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66" r:id="rId5"/>
  </p:sldMasterIdLst>
  <p:notesMasterIdLst>
    <p:notesMasterId r:id="rId18"/>
  </p:notesMasterIdLst>
  <p:sldIdLst>
    <p:sldId id="850" r:id="rId6"/>
    <p:sldId id="851" r:id="rId7"/>
    <p:sldId id="854" r:id="rId8"/>
    <p:sldId id="2147474634" r:id="rId9"/>
    <p:sldId id="2147474626" r:id="rId10"/>
    <p:sldId id="2147474625" r:id="rId11"/>
    <p:sldId id="2147474627" r:id="rId12"/>
    <p:sldId id="2147474628" r:id="rId13"/>
    <p:sldId id="2147474637" r:id="rId14"/>
    <p:sldId id="2147474630" r:id="rId15"/>
    <p:sldId id="2147474636" r:id="rId16"/>
    <p:sldId id="2147474635" r:id="rId17"/>
  </p:sldIdLst>
  <p:sldSz cx="18288000" cy="10287000"/>
  <p:notesSz cx="6858000" cy="9144000"/>
  <p:embeddedFontLst>
    <p:embeddedFont>
      <p:font typeface="ADLaM Display" panose="02010000000000000000" pitchFamily="2" charset="0"/>
      <p:regular r:id="rId19"/>
    </p:embeddedFont>
    <p:embeddedFont>
      <p:font typeface="Atkinson Hyperlegible" panose="020B0604020202020204" charset="0"/>
      <p:regular r:id="rId20"/>
    </p:embeddedFont>
    <p:embeddedFont>
      <p:font typeface="Atkinson Hyperlegible Bold" panose="020B0604020202020204" charset="0"/>
      <p:regular r:id="rId21"/>
    </p:embeddedFont>
    <p:embeddedFont>
      <p:font typeface="Cavolini" panose="03000502040302020204" pitchFamily="66" charset="0"/>
      <p:regular r:id="rId22"/>
      <p:bold r:id="rId23"/>
      <p:italic r:id="rId24"/>
      <p:boldItalic r:id="rId25"/>
    </p:embeddedFont>
    <p:embeddedFont>
      <p:font typeface="Congenial" panose="02000503040000020004" pitchFamily="2"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6"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4DB1A9"/>
    <a:srgbClr val="F9C056"/>
    <a:srgbClr val="C5E6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F3C8F99-FEA5-436F-87AF-DEF497EF337E}" v="82" dt="2025-05-19T13:59:39.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1793" autoAdjust="0"/>
  </p:normalViewPr>
  <p:slideViewPr>
    <p:cSldViewPr>
      <p:cViewPr varScale="1">
        <p:scale>
          <a:sx n="35" d="100"/>
          <a:sy n="35" d="100"/>
        </p:scale>
        <p:origin x="1180" y="44"/>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3.fntdata"/><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5.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GUEZ, Morgane" userId="d29c428e-ee62-4017-a838-521138d5b01c" providerId="ADAL" clId="{FF3C8F99-FEA5-436F-87AF-DEF497EF337E}"/>
    <pc:docChg chg="custSel modSld">
      <pc:chgData name="DOMINGUEZ, Morgane" userId="d29c428e-ee62-4017-a838-521138d5b01c" providerId="ADAL" clId="{FF3C8F99-FEA5-436F-87AF-DEF497EF337E}" dt="2025-05-20T11:24:37.286" v="126"/>
      <pc:docMkLst>
        <pc:docMk/>
      </pc:docMkLst>
      <pc:sldChg chg="delSp modSp mod modTransition delAnim modAnim modNotesTx">
        <pc:chgData name="DOMINGUEZ, Morgane" userId="d29c428e-ee62-4017-a838-521138d5b01c" providerId="ADAL" clId="{FF3C8F99-FEA5-436F-87AF-DEF497EF337E}" dt="2025-05-20T11:24:37.286" v="126"/>
        <pc:sldMkLst>
          <pc:docMk/>
          <pc:sldMk cId="3811128158" sldId="850"/>
        </pc:sldMkLst>
        <pc:spChg chg="del mod">
          <ac:chgData name="DOMINGUEZ, Morgane" userId="d29c428e-ee62-4017-a838-521138d5b01c" providerId="ADAL" clId="{FF3C8F99-FEA5-436F-87AF-DEF497EF337E}" dt="2025-05-19T14:01:26.450" v="113" actId="478"/>
          <ac:spMkLst>
            <pc:docMk/>
            <pc:sldMk cId="3811128158" sldId="850"/>
            <ac:spMk id="2" creationId="{17181F9D-A50A-C7D1-00C3-B647AC46A439}"/>
          </ac:spMkLst>
        </pc:spChg>
        <pc:picChg chg="del">
          <ac:chgData name="DOMINGUEZ, Morgane" userId="d29c428e-ee62-4017-a838-521138d5b01c" providerId="ADAL" clId="{FF3C8F99-FEA5-436F-87AF-DEF497EF337E}" dt="2025-05-19T13:57:03.569" v="11" actId="478"/>
          <ac:picMkLst>
            <pc:docMk/>
            <pc:sldMk cId="3811128158" sldId="850"/>
            <ac:picMk id="4" creationId="{0930BAB7-953C-1E1F-3116-A96BBFD8B920}"/>
          </ac:picMkLst>
        </pc:picChg>
      </pc:sldChg>
      <pc:sldChg chg="delSp modSp mod modTransition delAnim modAnim modNotesTx">
        <pc:chgData name="DOMINGUEZ, Morgane" userId="d29c428e-ee62-4017-a838-521138d5b01c" providerId="ADAL" clId="{FF3C8F99-FEA5-436F-87AF-DEF497EF337E}" dt="2025-05-19T14:02:43.914" v="115"/>
        <pc:sldMkLst>
          <pc:docMk/>
          <pc:sldMk cId="2083123537" sldId="851"/>
        </pc:sldMkLst>
        <pc:spChg chg="del">
          <ac:chgData name="DOMINGUEZ, Morgane" userId="d29c428e-ee62-4017-a838-521138d5b01c" providerId="ADAL" clId="{FF3C8F99-FEA5-436F-87AF-DEF497EF337E}" dt="2025-05-19T13:59:53.887" v="104" actId="478"/>
          <ac:spMkLst>
            <pc:docMk/>
            <pc:sldMk cId="2083123537" sldId="851"/>
            <ac:spMk id="4" creationId="{EA1D24B6-3FD7-854F-7DDE-5B7B5D0C3AC0}"/>
          </ac:spMkLst>
        </pc:spChg>
        <pc:picChg chg="del">
          <ac:chgData name="DOMINGUEZ, Morgane" userId="d29c428e-ee62-4017-a838-521138d5b01c" providerId="ADAL" clId="{FF3C8F99-FEA5-436F-87AF-DEF497EF337E}" dt="2025-05-19T13:57:08.563" v="13" actId="478"/>
          <ac:picMkLst>
            <pc:docMk/>
            <pc:sldMk cId="2083123537" sldId="851"/>
            <ac:picMk id="2" creationId="{1F6BA848-4379-23DB-E861-032EE910AACC}"/>
          </ac:picMkLst>
        </pc:picChg>
        <pc:picChg chg="mod">
          <ac:chgData name="DOMINGUEZ, Morgane" userId="d29c428e-ee62-4017-a838-521138d5b01c" providerId="ADAL" clId="{FF3C8F99-FEA5-436F-87AF-DEF497EF337E}" dt="2025-05-19T13:59:51.888" v="103" actId="1076"/>
          <ac:picMkLst>
            <pc:docMk/>
            <pc:sldMk cId="2083123537" sldId="851"/>
            <ac:picMk id="3" creationId="{641E0B08-4095-D4ED-5B1F-5A88D7547CF2}"/>
          </ac:picMkLst>
        </pc:picChg>
      </pc:sldChg>
      <pc:sldChg chg="delSp mod modTransition delAnim modAnim modNotesTx">
        <pc:chgData name="DOMINGUEZ, Morgane" userId="d29c428e-ee62-4017-a838-521138d5b01c" providerId="ADAL" clId="{FF3C8F99-FEA5-436F-87AF-DEF497EF337E}" dt="2025-05-19T14:02:49.429" v="116"/>
        <pc:sldMkLst>
          <pc:docMk/>
          <pc:sldMk cId="0" sldId="854"/>
        </pc:sldMkLst>
        <pc:picChg chg="del">
          <ac:chgData name="DOMINGUEZ, Morgane" userId="d29c428e-ee62-4017-a838-521138d5b01c" providerId="ADAL" clId="{FF3C8F99-FEA5-436F-87AF-DEF497EF337E}" dt="2025-05-19T13:57:17.276" v="15" actId="478"/>
          <ac:picMkLst>
            <pc:docMk/>
            <pc:sldMk cId="0" sldId="854"/>
            <ac:picMk id="2" creationId="{0485C1B2-418F-CC50-CC23-9EDC507BE2DA}"/>
          </ac:picMkLst>
        </pc:picChg>
      </pc:sldChg>
      <pc:sldChg chg="delSp modSp mod modTransition delAnim modAnim modNotesTx">
        <pc:chgData name="DOMINGUEZ, Morgane" userId="d29c428e-ee62-4017-a838-521138d5b01c" providerId="ADAL" clId="{FF3C8F99-FEA5-436F-87AF-DEF497EF337E}" dt="2025-05-19T14:03:11.108" v="119"/>
        <pc:sldMkLst>
          <pc:docMk/>
          <pc:sldMk cId="50487715" sldId="2147474625"/>
        </pc:sldMkLst>
        <pc:spChg chg="mod">
          <ac:chgData name="DOMINGUEZ, Morgane" userId="d29c428e-ee62-4017-a838-521138d5b01c" providerId="ADAL" clId="{FF3C8F99-FEA5-436F-87AF-DEF497EF337E}" dt="2025-05-19T14:00:13.383" v="110" actId="1076"/>
          <ac:spMkLst>
            <pc:docMk/>
            <pc:sldMk cId="50487715" sldId="2147474625"/>
            <ac:spMk id="13" creationId="{390C8844-8032-DC09-B73B-0F390014B2FB}"/>
          </ac:spMkLst>
        </pc:spChg>
        <pc:spChg chg="mod">
          <ac:chgData name="DOMINGUEZ, Morgane" userId="d29c428e-ee62-4017-a838-521138d5b01c" providerId="ADAL" clId="{FF3C8F99-FEA5-436F-87AF-DEF497EF337E}" dt="2025-05-19T07:17:35.870" v="1"/>
          <ac:spMkLst>
            <pc:docMk/>
            <pc:sldMk cId="50487715" sldId="2147474625"/>
            <ac:spMk id="18" creationId="{1DE31C17-AEE5-751C-DABD-5B37397FA147}"/>
          </ac:spMkLst>
        </pc:spChg>
        <pc:picChg chg="del">
          <ac:chgData name="DOMINGUEZ, Morgane" userId="d29c428e-ee62-4017-a838-521138d5b01c" providerId="ADAL" clId="{FF3C8F99-FEA5-436F-87AF-DEF497EF337E}" dt="2025-05-19T13:57:31.197" v="30" actId="478"/>
          <ac:picMkLst>
            <pc:docMk/>
            <pc:sldMk cId="50487715" sldId="2147474625"/>
            <ac:picMk id="2" creationId="{CD00654F-E679-D08D-9668-00D24F3B837D}"/>
          </ac:picMkLst>
        </pc:picChg>
      </pc:sldChg>
      <pc:sldChg chg="delSp modSp mod modTransition delAnim modAnim modNotesTx">
        <pc:chgData name="DOMINGUEZ, Morgane" userId="d29c428e-ee62-4017-a838-521138d5b01c" providerId="ADAL" clId="{FF3C8F99-FEA5-436F-87AF-DEF497EF337E}" dt="2025-05-19T14:03:04.706" v="118"/>
        <pc:sldMkLst>
          <pc:docMk/>
          <pc:sldMk cId="1303424733" sldId="2147474626"/>
        </pc:sldMkLst>
        <pc:spChg chg="mod">
          <ac:chgData name="DOMINGUEZ, Morgane" userId="d29c428e-ee62-4017-a838-521138d5b01c" providerId="ADAL" clId="{FF3C8F99-FEA5-436F-87AF-DEF497EF337E}" dt="2025-05-19T07:20:45.087" v="5" actId="20577"/>
          <ac:spMkLst>
            <pc:docMk/>
            <pc:sldMk cId="1303424733" sldId="2147474626"/>
            <ac:spMk id="18" creationId="{1DE31C17-AEE5-751C-DABD-5B37397FA147}"/>
          </ac:spMkLst>
        </pc:spChg>
        <pc:picChg chg="del">
          <ac:chgData name="DOMINGUEZ, Morgane" userId="d29c428e-ee62-4017-a838-521138d5b01c" providerId="ADAL" clId="{FF3C8F99-FEA5-436F-87AF-DEF497EF337E}" dt="2025-05-19T13:57:28.514" v="29" actId="478"/>
          <ac:picMkLst>
            <pc:docMk/>
            <pc:sldMk cId="1303424733" sldId="2147474626"/>
            <ac:picMk id="7" creationId="{CB993939-21F5-ECA7-8CBE-507C840AE992}"/>
          </ac:picMkLst>
        </pc:picChg>
      </pc:sldChg>
      <pc:sldChg chg="delSp modSp mod modTransition delAnim modNotesTx">
        <pc:chgData name="DOMINGUEZ, Morgane" userId="d29c428e-ee62-4017-a838-521138d5b01c" providerId="ADAL" clId="{FF3C8F99-FEA5-436F-87AF-DEF497EF337E}" dt="2025-05-19T14:03:16.712" v="120"/>
        <pc:sldMkLst>
          <pc:docMk/>
          <pc:sldMk cId="1352362887" sldId="2147474627"/>
        </pc:sldMkLst>
        <pc:spChg chg="mod">
          <ac:chgData name="DOMINGUEZ, Morgane" userId="d29c428e-ee62-4017-a838-521138d5b01c" providerId="ADAL" clId="{FF3C8F99-FEA5-436F-87AF-DEF497EF337E}" dt="2025-05-19T07:21:50.521" v="6" actId="20577"/>
          <ac:spMkLst>
            <pc:docMk/>
            <pc:sldMk cId="1352362887" sldId="2147474627"/>
            <ac:spMk id="18" creationId="{1DE31C17-AEE5-751C-DABD-5B37397FA147}"/>
          </ac:spMkLst>
        </pc:spChg>
        <pc:picChg chg="del">
          <ac:chgData name="DOMINGUEZ, Morgane" userId="d29c428e-ee62-4017-a838-521138d5b01c" providerId="ADAL" clId="{FF3C8F99-FEA5-436F-87AF-DEF497EF337E}" dt="2025-05-19T13:57:36.691" v="37" actId="478"/>
          <ac:picMkLst>
            <pc:docMk/>
            <pc:sldMk cId="1352362887" sldId="2147474627"/>
            <ac:picMk id="7" creationId="{1A0CE945-70BE-08B9-DDFE-5651F4EF4C19}"/>
          </ac:picMkLst>
        </pc:picChg>
      </pc:sldChg>
      <pc:sldChg chg="delSp modSp mod modTransition delAnim modAnim modNotesTx">
        <pc:chgData name="DOMINGUEZ, Morgane" userId="d29c428e-ee62-4017-a838-521138d5b01c" providerId="ADAL" clId="{FF3C8F99-FEA5-436F-87AF-DEF497EF337E}" dt="2025-05-19T14:03:23.223" v="121"/>
        <pc:sldMkLst>
          <pc:docMk/>
          <pc:sldMk cId="1242459448" sldId="2147474628"/>
        </pc:sldMkLst>
        <pc:spChg chg="mod">
          <ac:chgData name="DOMINGUEZ, Morgane" userId="d29c428e-ee62-4017-a838-521138d5b01c" providerId="ADAL" clId="{FF3C8F99-FEA5-436F-87AF-DEF497EF337E}" dt="2025-05-19T07:17:50.911" v="2"/>
          <ac:spMkLst>
            <pc:docMk/>
            <pc:sldMk cId="1242459448" sldId="2147474628"/>
            <ac:spMk id="18" creationId="{1DE31C17-AEE5-751C-DABD-5B37397FA147}"/>
          </ac:spMkLst>
        </pc:spChg>
        <pc:picChg chg="del">
          <ac:chgData name="DOMINGUEZ, Morgane" userId="d29c428e-ee62-4017-a838-521138d5b01c" providerId="ADAL" clId="{FF3C8F99-FEA5-436F-87AF-DEF497EF337E}" dt="2025-05-19T13:57:39.580" v="38" actId="478"/>
          <ac:picMkLst>
            <pc:docMk/>
            <pc:sldMk cId="1242459448" sldId="2147474628"/>
            <ac:picMk id="2" creationId="{63E9C489-112C-35A4-0973-3371E28168FF}"/>
          </ac:picMkLst>
        </pc:picChg>
      </pc:sldChg>
      <pc:sldChg chg="delSp modSp mod modTransition delAnim modAnim modNotesTx">
        <pc:chgData name="DOMINGUEZ, Morgane" userId="d29c428e-ee62-4017-a838-521138d5b01c" providerId="ADAL" clId="{FF3C8F99-FEA5-436F-87AF-DEF497EF337E}" dt="2025-05-19T14:03:34.524" v="123"/>
        <pc:sldMkLst>
          <pc:docMk/>
          <pc:sldMk cId="3990304757" sldId="2147474630"/>
        </pc:sldMkLst>
        <pc:spChg chg="mod">
          <ac:chgData name="DOMINGUEZ, Morgane" userId="d29c428e-ee62-4017-a838-521138d5b01c" providerId="ADAL" clId="{FF3C8F99-FEA5-436F-87AF-DEF497EF337E}" dt="2025-05-19T07:22:54.185" v="9" actId="20577"/>
          <ac:spMkLst>
            <pc:docMk/>
            <pc:sldMk cId="3990304757" sldId="2147474630"/>
            <ac:spMk id="9" creationId="{D41DA4D4-A697-412D-9D56-A64853508B8B}"/>
          </ac:spMkLst>
        </pc:spChg>
        <pc:picChg chg="del">
          <ac:chgData name="DOMINGUEZ, Morgane" userId="d29c428e-ee62-4017-a838-521138d5b01c" providerId="ADAL" clId="{FF3C8F99-FEA5-436F-87AF-DEF497EF337E}" dt="2025-05-19T13:57:49.777" v="50" actId="478"/>
          <ac:picMkLst>
            <pc:docMk/>
            <pc:sldMk cId="3990304757" sldId="2147474630"/>
            <ac:picMk id="2" creationId="{8C9BEEF0-93B4-9BF0-00B6-D4932C6D5E28}"/>
          </ac:picMkLst>
        </pc:picChg>
      </pc:sldChg>
      <pc:sldChg chg="delSp modSp mod modTransition delAnim modAnim modNotesTx">
        <pc:chgData name="DOMINGUEZ, Morgane" userId="d29c428e-ee62-4017-a838-521138d5b01c" providerId="ADAL" clId="{FF3C8F99-FEA5-436F-87AF-DEF497EF337E}" dt="2025-05-19T14:02:58.833" v="117"/>
        <pc:sldMkLst>
          <pc:docMk/>
          <pc:sldMk cId="4100754667" sldId="2147474634"/>
        </pc:sldMkLst>
        <pc:spChg chg="mod">
          <ac:chgData name="DOMINGUEZ, Morgane" userId="d29c428e-ee62-4017-a838-521138d5b01c" providerId="ADAL" clId="{FF3C8F99-FEA5-436F-87AF-DEF497EF337E}" dt="2025-05-19T14:00:02.887" v="108" actId="1076"/>
          <ac:spMkLst>
            <pc:docMk/>
            <pc:sldMk cId="4100754667" sldId="2147474634"/>
            <ac:spMk id="15" creationId="{B2A39999-4A8B-3822-36FA-7A038E7EEB3B}"/>
          </ac:spMkLst>
        </pc:spChg>
        <pc:spChg chg="mod">
          <ac:chgData name="DOMINGUEZ, Morgane" userId="d29c428e-ee62-4017-a838-521138d5b01c" providerId="ADAL" clId="{FF3C8F99-FEA5-436F-87AF-DEF497EF337E}" dt="2025-05-19T07:17:21.083" v="0"/>
          <ac:spMkLst>
            <pc:docMk/>
            <pc:sldMk cId="4100754667" sldId="2147474634"/>
            <ac:spMk id="18" creationId="{1DE31C17-AEE5-751C-DABD-5B37397FA147}"/>
          </ac:spMkLst>
        </pc:spChg>
        <pc:grpChg chg="mod">
          <ac:chgData name="DOMINGUEZ, Morgane" userId="d29c428e-ee62-4017-a838-521138d5b01c" providerId="ADAL" clId="{FF3C8F99-FEA5-436F-87AF-DEF497EF337E}" dt="2025-05-19T14:00:06.704" v="109" actId="1076"/>
          <ac:grpSpMkLst>
            <pc:docMk/>
            <pc:sldMk cId="4100754667" sldId="2147474634"/>
            <ac:grpSpMk id="14" creationId="{35F9EDCC-1579-5469-983F-C828DEF90F93}"/>
          </ac:grpSpMkLst>
        </pc:grpChg>
        <pc:picChg chg="del">
          <ac:chgData name="DOMINGUEZ, Morgane" userId="d29c428e-ee62-4017-a838-521138d5b01c" providerId="ADAL" clId="{FF3C8F99-FEA5-436F-87AF-DEF497EF337E}" dt="2025-05-19T13:57:14.808" v="14" actId="478"/>
          <ac:picMkLst>
            <pc:docMk/>
            <pc:sldMk cId="4100754667" sldId="2147474634"/>
            <ac:picMk id="2" creationId="{4221AE5B-BB6F-6D8D-BA54-421ECA713C99}"/>
          </ac:picMkLst>
        </pc:picChg>
      </pc:sldChg>
      <pc:sldChg chg="delSp mod modTransition delAnim modNotesTx">
        <pc:chgData name="DOMINGUEZ, Morgane" userId="d29c428e-ee62-4017-a838-521138d5b01c" providerId="ADAL" clId="{FF3C8F99-FEA5-436F-87AF-DEF497EF337E}" dt="2025-05-19T14:03:45.598" v="125"/>
        <pc:sldMkLst>
          <pc:docMk/>
          <pc:sldMk cId="4208597070" sldId="2147474635"/>
        </pc:sldMkLst>
        <pc:picChg chg="del">
          <ac:chgData name="DOMINGUEZ, Morgane" userId="d29c428e-ee62-4017-a838-521138d5b01c" providerId="ADAL" clId="{FF3C8F99-FEA5-436F-87AF-DEF497EF337E}" dt="2025-05-19T13:57:58.076" v="56" actId="478"/>
          <ac:picMkLst>
            <pc:docMk/>
            <pc:sldMk cId="4208597070" sldId="2147474635"/>
            <ac:picMk id="3" creationId="{838295BA-21B5-54EB-9FF5-744838ACB19E}"/>
          </ac:picMkLst>
        </pc:picChg>
      </pc:sldChg>
      <pc:sldChg chg="delSp mod modTransition delAnim modAnim modNotesTx">
        <pc:chgData name="DOMINGUEZ, Morgane" userId="d29c428e-ee62-4017-a838-521138d5b01c" providerId="ADAL" clId="{FF3C8F99-FEA5-436F-87AF-DEF497EF337E}" dt="2025-05-19T14:03:39.391" v="124"/>
        <pc:sldMkLst>
          <pc:docMk/>
          <pc:sldMk cId="1761644331" sldId="2147474636"/>
        </pc:sldMkLst>
        <pc:picChg chg="del">
          <ac:chgData name="DOMINGUEZ, Morgane" userId="d29c428e-ee62-4017-a838-521138d5b01c" providerId="ADAL" clId="{FF3C8F99-FEA5-436F-87AF-DEF497EF337E}" dt="2025-05-19T13:57:54.687" v="54" actId="478"/>
          <ac:picMkLst>
            <pc:docMk/>
            <pc:sldMk cId="1761644331" sldId="2147474636"/>
            <ac:picMk id="2" creationId="{5A32B05A-77CC-D5AF-818E-10EBE8966FDE}"/>
          </ac:picMkLst>
        </pc:picChg>
      </pc:sldChg>
      <pc:sldChg chg="delSp modSp mod modTransition delAnim modAnim modNotesTx">
        <pc:chgData name="DOMINGUEZ, Morgane" userId="d29c428e-ee62-4017-a838-521138d5b01c" providerId="ADAL" clId="{FF3C8F99-FEA5-436F-87AF-DEF497EF337E}" dt="2025-05-19T14:03:28.839" v="122"/>
        <pc:sldMkLst>
          <pc:docMk/>
          <pc:sldMk cId="957689508" sldId="2147474637"/>
        </pc:sldMkLst>
        <pc:spChg chg="mod">
          <ac:chgData name="DOMINGUEZ, Morgane" userId="d29c428e-ee62-4017-a838-521138d5b01c" providerId="ADAL" clId="{FF3C8F99-FEA5-436F-87AF-DEF497EF337E}" dt="2025-05-19T14:00:20.744" v="111" actId="1076"/>
          <ac:spMkLst>
            <pc:docMk/>
            <pc:sldMk cId="957689508" sldId="2147474637"/>
            <ac:spMk id="3" creationId="{194263C3-4067-D874-C609-3E5DC844710F}"/>
          </ac:spMkLst>
        </pc:spChg>
        <pc:spChg chg="mod">
          <ac:chgData name="DOMINGUEZ, Morgane" userId="d29c428e-ee62-4017-a838-521138d5b01c" providerId="ADAL" clId="{FF3C8F99-FEA5-436F-87AF-DEF497EF337E}" dt="2025-05-19T07:18:10.318" v="3"/>
          <ac:spMkLst>
            <pc:docMk/>
            <pc:sldMk cId="957689508" sldId="2147474637"/>
            <ac:spMk id="13" creationId="{924F6D9E-E1F0-8FE1-3EB1-F09582832901}"/>
          </ac:spMkLst>
        </pc:spChg>
        <pc:picChg chg="del">
          <ac:chgData name="DOMINGUEZ, Morgane" userId="d29c428e-ee62-4017-a838-521138d5b01c" providerId="ADAL" clId="{FF3C8F99-FEA5-436F-87AF-DEF497EF337E}" dt="2025-05-19T13:57:46.029" v="45" actId="478"/>
          <ac:picMkLst>
            <pc:docMk/>
            <pc:sldMk cId="957689508" sldId="2147474637"/>
            <ac:picMk id="2" creationId="{ECBCE669-DCE5-8EEF-0697-03E40207B5D7}"/>
          </ac:picMkLst>
        </pc:picChg>
      </pc:sldChg>
    </pc:docChg>
  </pc:docChgLst>
  <pc:docChgLst>
    <pc:chgData name="DOMINGUEZ, Morgane" userId="d29c428e-ee62-4017-a838-521138d5b01c" providerId="ADAL" clId="{F0E0CEBB-82A2-404C-BDCB-B78DF7F93833}"/>
    <pc:docChg chg="undo custSel modSld">
      <pc:chgData name="DOMINGUEZ, Morgane" userId="d29c428e-ee62-4017-a838-521138d5b01c" providerId="ADAL" clId="{F0E0CEBB-82A2-404C-BDCB-B78DF7F93833}" dt="2025-03-11T07:24:37.472" v="26" actId="478"/>
      <pc:docMkLst>
        <pc:docMk/>
      </pc:docMkLst>
      <pc:sldChg chg="modNotesTx">
        <pc:chgData name="DOMINGUEZ, Morgane" userId="d29c428e-ee62-4017-a838-521138d5b01c" providerId="ADAL" clId="{F0E0CEBB-82A2-404C-BDCB-B78DF7F93833}" dt="2025-03-11T06:58:37.332" v="0" actId="6549"/>
        <pc:sldMkLst>
          <pc:docMk/>
          <pc:sldMk cId="3811128158" sldId="850"/>
        </pc:sldMkLst>
      </pc:sldChg>
      <pc:sldChg chg="modNotesTx">
        <pc:chgData name="DOMINGUEZ, Morgane" userId="d29c428e-ee62-4017-a838-521138d5b01c" providerId="ADAL" clId="{F0E0CEBB-82A2-404C-BDCB-B78DF7F93833}" dt="2025-03-11T06:58:40.478" v="1" actId="6549"/>
        <pc:sldMkLst>
          <pc:docMk/>
          <pc:sldMk cId="2083123537" sldId="851"/>
        </pc:sldMkLst>
      </pc:sldChg>
      <pc:sldChg chg="delSp mod modNotesTx">
        <pc:chgData name="DOMINGUEZ, Morgane" userId="d29c428e-ee62-4017-a838-521138d5b01c" providerId="ADAL" clId="{F0E0CEBB-82A2-404C-BDCB-B78DF7F93833}" dt="2025-03-11T07:23:57.886" v="13" actId="478"/>
        <pc:sldMkLst>
          <pc:docMk/>
          <pc:sldMk cId="0" sldId="854"/>
        </pc:sldMkLst>
        <pc:spChg chg="del">
          <ac:chgData name="DOMINGUEZ, Morgane" userId="d29c428e-ee62-4017-a838-521138d5b01c" providerId="ADAL" clId="{F0E0CEBB-82A2-404C-BDCB-B78DF7F93833}" dt="2025-03-11T07:23:57.886" v="13" actId="478"/>
          <ac:spMkLst>
            <pc:docMk/>
            <pc:sldMk cId="0" sldId="854"/>
            <ac:spMk id="9" creationId="{89295505-FC61-147A-2539-302BB13F4809}"/>
          </ac:spMkLst>
        </pc:spChg>
      </pc:sldChg>
      <pc:sldChg chg="delSp mod modNotesTx">
        <pc:chgData name="DOMINGUEZ, Morgane" userId="d29c428e-ee62-4017-a838-521138d5b01c" providerId="ADAL" clId="{F0E0CEBB-82A2-404C-BDCB-B78DF7F93833}" dt="2025-03-11T07:24:07.999" v="16" actId="478"/>
        <pc:sldMkLst>
          <pc:docMk/>
          <pc:sldMk cId="50487715" sldId="2147474625"/>
        </pc:sldMkLst>
        <pc:spChg chg="del">
          <ac:chgData name="DOMINGUEZ, Morgane" userId="d29c428e-ee62-4017-a838-521138d5b01c" providerId="ADAL" clId="{F0E0CEBB-82A2-404C-BDCB-B78DF7F93833}" dt="2025-03-11T07:24:07.999" v="16" actId="478"/>
          <ac:spMkLst>
            <pc:docMk/>
            <pc:sldMk cId="50487715" sldId="2147474625"/>
            <ac:spMk id="14" creationId="{3BEE12B1-A888-590E-978A-55B14391B443}"/>
          </ac:spMkLst>
        </pc:spChg>
      </pc:sldChg>
      <pc:sldChg chg="delSp mod modNotesTx">
        <pc:chgData name="DOMINGUEZ, Morgane" userId="d29c428e-ee62-4017-a838-521138d5b01c" providerId="ADAL" clId="{F0E0CEBB-82A2-404C-BDCB-B78DF7F93833}" dt="2025-03-11T07:24:03.950" v="15" actId="478"/>
        <pc:sldMkLst>
          <pc:docMk/>
          <pc:sldMk cId="1303424733" sldId="2147474626"/>
        </pc:sldMkLst>
        <pc:spChg chg="del">
          <ac:chgData name="DOMINGUEZ, Morgane" userId="d29c428e-ee62-4017-a838-521138d5b01c" providerId="ADAL" clId="{F0E0CEBB-82A2-404C-BDCB-B78DF7F93833}" dt="2025-03-11T07:24:03.950" v="15" actId="478"/>
          <ac:spMkLst>
            <pc:docMk/>
            <pc:sldMk cId="1303424733" sldId="2147474626"/>
            <ac:spMk id="7" creationId="{6B1DB9B4-4463-7793-91AF-BDF0BD834CA5}"/>
          </ac:spMkLst>
        </pc:spChg>
      </pc:sldChg>
      <pc:sldChg chg="delSp mod modNotesTx">
        <pc:chgData name="DOMINGUEZ, Morgane" userId="d29c428e-ee62-4017-a838-521138d5b01c" providerId="ADAL" clId="{F0E0CEBB-82A2-404C-BDCB-B78DF7F93833}" dt="2025-03-11T07:24:11.745" v="17" actId="478"/>
        <pc:sldMkLst>
          <pc:docMk/>
          <pc:sldMk cId="1352362887" sldId="2147474627"/>
        </pc:sldMkLst>
        <pc:spChg chg="del">
          <ac:chgData name="DOMINGUEZ, Morgane" userId="d29c428e-ee62-4017-a838-521138d5b01c" providerId="ADAL" clId="{F0E0CEBB-82A2-404C-BDCB-B78DF7F93833}" dt="2025-03-11T07:24:11.745" v="17" actId="478"/>
          <ac:spMkLst>
            <pc:docMk/>
            <pc:sldMk cId="1352362887" sldId="2147474627"/>
            <ac:spMk id="8" creationId="{E5974532-0362-48F9-9D85-E6FA51006342}"/>
          </ac:spMkLst>
        </pc:spChg>
      </pc:sldChg>
      <pc:sldChg chg="delSp mod modNotesTx">
        <pc:chgData name="DOMINGUEZ, Morgane" userId="d29c428e-ee62-4017-a838-521138d5b01c" providerId="ADAL" clId="{F0E0CEBB-82A2-404C-BDCB-B78DF7F93833}" dt="2025-03-11T07:24:15.238" v="18" actId="478"/>
        <pc:sldMkLst>
          <pc:docMk/>
          <pc:sldMk cId="1242459448" sldId="2147474628"/>
        </pc:sldMkLst>
        <pc:spChg chg="del">
          <ac:chgData name="DOMINGUEZ, Morgane" userId="d29c428e-ee62-4017-a838-521138d5b01c" providerId="ADAL" clId="{F0E0CEBB-82A2-404C-BDCB-B78DF7F93833}" dt="2025-03-11T07:24:15.238" v="18" actId="478"/>
          <ac:spMkLst>
            <pc:docMk/>
            <pc:sldMk cId="1242459448" sldId="2147474628"/>
            <ac:spMk id="7" creationId="{FF578831-E13E-EFC9-1A08-609D4B4CC554}"/>
          </ac:spMkLst>
        </pc:spChg>
      </pc:sldChg>
      <pc:sldChg chg="addSp delSp modSp mod modNotesTx">
        <pc:chgData name="DOMINGUEZ, Morgane" userId="d29c428e-ee62-4017-a838-521138d5b01c" providerId="ADAL" clId="{F0E0CEBB-82A2-404C-BDCB-B78DF7F93833}" dt="2025-03-11T07:24:30.713" v="24" actId="1076"/>
        <pc:sldMkLst>
          <pc:docMk/>
          <pc:sldMk cId="3990304757" sldId="2147474630"/>
        </pc:sldMkLst>
        <pc:spChg chg="del">
          <ac:chgData name="DOMINGUEZ, Morgane" userId="d29c428e-ee62-4017-a838-521138d5b01c" providerId="ADAL" clId="{F0E0CEBB-82A2-404C-BDCB-B78DF7F93833}" dt="2025-03-11T07:24:27.585" v="23" actId="478"/>
          <ac:spMkLst>
            <pc:docMk/>
            <pc:sldMk cId="3990304757" sldId="2147474630"/>
            <ac:spMk id="13" creationId="{8B029A97-44E3-FDA3-6A84-839252BCAD8E}"/>
          </ac:spMkLst>
        </pc:spChg>
        <pc:grpChg chg="add del mod">
          <ac:chgData name="DOMINGUEZ, Morgane" userId="d29c428e-ee62-4017-a838-521138d5b01c" providerId="ADAL" clId="{F0E0CEBB-82A2-404C-BDCB-B78DF7F93833}" dt="2025-03-11T07:24:30.713" v="24" actId="1076"/>
          <ac:grpSpMkLst>
            <pc:docMk/>
            <pc:sldMk cId="3990304757" sldId="2147474630"/>
            <ac:grpSpMk id="11" creationId="{E143C62A-0571-2B5E-E2A1-5B476ECB8CD7}"/>
          </ac:grpSpMkLst>
        </pc:grpChg>
      </pc:sldChg>
      <pc:sldChg chg="delSp mod modNotesTx">
        <pc:chgData name="DOMINGUEZ, Morgane" userId="d29c428e-ee62-4017-a838-521138d5b01c" providerId="ADAL" clId="{F0E0CEBB-82A2-404C-BDCB-B78DF7F93833}" dt="2025-03-11T07:24:00.980" v="14" actId="478"/>
        <pc:sldMkLst>
          <pc:docMk/>
          <pc:sldMk cId="4100754667" sldId="2147474634"/>
        </pc:sldMkLst>
        <pc:spChg chg="del">
          <ac:chgData name="DOMINGUEZ, Morgane" userId="d29c428e-ee62-4017-a838-521138d5b01c" providerId="ADAL" clId="{F0E0CEBB-82A2-404C-BDCB-B78DF7F93833}" dt="2025-03-11T07:24:00.980" v="14" actId="478"/>
          <ac:spMkLst>
            <pc:docMk/>
            <pc:sldMk cId="4100754667" sldId="2147474634"/>
            <ac:spMk id="7" creationId="{77B86777-D69A-686D-B98D-402C9999D726}"/>
          </ac:spMkLst>
        </pc:spChg>
      </pc:sldChg>
      <pc:sldChg chg="delSp mod modNotesTx">
        <pc:chgData name="DOMINGUEZ, Morgane" userId="d29c428e-ee62-4017-a838-521138d5b01c" providerId="ADAL" clId="{F0E0CEBB-82A2-404C-BDCB-B78DF7F93833}" dt="2025-03-11T07:24:37.472" v="26" actId="478"/>
        <pc:sldMkLst>
          <pc:docMk/>
          <pc:sldMk cId="4208597070" sldId="2147474635"/>
        </pc:sldMkLst>
        <pc:spChg chg="del">
          <ac:chgData name="DOMINGUEZ, Morgane" userId="d29c428e-ee62-4017-a838-521138d5b01c" providerId="ADAL" clId="{F0E0CEBB-82A2-404C-BDCB-B78DF7F93833}" dt="2025-03-11T07:24:37.472" v="26" actId="478"/>
          <ac:spMkLst>
            <pc:docMk/>
            <pc:sldMk cId="4208597070" sldId="2147474635"/>
            <ac:spMk id="3" creationId="{49C9B33B-A51C-EB47-A6D4-6C22B3C508E3}"/>
          </ac:spMkLst>
        </pc:spChg>
      </pc:sldChg>
      <pc:sldChg chg="delSp mod modNotesTx">
        <pc:chgData name="DOMINGUEZ, Morgane" userId="d29c428e-ee62-4017-a838-521138d5b01c" providerId="ADAL" clId="{F0E0CEBB-82A2-404C-BDCB-B78DF7F93833}" dt="2025-03-11T07:24:34.509" v="25" actId="478"/>
        <pc:sldMkLst>
          <pc:docMk/>
          <pc:sldMk cId="1761644331" sldId="2147474636"/>
        </pc:sldMkLst>
        <pc:spChg chg="del">
          <ac:chgData name="DOMINGUEZ, Morgane" userId="d29c428e-ee62-4017-a838-521138d5b01c" providerId="ADAL" clId="{F0E0CEBB-82A2-404C-BDCB-B78DF7F93833}" dt="2025-03-11T07:24:34.509" v="25" actId="478"/>
          <ac:spMkLst>
            <pc:docMk/>
            <pc:sldMk cId="1761644331" sldId="2147474636"/>
            <ac:spMk id="2" creationId="{1402ED4C-6373-1D12-FF4D-F37D3F622F19}"/>
          </ac:spMkLst>
        </pc:spChg>
      </pc:sldChg>
      <pc:sldChg chg="delSp mod modNotesTx">
        <pc:chgData name="DOMINGUEZ, Morgane" userId="d29c428e-ee62-4017-a838-521138d5b01c" providerId="ADAL" clId="{F0E0CEBB-82A2-404C-BDCB-B78DF7F93833}" dt="2025-03-11T07:24:18.864" v="19" actId="478"/>
        <pc:sldMkLst>
          <pc:docMk/>
          <pc:sldMk cId="957689508" sldId="2147474637"/>
        </pc:sldMkLst>
        <pc:spChg chg="del">
          <ac:chgData name="DOMINGUEZ, Morgane" userId="d29c428e-ee62-4017-a838-521138d5b01c" providerId="ADAL" clId="{F0E0CEBB-82A2-404C-BDCB-B78DF7F93833}" dt="2025-03-11T07:24:18.864" v="19" actId="478"/>
          <ac:spMkLst>
            <pc:docMk/>
            <pc:sldMk cId="957689508" sldId="2147474637"/>
            <ac:spMk id="2" creationId="{E00198A1-C4E6-8A2B-B20D-44752FDC4CB9}"/>
          </ac:spMkLst>
        </pc:spChg>
      </pc:sldChg>
    </pc:docChg>
  </pc:docChgLst>
  <pc:docChgLst>
    <pc:chgData name="DOMINGUEZ, Morgane" userId="d29c428e-ee62-4017-a838-521138d5b01c" providerId="ADAL" clId="{DAE006FC-ACA7-49DD-8139-C04328745382}"/>
    <pc:docChg chg="undo custSel modSld">
      <pc:chgData name="DOMINGUEZ, Morgane" userId="d29c428e-ee62-4017-a838-521138d5b01c" providerId="ADAL" clId="{DAE006FC-ACA7-49DD-8139-C04328745382}" dt="2025-04-04T14:11:00.165" v="638"/>
      <pc:docMkLst>
        <pc:docMk/>
      </pc:docMkLst>
      <pc:sldChg chg="addSp delSp modSp mod modTransition delAnim modAnim">
        <pc:chgData name="DOMINGUEZ, Morgane" userId="d29c428e-ee62-4017-a838-521138d5b01c" providerId="ADAL" clId="{DAE006FC-ACA7-49DD-8139-C04328745382}" dt="2025-04-04T14:11:00.165" v="638"/>
        <pc:sldMkLst>
          <pc:docMk/>
          <pc:sldMk cId="3811128158" sldId="850"/>
        </pc:sldMkLst>
        <pc:picChg chg="add del mod">
          <ac:chgData name="DOMINGUEZ, Morgane" userId="d29c428e-ee62-4017-a838-521138d5b01c" providerId="ADAL" clId="{DAE006FC-ACA7-49DD-8139-C04328745382}" dt="2025-03-31T14:58:31.135" v="622" actId="478"/>
          <ac:picMkLst>
            <pc:docMk/>
            <pc:sldMk cId="3811128158" sldId="850"/>
            <ac:picMk id="2" creationId="{D0BBE123-D6E4-D0BB-09FE-B222F0E952C9}"/>
          </ac:picMkLst>
        </pc:picChg>
        <pc:picChg chg="add mod">
          <ac:chgData name="DOMINGUEZ, Morgane" userId="d29c428e-ee62-4017-a838-521138d5b01c" providerId="ADAL" clId="{DAE006FC-ACA7-49DD-8139-C04328745382}" dt="2025-04-04T14:10:37.010" v="637" actId="14100"/>
          <ac:picMkLst>
            <pc:docMk/>
            <pc:sldMk cId="3811128158" sldId="850"/>
            <ac:picMk id="3" creationId="{F057935D-DA71-C42E-A527-2CE3D31BD4A5}"/>
          </ac:picMkLst>
        </pc:picChg>
        <pc:picChg chg="add mod">
          <ac:chgData name="DOMINGUEZ, Morgane" userId="d29c428e-ee62-4017-a838-521138d5b01c" providerId="ADAL" clId="{DAE006FC-ACA7-49DD-8139-C04328745382}" dt="2025-03-31T14:58:42.211" v="625" actId="1076"/>
          <ac:picMkLst>
            <pc:docMk/>
            <pc:sldMk cId="3811128158" sldId="850"/>
            <ac:picMk id="4" creationId="{0930BAB7-953C-1E1F-3116-A96BBFD8B920}"/>
          </ac:picMkLst>
        </pc:picChg>
        <pc:picChg chg="del">
          <ac:chgData name="DOMINGUEZ, Morgane" userId="d29c428e-ee62-4017-a838-521138d5b01c" providerId="ADAL" clId="{DAE006FC-ACA7-49DD-8139-C04328745382}" dt="2025-03-11T08:51:11.150" v="0" actId="478"/>
          <ac:picMkLst>
            <pc:docMk/>
            <pc:sldMk cId="3811128158" sldId="850"/>
            <ac:picMk id="5" creationId="{06B86A4A-73A4-F66B-CB44-3CC5D6CE80D0}"/>
          </ac:picMkLst>
        </pc:picChg>
      </pc:sldChg>
      <pc:sldChg chg="addSp delSp modSp mod modTransition modAnim">
        <pc:chgData name="DOMINGUEZ, Morgane" userId="d29c428e-ee62-4017-a838-521138d5b01c" providerId="ADAL" clId="{DAE006FC-ACA7-49DD-8139-C04328745382}" dt="2025-03-31T14:03:13.615" v="514" actId="1076"/>
        <pc:sldMkLst>
          <pc:docMk/>
          <pc:sldMk cId="2083123537" sldId="851"/>
        </pc:sldMkLst>
        <pc:picChg chg="add mod">
          <ac:chgData name="DOMINGUEZ, Morgane" userId="d29c428e-ee62-4017-a838-521138d5b01c" providerId="ADAL" clId="{DAE006FC-ACA7-49DD-8139-C04328745382}" dt="2025-03-31T14:03:13.615" v="514" actId="1076"/>
          <ac:picMkLst>
            <pc:docMk/>
            <pc:sldMk cId="2083123537" sldId="851"/>
            <ac:picMk id="2" creationId="{1F6BA848-4379-23DB-E861-032EE910AACC}"/>
          </ac:picMkLst>
        </pc:picChg>
        <pc:picChg chg="add mod">
          <ac:chgData name="DOMINGUEZ, Morgane" userId="d29c428e-ee62-4017-a838-521138d5b01c" providerId="ADAL" clId="{DAE006FC-ACA7-49DD-8139-C04328745382}" dt="2025-03-11T08:51:25.276" v="7" actId="962"/>
          <ac:picMkLst>
            <pc:docMk/>
            <pc:sldMk cId="2083123537" sldId="851"/>
            <ac:picMk id="3" creationId="{641E0B08-4095-D4ED-5B1F-5A88D7547CF2}"/>
          </ac:picMkLst>
        </pc:picChg>
        <pc:picChg chg="del">
          <ac:chgData name="DOMINGUEZ, Morgane" userId="d29c428e-ee62-4017-a838-521138d5b01c" providerId="ADAL" clId="{DAE006FC-ACA7-49DD-8139-C04328745382}" dt="2025-03-11T08:51:23.725" v="4" actId="478"/>
          <ac:picMkLst>
            <pc:docMk/>
            <pc:sldMk cId="2083123537" sldId="851"/>
            <ac:picMk id="6" creationId="{17320F6D-D810-642F-0578-3DB7C6C7C3FF}"/>
          </ac:picMkLst>
        </pc:picChg>
      </pc:sldChg>
      <pc:sldChg chg="addSp modSp mod modTransition modAnim">
        <pc:chgData name="DOMINGUEZ, Morgane" userId="d29c428e-ee62-4017-a838-521138d5b01c" providerId="ADAL" clId="{DAE006FC-ACA7-49DD-8139-C04328745382}" dt="2025-03-31T15:02:14.212" v="636" actId="108"/>
        <pc:sldMkLst>
          <pc:docMk/>
          <pc:sldMk cId="0" sldId="854"/>
        </pc:sldMkLst>
        <pc:spChg chg="mod">
          <ac:chgData name="DOMINGUEZ, Morgane" userId="d29c428e-ee62-4017-a838-521138d5b01c" providerId="ADAL" clId="{DAE006FC-ACA7-49DD-8139-C04328745382}" dt="2025-03-31T15:02:14.212" v="636" actId="108"/>
          <ac:spMkLst>
            <pc:docMk/>
            <pc:sldMk cId="0" sldId="854"/>
            <ac:spMk id="21" creationId="{F0819B31-1A4C-E4E2-2809-5FC874398A98}"/>
          </ac:spMkLst>
        </pc:spChg>
        <pc:grpChg chg="mod">
          <ac:chgData name="DOMINGUEZ, Morgane" userId="d29c428e-ee62-4017-a838-521138d5b01c" providerId="ADAL" clId="{DAE006FC-ACA7-49DD-8139-C04328745382}" dt="2025-03-11T08:52:20.625" v="33" actId="1076"/>
          <ac:grpSpMkLst>
            <pc:docMk/>
            <pc:sldMk cId="0" sldId="854"/>
            <ac:grpSpMk id="8" creationId="{32964EE1-4E32-66FB-77B4-18862790BE85}"/>
          </ac:grpSpMkLst>
        </pc:grpChg>
        <pc:picChg chg="add mod">
          <ac:chgData name="DOMINGUEZ, Morgane" userId="d29c428e-ee62-4017-a838-521138d5b01c" providerId="ADAL" clId="{DAE006FC-ACA7-49DD-8139-C04328745382}" dt="2025-03-31T14:59:25.708" v="627" actId="1076"/>
          <ac:picMkLst>
            <pc:docMk/>
            <pc:sldMk cId="0" sldId="854"/>
            <ac:picMk id="2" creationId="{0485C1B2-418F-CC50-CC23-9EDC507BE2DA}"/>
          </ac:picMkLst>
        </pc:picChg>
      </pc:sldChg>
      <pc:sldChg chg="addSp delSp modSp mod modTransition modAnim">
        <pc:chgData name="DOMINGUEZ, Morgane" userId="d29c428e-ee62-4017-a838-521138d5b01c" providerId="ADAL" clId="{DAE006FC-ACA7-49DD-8139-C04328745382}" dt="2025-03-31T14:22:37.578" v="560"/>
        <pc:sldMkLst>
          <pc:docMk/>
          <pc:sldMk cId="50487715" sldId="2147474625"/>
        </pc:sldMkLst>
        <pc:spChg chg="add del mod">
          <ac:chgData name="DOMINGUEZ, Morgane" userId="d29c428e-ee62-4017-a838-521138d5b01c" providerId="ADAL" clId="{DAE006FC-ACA7-49DD-8139-C04328745382}" dt="2025-03-11T10:10:41.066" v="425" actId="478"/>
          <ac:spMkLst>
            <pc:docMk/>
            <pc:sldMk cId="50487715" sldId="2147474625"/>
            <ac:spMk id="2" creationId="{26FD293E-627C-7625-ABA7-A5A81E0F74A9}"/>
          </ac:spMkLst>
        </pc:spChg>
        <pc:spChg chg="mod">
          <ac:chgData name="DOMINGUEZ, Morgane" userId="d29c428e-ee62-4017-a838-521138d5b01c" providerId="ADAL" clId="{DAE006FC-ACA7-49DD-8139-C04328745382}" dt="2025-03-11T09:19:58.495" v="334" actId="20577"/>
          <ac:spMkLst>
            <pc:docMk/>
            <pc:sldMk cId="50487715" sldId="2147474625"/>
            <ac:spMk id="4" creationId="{C76E0F1B-3B95-F50F-F17F-A7612D3CCB67}"/>
          </ac:spMkLst>
        </pc:spChg>
        <pc:spChg chg="mod">
          <ac:chgData name="DOMINGUEZ, Morgane" userId="d29c428e-ee62-4017-a838-521138d5b01c" providerId="ADAL" clId="{DAE006FC-ACA7-49DD-8139-C04328745382}" dt="2025-03-11T09:29:11.539" v="339" actId="20577"/>
          <ac:spMkLst>
            <pc:docMk/>
            <pc:sldMk cId="50487715" sldId="2147474625"/>
            <ac:spMk id="18" creationId="{1DE31C17-AEE5-751C-DABD-5B37397FA147}"/>
          </ac:spMkLst>
        </pc:spChg>
        <pc:spChg chg="mod topLvl">
          <ac:chgData name="DOMINGUEZ, Morgane" userId="d29c428e-ee62-4017-a838-521138d5b01c" providerId="ADAL" clId="{DAE006FC-ACA7-49DD-8139-C04328745382}" dt="2025-03-31T14:20:38.852" v="548" actId="164"/>
          <ac:spMkLst>
            <pc:docMk/>
            <pc:sldMk cId="50487715" sldId="2147474625"/>
            <ac:spMk id="24" creationId="{5BCF69B1-6338-B9A2-30DB-88E28B46202B}"/>
          </ac:spMkLst>
        </pc:spChg>
        <pc:spChg chg="mod topLvl">
          <ac:chgData name="DOMINGUEZ, Morgane" userId="d29c428e-ee62-4017-a838-521138d5b01c" providerId="ADAL" clId="{DAE006FC-ACA7-49DD-8139-C04328745382}" dt="2025-03-31T14:20:42.862" v="549" actId="164"/>
          <ac:spMkLst>
            <pc:docMk/>
            <pc:sldMk cId="50487715" sldId="2147474625"/>
            <ac:spMk id="25" creationId="{40BC201D-4B69-A051-F0AF-C3929E98D8B3}"/>
          </ac:spMkLst>
        </pc:spChg>
        <pc:spChg chg="mod topLvl">
          <ac:chgData name="DOMINGUEZ, Morgane" userId="d29c428e-ee62-4017-a838-521138d5b01c" providerId="ADAL" clId="{DAE006FC-ACA7-49DD-8139-C04328745382}" dt="2025-03-31T14:20:46.411" v="550" actId="164"/>
          <ac:spMkLst>
            <pc:docMk/>
            <pc:sldMk cId="50487715" sldId="2147474625"/>
            <ac:spMk id="26" creationId="{81E8968D-CBC0-F4A5-0C28-7A6B284AB626}"/>
          </ac:spMkLst>
        </pc:spChg>
        <pc:spChg chg="mod topLvl">
          <ac:chgData name="DOMINGUEZ, Morgane" userId="d29c428e-ee62-4017-a838-521138d5b01c" providerId="ADAL" clId="{DAE006FC-ACA7-49DD-8139-C04328745382}" dt="2025-03-31T14:20:53.519" v="552" actId="164"/>
          <ac:spMkLst>
            <pc:docMk/>
            <pc:sldMk cId="50487715" sldId="2147474625"/>
            <ac:spMk id="27" creationId="{72CC9853-2A13-B34D-C0F5-6BDD200D0E0F}"/>
          </ac:spMkLst>
        </pc:spChg>
        <pc:spChg chg="mod topLvl">
          <ac:chgData name="DOMINGUEZ, Morgane" userId="d29c428e-ee62-4017-a838-521138d5b01c" providerId="ADAL" clId="{DAE006FC-ACA7-49DD-8139-C04328745382}" dt="2025-03-31T14:20:50.133" v="551" actId="164"/>
          <ac:spMkLst>
            <pc:docMk/>
            <pc:sldMk cId="50487715" sldId="2147474625"/>
            <ac:spMk id="28" creationId="{5592B551-6FC1-FFF7-788E-FCCE255B64BB}"/>
          </ac:spMkLst>
        </pc:spChg>
        <pc:grpChg chg="add mod">
          <ac:chgData name="DOMINGUEZ, Morgane" userId="d29c428e-ee62-4017-a838-521138d5b01c" providerId="ADAL" clId="{DAE006FC-ACA7-49DD-8139-C04328745382}" dt="2025-03-31T14:20:38.852" v="548" actId="164"/>
          <ac:grpSpMkLst>
            <pc:docMk/>
            <pc:sldMk cId="50487715" sldId="2147474625"/>
            <ac:grpSpMk id="7" creationId="{A8A0B374-0175-22D3-6764-FEE4945C1C83}"/>
          </ac:grpSpMkLst>
        </pc:grpChg>
        <pc:grpChg chg="add mod">
          <ac:chgData name="DOMINGUEZ, Morgane" userId="d29c428e-ee62-4017-a838-521138d5b01c" providerId="ADAL" clId="{DAE006FC-ACA7-49DD-8139-C04328745382}" dt="2025-03-31T14:20:42.862" v="549" actId="164"/>
          <ac:grpSpMkLst>
            <pc:docMk/>
            <pc:sldMk cId="50487715" sldId="2147474625"/>
            <ac:grpSpMk id="8" creationId="{ED2C2C9D-0895-95B4-7012-44C6734119E5}"/>
          </ac:grpSpMkLst>
        </pc:grpChg>
        <pc:grpChg chg="add mod">
          <ac:chgData name="DOMINGUEZ, Morgane" userId="d29c428e-ee62-4017-a838-521138d5b01c" providerId="ADAL" clId="{DAE006FC-ACA7-49DD-8139-C04328745382}" dt="2025-03-31T14:20:46.411" v="550" actId="164"/>
          <ac:grpSpMkLst>
            <pc:docMk/>
            <pc:sldMk cId="50487715" sldId="2147474625"/>
            <ac:grpSpMk id="9" creationId="{250A468B-AB67-F037-CA4B-5EEB926099EC}"/>
          </ac:grpSpMkLst>
        </pc:grpChg>
        <pc:grpChg chg="add mod">
          <ac:chgData name="DOMINGUEZ, Morgane" userId="d29c428e-ee62-4017-a838-521138d5b01c" providerId="ADAL" clId="{DAE006FC-ACA7-49DD-8139-C04328745382}" dt="2025-03-31T14:20:50.133" v="551" actId="164"/>
          <ac:grpSpMkLst>
            <pc:docMk/>
            <pc:sldMk cId="50487715" sldId="2147474625"/>
            <ac:grpSpMk id="10" creationId="{FF980092-5933-ACC8-1AEA-C34AE3FEF8B6}"/>
          </ac:grpSpMkLst>
        </pc:grpChg>
        <pc:grpChg chg="add mod">
          <ac:chgData name="DOMINGUEZ, Morgane" userId="d29c428e-ee62-4017-a838-521138d5b01c" providerId="ADAL" clId="{DAE006FC-ACA7-49DD-8139-C04328745382}" dt="2025-03-31T14:20:53.519" v="552" actId="164"/>
          <ac:grpSpMkLst>
            <pc:docMk/>
            <pc:sldMk cId="50487715" sldId="2147474625"/>
            <ac:grpSpMk id="11" creationId="{ACE1C9A4-9E30-BC0E-144A-8B3E13A9581D}"/>
          </ac:grpSpMkLst>
        </pc:grpChg>
        <pc:grpChg chg="add mod">
          <ac:chgData name="DOMINGUEZ, Morgane" userId="d29c428e-ee62-4017-a838-521138d5b01c" providerId="ADAL" clId="{DAE006FC-ACA7-49DD-8139-C04328745382}" dt="2025-03-31T14:21:30.634" v="553" actId="164"/>
          <ac:grpSpMkLst>
            <pc:docMk/>
            <pc:sldMk cId="50487715" sldId="2147474625"/>
            <ac:grpSpMk id="12" creationId="{B36DF7E0-5C1A-F849-177A-51C8BE415255}"/>
          </ac:grpSpMkLst>
        </pc:grpChg>
        <pc:grpChg chg="del">
          <ac:chgData name="DOMINGUEZ, Morgane" userId="d29c428e-ee62-4017-a838-521138d5b01c" providerId="ADAL" clId="{DAE006FC-ACA7-49DD-8139-C04328745382}" dt="2025-03-11T10:11:32.008" v="431" actId="165"/>
          <ac:grpSpMkLst>
            <pc:docMk/>
            <pc:sldMk cId="50487715" sldId="2147474625"/>
            <ac:grpSpMk id="22" creationId="{2F8B7563-7C2E-FBB5-96A5-5729AED2CDBF}"/>
          </ac:grpSpMkLst>
        </pc:grpChg>
        <pc:grpChg chg="del">
          <ac:chgData name="DOMINGUEZ, Morgane" userId="d29c428e-ee62-4017-a838-521138d5b01c" providerId="ADAL" clId="{DAE006FC-ACA7-49DD-8139-C04328745382}" dt="2025-03-11T10:11:35.830" v="432" actId="165"/>
          <ac:grpSpMkLst>
            <pc:docMk/>
            <pc:sldMk cId="50487715" sldId="2147474625"/>
            <ac:grpSpMk id="29" creationId="{DA85BD55-EDD9-53FF-D314-DED139C39E45}"/>
          </ac:grpSpMkLst>
        </pc:grpChg>
        <pc:grpChg chg="del">
          <ac:chgData name="DOMINGUEZ, Morgane" userId="d29c428e-ee62-4017-a838-521138d5b01c" providerId="ADAL" clId="{DAE006FC-ACA7-49DD-8139-C04328745382}" dt="2025-03-11T10:11:38.948" v="433" actId="165"/>
          <ac:grpSpMkLst>
            <pc:docMk/>
            <pc:sldMk cId="50487715" sldId="2147474625"/>
            <ac:grpSpMk id="31" creationId="{39916B27-D327-86CB-FD1A-BF48BDA7B948}"/>
          </ac:grpSpMkLst>
        </pc:grpChg>
        <pc:grpChg chg="del">
          <ac:chgData name="DOMINGUEZ, Morgane" userId="d29c428e-ee62-4017-a838-521138d5b01c" providerId="ADAL" clId="{DAE006FC-ACA7-49DD-8139-C04328745382}" dt="2025-03-11T10:11:41.920" v="434" actId="165"/>
          <ac:grpSpMkLst>
            <pc:docMk/>
            <pc:sldMk cId="50487715" sldId="2147474625"/>
            <ac:grpSpMk id="32" creationId="{ABB76287-3153-1D77-DA44-D51DB7A9A059}"/>
          </ac:grpSpMkLst>
        </pc:grpChg>
        <pc:grpChg chg="del">
          <ac:chgData name="DOMINGUEZ, Morgane" userId="d29c428e-ee62-4017-a838-521138d5b01c" providerId="ADAL" clId="{DAE006FC-ACA7-49DD-8139-C04328745382}" dt="2025-03-11T10:11:44.801" v="435" actId="165"/>
          <ac:grpSpMkLst>
            <pc:docMk/>
            <pc:sldMk cId="50487715" sldId="2147474625"/>
            <ac:grpSpMk id="33" creationId="{14D9DA09-1A2B-DE98-EED7-E0C70FCE4DFD}"/>
          </ac:grpSpMkLst>
        </pc:grpChg>
        <pc:grpChg chg="del">
          <ac:chgData name="DOMINGUEZ, Morgane" userId="d29c428e-ee62-4017-a838-521138d5b01c" providerId="ADAL" clId="{DAE006FC-ACA7-49DD-8139-C04328745382}" dt="2025-03-11T10:11:00.302" v="430" actId="478"/>
          <ac:grpSpMkLst>
            <pc:docMk/>
            <pc:sldMk cId="50487715" sldId="2147474625"/>
            <ac:grpSpMk id="34" creationId="{68D92EEC-8FDB-D800-E423-CCBAD3DCBBBA}"/>
          </ac:grpSpMkLst>
        </pc:grpChg>
        <pc:picChg chg="add mod">
          <ac:chgData name="DOMINGUEZ, Morgane" userId="d29c428e-ee62-4017-a838-521138d5b01c" providerId="ADAL" clId="{DAE006FC-ACA7-49DD-8139-C04328745382}" dt="2025-03-31T14:19:44.772" v="547" actId="1076"/>
          <ac:picMkLst>
            <pc:docMk/>
            <pc:sldMk cId="50487715" sldId="2147474625"/>
            <ac:picMk id="2" creationId="{CD00654F-E679-D08D-9668-00D24F3B837D}"/>
          </ac:picMkLst>
        </pc:picChg>
        <pc:picChg chg="del mod topLvl">
          <ac:chgData name="DOMINGUEZ, Morgane" userId="d29c428e-ee62-4017-a838-521138d5b01c" providerId="ADAL" clId="{DAE006FC-ACA7-49DD-8139-C04328745382}" dt="2025-03-11T10:11:52.927" v="436" actId="478"/>
          <ac:picMkLst>
            <pc:docMk/>
            <pc:sldMk cId="50487715" sldId="2147474625"/>
            <ac:picMk id="9" creationId="{75AE9AC4-E705-60DB-B057-D6BE140A0139}"/>
          </ac:picMkLst>
        </pc:picChg>
        <pc:picChg chg="del mod topLvl">
          <ac:chgData name="DOMINGUEZ, Morgane" userId="d29c428e-ee62-4017-a838-521138d5b01c" providerId="ADAL" clId="{DAE006FC-ACA7-49DD-8139-C04328745382}" dt="2025-03-11T10:13:14.652" v="440" actId="478"/>
          <ac:picMkLst>
            <pc:docMk/>
            <pc:sldMk cId="50487715" sldId="2147474625"/>
            <ac:picMk id="12" creationId="{8260BA9A-84A3-5450-ECA4-67177D36A631}"/>
          </ac:picMkLst>
        </pc:picChg>
        <pc:picChg chg="del mod topLvl">
          <ac:chgData name="DOMINGUEZ, Morgane" userId="d29c428e-ee62-4017-a838-521138d5b01c" providerId="ADAL" clId="{DAE006FC-ACA7-49DD-8139-C04328745382}" dt="2025-03-11T10:14:02.712" v="447" actId="478"/>
          <ac:picMkLst>
            <pc:docMk/>
            <pc:sldMk cId="50487715" sldId="2147474625"/>
            <ac:picMk id="15" creationId="{C2A3A542-0457-8337-5673-C10637ADD9FD}"/>
          </ac:picMkLst>
        </pc:picChg>
        <pc:picChg chg="add mod">
          <ac:chgData name="DOMINGUEZ, Morgane" userId="d29c428e-ee62-4017-a838-521138d5b01c" providerId="ADAL" clId="{DAE006FC-ACA7-49DD-8139-C04328745382}" dt="2025-03-31T14:20:38.852" v="548" actId="164"/>
          <ac:picMkLst>
            <pc:docMk/>
            <pc:sldMk cId="50487715" sldId="2147474625"/>
            <ac:picMk id="16" creationId="{20E0BF41-59C9-8A48-C2E2-91B6CB779D9A}"/>
          </ac:picMkLst>
        </pc:picChg>
        <pc:picChg chg="del mod topLvl">
          <ac:chgData name="DOMINGUEZ, Morgane" userId="d29c428e-ee62-4017-a838-521138d5b01c" providerId="ADAL" clId="{DAE006FC-ACA7-49DD-8139-C04328745382}" dt="2025-03-11T10:15:48.224" v="451" actId="478"/>
          <ac:picMkLst>
            <pc:docMk/>
            <pc:sldMk cId="50487715" sldId="2147474625"/>
            <ac:picMk id="17" creationId="{4E2D1EEA-8843-2299-BE4C-B17639E8C4B9}"/>
          </ac:picMkLst>
        </pc:picChg>
        <pc:picChg chg="add mod">
          <ac:chgData name="DOMINGUEZ, Morgane" userId="d29c428e-ee62-4017-a838-521138d5b01c" providerId="ADAL" clId="{DAE006FC-ACA7-49DD-8139-C04328745382}" dt="2025-03-31T14:20:42.862" v="549" actId="164"/>
          <ac:picMkLst>
            <pc:docMk/>
            <pc:sldMk cId="50487715" sldId="2147474625"/>
            <ac:picMk id="20" creationId="{D05FF367-83DD-20A5-3F6E-6ABE9A2304BA}"/>
          </ac:picMkLst>
        </pc:picChg>
        <pc:picChg chg="del mod topLvl">
          <ac:chgData name="DOMINGUEZ, Morgane" userId="d29c428e-ee62-4017-a838-521138d5b01c" providerId="ADAL" clId="{DAE006FC-ACA7-49DD-8139-C04328745382}" dt="2025-03-11T10:16:40.428" v="455" actId="478"/>
          <ac:picMkLst>
            <pc:docMk/>
            <pc:sldMk cId="50487715" sldId="2147474625"/>
            <ac:picMk id="30" creationId="{C710A3D4-ED4C-C53B-17F6-565C0C29DF7D}"/>
          </ac:picMkLst>
        </pc:picChg>
        <pc:picChg chg="add mod">
          <ac:chgData name="DOMINGUEZ, Morgane" userId="d29c428e-ee62-4017-a838-521138d5b01c" providerId="ADAL" clId="{DAE006FC-ACA7-49DD-8139-C04328745382}" dt="2025-03-31T14:20:46.411" v="550" actId="164"/>
          <ac:picMkLst>
            <pc:docMk/>
            <pc:sldMk cId="50487715" sldId="2147474625"/>
            <ac:picMk id="35" creationId="{ED9BAEEE-F479-1D1E-8217-BAA2434DB3D3}"/>
          </ac:picMkLst>
        </pc:picChg>
        <pc:picChg chg="add mod">
          <ac:chgData name="DOMINGUEZ, Morgane" userId="d29c428e-ee62-4017-a838-521138d5b01c" providerId="ADAL" clId="{DAE006FC-ACA7-49DD-8139-C04328745382}" dt="2025-03-31T14:20:50.133" v="551" actId="164"/>
          <ac:picMkLst>
            <pc:docMk/>
            <pc:sldMk cId="50487715" sldId="2147474625"/>
            <ac:picMk id="37" creationId="{1B579E5D-69E5-BDA2-12CC-17475FF63547}"/>
          </ac:picMkLst>
        </pc:picChg>
        <pc:picChg chg="add mod">
          <ac:chgData name="DOMINGUEZ, Morgane" userId="d29c428e-ee62-4017-a838-521138d5b01c" providerId="ADAL" clId="{DAE006FC-ACA7-49DD-8139-C04328745382}" dt="2025-03-31T14:20:53.519" v="552" actId="164"/>
          <ac:picMkLst>
            <pc:docMk/>
            <pc:sldMk cId="50487715" sldId="2147474625"/>
            <ac:picMk id="39" creationId="{415F1B75-367D-265D-B1CD-63B0B55E0C2B}"/>
          </ac:picMkLst>
        </pc:picChg>
        <pc:picChg chg="add mod">
          <ac:chgData name="DOMINGUEZ, Morgane" userId="d29c428e-ee62-4017-a838-521138d5b01c" providerId="ADAL" clId="{DAE006FC-ACA7-49DD-8139-C04328745382}" dt="2025-03-31T14:21:30.634" v="553" actId="164"/>
          <ac:picMkLst>
            <pc:docMk/>
            <pc:sldMk cId="50487715" sldId="2147474625"/>
            <ac:picMk id="41" creationId="{3FD4E9FB-2649-BD9C-CD8A-A0114111078E}"/>
          </ac:picMkLst>
        </pc:picChg>
        <pc:picChg chg="add del mod">
          <ac:chgData name="DOMINGUEZ, Morgane" userId="d29c428e-ee62-4017-a838-521138d5b01c" providerId="ADAL" clId="{DAE006FC-ACA7-49DD-8139-C04328745382}" dt="2025-03-11T10:21:05.285" v="487" actId="478"/>
          <ac:picMkLst>
            <pc:docMk/>
            <pc:sldMk cId="50487715" sldId="2147474625"/>
            <ac:picMk id="43" creationId="{A51289FE-950E-24F3-F10A-9630BDF547A2}"/>
          </ac:picMkLst>
        </pc:picChg>
        <pc:picChg chg="add mod">
          <ac:chgData name="DOMINGUEZ, Morgane" userId="d29c428e-ee62-4017-a838-521138d5b01c" providerId="ADAL" clId="{DAE006FC-ACA7-49DD-8139-C04328745382}" dt="2025-03-31T14:21:30.634" v="553" actId="164"/>
          <ac:picMkLst>
            <pc:docMk/>
            <pc:sldMk cId="50487715" sldId="2147474625"/>
            <ac:picMk id="45" creationId="{86958919-3EBC-6727-E5F0-FF064000EF49}"/>
          </ac:picMkLst>
        </pc:picChg>
        <pc:picChg chg="add mod">
          <ac:chgData name="DOMINGUEZ, Morgane" userId="d29c428e-ee62-4017-a838-521138d5b01c" providerId="ADAL" clId="{DAE006FC-ACA7-49DD-8139-C04328745382}" dt="2025-03-31T14:21:30.634" v="553" actId="164"/>
          <ac:picMkLst>
            <pc:docMk/>
            <pc:sldMk cId="50487715" sldId="2147474625"/>
            <ac:picMk id="47" creationId="{59BC74F2-729B-26D9-9425-579F9E1A4E3F}"/>
          </ac:picMkLst>
        </pc:picChg>
        <pc:picChg chg="add mod">
          <ac:chgData name="DOMINGUEZ, Morgane" userId="d29c428e-ee62-4017-a838-521138d5b01c" providerId="ADAL" clId="{DAE006FC-ACA7-49DD-8139-C04328745382}" dt="2025-03-31T14:21:30.634" v="553" actId="164"/>
          <ac:picMkLst>
            <pc:docMk/>
            <pc:sldMk cId="50487715" sldId="2147474625"/>
            <ac:picMk id="49" creationId="{6CA72E7F-2C25-A6A0-5753-9A4DF68EAE10}"/>
          </ac:picMkLst>
        </pc:picChg>
        <pc:picChg chg="add mod">
          <ac:chgData name="DOMINGUEZ, Morgane" userId="d29c428e-ee62-4017-a838-521138d5b01c" providerId="ADAL" clId="{DAE006FC-ACA7-49DD-8139-C04328745382}" dt="2025-03-31T14:21:30.634" v="553" actId="164"/>
          <ac:picMkLst>
            <pc:docMk/>
            <pc:sldMk cId="50487715" sldId="2147474625"/>
            <ac:picMk id="51" creationId="{DF2C1A2E-AC74-0B0B-FA83-A581A9E45DE8}"/>
          </ac:picMkLst>
        </pc:picChg>
      </pc:sldChg>
      <pc:sldChg chg="addSp delSp modSp mod modTransition modAnim">
        <pc:chgData name="DOMINGUEZ, Morgane" userId="d29c428e-ee62-4017-a838-521138d5b01c" providerId="ADAL" clId="{DAE006FC-ACA7-49DD-8139-C04328745382}" dt="2025-03-31T14:15:52.141" v="542"/>
        <pc:sldMkLst>
          <pc:docMk/>
          <pc:sldMk cId="1303424733" sldId="2147474626"/>
        </pc:sldMkLst>
        <pc:spChg chg="mod">
          <ac:chgData name="DOMINGUEZ, Morgane" userId="d29c428e-ee62-4017-a838-521138d5b01c" providerId="ADAL" clId="{DAE006FC-ACA7-49DD-8139-C04328745382}" dt="2025-03-11T09:10:39.840" v="189" actId="20577"/>
          <ac:spMkLst>
            <pc:docMk/>
            <pc:sldMk cId="1303424733" sldId="2147474626"/>
            <ac:spMk id="4" creationId="{C76E0F1B-3B95-F50F-F17F-A7612D3CCB67}"/>
          </ac:spMkLst>
        </pc:spChg>
        <pc:spChg chg="mod">
          <ac:chgData name="DOMINGUEZ, Morgane" userId="d29c428e-ee62-4017-a838-521138d5b01c" providerId="ADAL" clId="{DAE006FC-ACA7-49DD-8139-C04328745382}" dt="2025-03-11T09:10:21.830" v="169" actId="20577"/>
          <ac:spMkLst>
            <pc:docMk/>
            <pc:sldMk cId="1303424733" sldId="2147474626"/>
            <ac:spMk id="18" creationId="{1DE31C17-AEE5-751C-DABD-5B37397FA147}"/>
          </ac:spMkLst>
        </pc:spChg>
        <pc:picChg chg="add mod">
          <ac:chgData name="DOMINGUEZ, Morgane" userId="d29c428e-ee62-4017-a838-521138d5b01c" providerId="ADAL" clId="{DAE006FC-ACA7-49DD-8139-C04328745382}" dt="2025-03-11T09:10:03.776" v="167" actId="14100"/>
          <ac:picMkLst>
            <pc:docMk/>
            <pc:sldMk cId="1303424733" sldId="2147474626"/>
            <ac:picMk id="2" creationId="{8D71B970-68E4-E172-E2BF-BCB62408013B}"/>
          </ac:picMkLst>
        </pc:picChg>
        <pc:picChg chg="add mod">
          <ac:chgData name="DOMINGUEZ, Morgane" userId="d29c428e-ee62-4017-a838-521138d5b01c" providerId="ADAL" clId="{DAE006FC-ACA7-49DD-8139-C04328745382}" dt="2025-03-31T14:15:47.199" v="541" actId="1076"/>
          <ac:picMkLst>
            <pc:docMk/>
            <pc:sldMk cId="1303424733" sldId="2147474626"/>
            <ac:picMk id="7" creationId="{CB993939-21F5-ECA7-8CBE-507C840AE992}"/>
          </ac:picMkLst>
        </pc:picChg>
        <pc:picChg chg="del">
          <ac:chgData name="DOMINGUEZ, Morgane" userId="d29c428e-ee62-4017-a838-521138d5b01c" providerId="ADAL" clId="{DAE006FC-ACA7-49DD-8139-C04328745382}" dt="2025-03-11T09:09:59.103" v="164" actId="478"/>
          <ac:picMkLst>
            <pc:docMk/>
            <pc:sldMk cId="1303424733" sldId="2147474626"/>
            <ac:picMk id="8" creationId="{FEDD6ED9-372D-6FC7-3A3D-A155238970C3}"/>
          </ac:picMkLst>
        </pc:picChg>
      </pc:sldChg>
      <pc:sldChg chg="addSp delSp modSp mod modTransition modAnim">
        <pc:chgData name="DOMINGUEZ, Morgane" userId="d29c428e-ee62-4017-a838-521138d5b01c" providerId="ADAL" clId="{DAE006FC-ACA7-49DD-8139-C04328745382}" dt="2025-03-31T14:25:40.761" v="565" actId="1076"/>
        <pc:sldMkLst>
          <pc:docMk/>
          <pc:sldMk cId="1352362887" sldId="2147474627"/>
        </pc:sldMkLst>
        <pc:spChg chg="mod">
          <ac:chgData name="DOMINGUEZ, Morgane" userId="d29c428e-ee62-4017-a838-521138d5b01c" providerId="ADAL" clId="{DAE006FC-ACA7-49DD-8139-C04328745382}" dt="2025-03-11T09:11:00.487" v="209" actId="20577"/>
          <ac:spMkLst>
            <pc:docMk/>
            <pc:sldMk cId="1352362887" sldId="2147474627"/>
            <ac:spMk id="4" creationId="{C76E0F1B-3B95-F50F-F17F-A7612D3CCB67}"/>
          </ac:spMkLst>
        </pc:spChg>
        <pc:spChg chg="mod">
          <ac:chgData name="DOMINGUEZ, Morgane" userId="d29c428e-ee62-4017-a838-521138d5b01c" providerId="ADAL" clId="{DAE006FC-ACA7-49DD-8139-C04328745382}" dt="2025-03-11T09:11:31.124" v="215" actId="20577"/>
          <ac:spMkLst>
            <pc:docMk/>
            <pc:sldMk cId="1352362887" sldId="2147474627"/>
            <ac:spMk id="18" creationId="{1DE31C17-AEE5-751C-DABD-5B37397FA147}"/>
          </ac:spMkLst>
        </pc:spChg>
        <pc:picChg chg="add mod">
          <ac:chgData name="DOMINGUEZ, Morgane" userId="d29c428e-ee62-4017-a838-521138d5b01c" providerId="ADAL" clId="{DAE006FC-ACA7-49DD-8139-C04328745382}" dt="2025-03-11T09:11:16.013" v="213" actId="14100"/>
          <ac:picMkLst>
            <pc:docMk/>
            <pc:sldMk cId="1352362887" sldId="2147474627"/>
            <ac:picMk id="2" creationId="{6965C6F6-A605-40F2-78C5-50B4EFBEF1C1}"/>
          </ac:picMkLst>
        </pc:picChg>
        <pc:picChg chg="add mod">
          <ac:chgData name="DOMINGUEZ, Morgane" userId="d29c428e-ee62-4017-a838-521138d5b01c" providerId="ADAL" clId="{DAE006FC-ACA7-49DD-8139-C04328745382}" dt="2025-03-31T14:25:40.761" v="565" actId="1076"/>
          <ac:picMkLst>
            <pc:docMk/>
            <pc:sldMk cId="1352362887" sldId="2147474627"/>
            <ac:picMk id="7" creationId="{1A0CE945-70BE-08B9-DDFE-5651F4EF4C19}"/>
          </ac:picMkLst>
        </pc:picChg>
        <pc:picChg chg="del">
          <ac:chgData name="DOMINGUEZ, Morgane" userId="d29c428e-ee62-4017-a838-521138d5b01c" providerId="ADAL" clId="{DAE006FC-ACA7-49DD-8139-C04328745382}" dt="2025-03-11T09:11:08.254" v="210" actId="478"/>
          <ac:picMkLst>
            <pc:docMk/>
            <pc:sldMk cId="1352362887" sldId="2147474627"/>
            <ac:picMk id="7" creationId="{6B4A2DF1-4B83-29CE-59E2-DF8CD820AE70}"/>
          </ac:picMkLst>
        </pc:picChg>
      </pc:sldChg>
      <pc:sldChg chg="addSp delSp modSp mod modTransition modAnim">
        <pc:chgData name="DOMINGUEZ, Morgane" userId="d29c428e-ee62-4017-a838-521138d5b01c" providerId="ADAL" clId="{DAE006FC-ACA7-49DD-8139-C04328745382}" dt="2025-03-31T14:34:03.475" v="583"/>
        <pc:sldMkLst>
          <pc:docMk/>
          <pc:sldMk cId="1242459448" sldId="2147474628"/>
        </pc:sldMkLst>
        <pc:spChg chg="add del mod">
          <ac:chgData name="DOMINGUEZ, Morgane" userId="d29c428e-ee62-4017-a838-521138d5b01c" providerId="ADAL" clId="{DAE006FC-ACA7-49DD-8139-C04328745382}" dt="2025-03-11T09:34:51.239" v="344" actId="478"/>
          <ac:spMkLst>
            <pc:docMk/>
            <pc:sldMk cId="1242459448" sldId="2147474628"/>
            <ac:spMk id="2" creationId="{1A390785-B944-9589-A4CF-5D6F70F3B2EE}"/>
          </ac:spMkLst>
        </pc:spChg>
        <pc:spChg chg="mod">
          <ac:chgData name="DOMINGUEZ, Morgane" userId="d29c428e-ee62-4017-a838-521138d5b01c" providerId="ADAL" clId="{DAE006FC-ACA7-49DD-8139-C04328745382}" dt="2025-03-11T09:20:07.877" v="335"/>
          <ac:spMkLst>
            <pc:docMk/>
            <pc:sldMk cId="1242459448" sldId="2147474628"/>
            <ac:spMk id="4" creationId="{C76E0F1B-3B95-F50F-F17F-A7612D3CCB67}"/>
          </ac:spMkLst>
        </pc:spChg>
        <pc:spChg chg="mod">
          <ac:chgData name="DOMINGUEZ, Morgane" userId="d29c428e-ee62-4017-a838-521138d5b01c" providerId="ADAL" clId="{DAE006FC-ACA7-49DD-8139-C04328745382}" dt="2025-03-11T09:34:14.967" v="343" actId="20577"/>
          <ac:spMkLst>
            <pc:docMk/>
            <pc:sldMk cId="1242459448" sldId="2147474628"/>
            <ac:spMk id="18" creationId="{1DE31C17-AEE5-751C-DABD-5B37397FA147}"/>
          </ac:spMkLst>
        </pc:spChg>
        <pc:spChg chg="mod topLvl">
          <ac:chgData name="DOMINGUEZ, Morgane" userId="d29c428e-ee62-4017-a838-521138d5b01c" providerId="ADAL" clId="{DAE006FC-ACA7-49DD-8139-C04328745382}" dt="2025-03-31T14:31:54.650" v="571" actId="164"/>
          <ac:spMkLst>
            <pc:docMk/>
            <pc:sldMk cId="1242459448" sldId="2147474628"/>
            <ac:spMk id="24" creationId="{5BCF69B1-6338-B9A2-30DB-88E28B46202B}"/>
          </ac:spMkLst>
        </pc:spChg>
        <pc:spChg chg="mod topLvl">
          <ac:chgData name="DOMINGUEZ, Morgane" userId="d29c428e-ee62-4017-a838-521138d5b01c" providerId="ADAL" clId="{DAE006FC-ACA7-49DD-8139-C04328745382}" dt="2025-03-31T14:31:59.107" v="572" actId="164"/>
          <ac:spMkLst>
            <pc:docMk/>
            <pc:sldMk cId="1242459448" sldId="2147474628"/>
            <ac:spMk id="25" creationId="{40BC201D-4B69-A051-F0AF-C3929E98D8B3}"/>
          </ac:spMkLst>
        </pc:spChg>
        <pc:spChg chg="mod topLvl">
          <ac:chgData name="DOMINGUEZ, Morgane" userId="d29c428e-ee62-4017-a838-521138d5b01c" providerId="ADAL" clId="{DAE006FC-ACA7-49DD-8139-C04328745382}" dt="2025-03-31T14:32:02.754" v="573" actId="164"/>
          <ac:spMkLst>
            <pc:docMk/>
            <pc:sldMk cId="1242459448" sldId="2147474628"/>
            <ac:spMk id="26" creationId="{81E8968D-CBC0-F4A5-0C28-7A6B284AB626}"/>
          </ac:spMkLst>
        </pc:spChg>
        <pc:spChg chg="mod topLvl">
          <ac:chgData name="DOMINGUEZ, Morgane" userId="d29c428e-ee62-4017-a838-521138d5b01c" providerId="ADAL" clId="{DAE006FC-ACA7-49DD-8139-C04328745382}" dt="2025-03-31T14:32:21.580" v="575" actId="164"/>
          <ac:spMkLst>
            <pc:docMk/>
            <pc:sldMk cId="1242459448" sldId="2147474628"/>
            <ac:spMk id="27" creationId="{72CC9853-2A13-B34D-C0F5-6BDD200D0E0F}"/>
          </ac:spMkLst>
        </pc:spChg>
        <pc:spChg chg="mod topLvl">
          <ac:chgData name="DOMINGUEZ, Morgane" userId="d29c428e-ee62-4017-a838-521138d5b01c" providerId="ADAL" clId="{DAE006FC-ACA7-49DD-8139-C04328745382}" dt="2025-03-31T14:32:10.494" v="574" actId="164"/>
          <ac:spMkLst>
            <pc:docMk/>
            <pc:sldMk cId="1242459448" sldId="2147474628"/>
            <ac:spMk id="28" creationId="{5592B551-6FC1-FFF7-788E-FCCE255B64BB}"/>
          </ac:spMkLst>
        </pc:spChg>
        <pc:grpChg chg="add mod">
          <ac:chgData name="DOMINGUEZ, Morgane" userId="d29c428e-ee62-4017-a838-521138d5b01c" providerId="ADAL" clId="{DAE006FC-ACA7-49DD-8139-C04328745382}" dt="2025-03-31T14:31:54.650" v="571" actId="164"/>
          <ac:grpSpMkLst>
            <pc:docMk/>
            <pc:sldMk cId="1242459448" sldId="2147474628"/>
            <ac:grpSpMk id="7" creationId="{52E08CFF-E769-6AF1-3660-049B67C14E85}"/>
          </ac:grpSpMkLst>
        </pc:grpChg>
        <pc:grpChg chg="add mod">
          <ac:chgData name="DOMINGUEZ, Morgane" userId="d29c428e-ee62-4017-a838-521138d5b01c" providerId="ADAL" clId="{DAE006FC-ACA7-49DD-8139-C04328745382}" dt="2025-03-31T14:31:59.107" v="572" actId="164"/>
          <ac:grpSpMkLst>
            <pc:docMk/>
            <pc:sldMk cId="1242459448" sldId="2147474628"/>
            <ac:grpSpMk id="8" creationId="{E6525745-D06C-094C-EF55-53F54FD93F8A}"/>
          </ac:grpSpMkLst>
        </pc:grpChg>
        <pc:grpChg chg="add mod">
          <ac:chgData name="DOMINGUEZ, Morgane" userId="d29c428e-ee62-4017-a838-521138d5b01c" providerId="ADAL" clId="{DAE006FC-ACA7-49DD-8139-C04328745382}" dt="2025-03-31T14:32:02.754" v="573" actId="164"/>
          <ac:grpSpMkLst>
            <pc:docMk/>
            <pc:sldMk cId="1242459448" sldId="2147474628"/>
            <ac:grpSpMk id="9" creationId="{FD0D3F11-BABB-C82E-F1F1-419873601F5B}"/>
          </ac:grpSpMkLst>
        </pc:grpChg>
        <pc:grpChg chg="add mod">
          <ac:chgData name="DOMINGUEZ, Morgane" userId="d29c428e-ee62-4017-a838-521138d5b01c" providerId="ADAL" clId="{DAE006FC-ACA7-49DD-8139-C04328745382}" dt="2025-03-31T14:32:10.494" v="574" actId="164"/>
          <ac:grpSpMkLst>
            <pc:docMk/>
            <pc:sldMk cId="1242459448" sldId="2147474628"/>
            <ac:grpSpMk id="10" creationId="{B5837A7B-5CA9-F4F3-E7DE-FDD5F3F5BB85}"/>
          </ac:grpSpMkLst>
        </pc:grpChg>
        <pc:grpChg chg="add mod">
          <ac:chgData name="DOMINGUEZ, Morgane" userId="d29c428e-ee62-4017-a838-521138d5b01c" providerId="ADAL" clId="{DAE006FC-ACA7-49DD-8139-C04328745382}" dt="2025-03-31T14:32:21.580" v="575" actId="164"/>
          <ac:grpSpMkLst>
            <pc:docMk/>
            <pc:sldMk cId="1242459448" sldId="2147474628"/>
            <ac:grpSpMk id="11" creationId="{F8190339-B269-ED9D-FEFD-324FB5D0DD72}"/>
          </ac:grpSpMkLst>
        </pc:grpChg>
        <pc:grpChg chg="add mod">
          <ac:chgData name="DOMINGUEZ, Morgane" userId="d29c428e-ee62-4017-a838-521138d5b01c" providerId="ADAL" clId="{DAE006FC-ACA7-49DD-8139-C04328745382}" dt="2025-03-31T14:32:27.529" v="576" actId="164"/>
          <ac:grpSpMkLst>
            <pc:docMk/>
            <pc:sldMk cId="1242459448" sldId="2147474628"/>
            <ac:grpSpMk id="13" creationId="{7B0981A7-07FA-5A87-6511-7FDF936EDBC0}"/>
          </ac:grpSpMkLst>
        </pc:grpChg>
        <pc:grpChg chg="del">
          <ac:chgData name="DOMINGUEZ, Morgane" userId="d29c428e-ee62-4017-a838-521138d5b01c" providerId="ADAL" clId="{DAE006FC-ACA7-49DD-8139-C04328745382}" dt="2025-03-11T09:35:43.147" v="354" actId="165"/>
          <ac:grpSpMkLst>
            <pc:docMk/>
            <pc:sldMk cId="1242459448" sldId="2147474628"/>
            <ac:grpSpMk id="21" creationId="{849BC238-686B-7896-52F3-EDFBF07942F0}"/>
          </ac:grpSpMkLst>
        </pc:grpChg>
        <pc:grpChg chg="del">
          <ac:chgData name="DOMINGUEZ, Morgane" userId="d29c428e-ee62-4017-a838-521138d5b01c" providerId="ADAL" clId="{DAE006FC-ACA7-49DD-8139-C04328745382}" dt="2025-03-11T09:35:48.041" v="355" actId="165"/>
          <ac:grpSpMkLst>
            <pc:docMk/>
            <pc:sldMk cId="1242459448" sldId="2147474628"/>
            <ac:grpSpMk id="29" creationId="{6C4DAB1D-387F-A8C3-211F-4FF81A21ABBD}"/>
          </ac:grpSpMkLst>
        </pc:grpChg>
        <pc:grpChg chg="del">
          <ac:chgData name="DOMINGUEZ, Morgane" userId="d29c428e-ee62-4017-a838-521138d5b01c" providerId="ADAL" clId="{DAE006FC-ACA7-49DD-8139-C04328745382}" dt="2025-03-11T09:35:51.548" v="356" actId="165"/>
          <ac:grpSpMkLst>
            <pc:docMk/>
            <pc:sldMk cId="1242459448" sldId="2147474628"/>
            <ac:grpSpMk id="31" creationId="{F9DBBC09-58BB-EE39-5105-4DAABBB83A6B}"/>
          </ac:grpSpMkLst>
        </pc:grpChg>
        <pc:grpChg chg="del">
          <ac:chgData name="DOMINGUEZ, Morgane" userId="d29c428e-ee62-4017-a838-521138d5b01c" providerId="ADAL" clId="{DAE006FC-ACA7-49DD-8139-C04328745382}" dt="2025-03-11T09:35:55.117" v="357" actId="165"/>
          <ac:grpSpMkLst>
            <pc:docMk/>
            <pc:sldMk cId="1242459448" sldId="2147474628"/>
            <ac:grpSpMk id="32" creationId="{C7D22ACE-3B9E-3056-56C9-6908B680F8B5}"/>
          </ac:grpSpMkLst>
        </pc:grpChg>
        <pc:grpChg chg="del">
          <ac:chgData name="DOMINGUEZ, Morgane" userId="d29c428e-ee62-4017-a838-521138d5b01c" providerId="ADAL" clId="{DAE006FC-ACA7-49DD-8139-C04328745382}" dt="2025-03-11T09:35:58.561" v="358" actId="165"/>
          <ac:grpSpMkLst>
            <pc:docMk/>
            <pc:sldMk cId="1242459448" sldId="2147474628"/>
            <ac:grpSpMk id="33" creationId="{84954234-6875-58AE-44A9-C18363920E0B}"/>
          </ac:grpSpMkLst>
        </pc:grpChg>
        <pc:grpChg chg="del">
          <ac:chgData name="DOMINGUEZ, Morgane" userId="d29c428e-ee62-4017-a838-521138d5b01c" providerId="ADAL" clId="{DAE006FC-ACA7-49DD-8139-C04328745382}" dt="2025-03-11T09:35:39.722" v="353" actId="478"/>
          <ac:grpSpMkLst>
            <pc:docMk/>
            <pc:sldMk cId="1242459448" sldId="2147474628"/>
            <ac:grpSpMk id="34" creationId="{68A45F00-E313-1895-C3AD-33922DA79D4D}"/>
          </ac:grpSpMkLst>
        </pc:grpChg>
        <pc:picChg chg="add mod">
          <ac:chgData name="DOMINGUEZ, Morgane" userId="d29c428e-ee62-4017-a838-521138d5b01c" providerId="ADAL" clId="{DAE006FC-ACA7-49DD-8139-C04328745382}" dt="2025-03-31T14:30:58.874" v="570" actId="1076"/>
          <ac:picMkLst>
            <pc:docMk/>
            <pc:sldMk cId="1242459448" sldId="2147474628"/>
            <ac:picMk id="2" creationId="{63E9C489-112C-35A4-0973-3371E28168FF}"/>
          </ac:picMkLst>
        </pc:picChg>
        <pc:picChg chg="del mod topLvl">
          <ac:chgData name="DOMINGUEZ, Morgane" userId="d29c428e-ee62-4017-a838-521138d5b01c" providerId="ADAL" clId="{DAE006FC-ACA7-49DD-8139-C04328745382}" dt="2025-03-11T09:38:01.783" v="363" actId="478"/>
          <ac:picMkLst>
            <pc:docMk/>
            <pc:sldMk cId="1242459448" sldId="2147474628"/>
            <ac:picMk id="8" creationId="{8D55B15D-9219-5F89-A116-A702AA0AF2CB}"/>
          </ac:picMkLst>
        </pc:picChg>
        <pc:picChg chg="del mod topLvl">
          <ac:chgData name="DOMINGUEZ, Morgane" userId="d29c428e-ee62-4017-a838-521138d5b01c" providerId="ADAL" clId="{DAE006FC-ACA7-49DD-8139-C04328745382}" dt="2025-03-11T09:40:24.665" v="376" actId="478"/>
          <ac:picMkLst>
            <pc:docMk/>
            <pc:sldMk cId="1242459448" sldId="2147474628"/>
            <ac:picMk id="11" creationId="{6D00B4D3-6717-ACC6-A372-7C096DBD0118}"/>
          </ac:picMkLst>
        </pc:picChg>
        <pc:picChg chg="add mod">
          <ac:chgData name="DOMINGUEZ, Morgane" userId="d29c428e-ee62-4017-a838-521138d5b01c" providerId="ADAL" clId="{DAE006FC-ACA7-49DD-8139-C04328745382}" dt="2025-03-31T14:32:27.529" v="576" actId="164"/>
          <ac:picMkLst>
            <pc:docMk/>
            <pc:sldMk cId="1242459448" sldId="2147474628"/>
            <ac:picMk id="12" creationId="{03AD2227-D645-D0BD-65D4-578947864AF0}"/>
          </ac:picMkLst>
        </pc:picChg>
        <pc:picChg chg="del mod topLvl">
          <ac:chgData name="DOMINGUEZ, Morgane" userId="d29c428e-ee62-4017-a838-521138d5b01c" providerId="ADAL" clId="{DAE006FC-ACA7-49DD-8139-C04328745382}" dt="2025-03-11T09:42:34.275" v="385" actId="478"/>
          <ac:picMkLst>
            <pc:docMk/>
            <pc:sldMk cId="1242459448" sldId="2147474628"/>
            <ac:picMk id="14" creationId="{1EACDCDB-35B2-37BD-12A4-ECF900DF22C1}"/>
          </ac:picMkLst>
        </pc:picChg>
        <pc:picChg chg="add mod ord">
          <ac:chgData name="DOMINGUEZ, Morgane" userId="d29c428e-ee62-4017-a838-521138d5b01c" providerId="ADAL" clId="{DAE006FC-ACA7-49DD-8139-C04328745382}" dt="2025-03-31T14:31:54.650" v="571" actId="164"/>
          <ac:picMkLst>
            <pc:docMk/>
            <pc:sldMk cId="1242459448" sldId="2147474628"/>
            <ac:picMk id="16" creationId="{CC259021-64D2-6ED8-6AEF-91399F83676E}"/>
          </ac:picMkLst>
        </pc:picChg>
        <pc:picChg chg="del mod topLvl">
          <ac:chgData name="DOMINGUEZ, Morgane" userId="d29c428e-ee62-4017-a838-521138d5b01c" providerId="ADAL" clId="{DAE006FC-ACA7-49DD-8139-C04328745382}" dt="2025-03-11T09:44:15.357" v="393" actId="478"/>
          <ac:picMkLst>
            <pc:docMk/>
            <pc:sldMk cId="1242459448" sldId="2147474628"/>
            <ac:picMk id="19" creationId="{F6BD7B1E-2135-21C1-2CE9-3A35F959DF12}"/>
          </ac:picMkLst>
        </pc:picChg>
        <pc:picChg chg="del mod topLvl">
          <ac:chgData name="DOMINGUEZ, Morgane" userId="d29c428e-ee62-4017-a838-521138d5b01c" providerId="ADAL" clId="{DAE006FC-ACA7-49DD-8139-C04328745382}" dt="2025-03-11T09:46:20.937" v="405" actId="478"/>
          <ac:picMkLst>
            <pc:docMk/>
            <pc:sldMk cId="1242459448" sldId="2147474628"/>
            <ac:picMk id="30" creationId="{300F81AD-FA0B-5315-53AA-C5308490F019}"/>
          </ac:picMkLst>
        </pc:picChg>
        <pc:picChg chg="add del mod">
          <ac:chgData name="DOMINGUEZ, Morgane" userId="d29c428e-ee62-4017-a838-521138d5b01c" providerId="ADAL" clId="{DAE006FC-ACA7-49DD-8139-C04328745382}" dt="2025-03-11T09:48:31.050" v="418" actId="478"/>
          <ac:picMkLst>
            <pc:docMk/>
            <pc:sldMk cId="1242459448" sldId="2147474628"/>
            <ac:picMk id="35" creationId="{C67670E5-EDAB-5A2E-227E-C59F09837BC5}"/>
          </ac:picMkLst>
        </pc:picChg>
        <pc:picChg chg="add mod">
          <ac:chgData name="DOMINGUEZ, Morgane" userId="d29c428e-ee62-4017-a838-521138d5b01c" providerId="ADAL" clId="{DAE006FC-ACA7-49DD-8139-C04328745382}" dt="2025-03-31T14:31:59.107" v="572" actId="164"/>
          <ac:picMkLst>
            <pc:docMk/>
            <pc:sldMk cId="1242459448" sldId="2147474628"/>
            <ac:picMk id="37" creationId="{8C6F9167-3F8A-1EB8-8C26-8510787628A0}"/>
          </ac:picMkLst>
        </pc:picChg>
        <pc:picChg chg="add mod">
          <ac:chgData name="DOMINGUEZ, Morgane" userId="d29c428e-ee62-4017-a838-521138d5b01c" providerId="ADAL" clId="{DAE006FC-ACA7-49DD-8139-C04328745382}" dt="2025-03-31T14:32:27.529" v="576" actId="164"/>
          <ac:picMkLst>
            <pc:docMk/>
            <pc:sldMk cId="1242459448" sldId="2147474628"/>
            <ac:picMk id="39" creationId="{E5B92EBC-7E38-62C6-93BB-D414569511C6}"/>
          </ac:picMkLst>
        </pc:picChg>
        <pc:picChg chg="add mod">
          <ac:chgData name="DOMINGUEZ, Morgane" userId="d29c428e-ee62-4017-a838-521138d5b01c" providerId="ADAL" clId="{DAE006FC-ACA7-49DD-8139-C04328745382}" dt="2025-03-31T14:32:02.754" v="573" actId="164"/>
          <ac:picMkLst>
            <pc:docMk/>
            <pc:sldMk cId="1242459448" sldId="2147474628"/>
            <ac:picMk id="41" creationId="{3E9AE4B3-1734-28EC-7F6C-A38F91C0B6BC}"/>
          </ac:picMkLst>
        </pc:picChg>
        <pc:picChg chg="add del">
          <ac:chgData name="DOMINGUEZ, Morgane" userId="d29c428e-ee62-4017-a838-521138d5b01c" providerId="ADAL" clId="{DAE006FC-ACA7-49DD-8139-C04328745382}" dt="2025-03-11T09:44:18.838" v="395" actId="478"/>
          <ac:picMkLst>
            <pc:docMk/>
            <pc:sldMk cId="1242459448" sldId="2147474628"/>
            <ac:picMk id="43" creationId="{9413DEAF-BE25-81AB-E28E-48D38027ACA6}"/>
          </ac:picMkLst>
        </pc:picChg>
        <pc:picChg chg="add mod">
          <ac:chgData name="DOMINGUEZ, Morgane" userId="d29c428e-ee62-4017-a838-521138d5b01c" providerId="ADAL" clId="{DAE006FC-ACA7-49DD-8139-C04328745382}" dt="2025-03-31T14:32:10.494" v="574" actId="164"/>
          <ac:picMkLst>
            <pc:docMk/>
            <pc:sldMk cId="1242459448" sldId="2147474628"/>
            <ac:picMk id="45" creationId="{7F78F5D4-8481-459F-31F7-F924F39371F2}"/>
          </ac:picMkLst>
        </pc:picChg>
        <pc:picChg chg="add mod">
          <ac:chgData name="DOMINGUEZ, Morgane" userId="d29c428e-ee62-4017-a838-521138d5b01c" providerId="ADAL" clId="{DAE006FC-ACA7-49DD-8139-C04328745382}" dt="2025-03-31T14:32:27.529" v="576" actId="164"/>
          <ac:picMkLst>
            <pc:docMk/>
            <pc:sldMk cId="1242459448" sldId="2147474628"/>
            <ac:picMk id="47" creationId="{73CAC632-8B61-8D48-EFEA-1FB587E46895}"/>
          </ac:picMkLst>
        </pc:picChg>
        <pc:picChg chg="add mod">
          <ac:chgData name="DOMINGUEZ, Morgane" userId="d29c428e-ee62-4017-a838-521138d5b01c" providerId="ADAL" clId="{DAE006FC-ACA7-49DD-8139-C04328745382}" dt="2025-03-31T14:32:21.580" v="575" actId="164"/>
          <ac:picMkLst>
            <pc:docMk/>
            <pc:sldMk cId="1242459448" sldId="2147474628"/>
            <ac:picMk id="49" creationId="{C51E92E4-2C6A-86EC-FD78-F3F29B6C4310}"/>
          </ac:picMkLst>
        </pc:picChg>
        <pc:picChg chg="add mod">
          <ac:chgData name="DOMINGUEZ, Morgane" userId="d29c428e-ee62-4017-a838-521138d5b01c" providerId="ADAL" clId="{DAE006FC-ACA7-49DD-8139-C04328745382}" dt="2025-03-31T14:32:27.529" v="576" actId="164"/>
          <ac:picMkLst>
            <pc:docMk/>
            <pc:sldMk cId="1242459448" sldId="2147474628"/>
            <ac:picMk id="51" creationId="{19D1B5E1-D155-56C8-37C5-86569A4042A7}"/>
          </ac:picMkLst>
        </pc:picChg>
        <pc:picChg chg="add mod">
          <ac:chgData name="DOMINGUEZ, Morgane" userId="d29c428e-ee62-4017-a838-521138d5b01c" providerId="ADAL" clId="{DAE006FC-ACA7-49DD-8139-C04328745382}" dt="2025-03-31T14:32:27.529" v="576" actId="164"/>
          <ac:picMkLst>
            <pc:docMk/>
            <pc:sldMk cId="1242459448" sldId="2147474628"/>
            <ac:picMk id="53" creationId="{A8517596-447E-B54F-0AE0-950E0448A743}"/>
          </ac:picMkLst>
        </pc:picChg>
      </pc:sldChg>
      <pc:sldChg chg="addSp delSp modSp mod modTransition modAnim">
        <pc:chgData name="DOMINGUEZ, Morgane" userId="d29c428e-ee62-4017-a838-521138d5b01c" providerId="ADAL" clId="{DAE006FC-ACA7-49DD-8139-C04328745382}" dt="2025-03-31T14:43:42.269" v="606"/>
        <pc:sldMkLst>
          <pc:docMk/>
          <pc:sldMk cId="3990304757" sldId="2147474630"/>
        </pc:sldMkLst>
        <pc:spChg chg="mod">
          <ac:chgData name="DOMINGUEZ, Morgane" userId="d29c428e-ee62-4017-a838-521138d5b01c" providerId="ADAL" clId="{DAE006FC-ACA7-49DD-8139-C04328745382}" dt="2025-03-11T09:12:30.525" v="255" actId="1076"/>
          <ac:spMkLst>
            <pc:docMk/>
            <pc:sldMk cId="3990304757" sldId="2147474630"/>
            <ac:spMk id="4" creationId="{C76E0F1B-3B95-F50F-F17F-A7612D3CCB67}"/>
          </ac:spMkLst>
        </pc:spChg>
        <pc:spChg chg="mod">
          <ac:chgData name="DOMINGUEZ, Morgane" userId="d29c428e-ee62-4017-a838-521138d5b01c" providerId="ADAL" clId="{DAE006FC-ACA7-49DD-8139-C04328745382}" dt="2025-03-11T09:13:20.563" v="263" actId="14100"/>
          <ac:spMkLst>
            <pc:docMk/>
            <pc:sldMk cId="3990304757" sldId="2147474630"/>
            <ac:spMk id="9" creationId="{D41DA4D4-A697-412D-9D56-A64853508B8B}"/>
          </ac:spMkLst>
        </pc:spChg>
        <pc:spChg chg="mod topLvl">
          <ac:chgData name="DOMINGUEZ, Morgane" userId="d29c428e-ee62-4017-a838-521138d5b01c" providerId="ADAL" clId="{DAE006FC-ACA7-49DD-8139-C04328745382}" dt="2025-03-31T14:42:51.177" v="603" actId="164"/>
          <ac:spMkLst>
            <pc:docMk/>
            <pc:sldMk cId="3990304757" sldId="2147474630"/>
            <ac:spMk id="24" creationId="{5BCF69B1-6338-B9A2-30DB-88E28B46202B}"/>
          </ac:spMkLst>
        </pc:spChg>
        <pc:spChg chg="mod">
          <ac:chgData name="DOMINGUEZ, Morgane" userId="d29c428e-ee62-4017-a838-521138d5b01c" providerId="ADAL" clId="{DAE006FC-ACA7-49DD-8139-C04328745382}" dt="2025-03-11T09:17:55.793" v="296" actId="20577"/>
          <ac:spMkLst>
            <pc:docMk/>
            <pc:sldMk cId="3990304757" sldId="2147474630"/>
            <ac:spMk id="25" creationId="{40BC201D-4B69-A051-F0AF-C3929E98D8B3}"/>
          </ac:spMkLst>
        </pc:spChg>
        <pc:spChg chg="mod">
          <ac:chgData name="DOMINGUEZ, Morgane" userId="d29c428e-ee62-4017-a838-521138d5b01c" providerId="ADAL" clId="{DAE006FC-ACA7-49DD-8139-C04328745382}" dt="2025-03-11T09:12:50.139" v="259" actId="20577"/>
          <ac:spMkLst>
            <pc:docMk/>
            <pc:sldMk cId="3990304757" sldId="2147474630"/>
            <ac:spMk id="26" creationId="{81E8968D-CBC0-F4A5-0C28-7A6B284AB626}"/>
          </ac:spMkLst>
        </pc:spChg>
        <pc:grpChg chg="mod">
          <ac:chgData name="DOMINGUEZ, Morgane" userId="d29c428e-ee62-4017-a838-521138d5b01c" providerId="ADAL" clId="{DAE006FC-ACA7-49DD-8139-C04328745382}" dt="2025-03-11T09:12:23.266" v="253" actId="14100"/>
          <ac:grpSpMkLst>
            <pc:docMk/>
            <pc:sldMk cId="3990304757" sldId="2147474630"/>
            <ac:grpSpMk id="3" creationId="{717959A1-52EF-A33C-AE82-458F0395A1A7}"/>
          </ac:grpSpMkLst>
        </pc:grpChg>
        <pc:grpChg chg="add mod">
          <ac:chgData name="DOMINGUEZ, Morgane" userId="d29c428e-ee62-4017-a838-521138d5b01c" providerId="ADAL" clId="{DAE006FC-ACA7-49DD-8139-C04328745382}" dt="2025-03-31T14:42:51.177" v="603" actId="164"/>
          <ac:grpSpMkLst>
            <pc:docMk/>
            <pc:sldMk cId="3990304757" sldId="2147474630"/>
            <ac:grpSpMk id="8" creationId="{91BB4787-FEB4-3875-89EC-D2049A363D3F}"/>
          </ac:grpSpMkLst>
        </pc:grpChg>
        <pc:grpChg chg="del">
          <ac:chgData name="DOMINGUEZ, Morgane" userId="d29c428e-ee62-4017-a838-521138d5b01c" providerId="ADAL" clId="{DAE006FC-ACA7-49DD-8139-C04328745382}" dt="2025-03-11T09:13:50.548" v="264" actId="165"/>
          <ac:grpSpMkLst>
            <pc:docMk/>
            <pc:sldMk cId="3990304757" sldId="2147474630"/>
            <ac:grpSpMk id="8" creationId="{F0CF28A5-B439-E29D-339D-8B800558815C}"/>
          </ac:grpSpMkLst>
        </pc:grpChg>
        <pc:picChg chg="add mod">
          <ac:chgData name="DOMINGUEZ, Morgane" userId="d29c428e-ee62-4017-a838-521138d5b01c" providerId="ADAL" clId="{DAE006FC-ACA7-49DD-8139-C04328745382}" dt="2025-03-31T14:42:20.179" v="602" actId="1076"/>
          <ac:picMkLst>
            <pc:docMk/>
            <pc:sldMk cId="3990304757" sldId="2147474630"/>
            <ac:picMk id="2" creationId="{8C9BEEF0-93B4-9BF0-00B6-D4932C6D5E28}"/>
          </ac:picMkLst>
        </pc:picChg>
        <pc:picChg chg="add mod">
          <ac:chgData name="DOMINGUEZ, Morgane" userId="d29c428e-ee62-4017-a838-521138d5b01c" providerId="ADAL" clId="{DAE006FC-ACA7-49DD-8139-C04328745382}" dt="2025-03-31T14:42:51.177" v="603" actId="164"/>
          <ac:picMkLst>
            <pc:docMk/>
            <pc:sldMk cId="3990304757" sldId="2147474630"/>
            <ac:picMk id="13" creationId="{99032AA0-56AB-C7A9-1623-09512C83F3A4}"/>
          </ac:picMkLst>
        </pc:picChg>
        <pc:picChg chg="del mod topLvl">
          <ac:chgData name="DOMINGUEZ, Morgane" userId="d29c428e-ee62-4017-a838-521138d5b01c" providerId="ADAL" clId="{DAE006FC-ACA7-49DD-8139-C04328745382}" dt="2025-03-11T09:13:52.511" v="265" actId="478"/>
          <ac:picMkLst>
            <pc:docMk/>
            <pc:sldMk cId="3990304757" sldId="2147474630"/>
            <ac:picMk id="15" creationId="{B5721AD7-0A0C-2AB1-BAA1-89580BF42030}"/>
          </ac:picMkLst>
        </pc:picChg>
      </pc:sldChg>
      <pc:sldChg chg="addSp delSp modSp mod modTransition modAnim">
        <pc:chgData name="DOMINGUEZ, Morgane" userId="d29c428e-ee62-4017-a838-521138d5b01c" providerId="ADAL" clId="{DAE006FC-ACA7-49DD-8139-C04328745382}" dt="2025-03-31T14:14:24.394" v="538" actId="1076"/>
        <pc:sldMkLst>
          <pc:docMk/>
          <pc:sldMk cId="4100754667" sldId="2147474634"/>
        </pc:sldMkLst>
        <pc:spChg chg="mod">
          <ac:chgData name="DOMINGUEZ, Morgane" userId="d29c428e-ee62-4017-a838-521138d5b01c" providerId="ADAL" clId="{DAE006FC-ACA7-49DD-8139-C04328745382}" dt="2025-03-11T08:53:02.481" v="74" actId="14100"/>
          <ac:spMkLst>
            <pc:docMk/>
            <pc:sldMk cId="4100754667" sldId="2147474634"/>
            <ac:spMk id="4" creationId="{C76E0F1B-3B95-F50F-F17F-A7612D3CCB67}"/>
          </ac:spMkLst>
        </pc:spChg>
        <pc:spChg chg="mod">
          <ac:chgData name="DOMINGUEZ, Morgane" userId="d29c428e-ee62-4017-a838-521138d5b01c" providerId="ADAL" clId="{DAE006FC-ACA7-49DD-8139-C04328745382}" dt="2025-03-11T08:53:27.201" v="85" actId="20577"/>
          <ac:spMkLst>
            <pc:docMk/>
            <pc:sldMk cId="4100754667" sldId="2147474634"/>
            <ac:spMk id="18" creationId="{1DE31C17-AEE5-751C-DABD-5B37397FA147}"/>
          </ac:spMkLst>
        </pc:spChg>
        <pc:spChg chg="mod topLvl">
          <ac:chgData name="DOMINGUEZ, Morgane" userId="d29c428e-ee62-4017-a838-521138d5b01c" providerId="ADAL" clId="{DAE006FC-ACA7-49DD-8139-C04328745382}" dt="2025-03-31T14:09:38.084" v="525" actId="164"/>
          <ac:spMkLst>
            <pc:docMk/>
            <pc:sldMk cId="4100754667" sldId="2147474634"/>
            <ac:spMk id="24" creationId="{5BCF69B1-6338-B9A2-30DB-88E28B46202B}"/>
          </ac:spMkLst>
        </pc:spChg>
        <pc:spChg chg="mod topLvl">
          <ac:chgData name="DOMINGUEZ, Morgane" userId="d29c428e-ee62-4017-a838-521138d5b01c" providerId="ADAL" clId="{DAE006FC-ACA7-49DD-8139-C04328745382}" dt="2025-03-31T14:09:42.457" v="526" actId="164"/>
          <ac:spMkLst>
            <pc:docMk/>
            <pc:sldMk cId="4100754667" sldId="2147474634"/>
            <ac:spMk id="25" creationId="{40BC201D-4B69-A051-F0AF-C3929E98D8B3}"/>
          </ac:spMkLst>
        </pc:spChg>
        <pc:spChg chg="mod topLvl">
          <ac:chgData name="DOMINGUEZ, Morgane" userId="d29c428e-ee62-4017-a838-521138d5b01c" providerId="ADAL" clId="{DAE006FC-ACA7-49DD-8139-C04328745382}" dt="2025-03-31T14:09:46.992" v="527" actId="164"/>
          <ac:spMkLst>
            <pc:docMk/>
            <pc:sldMk cId="4100754667" sldId="2147474634"/>
            <ac:spMk id="26" creationId="{81E8968D-CBC0-F4A5-0C28-7A6B284AB626}"/>
          </ac:spMkLst>
        </pc:spChg>
        <pc:spChg chg="mod topLvl">
          <ac:chgData name="DOMINGUEZ, Morgane" userId="d29c428e-ee62-4017-a838-521138d5b01c" providerId="ADAL" clId="{DAE006FC-ACA7-49DD-8139-C04328745382}" dt="2025-03-31T14:09:58.141" v="529" actId="164"/>
          <ac:spMkLst>
            <pc:docMk/>
            <pc:sldMk cId="4100754667" sldId="2147474634"/>
            <ac:spMk id="27" creationId="{72CC9853-2A13-B34D-C0F5-6BDD200D0E0F}"/>
          </ac:spMkLst>
        </pc:spChg>
        <pc:spChg chg="mod topLvl">
          <ac:chgData name="DOMINGUEZ, Morgane" userId="d29c428e-ee62-4017-a838-521138d5b01c" providerId="ADAL" clId="{DAE006FC-ACA7-49DD-8139-C04328745382}" dt="2025-03-31T14:09:51.386" v="528" actId="164"/>
          <ac:spMkLst>
            <pc:docMk/>
            <pc:sldMk cId="4100754667" sldId="2147474634"/>
            <ac:spMk id="28" creationId="{5592B551-6FC1-FFF7-788E-FCCE255B64BB}"/>
          </ac:spMkLst>
        </pc:spChg>
        <pc:grpChg chg="mod">
          <ac:chgData name="DOMINGUEZ, Morgane" userId="d29c428e-ee62-4017-a838-521138d5b01c" providerId="ADAL" clId="{DAE006FC-ACA7-49DD-8139-C04328745382}" dt="2025-03-11T08:53:05.462" v="75" actId="14100"/>
          <ac:grpSpMkLst>
            <pc:docMk/>
            <pc:sldMk cId="4100754667" sldId="2147474634"/>
            <ac:grpSpMk id="3" creationId="{717959A1-52EF-A33C-AE82-458F0395A1A7}"/>
          </ac:grpSpMkLst>
        </pc:grpChg>
        <pc:grpChg chg="add mod">
          <ac:chgData name="DOMINGUEZ, Morgane" userId="d29c428e-ee62-4017-a838-521138d5b01c" providerId="ADAL" clId="{DAE006FC-ACA7-49DD-8139-C04328745382}" dt="2025-03-31T14:09:38.084" v="525" actId="164"/>
          <ac:grpSpMkLst>
            <pc:docMk/>
            <pc:sldMk cId="4100754667" sldId="2147474634"/>
            <ac:grpSpMk id="8" creationId="{690BE44D-4E47-34B2-DBB8-6D6048A79C95}"/>
          </ac:grpSpMkLst>
        </pc:grpChg>
        <pc:grpChg chg="add mod">
          <ac:chgData name="DOMINGUEZ, Morgane" userId="d29c428e-ee62-4017-a838-521138d5b01c" providerId="ADAL" clId="{DAE006FC-ACA7-49DD-8139-C04328745382}" dt="2025-03-31T14:09:42.457" v="526" actId="164"/>
          <ac:grpSpMkLst>
            <pc:docMk/>
            <pc:sldMk cId="4100754667" sldId="2147474634"/>
            <ac:grpSpMk id="9" creationId="{25873A15-A0F6-5508-C154-7F9C66170CE3}"/>
          </ac:grpSpMkLst>
        </pc:grpChg>
        <pc:grpChg chg="add mod">
          <ac:chgData name="DOMINGUEZ, Morgane" userId="d29c428e-ee62-4017-a838-521138d5b01c" providerId="ADAL" clId="{DAE006FC-ACA7-49DD-8139-C04328745382}" dt="2025-03-31T14:14:24.394" v="538" actId="1076"/>
          <ac:grpSpMkLst>
            <pc:docMk/>
            <pc:sldMk cId="4100754667" sldId="2147474634"/>
            <ac:grpSpMk id="10" creationId="{7BEAD20A-9F11-DC82-7D48-DD623B8AAB24}"/>
          </ac:grpSpMkLst>
        </pc:grpChg>
        <pc:grpChg chg="add mod">
          <ac:chgData name="DOMINGUEZ, Morgane" userId="d29c428e-ee62-4017-a838-521138d5b01c" providerId="ADAL" clId="{DAE006FC-ACA7-49DD-8139-C04328745382}" dt="2025-03-31T14:09:51.386" v="528" actId="164"/>
          <ac:grpSpMkLst>
            <pc:docMk/>
            <pc:sldMk cId="4100754667" sldId="2147474634"/>
            <ac:grpSpMk id="11" creationId="{E20CB4E1-F64A-1C93-5763-A81243FAEE0B}"/>
          </ac:grpSpMkLst>
        </pc:grpChg>
        <pc:grpChg chg="add mod">
          <ac:chgData name="DOMINGUEZ, Morgane" userId="d29c428e-ee62-4017-a838-521138d5b01c" providerId="ADAL" clId="{DAE006FC-ACA7-49DD-8139-C04328745382}" dt="2025-03-31T14:09:58.141" v="529" actId="164"/>
          <ac:grpSpMkLst>
            <pc:docMk/>
            <pc:sldMk cId="4100754667" sldId="2147474634"/>
            <ac:grpSpMk id="12" creationId="{ED78E562-F3D0-0F61-0588-8943B2413B33}"/>
          </ac:grpSpMkLst>
        </pc:grpChg>
        <pc:grpChg chg="add mod">
          <ac:chgData name="DOMINGUEZ, Morgane" userId="d29c428e-ee62-4017-a838-521138d5b01c" providerId="ADAL" clId="{DAE006FC-ACA7-49DD-8139-C04328745382}" dt="2025-03-31T14:10:05.459" v="530" actId="164"/>
          <ac:grpSpMkLst>
            <pc:docMk/>
            <pc:sldMk cId="4100754667" sldId="2147474634"/>
            <ac:grpSpMk id="14" creationId="{35F9EDCC-1579-5469-983F-C828DEF90F93}"/>
          </ac:grpSpMkLst>
        </pc:grpChg>
        <pc:grpChg chg="del mod">
          <ac:chgData name="DOMINGUEZ, Morgane" userId="d29c428e-ee62-4017-a838-521138d5b01c" providerId="ADAL" clId="{DAE006FC-ACA7-49DD-8139-C04328745382}" dt="2025-03-11T08:56:50.764" v="98" actId="165"/>
          <ac:grpSpMkLst>
            <pc:docMk/>
            <pc:sldMk cId="4100754667" sldId="2147474634"/>
            <ac:grpSpMk id="19" creationId="{769E8104-8CFA-E9EA-7249-7F4AB69BD9A4}"/>
          </ac:grpSpMkLst>
        </pc:grpChg>
        <pc:grpChg chg="del">
          <ac:chgData name="DOMINGUEZ, Morgane" userId="d29c428e-ee62-4017-a838-521138d5b01c" providerId="ADAL" clId="{DAE006FC-ACA7-49DD-8139-C04328745382}" dt="2025-03-11T08:56:55.807" v="99" actId="165"/>
          <ac:grpSpMkLst>
            <pc:docMk/>
            <pc:sldMk cId="4100754667" sldId="2147474634"/>
            <ac:grpSpMk id="29" creationId="{C5073DF8-33DF-3CC6-C684-322A67AC6593}"/>
          </ac:grpSpMkLst>
        </pc:grpChg>
        <pc:grpChg chg="del">
          <ac:chgData name="DOMINGUEZ, Morgane" userId="d29c428e-ee62-4017-a838-521138d5b01c" providerId="ADAL" clId="{DAE006FC-ACA7-49DD-8139-C04328745382}" dt="2025-03-11T08:56:59.823" v="100" actId="165"/>
          <ac:grpSpMkLst>
            <pc:docMk/>
            <pc:sldMk cId="4100754667" sldId="2147474634"/>
            <ac:grpSpMk id="30" creationId="{AE2F3BEB-925F-EB85-E1D2-2BCE8297DAAB}"/>
          </ac:grpSpMkLst>
        </pc:grpChg>
        <pc:grpChg chg="del">
          <ac:chgData name="DOMINGUEZ, Morgane" userId="d29c428e-ee62-4017-a838-521138d5b01c" providerId="ADAL" clId="{DAE006FC-ACA7-49DD-8139-C04328745382}" dt="2025-03-11T09:02:25.956" v="135" actId="478"/>
          <ac:grpSpMkLst>
            <pc:docMk/>
            <pc:sldMk cId="4100754667" sldId="2147474634"/>
            <ac:grpSpMk id="31" creationId="{FBA68368-D959-78FF-0EC4-05816F1F63C8}"/>
          </ac:grpSpMkLst>
        </pc:grpChg>
        <pc:grpChg chg="del">
          <ac:chgData name="DOMINGUEZ, Morgane" userId="d29c428e-ee62-4017-a838-521138d5b01c" providerId="ADAL" clId="{DAE006FC-ACA7-49DD-8139-C04328745382}" dt="2025-03-11T08:57:02.806" v="101" actId="165"/>
          <ac:grpSpMkLst>
            <pc:docMk/>
            <pc:sldMk cId="4100754667" sldId="2147474634"/>
            <ac:grpSpMk id="33" creationId="{4DB719D8-3723-89DF-FE7D-24ABF24B3779}"/>
          </ac:grpSpMkLst>
        </pc:grpChg>
        <pc:grpChg chg="del">
          <ac:chgData name="DOMINGUEZ, Morgane" userId="d29c428e-ee62-4017-a838-521138d5b01c" providerId="ADAL" clId="{DAE006FC-ACA7-49DD-8139-C04328745382}" dt="2025-03-11T08:57:06.218" v="102" actId="165"/>
          <ac:grpSpMkLst>
            <pc:docMk/>
            <pc:sldMk cId="4100754667" sldId="2147474634"/>
            <ac:grpSpMk id="34" creationId="{61E614C5-8661-E52B-52AA-C10D1D97781D}"/>
          </ac:grpSpMkLst>
        </pc:grpChg>
        <pc:picChg chg="add mod">
          <ac:chgData name="DOMINGUEZ, Morgane" userId="d29c428e-ee62-4017-a838-521138d5b01c" providerId="ADAL" clId="{DAE006FC-ACA7-49DD-8139-C04328745382}" dt="2025-03-31T14:08:29.295" v="523" actId="1076"/>
          <ac:picMkLst>
            <pc:docMk/>
            <pc:sldMk cId="4100754667" sldId="2147474634"/>
            <ac:picMk id="2" creationId="{4221AE5B-BB6F-6D8D-BA54-421ECA713C99}"/>
          </ac:picMkLst>
        </pc:picChg>
        <pc:picChg chg="add mod">
          <ac:chgData name="DOMINGUEZ, Morgane" userId="d29c428e-ee62-4017-a838-521138d5b01c" providerId="ADAL" clId="{DAE006FC-ACA7-49DD-8139-C04328745382}" dt="2025-03-31T14:09:38.084" v="525" actId="164"/>
          <ac:picMkLst>
            <pc:docMk/>
            <pc:sldMk cId="4100754667" sldId="2147474634"/>
            <ac:picMk id="7" creationId="{2CEBC8AC-193A-7158-85E1-18731A61E520}"/>
          </ac:picMkLst>
        </pc:picChg>
        <pc:picChg chg="del mod topLvl">
          <ac:chgData name="DOMINGUEZ, Morgane" userId="d29c428e-ee62-4017-a838-521138d5b01c" providerId="ADAL" clId="{DAE006FC-ACA7-49DD-8139-C04328745382}" dt="2025-03-11T08:58:47.185" v="110" actId="478"/>
          <ac:picMkLst>
            <pc:docMk/>
            <pc:sldMk cId="4100754667" sldId="2147474634"/>
            <ac:picMk id="8" creationId="{6047ED22-56D5-0233-8DA1-ED608B138DB9}"/>
          </ac:picMkLst>
        </pc:picChg>
        <pc:picChg chg="del mod topLvl">
          <ac:chgData name="DOMINGUEZ, Morgane" userId="d29c428e-ee62-4017-a838-521138d5b01c" providerId="ADAL" clId="{DAE006FC-ACA7-49DD-8139-C04328745382}" dt="2025-03-11T08:59:10.952" v="116" actId="478"/>
          <ac:picMkLst>
            <pc:docMk/>
            <pc:sldMk cId="4100754667" sldId="2147474634"/>
            <ac:picMk id="10" creationId="{AEC784E2-8241-C33C-A443-9C744127825F}"/>
          </ac:picMkLst>
        </pc:picChg>
        <pc:picChg chg="add mod">
          <ac:chgData name="DOMINGUEZ, Morgane" userId="d29c428e-ee62-4017-a838-521138d5b01c" providerId="ADAL" clId="{DAE006FC-ACA7-49DD-8139-C04328745382}" dt="2025-03-31T14:09:42.457" v="526" actId="164"/>
          <ac:picMkLst>
            <pc:docMk/>
            <pc:sldMk cId="4100754667" sldId="2147474634"/>
            <ac:picMk id="13" creationId="{C4862502-750B-7BE2-09D3-B95F5DF9F265}"/>
          </ac:picMkLst>
        </pc:picChg>
        <pc:picChg chg="del mod topLvl">
          <ac:chgData name="DOMINGUEZ, Morgane" userId="d29c428e-ee62-4017-a838-521138d5b01c" providerId="ADAL" clId="{DAE006FC-ACA7-49DD-8139-C04328745382}" dt="2025-03-11T08:59:53.285" v="120" actId="478"/>
          <ac:picMkLst>
            <pc:docMk/>
            <pc:sldMk cId="4100754667" sldId="2147474634"/>
            <ac:picMk id="14" creationId="{4DBA1DB9-3789-EAC1-101E-4AC017D4F4F5}"/>
          </ac:picMkLst>
        </pc:picChg>
        <pc:picChg chg="add mod">
          <ac:chgData name="DOMINGUEZ, Morgane" userId="d29c428e-ee62-4017-a838-521138d5b01c" providerId="ADAL" clId="{DAE006FC-ACA7-49DD-8139-C04328745382}" dt="2025-03-31T14:09:46.992" v="527" actId="164"/>
          <ac:picMkLst>
            <pc:docMk/>
            <pc:sldMk cId="4100754667" sldId="2147474634"/>
            <ac:picMk id="16" creationId="{4ADB1B8E-2460-1B9A-7518-0A071497607B}"/>
          </ac:picMkLst>
        </pc:picChg>
        <pc:picChg chg="del mod topLvl">
          <ac:chgData name="DOMINGUEZ, Morgane" userId="d29c428e-ee62-4017-a838-521138d5b01c" providerId="ADAL" clId="{DAE006FC-ACA7-49DD-8139-C04328745382}" dt="2025-03-11T09:01:30.345" v="125" actId="478"/>
          <ac:picMkLst>
            <pc:docMk/>
            <pc:sldMk cId="4100754667" sldId="2147474634"/>
            <ac:picMk id="20" creationId="{D4298437-EF41-1DE1-62C5-9BE82B0224A1}"/>
          </ac:picMkLst>
        </pc:picChg>
        <pc:picChg chg="del mod topLvl">
          <ac:chgData name="DOMINGUEZ, Morgane" userId="d29c428e-ee62-4017-a838-521138d5b01c" providerId="ADAL" clId="{DAE006FC-ACA7-49DD-8139-C04328745382}" dt="2025-03-11T08:57:49.268" v="103" actId="478"/>
          <ac:picMkLst>
            <pc:docMk/>
            <pc:sldMk cId="4100754667" sldId="2147474634"/>
            <ac:picMk id="22" creationId="{FE7A2489-AD9F-9C92-D3F2-7E34B5750A54}"/>
          </ac:picMkLst>
        </pc:picChg>
        <pc:picChg chg="add mod">
          <ac:chgData name="DOMINGUEZ, Morgane" userId="d29c428e-ee62-4017-a838-521138d5b01c" providerId="ADAL" clId="{DAE006FC-ACA7-49DD-8139-C04328745382}" dt="2025-03-31T14:09:51.386" v="528" actId="164"/>
          <ac:picMkLst>
            <pc:docMk/>
            <pc:sldMk cId="4100754667" sldId="2147474634"/>
            <ac:picMk id="36" creationId="{563A7B1B-B7FC-71C8-B970-3FC95BF68B61}"/>
          </ac:picMkLst>
        </pc:picChg>
        <pc:picChg chg="add mod">
          <ac:chgData name="DOMINGUEZ, Morgane" userId="d29c428e-ee62-4017-a838-521138d5b01c" providerId="ADAL" clId="{DAE006FC-ACA7-49DD-8139-C04328745382}" dt="2025-03-31T14:09:58.141" v="529" actId="164"/>
          <ac:picMkLst>
            <pc:docMk/>
            <pc:sldMk cId="4100754667" sldId="2147474634"/>
            <ac:picMk id="38" creationId="{A1FB631E-CAF7-F1CF-C553-D681B3ACFC12}"/>
          </ac:picMkLst>
        </pc:picChg>
        <pc:picChg chg="add mod">
          <ac:chgData name="DOMINGUEZ, Morgane" userId="d29c428e-ee62-4017-a838-521138d5b01c" providerId="ADAL" clId="{DAE006FC-ACA7-49DD-8139-C04328745382}" dt="2025-03-31T14:10:05.459" v="530" actId="164"/>
          <ac:picMkLst>
            <pc:docMk/>
            <pc:sldMk cId="4100754667" sldId="2147474634"/>
            <ac:picMk id="40" creationId="{C6C983F3-DA91-5FEE-B125-AC155C9E24AF}"/>
          </ac:picMkLst>
        </pc:picChg>
        <pc:picChg chg="add mod">
          <ac:chgData name="DOMINGUEZ, Morgane" userId="d29c428e-ee62-4017-a838-521138d5b01c" providerId="ADAL" clId="{DAE006FC-ACA7-49DD-8139-C04328745382}" dt="2025-03-31T14:10:05.459" v="530" actId="164"/>
          <ac:picMkLst>
            <pc:docMk/>
            <pc:sldMk cId="4100754667" sldId="2147474634"/>
            <ac:picMk id="42" creationId="{6902EFBB-FCA9-1D71-B54D-4D20AFDD2344}"/>
          </ac:picMkLst>
        </pc:picChg>
        <pc:picChg chg="add mod">
          <ac:chgData name="DOMINGUEZ, Morgane" userId="d29c428e-ee62-4017-a838-521138d5b01c" providerId="ADAL" clId="{DAE006FC-ACA7-49DD-8139-C04328745382}" dt="2025-03-31T14:10:05.459" v="530" actId="164"/>
          <ac:picMkLst>
            <pc:docMk/>
            <pc:sldMk cId="4100754667" sldId="2147474634"/>
            <ac:picMk id="44" creationId="{49B2AC4E-D45D-D20E-DC20-8D8E095D4D89}"/>
          </ac:picMkLst>
        </pc:picChg>
        <pc:picChg chg="add del mod">
          <ac:chgData name="DOMINGUEZ, Morgane" userId="d29c428e-ee62-4017-a838-521138d5b01c" providerId="ADAL" clId="{DAE006FC-ACA7-49DD-8139-C04328745382}" dt="2025-03-11T09:07:31.374" v="155" actId="478"/>
          <ac:picMkLst>
            <pc:docMk/>
            <pc:sldMk cId="4100754667" sldId="2147474634"/>
            <ac:picMk id="46" creationId="{71C4F4F1-127B-E9FD-F604-86737EF3C1EB}"/>
          </ac:picMkLst>
        </pc:picChg>
        <pc:picChg chg="add del mod">
          <ac:chgData name="DOMINGUEZ, Morgane" userId="d29c428e-ee62-4017-a838-521138d5b01c" providerId="ADAL" clId="{DAE006FC-ACA7-49DD-8139-C04328745382}" dt="2025-03-11T09:08:36.020" v="159" actId="478"/>
          <ac:picMkLst>
            <pc:docMk/>
            <pc:sldMk cId="4100754667" sldId="2147474634"/>
            <ac:picMk id="48" creationId="{FF73725C-98F0-418E-F7D4-57D382DDB4AF}"/>
          </ac:picMkLst>
        </pc:picChg>
        <pc:picChg chg="add mod">
          <ac:chgData name="DOMINGUEZ, Morgane" userId="d29c428e-ee62-4017-a838-521138d5b01c" providerId="ADAL" clId="{DAE006FC-ACA7-49DD-8139-C04328745382}" dt="2025-03-31T14:10:05.459" v="530" actId="164"/>
          <ac:picMkLst>
            <pc:docMk/>
            <pc:sldMk cId="4100754667" sldId="2147474634"/>
            <ac:picMk id="50" creationId="{7732EEA2-A9A5-AC7A-139C-F10A328B0A60}"/>
          </ac:picMkLst>
        </pc:picChg>
        <pc:picChg chg="add mod">
          <ac:chgData name="DOMINGUEZ, Morgane" userId="d29c428e-ee62-4017-a838-521138d5b01c" providerId="ADAL" clId="{DAE006FC-ACA7-49DD-8139-C04328745382}" dt="2025-03-31T14:10:05.459" v="530" actId="164"/>
          <ac:picMkLst>
            <pc:docMk/>
            <pc:sldMk cId="4100754667" sldId="2147474634"/>
            <ac:picMk id="52" creationId="{9F638829-D9AA-A5A6-8B20-7173559B13C8}"/>
          </ac:picMkLst>
        </pc:picChg>
      </pc:sldChg>
      <pc:sldChg chg="addSp modSp mod modTransition modAnim">
        <pc:chgData name="DOMINGUEZ, Morgane" userId="d29c428e-ee62-4017-a838-521138d5b01c" providerId="ADAL" clId="{DAE006FC-ACA7-49DD-8139-C04328745382}" dt="2025-03-31T14:53:36.745" v="620"/>
        <pc:sldMkLst>
          <pc:docMk/>
          <pc:sldMk cId="4208597070" sldId="2147474635"/>
        </pc:sldMkLst>
        <pc:picChg chg="mod">
          <ac:chgData name="DOMINGUEZ, Morgane" userId="d29c428e-ee62-4017-a838-521138d5b01c" providerId="ADAL" clId="{DAE006FC-ACA7-49DD-8139-C04328745382}" dt="2025-03-31T14:53:22.741" v="617" actId="1076"/>
          <ac:picMkLst>
            <pc:docMk/>
            <pc:sldMk cId="4208597070" sldId="2147474635"/>
            <ac:picMk id="2" creationId="{BDFF5F18-99B2-49F7-971E-5484A9E65B79}"/>
          </ac:picMkLst>
        </pc:picChg>
        <pc:picChg chg="add mod">
          <ac:chgData name="DOMINGUEZ, Morgane" userId="d29c428e-ee62-4017-a838-521138d5b01c" providerId="ADAL" clId="{DAE006FC-ACA7-49DD-8139-C04328745382}" dt="2025-03-31T14:53:25.983" v="618" actId="1076"/>
          <ac:picMkLst>
            <pc:docMk/>
            <pc:sldMk cId="4208597070" sldId="2147474635"/>
            <ac:picMk id="3" creationId="{838295BA-21B5-54EB-9FF5-744838ACB19E}"/>
          </ac:picMkLst>
        </pc:picChg>
      </pc:sldChg>
      <pc:sldChg chg="addSp modSp mod modTransition modAnim">
        <pc:chgData name="DOMINGUEZ, Morgane" userId="d29c428e-ee62-4017-a838-521138d5b01c" providerId="ADAL" clId="{DAE006FC-ACA7-49DD-8139-C04328745382}" dt="2025-03-31T14:48:43.875" v="613"/>
        <pc:sldMkLst>
          <pc:docMk/>
          <pc:sldMk cId="1761644331" sldId="2147474636"/>
        </pc:sldMkLst>
        <pc:spChg chg="mod">
          <ac:chgData name="DOMINGUEZ, Morgane" userId="d29c428e-ee62-4017-a838-521138d5b01c" providerId="ADAL" clId="{DAE006FC-ACA7-49DD-8139-C04328745382}" dt="2025-03-11T09:11:41.254" v="225" actId="20577"/>
          <ac:spMkLst>
            <pc:docMk/>
            <pc:sldMk cId="1761644331" sldId="2147474636"/>
            <ac:spMk id="15" creationId="{BA5B3A83-CB8B-BC43-2F45-AAD5388C0FF8}"/>
          </ac:spMkLst>
        </pc:spChg>
        <pc:spChg chg="mod">
          <ac:chgData name="DOMINGUEZ, Morgane" userId="d29c428e-ee62-4017-a838-521138d5b01c" providerId="ADAL" clId="{DAE006FC-ACA7-49DD-8139-C04328745382}" dt="2025-03-11T09:12:09.744" v="251" actId="1076"/>
          <ac:spMkLst>
            <pc:docMk/>
            <pc:sldMk cId="1761644331" sldId="2147474636"/>
            <ac:spMk id="17" creationId="{D2DA1CA4-8621-7F9B-90B2-E2647955C3FA}"/>
          </ac:spMkLst>
        </pc:spChg>
        <pc:picChg chg="add mod">
          <ac:chgData name="DOMINGUEZ, Morgane" userId="d29c428e-ee62-4017-a838-521138d5b01c" providerId="ADAL" clId="{DAE006FC-ACA7-49DD-8139-C04328745382}" dt="2025-03-31T14:48:00.763" v="611" actId="1076"/>
          <ac:picMkLst>
            <pc:docMk/>
            <pc:sldMk cId="1761644331" sldId="2147474636"/>
            <ac:picMk id="2" creationId="{5A32B05A-77CC-D5AF-818E-10EBE8966FDE}"/>
          </ac:picMkLst>
        </pc:picChg>
      </pc:sldChg>
      <pc:sldChg chg="addSp modSp mod modTransition modAnim">
        <pc:chgData name="DOMINGUEZ, Morgane" userId="d29c428e-ee62-4017-a838-521138d5b01c" providerId="ADAL" clId="{DAE006FC-ACA7-49DD-8139-C04328745382}" dt="2025-03-31T14:40:56.714" v="595" actId="20577"/>
        <pc:sldMkLst>
          <pc:docMk/>
          <pc:sldMk cId="957689508" sldId="2147474637"/>
        </pc:sldMkLst>
        <pc:spChg chg="mod">
          <ac:chgData name="DOMINGUEZ, Morgane" userId="d29c428e-ee62-4017-a838-521138d5b01c" providerId="ADAL" clId="{DAE006FC-ACA7-49DD-8139-C04328745382}" dt="2025-03-11T09:18:02.802" v="297" actId="20577"/>
          <ac:spMkLst>
            <pc:docMk/>
            <pc:sldMk cId="957689508" sldId="2147474637"/>
            <ac:spMk id="7" creationId="{7AB660F3-4BF5-603B-10BC-BBF66706D871}"/>
          </ac:spMkLst>
        </pc:spChg>
        <pc:spChg chg="mod">
          <ac:chgData name="DOMINGUEZ, Morgane" userId="d29c428e-ee62-4017-a838-521138d5b01c" providerId="ADAL" clId="{DAE006FC-ACA7-49DD-8139-C04328745382}" dt="2025-03-11T09:18:09.209" v="298" actId="20577"/>
          <ac:spMkLst>
            <pc:docMk/>
            <pc:sldMk cId="957689508" sldId="2147474637"/>
            <ac:spMk id="11" creationId="{A5281942-DD9E-B706-B954-759FE50B18E3}"/>
          </ac:spMkLst>
        </pc:spChg>
        <pc:spChg chg="mod">
          <ac:chgData name="DOMINGUEZ, Morgane" userId="d29c428e-ee62-4017-a838-521138d5b01c" providerId="ADAL" clId="{DAE006FC-ACA7-49DD-8139-C04328745382}" dt="2025-03-11T09:18:52.719" v="311" actId="20577"/>
          <ac:spMkLst>
            <pc:docMk/>
            <pc:sldMk cId="957689508" sldId="2147474637"/>
            <ac:spMk id="23" creationId="{420FC627-B7B3-9A38-3B19-E9F90C0CF38F}"/>
          </ac:spMkLst>
        </pc:spChg>
        <pc:spChg chg="mod">
          <ac:chgData name="DOMINGUEZ, Morgane" userId="d29c428e-ee62-4017-a838-521138d5b01c" providerId="ADAL" clId="{DAE006FC-ACA7-49DD-8139-C04328745382}" dt="2025-03-31T14:40:56.714" v="595" actId="20577"/>
          <ac:spMkLst>
            <pc:docMk/>
            <pc:sldMk cId="957689508" sldId="2147474637"/>
            <ac:spMk id="26" creationId="{4755885B-E231-7941-AB1B-3200D242ECA3}"/>
          </ac:spMkLst>
        </pc:spChg>
        <pc:grpChg chg="mod">
          <ac:chgData name="DOMINGUEZ, Morgane" userId="d29c428e-ee62-4017-a838-521138d5b01c" providerId="ADAL" clId="{DAE006FC-ACA7-49DD-8139-C04328745382}" dt="2025-03-31T14:39:36.169" v="592" actId="1076"/>
          <ac:grpSpMkLst>
            <pc:docMk/>
            <pc:sldMk cId="957689508" sldId="2147474637"/>
            <ac:grpSpMk id="31" creationId="{4B279E7E-6A82-51EB-710A-4BCA913595A9}"/>
          </ac:grpSpMkLst>
        </pc:grpChg>
        <pc:grpChg chg="mod">
          <ac:chgData name="DOMINGUEZ, Morgane" userId="d29c428e-ee62-4017-a838-521138d5b01c" providerId="ADAL" clId="{DAE006FC-ACA7-49DD-8139-C04328745382}" dt="2025-03-11T09:19:32.343" v="331" actId="1076"/>
          <ac:grpSpMkLst>
            <pc:docMk/>
            <pc:sldMk cId="957689508" sldId="2147474637"/>
            <ac:grpSpMk id="32" creationId="{EA0CA876-4DE4-9887-5F3D-811109A6BB5E}"/>
          </ac:grpSpMkLst>
        </pc:grpChg>
        <pc:picChg chg="add mod">
          <ac:chgData name="DOMINGUEZ, Morgane" userId="d29c428e-ee62-4017-a838-521138d5b01c" providerId="ADAL" clId="{DAE006FC-ACA7-49DD-8139-C04328745382}" dt="2025-03-31T14:38:09.314" v="589" actId="1076"/>
          <ac:picMkLst>
            <pc:docMk/>
            <pc:sldMk cId="957689508" sldId="2147474637"/>
            <ac:picMk id="2" creationId="{ECBCE669-DCE5-8EEF-0697-03E40207B5D7}"/>
          </ac:picMkLst>
        </pc:picChg>
      </pc:sldChg>
    </pc:docChg>
  </pc:docChgLst>
  <pc:docChgLst>
    <pc:chgData name="DOMINGUEZ, Morgane" userId="d29c428e-ee62-4017-a838-521138d5b01c" providerId="ADAL" clId="{1482093C-7395-4512-B043-6EFC708A4D99}"/>
    <pc:docChg chg="custSel modSld">
      <pc:chgData name="DOMINGUEZ, Morgane" userId="d29c428e-ee62-4017-a838-521138d5b01c" providerId="ADAL" clId="{1482093C-7395-4512-B043-6EFC708A4D99}" dt="2025-02-19T10:28:56.050" v="105" actId="14100"/>
      <pc:docMkLst>
        <pc:docMk/>
      </pc:docMkLst>
      <pc:sldChg chg="delSp modSp mod modTransition delAnim modNotesTx">
        <pc:chgData name="DOMINGUEZ, Morgane" userId="d29c428e-ee62-4017-a838-521138d5b01c" providerId="ADAL" clId="{1482093C-7395-4512-B043-6EFC708A4D99}" dt="2025-02-19T10:28:56.050" v="105" actId="14100"/>
        <pc:sldMkLst>
          <pc:docMk/>
          <pc:sldMk cId="3811128158" sldId="850"/>
        </pc:sldMkLst>
        <pc:spChg chg="del">
          <ac:chgData name="DOMINGUEZ, Morgane" userId="d29c428e-ee62-4017-a838-521138d5b01c" providerId="ADAL" clId="{1482093C-7395-4512-B043-6EFC708A4D99}" dt="2025-02-16T17:13:15.655" v="80" actId="478"/>
          <ac:spMkLst>
            <pc:docMk/>
            <pc:sldMk cId="3811128158" sldId="850"/>
            <ac:spMk id="3" creationId="{B3F35930-91D1-9518-A758-F9B2BF2DC883}"/>
          </ac:spMkLst>
        </pc:spChg>
        <pc:picChg chg="del">
          <ac:chgData name="DOMINGUEZ, Morgane" userId="d29c428e-ee62-4017-a838-521138d5b01c" providerId="ADAL" clId="{1482093C-7395-4512-B043-6EFC708A4D99}" dt="2025-02-16T17:10:23.767" v="0" actId="478"/>
          <ac:picMkLst>
            <pc:docMk/>
            <pc:sldMk cId="3811128158" sldId="850"/>
            <ac:picMk id="2" creationId="{752383D5-2785-0D43-C0DF-A3B7AE8FF812}"/>
          </ac:picMkLst>
        </pc:picChg>
        <pc:picChg chg="mod">
          <ac:chgData name="DOMINGUEZ, Morgane" userId="d29c428e-ee62-4017-a838-521138d5b01c" providerId="ADAL" clId="{1482093C-7395-4512-B043-6EFC708A4D99}" dt="2025-02-19T10:28:56.050" v="105" actId="14100"/>
          <ac:picMkLst>
            <pc:docMk/>
            <pc:sldMk cId="3811128158" sldId="850"/>
            <ac:picMk id="5" creationId="{06B86A4A-73A4-F66B-CB44-3CC5D6CE80D0}"/>
          </ac:picMkLst>
        </pc:picChg>
      </pc:sldChg>
      <pc:sldChg chg="delSp mod modTransition delAnim modNotesTx">
        <pc:chgData name="DOMINGUEZ, Morgane" userId="d29c428e-ee62-4017-a838-521138d5b01c" providerId="ADAL" clId="{1482093C-7395-4512-B043-6EFC708A4D99}" dt="2025-02-16T17:15:30.938" v="94"/>
        <pc:sldMkLst>
          <pc:docMk/>
          <pc:sldMk cId="2083123537" sldId="851"/>
        </pc:sldMkLst>
        <pc:spChg chg="del">
          <ac:chgData name="DOMINGUEZ, Morgane" userId="d29c428e-ee62-4017-a838-521138d5b01c" providerId="ADAL" clId="{1482093C-7395-4512-B043-6EFC708A4D99}" dt="2025-02-16T17:13:22.943" v="81" actId="478"/>
          <ac:spMkLst>
            <pc:docMk/>
            <pc:sldMk cId="2083123537" sldId="851"/>
            <ac:spMk id="3" creationId="{0B0455F0-63F2-FC04-A673-ABB6F82311B4}"/>
          </ac:spMkLst>
        </pc:spChg>
        <pc:picChg chg="del">
          <ac:chgData name="DOMINGUEZ, Morgane" userId="d29c428e-ee62-4017-a838-521138d5b01c" providerId="ADAL" clId="{1482093C-7395-4512-B043-6EFC708A4D99}" dt="2025-02-16T17:10:26.504" v="1" actId="478"/>
          <ac:picMkLst>
            <pc:docMk/>
            <pc:sldMk cId="2083123537" sldId="851"/>
            <ac:picMk id="2" creationId="{14D71B1E-0DF8-7138-0188-F1C4B7132FFA}"/>
          </ac:picMkLst>
        </pc:picChg>
      </pc:sldChg>
      <pc:sldChg chg="delSp modSp mod modTransition delAnim modAnim modNotesTx">
        <pc:chgData name="DOMINGUEZ, Morgane" userId="d29c428e-ee62-4017-a838-521138d5b01c" providerId="ADAL" clId="{1482093C-7395-4512-B043-6EFC708A4D99}" dt="2025-02-16T17:15:37.031" v="95"/>
        <pc:sldMkLst>
          <pc:docMk/>
          <pc:sldMk cId="0" sldId="854"/>
        </pc:sldMkLst>
        <pc:spChg chg="mod">
          <ac:chgData name="DOMINGUEZ, Morgane" userId="d29c428e-ee62-4017-a838-521138d5b01c" providerId="ADAL" clId="{1482093C-7395-4512-B043-6EFC708A4D99}" dt="2025-02-16T17:13:30.973" v="82" actId="255"/>
          <ac:spMkLst>
            <pc:docMk/>
            <pc:sldMk cId="0" sldId="854"/>
            <ac:spMk id="9" creationId="{89295505-FC61-147A-2539-302BB13F4809}"/>
          </ac:spMkLst>
        </pc:spChg>
        <pc:picChg chg="del">
          <ac:chgData name="DOMINGUEZ, Morgane" userId="d29c428e-ee62-4017-a838-521138d5b01c" providerId="ADAL" clId="{1482093C-7395-4512-B043-6EFC708A4D99}" dt="2025-02-16T17:10:28.946" v="2" actId="478"/>
          <ac:picMkLst>
            <pc:docMk/>
            <pc:sldMk cId="0" sldId="854"/>
            <ac:picMk id="2" creationId="{5D33781B-2191-B8FB-0610-17D896F2DFE8}"/>
          </ac:picMkLst>
        </pc:picChg>
      </pc:sldChg>
      <pc:sldChg chg="delSp modSp mod modTransition delAnim modAnim modNotesTx">
        <pc:chgData name="DOMINGUEZ, Morgane" userId="d29c428e-ee62-4017-a838-521138d5b01c" providerId="ADAL" clId="{1482093C-7395-4512-B043-6EFC708A4D99}" dt="2025-02-16T17:15:59.942" v="98"/>
        <pc:sldMkLst>
          <pc:docMk/>
          <pc:sldMk cId="50487715" sldId="2147474625"/>
        </pc:sldMkLst>
        <pc:spChg chg="mod">
          <ac:chgData name="DOMINGUEZ, Morgane" userId="d29c428e-ee62-4017-a838-521138d5b01c" providerId="ADAL" clId="{1482093C-7395-4512-B043-6EFC708A4D99}" dt="2025-02-16T17:14:01.320" v="86" actId="255"/>
          <ac:spMkLst>
            <pc:docMk/>
            <pc:sldMk cId="50487715" sldId="2147474625"/>
            <ac:spMk id="14" creationId="{3BEE12B1-A888-590E-978A-55B14391B443}"/>
          </ac:spMkLst>
        </pc:spChg>
        <pc:picChg chg="del">
          <ac:chgData name="DOMINGUEZ, Morgane" userId="d29c428e-ee62-4017-a838-521138d5b01c" providerId="ADAL" clId="{1482093C-7395-4512-B043-6EFC708A4D99}" dt="2025-02-16T17:10:41.036" v="17" actId="478"/>
          <ac:picMkLst>
            <pc:docMk/>
            <pc:sldMk cId="50487715" sldId="2147474625"/>
            <ac:picMk id="2" creationId="{892152FA-00B9-1FB0-064D-D224A23A7AFF}"/>
          </ac:picMkLst>
        </pc:picChg>
      </pc:sldChg>
      <pc:sldChg chg="delSp modSp mod modTransition delAnim modNotesTx">
        <pc:chgData name="DOMINGUEZ, Morgane" userId="d29c428e-ee62-4017-a838-521138d5b01c" providerId="ADAL" clId="{1482093C-7395-4512-B043-6EFC708A4D99}" dt="2025-02-16T17:15:51.412" v="97"/>
        <pc:sldMkLst>
          <pc:docMk/>
          <pc:sldMk cId="1303424733" sldId="2147474626"/>
        </pc:sldMkLst>
        <pc:spChg chg="mod">
          <ac:chgData name="DOMINGUEZ, Morgane" userId="d29c428e-ee62-4017-a838-521138d5b01c" providerId="ADAL" clId="{1482093C-7395-4512-B043-6EFC708A4D99}" dt="2025-02-16T17:13:44.899" v="84" actId="255"/>
          <ac:spMkLst>
            <pc:docMk/>
            <pc:sldMk cId="1303424733" sldId="2147474626"/>
            <ac:spMk id="7" creationId="{6B1DB9B4-4463-7793-91AF-BDF0BD834CA5}"/>
          </ac:spMkLst>
        </pc:spChg>
        <pc:picChg chg="del">
          <ac:chgData name="DOMINGUEZ, Morgane" userId="d29c428e-ee62-4017-a838-521138d5b01c" providerId="ADAL" clId="{1482093C-7395-4512-B043-6EFC708A4D99}" dt="2025-02-16T17:10:38.500" v="16" actId="478"/>
          <ac:picMkLst>
            <pc:docMk/>
            <pc:sldMk cId="1303424733" sldId="2147474626"/>
            <ac:picMk id="2" creationId="{D616B94C-AE96-F7F6-5759-23D02FA0C0A2}"/>
          </ac:picMkLst>
        </pc:picChg>
      </pc:sldChg>
      <pc:sldChg chg="delSp modSp mod modTransition delAnim modNotesTx">
        <pc:chgData name="DOMINGUEZ, Morgane" userId="d29c428e-ee62-4017-a838-521138d5b01c" providerId="ADAL" clId="{1482093C-7395-4512-B043-6EFC708A4D99}" dt="2025-02-16T17:16:06.457" v="99"/>
        <pc:sldMkLst>
          <pc:docMk/>
          <pc:sldMk cId="1352362887" sldId="2147474627"/>
        </pc:sldMkLst>
        <pc:spChg chg="mod">
          <ac:chgData name="DOMINGUEZ, Morgane" userId="d29c428e-ee62-4017-a838-521138d5b01c" providerId="ADAL" clId="{1482093C-7395-4512-B043-6EFC708A4D99}" dt="2025-02-16T17:14:07.804" v="87" actId="255"/>
          <ac:spMkLst>
            <pc:docMk/>
            <pc:sldMk cId="1352362887" sldId="2147474627"/>
            <ac:spMk id="8" creationId="{E5974532-0362-48F9-9D85-E6FA51006342}"/>
          </ac:spMkLst>
        </pc:spChg>
        <pc:picChg chg="del">
          <ac:chgData name="DOMINGUEZ, Morgane" userId="d29c428e-ee62-4017-a838-521138d5b01c" providerId="ADAL" clId="{1482093C-7395-4512-B043-6EFC708A4D99}" dt="2025-02-16T17:10:45.699" v="24" actId="478"/>
          <ac:picMkLst>
            <pc:docMk/>
            <pc:sldMk cId="1352362887" sldId="2147474627"/>
            <ac:picMk id="2" creationId="{DA7B38AF-0066-EDFD-C640-B79A359C5197}"/>
          </ac:picMkLst>
        </pc:picChg>
      </pc:sldChg>
      <pc:sldChg chg="delSp modSp mod modTransition delAnim modAnim modNotesTx">
        <pc:chgData name="DOMINGUEZ, Morgane" userId="d29c428e-ee62-4017-a838-521138d5b01c" providerId="ADAL" clId="{1482093C-7395-4512-B043-6EFC708A4D99}" dt="2025-02-16T17:16:14.003" v="100"/>
        <pc:sldMkLst>
          <pc:docMk/>
          <pc:sldMk cId="1242459448" sldId="2147474628"/>
        </pc:sldMkLst>
        <pc:spChg chg="mod">
          <ac:chgData name="DOMINGUEZ, Morgane" userId="d29c428e-ee62-4017-a838-521138d5b01c" providerId="ADAL" clId="{1482093C-7395-4512-B043-6EFC708A4D99}" dt="2025-02-16T17:14:13.241" v="88" actId="255"/>
          <ac:spMkLst>
            <pc:docMk/>
            <pc:sldMk cId="1242459448" sldId="2147474628"/>
            <ac:spMk id="7" creationId="{FF578831-E13E-EFC9-1A08-609D4B4CC554}"/>
          </ac:spMkLst>
        </pc:spChg>
        <pc:picChg chg="del">
          <ac:chgData name="DOMINGUEZ, Morgane" userId="d29c428e-ee62-4017-a838-521138d5b01c" providerId="ADAL" clId="{1482093C-7395-4512-B043-6EFC708A4D99}" dt="2025-02-16T17:10:48.088" v="25" actId="478"/>
          <ac:picMkLst>
            <pc:docMk/>
            <pc:sldMk cId="1242459448" sldId="2147474628"/>
            <ac:picMk id="2" creationId="{8171952A-4042-EC1F-D642-F18B71D6B748}"/>
          </ac:picMkLst>
        </pc:picChg>
      </pc:sldChg>
      <pc:sldChg chg="delSp modSp mod modTransition delAnim modAnim modNotesTx">
        <pc:chgData name="DOMINGUEZ, Morgane" userId="d29c428e-ee62-4017-a838-521138d5b01c" providerId="ADAL" clId="{1482093C-7395-4512-B043-6EFC708A4D99}" dt="2025-02-16T17:16:30.080" v="102"/>
        <pc:sldMkLst>
          <pc:docMk/>
          <pc:sldMk cId="3990304757" sldId="2147474630"/>
        </pc:sldMkLst>
        <pc:spChg chg="mod">
          <ac:chgData name="DOMINGUEZ, Morgane" userId="d29c428e-ee62-4017-a838-521138d5b01c" providerId="ADAL" clId="{1482093C-7395-4512-B043-6EFC708A4D99}" dt="2025-02-16T17:14:25.755" v="90" actId="255"/>
          <ac:spMkLst>
            <pc:docMk/>
            <pc:sldMk cId="3990304757" sldId="2147474630"/>
            <ac:spMk id="13" creationId="{8B029A97-44E3-FDA3-6A84-839252BCAD8E}"/>
          </ac:spMkLst>
        </pc:spChg>
        <pc:picChg chg="del">
          <ac:chgData name="DOMINGUEZ, Morgane" userId="d29c428e-ee62-4017-a838-521138d5b01c" providerId="ADAL" clId="{1482093C-7395-4512-B043-6EFC708A4D99}" dt="2025-02-16T17:10:57.873" v="38" actId="478"/>
          <ac:picMkLst>
            <pc:docMk/>
            <pc:sldMk cId="3990304757" sldId="2147474630"/>
            <ac:picMk id="2" creationId="{40F0CC97-6831-11D0-7A30-38A03D0565E7}"/>
          </ac:picMkLst>
        </pc:picChg>
      </pc:sldChg>
      <pc:sldChg chg="delSp modSp mod modTransition delAnim modAnim modNotesTx">
        <pc:chgData name="DOMINGUEZ, Morgane" userId="d29c428e-ee62-4017-a838-521138d5b01c" providerId="ADAL" clId="{1482093C-7395-4512-B043-6EFC708A4D99}" dt="2025-02-16T17:15:44.530" v="96"/>
        <pc:sldMkLst>
          <pc:docMk/>
          <pc:sldMk cId="4100754667" sldId="2147474634"/>
        </pc:sldMkLst>
        <pc:spChg chg="mod">
          <ac:chgData name="DOMINGUEZ, Morgane" userId="d29c428e-ee62-4017-a838-521138d5b01c" providerId="ADAL" clId="{1482093C-7395-4512-B043-6EFC708A4D99}" dt="2025-02-16T17:13:39.306" v="83" actId="255"/>
          <ac:spMkLst>
            <pc:docMk/>
            <pc:sldMk cId="4100754667" sldId="2147474634"/>
            <ac:spMk id="7" creationId="{77B86777-D69A-686D-B98D-402C9999D726}"/>
          </ac:spMkLst>
        </pc:spChg>
        <pc:picChg chg="del">
          <ac:chgData name="DOMINGUEZ, Morgane" userId="d29c428e-ee62-4017-a838-521138d5b01c" providerId="ADAL" clId="{1482093C-7395-4512-B043-6EFC708A4D99}" dt="2025-02-16T17:10:34.305" v="9" actId="478"/>
          <ac:picMkLst>
            <pc:docMk/>
            <pc:sldMk cId="4100754667" sldId="2147474634"/>
            <ac:picMk id="2" creationId="{302F3546-7DC2-436A-C8E1-7DA7E597E503}"/>
          </ac:picMkLst>
        </pc:picChg>
      </pc:sldChg>
      <pc:sldChg chg="delSp modSp mod modTransition delAnim modNotesTx">
        <pc:chgData name="DOMINGUEZ, Morgane" userId="d29c428e-ee62-4017-a838-521138d5b01c" providerId="ADAL" clId="{1482093C-7395-4512-B043-6EFC708A4D99}" dt="2025-02-16T17:16:46.539" v="104"/>
        <pc:sldMkLst>
          <pc:docMk/>
          <pc:sldMk cId="4208597070" sldId="2147474635"/>
        </pc:sldMkLst>
        <pc:spChg chg="mod">
          <ac:chgData name="DOMINGUEZ, Morgane" userId="d29c428e-ee62-4017-a838-521138d5b01c" providerId="ADAL" clId="{1482093C-7395-4512-B043-6EFC708A4D99}" dt="2025-02-16T17:14:36.348" v="92" actId="255"/>
          <ac:spMkLst>
            <pc:docMk/>
            <pc:sldMk cId="4208597070" sldId="2147474635"/>
            <ac:spMk id="3" creationId="{49C9B33B-A51C-EB47-A6D4-6C22B3C508E3}"/>
          </ac:spMkLst>
        </pc:spChg>
        <pc:picChg chg="del">
          <ac:chgData name="DOMINGUEZ, Morgane" userId="d29c428e-ee62-4017-a838-521138d5b01c" providerId="ADAL" clId="{1482093C-7395-4512-B043-6EFC708A4D99}" dt="2025-02-16T17:11:05.073" v="43" actId="478"/>
          <ac:picMkLst>
            <pc:docMk/>
            <pc:sldMk cId="4208597070" sldId="2147474635"/>
            <ac:picMk id="4" creationId="{1AEC912C-3DD9-04FF-1C17-C0D16B99F6A6}"/>
          </ac:picMkLst>
        </pc:picChg>
      </pc:sldChg>
      <pc:sldChg chg="delSp modSp mod modTransition delAnim modNotesTx">
        <pc:chgData name="DOMINGUEZ, Morgane" userId="d29c428e-ee62-4017-a838-521138d5b01c" providerId="ADAL" clId="{1482093C-7395-4512-B043-6EFC708A4D99}" dt="2025-02-16T17:16:40.547" v="103"/>
        <pc:sldMkLst>
          <pc:docMk/>
          <pc:sldMk cId="1761644331" sldId="2147474636"/>
        </pc:sldMkLst>
        <pc:spChg chg="mod">
          <ac:chgData name="DOMINGUEZ, Morgane" userId="d29c428e-ee62-4017-a838-521138d5b01c" providerId="ADAL" clId="{1482093C-7395-4512-B043-6EFC708A4D99}" dt="2025-02-16T17:14:30.864" v="91" actId="255"/>
          <ac:spMkLst>
            <pc:docMk/>
            <pc:sldMk cId="1761644331" sldId="2147474636"/>
            <ac:spMk id="2" creationId="{1402ED4C-6373-1D12-FF4D-F37D3F622F19}"/>
          </ac:spMkLst>
        </pc:spChg>
        <pc:picChg chg="del">
          <ac:chgData name="DOMINGUEZ, Morgane" userId="d29c428e-ee62-4017-a838-521138d5b01c" providerId="ADAL" clId="{1482093C-7395-4512-B043-6EFC708A4D99}" dt="2025-02-16T17:11:02.568" v="42" actId="478"/>
          <ac:picMkLst>
            <pc:docMk/>
            <pc:sldMk cId="1761644331" sldId="2147474636"/>
            <ac:picMk id="8" creationId="{3CF30383-12BF-A278-E483-6A0438DF3264}"/>
          </ac:picMkLst>
        </pc:picChg>
      </pc:sldChg>
      <pc:sldChg chg="delSp modSp mod modTransition delAnim modAnim modNotesTx">
        <pc:chgData name="DOMINGUEZ, Morgane" userId="d29c428e-ee62-4017-a838-521138d5b01c" providerId="ADAL" clId="{1482093C-7395-4512-B043-6EFC708A4D99}" dt="2025-02-16T17:16:23.940" v="101"/>
        <pc:sldMkLst>
          <pc:docMk/>
          <pc:sldMk cId="957689508" sldId="2147474637"/>
        </pc:sldMkLst>
        <pc:spChg chg="mod">
          <ac:chgData name="DOMINGUEZ, Morgane" userId="d29c428e-ee62-4017-a838-521138d5b01c" providerId="ADAL" clId="{1482093C-7395-4512-B043-6EFC708A4D99}" dt="2025-02-16T17:14:20.397" v="89" actId="255"/>
          <ac:spMkLst>
            <pc:docMk/>
            <pc:sldMk cId="957689508" sldId="2147474637"/>
            <ac:spMk id="2" creationId="{E00198A1-C4E6-8A2B-B20D-44752FDC4CB9}"/>
          </ac:spMkLst>
        </pc:spChg>
        <pc:picChg chg="del">
          <ac:chgData name="DOMINGUEZ, Morgane" userId="d29c428e-ee62-4017-a838-521138d5b01c" providerId="ADAL" clId="{1482093C-7395-4512-B043-6EFC708A4D99}" dt="2025-02-16T17:10:54.033" v="32" actId="478"/>
          <ac:picMkLst>
            <pc:docMk/>
            <pc:sldMk cId="957689508" sldId="2147474637"/>
            <ac:picMk id="29" creationId="{85278903-E556-73A2-F021-17CCD748EFD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622C29-DEDC-47EA-9317-99A061EC34D3}" type="datetimeFigureOut">
              <a:rPr lang="en-US" smtClean="0"/>
              <a:t>5/20/2025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56EF30-4FE0-4EA9-8E5D-4D51CC2F6F0A}" type="slidenum">
              <a:rPr lang="en-US" smtClean="0"/>
              <a:t>‹#›</a:t>
            </a:fld>
            <a:endParaRPr lang="en-US"/>
          </a:p>
        </p:txBody>
      </p:sp>
    </p:spTree>
    <p:extLst>
      <p:ext uri="{BB962C8B-B14F-4D97-AF65-F5344CB8AC3E}">
        <p14:creationId xmlns:p14="http://schemas.microsoft.com/office/powerpoint/2010/main" val="36005744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mailto:GTFCCsecretariat@who.in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tinyurl.com/PAMIcontro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tabLst>
                <a:tab pos="3299460" algn="l"/>
              </a:tabLs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Bienvenue au troisième module du cours d'introduction du GTFCC sur l'identification des zones prioritaires pour les interventions multisectorielles, aussi appelées les PAMIs.</a:t>
            </a:r>
            <a:endParaRPr lang="en-US" sz="1800" kern="10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a:t>
            </a:fld>
            <a:endParaRPr lang="en-US"/>
          </a:p>
        </p:txBody>
      </p:sp>
    </p:spTree>
    <p:extLst>
      <p:ext uri="{BB962C8B-B14F-4D97-AF65-F5344CB8AC3E}">
        <p14:creationId xmlns:p14="http://schemas.microsoft.com/office/powerpoint/2010/main" val="2062598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en savoir plus sur l'élaboration d’un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PNC</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ciblé sur les PAMIs, nous vous encourageons à visiter la section ressources du site web du GTFCC, où vous trouverez de nombreux documents, notamment la feuille de route mondiale pour mettre fin au choléra, un document d'orientation pour aider les pays à élaborer leur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PNC</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ainsi qu'un modèle de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PNC</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que nous vous encourageons vivement à utiliser.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10</a:t>
            </a:fld>
            <a:endParaRPr lang="en-US"/>
          </a:p>
        </p:txBody>
      </p:sp>
    </p:spTree>
    <p:extLst>
      <p:ext uri="{BB962C8B-B14F-4D97-AF65-F5344CB8AC3E}">
        <p14:creationId xmlns:p14="http://schemas.microsoft.com/office/powerpoint/2010/main" val="1379592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de plus amples informations ou pour demander une assistance technique pour l’identification des PAMIs, veuillez contacter le secrétariat du GTFCC à cette adresse (</a:t>
            </a:r>
            <a:r>
              <a:rPr lang="fr-FR" sz="1800" u="sng" kern="100"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GTFCCsecretariat@who.int</a:t>
            </a: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 nous sommes là pour vous accompagner.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456EF30-4FE0-4EA9-8E5D-4D51CC2F6F0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813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avons terminé le dernier module de ce cours. Nous vous remercions de l’avoir suivi et espérons que vous l'avez trouvé utile.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Nous vous invitons chaleureusement à poursuivre votre apprentissage sur les PAMIs en suivant le cours en ligne sur l'identification des PAMIs pour le contrôle ou le cours en ligne sur l'identification des PAMIs pour l'élimination.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12</a:t>
            </a:fld>
            <a:endParaRPr lang="en-US"/>
          </a:p>
        </p:txBody>
      </p:sp>
    </p:spTree>
    <p:extLst>
      <p:ext uri="{BB962C8B-B14F-4D97-AF65-F5344CB8AC3E}">
        <p14:creationId xmlns:p14="http://schemas.microsoft.com/office/powerpoint/2010/main" val="1712645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Dans ce module, nous vous montrerons comment accéder aux ressources en ligne pour identifier les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2</a:t>
            </a:fld>
            <a:endParaRPr lang="en-US"/>
          </a:p>
        </p:txBody>
      </p:sp>
    </p:spTree>
    <p:extLst>
      <p:ext uri="{BB962C8B-B14F-4D97-AF65-F5344CB8AC3E}">
        <p14:creationId xmlns:p14="http://schemas.microsoft.com/office/powerpoint/2010/main" val="3770481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Après avoir terminé ce module, vous saurez où trouver les ressources en ligne du GTFCC sur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les principes guidant l'identification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l'identification des PAMIs pour le contrôle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l'identification des PAMIs pour l'élimination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009999"/>
              </a:buClr>
              <a:buFont typeface="Courier New" panose="02070309020205020404" pitchFamily="49" charset="0"/>
              <a:buChar char="o"/>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ainsi que sur le développement des </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PNC</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3</a:t>
            </a:fld>
            <a:endParaRPr lang="en-US"/>
          </a:p>
        </p:txBody>
      </p:sp>
    </p:spTree>
    <p:extLst>
      <p:ext uri="{BB962C8B-B14F-4D97-AF65-F5344CB8AC3E}">
        <p14:creationId xmlns:p14="http://schemas.microsoft.com/office/powerpoint/2010/main" val="4164757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trouver des informations synthétiques concernant les principes guidant l'identification des PAMIs sur une page Web dédiée du GTFCC à l'adresse https://</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tinyurl.com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informationPAMI</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Sur cette page, vous trouverez une foire aux questions qui rassemble les questions fréquemment posées par les pays sur l'identification des PAMIs.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aurez également accès à une fiche résumant l'objectif et les grands principes de l'identification des PAMIs, ainsi qu’une fiche sur les étapes clés de l'identification des PAMI pour le contrôle du choléra, et à une fiche sur les étapes clés de l'identification des PAMIs pour l'élimination du choléra.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Enfin, vous aurez également accès à des informations pratiques pour demander une revue des PAMIs par le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également accéder à chacun de ces documents en scannant ces QR codes.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4</a:t>
            </a:fld>
            <a:endParaRPr lang="en-US"/>
          </a:p>
        </p:txBody>
      </p:sp>
    </p:spTree>
    <p:extLst>
      <p:ext uri="{BB962C8B-B14F-4D97-AF65-F5344CB8AC3E}">
        <p14:creationId xmlns:p14="http://schemas.microsoft.com/office/powerpoint/2010/main" val="125539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en savoir plus sur l'identification des PAMIs pour le contrôle du choléra, nous vous encourageons vivement à suivre le cours en ligne dédié du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5</a:t>
            </a:fld>
            <a:endParaRPr lang="en-US"/>
          </a:p>
        </p:txBody>
      </p:sp>
    </p:spTree>
    <p:extLst>
      <p:ext uri="{BB962C8B-B14F-4D97-AF65-F5344CB8AC3E}">
        <p14:creationId xmlns:p14="http://schemas.microsoft.com/office/powerpoint/2010/main" val="3570716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 ailleurs, des ressources techniques pour l’identification des PAMIs pour le contrôle du choléra sont disponibles sur une page web dédiée à l'adresse </a:t>
            </a:r>
            <a:r>
              <a:rPr lang="fr-F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https://</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tinyurl.com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PAMIcontrole</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Sur cette page, vous trouverez un document d'orientation qui décrit la méthode GTFCC pour identifier les PAMIs pour le contrôle.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outil Excel qui automatise les calculs.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guide de l’utilisateur de cet outil Excel.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modèle de données que vous devrez utiliser pour formater vos données avant de les importer dans l'outil Excel.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Et enfin un modèle de rapport sur l'identification des PAMIs que nous vous encourageons à suivre pour préparer un rapport complet sur l'identification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également accéder à ces documents en scannant ces QR codes.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6</a:t>
            </a:fld>
            <a:endParaRPr lang="en-US"/>
          </a:p>
        </p:txBody>
      </p:sp>
    </p:spTree>
    <p:extLst>
      <p:ext uri="{BB962C8B-B14F-4D97-AF65-F5344CB8AC3E}">
        <p14:creationId xmlns:p14="http://schemas.microsoft.com/office/powerpoint/2010/main" val="1150082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Pour en savoir plus sur l'identification des PAMIs pour l'élimination du choléra, nous vous encourageons vivement à suivre le cours en ligne dédié du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7</a:t>
            </a:fld>
            <a:endParaRPr lang="en-US"/>
          </a:p>
        </p:txBody>
      </p:sp>
    </p:spTree>
    <p:extLst>
      <p:ext uri="{BB962C8B-B14F-4D97-AF65-F5344CB8AC3E}">
        <p14:creationId xmlns:p14="http://schemas.microsoft.com/office/powerpoint/2010/main" val="3308430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Par ailleurs, des ressources techniques pour l’identification des PAMIs pour l'élimination du choléra sont disponibles sur une page web dédiée à l'adresse : https://</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tinyurl.com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PAMIselimination</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Sur cette page, vous trouverez un document d'orientation qui décrit la méthode GTFCC pour identifier les PAMIs pour l'élimination du choléra.</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outil Excel qui automatise les calculs.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guide de l’utilisateur de cet outil Excel.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Un modèle de données que vous devrez utiliser pour formater vos données avant de les importer dans l'outil Excel.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Et enfin un modèle de rapport sur l'identification des PAMI que nous vous encourageons à suivre pour préparer un rapport complet sur l'identification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pouvez également accéder à ces documents en scannant ces QR codes.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8</a:t>
            </a:fld>
            <a:endParaRPr lang="en-US"/>
          </a:p>
        </p:txBody>
      </p:sp>
    </p:spTree>
    <p:extLst>
      <p:ext uri="{BB962C8B-B14F-4D97-AF65-F5344CB8AC3E}">
        <p14:creationId xmlns:p14="http://schemas.microsoft.com/office/powerpoint/2010/main" val="10017731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Des informations sur l'identification des PAMIs dans les pays cibles du GTFCC sont disponibles sur une page web dédiée à l'adresse https://</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tinyurl.com</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a:t>
            </a:r>
            <a:r>
              <a:rPr lang="fr-FR" sz="1800" kern="100" dirty="0" err="1">
                <a:effectLst/>
                <a:latin typeface="Calibri" panose="020F0502020204030204" pitchFamily="34" charset="0"/>
                <a:ea typeface="Calibri" panose="020F0502020204030204" pitchFamily="34" charset="0"/>
                <a:cs typeface="Times New Roman" panose="02020603050405020304" pitchFamily="18" charset="0"/>
              </a:rPr>
              <a:t>PAMIcountry</a:t>
            </a: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 Vous pouvez également accéder à cette page en scannant ce QR code.</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Sur cette page, vous trouverez une carte mondiale des PAMIs ainsi que des rapports nationaux sur l'identification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Vous trouverez également des informations sur l'état d'avancement de l'identification des PAMIs dans les pays cibles du GTFCC.</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Contactez le secrétariat du GTFCC pour mettre à jour le statut d'identification des PAMIs de votre pays, contribuer à la carte mondiale des PAMIs en ajoutant les données de votre pays, ou publier le rapport de votre pays sur l'identification des PAMIs.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3456EF30-4FE0-4EA9-8E5D-4D51CC2F6F0A}" type="slidenum">
              <a:rPr lang="en-US" smtClean="0"/>
              <a:t>9</a:t>
            </a:fld>
            <a:endParaRPr lang="en-US"/>
          </a:p>
        </p:txBody>
      </p:sp>
    </p:spTree>
    <p:extLst>
      <p:ext uri="{BB962C8B-B14F-4D97-AF65-F5344CB8AC3E}">
        <p14:creationId xmlns:p14="http://schemas.microsoft.com/office/powerpoint/2010/main" val="1368556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8CA9FB-97E4-47F5-AEA6-D325AB41B621}"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C618FD-4F88-4FCD-8028-E3E290A845C9}"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C1DA0C-DDE5-4B2D-8B2E-CC6761B8441F}"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86464003-B582-4D07-9A43-378D598AC33D}" type="datetime1">
              <a:rPr lang="en-US" smtClean="0"/>
              <a:t>5/20/2025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331023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44DF1D2-4599-46C2-A6A4-8E0850D64713}" type="datetime1">
              <a:rPr lang="en-US" smtClean="0"/>
              <a:t>5/20/2025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71948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914400" y="2366010"/>
            <a:ext cx="795528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D30A205-CD88-47AC-9EB2-97DBAAAC9A98}" type="datetime1">
              <a:rPr lang="en-US" smtClean="0"/>
              <a:t>5/20/2025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05209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D519D1D1-AF98-4DA3-8590-75A82646F932}" type="datetime1">
              <a:rPr lang="en-US" smtClean="0"/>
              <a:t>5/20/2025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772890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903E0A-9B20-4F3A-8FF8-65D8EE23B657}" type="datetime1">
              <a:rPr lang="en-US" smtClean="0"/>
              <a:t>5/20/2025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203179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14751C3-D500-47A8-B399-C15641A6A43F}"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791E07-8572-4B8F-A06B-D13F43917BEE}" type="datetime1">
              <a:rPr lang="en-US" smtClean="0"/>
              <a:t>5/20/2025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3C533A-9390-40B6-935B-A1FC0A746E1C}"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60057E-E97F-470C-9B98-406DDED20823}" type="datetime1">
              <a:rPr lang="en-US" smtClean="0"/>
              <a:t>5/20/2025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D6959D-7C29-4488-B58D-F7C4E68F7252}" type="datetime1">
              <a:rPr lang="en-US" smtClean="0"/>
              <a:t>5/20/2025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F8255C-5BF5-4819-96D4-A4CFA0FAA6FE}" type="datetime1">
              <a:rPr lang="en-US" smtClean="0"/>
              <a:t>5/20/2025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00F7D5C-1D69-4E5C-A9DE-28079A2E1E5A}"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A9E2866-AD8B-45EC-9177-4C9114ACD5CB}" type="datetime1">
              <a:rPr lang="en-US" smtClean="0"/>
              <a:t>5/20/2025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Cliquez pour modifier le style du titre principal</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4F5F0-AFD3-47FA-B685-805F8A5EC7CA}" type="datetime1">
              <a:rPr lang="en-US" smtClean="0"/>
              <a:t>5/20/2025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14400" y="411480"/>
            <a:ext cx="16459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914400" y="2366010"/>
            <a:ext cx="164592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276999"/>
          </a:xfrm>
          <a:prstGeom prst="rect">
            <a:avLst/>
          </a:prstGeom>
        </p:spPr>
        <p:txBody>
          <a:bodyPr wrap="square" lIns="0" tIns="0" rIns="0" bIns="0">
            <a:spAutoFit/>
          </a:bodyPr>
          <a:lstStyle>
            <a:lvl1pPr algn="l">
              <a:defRPr>
                <a:solidFill>
                  <a:schemeClr val="tx1">
                    <a:tint val="75000"/>
                  </a:schemeClr>
                </a:solidFill>
              </a:defRPr>
            </a:lvl1pPr>
          </a:lstStyle>
          <a:p>
            <a:fld id="{A8EB3D33-844F-45B5-8F26-F7D3EFA84CCA}" type="datetime1">
              <a:rPr lang="en-US" smtClean="0"/>
              <a:t>5/20/2025</a:t>
            </a:fld>
            <a:endParaRPr lang="en-US"/>
          </a:p>
        </p:txBody>
      </p:sp>
      <p:sp>
        <p:nvSpPr>
          <p:cNvPr id="6" name="Holder 6"/>
          <p:cNvSpPr>
            <a:spLocks noGrp="1"/>
          </p:cNvSpPr>
          <p:nvPr>
            <p:ph type="sldNum" sz="quarter" idx="7"/>
          </p:nvPr>
        </p:nvSpPr>
        <p:spPr>
          <a:xfrm>
            <a:off x="13167360" y="9566910"/>
            <a:ext cx="420624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60019735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bodyStyle>
    <p:otherStyle>
      <a:lvl1pPr marL="0">
        <a:defRPr>
          <a:latin typeface="+mn-lt"/>
          <a:ea typeface="+mn-ea"/>
          <a:cs typeface="+mn-cs"/>
        </a:defRPr>
      </a:lvl1pPr>
      <a:lvl2pPr marL="685800">
        <a:defRPr>
          <a:latin typeface="+mn-lt"/>
          <a:ea typeface="+mn-ea"/>
          <a:cs typeface="+mn-cs"/>
        </a:defRPr>
      </a:lvl2pPr>
      <a:lvl3pPr marL="1371600">
        <a:defRPr>
          <a:latin typeface="+mn-lt"/>
          <a:ea typeface="+mn-ea"/>
          <a:cs typeface="+mn-cs"/>
        </a:defRPr>
      </a:lvl3pPr>
      <a:lvl4pPr marL="2057400">
        <a:defRPr>
          <a:latin typeface="+mn-lt"/>
          <a:ea typeface="+mn-ea"/>
          <a:cs typeface="+mn-cs"/>
        </a:defRPr>
      </a:lvl4pPr>
      <a:lvl5pPr marL="2743200">
        <a:defRPr>
          <a:latin typeface="+mn-lt"/>
          <a:ea typeface="+mn-ea"/>
          <a:cs typeface="+mn-cs"/>
        </a:defRPr>
      </a:lvl5pPr>
      <a:lvl6pPr marL="3429000">
        <a:defRPr>
          <a:latin typeface="+mn-lt"/>
          <a:ea typeface="+mn-ea"/>
          <a:cs typeface="+mn-cs"/>
        </a:defRPr>
      </a:lvl6pPr>
      <a:lvl7pPr marL="4114800">
        <a:defRPr>
          <a:latin typeface="+mn-lt"/>
          <a:ea typeface="+mn-ea"/>
          <a:cs typeface="+mn-cs"/>
        </a:defRPr>
      </a:lvl7pPr>
      <a:lvl8pPr marL="4800600">
        <a:defRPr>
          <a:latin typeface="+mn-lt"/>
          <a:ea typeface="+mn-ea"/>
          <a:cs typeface="+mn-cs"/>
        </a:defRPr>
      </a:lvl8pPr>
      <a:lvl9pPr marL="54864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0.xml"/><Relationship Id="rId1" Type="http://schemas.openxmlformats.org/officeDocument/2006/relationships/slideLayout" Target="../slideLayouts/slideLayout16.xml"/><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91C77A9D-D4FA-F24D-DA56-C900A813E2B7}"/>
              </a:ext>
            </a:extLst>
          </p:cNvPr>
          <p:cNvSpPr/>
          <p:nvPr/>
        </p:nvSpPr>
        <p:spPr>
          <a:xfrm>
            <a:off x="611017" y="3552104"/>
            <a:ext cx="8491538" cy="3429000"/>
          </a:xfrm>
          <a:custGeom>
            <a:avLst/>
            <a:gdLst/>
            <a:ahLst/>
            <a:cxnLst/>
            <a:rect l="l" t="t" r="r" b="b"/>
            <a:pathLst>
              <a:path w="5661025" h="2231390">
                <a:moveTo>
                  <a:pt x="0" y="2231136"/>
                </a:moveTo>
                <a:lnTo>
                  <a:pt x="5660644" y="2231136"/>
                </a:lnTo>
                <a:lnTo>
                  <a:pt x="5660644" y="0"/>
                </a:lnTo>
                <a:lnTo>
                  <a:pt x="0" y="0"/>
                </a:lnTo>
                <a:lnTo>
                  <a:pt x="0" y="2231136"/>
                </a:lnTo>
                <a:close/>
              </a:path>
            </a:pathLst>
          </a:custGeom>
          <a:solidFill>
            <a:schemeClr val="bg1"/>
          </a:solidFill>
          <a:ln>
            <a:noFill/>
          </a:ln>
          <a:effectLst/>
          <a:scene3d>
            <a:camera prst="orthographicFront">
              <a:rot lat="0" lon="0" rev="0"/>
            </a:camera>
            <a:lightRig rig="contrasting" dir="t">
              <a:rot lat="0" lon="0" rev="7800000"/>
            </a:lightRig>
          </a:scene3d>
          <a:sp3d>
            <a:bevelT w="139700" h="139700"/>
          </a:sp3d>
        </p:spPr>
        <p:txBody>
          <a:bodyPr wrap="square" lIns="0" tIns="0" rIns="0" bIns="0" rtlCol="0"/>
          <a:lstStyle/>
          <a:p>
            <a:pPr marL="0" marR="0" lvl="0" indent="0" algn="l" defTabSz="1371600" rtl="0" eaLnBrk="1" fontAlgn="auto" latinLnBrk="0" hangingPunct="1">
              <a:lnSpc>
                <a:spcPct val="100000"/>
              </a:lnSpc>
              <a:spcBef>
                <a:spcPts val="0"/>
              </a:spcBef>
              <a:spcAft>
                <a:spcPts val="0"/>
              </a:spcAft>
              <a:buClrTx/>
              <a:buSzTx/>
              <a:buFontTx/>
              <a:buNone/>
              <a:tabLst/>
              <a:defRPr/>
            </a:pPr>
            <a:endParaRPr kumimoji="0" sz="27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3" name="Picture 2" descr="A group of people standing in front of a blue background&#10;&#10;AI-generated content may be incorrect.">
            <a:extLst>
              <a:ext uri="{FF2B5EF4-FFF2-40B4-BE49-F238E27FC236}">
                <a16:creationId xmlns:a16="http://schemas.microsoft.com/office/drawing/2014/main" id="{F057935D-DA71-C42E-A527-2CE3D31BD4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643"/>
            <a:ext cx="18515457" cy="10285714"/>
          </a:xfrm>
          <a:prstGeom prst="rect">
            <a:avLst/>
          </a:prstGeom>
        </p:spPr>
      </p:pic>
    </p:spTree>
    <p:extLst>
      <p:ext uri="{BB962C8B-B14F-4D97-AF65-F5344CB8AC3E}">
        <p14:creationId xmlns:p14="http://schemas.microsoft.com/office/powerpoint/2010/main" val="38111281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717959A1-52EF-A33C-AE82-458F0395A1A7}"/>
              </a:ext>
            </a:extLst>
          </p:cNvPr>
          <p:cNvGrpSpPr/>
          <p:nvPr/>
        </p:nvGrpSpPr>
        <p:grpSpPr>
          <a:xfrm>
            <a:off x="-609599" y="-2009228"/>
            <a:ext cx="13989178"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566532" y="511306"/>
            <a:ext cx="13989178" cy="602088"/>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Plans nationaux contre le choléra (</a:t>
            </a:r>
            <a:r>
              <a:rPr kumimoji="0" lang="fr-FR" sz="4400" b="1" i="0" u="none" strike="noStrike" kern="1200" cap="none" spc="0" normalizeH="0" baseline="0" noProof="0" dirty="0" err="1">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PNC</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7" name="Rectangle: Rounded Corners 6">
            <a:extLst>
              <a:ext uri="{FF2B5EF4-FFF2-40B4-BE49-F238E27FC236}">
                <a16:creationId xmlns:a16="http://schemas.microsoft.com/office/drawing/2014/main" id="{379287BB-7A7F-E7AC-1C6C-CB75041C1217}"/>
              </a:ext>
            </a:extLst>
          </p:cNvPr>
          <p:cNvSpPr/>
          <p:nvPr/>
        </p:nvSpPr>
        <p:spPr>
          <a:xfrm>
            <a:off x="4572000" y="2110793"/>
            <a:ext cx="9220200" cy="1141970"/>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a:extLst>
              <a:ext uri="{FF2B5EF4-FFF2-40B4-BE49-F238E27FC236}">
                <a16:creationId xmlns:a16="http://schemas.microsoft.com/office/drawing/2014/main" id="{D41DA4D4-A697-412D-9D56-A64853508B8B}"/>
              </a:ext>
            </a:extLst>
          </p:cNvPr>
          <p:cNvSpPr txBox="1"/>
          <p:nvPr/>
        </p:nvSpPr>
        <p:spPr>
          <a:xfrm>
            <a:off x="4572000" y="2411502"/>
            <a:ext cx="9220200"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rPr>
              <a:t>https://</a:t>
            </a:r>
            <a:r>
              <a:rPr kumimoji="0" lang="fr-FR" sz="2800" b="1" i="0" u="none" strike="noStrike" kern="1200" cap="none" spc="0" normalizeH="0" baseline="0" noProof="0" dirty="0" err="1">
                <a:ln>
                  <a:noFill/>
                </a:ln>
                <a:solidFill>
                  <a:srgbClr val="009999"/>
                </a:solidFill>
                <a:effectLst/>
                <a:uLnTx/>
                <a:uFillTx/>
                <a:latin typeface="Aptos" panose="02110004020202020204"/>
                <a:ea typeface="+mn-ea"/>
                <a:cs typeface="+mn-cs"/>
              </a:rPr>
              <a:t>www.gtfcc.org</a:t>
            </a:r>
            <a:r>
              <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rPr>
              <a:t>/ressources/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9999"/>
              </a:solidFill>
              <a:effectLst/>
              <a:uLnTx/>
              <a:uFillTx/>
              <a:latin typeface="Aptos" panose="02110004020202020204"/>
              <a:ea typeface="+mn-ea"/>
              <a:cs typeface="+mn-cs"/>
            </a:endParaRPr>
          </a:p>
        </p:txBody>
      </p:sp>
      <p:grpSp>
        <p:nvGrpSpPr>
          <p:cNvPr id="11" name="Group 10">
            <a:extLst>
              <a:ext uri="{FF2B5EF4-FFF2-40B4-BE49-F238E27FC236}">
                <a16:creationId xmlns:a16="http://schemas.microsoft.com/office/drawing/2014/main" id="{E143C62A-0571-2B5E-E2A1-5B476ECB8CD7}"/>
              </a:ext>
            </a:extLst>
          </p:cNvPr>
          <p:cNvGrpSpPr/>
          <p:nvPr/>
        </p:nvGrpSpPr>
        <p:grpSpPr>
          <a:xfrm>
            <a:off x="12496800" y="3894736"/>
            <a:ext cx="4572002" cy="6258683"/>
            <a:chOff x="12780112" y="3815743"/>
            <a:chExt cx="4572002" cy="6258683"/>
          </a:xfrm>
        </p:grpSpPr>
        <p:sp>
          <p:nvSpPr>
            <p:cNvPr id="26" name="TextBox 25">
              <a:extLst>
                <a:ext uri="{FF2B5EF4-FFF2-40B4-BE49-F238E27FC236}">
                  <a16:creationId xmlns:a16="http://schemas.microsoft.com/office/drawing/2014/main" id="{81E8968D-CBC0-F4A5-0C28-7A6B284AB626}"/>
                </a:ext>
              </a:extLst>
            </p:cNvPr>
            <p:cNvSpPr txBox="1"/>
            <p:nvPr/>
          </p:nvSpPr>
          <p:spPr>
            <a:xfrm>
              <a:off x="12780114" y="3815743"/>
              <a:ext cx="457200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Modèle de </a:t>
              </a:r>
              <a:r>
                <a:rPr lang="fr-FR" dirty="0" err="1"/>
                <a:t>PNC</a:t>
              </a:r>
              <a:endParaRPr lang="en-US" dirty="0"/>
            </a:p>
          </p:txBody>
        </p:sp>
        <p:pic>
          <p:nvPicPr>
            <p:cNvPr id="12" name="Picture 11">
              <a:extLst>
                <a:ext uri="{FF2B5EF4-FFF2-40B4-BE49-F238E27FC236}">
                  <a16:creationId xmlns:a16="http://schemas.microsoft.com/office/drawing/2014/main" id="{25B60A77-DB6E-5A45-BD48-E41F9835493B}"/>
                </a:ext>
              </a:extLst>
            </p:cNvPr>
            <p:cNvPicPr>
              <a:picLocks noChangeAspect="1"/>
            </p:cNvPicPr>
            <p:nvPr/>
          </p:nvPicPr>
          <p:blipFill>
            <a:blip r:embed="rId3"/>
            <a:stretch>
              <a:fillRect/>
            </a:stretch>
          </p:blipFill>
          <p:spPr>
            <a:xfrm>
              <a:off x="12780112" y="4518094"/>
              <a:ext cx="4572000" cy="5556332"/>
            </a:xfrm>
            <a:prstGeom prst="rect">
              <a:avLst/>
            </a:prstGeom>
          </p:spPr>
        </p:pic>
      </p:grpSp>
      <p:grpSp>
        <p:nvGrpSpPr>
          <p:cNvPr id="10" name="Group 9">
            <a:extLst>
              <a:ext uri="{FF2B5EF4-FFF2-40B4-BE49-F238E27FC236}">
                <a16:creationId xmlns:a16="http://schemas.microsoft.com/office/drawing/2014/main" id="{4941EB48-201B-405C-639F-30E4635F7C32}"/>
              </a:ext>
            </a:extLst>
          </p:cNvPr>
          <p:cNvGrpSpPr/>
          <p:nvPr/>
        </p:nvGrpSpPr>
        <p:grpSpPr>
          <a:xfrm>
            <a:off x="7058551" y="3895076"/>
            <a:ext cx="4594825" cy="6274031"/>
            <a:chOff x="7058551" y="3895076"/>
            <a:chExt cx="4594825" cy="6274031"/>
          </a:xfrm>
        </p:grpSpPr>
        <p:sp>
          <p:nvSpPr>
            <p:cNvPr id="25" name="TextBox 24">
              <a:extLst>
                <a:ext uri="{FF2B5EF4-FFF2-40B4-BE49-F238E27FC236}">
                  <a16:creationId xmlns:a16="http://schemas.microsoft.com/office/drawing/2014/main" id="{40BC201D-4B69-A051-F0AF-C3929E98D8B3}"/>
                </a:ext>
              </a:extLst>
            </p:cNvPr>
            <p:cNvSpPr txBox="1"/>
            <p:nvPr/>
          </p:nvSpPr>
          <p:spPr>
            <a:xfrm>
              <a:off x="7058551" y="3895076"/>
              <a:ext cx="457200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Développement d’un </a:t>
              </a:r>
              <a:r>
                <a:rPr lang="fr-FR" dirty="0" err="1"/>
                <a:t>PNC</a:t>
              </a:r>
              <a:endParaRPr lang="en-US" dirty="0"/>
            </a:p>
          </p:txBody>
        </p:sp>
        <p:pic>
          <p:nvPicPr>
            <p:cNvPr id="17" name="Picture 16">
              <a:extLst>
                <a:ext uri="{FF2B5EF4-FFF2-40B4-BE49-F238E27FC236}">
                  <a16:creationId xmlns:a16="http://schemas.microsoft.com/office/drawing/2014/main" id="{7800A2C5-0CDF-4D49-9A77-989897CC2B2B}"/>
                </a:ext>
              </a:extLst>
            </p:cNvPr>
            <p:cNvPicPr>
              <a:picLocks noChangeAspect="1"/>
            </p:cNvPicPr>
            <p:nvPr/>
          </p:nvPicPr>
          <p:blipFill>
            <a:blip r:embed="rId4"/>
            <a:stretch>
              <a:fillRect/>
            </a:stretch>
          </p:blipFill>
          <p:spPr>
            <a:xfrm>
              <a:off x="7081376" y="4758320"/>
              <a:ext cx="4572000" cy="5410787"/>
            </a:xfrm>
            <a:prstGeom prst="rect">
              <a:avLst/>
            </a:prstGeom>
          </p:spPr>
        </p:pic>
      </p:grpSp>
      <p:grpSp>
        <p:nvGrpSpPr>
          <p:cNvPr id="8" name="Group 7">
            <a:extLst>
              <a:ext uri="{FF2B5EF4-FFF2-40B4-BE49-F238E27FC236}">
                <a16:creationId xmlns:a16="http://schemas.microsoft.com/office/drawing/2014/main" id="{91BB4787-FEB4-3875-89EC-D2049A363D3F}"/>
              </a:ext>
            </a:extLst>
          </p:cNvPr>
          <p:cNvGrpSpPr/>
          <p:nvPr/>
        </p:nvGrpSpPr>
        <p:grpSpPr>
          <a:xfrm>
            <a:off x="935888" y="3892439"/>
            <a:ext cx="4593289" cy="6260979"/>
            <a:chOff x="935888" y="3892439"/>
            <a:chExt cx="4593289" cy="6260979"/>
          </a:xfrm>
        </p:grpSpPr>
        <p:sp>
          <p:nvSpPr>
            <p:cNvPr id="24" name="TextBox 23">
              <a:extLst>
                <a:ext uri="{FF2B5EF4-FFF2-40B4-BE49-F238E27FC236}">
                  <a16:creationId xmlns:a16="http://schemas.microsoft.com/office/drawing/2014/main" id="{5BCF69B1-6338-B9A2-30DB-88E28B46202B}"/>
                </a:ext>
              </a:extLst>
            </p:cNvPr>
            <p:cNvSpPr txBox="1"/>
            <p:nvPr/>
          </p:nvSpPr>
          <p:spPr>
            <a:xfrm>
              <a:off x="935888" y="3892439"/>
              <a:ext cx="457200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Feuille de route mondiale</a:t>
              </a:r>
              <a:endParaRPr lang="en-US" dirty="0"/>
            </a:p>
          </p:txBody>
        </p:sp>
        <p:pic>
          <p:nvPicPr>
            <p:cNvPr id="13" name="Picture 12">
              <a:extLst>
                <a:ext uri="{FF2B5EF4-FFF2-40B4-BE49-F238E27FC236}">
                  <a16:creationId xmlns:a16="http://schemas.microsoft.com/office/drawing/2014/main" id="{99032AA0-56AB-C7A9-1623-09512C83F3A4}"/>
                </a:ext>
              </a:extLst>
            </p:cNvPr>
            <p:cNvPicPr>
              <a:picLocks noChangeAspect="1"/>
            </p:cNvPicPr>
            <p:nvPr/>
          </p:nvPicPr>
          <p:blipFill>
            <a:blip r:embed="rId5"/>
            <a:stretch>
              <a:fillRect/>
            </a:stretch>
          </p:blipFill>
          <p:spPr>
            <a:xfrm>
              <a:off x="935888" y="4745619"/>
              <a:ext cx="4593289" cy="5407799"/>
            </a:xfrm>
            <a:prstGeom prst="rect">
              <a:avLst/>
            </a:prstGeom>
          </p:spPr>
        </p:pic>
      </p:grpSp>
      <p:sp>
        <p:nvSpPr>
          <p:cNvPr id="14" name="Slide Number Placeholder 13">
            <a:extLst>
              <a:ext uri="{FF2B5EF4-FFF2-40B4-BE49-F238E27FC236}">
                <a16:creationId xmlns:a16="http://schemas.microsoft.com/office/drawing/2014/main" id="{D4AD9D71-E1AE-E8B3-6949-980D988128F7}"/>
              </a:ext>
            </a:extLst>
          </p:cNvPr>
          <p:cNvSpPr>
            <a:spLocks noGrp="1"/>
          </p:cNvSpPr>
          <p:nvPr>
            <p:ph type="sldNum" sz="quarter" idx="7"/>
          </p:nvPr>
        </p:nvSpPr>
        <p:spPr/>
        <p:txBody>
          <a:bodyPr/>
          <a:lstStyle/>
          <a:p>
            <a:fld id="{B6F15528-21DE-4FAA-801E-634DDDAF4B2B}" type="slidenum">
              <a:rPr lang="en-US" smtClean="0"/>
              <a:t>10</a:t>
            </a:fld>
            <a:endParaRPr lang="en-US"/>
          </a:p>
        </p:txBody>
      </p:sp>
    </p:spTree>
    <p:extLst>
      <p:ext uri="{BB962C8B-B14F-4D97-AF65-F5344CB8AC3E}">
        <p14:creationId xmlns:p14="http://schemas.microsoft.com/office/powerpoint/2010/main" val="3990304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5E63A46F-EA34-EB66-4BE1-8775907ED5A1}"/>
              </a:ext>
            </a:extLst>
          </p:cNvPr>
          <p:cNvGrpSpPr/>
          <p:nvPr/>
        </p:nvGrpSpPr>
        <p:grpSpPr>
          <a:xfrm>
            <a:off x="965433" y="3531948"/>
            <a:ext cx="4618243" cy="5164580"/>
            <a:chOff x="595583" y="2949508"/>
            <a:chExt cx="5502950" cy="6102725"/>
          </a:xfrm>
        </p:grpSpPr>
        <p:pic>
          <p:nvPicPr>
            <p:cNvPr id="7" name="Picture 6">
              <a:extLst>
                <a:ext uri="{FF2B5EF4-FFF2-40B4-BE49-F238E27FC236}">
                  <a16:creationId xmlns:a16="http://schemas.microsoft.com/office/drawing/2014/main" id="{D302A007-41FF-169B-27DE-E6AFB8B19401}"/>
                </a:ext>
              </a:extLst>
            </p:cNvPr>
            <p:cNvPicPr>
              <a:picLocks noChangeAspect="1"/>
            </p:cNvPicPr>
            <p:nvPr/>
          </p:nvPicPr>
          <p:blipFill>
            <a:blip r:embed="rId3"/>
            <a:stretch>
              <a:fillRect/>
            </a:stretch>
          </p:blipFill>
          <p:spPr>
            <a:xfrm>
              <a:off x="2356708" y="4184690"/>
              <a:ext cx="3741825" cy="4867543"/>
            </a:xfrm>
            <a:prstGeom prst="rect">
              <a:avLst/>
            </a:prstGeom>
          </p:spPr>
        </p:pic>
        <p:pic>
          <p:nvPicPr>
            <p:cNvPr id="13" name="Picture 12">
              <a:extLst>
                <a:ext uri="{FF2B5EF4-FFF2-40B4-BE49-F238E27FC236}">
                  <a16:creationId xmlns:a16="http://schemas.microsoft.com/office/drawing/2014/main" id="{1B210DE6-7A4A-4EED-AB3E-B992C959FEAD}"/>
                </a:ext>
              </a:extLst>
            </p:cNvPr>
            <p:cNvPicPr>
              <a:picLocks noChangeAspect="1"/>
            </p:cNvPicPr>
            <p:nvPr/>
          </p:nvPicPr>
          <p:blipFill>
            <a:blip r:embed="rId4"/>
            <a:stretch>
              <a:fillRect/>
            </a:stretch>
          </p:blipFill>
          <p:spPr>
            <a:xfrm>
              <a:off x="595583" y="2949508"/>
              <a:ext cx="2419350" cy="2609850"/>
            </a:xfrm>
            <a:prstGeom prst="rect">
              <a:avLst/>
            </a:prstGeom>
          </p:spPr>
        </p:pic>
      </p:grpSp>
      <p:sp>
        <p:nvSpPr>
          <p:cNvPr id="14" name="Rectangle: Rounded Corners 13">
            <a:extLst>
              <a:ext uri="{FF2B5EF4-FFF2-40B4-BE49-F238E27FC236}">
                <a16:creationId xmlns:a16="http://schemas.microsoft.com/office/drawing/2014/main" id="{30684339-3B76-F52E-7F8C-57E64A1AD4DA}"/>
              </a:ext>
            </a:extLst>
          </p:cNvPr>
          <p:cNvSpPr/>
          <p:nvPr/>
        </p:nvSpPr>
        <p:spPr>
          <a:xfrm>
            <a:off x="5401733" y="3417160"/>
            <a:ext cx="11234062" cy="1496054"/>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533399" y="-2009228"/>
            <a:ext cx="9833460"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Calibri"/>
                <a:ea typeface="+mn-ea"/>
                <a:cs typeface="+mn-cs"/>
              </a:endParaRPr>
            </a:p>
          </p:txBody>
        </p:sp>
      </p:grpSp>
      <p:grpSp>
        <p:nvGrpSpPr>
          <p:cNvPr id="9" name="Group 8">
            <a:extLst>
              <a:ext uri="{FF2B5EF4-FFF2-40B4-BE49-F238E27FC236}">
                <a16:creationId xmlns:a16="http://schemas.microsoft.com/office/drawing/2014/main" id="{0A50D3E2-62DC-D259-45A3-3FAB50868A30}"/>
              </a:ext>
            </a:extLst>
          </p:cNvPr>
          <p:cNvGrpSpPr/>
          <p:nvPr/>
        </p:nvGrpSpPr>
        <p:grpSpPr>
          <a:xfrm>
            <a:off x="7579946" y="5499635"/>
            <a:ext cx="10507256" cy="2019300"/>
            <a:chOff x="9642660" y="7250702"/>
            <a:chExt cx="10509991" cy="2019300"/>
          </a:xfrm>
        </p:grpSpPr>
        <p:pic>
          <p:nvPicPr>
            <p:cNvPr id="10" name="Picture 9">
              <a:extLst>
                <a:ext uri="{FF2B5EF4-FFF2-40B4-BE49-F238E27FC236}">
                  <a16:creationId xmlns:a16="http://schemas.microsoft.com/office/drawing/2014/main" id="{B4F768A7-264C-D1C8-24CB-0290F9778E1B}"/>
                </a:ext>
              </a:extLst>
            </p:cNvPr>
            <p:cNvPicPr>
              <a:picLocks noChangeAspect="1"/>
            </p:cNvPicPr>
            <p:nvPr/>
          </p:nvPicPr>
          <p:blipFill>
            <a:blip r:embed="rId5"/>
            <a:stretch>
              <a:fillRect/>
            </a:stretch>
          </p:blipFill>
          <p:spPr>
            <a:xfrm>
              <a:off x="9642660" y="7250702"/>
              <a:ext cx="6943725" cy="2019300"/>
            </a:xfrm>
            <a:prstGeom prst="rect">
              <a:avLst/>
            </a:prstGeom>
          </p:spPr>
        </p:pic>
        <p:sp>
          <p:nvSpPr>
            <p:cNvPr id="11" name="TextBox 10">
              <a:extLst>
                <a:ext uri="{FF2B5EF4-FFF2-40B4-BE49-F238E27FC236}">
                  <a16:creationId xmlns:a16="http://schemas.microsoft.com/office/drawing/2014/main" id="{C4C53B29-16CE-867A-A496-38B4C312475C}"/>
                </a:ext>
              </a:extLst>
            </p:cNvPr>
            <p:cNvSpPr txBox="1"/>
            <p:nvPr/>
          </p:nvSpPr>
          <p:spPr>
            <a:xfrm>
              <a:off x="10396331" y="7967964"/>
              <a:ext cx="975632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9999"/>
                  </a:solidFill>
                  <a:effectLst/>
                  <a:uLnTx/>
                  <a:uFillTx/>
                  <a:latin typeface="Atkinson Hyperlegible Bold" panose="020B0604020202020204" charset="0"/>
                  <a:ea typeface="+mn-ea"/>
                  <a:cs typeface="+mn-cs"/>
                </a:rPr>
                <a:t>GTFCCsecretariat@who.int </a:t>
              </a:r>
              <a:endParaRPr kumimoji="0" lang="en-US" sz="1800" b="0" i="0" u="none" strike="noStrike" kern="1200" cap="none" spc="0" normalizeH="0" baseline="0" noProof="0" dirty="0">
                <a:ln>
                  <a:noFill/>
                </a:ln>
                <a:solidFill>
                  <a:srgbClr val="009999"/>
                </a:solidFill>
                <a:effectLst/>
                <a:uLnTx/>
                <a:uFillTx/>
                <a:latin typeface="Calibri"/>
                <a:ea typeface="+mn-ea"/>
                <a:cs typeface="+mn-cs"/>
              </a:endParaRPr>
            </a:p>
          </p:txBody>
        </p:sp>
      </p:grpSp>
      <p:sp>
        <p:nvSpPr>
          <p:cNvPr id="15" name="TextBox 7">
            <a:extLst>
              <a:ext uri="{FF2B5EF4-FFF2-40B4-BE49-F238E27FC236}">
                <a16:creationId xmlns:a16="http://schemas.microsoft.com/office/drawing/2014/main" id="{BA5B3A83-CB8B-BC43-2F45-AAD5388C0FF8}"/>
              </a:ext>
            </a:extLst>
          </p:cNvPr>
          <p:cNvSpPr txBox="1"/>
          <p:nvPr/>
        </p:nvSpPr>
        <p:spPr>
          <a:xfrm>
            <a:off x="965434" y="449458"/>
            <a:ext cx="8132730" cy="1179169"/>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Obtenir du soutien</a:t>
            </a:r>
          </a:p>
          <a:p>
            <a:pPr marL="0" marR="0" lvl="0" indent="0" algn="l" defTabSz="914400" rtl="0" eaLnBrk="1" fontAlgn="auto" latinLnBrk="0" hangingPunct="1">
              <a:lnSpc>
                <a:spcPts val="4519"/>
              </a:lnSpc>
              <a:spcBef>
                <a:spcPts val="0"/>
              </a:spcBef>
              <a:spcAft>
                <a:spcPts val="0"/>
              </a:spcAft>
              <a:buClrTx/>
              <a:buSzTx/>
              <a:buFontTx/>
              <a:buNone/>
              <a:tabLst/>
              <a:defRPr/>
            </a:pPr>
            <a:endParaRPr kumimoji="0" lang="fr-FR" sz="4400" b="1" i="0" u="none" strike="noStrike" kern="1200" cap="none" spc="0" normalizeH="0" baseline="0" noProof="0" dirty="0">
              <a:ln>
                <a:noFill/>
              </a:ln>
              <a:solidFill>
                <a:srgbClr val="FFFFFF"/>
              </a:solidFill>
              <a:effectLst/>
              <a:uLnTx/>
              <a:uFillTx/>
              <a:latin typeface="Congenial" panose="02000503040000020004" pitchFamily="2" charset="0"/>
              <a:ea typeface="Atkinson Hyperlegible Bold"/>
              <a:cs typeface="Atkinson Hyperlegible Bold"/>
              <a:sym typeface="Atkinson Hyperlegible Bold"/>
            </a:endParaRPr>
          </a:p>
        </p:txBody>
      </p:sp>
      <p:sp>
        <p:nvSpPr>
          <p:cNvPr id="17" name="TextBox 16">
            <a:extLst>
              <a:ext uri="{FF2B5EF4-FFF2-40B4-BE49-F238E27FC236}">
                <a16:creationId xmlns:a16="http://schemas.microsoft.com/office/drawing/2014/main" id="{D2DA1CA4-8621-7F9B-90B2-E2647955C3FA}"/>
              </a:ext>
            </a:extLst>
          </p:cNvPr>
          <p:cNvSpPr txBox="1"/>
          <p:nvPr/>
        </p:nvSpPr>
        <p:spPr>
          <a:xfrm>
            <a:off x="5551534" y="3682165"/>
            <a:ext cx="10998742"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dirty="0">
                <a:ln>
                  <a:noFill/>
                </a:ln>
                <a:solidFill>
                  <a:prstClr val="black"/>
                </a:solidFill>
                <a:effectLst/>
                <a:uLnTx/>
                <a:uFillTx/>
                <a:latin typeface="ADLaM Display" panose="02010000000000000000" pitchFamily="2" charset="0"/>
                <a:ea typeface="ADLaM Display" panose="02010000000000000000" pitchFamily="2" charset="0"/>
                <a:cs typeface="ADLaM Display" panose="02010000000000000000" pitchFamily="2" charset="0"/>
              </a:rPr>
              <a:t>Pour toute question ou pour obtenir une assistance technique pour identifier les PAMIs,</a:t>
            </a:r>
            <a:r>
              <a:rPr lang="en-US" sz="2800" dirty="0">
                <a:solidFill>
                  <a:prstClr val="black"/>
                </a:solidFill>
                <a:latin typeface="ADLaM Display" panose="02010000000000000000" pitchFamily="2" charset="0"/>
                <a:ea typeface="ADLaM Display" panose="02010000000000000000" pitchFamily="2" charset="0"/>
                <a:cs typeface="ADLaM Display" panose="02010000000000000000" pitchFamily="2" charset="0"/>
              </a:rPr>
              <a:t> </a:t>
            </a:r>
            <a:r>
              <a:rPr kumimoji="0" lang="en-US" sz="2800" i="0" u="none" strike="noStrike" kern="1200" cap="none" spc="0" normalizeH="0" baseline="0" noProof="0" dirty="0" err="1">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contactez</a:t>
            </a:r>
            <a:r>
              <a:rPr kumimoji="0" lang="en-US" sz="2800" i="0" u="none" strike="noStrike" kern="1200" cap="none" spc="0" normalizeH="0" baseline="0" noProof="0" dirty="0">
                <a:ln>
                  <a:noFill/>
                </a:ln>
                <a:solidFill>
                  <a:srgbClr val="009999"/>
                </a:solidFill>
                <a:effectLst/>
                <a:uLnTx/>
                <a:uFillTx/>
                <a:latin typeface="ADLaM Display" panose="02010000000000000000" pitchFamily="2" charset="0"/>
                <a:ea typeface="ADLaM Display" panose="02010000000000000000" pitchFamily="2" charset="0"/>
                <a:cs typeface="ADLaM Display" panose="02010000000000000000" pitchFamily="2" charset="0"/>
              </a:rPr>
              <a:t> le secrétariat du GTFCC</a:t>
            </a:r>
          </a:p>
        </p:txBody>
      </p:sp>
      <p:sp>
        <p:nvSpPr>
          <p:cNvPr id="4" name="Slide Number Placeholder 3">
            <a:extLst>
              <a:ext uri="{FF2B5EF4-FFF2-40B4-BE49-F238E27FC236}">
                <a16:creationId xmlns:a16="http://schemas.microsoft.com/office/drawing/2014/main" id="{73ACE31A-47EE-0E77-7C2E-8FCBE6205897}"/>
              </a:ext>
            </a:extLst>
          </p:cNvPr>
          <p:cNvSpPr>
            <a:spLocks noGrp="1"/>
          </p:cNvSpPr>
          <p:nvPr>
            <p:ph type="sldNum" sz="quarter" idx="7"/>
          </p:nvPr>
        </p:nvSpPr>
        <p:spPr/>
        <p:txBody>
          <a:bodyPr/>
          <a:lstStyle/>
          <a:p>
            <a:fld id="{B6F15528-21DE-4FAA-801E-634DDDAF4B2B}" type="slidenum">
              <a:rPr lang="en-US" smtClean="0"/>
              <a:t>11</a:t>
            </a:fld>
            <a:endParaRPr lang="en-US"/>
          </a:p>
        </p:txBody>
      </p:sp>
    </p:spTree>
    <p:extLst>
      <p:ext uri="{BB962C8B-B14F-4D97-AF65-F5344CB8AC3E}">
        <p14:creationId xmlns:p14="http://schemas.microsoft.com/office/powerpoint/2010/main" val="1761644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DFF5F18-99B2-49F7-971E-5484A9E65B79}"/>
              </a:ext>
            </a:extLst>
          </p:cNvPr>
          <p:cNvPicPr>
            <a:picLocks noChangeAspect="1"/>
          </p:cNvPicPr>
          <p:nvPr/>
        </p:nvPicPr>
        <p:blipFill>
          <a:blip r:embed="rId3"/>
          <a:stretch>
            <a:fillRect/>
          </a:stretch>
        </p:blipFill>
        <p:spPr>
          <a:xfrm>
            <a:off x="5543412" y="1485900"/>
            <a:ext cx="7201176" cy="7017976"/>
          </a:xfrm>
          <a:prstGeom prst="rect">
            <a:avLst/>
          </a:prstGeom>
        </p:spPr>
      </p:pic>
      <p:sp>
        <p:nvSpPr>
          <p:cNvPr id="4" name="Slide Number Placeholder 3">
            <a:extLst>
              <a:ext uri="{FF2B5EF4-FFF2-40B4-BE49-F238E27FC236}">
                <a16:creationId xmlns:a16="http://schemas.microsoft.com/office/drawing/2014/main" id="{1CBCC926-3FB3-FE3E-6F58-564CC37D156F}"/>
              </a:ext>
            </a:extLst>
          </p:cNvPr>
          <p:cNvSpPr>
            <a:spLocks noGrp="1"/>
          </p:cNvSpPr>
          <p:nvPr>
            <p:ph type="sldNum" sz="quarter" idx="7"/>
          </p:nvPr>
        </p:nvSpPr>
        <p:spPr/>
        <p:txBody>
          <a:bodyPr/>
          <a:lstStyle/>
          <a:p>
            <a:fld id="{B6F15528-21DE-4FAA-801E-634DDDAF4B2B}" type="slidenum">
              <a:rPr lang="en-US" smtClean="0"/>
              <a:t>12</a:t>
            </a:fld>
            <a:endParaRPr lang="en-US"/>
          </a:p>
        </p:txBody>
      </p:sp>
    </p:spTree>
    <p:extLst>
      <p:ext uri="{BB962C8B-B14F-4D97-AF65-F5344CB8AC3E}">
        <p14:creationId xmlns:p14="http://schemas.microsoft.com/office/powerpoint/2010/main" val="4208597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standing in front of a blue background&#10;&#10;AI-generated content may be incorrect.">
            <a:extLst>
              <a:ext uri="{FF2B5EF4-FFF2-40B4-BE49-F238E27FC236}">
                <a16:creationId xmlns:a16="http://schemas.microsoft.com/office/drawing/2014/main" id="{641E0B08-4095-D4ED-5B1F-5A88D7547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 y="1286"/>
            <a:ext cx="18285714" cy="10285714"/>
          </a:xfrm>
          <a:prstGeom prst="rect">
            <a:avLst/>
          </a:prstGeom>
        </p:spPr>
      </p:pic>
    </p:spTree>
    <p:extLst>
      <p:ext uri="{BB962C8B-B14F-4D97-AF65-F5344CB8AC3E}">
        <p14:creationId xmlns:p14="http://schemas.microsoft.com/office/powerpoint/2010/main" val="2083123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2964EE1-4E32-66FB-77B4-18862790BE85}"/>
              </a:ext>
            </a:extLst>
          </p:cNvPr>
          <p:cNvGrpSpPr/>
          <p:nvPr/>
        </p:nvGrpSpPr>
        <p:grpSpPr>
          <a:xfrm>
            <a:off x="2743200" y="3153033"/>
            <a:ext cx="13213040" cy="5245984"/>
            <a:chOff x="2571142" y="3097916"/>
            <a:chExt cx="13213040" cy="5245984"/>
          </a:xfrm>
        </p:grpSpPr>
        <p:sp>
          <p:nvSpPr>
            <p:cNvPr id="20" name="Rectangle 19">
              <a:extLst>
                <a:ext uri="{FF2B5EF4-FFF2-40B4-BE49-F238E27FC236}">
                  <a16:creationId xmlns:a16="http://schemas.microsoft.com/office/drawing/2014/main" id="{6BAB5282-636C-49C9-8906-400122A811EC}"/>
                </a:ext>
              </a:extLst>
            </p:cNvPr>
            <p:cNvSpPr/>
            <p:nvPr/>
          </p:nvSpPr>
          <p:spPr>
            <a:xfrm>
              <a:off x="2848624" y="3619501"/>
              <a:ext cx="12658076" cy="4267200"/>
            </a:xfrm>
            <a:prstGeom prst="rect">
              <a:avLst/>
            </a:prstGeom>
            <a:solidFill>
              <a:srgbClr val="C5E6E8"/>
            </a:solidFill>
            <a:ln>
              <a:solidFill>
                <a:srgbClr val="C5E6E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en-US" sz="2700" b="0" i="0" u="none" strike="noStrike" kern="1200" cap="none" spc="0" normalizeH="0" baseline="0" noProof="0">
                <a:ln>
                  <a:noFill/>
                </a:ln>
                <a:solidFill>
                  <a:prstClr val="white"/>
                </a:solidFill>
                <a:effectLst/>
                <a:uLnTx/>
                <a:uFillTx/>
                <a:latin typeface="Calibri"/>
                <a:ea typeface="+mn-ea"/>
                <a:cs typeface="+mn-cs"/>
              </a:endParaRPr>
            </a:p>
          </p:txBody>
        </p:sp>
        <p:sp>
          <p:nvSpPr>
            <p:cNvPr id="18" name="Rectangle 17">
              <a:extLst>
                <a:ext uri="{FF2B5EF4-FFF2-40B4-BE49-F238E27FC236}">
                  <a16:creationId xmlns:a16="http://schemas.microsoft.com/office/drawing/2014/main" id="{4EEB143F-D969-4FF3-3CBC-EF8E1120F979}"/>
                </a:ext>
              </a:extLst>
            </p:cNvPr>
            <p:cNvSpPr/>
            <p:nvPr/>
          </p:nvSpPr>
          <p:spPr>
            <a:xfrm>
              <a:off x="2571142" y="3097916"/>
              <a:ext cx="1443990" cy="5245984"/>
            </a:xfrm>
            <a:prstGeom prst="rect">
              <a:avLst/>
            </a:prstGeom>
            <a:solidFill>
              <a:srgbClr val="4DB1A9"/>
            </a:solidFill>
            <a:ln>
              <a:solidFill>
                <a:srgbClr val="4DB1A9"/>
              </a:solidFill>
            </a:ln>
            <a:effectLst>
              <a:outerShdw blurRad="50800" dist="38100" algn="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dirty="0">
                <a:solidFill>
                  <a:prstClr val="white"/>
                </a:solidFill>
                <a:latin typeface="Calibri"/>
              </a:endParaRPr>
            </a:p>
          </p:txBody>
        </p:sp>
        <p:sp>
          <p:nvSpPr>
            <p:cNvPr id="7" name="Rectangle 6">
              <a:extLst>
                <a:ext uri="{FF2B5EF4-FFF2-40B4-BE49-F238E27FC236}">
                  <a16:creationId xmlns:a16="http://schemas.microsoft.com/office/drawing/2014/main" id="{4C9BCD85-FAC3-6702-A22D-FBE4E731BF9A}"/>
                </a:ext>
              </a:extLst>
            </p:cNvPr>
            <p:cNvSpPr/>
            <p:nvPr/>
          </p:nvSpPr>
          <p:spPr>
            <a:xfrm>
              <a:off x="14340192" y="3097916"/>
              <a:ext cx="1443990" cy="5245984"/>
            </a:xfrm>
            <a:prstGeom prst="rect">
              <a:avLst/>
            </a:prstGeom>
            <a:solidFill>
              <a:srgbClr val="4DB1A9"/>
            </a:solidFill>
            <a:ln>
              <a:solidFill>
                <a:srgbClr val="4DB1A9"/>
              </a:solidFill>
            </a:ln>
            <a:effectLst>
              <a:outerShdw blurRad="50800" dist="38100" dir="10800000" algn="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1371600"/>
              <a:endParaRPr lang="en-US" sz="2700">
                <a:solidFill>
                  <a:prstClr val="white"/>
                </a:solidFill>
                <a:latin typeface="Calibri"/>
              </a:endParaRPr>
            </a:p>
          </p:txBody>
        </p:sp>
      </p:grpSp>
      <p:sp>
        <p:nvSpPr>
          <p:cNvPr id="21" name="TextBox 20">
            <a:extLst>
              <a:ext uri="{FF2B5EF4-FFF2-40B4-BE49-F238E27FC236}">
                <a16:creationId xmlns:a16="http://schemas.microsoft.com/office/drawing/2014/main" id="{F0819B31-1A4C-E4E2-2809-5FC874398A98}"/>
              </a:ext>
            </a:extLst>
          </p:cNvPr>
          <p:cNvSpPr txBox="1"/>
          <p:nvPr/>
        </p:nvSpPr>
        <p:spPr>
          <a:xfrm>
            <a:off x="4537947" y="4189088"/>
            <a:ext cx="11418293" cy="3238259"/>
          </a:xfrm>
          <a:prstGeom prst="rect">
            <a:avLst/>
          </a:prstGeom>
          <a:noFill/>
        </p:spPr>
        <p:txBody>
          <a:bodyPr wrap="square" rtlCol="0">
            <a:spAutoFit/>
          </a:bodyPr>
          <a:lstStyle/>
          <a:p>
            <a:pPr>
              <a:lnSpc>
                <a:spcPct val="130000"/>
              </a:lnSpc>
              <a:spcAft>
                <a:spcPts val="1800"/>
              </a:spcAft>
            </a:pPr>
            <a:r>
              <a:rPr lang="en-US" sz="32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Où trouver des ressources sur :</a:t>
            </a:r>
          </a:p>
          <a:p>
            <a:pPr marL="457200" indent="-457200">
              <a:lnSpc>
                <a:spcPct val="130000"/>
              </a:lnSpc>
              <a:spcAft>
                <a:spcPts val="600"/>
              </a:spcAft>
              <a:buClr>
                <a:srgbClr val="009999"/>
              </a:buClr>
              <a:buFont typeface="Arial" panose="020B0604020202020204" pitchFamily="34" charset="0"/>
              <a:buChar char="•"/>
            </a:pPr>
            <a:r>
              <a:rPr lang="en-US" sz="2600" b="1" dirty="0">
                <a:solidFill>
                  <a:srgbClr val="009999"/>
                </a:solidFill>
                <a:latin typeface="Atkinson Hyperlegible Bold" panose="020B0604020202020204" charset="0"/>
              </a:rPr>
              <a:t>Principes </a:t>
            </a:r>
            <a:r>
              <a:rPr lang="en-US" sz="2600" dirty="0">
                <a:solidFill>
                  <a:srgbClr val="2A1720"/>
                </a:solidFill>
                <a:latin typeface="Atkinson Hyperlegible" panose="020B0604020202020204" charset="0"/>
              </a:rPr>
              <a:t>pour </a:t>
            </a:r>
            <a:r>
              <a:rPr lang="en-US" sz="2600" dirty="0" err="1">
                <a:solidFill>
                  <a:srgbClr val="2A1720"/>
                </a:solidFill>
                <a:latin typeface="Atkinson Hyperlegible" panose="020B0604020202020204" charset="0"/>
              </a:rPr>
              <a:t>l’identification</a:t>
            </a:r>
            <a:r>
              <a:rPr lang="en-US" sz="2600" dirty="0">
                <a:solidFill>
                  <a:srgbClr val="2A1720"/>
                </a:solidFill>
                <a:latin typeface="Atkinson Hyperlegible" panose="020B0604020202020204" charset="0"/>
              </a:rPr>
              <a:t> des PAMIs</a:t>
            </a:r>
          </a:p>
          <a:p>
            <a:pPr marL="457200" indent="-457200">
              <a:lnSpc>
                <a:spcPct val="130000"/>
              </a:lnSpc>
              <a:spcAft>
                <a:spcPts val="600"/>
              </a:spcAft>
              <a:buClr>
                <a:srgbClr val="009999"/>
              </a:buClr>
              <a:buFont typeface="Arial" panose="020B0604020202020204" pitchFamily="34" charset="0"/>
              <a:buChar char="•"/>
            </a:pPr>
            <a:r>
              <a:rPr lang="en-US" sz="2600" dirty="0">
                <a:solidFill>
                  <a:srgbClr val="2A1720"/>
                </a:solidFill>
                <a:latin typeface="Atkinson Hyperlegible" panose="020B0604020202020204" charset="0"/>
              </a:rPr>
              <a:t>Identification des </a:t>
            </a:r>
            <a:r>
              <a:rPr lang="en-US" sz="2600" b="1" dirty="0">
                <a:solidFill>
                  <a:srgbClr val="009999"/>
                </a:solidFill>
                <a:latin typeface="Atkinson Hyperlegible Bold" panose="020B0604020202020204" charset="0"/>
              </a:rPr>
              <a:t>PAMIs pour le </a:t>
            </a:r>
            <a:r>
              <a:rPr lang="en-US" sz="2600" b="1" dirty="0" err="1">
                <a:solidFill>
                  <a:srgbClr val="009999"/>
                </a:solidFill>
                <a:latin typeface="Atkinson Hyperlegible Bold" panose="020B0604020202020204" charset="0"/>
              </a:rPr>
              <a:t>contrôle</a:t>
            </a:r>
            <a:r>
              <a:rPr lang="en-US" sz="2600" b="1" dirty="0">
                <a:solidFill>
                  <a:srgbClr val="009999"/>
                </a:solidFill>
                <a:latin typeface="Atkinson Hyperlegible Bold" panose="020B0604020202020204" charset="0"/>
              </a:rPr>
              <a:t> du choléra</a:t>
            </a:r>
          </a:p>
          <a:p>
            <a:pPr marL="457200" indent="-457200">
              <a:lnSpc>
                <a:spcPct val="130000"/>
              </a:lnSpc>
              <a:spcAft>
                <a:spcPts val="600"/>
              </a:spcAft>
              <a:buClr>
                <a:srgbClr val="009999"/>
              </a:buClr>
              <a:buFont typeface="Arial" panose="020B0604020202020204" pitchFamily="34" charset="0"/>
              <a:buChar char="•"/>
            </a:pPr>
            <a:r>
              <a:rPr lang="en-US" sz="2600" dirty="0">
                <a:solidFill>
                  <a:srgbClr val="2A1720"/>
                </a:solidFill>
                <a:latin typeface="Atkinson Hyperlegible" panose="020B0604020202020204" charset="0"/>
              </a:rPr>
              <a:t>Identification des </a:t>
            </a:r>
            <a:r>
              <a:rPr lang="en-US" sz="2600" b="1" dirty="0">
                <a:solidFill>
                  <a:srgbClr val="009999"/>
                </a:solidFill>
                <a:latin typeface="Atkinson Hyperlegible Bold" panose="020B0604020202020204" charset="0"/>
              </a:rPr>
              <a:t>PAMIs pour l'élimination du choléra</a:t>
            </a:r>
          </a:p>
          <a:p>
            <a:pPr marL="457200" indent="-457200">
              <a:lnSpc>
                <a:spcPct val="130000"/>
              </a:lnSpc>
              <a:spcAft>
                <a:spcPts val="600"/>
              </a:spcAft>
              <a:buClr>
                <a:srgbClr val="009999"/>
              </a:buClr>
              <a:buFont typeface="Arial" panose="020B0604020202020204" pitchFamily="34" charset="0"/>
              <a:buChar char="•"/>
            </a:pPr>
            <a:r>
              <a:rPr lang="en-US" sz="2600" dirty="0">
                <a:solidFill>
                  <a:srgbClr val="2A1720"/>
                </a:solidFill>
                <a:latin typeface="Atkinson Hyperlegible" panose="020B0604020202020204" charset="0"/>
              </a:rPr>
              <a:t>Développement des </a:t>
            </a:r>
            <a:r>
              <a:rPr lang="en-US" sz="2600" b="1" dirty="0">
                <a:solidFill>
                  <a:srgbClr val="009999"/>
                </a:solidFill>
                <a:latin typeface="Atkinson Hyperlegible Bold" panose="020B0604020202020204" charset="0"/>
              </a:rPr>
              <a:t>PNC</a:t>
            </a: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61999" y="-1432486"/>
            <a:ext cx="990599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762000" y="495300"/>
            <a:ext cx="9803637" cy="602088"/>
          </a:xfrm>
          <a:prstGeom prst="rect">
            <a:avLst/>
          </a:prstGeom>
        </p:spPr>
        <p:txBody>
          <a:bodyPr wrap="square"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Qu'allez-vous apprendre ?</a:t>
            </a:r>
          </a:p>
        </p:txBody>
      </p:sp>
      <p:sp>
        <p:nvSpPr>
          <p:cNvPr id="9" name="Slide Number Placeholder 8">
            <a:extLst>
              <a:ext uri="{FF2B5EF4-FFF2-40B4-BE49-F238E27FC236}">
                <a16:creationId xmlns:a16="http://schemas.microsoft.com/office/drawing/2014/main" id="{95F06A50-0109-18F2-F954-1F0B48C19694}"/>
              </a:ext>
            </a:extLst>
          </p:cNvPr>
          <p:cNvSpPr>
            <a:spLocks noGrp="1"/>
          </p:cNvSpPr>
          <p:nvPr>
            <p:ph type="sldNum" sz="quarter" idx="7"/>
          </p:nvPr>
        </p:nvSpPr>
        <p:spPr/>
        <p:txBody>
          <a:bodyPr/>
          <a:lstStyle/>
          <a:p>
            <a:fld id="{B6F15528-21DE-4FAA-801E-634DDDAF4B2B}" type="slidenum">
              <a:rPr lang="en-US" smtClean="0"/>
              <a:t>3</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4546994" y="1867918"/>
            <a:ext cx="9220200" cy="837182"/>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685799" y="-2009228"/>
            <a:ext cx="14249400"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619697" y="459742"/>
            <a:ext cx="12502549"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Principes </a:t>
            </a:r>
            <a:r>
              <a:rPr lang="fr-FR"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pour l’i</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dentification des PAMIs</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18" name="TextBox 17">
            <a:extLst>
              <a:ext uri="{FF2B5EF4-FFF2-40B4-BE49-F238E27FC236}">
                <a16:creationId xmlns:a16="http://schemas.microsoft.com/office/drawing/2014/main" id="{1DE31C17-AEE5-751C-DABD-5B37397FA147}"/>
              </a:ext>
            </a:extLst>
          </p:cNvPr>
          <p:cNvSpPr txBox="1"/>
          <p:nvPr/>
        </p:nvSpPr>
        <p:spPr>
          <a:xfrm>
            <a:off x="4572000" y="2034625"/>
            <a:ext cx="916900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tinyurl.com</a:t>
            </a: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PAMIinformation</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grpSp>
        <p:nvGrpSpPr>
          <p:cNvPr id="8" name="Group 7">
            <a:extLst>
              <a:ext uri="{FF2B5EF4-FFF2-40B4-BE49-F238E27FC236}">
                <a16:creationId xmlns:a16="http://schemas.microsoft.com/office/drawing/2014/main" id="{690BE44D-4E47-34B2-DBB8-6D6048A79C95}"/>
              </a:ext>
            </a:extLst>
          </p:cNvPr>
          <p:cNvGrpSpPr/>
          <p:nvPr/>
        </p:nvGrpSpPr>
        <p:grpSpPr>
          <a:xfrm>
            <a:off x="796053" y="3026361"/>
            <a:ext cx="3118903" cy="5088939"/>
            <a:chOff x="796053" y="3026361"/>
            <a:chExt cx="3118903" cy="5088939"/>
          </a:xfrm>
        </p:grpSpPr>
        <p:sp>
          <p:nvSpPr>
            <p:cNvPr id="24" name="TextBox 23">
              <a:extLst>
                <a:ext uri="{FF2B5EF4-FFF2-40B4-BE49-F238E27FC236}">
                  <a16:creationId xmlns:a16="http://schemas.microsoft.com/office/drawing/2014/main" id="{5BCF69B1-6338-B9A2-30DB-88E28B46202B}"/>
                </a:ext>
              </a:extLst>
            </p:cNvPr>
            <p:cNvSpPr txBox="1"/>
            <p:nvPr/>
          </p:nvSpPr>
          <p:spPr>
            <a:xfrm>
              <a:off x="805996" y="3026361"/>
              <a:ext cx="3108960" cy="492443"/>
            </a:xfrm>
            <a:prstGeom prst="rect">
              <a:avLst/>
            </a:prstGeom>
            <a:solidFill>
              <a:srgbClr val="4DB1A9"/>
            </a:solidFill>
            <a:ln w="38100">
              <a:solidFill>
                <a:srgbClr val="4DB1A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0" i="0" u="none" strike="noStrike" kern="1200" cap="none" spc="0" normalizeH="0" baseline="0" noProof="0" dirty="0">
                  <a:ln>
                    <a:noFill/>
                  </a:ln>
                  <a:solidFill>
                    <a:schemeClr val="bg1"/>
                  </a:solidFill>
                  <a:effectLst/>
                  <a:uLnTx/>
                  <a:uFillTx/>
                  <a:latin typeface="Atkinson Hyperlegible Bold" panose="020B0604020202020204" charset="0"/>
                  <a:ea typeface="+mn-ea"/>
                  <a:cs typeface="+mn-cs"/>
                </a:rPr>
                <a:t>FAQ</a:t>
              </a:r>
              <a:endParaRPr kumimoji="0" lang="en-US" sz="2600" b="0" i="0" u="none" strike="noStrike" kern="1200" cap="none" spc="0" normalizeH="0" baseline="0" noProof="0" dirty="0">
                <a:ln>
                  <a:noFill/>
                </a:ln>
                <a:solidFill>
                  <a:schemeClr val="bg1"/>
                </a:solidFill>
                <a:effectLst/>
                <a:uLnTx/>
                <a:uFillTx/>
                <a:latin typeface="Atkinson Hyperlegible Bold" panose="020B0604020202020204" charset="0"/>
                <a:ea typeface="+mn-ea"/>
                <a:cs typeface="+mn-cs"/>
              </a:endParaRPr>
            </a:p>
          </p:txBody>
        </p:sp>
        <p:pic>
          <p:nvPicPr>
            <p:cNvPr id="7" name="Picture 6">
              <a:extLst>
                <a:ext uri="{FF2B5EF4-FFF2-40B4-BE49-F238E27FC236}">
                  <a16:creationId xmlns:a16="http://schemas.microsoft.com/office/drawing/2014/main" id="{2CEBC8AC-193A-7158-85E1-18731A61E520}"/>
                </a:ext>
              </a:extLst>
            </p:cNvPr>
            <p:cNvPicPr>
              <a:picLocks noChangeAspect="1"/>
            </p:cNvPicPr>
            <p:nvPr/>
          </p:nvPicPr>
          <p:blipFill>
            <a:blip r:embed="rId3"/>
            <a:stretch>
              <a:fillRect/>
            </a:stretch>
          </p:blipFill>
          <p:spPr>
            <a:xfrm>
              <a:off x="796053" y="3658641"/>
              <a:ext cx="3108960" cy="4456659"/>
            </a:xfrm>
            <a:prstGeom prst="rect">
              <a:avLst/>
            </a:prstGeom>
          </p:spPr>
        </p:pic>
      </p:grpSp>
      <p:grpSp>
        <p:nvGrpSpPr>
          <p:cNvPr id="9" name="Group 8">
            <a:extLst>
              <a:ext uri="{FF2B5EF4-FFF2-40B4-BE49-F238E27FC236}">
                <a16:creationId xmlns:a16="http://schemas.microsoft.com/office/drawing/2014/main" id="{25873A15-A0F6-5508-C154-7F9C66170CE3}"/>
              </a:ext>
            </a:extLst>
          </p:cNvPr>
          <p:cNvGrpSpPr/>
          <p:nvPr/>
        </p:nvGrpSpPr>
        <p:grpSpPr>
          <a:xfrm>
            <a:off x="4292596" y="3023462"/>
            <a:ext cx="3110656" cy="5091838"/>
            <a:chOff x="4292596" y="3023462"/>
            <a:chExt cx="3110656" cy="5091838"/>
          </a:xfrm>
        </p:grpSpPr>
        <p:sp>
          <p:nvSpPr>
            <p:cNvPr id="25" name="TextBox 24">
              <a:extLst>
                <a:ext uri="{FF2B5EF4-FFF2-40B4-BE49-F238E27FC236}">
                  <a16:creationId xmlns:a16="http://schemas.microsoft.com/office/drawing/2014/main" id="{40BC201D-4B69-A051-F0AF-C3929E98D8B3}"/>
                </a:ext>
              </a:extLst>
            </p:cNvPr>
            <p:cNvSpPr txBox="1"/>
            <p:nvPr/>
          </p:nvSpPr>
          <p:spPr>
            <a:xfrm>
              <a:off x="4292596" y="3023462"/>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PAMIs</a:t>
              </a:r>
              <a:endParaRPr lang="en-US" dirty="0"/>
            </a:p>
          </p:txBody>
        </p:sp>
        <p:pic>
          <p:nvPicPr>
            <p:cNvPr id="13" name="Picture 12">
              <a:extLst>
                <a:ext uri="{FF2B5EF4-FFF2-40B4-BE49-F238E27FC236}">
                  <a16:creationId xmlns:a16="http://schemas.microsoft.com/office/drawing/2014/main" id="{C4862502-750B-7BE2-09D3-B95F5DF9F265}"/>
                </a:ext>
              </a:extLst>
            </p:cNvPr>
            <p:cNvPicPr>
              <a:picLocks noChangeAspect="1"/>
            </p:cNvPicPr>
            <p:nvPr/>
          </p:nvPicPr>
          <p:blipFill>
            <a:blip r:embed="rId4"/>
            <a:stretch>
              <a:fillRect/>
            </a:stretch>
          </p:blipFill>
          <p:spPr>
            <a:xfrm>
              <a:off x="4292596" y="3599620"/>
              <a:ext cx="3110656" cy="4515680"/>
            </a:xfrm>
            <a:prstGeom prst="rect">
              <a:avLst/>
            </a:prstGeom>
          </p:spPr>
        </p:pic>
      </p:grpSp>
      <p:grpSp>
        <p:nvGrpSpPr>
          <p:cNvPr id="10" name="Group 9">
            <a:extLst>
              <a:ext uri="{FF2B5EF4-FFF2-40B4-BE49-F238E27FC236}">
                <a16:creationId xmlns:a16="http://schemas.microsoft.com/office/drawing/2014/main" id="{7BEAD20A-9F11-DC82-7D48-DD623B8AAB24}"/>
              </a:ext>
            </a:extLst>
          </p:cNvPr>
          <p:cNvGrpSpPr/>
          <p:nvPr/>
        </p:nvGrpSpPr>
        <p:grpSpPr>
          <a:xfrm>
            <a:off x="7715568" y="3023462"/>
            <a:ext cx="3113748" cy="5129059"/>
            <a:chOff x="7691412" y="3036162"/>
            <a:chExt cx="3113748" cy="5129059"/>
          </a:xfrm>
        </p:grpSpPr>
        <p:sp>
          <p:nvSpPr>
            <p:cNvPr id="26" name="TextBox 25">
              <a:extLst>
                <a:ext uri="{FF2B5EF4-FFF2-40B4-BE49-F238E27FC236}">
                  <a16:creationId xmlns:a16="http://schemas.microsoft.com/office/drawing/2014/main" id="{81E8968D-CBC0-F4A5-0C28-7A6B284AB626}"/>
                </a:ext>
              </a:extLst>
            </p:cNvPr>
            <p:cNvSpPr txBox="1"/>
            <p:nvPr/>
          </p:nvSpPr>
          <p:spPr>
            <a:xfrm>
              <a:off x="7696200" y="3036162"/>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Contrôle</a:t>
              </a:r>
              <a:endParaRPr lang="en-US" dirty="0"/>
            </a:p>
          </p:txBody>
        </p:sp>
        <p:pic>
          <p:nvPicPr>
            <p:cNvPr id="16" name="Picture 15">
              <a:extLst>
                <a:ext uri="{FF2B5EF4-FFF2-40B4-BE49-F238E27FC236}">
                  <a16:creationId xmlns:a16="http://schemas.microsoft.com/office/drawing/2014/main" id="{4ADB1B8E-2460-1B9A-7518-0A071497607B}"/>
                </a:ext>
              </a:extLst>
            </p:cNvPr>
            <p:cNvPicPr>
              <a:picLocks noChangeAspect="1"/>
            </p:cNvPicPr>
            <p:nvPr/>
          </p:nvPicPr>
          <p:blipFill>
            <a:blip r:embed="rId5"/>
            <a:stretch>
              <a:fillRect/>
            </a:stretch>
          </p:blipFill>
          <p:spPr>
            <a:xfrm>
              <a:off x="7691412" y="3637084"/>
              <a:ext cx="3108960" cy="4528137"/>
            </a:xfrm>
            <a:prstGeom prst="rect">
              <a:avLst/>
            </a:prstGeom>
          </p:spPr>
        </p:pic>
      </p:grpSp>
      <p:grpSp>
        <p:nvGrpSpPr>
          <p:cNvPr id="11" name="Group 10">
            <a:extLst>
              <a:ext uri="{FF2B5EF4-FFF2-40B4-BE49-F238E27FC236}">
                <a16:creationId xmlns:a16="http://schemas.microsoft.com/office/drawing/2014/main" id="{E20CB4E1-F64A-1C93-5763-A81243FAEE0B}"/>
              </a:ext>
            </a:extLst>
          </p:cNvPr>
          <p:cNvGrpSpPr/>
          <p:nvPr/>
        </p:nvGrpSpPr>
        <p:grpSpPr>
          <a:xfrm>
            <a:off x="11131228" y="3048444"/>
            <a:ext cx="3116557" cy="5047629"/>
            <a:chOff x="11131228" y="3048444"/>
            <a:chExt cx="3116557" cy="5047629"/>
          </a:xfrm>
        </p:grpSpPr>
        <p:sp>
          <p:nvSpPr>
            <p:cNvPr id="28" name="TextBox 27">
              <a:extLst>
                <a:ext uri="{FF2B5EF4-FFF2-40B4-BE49-F238E27FC236}">
                  <a16:creationId xmlns:a16="http://schemas.microsoft.com/office/drawing/2014/main" id="{5592B551-6FC1-FFF7-788E-FCCE255B64BB}"/>
                </a:ext>
              </a:extLst>
            </p:cNvPr>
            <p:cNvSpPr txBox="1"/>
            <p:nvPr/>
          </p:nvSpPr>
          <p:spPr>
            <a:xfrm>
              <a:off x="11131228" y="3048444"/>
              <a:ext cx="3116557"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Élimination</a:t>
              </a:r>
              <a:endParaRPr lang="en-US" dirty="0"/>
            </a:p>
          </p:txBody>
        </p:sp>
        <p:pic>
          <p:nvPicPr>
            <p:cNvPr id="36" name="Picture 35">
              <a:extLst>
                <a:ext uri="{FF2B5EF4-FFF2-40B4-BE49-F238E27FC236}">
                  <a16:creationId xmlns:a16="http://schemas.microsoft.com/office/drawing/2014/main" id="{563A7B1B-B7FC-71C8-B970-3FC95BF68B61}"/>
                </a:ext>
              </a:extLst>
            </p:cNvPr>
            <p:cNvPicPr>
              <a:picLocks noChangeAspect="1"/>
            </p:cNvPicPr>
            <p:nvPr/>
          </p:nvPicPr>
          <p:blipFill>
            <a:blip r:embed="rId6"/>
            <a:stretch>
              <a:fillRect/>
            </a:stretch>
          </p:blipFill>
          <p:spPr>
            <a:xfrm>
              <a:off x="11131228" y="3637084"/>
              <a:ext cx="3108960" cy="4458989"/>
            </a:xfrm>
            <a:prstGeom prst="rect">
              <a:avLst/>
            </a:prstGeom>
          </p:spPr>
        </p:pic>
      </p:grpSp>
      <p:grpSp>
        <p:nvGrpSpPr>
          <p:cNvPr id="12" name="Group 11">
            <a:extLst>
              <a:ext uri="{FF2B5EF4-FFF2-40B4-BE49-F238E27FC236}">
                <a16:creationId xmlns:a16="http://schemas.microsoft.com/office/drawing/2014/main" id="{ED78E562-F3D0-0F61-0588-8943B2413B33}"/>
              </a:ext>
            </a:extLst>
          </p:cNvPr>
          <p:cNvGrpSpPr/>
          <p:nvPr/>
        </p:nvGrpSpPr>
        <p:grpSpPr>
          <a:xfrm>
            <a:off x="14554200" y="3026360"/>
            <a:ext cx="3108960" cy="5060026"/>
            <a:chOff x="14554200" y="3026360"/>
            <a:chExt cx="3108960" cy="5060026"/>
          </a:xfrm>
        </p:grpSpPr>
        <p:sp>
          <p:nvSpPr>
            <p:cNvPr id="27" name="TextBox 26">
              <a:extLst>
                <a:ext uri="{FF2B5EF4-FFF2-40B4-BE49-F238E27FC236}">
                  <a16:creationId xmlns:a16="http://schemas.microsoft.com/office/drawing/2014/main" id="{72CC9853-2A13-B34D-C0F5-6BDD200D0E0F}"/>
                </a:ext>
              </a:extLst>
            </p:cNvPr>
            <p:cNvSpPr txBox="1"/>
            <p:nvPr/>
          </p:nvSpPr>
          <p:spPr>
            <a:xfrm>
              <a:off x="14554200" y="3026360"/>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Revue des PAMIs</a:t>
              </a:r>
              <a:endParaRPr lang="en-US" dirty="0"/>
            </a:p>
          </p:txBody>
        </p:sp>
        <p:pic>
          <p:nvPicPr>
            <p:cNvPr id="38" name="Picture 37">
              <a:extLst>
                <a:ext uri="{FF2B5EF4-FFF2-40B4-BE49-F238E27FC236}">
                  <a16:creationId xmlns:a16="http://schemas.microsoft.com/office/drawing/2014/main" id="{A1FB631E-CAF7-F1CF-C553-D681B3ACFC12}"/>
                </a:ext>
              </a:extLst>
            </p:cNvPr>
            <p:cNvPicPr>
              <a:picLocks noChangeAspect="1"/>
            </p:cNvPicPr>
            <p:nvPr/>
          </p:nvPicPr>
          <p:blipFill>
            <a:blip r:embed="rId7"/>
            <a:stretch>
              <a:fillRect/>
            </a:stretch>
          </p:blipFill>
          <p:spPr>
            <a:xfrm>
              <a:off x="14554200" y="3637084"/>
              <a:ext cx="3108960" cy="4449302"/>
            </a:xfrm>
            <a:prstGeom prst="rect">
              <a:avLst/>
            </a:prstGeom>
          </p:spPr>
        </p:pic>
      </p:grpSp>
      <p:grpSp>
        <p:nvGrpSpPr>
          <p:cNvPr id="14" name="Group 13">
            <a:extLst>
              <a:ext uri="{FF2B5EF4-FFF2-40B4-BE49-F238E27FC236}">
                <a16:creationId xmlns:a16="http://schemas.microsoft.com/office/drawing/2014/main" id="{35F9EDCC-1579-5469-983F-C828DEF90F93}"/>
              </a:ext>
            </a:extLst>
          </p:cNvPr>
          <p:cNvGrpSpPr/>
          <p:nvPr/>
        </p:nvGrpSpPr>
        <p:grpSpPr>
          <a:xfrm>
            <a:off x="1600200" y="8192270"/>
            <a:ext cx="15925761" cy="2171700"/>
            <a:chOff x="1355594" y="8115300"/>
            <a:chExt cx="15925761" cy="2171700"/>
          </a:xfrm>
        </p:grpSpPr>
        <p:pic>
          <p:nvPicPr>
            <p:cNvPr id="40" name="Picture 39">
              <a:extLst>
                <a:ext uri="{FF2B5EF4-FFF2-40B4-BE49-F238E27FC236}">
                  <a16:creationId xmlns:a16="http://schemas.microsoft.com/office/drawing/2014/main" id="{C6C983F3-DA91-5FEE-B125-AC155C9E24AF}"/>
                </a:ext>
              </a:extLst>
            </p:cNvPr>
            <p:cNvPicPr>
              <a:picLocks noChangeAspect="1"/>
            </p:cNvPicPr>
            <p:nvPr/>
          </p:nvPicPr>
          <p:blipFill>
            <a:blip r:embed="rId8"/>
            <a:stretch>
              <a:fillRect/>
            </a:stretch>
          </p:blipFill>
          <p:spPr>
            <a:xfrm>
              <a:off x="1355594" y="8223239"/>
              <a:ext cx="1981286" cy="2011612"/>
            </a:xfrm>
            <a:prstGeom prst="rect">
              <a:avLst/>
            </a:prstGeom>
          </p:spPr>
        </p:pic>
        <p:pic>
          <p:nvPicPr>
            <p:cNvPr id="42" name="Picture 41">
              <a:extLst>
                <a:ext uri="{FF2B5EF4-FFF2-40B4-BE49-F238E27FC236}">
                  <a16:creationId xmlns:a16="http://schemas.microsoft.com/office/drawing/2014/main" id="{6902EFBB-FCA9-1D71-B54D-4D20AFDD2344}"/>
                </a:ext>
              </a:extLst>
            </p:cNvPr>
            <p:cNvPicPr>
              <a:picLocks noChangeAspect="1"/>
            </p:cNvPicPr>
            <p:nvPr/>
          </p:nvPicPr>
          <p:blipFill>
            <a:blip r:embed="rId9"/>
            <a:stretch>
              <a:fillRect/>
            </a:stretch>
          </p:blipFill>
          <p:spPr>
            <a:xfrm>
              <a:off x="5008552" y="8252374"/>
              <a:ext cx="1974191" cy="2034625"/>
            </a:xfrm>
            <a:prstGeom prst="rect">
              <a:avLst/>
            </a:prstGeom>
          </p:spPr>
        </p:pic>
        <p:pic>
          <p:nvPicPr>
            <p:cNvPr id="44" name="Picture 43">
              <a:extLst>
                <a:ext uri="{FF2B5EF4-FFF2-40B4-BE49-F238E27FC236}">
                  <a16:creationId xmlns:a16="http://schemas.microsoft.com/office/drawing/2014/main" id="{49B2AC4E-D45D-D20E-DC20-8D8E095D4D89}"/>
                </a:ext>
              </a:extLst>
            </p:cNvPr>
            <p:cNvPicPr>
              <a:picLocks noChangeAspect="1"/>
            </p:cNvPicPr>
            <p:nvPr/>
          </p:nvPicPr>
          <p:blipFill>
            <a:blip r:embed="rId10"/>
            <a:stretch>
              <a:fillRect/>
            </a:stretch>
          </p:blipFill>
          <p:spPr>
            <a:xfrm>
              <a:off x="8276266" y="8232611"/>
              <a:ext cx="2021269" cy="2031375"/>
            </a:xfrm>
            <a:prstGeom prst="rect">
              <a:avLst/>
            </a:prstGeom>
          </p:spPr>
        </p:pic>
        <p:pic>
          <p:nvPicPr>
            <p:cNvPr id="50" name="Picture 49">
              <a:extLst>
                <a:ext uri="{FF2B5EF4-FFF2-40B4-BE49-F238E27FC236}">
                  <a16:creationId xmlns:a16="http://schemas.microsoft.com/office/drawing/2014/main" id="{7732EEA2-A9A5-AC7A-139C-F10A328B0A60}"/>
                </a:ext>
              </a:extLst>
            </p:cNvPr>
            <p:cNvPicPr>
              <a:picLocks noChangeAspect="1"/>
            </p:cNvPicPr>
            <p:nvPr/>
          </p:nvPicPr>
          <p:blipFill>
            <a:blip r:embed="rId11"/>
            <a:stretch>
              <a:fillRect/>
            </a:stretch>
          </p:blipFill>
          <p:spPr>
            <a:xfrm>
              <a:off x="11705913" y="8192270"/>
              <a:ext cx="2094730" cy="2094730"/>
            </a:xfrm>
            <a:prstGeom prst="rect">
              <a:avLst/>
            </a:prstGeom>
          </p:spPr>
        </p:pic>
        <p:pic>
          <p:nvPicPr>
            <p:cNvPr id="52" name="Picture 51">
              <a:extLst>
                <a:ext uri="{FF2B5EF4-FFF2-40B4-BE49-F238E27FC236}">
                  <a16:creationId xmlns:a16="http://schemas.microsoft.com/office/drawing/2014/main" id="{9F638829-D9AA-A5A6-8B20-7173559B13C8}"/>
                </a:ext>
              </a:extLst>
            </p:cNvPr>
            <p:cNvPicPr>
              <a:picLocks noChangeAspect="1"/>
            </p:cNvPicPr>
            <p:nvPr/>
          </p:nvPicPr>
          <p:blipFill>
            <a:blip r:embed="rId12"/>
            <a:stretch>
              <a:fillRect/>
            </a:stretch>
          </p:blipFill>
          <p:spPr>
            <a:xfrm>
              <a:off x="15099464" y="8115300"/>
              <a:ext cx="2181891" cy="2119551"/>
            </a:xfrm>
            <a:prstGeom prst="rect">
              <a:avLst/>
            </a:prstGeom>
          </p:spPr>
        </p:pic>
      </p:grpSp>
      <p:sp>
        <p:nvSpPr>
          <p:cNvPr id="15" name="Slide Number Placeholder 14">
            <a:extLst>
              <a:ext uri="{FF2B5EF4-FFF2-40B4-BE49-F238E27FC236}">
                <a16:creationId xmlns:a16="http://schemas.microsoft.com/office/drawing/2014/main" id="{B2A39999-4A8B-3822-36FA-7A038E7EEB3B}"/>
              </a:ext>
            </a:extLst>
          </p:cNvPr>
          <p:cNvSpPr>
            <a:spLocks noGrp="1"/>
          </p:cNvSpPr>
          <p:nvPr>
            <p:ph type="sldNum" sz="quarter" idx="7"/>
          </p:nvPr>
        </p:nvSpPr>
        <p:spPr>
          <a:xfrm>
            <a:off x="13626168" y="9639300"/>
            <a:ext cx="4206240" cy="276999"/>
          </a:xfrm>
        </p:spPr>
        <p:txBody>
          <a:bodyPr/>
          <a:lstStyle/>
          <a:p>
            <a:fld id="{B6F15528-21DE-4FAA-801E-634DDDAF4B2B}" type="slidenum">
              <a:rPr lang="en-US" smtClean="0"/>
              <a:t>4</a:t>
            </a:fld>
            <a:endParaRPr lang="en-US"/>
          </a:p>
        </p:txBody>
      </p:sp>
    </p:spTree>
    <p:extLst>
      <p:ext uri="{BB962C8B-B14F-4D97-AF65-F5344CB8AC3E}">
        <p14:creationId xmlns:p14="http://schemas.microsoft.com/office/powerpoint/2010/main" val="41007546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3694190" y="2116359"/>
            <a:ext cx="11404053" cy="969741"/>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762000" y="-2009228"/>
            <a:ext cx="15011400"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1034736" y="571500"/>
            <a:ext cx="12681264"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PAMIs pour le contrôle | Cours en ligne</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18" name="TextBox 17">
            <a:extLst>
              <a:ext uri="{FF2B5EF4-FFF2-40B4-BE49-F238E27FC236}">
                <a16:creationId xmlns:a16="http://schemas.microsoft.com/office/drawing/2014/main" id="{1DE31C17-AEE5-751C-DABD-5B37397FA147}"/>
              </a:ext>
            </a:extLst>
          </p:cNvPr>
          <p:cNvSpPr txBox="1"/>
          <p:nvPr/>
        </p:nvSpPr>
        <p:spPr>
          <a:xfrm>
            <a:off x="3770389" y="2425734"/>
            <a:ext cx="10823421" cy="954107"/>
          </a:xfrm>
          <a:prstGeom prst="rect">
            <a:avLst/>
          </a:prstGeom>
          <a:noFill/>
        </p:spPr>
        <p:txBody>
          <a:bodyPr wrap="square" rtlCol="0">
            <a:spAutoFit/>
          </a:bodyPr>
          <a:lstStyle/>
          <a:p>
            <a:pPr algn="ctr">
              <a:defRPr/>
            </a:pP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tinyurl.com</a:t>
            </a: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coursePAMIcontrol</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pic>
        <p:nvPicPr>
          <p:cNvPr id="2" name="Picture 1" descr="A group of people looking at a computer&#10;&#10;AI-generated content may be incorrect.">
            <a:extLst>
              <a:ext uri="{FF2B5EF4-FFF2-40B4-BE49-F238E27FC236}">
                <a16:creationId xmlns:a16="http://schemas.microsoft.com/office/drawing/2014/main" id="{8D71B970-68E4-E172-E2BF-BCB6240801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9707" y="3438339"/>
            <a:ext cx="11404053" cy="6414780"/>
          </a:xfrm>
          <a:prstGeom prst="rect">
            <a:avLst/>
          </a:prstGeom>
        </p:spPr>
      </p:pic>
      <p:sp>
        <p:nvSpPr>
          <p:cNvPr id="8" name="Slide Number Placeholder 7">
            <a:extLst>
              <a:ext uri="{FF2B5EF4-FFF2-40B4-BE49-F238E27FC236}">
                <a16:creationId xmlns:a16="http://schemas.microsoft.com/office/drawing/2014/main" id="{72B4FD9E-068D-70BA-2A6F-6C69808863A1}"/>
              </a:ext>
            </a:extLst>
          </p:cNvPr>
          <p:cNvSpPr>
            <a:spLocks noGrp="1"/>
          </p:cNvSpPr>
          <p:nvPr>
            <p:ph type="sldNum" sz="quarter" idx="7"/>
          </p:nvPr>
        </p:nvSpPr>
        <p:spPr/>
        <p:txBody>
          <a:bodyPr/>
          <a:lstStyle/>
          <a:p>
            <a:fld id="{B6F15528-21DE-4FAA-801E-634DDDAF4B2B}" type="slidenum">
              <a:rPr lang="en-US" smtClean="0"/>
              <a:t>5</a:t>
            </a:fld>
            <a:endParaRPr lang="en-US"/>
          </a:p>
        </p:txBody>
      </p:sp>
    </p:spTree>
    <p:extLst>
      <p:ext uri="{BB962C8B-B14F-4D97-AF65-F5344CB8AC3E}">
        <p14:creationId xmlns:p14="http://schemas.microsoft.com/office/powerpoint/2010/main" val="1303424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4572000" y="1894214"/>
            <a:ext cx="9220200" cy="1141970"/>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852855" y="-2019300"/>
            <a:ext cx="16272210"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917646" y="486914"/>
            <a:ext cx="14855754"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PAMIs pour le contrôle </a:t>
            </a:r>
            <a:r>
              <a:rPr lang="fr-FR"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a:t>
            </a: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 Ressources techniques</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18" name="TextBox 17">
            <a:extLst>
              <a:ext uri="{FF2B5EF4-FFF2-40B4-BE49-F238E27FC236}">
                <a16:creationId xmlns:a16="http://schemas.microsoft.com/office/drawing/2014/main" id="{1DE31C17-AEE5-751C-DABD-5B37397FA147}"/>
              </a:ext>
            </a:extLst>
          </p:cNvPr>
          <p:cNvSpPr txBox="1"/>
          <p:nvPr/>
        </p:nvSpPr>
        <p:spPr>
          <a:xfrm>
            <a:off x="3732289" y="2194923"/>
            <a:ext cx="10823421" cy="523220"/>
          </a:xfrm>
          <a:prstGeom prst="rect">
            <a:avLst/>
          </a:prstGeom>
          <a:noFill/>
        </p:spPr>
        <p:txBody>
          <a:bodyPr wrap="square" rtlCol="0">
            <a:spAutoFit/>
          </a:bodyPr>
          <a:lstStyle/>
          <a:p>
            <a:pPr algn="ct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tinyurl.com</a:t>
            </a: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PAMIcontrol</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grpSp>
        <p:nvGrpSpPr>
          <p:cNvPr id="7" name="Group 6">
            <a:extLst>
              <a:ext uri="{FF2B5EF4-FFF2-40B4-BE49-F238E27FC236}">
                <a16:creationId xmlns:a16="http://schemas.microsoft.com/office/drawing/2014/main" id="{A8A0B374-0175-22D3-6764-FEE4945C1C83}"/>
              </a:ext>
            </a:extLst>
          </p:cNvPr>
          <p:cNvGrpSpPr/>
          <p:nvPr/>
        </p:nvGrpSpPr>
        <p:grpSpPr>
          <a:xfrm>
            <a:off x="910743" y="3619697"/>
            <a:ext cx="3153963" cy="4778675"/>
            <a:chOff x="910743" y="3619697"/>
            <a:chExt cx="3153963" cy="4778675"/>
          </a:xfrm>
        </p:grpSpPr>
        <p:sp>
          <p:nvSpPr>
            <p:cNvPr id="24" name="TextBox 23">
              <a:extLst>
                <a:ext uri="{FF2B5EF4-FFF2-40B4-BE49-F238E27FC236}">
                  <a16:creationId xmlns:a16="http://schemas.microsoft.com/office/drawing/2014/main" id="{5BCF69B1-6338-B9A2-30DB-88E28B46202B}"/>
                </a:ext>
              </a:extLst>
            </p:cNvPr>
            <p:cNvSpPr txBox="1"/>
            <p:nvPr/>
          </p:nvSpPr>
          <p:spPr>
            <a:xfrm>
              <a:off x="910743" y="3619697"/>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err="1"/>
                <a:t>Méthode </a:t>
              </a:r>
              <a:r>
                <a:rPr lang="fr-FR" dirty="0"/>
                <a:t>GTFCC</a:t>
              </a:r>
              <a:endParaRPr lang="en-US" dirty="0"/>
            </a:p>
          </p:txBody>
        </p:sp>
        <p:pic>
          <p:nvPicPr>
            <p:cNvPr id="16" name="Picture 15">
              <a:extLst>
                <a:ext uri="{FF2B5EF4-FFF2-40B4-BE49-F238E27FC236}">
                  <a16:creationId xmlns:a16="http://schemas.microsoft.com/office/drawing/2014/main" id="{20E0BF41-59C9-8A48-C2E2-91B6CB779D9A}"/>
                </a:ext>
              </a:extLst>
            </p:cNvPr>
            <p:cNvPicPr>
              <a:picLocks noChangeAspect="1"/>
            </p:cNvPicPr>
            <p:nvPr/>
          </p:nvPicPr>
          <p:blipFill>
            <a:blip r:embed="rId3"/>
            <a:stretch>
              <a:fillRect/>
            </a:stretch>
          </p:blipFill>
          <p:spPr>
            <a:xfrm>
              <a:off x="955746" y="4562962"/>
              <a:ext cx="3108960" cy="3835410"/>
            </a:xfrm>
            <a:prstGeom prst="rect">
              <a:avLst/>
            </a:prstGeom>
          </p:spPr>
        </p:pic>
      </p:grpSp>
      <p:grpSp>
        <p:nvGrpSpPr>
          <p:cNvPr id="8" name="Group 7">
            <a:extLst>
              <a:ext uri="{FF2B5EF4-FFF2-40B4-BE49-F238E27FC236}">
                <a16:creationId xmlns:a16="http://schemas.microsoft.com/office/drawing/2014/main" id="{ED2C2C9D-0895-95B4-7012-44C6734119E5}"/>
              </a:ext>
            </a:extLst>
          </p:cNvPr>
          <p:cNvGrpSpPr/>
          <p:nvPr/>
        </p:nvGrpSpPr>
        <p:grpSpPr>
          <a:xfrm>
            <a:off x="4364653" y="3622333"/>
            <a:ext cx="3116945" cy="3122329"/>
            <a:chOff x="4364653" y="3622333"/>
            <a:chExt cx="3116945" cy="3122329"/>
          </a:xfrm>
        </p:grpSpPr>
        <p:sp>
          <p:nvSpPr>
            <p:cNvPr id="25" name="TextBox 24">
              <a:extLst>
                <a:ext uri="{FF2B5EF4-FFF2-40B4-BE49-F238E27FC236}">
                  <a16:creationId xmlns:a16="http://schemas.microsoft.com/office/drawing/2014/main" id="{40BC201D-4B69-A051-F0AF-C3929E98D8B3}"/>
                </a:ext>
              </a:extLst>
            </p:cNvPr>
            <p:cNvSpPr txBox="1"/>
            <p:nvPr/>
          </p:nvSpPr>
          <p:spPr>
            <a:xfrm>
              <a:off x="4364653" y="3622333"/>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err="1"/>
                <a:t>Outil </a:t>
              </a:r>
              <a:r>
                <a:rPr lang="fr-FR" dirty="0"/>
                <a:t>PAMI Excel</a:t>
              </a:r>
              <a:endParaRPr lang="en-US" dirty="0"/>
            </a:p>
          </p:txBody>
        </p:sp>
        <p:pic>
          <p:nvPicPr>
            <p:cNvPr id="20" name="Picture 19">
              <a:extLst>
                <a:ext uri="{FF2B5EF4-FFF2-40B4-BE49-F238E27FC236}">
                  <a16:creationId xmlns:a16="http://schemas.microsoft.com/office/drawing/2014/main" id="{D05FF367-83DD-20A5-3F6E-6ABE9A2304BA}"/>
                </a:ext>
              </a:extLst>
            </p:cNvPr>
            <p:cNvPicPr>
              <a:picLocks noChangeAspect="1"/>
            </p:cNvPicPr>
            <p:nvPr/>
          </p:nvPicPr>
          <p:blipFill>
            <a:blip r:embed="rId4"/>
            <a:stretch>
              <a:fillRect/>
            </a:stretch>
          </p:blipFill>
          <p:spPr>
            <a:xfrm>
              <a:off x="4372638" y="4700925"/>
              <a:ext cx="3108960" cy="2043737"/>
            </a:xfrm>
            <a:prstGeom prst="rect">
              <a:avLst/>
            </a:prstGeom>
          </p:spPr>
        </p:pic>
      </p:grpSp>
      <p:grpSp>
        <p:nvGrpSpPr>
          <p:cNvPr id="9" name="Group 8">
            <a:extLst>
              <a:ext uri="{FF2B5EF4-FFF2-40B4-BE49-F238E27FC236}">
                <a16:creationId xmlns:a16="http://schemas.microsoft.com/office/drawing/2014/main" id="{250A468B-AB67-F037-CA4B-5EEB926099EC}"/>
              </a:ext>
            </a:extLst>
          </p:cNvPr>
          <p:cNvGrpSpPr/>
          <p:nvPr/>
        </p:nvGrpSpPr>
        <p:grpSpPr>
          <a:xfrm>
            <a:off x="7699218" y="3629499"/>
            <a:ext cx="3199272" cy="4548345"/>
            <a:chOff x="7699218" y="3629499"/>
            <a:chExt cx="3199272" cy="4548345"/>
          </a:xfrm>
        </p:grpSpPr>
        <p:sp>
          <p:nvSpPr>
            <p:cNvPr id="26" name="TextBox 25">
              <a:extLst>
                <a:ext uri="{FF2B5EF4-FFF2-40B4-BE49-F238E27FC236}">
                  <a16:creationId xmlns:a16="http://schemas.microsoft.com/office/drawing/2014/main" id="{81E8968D-CBC0-F4A5-0C28-7A6B284AB626}"/>
                </a:ext>
              </a:extLst>
            </p:cNvPr>
            <p:cNvSpPr txBox="1"/>
            <p:nvPr/>
          </p:nvSpPr>
          <p:spPr>
            <a:xfrm>
              <a:off x="7699218" y="3629499"/>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Guide utilisateur</a:t>
              </a:r>
              <a:endParaRPr lang="en-US" dirty="0"/>
            </a:p>
          </p:txBody>
        </p:sp>
        <p:pic>
          <p:nvPicPr>
            <p:cNvPr id="35" name="Picture 34">
              <a:extLst>
                <a:ext uri="{FF2B5EF4-FFF2-40B4-BE49-F238E27FC236}">
                  <a16:creationId xmlns:a16="http://schemas.microsoft.com/office/drawing/2014/main" id="{ED9BAEEE-F479-1D1E-8217-BAA2434DB3D3}"/>
                </a:ext>
              </a:extLst>
            </p:cNvPr>
            <p:cNvPicPr>
              <a:picLocks noChangeAspect="1"/>
            </p:cNvPicPr>
            <p:nvPr/>
          </p:nvPicPr>
          <p:blipFill>
            <a:blip r:embed="rId5"/>
            <a:stretch>
              <a:fillRect/>
            </a:stretch>
          </p:blipFill>
          <p:spPr>
            <a:xfrm>
              <a:off x="7789530" y="4560957"/>
              <a:ext cx="3108960" cy="3616887"/>
            </a:xfrm>
            <a:prstGeom prst="rect">
              <a:avLst/>
            </a:prstGeom>
          </p:spPr>
        </p:pic>
      </p:grpSp>
      <p:grpSp>
        <p:nvGrpSpPr>
          <p:cNvPr id="10" name="Group 9">
            <a:extLst>
              <a:ext uri="{FF2B5EF4-FFF2-40B4-BE49-F238E27FC236}">
                <a16:creationId xmlns:a16="http://schemas.microsoft.com/office/drawing/2014/main" id="{FF980092-5933-ACC8-1AEA-C34AE3FEF8B6}"/>
              </a:ext>
            </a:extLst>
          </p:cNvPr>
          <p:cNvGrpSpPr/>
          <p:nvPr/>
        </p:nvGrpSpPr>
        <p:grpSpPr>
          <a:xfrm>
            <a:off x="11094071" y="3639266"/>
            <a:ext cx="3108960" cy="3292932"/>
            <a:chOff x="11094071" y="3639266"/>
            <a:chExt cx="3108960" cy="3292932"/>
          </a:xfrm>
        </p:grpSpPr>
        <p:sp>
          <p:nvSpPr>
            <p:cNvPr id="28" name="TextBox 27">
              <a:extLst>
                <a:ext uri="{FF2B5EF4-FFF2-40B4-BE49-F238E27FC236}">
                  <a16:creationId xmlns:a16="http://schemas.microsoft.com/office/drawing/2014/main" id="{5592B551-6FC1-FFF7-788E-FCCE255B64BB}"/>
                </a:ext>
              </a:extLst>
            </p:cNvPr>
            <p:cNvSpPr txBox="1"/>
            <p:nvPr/>
          </p:nvSpPr>
          <p:spPr>
            <a:xfrm>
              <a:off x="11094071" y="3639266"/>
              <a:ext cx="3108960" cy="461665"/>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sz="2400" dirty="0"/>
                <a:t>Modèle de données</a:t>
              </a:r>
              <a:endParaRPr lang="en-US" sz="2400" dirty="0"/>
            </a:p>
          </p:txBody>
        </p:sp>
        <p:pic>
          <p:nvPicPr>
            <p:cNvPr id="37" name="Picture 36">
              <a:extLst>
                <a:ext uri="{FF2B5EF4-FFF2-40B4-BE49-F238E27FC236}">
                  <a16:creationId xmlns:a16="http://schemas.microsoft.com/office/drawing/2014/main" id="{1B579E5D-69E5-BDA2-12CC-17475FF63547}"/>
                </a:ext>
              </a:extLst>
            </p:cNvPr>
            <p:cNvPicPr>
              <a:picLocks noChangeAspect="1"/>
            </p:cNvPicPr>
            <p:nvPr/>
          </p:nvPicPr>
          <p:blipFill>
            <a:blip r:embed="rId6"/>
            <a:stretch>
              <a:fillRect/>
            </a:stretch>
          </p:blipFill>
          <p:spPr>
            <a:xfrm>
              <a:off x="11094071" y="4560957"/>
              <a:ext cx="3108960" cy="2371241"/>
            </a:xfrm>
            <a:prstGeom prst="rect">
              <a:avLst/>
            </a:prstGeom>
          </p:spPr>
        </p:pic>
      </p:grpSp>
      <p:grpSp>
        <p:nvGrpSpPr>
          <p:cNvPr id="11" name="Group 10">
            <a:extLst>
              <a:ext uri="{FF2B5EF4-FFF2-40B4-BE49-F238E27FC236}">
                <a16:creationId xmlns:a16="http://schemas.microsoft.com/office/drawing/2014/main" id="{ACE1C9A4-9E30-BC0E-144A-8B3E13A9581D}"/>
              </a:ext>
            </a:extLst>
          </p:cNvPr>
          <p:cNvGrpSpPr/>
          <p:nvPr/>
        </p:nvGrpSpPr>
        <p:grpSpPr>
          <a:xfrm>
            <a:off x="14488924" y="3619697"/>
            <a:ext cx="3119178" cy="4295858"/>
            <a:chOff x="14488924" y="3619697"/>
            <a:chExt cx="3119178" cy="4295858"/>
          </a:xfrm>
        </p:grpSpPr>
        <p:sp>
          <p:nvSpPr>
            <p:cNvPr id="27" name="TextBox 26">
              <a:extLst>
                <a:ext uri="{FF2B5EF4-FFF2-40B4-BE49-F238E27FC236}">
                  <a16:creationId xmlns:a16="http://schemas.microsoft.com/office/drawing/2014/main" id="{72CC9853-2A13-B34D-C0F5-6BDD200D0E0F}"/>
                </a:ext>
              </a:extLst>
            </p:cNvPr>
            <p:cNvSpPr txBox="1"/>
            <p:nvPr/>
          </p:nvSpPr>
          <p:spPr>
            <a:xfrm>
              <a:off x="14488924" y="3619697"/>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Modèle de rapport</a:t>
              </a:r>
              <a:endParaRPr lang="en-US" dirty="0"/>
            </a:p>
          </p:txBody>
        </p:sp>
        <p:pic>
          <p:nvPicPr>
            <p:cNvPr id="39" name="Picture 38">
              <a:extLst>
                <a:ext uri="{FF2B5EF4-FFF2-40B4-BE49-F238E27FC236}">
                  <a16:creationId xmlns:a16="http://schemas.microsoft.com/office/drawing/2014/main" id="{415F1B75-367D-265D-B1CD-63B0B55E0C2B}"/>
                </a:ext>
              </a:extLst>
            </p:cNvPr>
            <p:cNvPicPr>
              <a:picLocks noChangeAspect="1"/>
            </p:cNvPicPr>
            <p:nvPr/>
          </p:nvPicPr>
          <p:blipFill>
            <a:blip r:embed="rId7"/>
            <a:stretch>
              <a:fillRect/>
            </a:stretch>
          </p:blipFill>
          <p:spPr>
            <a:xfrm>
              <a:off x="14499142" y="4434167"/>
              <a:ext cx="3108960" cy="3481388"/>
            </a:xfrm>
            <a:prstGeom prst="rect">
              <a:avLst/>
            </a:prstGeom>
          </p:spPr>
        </p:pic>
      </p:grpSp>
      <p:grpSp>
        <p:nvGrpSpPr>
          <p:cNvPr id="12" name="Group 11">
            <a:extLst>
              <a:ext uri="{FF2B5EF4-FFF2-40B4-BE49-F238E27FC236}">
                <a16:creationId xmlns:a16="http://schemas.microsoft.com/office/drawing/2014/main" id="{B36DF7E0-5C1A-F849-177A-51C8BE415255}"/>
              </a:ext>
            </a:extLst>
          </p:cNvPr>
          <p:cNvGrpSpPr/>
          <p:nvPr/>
        </p:nvGrpSpPr>
        <p:grpSpPr>
          <a:xfrm>
            <a:off x="1524000" y="7722231"/>
            <a:ext cx="15657589" cy="2147944"/>
            <a:chOff x="1524000" y="7722231"/>
            <a:chExt cx="15657589" cy="2147944"/>
          </a:xfrm>
        </p:grpSpPr>
        <p:pic>
          <p:nvPicPr>
            <p:cNvPr id="41" name="Picture 40">
              <a:extLst>
                <a:ext uri="{FF2B5EF4-FFF2-40B4-BE49-F238E27FC236}">
                  <a16:creationId xmlns:a16="http://schemas.microsoft.com/office/drawing/2014/main" id="{3FD4E9FB-2649-BD9C-CD8A-A0114111078E}"/>
                </a:ext>
              </a:extLst>
            </p:cNvPr>
            <p:cNvPicPr>
              <a:picLocks noChangeAspect="1"/>
            </p:cNvPicPr>
            <p:nvPr/>
          </p:nvPicPr>
          <p:blipFill>
            <a:blip r:embed="rId8"/>
            <a:stretch>
              <a:fillRect/>
            </a:stretch>
          </p:blipFill>
          <p:spPr>
            <a:xfrm>
              <a:off x="1524000" y="7783705"/>
              <a:ext cx="2075938" cy="2016382"/>
            </a:xfrm>
            <a:prstGeom prst="rect">
              <a:avLst/>
            </a:prstGeom>
          </p:spPr>
        </p:pic>
        <p:pic>
          <p:nvPicPr>
            <p:cNvPr id="45" name="Picture 44">
              <a:extLst>
                <a:ext uri="{FF2B5EF4-FFF2-40B4-BE49-F238E27FC236}">
                  <a16:creationId xmlns:a16="http://schemas.microsoft.com/office/drawing/2014/main" id="{86958919-3EBC-6727-E5F0-FF064000EF49}"/>
                </a:ext>
              </a:extLst>
            </p:cNvPr>
            <p:cNvPicPr>
              <a:picLocks noChangeAspect="1"/>
            </p:cNvPicPr>
            <p:nvPr/>
          </p:nvPicPr>
          <p:blipFill>
            <a:blip r:embed="rId9"/>
            <a:stretch>
              <a:fillRect/>
            </a:stretch>
          </p:blipFill>
          <p:spPr>
            <a:xfrm>
              <a:off x="8270618" y="7828269"/>
              <a:ext cx="2016382" cy="2041906"/>
            </a:xfrm>
            <a:prstGeom prst="rect">
              <a:avLst/>
            </a:prstGeom>
          </p:spPr>
        </p:pic>
        <p:pic>
          <p:nvPicPr>
            <p:cNvPr id="47" name="Picture 46">
              <a:extLst>
                <a:ext uri="{FF2B5EF4-FFF2-40B4-BE49-F238E27FC236}">
                  <a16:creationId xmlns:a16="http://schemas.microsoft.com/office/drawing/2014/main" id="{59BC74F2-729B-26D9-9425-579F9E1A4E3F}"/>
                </a:ext>
              </a:extLst>
            </p:cNvPr>
            <p:cNvPicPr>
              <a:picLocks noChangeAspect="1"/>
            </p:cNvPicPr>
            <p:nvPr/>
          </p:nvPicPr>
          <p:blipFill>
            <a:blip r:embed="rId10"/>
            <a:stretch>
              <a:fillRect/>
            </a:stretch>
          </p:blipFill>
          <p:spPr>
            <a:xfrm>
              <a:off x="11661518" y="7749528"/>
              <a:ext cx="2016382" cy="2050558"/>
            </a:xfrm>
            <a:prstGeom prst="rect">
              <a:avLst/>
            </a:prstGeom>
          </p:spPr>
        </p:pic>
        <p:pic>
          <p:nvPicPr>
            <p:cNvPr id="49" name="Picture 48">
              <a:extLst>
                <a:ext uri="{FF2B5EF4-FFF2-40B4-BE49-F238E27FC236}">
                  <a16:creationId xmlns:a16="http://schemas.microsoft.com/office/drawing/2014/main" id="{6CA72E7F-2C25-A6A0-5753-9A4DF68EAE10}"/>
                </a:ext>
              </a:extLst>
            </p:cNvPr>
            <p:cNvPicPr>
              <a:picLocks noChangeAspect="1"/>
            </p:cNvPicPr>
            <p:nvPr/>
          </p:nvPicPr>
          <p:blipFill>
            <a:blip r:embed="rId11"/>
            <a:stretch>
              <a:fillRect/>
            </a:stretch>
          </p:blipFill>
          <p:spPr>
            <a:xfrm>
              <a:off x="15165207" y="7722231"/>
              <a:ext cx="2016382" cy="2007801"/>
            </a:xfrm>
            <a:prstGeom prst="rect">
              <a:avLst/>
            </a:prstGeom>
          </p:spPr>
        </p:pic>
        <p:pic>
          <p:nvPicPr>
            <p:cNvPr id="51" name="Picture 50">
              <a:extLst>
                <a:ext uri="{FF2B5EF4-FFF2-40B4-BE49-F238E27FC236}">
                  <a16:creationId xmlns:a16="http://schemas.microsoft.com/office/drawing/2014/main" id="{DF2C1A2E-AC74-0B0B-FA83-A581A9E45DE8}"/>
                </a:ext>
              </a:extLst>
            </p:cNvPr>
            <p:cNvPicPr>
              <a:picLocks noChangeAspect="1"/>
            </p:cNvPicPr>
            <p:nvPr/>
          </p:nvPicPr>
          <p:blipFill>
            <a:blip r:embed="rId12"/>
            <a:stretch>
              <a:fillRect/>
            </a:stretch>
          </p:blipFill>
          <p:spPr>
            <a:xfrm>
              <a:off x="4910032" y="7828269"/>
              <a:ext cx="2016382" cy="2016382"/>
            </a:xfrm>
            <a:prstGeom prst="rect">
              <a:avLst/>
            </a:prstGeom>
          </p:spPr>
        </p:pic>
      </p:grpSp>
      <p:sp>
        <p:nvSpPr>
          <p:cNvPr id="13" name="Slide Number Placeholder 12">
            <a:extLst>
              <a:ext uri="{FF2B5EF4-FFF2-40B4-BE49-F238E27FC236}">
                <a16:creationId xmlns:a16="http://schemas.microsoft.com/office/drawing/2014/main" id="{390C8844-8032-DC09-B73B-0F390014B2FB}"/>
              </a:ext>
            </a:extLst>
          </p:cNvPr>
          <p:cNvSpPr>
            <a:spLocks noGrp="1"/>
          </p:cNvSpPr>
          <p:nvPr>
            <p:ph type="sldNum" sz="quarter" idx="7"/>
          </p:nvPr>
        </p:nvSpPr>
        <p:spPr>
          <a:xfrm>
            <a:off x="13401862" y="9661586"/>
            <a:ext cx="4206240" cy="276999"/>
          </a:xfrm>
        </p:spPr>
        <p:txBody>
          <a:bodyPr/>
          <a:lstStyle/>
          <a:p>
            <a:fld id="{B6F15528-21DE-4FAA-801E-634DDDAF4B2B}" type="slidenum">
              <a:rPr lang="en-US" smtClean="0"/>
              <a:t>6</a:t>
            </a:fld>
            <a:endParaRPr lang="en-US"/>
          </a:p>
        </p:txBody>
      </p:sp>
    </p:spTree>
    <p:extLst>
      <p:ext uri="{BB962C8B-B14F-4D97-AF65-F5344CB8AC3E}">
        <p14:creationId xmlns:p14="http://schemas.microsoft.com/office/powerpoint/2010/main" val="50487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3732289" y="2187836"/>
            <a:ext cx="11192256" cy="1141970"/>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1001255" y="-1959998"/>
            <a:ext cx="15925800" cy="3423411"/>
            <a:chOff x="0" y="-47625"/>
            <a:chExt cx="1033752"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33752"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685800" y="571500"/>
            <a:ext cx="13781545"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PAMIs pour l'élimination | Cours en ligne</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18" name="TextBox 17">
            <a:extLst>
              <a:ext uri="{FF2B5EF4-FFF2-40B4-BE49-F238E27FC236}">
                <a16:creationId xmlns:a16="http://schemas.microsoft.com/office/drawing/2014/main" id="{1DE31C17-AEE5-751C-DABD-5B37397FA147}"/>
              </a:ext>
            </a:extLst>
          </p:cNvPr>
          <p:cNvSpPr txBox="1"/>
          <p:nvPr/>
        </p:nvSpPr>
        <p:spPr>
          <a:xfrm>
            <a:off x="3745260" y="2497211"/>
            <a:ext cx="1103754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https://tinyurl.com/</a:t>
            </a:r>
            <a:r>
              <a:rPr lang="en-US" sz="2800" b="1" dirty="0" err="1">
                <a:solidFill>
                  <a:srgbClr val="009999"/>
                </a:solidFill>
                <a:latin typeface="Congenial" panose="02000503040000020004" pitchFamily="2" charset="0"/>
              </a:rPr>
              <a:t>coursePAMIelimination</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pic>
        <p:nvPicPr>
          <p:cNvPr id="2" name="Picture 1" descr="A group of people looking at laptops&#10;&#10;AI-generated content may be incorrect.">
            <a:extLst>
              <a:ext uri="{FF2B5EF4-FFF2-40B4-BE49-F238E27FC236}">
                <a16:creationId xmlns:a16="http://schemas.microsoft.com/office/drawing/2014/main" id="{6965C6F6-A605-40F2-78C5-50B4EFBEF1C1}"/>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3824236" y="3645904"/>
            <a:ext cx="10958563" cy="6221995"/>
          </a:xfrm>
          <a:prstGeom prst="rect">
            <a:avLst/>
          </a:prstGeom>
        </p:spPr>
      </p:pic>
      <p:sp>
        <p:nvSpPr>
          <p:cNvPr id="8" name="Slide Number Placeholder 7">
            <a:extLst>
              <a:ext uri="{FF2B5EF4-FFF2-40B4-BE49-F238E27FC236}">
                <a16:creationId xmlns:a16="http://schemas.microsoft.com/office/drawing/2014/main" id="{B28C8EA2-3128-6483-2630-BAA3361349F4}"/>
              </a:ext>
            </a:extLst>
          </p:cNvPr>
          <p:cNvSpPr>
            <a:spLocks noGrp="1"/>
          </p:cNvSpPr>
          <p:nvPr>
            <p:ph type="sldNum" sz="quarter" idx="7"/>
          </p:nvPr>
        </p:nvSpPr>
        <p:spPr/>
        <p:txBody>
          <a:bodyPr/>
          <a:lstStyle/>
          <a:p>
            <a:fld id="{B6F15528-21DE-4FAA-801E-634DDDAF4B2B}" type="slidenum">
              <a:rPr lang="en-US" smtClean="0"/>
              <a:t>7</a:t>
            </a:fld>
            <a:endParaRPr lang="en-US"/>
          </a:p>
        </p:txBody>
      </p:sp>
    </p:spTree>
    <p:extLst>
      <p:ext uri="{BB962C8B-B14F-4D97-AF65-F5344CB8AC3E}">
        <p14:creationId xmlns:p14="http://schemas.microsoft.com/office/powerpoint/2010/main" val="1352362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295A97B9-5349-A008-33D5-542DB164DC14}"/>
              </a:ext>
            </a:extLst>
          </p:cNvPr>
          <p:cNvSpPr/>
          <p:nvPr/>
        </p:nvSpPr>
        <p:spPr>
          <a:xfrm>
            <a:off x="4572000" y="2386635"/>
            <a:ext cx="9220200" cy="1141970"/>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3" name="Group 4">
            <a:extLst>
              <a:ext uri="{FF2B5EF4-FFF2-40B4-BE49-F238E27FC236}">
                <a16:creationId xmlns:a16="http://schemas.microsoft.com/office/drawing/2014/main" id="{717959A1-52EF-A33C-AE82-458F0395A1A7}"/>
              </a:ext>
            </a:extLst>
          </p:cNvPr>
          <p:cNvGrpSpPr/>
          <p:nvPr/>
        </p:nvGrpSpPr>
        <p:grpSpPr>
          <a:xfrm>
            <a:off x="-652263" y="-1984287"/>
            <a:ext cx="17263863" cy="3423411"/>
            <a:chOff x="0" y="-47625"/>
            <a:chExt cx="1069983" cy="282691"/>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071DFDA3-6E63-DA4E-F72C-B3CFB259CAF6}"/>
                </a:ext>
              </a:extLst>
            </p:cNvPr>
            <p:cNvSpPr/>
            <p:nvPr/>
          </p:nvSpPr>
          <p:spPr>
            <a:xfrm>
              <a:off x="0" y="0"/>
              <a:ext cx="106998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6" name="TextBox 6">
              <a:extLst>
                <a:ext uri="{FF2B5EF4-FFF2-40B4-BE49-F238E27FC236}">
                  <a16:creationId xmlns:a16="http://schemas.microsoft.com/office/drawing/2014/main" id="{E652E32B-8FA7-2C35-8C6A-1561D72FF06C}"/>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marL="0" marR="0" lvl="0" indent="0" algn="ctr" defTabSz="914400" rtl="0" eaLnBrk="1" fontAlgn="auto" latinLnBrk="0" hangingPunct="1">
                <a:lnSpc>
                  <a:spcPts val="2659"/>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4" name="TextBox 7">
            <a:extLst>
              <a:ext uri="{FF2B5EF4-FFF2-40B4-BE49-F238E27FC236}">
                <a16:creationId xmlns:a16="http://schemas.microsoft.com/office/drawing/2014/main" id="{C76E0F1B-3B95-F50F-F17F-A7612D3CCB67}"/>
              </a:ext>
            </a:extLst>
          </p:cNvPr>
          <p:cNvSpPr txBox="1"/>
          <p:nvPr/>
        </p:nvSpPr>
        <p:spPr>
          <a:xfrm>
            <a:off x="425974" y="514092"/>
            <a:ext cx="15892126" cy="588110"/>
          </a:xfrm>
          <a:prstGeom prst="rect">
            <a:avLst/>
          </a:prstGeom>
        </p:spPr>
        <p:txBody>
          <a:bodyPr wrap="square" lIns="0" tIns="0" rIns="0" bIns="0" rtlCol="0" anchor="t">
            <a:spAutoFit/>
          </a:bodyPr>
          <a:lstStyle/>
          <a:p>
            <a:pPr marL="0" marR="0" lvl="0" indent="0" algn="l" defTabSz="914400" rtl="0" eaLnBrk="1" fontAlgn="auto" latinLnBrk="0" hangingPunct="1">
              <a:lnSpc>
                <a:spcPts val="4519"/>
              </a:lnSpc>
              <a:spcBef>
                <a:spcPts val="0"/>
              </a:spcBef>
              <a:spcAft>
                <a:spcPts val="0"/>
              </a:spcAft>
              <a:buClrTx/>
              <a:buSzTx/>
              <a:buFontTx/>
              <a:buNone/>
              <a:tabLst/>
              <a:defRPr/>
            </a:pPr>
            <a:r>
              <a:rPr kumimoji="0" lang="fr-FR"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rPr>
              <a:t>PAMIs pour l'élimination | Ressources techniques</a:t>
            </a:r>
            <a:endParaRPr kumimoji="0" lang="en-US" sz="4400" b="1" i="0" u="none" strike="noStrike" kern="1200" cap="none" spc="0" normalizeH="0" baseline="0" noProof="0" dirty="0">
              <a:ln>
                <a:noFill/>
              </a:ln>
              <a:solidFill>
                <a:srgbClr val="FFFFFF"/>
              </a:solidFill>
              <a:effectLst/>
              <a:uLnTx/>
              <a:uFillTx/>
              <a:latin typeface="Cavolini" panose="03000502040302020204" pitchFamily="66" charset="0"/>
              <a:ea typeface="Atkinson Hyperlegible Bold"/>
              <a:cs typeface="Cavolini" panose="03000502040302020204" pitchFamily="66" charset="0"/>
              <a:sym typeface="Atkinson Hyperlegible Bold"/>
            </a:endParaRPr>
          </a:p>
        </p:txBody>
      </p:sp>
      <p:sp>
        <p:nvSpPr>
          <p:cNvPr id="18" name="TextBox 17">
            <a:extLst>
              <a:ext uri="{FF2B5EF4-FFF2-40B4-BE49-F238E27FC236}">
                <a16:creationId xmlns:a16="http://schemas.microsoft.com/office/drawing/2014/main" id="{1DE31C17-AEE5-751C-DABD-5B37397FA147}"/>
              </a:ext>
            </a:extLst>
          </p:cNvPr>
          <p:cNvSpPr txBox="1"/>
          <p:nvPr/>
        </p:nvSpPr>
        <p:spPr>
          <a:xfrm>
            <a:off x="4572000" y="2687344"/>
            <a:ext cx="92202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tinyurl.com</a:t>
            </a: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PAMIelimination</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grpSp>
        <p:nvGrpSpPr>
          <p:cNvPr id="7" name="Group 6">
            <a:extLst>
              <a:ext uri="{FF2B5EF4-FFF2-40B4-BE49-F238E27FC236}">
                <a16:creationId xmlns:a16="http://schemas.microsoft.com/office/drawing/2014/main" id="{52E08CFF-E769-6AF1-3660-049B67C14E85}"/>
              </a:ext>
            </a:extLst>
          </p:cNvPr>
          <p:cNvGrpSpPr/>
          <p:nvPr/>
        </p:nvGrpSpPr>
        <p:grpSpPr>
          <a:xfrm>
            <a:off x="943482" y="4309323"/>
            <a:ext cx="3151652" cy="5025177"/>
            <a:chOff x="943482" y="4309323"/>
            <a:chExt cx="3151652" cy="5025177"/>
          </a:xfrm>
        </p:grpSpPr>
        <p:pic>
          <p:nvPicPr>
            <p:cNvPr id="16" name="Picture 15">
              <a:extLst>
                <a:ext uri="{FF2B5EF4-FFF2-40B4-BE49-F238E27FC236}">
                  <a16:creationId xmlns:a16="http://schemas.microsoft.com/office/drawing/2014/main" id="{CC259021-64D2-6ED8-6AEF-91399F83676E}"/>
                </a:ext>
              </a:extLst>
            </p:cNvPr>
            <p:cNvPicPr preferRelativeResize="0">
              <a:picLocks/>
            </p:cNvPicPr>
            <p:nvPr/>
          </p:nvPicPr>
          <p:blipFill>
            <a:blip r:embed="rId3"/>
            <a:stretch>
              <a:fillRect/>
            </a:stretch>
          </p:blipFill>
          <p:spPr>
            <a:xfrm>
              <a:off x="986174" y="4915222"/>
              <a:ext cx="3108960" cy="4419278"/>
            </a:xfrm>
            <a:prstGeom prst="rect">
              <a:avLst/>
            </a:prstGeom>
          </p:spPr>
        </p:pic>
        <p:sp>
          <p:nvSpPr>
            <p:cNvPr id="24" name="TextBox 23">
              <a:extLst>
                <a:ext uri="{FF2B5EF4-FFF2-40B4-BE49-F238E27FC236}">
                  <a16:creationId xmlns:a16="http://schemas.microsoft.com/office/drawing/2014/main" id="{5BCF69B1-6338-B9A2-30DB-88E28B46202B}"/>
                </a:ext>
              </a:extLst>
            </p:cNvPr>
            <p:cNvSpPr txBox="1"/>
            <p:nvPr/>
          </p:nvSpPr>
          <p:spPr>
            <a:xfrm>
              <a:off x="943482" y="4309323"/>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err="1"/>
                <a:t>Méthode </a:t>
              </a:r>
              <a:r>
                <a:rPr lang="fr-FR" dirty="0"/>
                <a:t>GTFCC</a:t>
              </a:r>
              <a:endParaRPr lang="en-US" dirty="0"/>
            </a:p>
          </p:txBody>
        </p:sp>
      </p:grpSp>
      <p:grpSp>
        <p:nvGrpSpPr>
          <p:cNvPr id="8" name="Group 7">
            <a:extLst>
              <a:ext uri="{FF2B5EF4-FFF2-40B4-BE49-F238E27FC236}">
                <a16:creationId xmlns:a16="http://schemas.microsoft.com/office/drawing/2014/main" id="{E6525745-D06C-094C-EF55-53F54FD93F8A}"/>
              </a:ext>
            </a:extLst>
          </p:cNvPr>
          <p:cNvGrpSpPr/>
          <p:nvPr/>
        </p:nvGrpSpPr>
        <p:grpSpPr>
          <a:xfrm>
            <a:off x="4296131" y="4311959"/>
            <a:ext cx="3210221" cy="2835918"/>
            <a:chOff x="4296131" y="4311959"/>
            <a:chExt cx="3210221" cy="2835918"/>
          </a:xfrm>
        </p:grpSpPr>
        <p:sp>
          <p:nvSpPr>
            <p:cNvPr id="25" name="TextBox 24">
              <a:extLst>
                <a:ext uri="{FF2B5EF4-FFF2-40B4-BE49-F238E27FC236}">
                  <a16:creationId xmlns:a16="http://schemas.microsoft.com/office/drawing/2014/main" id="{40BC201D-4B69-A051-F0AF-C3929E98D8B3}"/>
                </a:ext>
              </a:extLst>
            </p:cNvPr>
            <p:cNvSpPr txBox="1"/>
            <p:nvPr/>
          </p:nvSpPr>
          <p:spPr>
            <a:xfrm>
              <a:off x="4397392" y="4311959"/>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Outil Excel PAMI </a:t>
              </a:r>
              <a:endParaRPr lang="en-US" dirty="0"/>
            </a:p>
          </p:txBody>
        </p:sp>
        <p:pic>
          <p:nvPicPr>
            <p:cNvPr id="37" name="Picture 36">
              <a:extLst>
                <a:ext uri="{FF2B5EF4-FFF2-40B4-BE49-F238E27FC236}">
                  <a16:creationId xmlns:a16="http://schemas.microsoft.com/office/drawing/2014/main" id="{8C6F9167-3F8A-1EB8-8C26-8510787628A0}"/>
                </a:ext>
              </a:extLst>
            </p:cNvPr>
            <p:cNvPicPr>
              <a:picLocks noChangeAspect="1"/>
            </p:cNvPicPr>
            <p:nvPr/>
          </p:nvPicPr>
          <p:blipFill>
            <a:blip r:embed="rId4"/>
            <a:stretch>
              <a:fillRect/>
            </a:stretch>
          </p:blipFill>
          <p:spPr>
            <a:xfrm>
              <a:off x="4296131" y="5364232"/>
              <a:ext cx="3108960" cy="1783645"/>
            </a:xfrm>
            <a:prstGeom prst="rect">
              <a:avLst/>
            </a:prstGeom>
          </p:spPr>
        </p:pic>
      </p:grpSp>
      <p:grpSp>
        <p:nvGrpSpPr>
          <p:cNvPr id="9" name="Group 8">
            <a:extLst>
              <a:ext uri="{FF2B5EF4-FFF2-40B4-BE49-F238E27FC236}">
                <a16:creationId xmlns:a16="http://schemas.microsoft.com/office/drawing/2014/main" id="{FD0D3F11-BABB-C82E-F1F1-419873601F5B}"/>
              </a:ext>
            </a:extLst>
          </p:cNvPr>
          <p:cNvGrpSpPr/>
          <p:nvPr/>
        </p:nvGrpSpPr>
        <p:grpSpPr>
          <a:xfrm>
            <a:off x="7715627" y="4319125"/>
            <a:ext cx="3125290" cy="2732761"/>
            <a:chOff x="7715627" y="4319125"/>
            <a:chExt cx="3125290" cy="2732761"/>
          </a:xfrm>
        </p:grpSpPr>
        <p:sp>
          <p:nvSpPr>
            <p:cNvPr id="26" name="TextBox 25">
              <a:extLst>
                <a:ext uri="{FF2B5EF4-FFF2-40B4-BE49-F238E27FC236}">
                  <a16:creationId xmlns:a16="http://schemas.microsoft.com/office/drawing/2014/main" id="{81E8968D-CBC0-F4A5-0C28-7A6B284AB626}"/>
                </a:ext>
              </a:extLst>
            </p:cNvPr>
            <p:cNvSpPr txBox="1"/>
            <p:nvPr/>
          </p:nvSpPr>
          <p:spPr>
            <a:xfrm>
              <a:off x="7731957" y="4319125"/>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Guide utilisateur</a:t>
              </a:r>
              <a:endParaRPr lang="en-US" dirty="0"/>
            </a:p>
          </p:txBody>
        </p:sp>
        <p:pic>
          <p:nvPicPr>
            <p:cNvPr id="41" name="Picture 40">
              <a:extLst>
                <a:ext uri="{FF2B5EF4-FFF2-40B4-BE49-F238E27FC236}">
                  <a16:creationId xmlns:a16="http://schemas.microsoft.com/office/drawing/2014/main" id="{3E9AE4B3-1734-28EC-7F6C-A38F91C0B6BC}"/>
                </a:ext>
              </a:extLst>
            </p:cNvPr>
            <p:cNvPicPr>
              <a:picLocks noChangeAspect="1"/>
            </p:cNvPicPr>
            <p:nvPr/>
          </p:nvPicPr>
          <p:blipFill>
            <a:blip r:embed="rId5"/>
            <a:stretch>
              <a:fillRect/>
            </a:stretch>
          </p:blipFill>
          <p:spPr>
            <a:xfrm>
              <a:off x="7715627" y="5364232"/>
              <a:ext cx="3108960" cy="1687654"/>
            </a:xfrm>
            <a:prstGeom prst="rect">
              <a:avLst/>
            </a:prstGeom>
          </p:spPr>
        </p:pic>
      </p:grpSp>
      <p:grpSp>
        <p:nvGrpSpPr>
          <p:cNvPr id="10" name="Group 9">
            <a:extLst>
              <a:ext uri="{FF2B5EF4-FFF2-40B4-BE49-F238E27FC236}">
                <a16:creationId xmlns:a16="http://schemas.microsoft.com/office/drawing/2014/main" id="{B5837A7B-5CA9-F4F3-E7DE-FDD5F3F5BB85}"/>
              </a:ext>
            </a:extLst>
          </p:cNvPr>
          <p:cNvGrpSpPr/>
          <p:nvPr/>
        </p:nvGrpSpPr>
        <p:grpSpPr>
          <a:xfrm>
            <a:off x="11126810" y="4328892"/>
            <a:ext cx="3117273" cy="2491007"/>
            <a:chOff x="11126810" y="4328892"/>
            <a:chExt cx="3117273" cy="2491007"/>
          </a:xfrm>
        </p:grpSpPr>
        <p:sp>
          <p:nvSpPr>
            <p:cNvPr id="28" name="TextBox 27">
              <a:extLst>
                <a:ext uri="{FF2B5EF4-FFF2-40B4-BE49-F238E27FC236}">
                  <a16:creationId xmlns:a16="http://schemas.microsoft.com/office/drawing/2014/main" id="{5592B551-6FC1-FFF7-788E-FCCE255B64BB}"/>
                </a:ext>
              </a:extLst>
            </p:cNvPr>
            <p:cNvSpPr txBox="1"/>
            <p:nvPr/>
          </p:nvSpPr>
          <p:spPr>
            <a:xfrm>
              <a:off x="11126810" y="4328892"/>
              <a:ext cx="3108960" cy="461665"/>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sz="2400" dirty="0"/>
                <a:t>Modèle de données</a:t>
              </a:r>
              <a:endParaRPr lang="en-US" sz="2400" dirty="0"/>
            </a:p>
          </p:txBody>
        </p:sp>
        <p:pic>
          <p:nvPicPr>
            <p:cNvPr id="45" name="Picture 44">
              <a:extLst>
                <a:ext uri="{FF2B5EF4-FFF2-40B4-BE49-F238E27FC236}">
                  <a16:creationId xmlns:a16="http://schemas.microsoft.com/office/drawing/2014/main" id="{7F78F5D4-8481-459F-31F7-F924F39371F2}"/>
                </a:ext>
              </a:extLst>
            </p:cNvPr>
            <p:cNvPicPr>
              <a:picLocks noChangeAspect="1"/>
            </p:cNvPicPr>
            <p:nvPr/>
          </p:nvPicPr>
          <p:blipFill>
            <a:blip r:embed="rId6"/>
            <a:stretch>
              <a:fillRect/>
            </a:stretch>
          </p:blipFill>
          <p:spPr>
            <a:xfrm>
              <a:off x="11135123" y="5293992"/>
              <a:ext cx="3108960" cy="1525907"/>
            </a:xfrm>
            <a:prstGeom prst="rect">
              <a:avLst/>
            </a:prstGeom>
          </p:spPr>
        </p:pic>
      </p:grpSp>
      <p:grpSp>
        <p:nvGrpSpPr>
          <p:cNvPr id="11" name="Group 10">
            <a:extLst>
              <a:ext uri="{FF2B5EF4-FFF2-40B4-BE49-F238E27FC236}">
                <a16:creationId xmlns:a16="http://schemas.microsoft.com/office/drawing/2014/main" id="{F8190339-B269-ED9D-FEFD-324FB5D0DD72}"/>
              </a:ext>
            </a:extLst>
          </p:cNvPr>
          <p:cNvGrpSpPr/>
          <p:nvPr/>
        </p:nvGrpSpPr>
        <p:grpSpPr>
          <a:xfrm>
            <a:off x="14379765" y="4309323"/>
            <a:ext cx="3250858" cy="4119234"/>
            <a:chOff x="14379765" y="4309323"/>
            <a:chExt cx="3250858" cy="4119234"/>
          </a:xfrm>
        </p:grpSpPr>
        <p:sp>
          <p:nvSpPr>
            <p:cNvPr id="27" name="TextBox 26">
              <a:extLst>
                <a:ext uri="{FF2B5EF4-FFF2-40B4-BE49-F238E27FC236}">
                  <a16:creationId xmlns:a16="http://schemas.microsoft.com/office/drawing/2014/main" id="{72CC9853-2A13-B34D-C0F5-6BDD200D0E0F}"/>
                </a:ext>
              </a:extLst>
            </p:cNvPr>
            <p:cNvSpPr txBox="1"/>
            <p:nvPr/>
          </p:nvSpPr>
          <p:spPr>
            <a:xfrm>
              <a:off x="14521663" y="4309323"/>
              <a:ext cx="3108960" cy="492443"/>
            </a:xfrm>
            <a:prstGeom prst="rect">
              <a:avLst/>
            </a:prstGeom>
            <a:solidFill>
              <a:srgbClr val="4DB1A9"/>
            </a:solidFill>
            <a:ln w="38100">
              <a:solidFill>
                <a:srgbClr val="4DB1A9"/>
              </a:solidFill>
            </a:ln>
          </p:spPr>
          <p:txBody>
            <a:bodyPr wrap="square" rtlCol="0">
              <a:spAutoFit/>
            </a:bodyPr>
            <a:lstStyle>
              <a:defPPr>
                <a:defRPr lang="en-US"/>
              </a:defPPr>
              <a:lvl1pPr marR="0" lvl="0" indent="0" algn="ctr" fontAlgn="auto">
                <a:lnSpc>
                  <a:spcPct val="100000"/>
                </a:lnSpc>
                <a:spcBef>
                  <a:spcPts val="0"/>
                </a:spcBef>
                <a:spcAft>
                  <a:spcPts val="0"/>
                </a:spcAft>
                <a:buClrTx/>
                <a:buSzTx/>
                <a:buFontTx/>
                <a:buNone/>
                <a:tabLst/>
                <a:defRPr kumimoji="0" sz="2600" b="0" i="0" u="none" strike="noStrike" cap="none" spc="0" normalizeH="0" baseline="0">
                  <a:ln>
                    <a:noFill/>
                  </a:ln>
                  <a:solidFill>
                    <a:schemeClr val="bg1"/>
                  </a:solidFill>
                  <a:effectLst/>
                  <a:uLnTx/>
                  <a:uFillTx/>
                  <a:latin typeface="Atkinson Hyperlegible Bold" panose="020B0604020202020204" charset="0"/>
                </a:defRPr>
              </a:lvl1pPr>
            </a:lstStyle>
            <a:p>
              <a:r>
                <a:rPr lang="fr-FR" dirty="0"/>
                <a:t>Modèle de rapport</a:t>
              </a:r>
              <a:endParaRPr lang="en-US" dirty="0"/>
            </a:p>
          </p:txBody>
        </p:sp>
        <p:pic>
          <p:nvPicPr>
            <p:cNvPr id="49" name="Picture 48">
              <a:extLst>
                <a:ext uri="{FF2B5EF4-FFF2-40B4-BE49-F238E27FC236}">
                  <a16:creationId xmlns:a16="http://schemas.microsoft.com/office/drawing/2014/main" id="{C51E92E4-2C6A-86EC-FD78-F3F29B6C4310}"/>
                </a:ext>
              </a:extLst>
            </p:cNvPr>
            <p:cNvPicPr>
              <a:picLocks noChangeAspect="1"/>
            </p:cNvPicPr>
            <p:nvPr/>
          </p:nvPicPr>
          <p:blipFill>
            <a:blip r:embed="rId7"/>
            <a:stretch>
              <a:fillRect/>
            </a:stretch>
          </p:blipFill>
          <p:spPr>
            <a:xfrm>
              <a:off x="14379765" y="4915222"/>
              <a:ext cx="3108960" cy="3513335"/>
            </a:xfrm>
            <a:prstGeom prst="rect">
              <a:avLst/>
            </a:prstGeom>
          </p:spPr>
        </p:pic>
      </p:grpSp>
      <p:grpSp>
        <p:nvGrpSpPr>
          <p:cNvPr id="13" name="Group 12">
            <a:extLst>
              <a:ext uri="{FF2B5EF4-FFF2-40B4-BE49-F238E27FC236}">
                <a16:creationId xmlns:a16="http://schemas.microsoft.com/office/drawing/2014/main" id="{7B0981A7-07FA-5A87-6511-7FDF936EDBC0}"/>
              </a:ext>
            </a:extLst>
          </p:cNvPr>
          <p:cNvGrpSpPr/>
          <p:nvPr/>
        </p:nvGrpSpPr>
        <p:grpSpPr>
          <a:xfrm>
            <a:off x="1565394" y="8118258"/>
            <a:ext cx="15381443" cy="2201120"/>
            <a:chOff x="1565394" y="8118258"/>
            <a:chExt cx="15381443" cy="2201120"/>
          </a:xfrm>
        </p:grpSpPr>
        <p:pic>
          <p:nvPicPr>
            <p:cNvPr id="12" name="Picture 11">
              <a:extLst>
                <a:ext uri="{FF2B5EF4-FFF2-40B4-BE49-F238E27FC236}">
                  <a16:creationId xmlns:a16="http://schemas.microsoft.com/office/drawing/2014/main" id="{03AD2227-D645-D0BD-65D4-578947864AF0}"/>
                </a:ext>
              </a:extLst>
            </p:cNvPr>
            <p:cNvPicPr>
              <a:picLocks noChangeAspect="1"/>
            </p:cNvPicPr>
            <p:nvPr/>
          </p:nvPicPr>
          <p:blipFill>
            <a:blip r:embed="rId8"/>
            <a:stretch>
              <a:fillRect/>
            </a:stretch>
          </p:blipFill>
          <p:spPr>
            <a:xfrm>
              <a:off x="1565394" y="8185900"/>
              <a:ext cx="1933355" cy="2090214"/>
            </a:xfrm>
            <a:prstGeom prst="rect">
              <a:avLst/>
            </a:prstGeom>
          </p:spPr>
        </p:pic>
        <p:pic>
          <p:nvPicPr>
            <p:cNvPr id="39" name="Picture 38">
              <a:extLst>
                <a:ext uri="{FF2B5EF4-FFF2-40B4-BE49-F238E27FC236}">
                  <a16:creationId xmlns:a16="http://schemas.microsoft.com/office/drawing/2014/main" id="{E5B92EBC-7E38-62C6-93BB-D414569511C6}"/>
                </a:ext>
              </a:extLst>
            </p:cNvPr>
            <p:cNvPicPr>
              <a:picLocks noChangeAspect="1"/>
            </p:cNvPicPr>
            <p:nvPr/>
          </p:nvPicPr>
          <p:blipFill>
            <a:blip r:embed="rId9"/>
            <a:stretch>
              <a:fillRect/>
            </a:stretch>
          </p:blipFill>
          <p:spPr>
            <a:xfrm>
              <a:off x="8157725" y="8234635"/>
              <a:ext cx="1976876" cy="2010241"/>
            </a:xfrm>
            <a:prstGeom prst="rect">
              <a:avLst/>
            </a:prstGeom>
          </p:spPr>
        </p:pic>
        <p:pic>
          <p:nvPicPr>
            <p:cNvPr id="47" name="Picture 46">
              <a:extLst>
                <a:ext uri="{FF2B5EF4-FFF2-40B4-BE49-F238E27FC236}">
                  <a16:creationId xmlns:a16="http://schemas.microsoft.com/office/drawing/2014/main" id="{73CAC632-8B61-8D48-EFEA-1FB587E46895}"/>
                </a:ext>
              </a:extLst>
            </p:cNvPr>
            <p:cNvPicPr>
              <a:picLocks noChangeAspect="1"/>
            </p:cNvPicPr>
            <p:nvPr/>
          </p:nvPicPr>
          <p:blipFill>
            <a:blip r:embed="rId10"/>
            <a:stretch>
              <a:fillRect/>
            </a:stretch>
          </p:blipFill>
          <p:spPr>
            <a:xfrm>
              <a:off x="11742113" y="8184494"/>
              <a:ext cx="1976876" cy="2010241"/>
            </a:xfrm>
            <a:prstGeom prst="rect">
              <a:avLst/>
            </a:prstGeom>
          </p:spPr>
        </p:pic>
        <p:pic>
          <p:nvPicPr>
            <p:cNvPr id="51" name="Picture 50">
              <a:extLst>
                <a:ext uri="{FF2B5EF4-FFF2-40B4-BE49-F238E27FC236}">
                  <a16:creationId xmlns:a16="http://schemas.microsoft.com/office/drawing/2014/main" id="{19D1B5E1-D155-56C8-37C5-86569A4042A7}"/>
                </a:ext>
              </a:extLst>
            </p:cNvPr>
            <p:cNvPicPr>
              <a:picLocks noChangeAspect="1"/>
            </p:cNvPicPr>
            <p:nvPr/>
          </p:nvPicPr>
          <p:blipFill>
            <a:blip r:embed="rId11"/>
            <a:stretch>
              <a:fillRect/>
            </a:stretch>
          </p:blipFill>
          <p:spPr>
            <a:xfrm>
              <a:off x="14969961" y="8118258"/>
              <a:ext cx="1976876" cy="2126618"/>
            </a:xfrm>
            <a:prstGeom prst="rect">
              <a:avLst/>
            </a:prstGeom>
          </p:spPr>
        </p:pic>
        <p:pic>
          <p:nvPicPr>
            <p:cNvPr id="53" name="Picture 52">
              <a:extLst>
                <a:ext uri="{FF2B5EF4-FFF2-40B4-BE49-F238E27FC236}">
                  <a16:creationId xmlns:a16="http://schemas.microsoft.com/office/drawing/2014/main" id="{A8517596-447E-B54F-0AE0-950E0448A743}"/>
                </a:ext>
              </a:extLst>
            </p:cNvPr>
            <p:cNvPicPr>
              <a:picLocks noChangeAspect="1"/>
            </p:cNvPicPr>
            <p:nvPr/>
          </p:nvPicPr>
          <p:blipFill>
            <a:blip r:embed="rId12"/>
            <a:stretch>
              <a:fillRect/>
            </a:stretch>
          </p:blipFill>
          <p:spPr>
            <a:xfrm>
              <a:off x="4861560" y="8162723"/>
              <a:ext cx="2120560" cy="2156655"/>
            </a:xfrm>
            <a:prstGeom prst="rect">
              <a:avLst/>
            </a:prstGeom>
          </p:spPr>
        </p:pic>
      </p:grpSp>
      <p:sp>
        <p:nvSpPr>
          <p:cNvPr id="14" name="Slide Number Placeholder 13">
            <a:extLst>
              <a:ext uri="{FF2B5EF4-FFF2-40B4-BE49-F238E27FC236}">
                <a16:creationId xmlns:a16="http://schemas.microsoft.com/office/drawing/2014/main" id="{0DD1A472-B45B-41CA-F598-70BD4F14A904}"/>
              </a:ext>
            </a:extLst>
          </p:cNvPr>
          <p:cNvSpPr>
            <a:spLocks noGrp="1"/>
          </p:cNvSpPr>
          <p:nvPr>
            <p:ph type="sldNum" sz="quarter" idx="7"/>
          </p:nvPr>
        </p:nvSpPr>
        <p:spPr/>
        <p:txBody>
          <a:bodyPr/>
          <a:lstStyle/>
          <a:p>
            <a:fld id="{B6F15528-21DE-4FAA-801E-634DDDAF4B2B}" type="slidenum">
              <a:rPr lang="en-US" smtClean="0"/>
              <a:t>8</a:t>
            </a:fld>
            <a:endParaRPr lang="en-US"/>
          </a:p>
        </p:txBody>
      </p:sp>
    </p:spTree>
    <p:extLst>
      <p:ext uri="{BB962C8B-B14F-4D97-AF65-F5344CB8AC3E}">
        <p14:creationId xmlns:p14="http://schemas.microsoft.com/office/powerpoint/2010/main" val="12424594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8FDCC90E-75D6-4CE2-B844-051F9A56438E}"/>
              </a:ext>
            </a:extLst>
          </p:cNvPr>
          <p:cNvGrpSpPr/>
          <p:nvPr/>
        </p:nvGrpSpPr>
        <p:grpSpPr>
          <a:xfrm>
            <a:off x="-761999" y="-1432486"/>
            <a:ext cx="9601199" cy="2846669"/>
            <a:chOff x="0" y="0"/>
            <a:chExt cx="856633" cy="235066"/>
          </a:xfrm>
          <a:scene3d>
            <a:camera prst="orthographicFront">
              <a:rot lat="0" lon="0" rev="0"/>
            </a:camera>
            <a:lightRig rig="balanced" dir="t">
              <a:rot lat="0" lon="0" rev="8700000"/>
            </a:lightRig>
          </a:scene3d>
        </p:grpSpPr>
        <p:sp>
          <p:nvSpPr>
            <p:cNvPr id="5" name="Freeform 5">
              <a:extLst>
                <a:ext uri="{FF2B5EF4-FFF2-40B4-BE49-F238E27FC236}">
                  <a16:creationId xmlns:a16="http://schemas.microsoft.com/office/drawing/2014/main" id="{2EF6B9AB-D27A-0382-5744-4AB3CA258D36}"/>
                </a:ext>
              </a:extLst>
            </p:cNvPr>
            <p:cNvSpPr/>
            <p:nvPr/>
          </p:nvSpPr>
          <p:spPr>
            <a:xfrm>
              <a:off x="0" y="0"/>
              <a:ext cx="856633" cy="235066"/>
            </a:xfrm>
            <a:custGeom>
              <a:avLst/>
              <a:gdLst/>
              <a:ahLst/>
              <a:cxnLst/>
              <a:rect l="l" t="t" r="r" b="b"/>
              <a:pathLst>
                <a:path w="856633" h="235066">
                  <a:moveTo>
                    <a:pt x="34329" y="0"/>
                  </a:moveTo>
                  <a:lnTo>
                    <a:pt x="822304" y="0"/>
                  </a:lnTo>
                  <a:cubicBezTo>
                    <a:pt x="841264" y="0"/>
                    <a:pt x="856633" y="15370"/>
                    <a:pt x="856633" y="34329"/>
                  </a:cubicBezTo>
                  <a:lnTo>
                    <a:pt x="856633" y="200737"/>
                  </a:lnTo>
                  <a:cubicBezTo>
                    <a:pt x="856633" y="209842"/>
                    <a:pt x="853016" y="218573"/>
                    <a:pt x="846578" y="225011"/>
                  </a:cubicBezTo>
                  <a:cubicBezTo>
                    <a:pt x="840140" y="231449"/>
                    <a:pt x="831409" y="235066"/>
                    <a:pt x="822304" y="235066"/>
                  </a:cubicBezTo>
                  <a:lnTo>
                    <a:pt x="34329" y="235066"/>
                  </a:lnTo>
                  <a:cubicBezTo>
                    <a:pt x="25225" y="235066"/>
                    <a:pt x="16493" y="231449"/>
                    <a:pt x="10055" y="225011"/>
                  </a:cubicBezTo>
                  <a:cubicBezTo>
                    <a:pt x="3617" y="218573"/>
                    <a:pt x="0" y="209842"/>
                    <a:pt x="0" y="200737"/>
                  </a:cubicBezTo>
                  <a:lnTo>
                    <a:pt x="0" y="34329"/>
                  </a:lnTo>
                  <a:cubicBezTo>
                    <a:pt x="0" y="25225"/>
                    <a:pt x="3617" y="16493"/>
                    <a:pt x="10055" y="10055"/>
                  </a:cubicBezTo>
                  <a:cubicBezTo>
                    <a:pt x="16493" y="3617"/>
                    <a:pt x="25225" y="0"/>
                    <a:pt x="34329" y="0"/>
                  </a:cubicBezTo>
                  <a:close/>
                </a:path>
              </a:pathLst>
            </a:custGeom>
            <a:solidFill>
              <a:srgbClr val="209D94">
                <a:alpha val="80000"/>
              </a:srgbClr>
            </a:solidFill>
            <a:ln>
              <a:noFill/>
            </a:ln>
            <a:effectLst>
              <a:outerShdw blurRad="44450" dist="27940" dir="5400000" algn="ctr">
                <a:srgbClr val="000000">
                  <a:alpha val="32000"/>
                </a:srgbClr>
              </a:outerShdw>
            </a:effectLst>
            <a:sp3d>
              <a:bevelT w="190500" h="38100"/>
            </a:sp3d>
          </p:spPr>
          <p:txBody>
            <a:bodyPr/>
            <a:lstStyle/>
            <a:p>
              <a:endParaRPr lang="en-US"/>
            </a:p>
          </p:txBody>
        </p:sp>
        <p:sp>
          <p:nvSpPr>
            <p:cNvPr id="6" name="TextBox 6">
              <a:extLst>
                <a:ext uri="{FF2B5EF4-FFF2-40B4-BE49-F238E27FC236}">
                  <a16:creationId xmlns:a16="http://schemas.microsoft.com/office/drawing/2014/main" id="{F6552F19-189D-3C84-624B-7AF82796BAC5}"/>
                </a:ext>
              </a:extLst>
            </p:cNvPr>
            <p:cNvSpPr txBox="1"/>
            <p:nvPr/>
          </p:nvSpPr>
          <p:spPr>
            <a:xfrm>
              <a:off x="0" y="-47625"/>
              <a:ext cx="856633" cy="282691"/>
            </a:xfrm>
            <a:prstGeom prst="rect">
              <a:avLst/>
            </a:prstGeom>
            <a:ln>
              <a:noFill/>
            </a:ln>
            <a:effectLst>
              <a:outerShdw blurRad="44450" dist="27940" dir="5400000" algn="ctr">
                <a:srgbClr val="000000">
                  <a:alpha val="32000"/>
                </a:srgbClr>
              </a:outerShdw>
            </a:effectLst>
            <a:sp3d>
              <a:bevelT w="190500" h="38100"/>
            </a:sp3d>
          </p:spPr>
          <p:txBody>
            <a:bodyPr lIns="50800" tIns="50800" rIns="50800" bIns="50800" rtlCol="0" anchor="ctr"/>
            <a:lstStyle/>
            <a:p>
              <a:pPr algn="ctr">
                <a:lnSpc>
                  <a:spcPts val="2659"/>
                </a:lnSpc>
              </a:pPr>
              <a:endParaRPr dirty="0"/>
            </a:p>
          </p:txBody>
        </p:sp>
      </p:grpSp>
      <p:sp>
        <p:nvSpPr>
          <p:cNvPr id="7" name="TextBox 7">
            <a:extLst>
              <a:ext uri="{FF2B5EF4-FFF2-40B4-BE49-F238E27FC236}">
                <a16:creationId xmlns:a16="http://schemas.microsoft.com/office/drawing/2014/main" id="{7AB660F3-4BF5-603B-10BC-BBF66706D871}"/>
              </a:ext>
            </a:extLst>
          </p:cNvPr>
          <p:cNvSpPr txBox="1"/>
          <p:nvPr/>
        </p:nvSpPr>
        <p:spPr>
          <a:xfrm>
            <a:off x="762000" y="495300"/>
            <a:ext cx="9803637" cy="602088"/>
          </a:xfrm>
          <a:prstGeom prst="rect">
            <a:avLst/>
          </a:prstGeom>
        </p:spPr>
        <p:txBody>
          <a:bodyPr wrap="square" lIns="0" tIns="0" rIns="0" bIns="0" rtlCol="0" anchor="t">
            <a:spAutoFit/>
          </a:bodyPr>
          <a:lstStyle/>
          <a:p>
            <a:pPr algn="l">
              <a:lnSpc>
                <a:spcPts val="4519"/>
              </a:lnSpc>
            </a:pPr>
            <a:r>
              <a:rPr lang="en-US" sz="4400" b="1" dirty="0">
                <a:solidFill>
                  <a:srgbClr val="FFFFFF"/>
                </a:solidFill>
                <a:latin typeface="Cavolini" panose="03000502040302020204" pitchFamily="66" charset="0"/>
                <a:ea typeface="Atkinson Hyperlegible Bold"/>
                <a:cs typeface="Cavolini" panose="03000502040302020204" pitchFamily="66" charset="0"/>
                <a:sym typeface="Atkinson Hyperlegible Bold"/>
              </a:rPr>
              <a:t>PAMIs dans les pays</a:t>
            </a:r>
          </a:p>
        </p:txBody>
      </p:sp>
      <p:sp>
        <p:nvSpPr>
          <p:cNvPr id="12" name="Rectangle: Rounded Corners 11">
            <a:extLst>
              <a:ext uri="{FF2B5EF4-FFF2-40B4-BE49-F238E27FC236}">
                <a16:creationId xmlns:a16="http://schemas.microsoft.com/office/drawing/2014/main" id="{A367ACAB-32E0-D91F-C4D7-41978A96DB1A}"/>
              </a:ext>
            </a:extLst>
          </p:cNvPr>
          <p:cNvSpPr/>
          <p:nvPr/>
        </p:nvSpPr>
        <p:spPr>
          <a:xfrm>
            <a:off x="9042082" y="281270"/>
            <a:ext cx="6781800" cy="1141970"/>
          </a:xfrm>
          <a:prstGeom prst="roundRect">
            <a:avLst/>
          </a:prstGeom>
          <a:solidFill>
            <a:srgbClr val="C5E6E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TextBox 12">
            <a:extLst>
              <a:ext uri="{FF2B5EF4-FFF2-40B4-BE49-F238E27FC236}">
                <a16:creationId xmlns:a16="http://schemas.microsoft.com/office/drawing/2014/main" id="{924F6D9E-E1F0-8FE1-3EB1-F09582832901}"/>
              </a:ext>
            </a:extLst>
          </p:cNvPr>
          <p:cNvSpPr txBox="1"/>
          <p:nvPr/>
        </p:nvSpPr>
        <p:spPr>
          <a:xfrm>
            <a:off x="9144000" y="650150"/>
            <a:ext cx="661859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https://</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tinyurl.com</a:t>
            </a:r>
            <a:r>
              <a:rPr kumimoji="0" lang="fr-FR" sz="2800" b="1" i="0" u="none" strike="noStrike" kern="1200" cap="none" spc="0" normalizeH="0" baseline="0" noProof="0" dirty="0">
                <a:ln>
                  <a:noFill/>
                </a:ln>
                <a:solidFill>
                  <a:srgbClr val="009999"/>
                </a:solidFill>
                <a:effectLst/>
                <a:uLnTx/>
                <a:uFillTx/>
                <a:latin typeface="Congenial" panose="02000503040000020004" pitchFamily="2" charset="0"/>
              </a:rPr>
              <a:t>/</a:t>
            </a:r>
            <a:r>
              <a:rPr kumimoji="0" lang="fr-FR" sz="2800" b="1" i="0" u="none" strike="noStrike" kern="1200" cap="none" spc="0" normalizeH="0" baseline="0" noProof="0" dirty="0" err="1">
                <a:ln>
                  <a:noFill/>
                </a:ln>
                <a:solidFill>
                  <a:srgbClr val="009999"/>
                </a:solidFill>
                <a:effectLst/>
                <a:uLnTx/>
                <a:uFillTx/>
                <a:latin typeface="Congenial" panose="02000503040000020004" pitchFamily="2" charset="0"/>
              </a:rPr>
              <a:t>PAMIcountry</a:t>
            </a:r>
            <a:endParaRPr kumimoji="0" lang="fr-FR" sz="2800" b="1" i="0" u="none" strike="noStrike" kern="1200" cap="none" spc="0" normalizeH="0" baseline="0" noProof="0" dirty="0">
              <a:ln>
                <a:noFill/>
              </a:ln>
              <a:solidFill>
                <a:srgbClr val="009999"/>
              </a:solidFill>
              <a:effectLst/>
              <a:uLnTx/>
              <a:uFillTx/>
              <a:latin typeface="Congenial" panose="02000503040000020004" pitchFamily="2" charset="0"/>
            </a:endParaRPr>
          </a:p>
        </p:txBody>
      </p:sp>
      <p:pic>
        <p:nvPicPr>
          <p:cNvPr id="17" name="Picture 16">
            <a:extLst>
              <a:ext uri="{FF2B5EF4-FFF2-40B4-BE49-F238E27FC236}">
                <a16:creationId xmlns:a16="http://schemas.microsoft.com/office/drawing/2014/main" id="{F85A6905-F4BC-7BD8-490F-CDAC35D9749B}"/>
              </a:ext>
            </a:extLst>
          </p:cNvPr>
          <p:cNvPicPr>
            <a:picLocks noChangeAspect="1"/>
          </p:cNvPicPr>
          <p:nvPr/>
        </p:nvPicPr>
        <p:blipFill>
          <a:blip r:embed="rId3"/>
          <a:stretch>
            <a:fillRect/>
          </a:stretch>
        </p:blipFill>
        <p:spPr>
          <a:xfrm>
            <a:off x="1981200" y="7220150"/>
            <a:ext cx="5937115" cy="1979039"/>
          </a:xfrm>
          <a:prstGeom prst="rect">
            <a:avLst/>
          </a:prstGeom>
        </p:spPr>
      </p:pic>
      <p:grpSp>
        <p:nvGrpSpPr>
          <p:cNvPr id="30" name="Group 29">
            <a:extLst>
              <a:ext uri="{FF2B5EF4-FFF2-40B4-BE49-F238E27FC236}">
                <a16:creationId xmlns:a16="http://schemas.microsoft.com/office/drawing/2014/main" id="{6EF56E7E-6B47-99EC-8B15-F1A6AC25EDB1}"/>
              </a:ext>
            </a:extLst>
          </p:cNvPr>
          <p:cNvGrpSpPr/>
          <p:nvPr/>
        </p:nvGrpSpPr>
        <p:grpSpPr>
          <a:xfrm>
            <a:off x="1259954" y="2413423"/>
            <a:ext cx="7490762" cy="4468094"/>
            <a:chOff x="762000" y="2380768"/>
            <a:chExt cx="7490762" cy="4468094"/>
          </a:xfrm>
        </p:grpSpPr>
        <p:sp>
          <p:nvSpPr>
            <p:cNvPr id="10" name="Rectangle 9">
              <a:extLst>
                <a:ext uri="{FF2B5EF4-FFF2-40B4-BE49-F238E27FC236}">
                  <a16:creationId xmlns:a16="http://schemas.microsoft.com/office/drawing/2014/main" id="{6297270D-0D5A-E79A-49ED-0996F5774B42}"/>
                </a:ext>
              </a:extLst>
            </p:cNvPr>
            <p:cNvSpPr/>
            <p:nvPr/>
          </p:nvSpPr>
          <p:spPr>
            <a:xfrm>
              <a:off x="762000" y="2380768"/>
              <a:ext cx="7456714" cy="703816"/>
            </a:xfrm>
            <a:prstGeom prst="rect">
              <a:avLst/>
            </a:prstGeom>
            <a:solidFill>
              <a:srgbClr val="4DB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A5281942-DD9E-B706-B954-759FE50B18E3}"/>
                </a:ext>
              </a:extLst>
            </p:cNvPr>
            <p:cNvSpPr txBox="1"/>
            <p:nvPr/>
          </p:nvSpPr>
          <p:spPr>
            <a:xfrm>
              <a:off x="762000" y="2532731"/>
              <a:ext cx="7456714" cy="492443"/>
            </a:xfrm>
            <a:prstGeom prst="rect">
              <a:avLst/>
            </a:prstGeom>
            <a:noFill/>
          </p:spPr>
          <p:txBody>
            <a:bodyPr wrap="square" rtlCol="0">
              <a:spAutoFit/>
            </a:bodyPr>
            <a:lstStyle/>
            <a:p>
              <a:pPr algn="ctr"/>
              <a:r>
                <a:rPr lang="en-US" sz="2600" dirty="0">
                  <a:solidFill>
                    <a:schemeClr val="bg1"/>
                  </a:solidFill>
                  <a:latin typeface="Atkinson Hyperlegible Bold" panose="020B0604020202020204" charset="0"/>
                </a:rPr>
                <a:t>Résultats de l'identification des PAMIs</a:t>
              </a:r>
            </a:p>
          </p:txBody>
        </p:sp>
        <p:pic>
          <p:nvPicPr>
            <p:cNvPr id="19" name="Picture 18">
              <a:extLst>
                <a:ext uri="{FF2B5EF4-FFF2-40B4-BE49-F238E27FC236}">
                  <a16:creationId xmlns:a16="http://schemas.microsoft.com/office/drawing/2014/main" id="{B4B5A924-BE2C-AF5F-39D5-38AA2536ECB3}"/>
                </a:ext>
              </a:extLst>
            </p:cNvPr>
            <p:cNvPicPr>
              <a:picLocks noChangeAspect="1"/>
            </p:cNvPicPr>
            <p:nvPr/>
          </p:nvPicPr>
          <p:blipFill>
            <a:blip r:embed="rId4"/>
            <a:stretch>
              <a:fillRect/>
            </a:stretch>
          </p:blipFill>
          <p:spPr>
            <a:xfrm>
              <a:off x="796047" y="3236547"/>
              <a:ext cx="7456715" cy="3612315"/>
            </a:xfrm>
            <a:prstGeom prst="rect">
              <a:avLst/>
            </a:prstGeom>
          </p:spPr>
        </p:pic>
      </p:grpSp>
      <p:pic>
        <p:nvPicPr>
          <p:cNvPr id="21" name="Picture 20">
            <a:extLst>
              <a:ext uri="{FF2B5EF4-FFF2-40B4-BE49-F238E27FC236}">
                <a16:creationId xmlns:a16="http://schemas.microsoft.com/office/drawing/2014/main" id="{A0FA5FC6-6F2A-954F-63EC-81B5AD4E708E}"/>
              </a:ext>
            </a:extLst>
          </p:cNvPr>
          <p:cNvPicPr>
            <a:picLocks noChangeAspect="1"/>
          </p:cNvPicPr>
          <p:nvPr/>
        </p:nvPicPr>
        <p:blipFill>
          <a:blip r:embed="rId5"/>
          <a:stretch>
            <a:fillRect/>
          </a:stretch>
        </p:blipFill>
        <p:spPr>
          <a:xfrm>
            <a:off x="16220735" y="197854"/>
            <a:ext cx="1759656" cy="1743133"/>
          </a:xfrm>
          <a:prstGeom prst="rect">
            <a:avLst/>
          </a:prstGeom>
        </p:spPr>
      </p:pic>
      <p:grpSp>
        <p:nvGrpSpPr>
          <p:cNvPr id="31" name="Group 30">
            <a:extLst>
              <a:ext uri="{FF2B5EF4-FFF2-40B4-BE49-F238E27FC236}">
                <a16:creationId xmlns:a16="http://schemas.microsoft.com/office/drawing/2014/main" id="{4B279E7E-6A82-51EB-710A-4BCA913595A9}"/>
              </a:ext>
            </a:extLst>
          </p:cNvPr>
          <p:cNvGrpSpPr/>
          <p:nvPr/>
        </p:nvGrpSpPr>
        <p:grpSpPr>
          <a:xfrm>
            <a:off x="9317277" y="2375031"/>
            <a:ext cx="7783286" cy="4252438"/>
            <a:chOff x="9997476" y="2385051"/>
            <a:chExt cx="7783286" cy="4252438"/>
          </a:xfrm>
        </p:grpSpPr>
        <p:sp>
          <p:nvSpPr>
            <p:cNvPr id="22" name="Rectangle 21">
              <a:extLst>
                <a:ext uri="{FF2B5EF4-FFF2-40B4-BE49-F238E27FC236}">
                  <a16:creationId xmlns:a16="http://schemas.microsoft.com/office/drawing/2014/main" id="{CF43C017-643F-C979-9679-D6A7515B9C9A}"/>
                </a:ext>
              </a:extLst>
            </p:cNvPr>
            <p:cNvSpPr/>
            <p:nvPr/>
          </p:nvSpPr>
          <p:spPr>
            <a:xfrm>
              <a:off x="9997476" y="2385051"/>
              <a:ext cx="7783286" cy="703816"/>
            </a:xfrm>
            <a:prstGeom prst="rect">
              <a:avLst/>
            </a:prstGeom>
            <a:solidFill>
              <a:srgbClr val="4DB1A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20FC627-B7B3-9A38-3B19-E9F90C0CF38F}"/>
                </a:ext>
              </a:extLst>
            </p:cNvPr>
            <p:cNvSpPr txBox="1"/>
            <p:nvPr/>
          </p:nvSpPr>
          <p:spPr>
            <a:xfrm>
              <a:off x="9997476" y="2537014"/>
              <a:ext cx="7783286" cy="492443"/>
            </a:xfrm>
            <a:prstGeom prst="rect">
              <a:avLst/>
            </a:prstGeom>
            <a:noFill/>
          </p:spPr>
          <p:txBody>
            <a:bodyPr wrap="square" rtlCol="0">
              <a:spAutoFit/>
            </a:bodyPr>
            <a:lstStyle/>
            <a:p>
              <a:pPr algn="ctr"/>
              <a:r>
                <a:rPr lang="en-US" sz="2600" dirty="0" err="1">
                  <a:solidFill>
                    <a:schemeClr val="bg1"/>
                  </a:solidFill>
                  <a:latin typeface="Atkinson Hyperlegible Bold" panose="020B0604020202020204" charset="0"/>
                </a:rPr>
                <a:t>Statut</a:t>
              </a:r>
              <a:r>
                <a:rPr lang="en-US" sz="2600" dirty="0">
                  <a:solidFill>
                    <a:schemeClr val="bg1"/>
                  </a:solidFill>
                  <a:latin typeface="Atkinson Hyperlegible Bold" panose="020B0604020202020204" charset="0"/>
                </a:rPr>
                <a:t> </a:t>
              </a:r>
              <a:r>
                <a:rPr lang="en-US" sz="2600" dirty="0" err="1">
                  <a:solidFill>
                    <a:schemeClr val="bg1"/>
                  </a:solidFill>
                  <a:latin typeface="Atkinson Hyperlegible Bold" panose="020B0604020202020204" charset="0"/>
                </a:rPr>
                <a:t>d'identification</a:t>
              </a:r>
              <a:r>
                <a:rPr lang="en-US" sz="2600" dirty="0">
                  <a:solidFill>
                    <a:schemeClr val="bg1"/>
                  </a:solidFill>
                  <a:latin typeface="Atkinson Hyperlegible Bold" panose="020B0604020202020204" charset="0"/>
                </a:rPr>
                <a:t> des PAMIs</a:t>
              </a:r>
            </a:p>
          </p:txBody>
        </p:sp>
        <p:pic>
          <p:nvPicPr>
            <p:cNvPr id="24" name="Picture 23">
              <a:extLst>
                <a:ext uri="{FF2B5EF4-FFF2-40B4-BE49-F238E27FC236}">
                  <a16:creationId xmlns:a16="http://schemas.microsoft.com/office/drawing/2014/main" id="{C1173FA0-67F5-F22B-351A-4752189567EE}"/>
                </a:ext>
              </a:extLst>
            </p:cNvPr>
            <p:cNvPicPr>
              <a:picLocks noChangeAspect="1"/>
            </p:cNvPicPr>
            <p:nvPr/>
          </p:nvPicPr>
          <p:blipFill>
            <a:blip r:embed="rId6"/>
            <a:stretch>
              <a:fillRect/>
            </a:stretch>
          </p:blipFill>
          <p:spPr>
            <a:xfrm>
              <a:off x="10058446" y="3214077"/>
              <a:ext cx="7661346" cy="3423412"/>
            </a:xfrm>
            <a:prstGeom prst="rect">
              <a:avLst/>
            </a:prstGeom>
          </p:spPr>
        </p:pic>
      </p:grpSp>
      <p:grpSp>
        <p:nvGrpSpPr>
          <p:cNvPr id="32" name="Group 31">
            <a:extLst>
              <a:ext uri="{FF2B5EF4-FFF2-40B4-BE49-F238E27FC236}">
                <a16:creationId xmlns:a16="http://schemas.microsoft.com/office/drawing/2014/main" id="{EA0CA876-4DE4-9887-5F3D-811109A6BB5E}"/>
              </a:ext>
            </a:extLst>
          </p:cNvPr>
          <p:cNvGrpSpPr/>
          <p:nvPr/>
        </p:nvGrpSpPr>
        <p:grpSpPr>
          <a:xfrm>
            <a:off x="8469291" y="7092890"/>
            <a:ext cx="9601198" cy="3006591"/>
            <a:chOff x="10114552" y="7069263"/>
            <a:chExt cx="7666210" cy="3163874"/>
          </a:xfrm>
        </p:grpSpPr>
        <p:sp>
          <p:nvSpPr>
            <p:cNvPr id="25" name="Freeform 5">
              <a:extLst>
                <a:ext uri="{FF2B5EF4-FFF2-40B4-BE49-F238E27FC236}">
                  <a16:creationId xmlns:a16="http://schemas.microsoft.com/office/drawing/2014/main" id="{20AA5C24-6336-C91C-39CE-AE370CF4EE50}"/>
                </a:ext>
              </a:extLst>
            </p:cNvPr>
            <p:cNvSpPr/>
            <p:nvPr/>
          </p:nvSpPr>
          <p:spPr>
            <a:xfrm>
              <a:off x="10114552" y="7069263"/>
              <a:ext cx="7661346" cy="3163874"/>
            </a:xfrm>
            <a:custGeom>
              <a:avLst/>
              <a:gdLst/>
              <a:ahLst/>
              <a:cxnLst/>
              <a:rect l="l" t="t" r="r" b="b"/>
              <a:pathLst>
                <a:path w="7803997" h="4058078">
                  <a:moveTo>
                    <a:pt x="0" y="0"/>
                  </a:moveTo>
                  <a:lnTo>
                    <a:pt x="7803997" y="0"/>
                  </a:lnTo>
                  <a:lnTo>
                    <a:pt x="7803997" y="4058079"/>
                  </a:lnTo>
                  <a:lnTo>
                    <a:pt x="0" y="4058079"/>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4755885B-E231-7941-AB1B-3200D242ECA3}"/>
                </a:ext>
              </a:extLst>
            </p:cNvPr>
            <p:cNvSpPr txBox="1"/>
            <p:nvPr/>
          </p:nvSpPr>
          <p:spPr>
            <a:xfrm>
              <a:off x="10494975" y="7812511"/>
              <a:ext cx="7285787" cy="1489835"/>
            </a:xfrm>
            <a:prstGeom prst="rect">
              <a:avLst/>
            </a:prstGeom>
            <a:noFill/>
          </p:spPr>
          <p:txBody>
            <a:bodyPr wrap="square" rtlCol="0">
              <a:spAutoFit/>
            </a:bodyPr>
            <a:lstStyle/>
            <a:p>
              <a:pPr algn="ctr">
                <a:spcAft>
                  <a:spcPts val="600"/>
                </a:spcAft>
              </a:pPr>
              <a:r>
                <a:rPr lang="en-US" sz="2800" dirty="0">
                  <a:solidFill>
                    <a:srgbClr val="009999"/>
                  </a:solidFill>
                  <a:latin typeface="ADLaM Display" panose="02010000000000000000" pitchFamily="2" charset="0"/>
                  <a:ea typeface="ADLaM Display" panose="02010000000000000000" pitchFamily="2" charset="0"/>
                  <a:cs typeface="ADLaM Display" panose="02010000000000000000" pitchFamily="2" charset="0"/>
                </a:rPr>
                <a:t>Contactez le secrétariat du GTFCC pour :</a:t>
              </a:r>
            </a:p>
            <a:p>
              <a:pPr marL="342900" indent="-342900">
                <a:spcAft>
                  <a:spcPts val="600"/>
                </a:spcAft>
                <a:buBlip>
                  <a:blip r:embed="rId9"/>
                </a:buBlip>
              </a:pPr>
              <a:r>
                <a:rPr lang="en-US" sz="2400" dirty="0">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Mettre à jour le statut </a:t>
              </a:r>
              <a:r>
                <a:rPr lang="en-US" sz="2400" dirty="0" err="1">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d'identification</a:t>
              </a:r>
              <a:r>
                <a:rPr lang="en-US" sz="2400" dirty="0">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 des PAMIs de votre pays</a:t>
              </a:r>
            </a:p>
            <a:p>
              <a:pPr marL="342900" indent="-342900">
                <a:spcAft>
                  <a:spcPts val="600"/>
                </a:spcAft>
                <a:buBlip>
                  <a:blip r:embed="rId9"/>
                </a:buBlip>
              </a:pPr>
              <a:r>
                <a:rPr lang="en-US" sz="2400" dirty="0">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Diffuser les résultats de </a:t>
              </a:r>
              <a:r>
                <a:rPr lang="en-US" sz="2400" dirty="0" err="1">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votre</a:t>
              </a:r>
              <a:r>
                <a:rPr lang="en-US" sz="2400" dirty="0">
                  <a:solidFill>
                    <a:schemeClr val="tx1">
                      <a:lumMod val="95000"/>
                      <a:lumOff val="5000"/>
                    </a:schemeClr>
                  </a:solidFill>
                  <a:latin typeface="Atkinson Hyperlegible" panose="020B0604020202020204" charset="0"/>
                  <a:ea typeface="ADLaM Display" panose="02010000000000000000" pitchFamily="2" charset="0"/>
                  <a:cs typeface="ADLaM Display" panose="02010000000000000000" pitchFamily="2" charset="0"/>
                </a:rPr>
                <a:t> identification des PAMIs</a:t>
              </a:r>
            </a:p>
          </p:txBody>
        </p:sp>
      </p:grpSp>
      <p:sp>
        <p:nvSpPr>
          <p:cNvPr id="3" name="Slide Number Placeholder 2">
            <a:extLst>
              <a:ext uri="{FF2B5EF4-FFF2-40B4-BE49-F238E27FC236}">
                <a16:creationId xmlns:a16="http://schemas.microsoft.com/office/drawing/2014/main" id="{194263C3-4067-D874-C609-3E5DC844710F}"/>
              </a:ext>
            </a:extLst>
          </p:cNvPr>
          <p:cNvSpPr>
            <a:spLocks noGrp="1"/>
          </p:cNvSpPr>
          <p:nvPr>
            <p:ph type="sldNum" sz="quarter" idx="7"/>
          </p:nvPr>
        </p:nvSpPr>
        <p:spPr>
          <a:xfrm>
            <a:off x="13659473" y="9782762"/>
            <a:ext cx="4206240" cy="276999"/>
          </a:xfrm>
        </p:spPr>
        <p:txBody>
          <a:bodyPr/>
          <a:lstStyle/>
          <a:p>
            <a:fld id="{B6F15528-21DE-4FAA-801E-634DDDAF4B2B}" type="slidenum">
              <a:rPr lang="en-US" smtClean="0"/>
              <a:t>9</a:t>
            </a:fld>
            <a:endParaRPr lang="en-US" dirty="0"/>
          </a:p>
        </p:txBody>
      </p:sp>
    </p:spTree>
    <p:extLst>
      <p:ext uri="{BB962C8B-B14F-4D97-AF65-F5344CB8AC3E}">
        <p14:creationId xmlns:p14="http://schemas.microsoft.com/office/powerpoint/2010/main" val="9576895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225443d-76f0-4d33-b010-b7398fa8165d">
      <Terms xmlns="http://schemas.microsoft.com/office/infopath/2007/PartnerControls"/>
    </lcf76f155ced4ddcb4097134ff3c332f>
    <TaxCatchAll xmlns="6b3de2de-4ca2-4ad1-8c6e-008e70a43a8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E3EB4B607C9824E82320D8BCD40CAAE" ma:contentTypeVersion="18" ma:contentTypeDescription="Create a new document." ma:contentTypeScope="" ma:versionID="2769bdfea546f6b83c3a8c4542c69a27">
  <xsd:schema xmlns:xsd="http://www.w3.org/2001/XMLSchema" xmlns:xs="http://www.w3.org/2001/XMLSchema" xmlns:p="http://schemas.microsoft.com/office/2006/metadata/properties" xmlns:ns2="0225443d-76f0-4d33-b010-b7398fa8165d" xmlns:ns3="6b3de2de-4ca2-4ad1-8c6e-008e70a43a87" targetNamespace="http://schemas.microsoft.com/office/2006/metadata/properties" ma:root="true" ma:fieldsID="e6e7a565027dd4e3662471f936244fe5" ns2:_="" ns3:_="">
    <xsd:import namespace="0225443d-76f0-4d33-b010-b7398fa8165d"/>
    <xsd:import namespace="6b3de2de-4ca2-4ad1-8c6e-008e70a43a8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25443d-76f0-4d33-b010-b7398fa8165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6a15b7-5206-4000-972f-8382a08670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3de2de-4ca2-4ad1-8c6e-008e70a43a8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cf52e35-a597-44e4-9350-432286d65e17}" ma:internalName="TaxCatchAll" ma:showField="CatchAllData" ma:web="6b3de2de-4ca2-4ad1-8c6e-008e70a43a8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3753F05-7D6B-42F9-9C9E-308290B80F91}">
  <ds:schemaRefs>
    <ds:schemaRef ds:uri="http://schemas.microsoft.com/office/2006/metadata/properties"/>
    <ds:schemaRef ds:uri="http://www.w3.org/XML/1998/namespace"/>
    <ds:schemaRef ds:uri="http://purl.org/dc/elements/1.1/"/>
    <ds:schemaRef ds:uri="http://purl.org/dc/dcmitype/"/>
    <ds:schemaRef ds:uri="a4ccce07-d9df-40be-ba22-67d5c80ef237"/>
    <ds:schemaRef ds:uri="http://schemas.microsoft.com/office/2006/documentManagement/types"/>
    <ds:schemaRef ds:uri="http://purl.org/dc/terms/"/>
    <ds:schemaRef ds:uri="http://schemas.openxmlformats.org/package/2006/metadata/core-properties"/>
    <ds:schemaRef ds:uri="http://schemas.microsoft.com/office/infopath/2007/PartnerControls"/>
    <ds:schemaRef ds:uri="3e8c1917-30ce-4059-b20f-d25788032734"/>
  </ds:schemaRefs>
</ds:datastoreItem>
</file>

<file path=customXml/itemProps2.xml><?xml version="1.0" encoding="utf-8"?>
<ds:datastoreItem xmlns:ds="http://schemas.openxmlformats.org/officeDocument/2006/customXml" ds:itemID="{89960B5B-56B8-4E96-B013-CADF8E0440E6}">
  <ds:schemaRefs>
    <ds:schemaRef ds:uri="http://schemas.microsoft.com/sharepoint/v3/contenttype/forms"/>
  </ds:schemaRefs>
</ds:datastoreItem>
</file>

<file path=customXml/itemProps3.xml><?xml version="1.0" encoding="utf-8"?>
<ds:datastoreItem xmlns:ds="http://schemas.openxmlformats.org/officeDocument/2006/customXml" ds:itemID="{A2CCA06A-66EC-486D-B10D-886328FD418A}"/>
</file>

<file path=docProps/app.xml><?xml version="1.0" encoding="utf-8"?>
<Properties xmlns="http://schemas.openxmlformats.org/officeDocument/2006/extended-properties" xmlns:vt="http://schemas.openxmlformats.org/officeDocument/2006/docPropsVTypes">
  <TotalTime>1307</TotalTime>
  <Words>1104</Words>
  <Application>Microsoft Office PowerPoint</Application>
  <PresentationFormat>Custom</PresentationFormat>
  <Paragraphs>104</Paragraphs>
  <Slides>12</Slides>
  <Notes>12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ADLaM Display</vt:lpstr>
      <vt:lpstr>Cavolini</vt:lpstr>
      <vt:lpstr>Courier New</vt:lpstr>
      <vt:lpstr>Atkinson Hyperlegible</vt:lpstr>
      <vt:lpstr>Arial</vt:lpstr>
      <vt:lpstr>Calibri</vt:lpstr>
      <vt:lpstr>Congenial</vt:lpstr>
      <vt:lpstr>Atkinson Hyperlegible Bold</vt:lpstr>
      <vt:lpstr>Aptos</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5 (Presentation)</dc:title>
  <dc:creator>DOMINGUEZ, Morgane</dc:creator>
  <cp:keywords>, docId:A895A14F9DD0985F1F79AEE9268D1AE2</cp:keywords>
  <cp:lastModifiedBy>DOMINGUEZ, Morgane</cp:lastModifiedBy>
  <cp:revision>3</cp:revision>
  <dcterms:created xsi:type="dcterms:W3CDTF">2006-08-16T00:00:00Z</dcterms:created>
  <dcterms:modified xsi:type="dcterms:W3CDTF">2025-05-20T11:24:39Z</dcterms:modified>
  <dc:identifier>DAGL23tQiNw</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0x010100CE3EB4B607C9824E82320D8BCD40CAAE</vt:lpwstr>
  </property>
  <property fmtid="{D5CDD505-2E9C-101B-9397-08002B2CF9AE}" pid="3" name="MediaServiceImageTags">
    <vt:lpwstr/>
  </property>
</Properties>
</file>