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66" r:id="rId5"/>
    <p:sldMasterId id="2147483672" r:id="rId6"/>
    <p:sldMasterId id="2147483690" r:id="rId7"/>
  </p:sldMasterIdLst>
  <p:notesMasterIdLst>
    <p:notesMasterId r:id="rId34"/>
  </p:notesMasterIdLst>
  <p:sldIdLst>
    <p:sldId id="850" r:id="rId8"/>
    <p:sldId id="851" r:id="rId9"/>
    <p:sldId id="854" r:id="rId10"/>
    <p:sldId id="2147474593" r:id="rId11"/>
    <p:sldId id="2147474612" r:id="rId12"/>
    <p:sldId id="2147474614" r:id="rId13"/>
    <p:sldId id="2147474613" r:id="rId14"/>
    <p:sldId id="2147474610" r:id="rId15"/>
    <p:sldId id="2147474620" r:id="rId16"/>
    <p:sldId id="2147474622" r:id="rId17"/>
    <p:sldId id="874" r:id="rId18"/>
    <p:sldId id="2147474616" r:id="rId19"/>
    <p:sldId id="2147474618" r:id="rId20"/>
    <p:sldId id="2147474623" r:id="rId21"/>
    <p:sldId id="2147474619" r:id="rId22"/>
    <p:sldId id="2147474624" r:id="rId23"/>
    <p:sldId id="2147474615" r:id="rId24"/>
    <p:sldId id="2147474625" r:id="rId25"/>
    <p:sldId id="2147474626" r:id="rId26"/>
    <p:sldId id="2147474611" r:id="rId27"/>
    <p:sldId id="2147474627" r:id="rId28"/>
    <p:sldId id="2147474628" r:id="rId29"/>
    <p:sldId id="2147474629" r:id="rId30"/>
    <p:sldId id="2147474630" r:id="rId31"/>
    <p:sldId id="2147474631" r:id="rId32"/>
    <p:sldId id="2147474632" r:id="rId33"/>
  </p:sldIdLst>
  <p:sldSz cx="18288000" cy="10287000"/>
  <p:notesSz cx="6858000" cy="9144000"/>
  <p:embeddedFontLst>
    <p:embeddedFont>
      <p:font typeface="ADLaM Display" panose="02010000000000000000" pitchFamily="2" charset="0"/>
      <p:regular r:id="rId35"/>
    </p:embeddedFont>
    <p:embeddedFont>
      <p:font typeface="Atkinson Hyperlegible" panose="020B0604020202020204" charset="0"/>
      <p:regular r:id="rId36"/>
    </p:embeddedFont>
    <p:embeddedFont>
      <p:font typeface="Atkinson Hyperlegible Bold" panose="020B0604020202020204" charset="0"/>
      <p:regular r:id="rId37"/>
    </p:embeddedFont>
    <p:embeddedFont>
      <p:font typeface="Cavolini" panose="03000502040302020204" pitchFamily="66" charset="0"/>
      <p:regular r:id="rId38"/>
      <p:bold r:id="rId39"/>
      <p:italic r:id="rId40"/>
      <p:boldItalic r:id="rId41"/>
    </p:embeddedFont>
    <p:embeddedFont>
      <p:font typeface="Congenial" panose="02000503040000020004" pitchFamily="2" charset="0"/>
      <p:regular r:id="rId42"/>
      <p:bold r:id="rId43"/>
      <p:italic r:id="rId44"/>
      <p:boldItalic r:id="rId45"/>
    </p:embeddedFont>
    <p:embeddedFont>
      <p:font typeface="Tw Cen MT" panose="020B0602020104020603" pitchFamily="34" charset="0"/>
      <p:regular r:id="rId46"/>
      <p:bold r:id="rId47"/>
      <p:italic r:id="rId48"/>
      <p:boldItalic r:id="rId49"/>
    </p:embeddedFont>
    <p:embeddedFont>
      <p:font typeface="Tw Cen MT Condensed" panose="020B0606020104020203" pitchFamily="34" charset="0"/>
      <p:regular r:id="rId50"/>
      <p:bold r:id="rId51"/>
    </p:embeddedFont>
    <p:embeddedFont>
      <p:font typeface="Wingdings 3" panose="05040102010807070707" pitchFamily="18" charset="2"/>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32"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1F457B-4CFA-00C3-E4D2-8226EF6E6D60}" name="ELNOSSERY, Sherein" initials="ES" userId="S::elnosserys@who.int::920a591a-a1bb-49da-ac78-1c7e1dc87a4f" providerId="AD"/>
  <p188:author id="{9F152C9E-3B93-F27F-D873-86BF787F77A1}" name="ゲスト ユーザー" initials="ゲユ" userId="S::urn:spo:anon#c2e9f3011d9ed145efe7a5cb73cc7f5267c078b428054a34e577c2c26ab40bf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7AF76"/>
    <a:srgbClr val="009999"/>
    <a:srgbClr val="4DB1A9"/>
    <a:srgbClr val="C5E6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CAF277-8FBE-44ED-8C9C-8F93BB8EB585}" v="164" dt="2025-05-19T13:55:51.9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8873" autoAdjust="0"/>
  </p:normalViewPr>
  <p:slideViewPr>
    <p:cSldViewPr>
      <p:cViewPr>
        <p:scale>
          <a:sx n="25" d="100"/>
          <a:sy n="25" d="100"/>
        </p:scale>
        <p:origin x="1740" y="320"/>
      </p:cViewPr>
      <p:guideLst>
        <p:guide orient="horz" pos="3432"/>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5.fntdata"/><Relationship Id="rId21" Type="http://schemas.openxmlformats.org/officeDocument/2006/relationships/slide" Target="slides/slide14.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4.fntdata"/><Relationship Id="rId46" Type="http://schemas.openxmlformats.org/officeDocument/2006/relationships/font" Target="fonts/font12.fntdata"/><Relationship Id="rId59" Type="http://schemas.microsoft.com/office/2018/10/relationships/authors" Target="authors.xml"/><Relationship Id="rId20" Type="http://schemas.openxmlformats.org/officeDocument/2006/relationships/slide" Target="slides/slide13.xml"/><Relationship Id="rId41" Type="http://schemas.openxmlformats.org/officeDocument/2006/relationships/font" Target="fonts/font7.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2.fntdata"/><Relationship Id="rId49" Type="http://schemas.openxmlformats.org/officeDocument/2006/relationships/font" Target="fonts/font15.fntdata"/><Relationship Id="rId57" Type="http://schemas.microsoft.com/office/2016/11/relationships/changesInfo" Target="changesInfos/changesInfo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10.fntdata"/><Relationship Id="rId52" Type="http://schemas.openxmlformats.org/officeDocument/2006/relationships/font" Target="fonts/font1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C555A9D1-2F5A-485E-A8D3-E6FAF9FD1E29}"/>
    <pc:docChg chg="undo custSel modSld">
      <pc:chgData name="DOMINGUEZ, Morgane" userId="d29c428e-ee62-4017-a838-521138d5b01c" providerId="ADAL" clId="{C555A9D1-2F5A-485E-A8D3-E6FAF9FD1E29}" dt="2025-03-11T07:45:21.955" v="57"/>
      <pc:docMkLst>
        <pc:docMk/>
      </pc:docMkLst>
      <pc:sldChg chg="modNotesTx">
        <pc:chgData name="DOMINGUEZ, Morgane" userId="d29c428e-ee62-4017-a838-521138d5b01c" providerId="ADAL" clId="{C555A9D1-2F5A-485E-A8D3-E6FAF9FD1E29}" dt="2025-03-11T06:57:05.896" v="0" actId="6549"/>
        <pc:sldMkLst>
          <pc:docMk/>
          <pc:sldMk cId="3811128158" sldId="850"/>
        </pc:sldMkLst>
      </pc:sldChg>
      <pc:sldChg chg="modNotesTx">
        <pc:chgData name="DOMINGUEZ, Morgane" userId="d29c428e-ee62-4017-a838-521138d5b01c" providerId="ADAL" clId="{C555A9D1-2F5A-485E-A8D3-E6FAF9FD1E29}" dt="2025-03-11T06:57:08.671" v="1" actId="6549"/>
        <pc:sldMkLst>
          <pc:docMk/>
          <pc:sldMk cId="2083123537" sldId="851"/>
        </pc:sldMkLst>
      </pc:sldChg>
      <pc:sldChg chg="delSp mod modNotesTx">
        <pc:chgData name="DOMINGUEZ, Morgane" userId="d29c428e-ee62-4017-a838-521138d5b01c" providerId="ADAL" clId="{C555A9D1-2F5A-485E-A8D3-E6FAF9FD1E29}" dt="2025-03-11T07:22:25.036" v="28" actId="478"/>
        <pc:sldMkLst>
          <pc:docMk/>
          <pc:sldMk cId="0" sldId="854"/>
        </pc:sldMkLst>
        <pc:spChg chg="del">
          <ac:chgData name="DOMINGUEZ, Morgane" userId="d29c428e-ee62-4017-a838-521138d5b01c" providerId="ADAL" clId="{C555A9D1-2F5A-485E-A8D3-E6FAF9FD1E29}" dt="2025-03-11T07:22:25.036" v="28" actId="478"/>
          <ac:spMkLst>
            <pc:docMk/>
            <pc:sldMk cId="0" sldId="854"/>
            <ac:spMk id="10" creationId="{31C939AD-F109-17BE-56E8-2889EAB1C9DF}"/>
          </ac:spMkLst>
        </pc:spChg>
      </pc:sldChg>
      <pc:sldChg chg="modNotesTx">
        <pc:chgData name="DOMINGUEZ, Morgane" userId="d29c428e-ee62-4017-a838-521138d5b01c" providerId="ADAL" clId="{C555A9D1-2F5A-485E-A8D3-E6FAF9FD1E29}" dt="2025-03-11T06:57:34.262" v="11" actId="6549"/>
        <pc:sldMkLst>
          <pc:docMk/>
          <pc:sldMk cId="472077138" sldId="874"/>
        </pc:sldMkLst>
      </pc:sldChg>
      <pc:sldChg chg="modNotesTx">
        <pc:chgData name="DOMINGUEZ, Morgane" userId="d29c428e-ee62-4017-a838-521138d5b01c" providerId="ADAL" clId="{C555A9D1-2F5A-485E-A8D3-E6FAF9FD1E29}" dt="2025-03-11T06:57:13.548" v="3" actId="6549"/>
        <pc:sldMkLst>
          <pc:docMk/>
          <pc:sldMk cId="1363486647" sldId="2147474593"/>
        </pc:sldMkLst>
      </pc:sldChg>
      <pc:sldChg chg="modNotesTx">
        <pc:chgData name="DOMINGUEZ, Morgane" userId="d29c428e-ee62-4017-a838-521138d5b01c" providerId="ADAL" clId="{C555A9D1-2F5A-485E-A8D3-E6FAF9FD1E29}" dt="2025-03-11T06:57:24.051" v="7" actId="6549"/>
        <pc:sldMkLst>
          <pc:docMk/>
          <pc:sldMk cId="204793872" sldId="2147474610"/>
        </pc:sldMkLst>
      </pc:sldChg>
      <pc:sldChg chg="addSp delSp modSp mod modNotesTx">
        <pc:chgData name="DOMINGUEZ, Morgane" userId="d29c428e-ee62-4017-a838-521138d5b01c" providerId="ADAL" clId="{C555A9D1-2F5A-485E-A8D3-E6FAF9FD1E29}" dt="2025-03-11T07:45:15.018" v="55"/>
        <pc:sldMkLst>
          <pc:docMk/>
          <pc:sldMk cId="1163143416" sldId="2147474611"/>
        </pc:sldMkLst>
        <pc:spChg chg="add mod">
          <ac:chgData name="DOMINGUEZ, Morgane" userId="d29c428e-ee62-4017-a838-521138d5b01c" providerId="ADAL" clId="{C555A9D1-2F5A-485E-A8D3-E6FAF9FD1E29}" dt="2025-03-11T07:45:15.018" v="55"/>
          <ac:spMkLst>
            <pc:docMk/>
            <pc:sldMk cId="1163143416" sldId="2147474611"/>
            <ac:spMk id="3" creationId="{EEEF8B4A-95D8-1912-C289-C2AC6F40E50D}"/>
          </ac:spMkLst>
        </pc:spChg>
        <pc:spChg chg="add mod">
          <ac:chgData name="DOMINGUEZ, Morgane" userId="d29c428e-ee62-4017-a838-521138d5b01c" providerId="ADAL" clId="{C555A9D1-2F5A-485E-A8D3-E6FAF9FD1E29}" dt="2025-03-11T07:45:15.018" v="55"/>
          <ac:spMkLst>
            <pc:docMk/>
            <pc:sldMk cId="1163143416" sldId="2147474611"/>
            <ac:spMk id="4" creationId="{15675069-672F-AD02-F09F-E7A69A184C56}"/>
          </ac:spMkLst>
        </pc:spChg>
        <pc:spChg chg="del">
          <ac:chgData name="DOMINGUEZ, Morgane" userId="d29c428e-ee62-4017-a838-521138d5b01c" providerId="ADAL" clId="{C555A9D1-2F5A-485E-A8D3-E6FAF9FD1E29}" dt="2025-03-11T07:23:30.067" v="46" actId="478"/>
          <ac:spMkLst>
            <pc:docMk/>
            <pc:sldMk cId="1163143416" sldId="2147474611"/>
            <ac:spMk id="8" creationId="{40DFC7DA-7CC6-63D8-45DF-715EDF06CA19}"/>
          </ac:spMkLst>
        </pc:spChg>
      </pc:sldChg>
      <pc:sldChg chg="delSp mod modNotesTx">
        <pc:chgData name="DOMINGUEZ, Morgane" userId="d29c428e-ee62-4017-a838-521138d5b01c" providerId="ADAL" clId="{C555A9D1-2F5A-485E-A8D3-E6FAF9FD1E29}" dt="2025-03-11T07:22:29.634" v="29" actId="478"/>
        <pc:sldMkLst>
          <pc:docMk/>
          <pc:sldMk cId="846861181" sldId="2147474612"/>
        </pc:sldMkLst>
        <pc:spChg chg="del">
          <ac:chgData name="DOMINGUEZ, Morgane" userId="d29c428e-ee62-4017-a838-521138d5b01c" providerId="ADAL" clId="{C555A9D1-2F5A-485E-A8D3-E6FAF9FD1E29}" dt="2025-03-11T07:22:29.634" v="29" actId="478"/>
          <ac:spMkLst>
            <pc:docMk/>
            <pc:sldMk cId="846861181" sldId="2147474612"/>
            <ac:spMk id="10" creationId="{B2282092-597E-87E4-04F6-24176C687A78}"/>
          </ac:spMkLst>
        </pc:spChg>
      </pc:sldChg>
      <pc:sldChg chg="delSp mod modNotesTx">
        <pc:chgData name="DOMINGUEZ, Morgane" userId="d29c428e-ee62-4017-a838-521138d5b01c" providerId="ADAL" clId="{C555A9D1-2F5A-485E-A8D3-E6FAF9FD1E29}" dt="2025-03-11T07:22:37.706" v="31" actId="478"/>
        <pc:sldMkLst>
          <pc:docMk/>
          <pc:sldMk cId="1687541049" sldId="2147474613"/>
        </pc:sldMkLst>
        <pc:spChg chg="del">
          <ac:chgData name="DOMINGUEZ, Morgane" userId="d29c428e-ee62-4017-a838-521138d5b01c" providerId="ADAL" clId="{C555A9D1-2F5A-485E-A8D3-E6FAF9FD1E29}" dt="2025-03-11T07:22:37.706" v="31" actId="478"/>
          <ac:spMkLst>
            <pc:docMk/>
            <pc:sldMk cId="1687541049" sldId="2147474613"/>
            <ac:spMk id="14" creationId="{9051CE2F-6B7C-CB99-C6B6-16B5DAC3E9AA}"/>
          </ac:spMkLst>
        </pc:spChg>
      </pc:sldChg>
      <pc:sldChg chg="delSp mod modNotesTx">
        <pc:chgData name="DOMINGUEZ, Morgane" userId="d29c428e-ee62-4017-a838-521138d5b01c" providerId="ADAL" clId="{C555A9D1-2F5A-485E-A8D3-E6FAF9FD1E29}" dt="2025-03-11T07:22:34.231" v="30" actId="478"/>
        <pc:sldMkLst>
          <pc:docMk/>
          <pc:sldMk cId="551056107" sldId="2147474614"/>
        </pc:sldMkLst>
        <pc:spChg chg="del">
          <ac:chgData name="DOMINGUEZ, Morgane" userId="d29c428e-ee62-4017-a838-521138d5b01c" providerId="ADAL" clId="{C555A9D1-2F5A-485E-A8D3-E6FAF9FD1E29}" dt="2025-03-11T07:22:34.231" v="30" actId="478"/>
          <ac:spMkLst>
            <pc:docMk/>
            <pc:sldMk cId="551056107" sldId="2147474614"/>
            <ac:spMk id="14" creationId="{73DD47B6-7646-6835-A8FE-4BEEFECA2315}"/>
          </ac:spMkLst>
        </pc:spChg>
      </pc:sldChg>
      <pc:sldChg chg="delSp mod modNotesTx">
        <pc:chgData name="DOMINGUEZ, Morgane" userId="d29c428e-ee62-4017-a838-521138d5b01c" providerId="ADAL" clId="{C555A9D1-2F5A-485E-A8D3-E6FAF9FD1E29}" dt="2025-03-11T07:23:19.250" v="43" actId="478"/>
        <pc:sldMkLst>
          <pc:docMk/>
          <pc:sldMk cId="4257536088" sldId="2147474615"/>
        </pc:sldMkLst>
        <pc:spChg chg="del">
          <ac:chgData name="DOMINGUEZ, Morgane" userId="d29c428e-ee62-4017-a838-521138d5b01c" providerId="ADAL" clId="{C555A9D1-2F5A-485E-A8D3-E6FAF9FD1E29}" dt="2025-03-11T07:23:19.250" v="43" actId="478"/>
          <ac:spMkLst>
            <pc:docMk/>
            <pc:sldMk cId="4257536088" sldId="2147474615"/>
            <ac:spMk id="3" creationId="{4C44F51C-C362-C533-6091-99D113FF3052}"/>
          </ac:spMkLst>
        </pc:spChg>
      </pc:sldChg>
      <pc:sldChg chg="addSp delSp modSp mod modNotesTx">
        <pc:chgData name="DOMINGUEZ, Morgane" userId="d29c428e-ee62-4017-a838-521138d5b01c" providerId="ADAL" clId="{C555A9D1-2F5A-485E-A8D3-E6FAF9FD1E29}" dt="2025-03-11T07:22:59.513" v="38" actId="1076"/>
        <pc:sldMkLst>
          <pc:docMk/>
          <pc:sldMk cId="2093521087" sldId="2147474616"/>
        </pc:sldMkLst>
        <pc:spChg chg="del">
          <ac:chgData name="DOMINGUEZ, Morgane" userId="d29c428e-ee62-4017-a838-521138d5b01c" providerId="ADAL" clId="{C555A9D1-2F5A-485E-A8D3-E6FAF9FD1E29}" dt="2025-03-11T07:22:55.903" v="37" actId="478"/>
          <ac:spMkLst>
            <pc:docMk/>
            <pc:sldMk cId="2093521087" sldId="2147474616"/>
            <ac:spMk id="15" creationId="{BAA5861F-9328-0DF8-1091-AAD9FC4F9779}"/>
          </ac:spMkLst>
        </pc:spChg>
        <pc:grpChg chg="add del mod">
          <ac:chgData name="DOMINGUEZ, Morgane" userId="d29c428e-ee62-4017-a838-521138d5b01c" providerId="ADAL" clId="{C555A9D1-2F5A-485E-A8D3-E6FAF9FD1E29}" dt="2025-03-11T07:22:59.513" v="38" actId="1076"/>
          <ac:grpSpMkLst>
            <pc:docMk/>
            <pc:sldMk cId="2093521087" sldId="2147474616"/>
            <ac:grpSpMk id="12" creationId="{0B6C5AC8-1ED4-C1A6-D033-08A5B34D843C}"/>
          </ac:grpSpMkLst>
        </pc:grpChg>
      </pc:sldChg>
      <pc:sldChg chg="delSp mod modNotesTx">
        <pc:chgData name="DOMINGUEZ, Morgane" userId="d29c428e-ee62-4017-a838-521138d5b01c" providerId="ADAL" clId="{C555A9D1-2F5A-485E-A8D3-E6FAF9FD1E29}" dt="2025-03-11T07:23:03.389" v="39" actId="478"/>
        <pc:sldMkLst>
          <pc:docMk/>
          <pc:sldMk cId="935361053" sldId="2147474618"/>
        </pc:sldMkLst>
        <pc:spChg chg="del">
          <ac:chgData name="DOMINGUEZ, Morgane" userId="d29c428e-ee62-4017-a838-521138d5b01c" providerId="ADAL" clId="{C555A9D1-2F5A-485E-A8D3-E6FAF9FD1E29}" dt="2025-03-11T07:23:03.389" v="39" actId="478"/>
          <ac:spMkLst>
            <pc:docMk/>
            <pc:sldMk cId="935361053" sldId="2147474618"/>
            <ac:spMk id="2" creationId="{F9123083-803F-8B53-FCA3-F64893225CB8}"/>
          </ac:spMkLst>
        </pc:spChg>
      </pc:sldChg>
      <pc:sldChg chg="delSp mod modNotesTx">
        <pc:chgData name="DOMINGUEZ, Morgane" userId="d29c428e-ee62-4017-a838-521138d5b01c" providerId="ADAL" clId="{C555A9D1-2F5A-485E-A8D3-E6FAF9FD1E29}" dt="2025-03-11T07:23:11.871" v="41" actId="478"/>
        <pc:sldMkLst>
          <pc:docMk/>
          <pc:sldMk cId="1220503653" sldId="2147474619"/>
        </pc:sldMkLst>
        <pc:spChg chg="del">
          <ac:chgData name="DOMINGUEZ, Morgane" userId="d29c428e-ee62-4017-a838-521138d5b01c" providerId="ADAL" clId="{C555A9D1-2F5A-485E-A8D3-E6FAF9FD1E29}" dt="2025-03-11T07:23:11.871" v="41" actId="478"/>
          <ac:spMkLst>
            <pc:docMk/>
            <pc:sldMk cId="1220503653" sldId="2147474619"/>
            <ac:spMk id="8" creationId="{AFE0B1FC-AE03-240C-5819-69B46BD4161A}"/>
          </ac:spMkLst>
        </pc:spChg>
      </pc:sldChg>
      <pc:sldChg chg="delSp mod modNotesTx">
        <pc:chgData name="DOMINGUEZ, Morgane" userId="d29c428e-ee62-4017-a838-521138d5b01c" providerId="ADAL" clId="{C555A9D1-2F5A-485E-A8D3-E6FAF9FD1E29}" dt="2025-03-11T07:22:42.852" v="32" actId="478"/>
        <pc:sldMkLst>
          <pc:docMk/>
          <pc:sldMk cId="2709223921" sldId="2147474620"/>
        </pc:sldMkLst>
        <pc:spChg chg="del">
          <ac:chgData name="DOMINGUEZ, Morgane" userId="d29c428e-ee62-4017-a838-521138d5b01c" providerId="ADAL" clId="{C555A9D1-2F5A-485E-A8D3-E6FAF9FD1E29}" dt="2025-03-11T07:22:42.852" v="32" actId="478"/>
          <ac:spMkLst>
            <pc:docMk/>
            <pc:sldMk cId="2709223921" sldId="2147474620"/>
            <ac:spMk id="20" creationId="{D2C0753A-F89F-704D-C450-4F1178CE40AC}"/>
          </ac:spMkLst>
        </pc:spChg>
      </pc:sldChg>
      <pc:sldChg chg="delSp mod modNotesTx">
        <pc:chgData name="DOMINGUEZ, Morgane" userId="d29c428e-ee62-4017-a838-521138d5b01c" providerId="ADAL" clId="{C555A9D1-2F5A-485E-A8D3-E6FAF9FD1E29}" dt="2025-03-11T07:22:45.977" v="33" actId="478"/>
        <pc:sldMkLst>
          <pc:docMk/>
          <pc:sldMk cId="3942418268" sldId="2147474622"/>
        </pc:sldMkLst>
        <pc:spChg chg="del">
          <ac:chgData name="DOMINGUEZ, Morgane" userId="d29c428e-ee62-4017-a838-521138d5b01c" providerId="ADAL" clId="{C555A9D1-2F5A-485E-A8D3-E6FAF9FD1E29}" dt="2025-03-11T07:22:45.977" v="33" actId="478"/>
          <ac:spMkLst>
            <pc:docMk/>
            <pc:sldMk cId="3942418268" sldId="2147474622"/>
            <ac:spMk id="15" creationId="{E4D2A12E-B2B5-CC28-D63D-8C9EFC17D1C2}"/>
          </ac:spMkLst>
        </pc:spChg>
      </pc:sldChg>
      <pc:sldChg chg="delSp mod modNotesTx">
        <pc:chgData name="DOMINGUEZ, Morgane" userId="d29c428e-ee62-4017-a838-521138d5b01c" providerId="ADAL" clId="{C555A9D1-2F5A-485E-A8D3-E6FAF9FD1E29}" dt="2025-03-11T07:23:07.264" v="40" actId="478"/>
        <pc:sldMkLst>
          <pc:docMk/>
          <pc:sldMk cId="371621810" sldId="2147474623"/>
        </pc:sldMkLst>
        <pc:spChg chg="del">
          <ac:chgData name="DOMINGUEZ, Morgane" userId="d29c428e-ee62-4017-a838-521138d5b01c" providerId="ADAL" clId="{C555A9D1-2F5A-485E-A8D3-E6FAF9FD1E29}" dt="2025-03-11T07:23:07.264" v="40" actId="478"/>
          <ac:spMkLst>
            <pc:docMk/>
            <pc:sldMk cId="371621810" sldId="2147474623"/>
            <ac:spMk id="8" creationId="{FC2C256F-1784-35C6-54C6-59E06B772B0D}"/>
          </ac:spMkLst>
        </pc:spChg>
      </pc:sldChg>
      <pc:sldChg chg="delSp mod modNotesTx">
        <pc:chgData name="DOMINGUEZ, Morgane" userId="d29c428e-ee62-4017-a838-521138d5b01c" providerId="ADAL" clId="{C555A9D1-2F5A-485E-A8D3-E6FAF9FD1E29}" dt="2025-03-11T07:23:16.080" v="42" actId="478"/>
        <pc:sldMkLst>
          <pc:docMk/>
          <pc:sldMk cId="892742443" sldId="2147474624"/>
        </pc:sldMkLst>
        <pc:spChg chg="del">
          <ac:chgData name="DOMINGUEZ, Morgane" userId="d29c428e-ee62-4017-a838-521138d5b01c" providerId="ADAL" clId="{C555A9D1-2F5A-485E-A8D3-E6FAF9FD1E29}" dt="2025-03-11T07:23:16.080" v="42" actId="478"/>
          <ac:spMkLst>
            <pc:docMk/>
            <pc:sldMk cId="892742443" sldId="2147474624"/>
            <ac:spMk id="10" creationId="{65A1358F-9025-0305-D778-DD377B30163C}"/>
          </ac:spMkLst>
        </pc:spChg>
      </pc:sldChg>
      <pc:sldChg chg="addSp delSp modSp mod modNotesTx">
        <pc:chgData name="DOMINGUEZ, Morgane" userId="d29c428e-ee62-4017-a838-521138d5b01c" providerId="ADAL" clId="{C555A9D1-2F5A-485E-A8D3-E6FAF9FD1E29}" dt="2025-03-11T07:45:10.708" v="54" actId="1076"/>
        <pc:sldMkLst>
          <pc:docMk/>
          <pc:sldMk cId="3626383892" sldId="2147474625"/>
        </pc:sldMkLst>
        <pc:spChg chg="add mod">
          <ac:chgData name="DOMINGUEZ, Morgane" userId="d29c428e-ee62-4017-a838-521138d5b01c" providerId="ADAL" clId="{C555A9D1-2F5A-485E-A8D3-E6FAF9FD1E29}" dt="2025-03-11T07:45:10.708" v="54" actId="1076"/>
          <ac:spMkLst>
            <pc:docMk/>
            <pc:sldMk cId="3626383892" sldId="2147474625"/>
            <ac:spMk id="2" creationId="{BA10A717-2FE7-BE62-279F-7A43BDD80B8C}"/>
          </ac:spMkLst>
        </pc:spChg>
        <pc:spChg chg="add mod">
          <ac:chgData name="DOMINGUEZ, Morgane" userId="d29c428e-ee62-4017-a838-521138d5b01c" providerId="ADAL" clId="{C555A9D1-2F5A-485E-A8D3-E6FAF9FD1E29}" dt="2025-03-11T07:45:10.708" v="54" actId="1076"/>
          <ac:spMkLst>
            <pc:docMk/>
            <pc:sldMk cId="3626383892" sldId="2147474625"/>
            <ac:spMk id="4" creationId="{91477613-04BF-3E6B-4724-229C2A199C40}"/>
          </ac:spMkLst>
        </pc:spChg>
        <pc:spChg chg="del">
          <ac:chgData name="DOMINGUEZ, Morgane" userId="d29c428e-ee62-4017-a838-521138d5b01c" providerId="ADAL" clId="{C555A9D1-2F5A-485E-A8D3-E6FAF9FD1E29}" dt="2025-03-11T07:23:22.269" v="44" actId="478"/>
          <ac:spMkLst>
            <pc:docMk/>
            <pc:sldMk cId="3626383892" sldId="2147474625"/>
            <ac:spMk id="7" creationId="{3C7EAB28-D4BE-4204-F79B-88A2D05EDD82}"/>
          </ac:spMkLst>
        </pc:spChg>
      </pc:sldChg>
      <pc:sldChg chg="delSp mod modNotesTx">
        <pc:chgData name="DOMINGUEZ, Morgane" userId="d29c428e-ee62-4017-a838-521138d5b01c" providerId="ADAL" clId="{C555A9D1-2F5A-485E-A8D3-E6FAF9FD1E29}" dt="2025-03-11T07:23:26.564" v="45" actId="478"/>
        <pc:sldMkLst>
          <pc:docMk/>
          <pc:sldMk cId="2157614585" sldId="2147474626"/>
        </pc:sldMkLst>
        <pc:spChg chg="del">
          <ac:chgData name="DOMINGUEZ, Morgane" userId="d29c428e-ee62-4017-a838-521138d5b01c" providerId="ADAL" clId="{C555A9D1-2F5A-485E-A8D3-E6FAF9FD1E29}" dt="2025-03-11T07:23:26.564" v="45" actId="478"/>
          <ac:spMkLst>
            <pc:docMk/>
            <pc:sldMk cId="2157614585" sldId="2147474626"/>
            <ac:spMk id="4" creationId="{074D2CBC-17F1-6222-4D87-8EA7705F6D07}"/>
          </ac:spMkLst>
        </pc:spChg>
      </pc:sldChg>
      <pc:sldChg chg="delSp mod modNotesTx">
        <pc:chgData name="DOMINGUEZ, Morgane" userId="d29c428e-ee62-4017-a838-521138d5b01c" providerId="ADAL" clId="{C555A9D1-2F5A-485E-A8D3-E6FAF9FD1E29}" dt="2025-03-11T07:23:33.413" v="47" actId="478"/>
        <pc:sldMkLst>
          <pc:docMk/>
          <pc:sldMk cId="4230200921" sldId="2147474627"/>
        </pc:sldMkLst>
        <pc:spChg chg="del">
          <ac:chgData name="DOMINGUEZ, Morgane" userId="d29c428e-ee62-4017-a838-521138d5b01c" providerId="ADAL" clId="{C555A9D1-2F5A-485E-A8D3-E6FAF9FD1E29}" dt="2025-03-11T07:23:33.413" v="47" actId="478"/>
          <ac:spMkLst>
            <pc:docMk/>
            <pc:sldMk cId="4230200921" sldId="2147474627"/>
            <ac:spMk id="4" creationId="{293AAD34-5ACD-36F7-AAA0-1CF1E52EE3B2}"/>
          </ac:spMkLst>
        </pc:spChg>
      </pc:sldChg>
      <pc:sldChg chg="addSp delSp modSp mod modNotesTx">
        <pc:chgData name="DOMINGUEZ, Morgane" userId="d29c428e-ee62-4017-a838-521138d5b01c" providerId="ADAL" clId="{C555A9D1-2F5A-485E-A8D3-E6FAF9FD1E29}" dt="2025-03-11T07:45:19.586" v="56"/>
        <pc:sldMkLst>
          <pc:docMk/>
          <pc:sldMk cId="3750282615" sldId="2147474628"/>
        </pc:sldMkLst>
        <pc:spChg chg="add mod">
          <ac:chgData name="DOMINGUEZ, Morgane" userId="d29c428e-ee62-4017-a838-521138d5b01c" providerId="ADAL" clId="{C555A9D1-2F5A-485E-A8D3-E6FAF9FD1E29}" dt="2025-03-11T07:45:19.586" v="56"/>
          <ac:spMkLst>
            <pc:docMk/>
            <pc:sldMk cId="3750282615" sldId="2147474628"/>
            <ac:spMk id="4" creationId="{36BCB26F-6453-A0EF-4BFC-2DE5D2C330BD}"/>
          </ac:spMkLst>
        </pc:spChg>
        <pc:spChg chg="add mod">
          <ac:chgData name="DOMINGUEZ, Morgane" userId="d29c428e-ee62-4017-a838-521138d5b01c" providerId="ADAL" clId="{C555A9D1-2F5A-485E-A8D3-E6FAF9FD1E29}" dt="2025-03-11T07:45:19.586" v="56"/>
          <ac:spMkLst>
            <pc:docMk/>
            <pc:sldMk cId="3750282615" sldId="2147474628"/>
            <ac:spMk id="6" creationId="{506503A5-3E4B-3393-B6F7-CC9ED9840111}"/>
          </ac:spMkLst>
        </pc:spChg>
        <pc:spChg chg="del">
          <ac:chgData name="DOMINGUEZ, Morgane" userId="d29c428e-ee62-4017-a838-521138d5b01c" providerId="ADAL" clId="{C555A9D1-2F5A-485E-A8D3-E6FAF9FD1E29}" dt="2025-03-11T07:23:36.604" v="48" actId="478"/>
          <ac:spMkLst>
            <pc:docMk/>
            <pc:sldMk cId="3750282615" sldId="2147474628"/>
            <ac:spMk id="8" creationId="{569A14D9-B375-785F-D0BF-E06EAFF9A27E}"/>
          </ac:spMkLst>
        </pc:spChg>
      </pc:sldChg>
      <pc:sldChg chg="delSp mod modNotesTx">
        <pc:chgData name="DOMINGUEZ, Morgane" userId="d29c428e-ee62-4017-a838-521138d5b01c" providerId="ADAL" clId="{C555A9D1-2F5A-485E-A8D3-E6FAF9FD1E29}" dt="2025-03-11T07:23:40.271" v="49" actId="478"/>
        <pc:sldMkLst>
          <pc:docMk/>
          <pc:sldMk cId="121190327" sldId="2147474629"/>
        </pc:sldMkLst>
        <pc:spChg chg="del">
          <ac:chgData name="DOMINGUEZ, Morgane" userId="d29c428e-ee62-4017-a838-521138d5b01c" providerId="ADAL" clId="{C555A9D1-2F5A-485E-A8D3-E6FAF9FD1E29}" dt="2025-03-11T07:23:40.271" v="49" actId="478"/>
          <ac:spMkLst>
            <pc:docMk/>
            <pc:sldMk cId="121190327" sldId="2147474629"/>
            <ac:spMk id="4" creationId="{3C8BEDA3-79F3-D14F-A701-50F8DFE1EFB3}"/>
          </ac:spMkLst>
        </pc:spChg>
      </pc:sldChg>
      <pc:sldChg chg="addSp delSp modSp mod modNotesTx">
        <pc:chgData name="DOMINGUEZ, Morgane" userId="d29c428e-ee62-4017-a838-521138d5b01c" providerId="ADAL" clId="{C555A9D1-2F5A-485E-A8D3-E6FAF9FD1E29}" dt="2025-03-11T07:45:21.955" v="57"/>
        <pc:sldMkLst>
          <pc:docMk/>
          <pc:sldMk cId="1795148980" sldId="2147474630"/>
        </pc:sldMkLst>
        <pc:spChg chg="add mod">
          <ac:chgData name="DOMINGUEZ, Morgane" userId="d29c428e-ee62-4017-a838-521138d5b01c" providerId="ADAL" clId="{C555A9D1-2F5A-485E-A8D3-E6FAF9FD1E29}" dt="2025-03-11T07:45:21.955" v="57"/>
          <ac:spMkLst>
            <pc:docMk/>
            <pc:sldMk cId="1795148980" sldId="2147474630"/>
            <ac:spMk id="4" creationId="{D967113E-1007-A7D6-BA9B-89D55B047C5D}"/>
          </ac:spMkLst>
        </pc:spChg>
        <pc:spChg chg="add mod">
          <ac:chgData name="DOMINGUEZ, Morgane" userId="d29c428e-ee62-4017-a838-521138d5b01c" providerId="ADAL" clId="{C555A9D1-2F5A-485E-A8D3-E6FAF9FD1E29}" dt="2025-03-11T07:45:21.955" v="57"/>
          <ac:spMkLst>
            <pc:docMk/>
            <pc:sldMk cId="1795148980" sldId="2147474630"/>
            <ac:spMk id="6" creationId="{B508FF70-47CF-6E4E-A77D-1CD136025755}"/>
          </ac:spMkLst>
        </pc:spChg>
        <pc:spChg chg="del">
          <ac:chgData name="DOMINGUEZ, Morgane" userId="d29c428e-ee62-4017-a838-521138d5b01c" providerId="ADAL" clId="{C555A9D1-2F5A-485E-A8D3-E6FAF9FD1E29}" dt="2025-03-11T07:23:43.695" v="50" actId="478"/>
          <ac:spMkLst>
            <pc:docMk/>
            <pc:sldMk cId="1795148980" sldId="2147474630"/>
            <ac:spMk id="8" creationId="{E596C83F-5A8D-1FB1-2D99-8FFB904AC8C1}"/>
          </ac:spMkLst>
        </pc:spChg>
      </pc:sldChg>
      <pc:sldChg chg="delSp mod modNotesTx">
        <pc:chgData name="DOMINGUEZ, Morgane" userId="d29c428e-ee62-4017-a838-521138d5b01c" providerId="ADAL" clId="{C555A9D1-2F5A-485E-A8D3-E6FAF9FD1E29}" dt="2025-03-11T07:23:46.703" v="51" actId="478"/>
        <pc:sldMkLst>
          <pc:docMk/>
          <pc:sldMk cId="3398078990" sldId="2147474631"/>
        </pc:sldMkLst>
        <pc:spChg chg="del">
          <ac:chgData name="DOMINGUEZ, Morgane" userId="d29c428e-ee62-4017-a838-521138d5b01c" providerId="ADAL" clId="{C555A9D1-2F5A-485E-A8D3-E6FAF9FD1E29}" dt="2025-03-11T07:23:46.703" v="51" actId="478"/>
          <ac:spMkLst>
            <pc:docMk/>
            <pc:sldMk cId="3398078990" sldId="2147474631"/>
            <ac:spMk id="4" creationId="{CA883079-6BBF-8649-9B39-E74A0A12D8AD}"/>
          </ac:spMkLst>
        </pc:spChg>
      </pc:sldChg>
      <pc:sldChg chg="delSp mod modNotesTx">
        <pc:chgData name="DOMINGUEZ, Morgane" userId="d29c428e-ee62-4017-a838-521138d5b01c" providerId="ADAL" clId="{C555A9D1-2F5A-485E-A8D3-E6FAF9FD1E29}" dt="2025-03-11T07:23:50.137" v="52" actId="478"/>
        <pc:sldMkLst>
          <pc:docMk/>
          <pc:sldMk cId="2849894684" sldId="2147474632"/>
        </pc:sldMkLst>
        <pc:spChg chg="del">
          <ac:chgData name="DOMINGUEZ, Morgane" userId="d29c428e-ee62-4017-a838-521138d5b01c" providerId="ADAL" clId="{C555A9D1-2F5A-485E-A8D3-E6FAF9FD1E29}" dt="2025-03-11T07:23:50.137" v="52" actId="478"/>
          <ac:spMkLst>
            <pc:docMk/>
            <pc:sldMk cId="2849894684" sldId="2147474632"/>
            <ac:spMk id="3" creationId="{5AEECC21-EDF5-2885-B7A3-BA18669A0368}"/>
          </ac:spMkLst>
        </pc:spChg>
      </pc:sldChg>
    </pc:docChg>
  </pc:docChgLst>
  <pc:docChgLst>
    <pc:chgData name="DOMINGUEZ, Morgane" userId="d29c428e-ee62-4017-a838-521138d5b01c" providerId="ADAL" clId="{1338CAE0-264E-489E-BF4E-AEF5C01D950E}"/>
    <pc:docChg chg="custSel modSld">
      <pc:chgData name="DOMINGUEZ, Morgane" userId="d29c428e-ee62-4017-a838-521138d5b01c" providerId="ADAL" clId="{1338CAE0-264E-489E-BF4E-AEF5C01D950E}" dt="2025-02-19T10:28:47.804" v="260" actId="14100"/>
      <pc:docMkLst>
        <pc:docMk/>
      </pc:docMkLst>
      <pc:sldChg chg="delSp modSp mod modTransition delAnim modNotesTx">
        <pc:chgData name="DOMINGUEZ, Morgane" userId="d29c428e-ee62-4017-a838-521138d5b01c" providerId="ADAL" clId="{1338CAE0-264E-489E-BF4E-AEF5C01D950E}" dt="2025-02-19T10:28:47.804" v="260" actId="14100"/>
        <pc:sldMkLst>
          <pc:docMk/>
          <pc:sldMk cId="3811128158" sldId="850"/>
        </pc:sldMkLst>
        <pc:spChg chg="del">
          <ac:chgData name="DOMINGUEZ, Morgane" userId="d29c428e-ee62-4017-a838-521138d5b01c" providerId="ADAL" clId="{1338CAE0-264E-489E-BF4E-AEF5C01D950E}" dt="2025-02-16T18:32:10.687" v="182" actId="478"/>
          <ac:spMkLst>
            <pc:docMk/>
            <pc:sldMk cId="3811128158" sldId="850"/>
            <ac:spMk id="3" creationId="{7CCDFDF4-B96B-51C7-E6BA-4F057BCB49FC}"/>
          </ac:spMkLst>
        </pc:spChg>
        <pc:picChg chg="del">
          <ac:chgData name="DOMINGUEZ, Morgane" userId="d29c428e-ee62-4017-a838-521138d5b01c" providerId="ADAL" clId="{1338CAE0-264E-489E-BF4E-AEF5C01D950E}" dt="2025-02-16T18:26:08.657" v="0" actId="478"/>
          <ac:picMkLst>
            <pc:docMk/>
            <pc:sldMk cId="3811128158" sldId="850"/>
            <ac:picMk id="2" creationId="{C4A13923-E0B4-44DE-D005-A674EBBD3A05}"/>
          </ac:picMkLst>
        </pc:picChg>
        <pc:picChg chg="mod">
          <ac:chgData name="DOMINGUEZ, Morgane" userId="d29c428e-ee62-4017-a838-521138d5b01c" providerId="ADAL" clId="{1338CAE0-264E-489E-BF4E-AEF5C01D950E}" dt="2025-02-19T10:28:47.804" v="260" actId="14100"/>
          <ac:picMkLst>
            <pc:docMk/>
            <pc:sldMk cId="3811128158" sldId="850"/>
            <ac:picMk id="5" creationId="{BB4DCCBF-9838-8593-5825-4843135D1926}"/>
          </ac:picMkLst>
        </pc:picChg>
      </pc:sldChg>
      <pc:sldChg chg="delSp mod modTransition delAnim modNotesTx">
        <pc:chgData name="DOMINGUEZ, Morgane" userId="d29c428e-ee62-4017-a838-521138d5b01c" providerId="ADAL" clId="{1338CAE0-264E-489E-BF4E-AEF5C01D950E}" dt="2025-02-16T18:37:17.070" v="235" actId="20577"/>
        <pc:sldMkLst>
          <pc:docMk/>
          <pc:sldMk cId="2083123537" sldId="851"/>
        </pc:sldMkLst>
        <pc:spChg chg="del">
          <ac:chgData name="DOMINGUEZ, Morgane" userId="d29c428e-ee62-4017-a838-521138d5b01c" providerId="ADAL" clId="{1338CAE0-264E-489E-BF4E-AEF5C01D950E}" dt="2025-02-16T18:32:15.749" v="183" actId="478"/>
          <ac:spMkLst>
            <pc:docMk/>
            <pc:sldMk cId="2083123537" sldId="851"/>
            <ac:spMk id="3" creationId="{CE43622C-E64F-8D10-7001-4466419C9763}"/>
          </ac:spMkLst>
        </pc:spChg>
        <pc:picChg chg="del">
          <ac:chgData name="DOMINGUEZ, Morgane" userId="d29c428e-ee62-4017-a838-521138d5b01c" providerId="ADAL" clId="{1338CAE0-264E-489E-BF4E-AEF5C01D950E}" dt="2025-02-16T18:26:11.330" v="1" actId="478"/>
          <ac:picMkLst>
            <pc:docMk/>
            <pc:sldMk cId="2083123537" sldId="851"/>
            <ac:picMk id="2" creationId="{6E06BD1B-06CC-BB9B-E0C1-D8C6E2AE8DD8}"/>
          </ac:picMkLst>
        </pc:picChg>
      </pc:sldChg>
      <pc:sldChg chg="delSp modSp mod modTransition delAnim modAnim modNotesTx">
        <pc:chgData name="DOMINGUEZ, Morgane" userId="d29c428e-ee62-4017-a838-521138d5b01c" providerId="ADAL" clId="{1338CAE0-264E-489E-BF4E-AEF5C01D950E}" dt="2025-02-16T18:37:22.849" v="236"/>
        <pc:sldMkLst>
          <pc:docMk/>
          <pc:sldMk cId="0" sldId="854"/>
        </pc:sldMkLst>
        <pc:spChg chg="mod">
          <ac:chgData name="DOMINGUEZ, Morgane" userId="d29c428e-ee62-4017-a838-521138d5b01c" providerId="ADAL" clId="{1338CAE0-264E-489E-BF4E-AEF5C01D950E}" dt="2025-02-16T18:32:27.733" v="185" actId="2711"/>
          <ac:spMkLst>
            <pc:docMk/>
            <pc:sldMk cId="0" sldId="854"/>
            <ac:spMk id="10" creationId="{31C939AD-F109-17BE-56E8-2889EAB1C9DF}"/>
          </ac:spMkLst>
        </pc:spChg>
        <pc:picChg chg="del">
          <ac:chgData name="DOMINGUEZ, Morgane" userId="d29c428e-ee62-4017-a838-521138d5b01c" providerId="ADAL" clId="{1338CAE0-264E-489E-BF4E-AEF5C01D950E}" dt="2025-02-16T18:26:13.690" v="2" actId="478"/>
          <ac:picMkLst>
            <pc:docMk/>
            <pc:sldMk cId="0" sldId="854"/>
            <ac:picMk id="9" creationId="{AA72B535-0D76-30DC-8FC5-0845749DF0C9}"/>
          </ac:picMkLst>
        </pc:picChg>
      </pc:sldChg>
      <pc:sldChg chg="delSp mod modTransition delAnim modNotesTx">
        <pc:chgData name="DOMINGUEZ, Morgane" userId="d29c428e-ee62-4017-a838-521138d5b01c" providerId="ADAL" clId="{1338CAE0-264E-489E-BF4E-AEF5C01D950E}" dt="2025-02-16T18:38:16.707" v="244"/>
        <pc:sldMkLst>
          <pc:docMk/>
          <pc:sldMk cId="472077138" sldId="874"/>
        </pc:sldMkLst>
        <pc:spChg chg="del">
          <ac:chgData name="DOMINGUEZ, Morgane" userId="d29c428e-ee62-4017-a838-521138d5b01c" providerId="ADAL" clId="{1338CAE0-264E-489E-BF4E-AEF5C01D950E}" dt="2025-02-16T18:33:37.667" v="197" actId="478"/>
          <ac:spMkLst>
            <pc:docMk/>
            <pc:sldMk cId="472077138" sldId="874"/>
            <ac:spMk id="2" creationId="{788FDC23-B5EC-BC98-95EF-2DF6B46EDF7E}"/>
          </ac:spMkLst>
        </pc:spChg>
        <pc:picChg chg="del">
          <ac:chgData name="DOMINGUEZ, Morgane" userId="d29c428e-ee62-4017-a838-521138d5b01c" providerId="ADAL" clId="{1338CAE0-264E-489E-BF4E-AEF5C01D950E}" dt="2025-02-16T18:26:46.527" v="29" actId="478"/>
          <ac:picMkLst>
            <pc:docMk/>
            <pc:sldMk cId="472077138" sldId="874"/>
            <ac:picMk id="4" creationId="{2F5F6129-6123-2852-97F4-A1A0A8513942}"/>
          </ac:picMkLst>
        </pc:picChg>
      </pc:sldChg>
      <pc:sldChg chg="delSp mod modTransition delAnim modNotesTx">
        <pc:chgData name="DOMINGUEZ, Morgane" userId="d29c428e-ee62-4017-a838-521138d5b01c" providerId="ADAL" clId="{1338CAE0-264E-489E-BF4E-AEF5C01D950E}" dt="2025-02-16T18:37:28.567" v="237"/>
        <pc:sldMkLst>
          <pc:docMk/>
          <pc:sldMk cId="1363486647" sldId="2147474593"/>
        </pc:sldMkLst>
        <pc:spChg chg="del">
          <ac:chgData name="DOMINGUEZ, Morgane" userId="d29c428e-ee62-4017-a838-521138d5b01c" providerId="ADAL" clId="{1338CAE0-264E-489E-BF4E-AEF5C01D950E}" dt="2025-02-16T18:32:35.317" v="186" actId="478"/>
          <ac:spMkLst>
            <pc:docMk/>
            <pc:sldMk cId="1363486647" sldId="2147474593"/>
            <ac:spMk id="2" creationId="{D5C91F17-20DC-3837-F4D3-03FA86C7CD6C}"/>
          </ac:spMkLst>
        </pc:spChg>
        <pc:picChg chg="del">
          <ac:chgData name="DOMINGUEZ, Morgane" userId="d29c428e-ee62-4017-a838-521138d5b01c" providerId="ADAL" clId="{1338CAE0-264E-489E-BF4E-AEF5C01D950E}" dt="2025-02-16T18:26:18.287" v="9" actId="478"/>
          <ac:picMkLst>
            <pc:docMk/>
            <pc:sldMk cId="1363486647" sldId="2147474593"/>
            <ac:picMk id="5" creationId="{3A142817-F331-EA3D-EEBE-A7092BF90F9F}"/>
          </ac:picMkLst>
        </pc:picChg>
      </pc:sldChg>
      <pc:sldChg chg="delSp mod modTransition delAnim modNotesTx">
        <pc:chgData name="DOMINGUEZ, Morgane" userId="d29c428e-ee62-4017-a838-521138d5b01c" providerId="ADAL" clId="{1338CAE0-264E-489E-BF4E-AEF5C01D950E}" dt="2025-02-16T18:37:56.224" v="241"/>
        <pc:sldMkLst>
          <pc:docMk/>
          <pc:sldMk cId="204793872" sldId="2147474610"/>
        </pc:sldMkLst>
        <pc:picChg chg="del">
          <ac:chgData name="DOMINGUEZ, Morgane" userId="d29c428e-ee62-4017-a838-521138d5b01c" providerId="ADAL" clId="{1338CAE0-264E-489E-BF4E-AEF5C01D950E}" dt="2025-02-16T18:26:34.145" v="21" actId="478"/>
          <ac:picMkLst>
            <pc:docMk/>
            <pc:sldMk cId="204793872" sldId="2147474610"/>
            <ac:picMk id="3" creationId="{6E02EC10-9A3F-81FB-1489-058BC6CEBAC9}"/>
          </ac:picMkLst>
        </pc:picChg>
      </pc:sldChg>
      <pc:sldChg chg="delSp modSp mod modTransition delAnim modAnim modNotesTx">
        <pc:chgData name="DOMINGUEZ, Morgane" userId="d29c428e-ee62-4017-a838-521138d5b01c" providerId="ADAL" clId="{1338CAE0-264E-489E-BF4E-AEF5C01D950E}" dt="2025-02-16T18:39:23.223" v="253"/>
        <pc:sldMkLst>
          <pc:docMk/>
          <pc:sldMk cId="1163143416" sldId="2147474611"/>
        </pc:sldMkLst>
        <pc:spChg chg="del">
          <ac:chgData name="DOMINGUEZ, Morgane" userId="d29c428e-ee62-4017-a838-521138d5b01c" providerId="ADAL" clId="{1338CAE0-264E-489E-BF4E-AEF5C01D950E}" dt="2025-02-16T18:27:24.560" v="63" actId="478"/>
          <ac:spMkLst>
            <pc:docMk/>
            <pc:sldMk cId="1163143416" sldId="2147474611"/>
            <ac:spMk id="3" creationId="{795B2E07-02A0-E734-0405-CCA361CAC2C3}"/>
          </ac:spMkLst>
        </pc:spChg>
        <pc:spChg chg="del">
          <ac:chgData name="DOMINGUEZ, Morgane" userId="d29c428e-ee62-4017-a838-521138d5b01c" providerId="ADAL" clId="{1338CAE0-264E-489E-BF4E-AEF5C01D950E}" dt="2025-02-16T18:27:24.096" v="62" actId="478"/>
          <ac:spMkLst>
            <pc:docMk/>
            <pc:sldMk cId="1163143416" sldId="2147474611"/>
            <ac:spMk id="4" creationId="{D479C733-0444-4356-C0EE-A53FDDCD5F8A}"/>
          </ac:spMkLst>
        </pc:spChg>
        <pc:spChg chg="mod">
          <ac:chgData name="DOMINGUEZ, Morgane" userId="d29c428e-ee62-4017-a838-521138d5b01c" providerId="ADAL" clId="{1338CAE0-264E-489E-BF4E-AEF5C01D950E}" dt="2025-02-16T18:34:48.677" v="214" actId="1076"/>
          <ac:spMkLst>
            <pc:docMk/>
            <pc:sldMk cId="1163143416" sldId="2147474611"/>
            <ac:spMk id="8" creationId="{40DFC7DA-7CC6-63D8-45DF-715EDF06CA19}"/>
          </ac:spMkLst>
        </pc:spChg>
        <pc:picChg chg="del">
          <ac:chgData name="DOMINGUEZ, Morgane" userId="d29c428e-ee62-4017-a838-521138d5b01c" providerId="ADAL" clId="{1338CAE0-264E-489E-BF4E-AEF5C01D950E}" dt="2025-02-16T18:27:16.308" v="58" actId="478"/>
          <ac:picMkLst>
            <pc:docMk/>
            <pc:sldMk cId="1163143416" sldId="2147474611"/>
            <ac:picMk id="7" creationId="{709366C1-050D-F36A-CF7B-43B24CE5FC5A}"/>
          </ac:picMkLst>
        </pc:picChg>
      </pc:sldChg>
      <pc:sldChg chg="delSp modSp mod modTransition delAnim modAnim modNotesTx">
        <pc:chgData name="DOMINGUEZ, Morgane" userId="d29c428e-ee62-4017-a838-521138d5b01c" providerId="ADAL" clId="{1338CAE0-264E-489E-BF4E-AEF5C01D950E}" dt="2025-02-16T18:37:35.068" v="238"/>
        <pc:sldMkLst>
          <pc:docMk/>
          <pc:sldMk cId="846861181" sldId="2147474612"/>
        </pc:sldMkLst>
        <pc:spChg chg="mod">
          <ac:chgData name="DOMINGUEZ, Morgane" userId="d29c428e-ee62-4017-a838-521138d5b01c" providerId="ADAL" clId="{1338CAE0-264E-489E-BF4E-AEF5C01D950E}" dt="2025-02-16T18:32:41.239" v="187" actId="255"/>
          <ac:spMkLst>
            <pc:docMk/>
            <pc:sldMk cId="846861181" sldId="2147474612"/>
            <ac:spMk id="10" creationId="{B2282092-597E-87E4-04F6-24176C687A78}"/>
          </ac:spMkLst>
        </pc:spChg>
        <pc:picChg chg="del">
          <ac:chgData name="DOMINGUEZ, Morgane" userId="d29c428e-ee62-4017-a838-521138d5b01c" providerId="ADAL" clId="{1338CAE0-264E-489E-BF4E-AEF5C01D950E}" dt="2025-02-16T18:26:20.472" v="10" actId="478"/>
          <ac:picMkLst>
            <pc:docMk/>
            <pc:sldMk cId="846861181" sldId="2147474612"/>
            <ac:picMk id="2" creationId="{5B45CC12-7076-08F8-B652-1FEC83C84017}"/>
          </ac:picMkLst>
        </pc:picChg>
      </pc:sldChg>
      <pc:sldChg chg="delSp modSp mod modTransition delAnim modAnim modNotesTx">
        <pc:chgData name="DOMINGUEZ, Morgane" userId="d29c428e-ee62-4017-a838-521138d5b01c" providerId="ADAL" clId="{1338CAE0-264E-489E-BF4E-AEF5C01D950E}" dt="2025-02-16T18:37:50.021" v="240"/>
        <pc:sldMkLst>
          <pc:docMk/>
          <pc:sldMk cId="1687541049" sldId="2147474613"/>
        </pc:sldMkLst>
        <pc:spChg chg="mod">
          <ac:chgData name="DOMINGUEZ, Morgane" userId="d29c428e-ee62-4017-a838-521138d5b01c" providerId="ADAL" clId="{1338CAE0-264E-489E-BF4E-AEF5C01D950E}" dt="2025-02-16T18:33:03.158" v="190" actId="255"/>
          <ac:spMkLst>
            <pc:docMk/>
            <pc:sldMk cId="1687541049" sldId="2147474613"/>
            <ac:spMk id="14" creationId="{9051CE2F-6B7C-CB99-C6B6-16B5DAC3E9AA}"/>
          </ac:spMkLst>
        </pc:spChg>
        <pc:picChg chg="del">
          <ac:chgData name="DOMINGUEZ, Morgane" userId="d29c428e-ee62-4017-a838-521138d5b01c" providerId="ADAL" clId="{1338CAE0-264E-489E-BF4E-AEF5C01D950E}" dt="2025-02-16T18:26:29.448" v="16" actId="478"/>
          <ac:picMkLst>
            <pc:docMk/>
            <pc:sldMk cId="1687541049" sldId="2147474613"/>
            <ac:picMk id="16" creationId="{16DB9D8C-0B09-C35E-E302-85070087B964}"/>
          </ac:picMkLst>
        </pc:picChg>
      </pc:sldChg>
      <pc:sldChg chg="delSp modSp mod modTransition delAnim modAnim modNotesTx">
        <pc:chgData name="DOMINGUEZ, Morgane" userId="d29c428e-ee62-4017-a838-521138d5b01c" providerId="ADAL" clId="{1338CAE0-264E-489E-BF4E-AEF5C01D950E}" dt="2025-02-16T18:37:42.506" v="239"/>
        <pc:sldMkLst>
          <pc:docMk/>
          <pc:sldMk cId="551056107" sldId="2147474614"/>
        </pc:sldMkLst>
        <pc:spChg chg="mod">
          <ac:chgData name="DOMINGUEZ, Morgane" userId="d29c428e-ee62-4017-a838-521138d5b01c" providerId="ADAL" clId="{1338CAE0-264E-489E-BF4E-AEF5C01D950E}" dt="2025-02-16T18:32:48.753" v="188" actId="255"/>
          <ac:spMkLst>
            <pc:docMk/>
            <pc:sldMk cId="551056107" sldId="2147474614"/>
            <ac:spMk id="14" creationId="{73DD47B6-7646-6835-A8FE-4BEEFECA2315}"/>
          </ac:spMkLst>
        </pc:spChg>
        <pc:picChg chg="del">
          <ac:chgData name="DOMINGUEZ, Morgane" userId="d29c428e-ee62-4017-a838-521138d5b01c" providerId="ADAL" clId="{1338CAE0-264E-489E-BF4E-AEF5C01D950E}" dt="2025-02-16T18:26:24.049" v="13" actId="478"/>
          <ac:picMkLst>
            <pc:docMk/>
            <pc:sldMk cId="551056107" sldId="2147474614"/>
            <ac:picMk id="2" creationId="{34084AE5-0DB9-2E1D-6F0C-C434681E42B5}"/>
          </ac:picMkLst>
        </pc:picChg>
      </pc:sldChg>
      <pc:sldChg chg="delSp modSp mod modTransition delAnim modNotesTx">
        <pc:chgData name="DOMINGUEZ, Morgane" userId="d29c428e-ee62-4017-a838-521138d5b01c" providerId="ADAL" clId="{1338CAE0-264E-489E-BF4E-AEF5C01D950E}" dt="2025-02-16T18:39:03.904" v="250"/>
        <pc:sldMkLst>
          <pc:docMk/>
          <pc:sldMk cId="4257536088" sldId="2147474615"/>
        </pc:sldMkLst>
        <pc:spChg chg="mod">
          <ac:chgData name="DOMINGUEZ, Morgane" userId="d29c428e-ee62-4017-a838-521138d5b01c" providerId="ADAL" clId="{1338CAE0-264E-489E-BF4E-AEF5C01D950E}" dt="2025-02-16T18:34:21.242" v="205" actId="1076"/>
          <ac:spMkLst>
            <pc:docMk/>
            <pc:sldMk cId="4257536088" sldId="2147474615"/>
            <ac:spMk id="3" creationId="{4C44F51C-C362-C533-6091-99D113FF3052}"/>
          </ac:spMkLst>
        </pc:spChg>
        <pc:picChg chg="del">
          <ac:chgData name="DOMINGUEZ, Morgane" userId="d29c428e-ee62-4017-a838-521138d5b01c" providerId="ADAL" clId="{1338CAE0-264E-489E-BF4E-AEF5C01D950E}" dt="2025-02-16T18:27:07.390" v="52" actId="478"/>
          <ac:picMkLst>
            <pc:docMk/>
            <pc:sldMk cId="4257536088" sldId="2147474615"/>
            <ac:picMk id="2" creationId="{B19CB1B3-5456-CBF8-CA0C-0262D755E3AA}"/>
          </ac:picMkLst>
        </pc:picChg>
      </pc:sldChg>
      <pc:sldChg chg="delSp modSp mod modTransition delAnim modAnim modNotesTx">
        <pc:chgData name="DOMINGUEZ, Morgane" userId="d29c428e-ee62-4017-a838-521138d5b01c" providerId="ADAL" clId="{1338CAE0-264E-489E-BF4E-AEF5C01D950E}" dt="2025-02-16T18:38:23.238" v="245"/>
        <pc:sldMkLst>
          <pc:docMk/>
          <pc:sldMk cId="2093521087" sldId="2147474616"/>
        </pc:sldMkLst>
        <pc:spChg chg="mod">
          <ac:chgData name="DOMINGUEZ, Morgane" userId="d29c428e-ee62-4017-a838-521138d5b01c" providerId="ADAL" clId="{1338CAE0-264E-489E-BF4E-AEF5C01D950E}" dt="2025-02-16T18:33:42.870" v="198" actId="255"/>
          <ac:spMkLst>
            <pc:docMk/>
            <pc:sldMk cId="2093521087" sldId="2147474616"/>
            <ac:spMk id="15" creationId="{BAA5861F-9328-0DF8-1091-AAD9FC4F9779}"/>
          </ac:spMkLst>
        </pc:spChg>
        <pc:picChg chg="del">
          <ac:chgData name="DOMINGUEZ, Morgane" userId="d29c428e-ee62-4017-a838-521138d5b01c" providerId="ADAL" clId="{1338CAE0-264E-489E-BF4E-AEF5C01D950E}" dt="2025-02-16T18:26:48.800" v="30" actId="478"/>
          <ac:picMkLst>
            <pc:docMk/>
            <pc:sldMk cId="2093521087" sldId="2147474616"/>
            <ac:picMk id="2" creationId="{36E1CE2D-0D24-FC18-D9D9-220F6AB380F1}"/>
          </ac:picMkLst>
        </pc:picChg>
      </pc:sldChg>
      <pc:sldChg chg="delSp modSp mod modTransition delAnim modAnim modNotesTx">
        <pc:chgData name="DOMINGUEZ, Morgane" userId="d29c428e-ee62-4017-a838-521138d5b01c" providerId="ADAL" clId="{1338CAE0-264E-489E-BF4E-AEF5C01D950E}" dt="2025-02-16T18:38:30.675" v="246"/>
        <pc:sldMkLst>
          <pc:docMk/>
          <pc:sldMk cId="935361053" sldId="2147474618"/>
        </pc:sldMkLst>
        <pc:spChg chg="mod">
          <ac:chgData name="DOMINGUEZ, Morgane" userId="d29c428e-ee62-4017-a838-521138d5b01c" providerId="ADAL" clId="{1338CAE0-264E-489E-BF4E-AEF5C01D950E}" dt="2025-02-16T18:33:51.900" v="199" actId="1076"/>
          <ac:spMkLst>
            <pc:docMk/>
            <pc:sldMk cId="935361053" sldId="2147474618"/>
            <ac:spMk id="2" creationId="{F9123083-803F-8B53-FCA3-F64893225CB8}"/>
          </ac:spMkLst>
        </pc:spChg>
        <pc:picChg chg="del">
          <ac:chgData name="DOMINGUEZ, Morgane" userId="d29c428e-ee62-4017-a838-521138d5b01c" providerId="ADAL" clId="{1338CAE0-264E-489E-BF4E-AEF5C01D950E}" dt="2025-02-16T18:26:53.627" v="36" actId="478"/>
          <ac:picMkLst>
            <pc:docMk/>
            <pc:sldMk cId="935361053" sldId="2147474618"/>
            <ac:picMk id="24" creationId="{E56DD842-245C-D983-D4C2-BDD346C44447}"/>
          </ac:picMkLst>
        </pc:picChg>
      </pc:sldChg>
      <pc:sldChg chg="delSp modSp mod modTransition delAnim modAnim modNotesTx">
        <pc:chgData name="DOMINGUEZ, Morgane" userId="d29c428e-ee62-4017-a838-521138d5b01c" providerId="ADAL" clId="{1338CAE0-264E-489E-BF4E-AEF5C01D950E}" dt="2025-02-16T18:38:45.798" v="248"/>
        <pc:sldMkLst>
          <pc:docMk/>
          <pc:sldMk cId="1220503653" sldId="2147474619"/>
        </pc:sldMkLst>
        <pc:spChg chg="mod">
          <ac:chgData name="DOMINGUEZ, Morgane" userId="d29c428e-ee62-4017-a838-521138d5b01c" providerId="ADAL" clId="{1338CAE0-264E-489E-BF4E-AEF5C01D950E}" dt="2025-02-16T18:34:03.118" v="201" actId="1076"/>
          <ac:spMkLst>
            <pc:docMk/>
            <pc:sldMk cId="1220503653" sldId="2147474619"/>
            <ac:spMk id="8" creationId="{AFE0B1FC-AE03-240C-5819-69B46BD4161A}"/>
          </ac:spMkLst>
        </pc:spChg>
        <pc:picChg chg="del">
          <ac:chgData name="DOMINGUEZ, Morgane" userId="d29c428e-ee62-4017-a838-521138d5b01c" providerId="ADAL" clId="{1338CAE0-264E-489E-BF4E-AEF5C01D950E}" dt="2025-02-16T18:27:00.591" v="44" actId="478"/>
          <ac:picMkLst>
            <pc:docMk/>
            <pc:sldMk cId="1220503653" sldId="2147474619"/>
            <ac:picMk id="2" creationId="{DEC7B577-18AA-0AB0-1964-590963DD99E8}"/>
          </ac:picMkLst>
        </pc:picChg>
      </pc:sldChg>
      <pc:sldChg chg="delSp modSp mod modTransition delAnim modAnim modNotesTx">
        <pc:chgData name="DOMINGUEZ, Morgane" userId="d29c428e-ee62-4017-a838-521138d5b01c" providerId="ADAL" clId="{1338CAE0-264E-489E-BF4E-AEF5C01D950E}" dt="2025-02-16T18:38:03.599" v="242"/>
        <pc:sldMkLst>
          <pc:docMk/>
          <pc:sldMk cId="2709223921" sldId="2147474620"/>
        </pc:sldMkLst>
        <pc:spChg chg="mod">
          <ac:chgData name="DOMINGUEZ, Morgane" userId="d29c428e-ee62-4017-a838-521138d5b01c" providerId="ADAL" clId="{1338CAE0-264E-489E-BF4E-AEF5C01D950E}" dt="2025-02-16T18:33:20.809" v="193" actId="2711"/>
          <ac:spMkLst>
            <pc:docMk/>
            <pc:sldMk cId="2709223921" sldId="2147474620"/>
            <ac:spMk id="20" creationId="{D2C0753A-F89F-704D-C450-4F1178CE40AC}"/>
          </ac:spMkLst>
        </pc:spChg>
        <pc:picChg chg="del">
          <ac:chgData name="DOMINGUEZ, Morgane" userId="d29c428e-ee62-4017-a838-521138d5b01c" providerId="ADAL" clId="{1338CAE0-264E-489E-BF4E-AEF5C01D950E}" dt="2025-02-16T18:26:36.784" v="22" actId="478"/>
          <ac:picMkLst>
            <pc:docMk/>
            <pc:sldMk cId="2709223921" sldId="2147474620"/>
            <ac:picMk id="17" creationId="{58638C07-BC98-B93B-E0CA-DCE4CFD90BDA}"/>
          </ac:picMkLst>
        </pc:picChg>
      </pc:sldChg>
      <pc:sldChg chg="delSp modSp mod modTransition delAnim modAnim modNotesTx">
        <pc:chgData name="DOMINGUEZ, Morgane" userId="d29c428e-ee62-4017-a838-521138d5b01c" providerId="ADAL" clId="{1338CAE0-264E-489E-BF4E-AEF5C01D950E}" dt="2025-02-16T18:38:11.161" v="243"/>
        <pc:sldMkLst>
          <pc:docMk/>
          <pc:sldMk cId="3942418268" sldId="2147474622"/>
        </pc:sldMkLst>
        <pc:spChg chg="mod">
          <ac:chgData name="DOMINGUEZ, Morgane" userId="d29c428e-ee62-4017-a838-521138d5b01c" providerId="ADAL" clId="{1338CAE0-264E-489E-BF4E-AEF5C01D950E}" dt="2025-02-16T18:33:31.465" v="196" actId="1076"/>
          <ac:spMkLst>
            <pc:docMk/>
            <pc:sldMk cId="3942418268" sldId="2147474622"/>
            <ac:spMk id="15" creationId="{E4D2A12E-B2B5-CC28-D63D-8C9EFC17D1C2}"/>
          </ac:spMkLst>
        </pc:spChg>
        <pc:picChg chg="del">
          <ac:chgData name="DOMINGUEZ, Morgane" userId="d29c428e-ee62-4017-a838-521138d5b01c" providerId="ADAL" clId="{1338CAE0-264E-489E-BF4E-AEF5C01D950E}" dt="2025-02-16T18:26:41.550" v="25" actId="478"/>
          <ac:picMkLst>
            <pc:docMk/>
            <pc:sldMk cId="3942418268" sldId="2147474622"/>
            <ac:picMk id="10" creationId="{32BEB12B-8000-6F90-5100-9D3310DA783A}"/>
          </ac:picMkLst>
        </pc:picChg>
      </pc:sldChg>
      <pc:sldChg chg="delSp modSp mod modTransition delAnim modAnim modNotesTx">
        <pc:chgData name="DOMINGUEZ, Morgane" userId="d29c428e-ee62-4017-a838-521138d5b01c" providerId="ADAL" clId="{1338CAE0-264E-489E-BF4E-AEF5C01D950E}" dt="2025-02-16T18:38:39.111" v="247"/>
        <pc:sldMkLst>
          <pc:docMk/>
          <pc:sldMk cId="371621810" sldId="2147474623"/>
        </pc:sldMkLst>
        <pc:spChg chg="mod">
          <ac:chgData name="DOMINGUEZ, Morgane" userId="d29c428e-ee62-4017-a838-521138d5b01c" providerId="ADAL" clId="{1338CAE0-264E-489E-BF4E-AEF5C01D950E}" dt="2025-02-16T18:33:57.431" v="200" actId="1076"/>
          <ac:spMkLst>
            <pc:docMk/>
            <pc:sldMk cId="371621810" sldId="2147474623"/>
            <ac:spMk id="8" creationId="{FC2C256F-1784-35C6-54C6-59E06B772B0D}"/>
          </ac:spMkLst>
        </pc:spChg>
        <pc:picChg chg="del">
          <ac:chgData name="DOMINGUEZ, Morgane" userId="d29c428e-ee62-4017-a838-521138d5b01c" providerId="ADAL" clId="{1338CAE0-264E-489E-BF4E-AEF5C01D950E}" dt="2025-02-16T18:26:57.505" v="42" actId="478"/>
          <ac:picMkLst>
            <pc:docMk/>
            <pc:sldMk cId="371621810" sldId="2147474623"/>
            <ac:picMk id="2" creationId="{A6D381A8-5863-AE1B-66A6-6A158869EFA6}"/>
          </ac:picMkLst>
        </pc:picChg>
      </pc:sldChg>
      <pc:sldChg chg="delSp modSp mod modTransition delAnim modAnim modNotesTx">
        <pc:chgData name="DOMINGUEZ, Morgane" userId="d29c428e-ee62-4017-a838-521138d5b01c" providerId="ADAL" clId="{1338CAE0-264E-489E-BF4E-AEF5C01D950E}" dt="2025-02-16T18:38:57.844" v="249"/>
        <pc:sldMkLst>
          <pc:docMk/>
          <pc:sldMk cId="892742443" sldId="2147474624"/>
        </pc:sldMkLst>
        <pc:spChg chg="mod">
          <ac:chgData name="DOMINGUEZ, Morgane" userId="d29c428e-ee62-4017-a838-521138d5b01c" providerId="ADAL" clId="{1338CAE0-264E-489E-BF4E-AEF5C01D950E}" dt="2025-02-16T18:34:11.243" v="202" actId="1076"/>
          <ac:spMkLst>
            <pc:docMk/>
            <pc:sldMk cId="892742443" sldId="2147474624"/>
            <ac:spMk id="10" creationId="{65A1358F-9025-0305-D778-DD377B30163C}"/>
          </ac:spMkLst>
        </pc:spChg>
        <pc:picChg chg="del">
          <ac:chgData name="DOMINGUEZ, Morgane" userId="d29c428e-ee62-4017-a838-521138d5b01c" providerId="ADAL" clId="{1338CAE0-264E-489E-BF4E-AEF5C01D950E}" dt="2025-02-16T18:27:03.668" v="47" actId="478"/>
          <ac:picMkLst>
            <pc:docMk/>
            <pc:sldMk cId="892742443" sldId="2147474624"/>
            <ac:picMk id="7" creationId="{53A9CD7E-32C2-484C-991D-92898C21559B}"/>
          </ac:picMkLst>
        </pc:picChg>
      </pc:sldChg>
      <pc:sldChg chg="delSp modSp mod modTransition delAnim modAnim modNotesTx">
        <pc:chgData name="DOMINGUEZ, Morgane" userId="d29c428e-ee62-4017-a838-521138d5b01c" providerId="ADAL" clId="{1338CAE0-264E-489E-BF4E-AEF5C01D950E}" dt="2025-02-16T18:39:11.404" v="251"/>
        <pc:sldMkLst>
          <pc:docMk/>
          <pc:sldMk cId="3626383892" sldId="2147474625"/>
        </pc:sldMkLst>
        <pc:spChg chg="del mod">
          <ac:chgData name="DOMINGUEZ, Morgane" userId="d29c428e-ee62-4017-a838-521138d5b01c" providerId="ADAL" clId="{1338CAE0-264E-489E-BF4E-AEF5C01D950E}" dt="2025-02-16T18:27:30.603" v="67" actId="478"/>
          <ac:spMkLst>
            <pc:docMk/>
            <pc:sldMk cId="3626383892" sldId="2147474625"/>
            <ac:spMk id="2" creationId="{56F98074-E8AE-3DEA-797B-DED06C99B694}"/>
          </ac:spMkLst>
        </pc:spChg>
        <pc:spChg chg="del">
          <ac:chgData name="DOMINGUEZ, Morgane" userId="d29c428e-ee62-4017-a838-521138d5b01c" providerId="ADAL" clId="{1338CAE0-264E-489E-BF4E-AEF5C01D950E}" dt="2025-02-16T18:27:29.925" v="65" actId="478"/>
          <ac:spMkLst>
            <pc:docMk/>
            <pc:sldMk cId="3626383892" sldId="2147474625"/>
            <ac:spMk id="4" creationId="{C12D0AA8-E3B6-4945-2C24-04157E6759AA}"/>
          </ac:spMkLst>
        </pc:spChg>
        <pc:spChg chg="mod">
          <ac:chgData name="DOMINGUEZ, Morgane" userId="d29c428e-ee62-4017-a838-521138d5b01c" providerId="ADAL" clId="{1338CAE0-264E-489E-BF4E-AEF5C01D950E}" dt="2025-02-16T18:34:31.022" v="208" actId="1076"/>
          <ac:spMkLst>
            <pc:docMk/>
            <pc:sldMk cId="3626383892" sldId="2147474625"/>
            <ac:spMk id="7" creationId="{3C7EAB28-D4BE-4204-F79B-88A2D05EDD82}"/>
          </ac:spMkLst>
        </pc:spChg>
        <pc:picChg chg="del">
          <ac:chgData name="DOMINGUEZ, Morgane" userId="d29c428e-ee62-4017-a838-521138d5b01c" providerId="ADAL" clId="{1338CAE0-264E-489E-BF4E-AEF5C01D950E}" dt="2025-02-16T18:27:09.616" v="53" actId="478"/>
          <ac:picMkLst>
            <pc:docMk/>
            <pc:sldMk cId="3626383892" sldId="2147474625"/>
            <ac:picMk id="6" creationId="{C05A3EB0-ACAE-020B-C5B6-C0D4AED6468C}"/>
          </ac:picMkLst>
        </pc:picChg>
      </pc:sldChg>
      <pc:sldChg chg="delSp modSp mod modTransition delAnim modNotesTx">
        <pc:chgData name="DOMINGUEZ, Morgane" userId="d29c428e-ee62-4017-a838-521138d5b01c" providerId="ADAL" clId="{1338CAE0-264E-489E-BF4E-AEF5C01D950E}" dt="2025-02-16T18:39:17.385" v="252"/>
        <pc:sldMkLst>
          <pc:docMk/>
          <pc:sldMk cId="2157614585" sldId="2147474626"/>
        </pc:sldMkLst>
        <pc:spChg chg="mod">
          <ac:chgData name="DOMINGUEZ, Morgane" userId="d29c428e-ee62-4017-a838-521138d5b01c" providerId="ADAL" clId="{1338CAE0-264E-489E-BF4E-AEF5C01D950E}" dt="2025-02-16T18:34:39.584" v="211" actId="1076"/>
          <ac:spMkLst>
            <pc:docMk/>
            <pc:sldMk cId="2157614585" sldId="2147474626"/>
            <ac:spMk id="4" creationId="{074D2CBC-17F1-6222-4D87-8EA7705F6D07}"/>
          </ac:spMkLst>
        </pc:spChg>
        <pc:picChg chg="del">
          <ac:chgData name="DOMINGUEZ, Morgane" userId="d29c428e-ee62-4017-a838-521138d5b01c" providerId="ADAL" clId="{1338CAE0-264E-489E-BF4E-AEF5C01D950E}" dt="2025-02-16T18:27:12.970" v="57" actId="478"/>
          <ac:picMkLst>
            <pc:docMk/>
            <pc:sldMk cId="2157614585" sldId="2147474626"/>
            <ac:picMk id="3" creationId="{B4E98DB4-7C51-60B9-A0EB-6E2AF820A5A5}"/>
          </ac:picMkLst>
        </pc:picChg>
      </pc:sldChg>
      <pc:sldChg chg="delSp modSp mod modTransition delAnim modNotesTx">
        <pc:chgData name="DOMINGUEZ, Morgane" userId="d29c428e-ee62-4017-a838-521138d5b01c" providerId="ADAL" clId="{1338CAE0-264E-489E-BF4E-AEF5C01D950E}" dt="2025-02-16T18:39:31.099" v="254"/>
        <pc:sldMkLst>
          <pc:docMk/>
          <pc:sldMk cId="4230200921" sldId="2147474627"/>
        </pc:sldMkLst>
        <pc:spChg chg="mod">
          <ac:chgData name="DOMINGUEZ, Morgane" userId="d29c428e-ee62-4017-a838-521138d5b01c" providerId="ADAL" clId="{1338CAE0-264E-489E-BF4E-AEF5C01D950E}" dt="2025-02-16T18:34:57.973" v="217" actId="1076"/>
          <ac:spMkLst>
            <pc:docMk/>
            <pc:sldMk cId="4230200921" sldId="2147474627"/>
            <ac:spMk id="4" creationId="{293AAD34-5ACD-36F7-AAA0-1CF1E52EE3B2}"/>
          </ac:spMkLst>
        </pc:spChg>
        <pc:picChg chg="del">
          <ac:chgData name="DOMINGUEZ, Morgane" userId="d29c428e-ee62-4017-a838-521138d5b01c" providerId="ADAL" clId="{1338CAE0-264E-489E-BF4E-AEF5C01D950E}" dt="2025-02-16T18:27:27.620" v="64" actId="478"/>
          <ac:picMkLst>
            <pc:docMk/>
            <pc:sldMk cId="4230200921" sldId="2147474627"/>
            <ac:picMk id="3" creationId="{83828475-E7FD-FF56-96B1-E9729CF96DB6}"/>
          </ac:picMkLst>
        </pc:picChg>
      </pc:sldChg>
      <pc:sldChg chg="delSp modSp mod modTransition delAnim modAnim modNotesTx">
        <pc:chgData name="DOMINGUEZ, Morgane" userId="d29c428e-ee62-4017-a838-521138d5b01c" providerId="ADAL" clId="{1338CAE0-264E-489E-BF4E-AEF5C01D950E}" dt="2025-02-16T18:39:37.346" v="255"/>
        <pc:sldMkLst>
          <pc:docMk/>
          <pc:sldMk cId="3750282615" sldId="2147474628"/>
        </pc:sldMkLst>
        <pc:spChg chg="del">
          <ac:chgData name="DOMINGUEZ, Morgane" userId="d29c428e-ee62-4017-a838-521138d5b01c" providerId="ADAL" clId="{1338CAE0-264E-489E-BF4E-AEF5C01D950E}" dt="2025-02-16T18:27:40.094" v="73" actId="478"/>
          <ac:spMkLst>
            <pc:docMk/>
            <pc:sldMk cId="3750282615" sldId="2147474628"/>
            <ac:spMk id="4" creationId="{32EFB787-72C7-DB18-BDD8-BA2C14606C34}"/>
          </ac:spMkLst>
        </pc:spChg>
        <pc:spChg chg="del">
          <ac:chgData name="DOMINGUEZ, Morgane" userId="d29c428e-ee62-4017-a838-521138d5b01c" providerId="ADAL" clId="{1338CAE0-264E-489E-BF4E-AEF5C01D950E}" dt="2025-02-16T18:27:39.423" v="72" actId="478"/>
          <ac:spMkLst>
            <pc:docMk/>
            <pc:sldMk cId="3750282615" sldId="2147474628"/>
            <ac:spMk id="6" creationId="{A8A1D06D-28F7-111D-1634-5DEE96D58AA0}"/>
          </ac:spMkLst>
        </pc:spChg>
        <pc:spChg chg="mod">
          <ac:chgData name="DOMINGUEZ, Morgane" userId="d29c428e-ee62-4017-a838-521138d5b01c" providerId="ADAL" clId="{1338CAE0-264E-489E-BF4E-AEF5C01D950E}" dt="2025-02-16T18:35:09.691" v="220" actId="1076"/>
          <ac:spMkLst>
            <pc:docMk/>
            <pc:sldMk cId="3750282615" sldId="2147474628"/>
            <ac:spMk id="8" creationId="{569A14D9-B375-785F-D0BF-E06EAFF9A27E}"/>
          </ac:spMkLst>
        </pc:spChg>
        <pc:picChg chg="del">
          <ac:chgData name="DOMINGUEZ, Morgane" userId="d29c428e-ee62-4017-a838-521138d5b01c" providerId="ADAL" clId="{1338CAE0-264E-489E-BF4E-AEF5C01D950E}" dt="2025-02-16T18:27:36.115" v="68" actId="478"/>
          <ac:picMkLst>
            <pc:docMk/>
            <pc:sldMk cId="3750282615" sldId="2147474628"/>
            <ac:picMk id="7" creationId="{BE84DAC7-006C-5730-C67C-DE415FA99B9C}"/>
          </ac:picMkLst>
        </pc:picChg>
      </pc:sldChg>
      <pc:sldChg chg="delSp modSp mod modTransition delAnim modNotesTx">
        <pc:chgData name="DOMINGUEZ, Morgane" userId="d29c428e-ee62-4017-a838-521138d5b01c" providerId="ADAL" clId="{1338CAE0-264E-489E-BF4E-AEF5C01D950E}" dt="2025-02-16T18:39:44.502" v="256"/>
        <pc:sldMkLst>
          <pc:docMk/>
          <pc:sldMk cId="121190327" sldId="2147474629"/>
        </pc:sldMkLst>
        <pc:spChg chg="mod">
          <ac:chgData name="DOMINGUEZ, Morgane" userId="d29c428e-ee62-4017-a838-521138d5b01c" providerId="ADAL" clId="{1338CAE0-264E-489E-BF4E-AEF5C01D950E}" dt="2025-02-16T18:35:18.518" v="223" actId="1076"/>
          <ac:spMkLst>
            <pc:docMk/>
            <pc:sldMk cId="121190327" sldId="2147474629"/>
            <ac:spMk id="4" creationId="{3C8BEDA3-79F3-D14F-A701-50F8DFE1EFB3}"/>
          </ac:spMkLst>
        </pc:spChg>
        <pc:picChg chg="del">
          <ac:chgData name="DOMINGUEZ, Morgane" userId="d29c428e-ee62-4017-a838-521138d5b01c" providerId="ADAL" clId="{1338CAE0-264E-489E-BF4E-AEF5C01D950E}" dt="2025-02-16T18:27:43.018" v="74" actId="478"/>
          <ac:picMkLst>
            <pc:docMk/>
            <pc:sldMk cId="121190327" sldId="2147474629"/>
            <ac:picMk id="2" creationId="{0AF1CD47-6B42-C2EF-3743-1419944B01D3}"/>
          </ac:picMkLst>
        </pc:picChg>
      </pc:sldChg>
      <pc:sldChg chg="delSp modSp mod modTransition delAnim modNotesTx">
        <pc:chgData name="DOMINGUEZ, Morgane" userId="d29c428e-ee62-4017-a838-521138d5b01c" providerId="ADAL" clId="{1338CAE0-264E-489E-BF4E-AEF5C01D950E}" dt="2025-02-16T18:39:50.470" v="257"/>
        <pc:sldMkLst>
          <pc:docMk/>
          <pc:sldMk cId="1795148980" sldId="2147474630"/>
        </pc:sldMkLst>
        <pc:spChg chg="del">
          <ac:chgData name="DOMINGUEZ, Morgane" userId="d29c428e-ee62-4017-a838-521138d5b01c" providerId="ADAL" clId="{1338CAE0-264E-489E-BF4E-AEF5C01D950E}" dt="2025-02-16T18:27:46.879" v="76" actId="478"/>
          <ac:spMkLst>
            <pc:docMk/>
            <pc:sldMk cId="1795148980" sldId="2147474630"/>
            <ac:spMk id="4" creationId="{538CA820-8BDD-DC5E-97BA-C0F1AE3769CF}"/>
          </ac:spMkLst>
        </pc:spChg>
        <pc:spChg chg="del">
          <ac:chgData name="DOMINGUEZ, Morgane" userId="d29c428e-ee62-4017-a838-521138d5b01c" providerId="ADAL" clId="{1338CAE0-264E-489E-BF4E-AEF5C01D950E}" dt="2025-02-16T18:27:46.077" v="75" actId="478"/>
          <ac:spMkLst>
            <pc:docMk/>
            <pc:sldMk cId="1795148980" sldId="2147474630"/>
            <ac:spMk id="6" creationId="{8C514977-6D7C-86CD-F042-83AD0A6BB2F2}"/>
          </ac:spMkLst>
        </pc:spChg>
        <pc:spChg chg="mod">
          <ac:chgData name="DOMINGUEZ, Morgane" userId="d29c428e-ee62-4017-a838-521138d5b01c" providerId="ADAL" clId="{1338CAE0-264E-489E-BF4E-AEF5C01D950E}" dt="2025-02-16T18:35:28.455" v="226" actId="1076"/>
          <ac:spMkLst>
            <pc:docMk/>
            <pc:sldMk cId="1795148980" sldId="2147474630"/>
            <ac:spMk id="8" creationId="{E596C83F-5A8D-1FB1-2D99-8FFB904AC8C1}"/>
          </ac:spMkLst>
        </pc:spChg>
        <pc:picChg chg="del">
          <ac:chgData name="DOMINGUEZ, Morgane" userId="d29c428e-ee62-4017-a838-521138d5b01c" providerId="ADAL" clId="{1338CAE0-264E-489E-BF4E-AEF5C01D950E}" dt="2025-02-16T18:27:48.329" v="77" actId="478"/>
          <ac:picMkLst>
            <pc:docMk/>
            <pc:sldMk cId="1795148980" sldId="2147474630"/>
            <ac:picMk id="7" creationId="{A7196BF0-53F8-B783-E6AE-B5A69653C0C1}"/>
          </ac:picMkLst>
        </pc:picChg>
      </pc:sldChg>
      <pc:sldChg chg="delSp modSp mod modTransition delAnim modNotesTx">
        <pc:chgData name="DOMINGUEZ, Morgane" userId="d29c428e-ee62-4017-a838-521138d5b01c" providerId="ADAL" clId="{1338CAE0-264E-489E-BF4E-AEF5C01D950E}" dt="2025-02-16T18:39:56.282" v="258"/>
        <pc:sldMkLst>
          <pc:docMk/>
          <pc:sldMk cId="3398078990" sldId="2147474631"/>
        </pc:sldMkLst>
        <pc:spChg chg="mod">
          <ac:chgData name="DOMINGUEZ, Morgane" userId="d29c428e-ee62-4017-a838-521138d5b01c" providerId="ADAL" clId="{1338CAE0-264E-489E-BF4E-AEF5C01D950E}" dt="2025-02-16T18:35:36.376" v="229" actId="1076"/>
          <ac:spMkLst>
            <pc:docMk/>
            <pc:sldMk cId="3398078990" sldId="2147474631"/>
            <ac:spMk id="4" creationId="{CA883079-6BBF-8649-9B39-E74A0A12D8AD}"/>
          </ac:spMkLst>
        </pc:spChg>
        <pc:picChg chg="del">
          <ac:chgData name="DOMINGUEZ, Morgane" userId="d29c428e-ee62-4017-a838-521138d5b01c" providerId="ADAL" clId="{1338CAE0-264E-489E-BF4E-AEF5C01D950E}" dt="2025-02-16T18:27:51.387" v="78" actId="478"/>
          <ac:picMkLst>
            <pc:docMk/>
            <pc:sldMk cId="3398078990" sldId="2147474631"/>
            <ac:picMk id="2" creationId="{455BE1A8-82C2-80CA-A6C9-FD23B0ECFA5C}"/>
          </ac:picMkLst>
        </pc:picChg>
      </pc:sldChg>
      <pc:sldChg chg="delSp modSp mod modTransition delAnim modNotesTx">
        <pc:chgData name="DOMINGUEZ, Morgane" userId="d29c428e-ee62-4017-a838-521138d5b01c" providerId="ADAL" clId="{1338CAE0-264E-489E-BF4E-AEF5C01D950E}" dt="2025-02-16T18:40:02.172" v="259"/>
        <pc:sldMkLst>
          <pc:docMk/>
          <pc:sldMk cId="2849894684" sldId="2147474632"/>
        </pc:sldMkLst>
        <pc:spChg chg="mod">
          <ac:chgData name="DOMINGUEZ, Morgane" userId="d29c428e-ee62-4017-a838-521138d5b01c" providerId="ADAL" clId="{1338CAE0-264E-489E-BF4E-AEF5C01D950E}" dt="2025-02-16T18:35:44.672" v="232" actId="1076"/>
          <ac:spMkLst>
            <pc:docMk/>
            <pc:sldMk cId="2849894684" sldId="2147474632"/>
            <ac:spMk id="3" creationId="{5AEECC21-EDF5-2885-B7A3-BA18669A0368}"/>
          </ac:spMkLst>
        </pc:spChg>
        <pc:picChg chg="del">
          <ac:chgData name="DOMINGUEZ, Morgane" userId="d29c428e-ee62-4017-a838-521138d5b01c" providerId="ADAL" clId="{1338CAE0-264E-489E-BF4E-AEF5C01D950E}" dt="2025-02-16T18:27:53.754" v="79" actId="478"/>
          <ac:picMkLst>
            <pc:docMk/>
            <pc:sldMk cId="2849894684" sldId="2147474632"/>
            <ac:picMk id="4" creationId="{534DBB9A-94C8-84E1-364C-8C29F6DEA722}"/>
          </ac:picMkLst>
        </pc:picChg>
      </pc:sldChg>
    </pc:docChg>
  </pc:docChgLst>
  <pc:docChgLst>
    <pc:chgData name="DOMINGUEZ, Morgane" userId="d29c428e-ee62-4017-a838-521138d5b01c" providerId="ADAL" clId="{CACAF277-8FBE-44ED-8C9C-8F93BB8EB585}"/>
    <pc:docChg chg="custSel modSld">
      <pc:chgData name="DOMINGUEZ, Morgane" userId="d29c428e-ee62-4017-a838-521138d5b01c" providerId="ADAL" clId="{CACAF277-8FBE-44ED-8C9C-8F93BB8EB585}" dt="2025-05-19T13:55:51.995" v="251"/>
      <pc:docMkLst>
        <pc:docMk/>
      </pc:docMkLst>
      <pc:sldChg chg="delSp modSp mod modTransition delAnim modAnim modNotesTx">
        <pc:chgData name="DOMINGUEZ, Morgane" userId="d29c428e-ee62-4017-a838-521138d5b01c" providerId="ADAL" clId="{CACAF277-8FBE-44ED-8C9C-8F93BB8EB585}" dt="2025-05-19T13:52:48.136" v="225"/>
        <pc:sldMkLst>
          <pc:docMk/>
          <pc:sldMk cId="3811128158" sldId="850"/>
        </pc:sldMkLst>
        <pc:spChg chg="del">
          <ac:chgData name="DOMINGUEZ, Morgane" userId="d29c428e-ee62-4017-a838-521138d5b01c" providerId="ADAL" clId="{CACAF277-8FBE-44ED-8C9C-8F93BB8EB585}" dt="2025-05-19T13:49:08.453" v="197" actId="478"/>
          <ac:spMkLst>
            <pc:docMk/>
            <pc:sldMk cId="3811128158" sldId="850"/>
            <ac:spMk id="4" creationId="{145F8242-383F-489D-0A0E-793DA8C56435}"/>
          </ac:spMkLst>
        </pc:spChg>
        <pc:picChg chg="del">
          <ac:chgData name="DOMINGUEZ, Morgane" userId="d29c428e-ee62-4017-a838-521138d5b01c" providerId="ADAL" clId="{CACAF277-8FBE-44ED-8C9C-8F93BB8EB585}" dt="2025-05-19T13:43:40.517" v="1" actId="478"/>
          <ac:picMkLst>
            <pc:docMk/>
            <pc:sldMk cId="3811128158" sldId="850"/>
            <ac:picMk id="2" creationId="{F2A6EBB4-E5D7-02D1-0E7A-0247576A1A1F}"/>
          </ac:picMkLst>
        </pc:picChg>
        <pc:picChg chg="mod">
          <ac:chgData name="DOMINGUEZ, Morgane" userId="d29c428e-ee62-4017-a838-521138d5b01c" providerId="ADAL" clId="{CACAF277-8FBE-44ED-8C9C-8F93BB8EB585}" dt="2025-05-19T13:49:13.143" v="198" actId="1076"/>
          <ac:picMkLst>
            <pc:docMk/>
            <pc:sldMk cId="3811128158" sldId="850"/>
            <ac:picMk id="3" creationId="{E292FF57-76DA-5A03-066A-010A6E83111F}"/>
          </ac:picMkLst>
        </pc:picChg>
      </pc:sldChg>
      <pc:sldChg chg="delSp modSp mod modTransition delAnim modAnim modNotesTx">
        <pc:chgData name="DOMINGUEZ, Morgane" userId="d29c428e-ee62-4017-a838-521138d5b01c" providerId="ADAL" clId="{CACAF277-8FBE-44ED-8C9C-8F93BB8EB585}" dt="2025-05-19T13:52:54.512" v="226"/>
        <pc:sldMkLst>
          <pc:docMk/>
          <pc:sldMk cId="2083123537" sldId="851"/>
        </pc:sldMkLst>
        <pc:spChg chg="del">
          <ac:chgData name="DOMINGUEZ, Morgane" userId="d29c428e-ee62-4017-a838-521138d5b01c" providerId="ADAL" clId="{CACAF277-8FBE-44ED-8C9C-8F93BB8EB585}" dt="2025-05-19T13:49:23.644" v="200" actId="478"/>
          <ac:spMkLst>
            <pc:docMk/>
            <pc:sldMk cId="2083123537" sldId="851"/>
            <ac:spMk id="4" creationId="{FB4DDAB6-B67D-803B-A1D8-EDAC9C658EBA}"/>
          </ac:spMkLst>
        </pc:spChg>
        <pc:picChg chg="del">
          <ac:chgData name="DOMINGUEZ, Morgane" userId="d29c428e-ee62-4017-a838-521138d5b01c" providerId="ADAL" clId="{CACAF277-8FBE-44ED-8C9C-8F93BB8EB585}" dt="2025-05-19T13:43:44.063" v="3" actId="478"/>
          <ac:picMkLst>
            <pc:docMk/>
            <pc:sldMk cId="2083123537" sldId="851"/>
            <ac:picMk id="2" creationId="{2A46DC9C-30DB-3E8D-B9D7-5AB6F77F9599}"/>
          </ac:picMkLst>
        </pc:picChg>
        <pc:picChg chg="mod">
          <ac:chgData name="DOMINGUEZ, Morgane" userId="d29c428e-ee62-4017-a838-521138d5b01c" providerId="ADAL" clId="{CACAF277-8FBE-44ED-8C9C-8F93BB8EB585}" dt="2025-05-19T13:49:28.922" v="202" actId="14100"/>
          <ac:picMkLst>
            <pc:docMk/>
            <pc:sldMk cId="2083123537" sldId="851"/>
            <ac:picMk id="3" creationId="{AF44B2AD-502F-81E0-275D-2B69731EFFDB}"/>
          </ac:picMkLst>
        </pc:picChg>
      </pc:sldChg>
      <pc:sldChg chg="delSp mod modTransition delAnim modAnim modNotesTx">
        <pc:chgData name="DOMINGUEZ, Morgane" userId="d29c428e-ee62-4017-a838-521138d5b01c" providerId="ADAL" clId="{CACAF277-8FBE-44ED-8C9C-8F93BB8EB585}" dt="2025-05-19T13:53:00.610" v="227"/>
        <pc:sldMkLst>
          <pc:docMk/>
          <pc:sldMk cId="0" sldId="854"/>
        </pc:sldMkLst>
        <pc:picChg chg="del">
          <ac:chgData name="DOMINGUEZ, Morgane" userId="d29c428e-ee62-4017-a838-521138d5b01c" providerId="ADAL" clId="{CACAF277-8FBE-44ED-8C9C-8F93BB8EB585}" dt="2025-05-19T13:43:46.878" v="4" actId="478"/>
          <ac:picMkLst>
            <pc:docMk/>
            <pc:sldMk cId="0" sldId="854"/>
            <ac:picMk id="9" creationId="{1C69F540-70FA-8ACD-545E-EEA65B49BE23}"/>
          </ac:picMkLst>
        </pc:picChg>
      </pc:sldChg>
      <pc:sldChg chg="delSp modSp mod modTransition delAnim modNotesTx">
        <pc:chgData name="DOMINGUEZ, Morgane" userId="d29c428e-ee62-4017-a838-521138d5b01c" providerId="ADAL" clId="{CACAF277-8FBE-44ED-8C9C-8F93BB8EB585}" dt="2025-05-19T13:53:57.814" v="235"/>
        <pc:sldMkLst>
          <pc:docMk/>
          <pc:sldMk cId="472077138" sldId="874"/>
        </pc:sldMkLst>
        <pc:spChg chg="del">
          <ac:chgData name="DOMINGUEZ, Morgane" userId="d29c428e-ee62-4017-a838-521138d5b01c" providerId="ADAL" clId="{CACAF277-8FBE-44ED-8C9C-8F93BB8EB585}" dt="2025-05-19T13:50:29.283" v="214" actId="478"/>
          <ac:spMkLst>
            <pc:docMk/>
            <pc:sldMk cId="472077138" sldId="874"/>
            <ac:spMk id="3" creationId="{C5FABDE6-7585-96D0-30C7-6C89C3A2F7F3}"/>
          </ac:spMkLst>
        </pc:spChg>
        <pc:picChg chg="del">
          <ac:chgData name="DOMINGUEZ, Morgane" userId="d29c428e-ee62-4017-a838-521138d5b01c" providerId="ADAL" clId="{CACAF277-8FBE-44ED-8C9C-8F93BB8EB585}" dt="2025-05-19T13:44:25.854" v="41" actId="478"/>
          <ac:picMkLst>
            <pc:docMk/>
            <pc:sldMk cId="472077138" sldId="874"/>
            <ac:picMk id="2" creationId="{2CDE78BE-5FE8-9DBB-06D2-4843291C848C}"/>
          </ac:picMkLst>
        </pc:picChg>
        <pc:picChg chg="mod">
          <ac:chgData name="DOMINGUEZ, Morgane" userId="d29c428e-ee62-4017-a838-521138d5b01c" providerId="ADAL" clId="{CACAF277-8FBE-44ED-8C9C-8F93BB8EB585}" dt="2025-05-19T13:50:34.431" v="215" actId="1076"/>
          <ac:picMkLst>
            <pc:docMk/>
            <pc:sldMk cId="472077138" sldId="874"/>
            <ac:picMk id="6" creationId="{19069FBC-A555-FE33-BFB2-EAD9115CB5BB}"/>
          </ac:picMkLst>
        </pc:picChg>
      </pc:sldChg>
      <pc:sldChg chg="delSp modSp mod modTransition delAnim modAnim modNotesTx">
        <pc:chgData name="DOMINGUEZ, Morgane" userId="d29c428e-ee62-4017-a838-521138d5b01c" providerId="ADAL" clId="{CACAF277-8FBE-44ED-8C9C-8F93BB8EB585}" dt="2025-05-19T13:53:08.678" v="228"/>
        <pc:sldMkLst>
          <pc:docMk/>
          <pc:sldMk cId="1363486647" sldId="2147474593"/>
        </pc:sldMkLst>
        <pc:spChg chg="del mod">
          <ac:chgData name="DOMINGUEZ, Morgane" userId="d29c428e-ee62-4017-a838-521138d5b01c" providerId="ADAL" clId="{CACAF277-8FBE-44ED-8C9C-8F93BB8EB585}" dt="2025-05-19T13:49:38.157" v="204" actId="478"/>
          <ac:spMkLst>
            <pc:docMk/>
            <pc:sldMk cId="1363486647" sldId="2147474593"/>
            <ac:spMk id="3" creationId="{F2E84D31-B646-5828-0AC5-295B73F46827}"/>
          </ac:spMkLst>
        </pc:spChg>
        <pc:picChg chg="del">
          <ac:chgData name="DOMINGUEZ, Morgane" userId="d29c428e-ee62-4017-a838-521138d5b01c" providerId="ADAL" clId="{CACAF277-8FBE-44ED-8C9C-8F93BB8EB585}" dt="2025-05-19T13:43:52.445" v="12" actId="478"/>
          <ac:picMkLst>
            <pc:docMk/>
            <pc:sldMk cId="1363486647" sldId="2147474593"/>
            <ac:picMk id="2" creationId="{43DAC9C0-4E1D-FFFC-A200-BA3E6E03369B}"/>
          </ac:picMkLst>
        </pc:picChg>
      </pc:sldChg>
      <pc:sldChg chg="delSp modSp mod modTransition delAnim modAnim modNotesTx">
        <pc:chgData name="DOMINGUEZ, Morgane" userId="d29c428e-ee62-4017-a838-521138d5b01c" providerId="ADAL" clId="{CACAF277-8FBE-44ED-8C9C-8F93BB8EB585}" dt="2025-05-19T13:53:36.245" v="232"/>
        <pc:sldMkLst>
          <pc:docMk/>
          <pc:sldMk cId="204793872" sldId="2147474610"/>
        </pc:sldMkLst>
        <pc:spChg chg="del">
          <ac:chgData name="DOMINGUEZ, Morgane" userId="d29c428e-ee62-4017-a838-521138d5b01c" providerId="ADAL" clId="{CACAF277-8FBE-44ED-8C9C-8F93BB8EB585}" dt="2025-05-19T13:49:58.463" v="207" actId="478"/>
          <ac:spMkLst>
            <pc:docMk/>
            <pc:sldMk cId="204793872" sldId="2147474610"/>
            <ac:spMk id="2" creationId="{C5778C5E-E597-0B11-AD0D-002EC1117AD8}"/>
          </ac:spMkLst>
        </pc:spChg>
        <pc:picChg chg="del">
          <ac:chgData name="DOMINGUEZ, Morgane" userId="d29c428e-ee62-4017-a838-521138d5b01c" providerId="ADAL" clId="{CACAF277-8FBE-44ED-8C9C-8F93BB8EB585}" dt="2025-05-19T13:44:14.641" v="33" actId="478"/>
          <ac:picMkLst>
            <pc:docMk/>
            <pc:sldMk cId="204793872" sldId="2147474610"/>
            <ac:picMk id="3" creationId="{4E042271-5606-71C6-EF0F-8BF128A13A12}"/>
          </ac:picMkLst>
        </pc:picChg>
        <pc:picChg chg="mod">
          <ac:chgData name="DOMINGUEZ, Morgane" userId="d29c428e-ee62-4017-a838-521138d5b01c" providerId="ADAL" clId="{CACAF277-8FBE-44ED-8C9C-8F93BB8EB585}" dt="2025-05-19T13:50:12.698" v="212" actId="14100"/>
          <ac:picMkLst>
            <pc:docMk/>
            <pc:sldMk cId="204793872" sldId="2147474610"/>
            <ac:picMk id="4" creationId="{510F187B-B199-DB6D-7F33-38073EF15640}"/>
          </ac:picMkLst>
        </pc:picChg>
      </pc:sldChg>
      <pc:sldChg chg="delSp mod modTransition delAnim modAnim modNotesTx">
        <pc:chgData name="DOMINGUEZ, Morgane" userId="d29c428e-ee62-4017-a838-521138d5b01c" providerId="ADAL" clId="{CACAF277-8FBE-44ED-8C9C-8F93BB8EB585}" dt="2025-05-19T13:55:06.967" v="244"/>
        <pc:sldMkLst>
          <pc:docMk/>
          <pc:sldMk cId="1163143416" sldId="2147474611"/>
        </pc:sldMkLst>
        <pc:spChg chg="del">
          <ac:chgData name="DOMINGUEZ, Morgane" userId="d29c428e-ee62-4017-a838-521138d5b01c" providerId="ADAL" clId="{CACAF277-8FBE-44ED-8C9C-8F93BB8EB585}" dt="2025-05-19T13:45:04.019" v="73" actId="478"/>
          <ac:spMkLst>
            <pc:docMk/>
            <pc:sldMk cId="1163143416" sldId="2147474611"/>
            <ac:spMk id="7" creationId="{65B0D093-8B9D-8AF0-870D-4D6F3011E553}"/>
          </ac:spMkLst>
        </pc:spChg>
        <pc:spChg chg="del">
          <ac:chgData name="DOMINGUEZ, Morgane" userId="d29c428e-ee62-4017-a838-521138d5b01c" providerId="ADAL" clId="{CACAF277-8FBE-44ED-8C9C-8F93BB8EB585}" dt="2025-05-19T13:45:03.422" v="72" actId="478"/>
          <ac:spMkLst>
            <pc:docMk/>
            <pc:sldMk cId="1163143416" sldId="2147474611"/>
            <ac:spMk id="8" creationId="{6252AF52-4806-E840-810C-11FD67047BBA}"/>
          </ac:spMkLst>
        </pc:spChg>
        <pc:picChg chg="del">
          <ac:chgData name="DOMINGUEZ, Morgane" userId="d29c428e-ee62-4017-a838-521138d5b01c" providerId="ADAL" clId="{CACAF277-8FBE-44ED-8C9C-8F93BB8EB585}" dt="2025-05-19T13:45:06.158" v="75" actId="478"/>
          <ac:picMkLst>
            <pc:docMk/>
            <pc:sldMk cId="1163143416" sldId="2147474611"/>
            <ac:picMk id="9" creationId="{93DE5D28-7795-82CF-45BD-73653AAA7A29}"/>
          </ac:picMkLst>
        </pc:picChg>
      </pc:sldChg>
      <pc:sldChg chg="delSp mod modTransition delAnim modAnim modNotesTx">
        <pc:chgData name="DOMINGUEZ, Morgane" userId="d29c428e-ee62-4017-a838-521138d5b01c" providerId="ADAL" clId="{CACAF277-8FBE-44ED-8C9C-8F93BB8EB585}" dt="2025-05-19T13:53:16.382" v="229"/>
        <pc:sldMkLst>
          <pc:docMk/>
          <pc:sldMk cId="846861181" sldId="2147474612"/>
        </pc:sldMkLst>
        <pc:picChg chg="del">
          <ac:chgData name="DOMINGUEZ, Morgane" userId="d29c428e-ee62-4017-a838-521138d5b01c" providerId="ADAL" clId="{CACAF277-8FBE-44ED-8C9C-8F93BB8EB585}" dt="2025-05-19T13:43:59.619" v="16" actId="478"/>
          <ac:picMkLst>
            <pc:docMk/>
            <pc:sldMk cId="846861181" sldId="2147474612"/>
            <ac:picMk id="2" creationId="{9AC42151-19DB-B787-898E-5406B276D92B}"/>
          </ac:picMkLst>
        </pc:picChg>
      </pc:sldChg>
      <pc:sldChg chg="delSp modSp mod modTransition delAnim modAnim modNotesTx">
        <pc:chgData name="DOMINGUEZ, Morgane" userId="d29c428e-ee62-4017-a838-521138d5b01c" providerId="ADAL" clId="{CACAF277-8FBE-44ED-8C9C-8F93BB8EB585}" dt="2025-05-19T13:53:30.141" v="231"/>
        <pc:sldMkLst>
          <pc:docMk/>
          <pc:sldMk cId="1687541049" sldId="2147474613"/>
        </pc:sldMkLst>
        <pc:spChg chg="mod">
          <ac:chgData name="DOMINGUEZ, Morgane" userId="d29c428e-ee62-4017-a838-521138d5b01c" providerId="ADAL" clId="{CACAF277-8FBE-44ED-8C9C-8F93BB8EB585}" dt="2025-05-19T13:49:49.644" v="205" actId="1076"/>
          <ac:spMkLst>
            <pc:docMk/>
            <pc:sldMk cId="1687541049" sldId="2147474613"/>
            <ac:spMk id="16" creationId="{292146DD-5818-7595-14C9-7271E601F8AE}"/>
          </ac:spMkLst>
        </pc:spChg>
        <pc:picChg chg="del">
          <ac:chgData name="DOMINGUEZ, Morgane" userId="d29c428e-ee62-4017-a838-521138d5b01c" providerId="ADAL" clId="{CACAF277-8FBE-44ED-8C9C-8F93BB8EB585}" dt="2025-05-19T13:44:10.727" v="31" actId="478"/>
          <ac:picMkLst>
            <pc:docMk/>
            <pc:sldMk cId="1687541049" sldId="2147474613"/>
            <ac:picMk id="14" creationId="{1072D9B7-F8C4-4D8D-325D-8F8356C74FB0}"/>
          </ac:picMkLst>
        </pc:picChg>
      </pc:sldChg>
      <pc:sldChg chg="delSp mod modTransition delAnim modAnim modNotesTx">
        <pc:chgData name="DOMINGUEZ, Morgane" userId="d29c428e-ee62-4017-a838-521138d5b01c" providerId="ADAL" clId="{CACAF277-8FBE-44ED-8C9C-8F93BB8EB585}" dt="2025-05-19T13:53:23.007" v="230"/>
        <pc:sldMkLst>
          <pc:docMk/>
          <pc:sldMk cId="551056107" sldId="2147474614"/>
        </pc:sldMkLst>
        <pc:picChg chg="del">
          <ac:chgData name="DOMINGUEZ, Morgane" userId="d29c428e-ee62-4017-a838-521138d5b01c" providerId="ADAL" clId="{CACAF277-8FBE-44ED-8C9C-8F93BB8EB585}" dt="2025-05-19T13:44:03.571" v="17" actId="478"/>
          <ac:picMkLst>
            <pc:docMk/>
            <pc:sldMk cId="551056107" sldId="2147474614"/>
            <ac:picMk id="2" creationId="{199400A5-67FB-7FF2-B1A0-AF6AF9584C8C}"/>
          </ac:picMkLst>
        </pc:picChg>
      </pc:sldChg>
      <pc:sldChg chg="delSp mod modTransition delAnim modNotesTx">
        <pc:chgData name="DOMINGUEZ, Morgane" userId="d29c428e-ee62-4017-a838-521138d5b01c" providerId="ADAL" clId="{CACAF277-8FBE-44ED-8C9C-8F93BB8EB585}" dt="2025-05-19T13:54:46.450" v="241"/>
        <pc:sldMkLst>
          <pc:docMk/>
          <pc:sldMk cId="4257536088" sldId="2147474615"/>
        </pc:sldMkLst>
        <pc:picChg chg="del">
          <ac:chgData name="DOMINGUEZ, Morgane" userId="d29c428e-ee62-4017-a838-521138d5b01c" providerId="ADAL" clId="{CACAF277-8FBE-44ED-8C9C-8F93BB8EB585}" dt="2025-05-19T13:44:49.990" v="64" actId="478"/>
          <ac:picMkLst>
            <pc:docMk/>
            <pc:sldMk cId="4257536088" sldId="2147474615"/>
            <ac:picMk id="3" creationId="{E3E3DAF1-8136-225A-AE6E-9838883F8246}"/>
          </ac:picMkLst>
        </pc:picChg>
      </pc:sldChg>
      <pc:sldChg chg="delSp mod modTransition delAnim modAnim modNotesTx">
        <pc:chgData name="DOMINGUEZ, Morgane" userId="d29c428e-ee62-4017-a838-521138d5b01c" providerId="ADAL" clId="{CACAF277-8FBE-44ED-8C9C-8F93BB8EB585}" dt="2025-05-19T13:54:07.279" v="236"/>
        <pc:sldMkLst>
          <pc:docMk/>
          <pc:sldMk cId="2093521087" sldId="2147474616"/>
        </pc:sldMkLst>
        <pc:picChg chg="del">
          <ac:chgData name="DOMINGUEZ, Morgane" userId="d29c428e-ee62-4017-a838-521138d5b01c" providerId="ADAL" clId="{CACAF277-8FBE-44ED-8C9C-8F93BB8EB585}" dt="2025-05-19T13:44:29.054" v="42" actId="478"/>
          <ac:picMkLst>
            <pc:docMk/>
            <pc:sldMk cId="2093521087" sldId="2147474616"/>
            <ac:picMk id="2" creationId="{471D0555-76CC-6CE7-B82B-3DBFADF944C3}"/>
          </ac:picMkLst>
        </pc:picChg>
      </pc:sldChg>
      <pc:sldChg chg="delSp modSp mod modTransition delAnim modAnim modNotesTx">
        <pc:chgData name="DOMINGUEZ, Morgane" userId="d29c428e-ee62-4017-a838-521138d5b01c" providerId="ADAL" clId="{CACAF277-8FBE-44ED-8C9C-8F93BB8EB585}" dt="2025-05-19T13:54:16.027" v="237"/>
        <pc:sldMkLst>
          <pc:docMk/>
          <pc:sldMk cId="935361053" sldId="2147474618"/>
        </pc:sldMkLst>
        <pc:spChg chg="mod">
          <ac:chgData name="DOMINGUEZ, Morgane" userId="d29c428e-ee62-4017-a838-521138d5b01c" providerId="ADAL" clId="{CACAF277-8FBE-44ED-8C9C-8F93BB8EB585}" dt="2025-05-19T13:51:05.335" v="218" actId="1076"/>
          <ac:spMkLst>
            <pc:docMk/>
            <pc:sldMk cId="935361053" sldId="2147474618"/>
            <ac:spMk id="20" creationId="{BB2FF5EC-34F2-D0CD-3A68-A027A2E4B2A6}"/>
          </ac:spMkLst>
        </pc:spChg>
        <pc:picChg chg="del">
          <ac:chgData name="DOMINGUEZ, Morgane" userId="d29c428e-ee62-4017-a838-521138d5b01c" providerId="ADAL" clId="{CACAF277-8FBE-44ED-8C9C-8F93BB8EB585}" dt="2025-05-19T13:44:33.397" v="48" actId="478"/>
          <ac:picMkLst>
            <pc:docMk/>
            <pc:sldMk cId="935361053" sldId="2147474618"/>
            <ac:picMk id="2" creationId="{5C382FDC-F307-05B0-B2D0-D2875273357B}"/>
          </ac:picMkLst>
        </pc:picChg>
      </pc:sldChg>
      <pc:sldChg chg="delSp modSp mod modTransition delAnim modAnim modNotesTx">
        <pc:chgData name="DOMINGUEZ, Morgane" userId="d29c428e-ee62-4017-a838-521138d5b01c" providerId="ADAL" clId="{CACAF277-8FBE-44ED-8C9C-8F93BB8EB585}" dt="2025-05-19T13:54:33.132" v="239"/>
        <pc:sldMkLst>
          <pc:docMk/>
          <pc:sldMk cId="1220503653" sldId="2147474619"/>
        </pc:sldMkLst>
        <pc:spChg chg="mod">
          <ac:chgData name="DOMINGUEZ, Morgane" userId="d29c428e-ee62-4017-a838-521138d5b01c" providerId="ADAL" clId="{CACAF277-8FBE-44ED-8C9C-8F93BB8EB585}" dt="2025-05-19T13:51:27.124" v="222" actId="255"/>
          <ac:spMkLst>
            <pc:docMk/>
            <pc:sldMk cId="1220503653" sldId="2147474619"/>
            <ac:spMk id="8" creationId="{C9EC78D4-0577-D4D4-619C-7FEAF89F6BF6}"/>
          </ac:spMkLst>
        </pc:spChg>
        <pc:picChg chg="del">
          <ac:chgData name="DOMINGUEZ, Morgane" userId="d29c428e-ee62-4017-a838-521138d5b01c" providerId="ADAL" clId="{CACAF277-8FBE-44ED-8C9C-8F93BB8EB585}" dt="2025-05-19T13:44:42.326" v="56" actId="478"/>
          <ac:picMkLst>
            <pc:docMk/>
            <pc:sldMk cId="1220503653" sldId="2147474619"/>
            <ac:picMk id="2" creationId="{43AF6EED-E08D-D08E-1E1D-0DA30E476F96}"/>
          </ac:picMkLst>
        </pc:picChg>
      </pc:sldChg>
      <pc:sldChg chg="delSp mod modTransition delAnim modAnim modNotesTx">
        <pc:chgData name="DOMINGUEZ, Morgane" userId="d29c428e-ee62-4017-a838-521138d5b01c" providerId="ADAL" clId="{CACAF277-8FBE-44ED-8C9C-8F93BB8EB585}" dt="2025-05-19T13:53:43.405" v="233"/>
        <pc:sldMkLst>
          <pc:docMk/>
          <pc:sldMk cId="2709223921" sldId="2147474620"/>
        </pc:sldMkLst>
        <pc:picChg chg="del">
          <ac:chgData name="DOMINGUEZ, Morgane" userId="d29c428e-ee62-4017-a838-521138d5b01c" providerId="ADAL" clId="{CACAF277-8FBE-44ED-8C9C-8F93BB8EB585}" dt="2025-05-19T13:44:17.244" v="34" actId="478"/>
          <ac:picMkLst>
            <pc:docMk/>
            <pc:sldMk cId="2709223921" sldId="2147474620"/>
            <ac:picMk id="17" creationId="{C8461C2A-E6E3-CFF4-304F-35BAC6F1CFC4}"/>
          </ac:picMkLst>
        </pc:picChg>
      </pc:sldChg>
      <pc:sldChg chg="delSp mod modTransition delAnim modAnim modNotesTx">
        <pc:chgData name="DOMINGUEZ, Morgane" userId="d29c428e-ee62-4017-a838-521138d5b01c" providerId="ADAL" clId="{CACAF277-8FBE-44ED-8C9C-8F93BB8EB585}" dt="2025-05-19T13:53:50.449" v="234"/>
        <pc:sldMkLst>
          <pc:docMk/>
          <pc:sldMk cId="3942418268" sldId="2147474622"/>
        </pc:sldMkLst>
        <pc:picChg chg="del">
          <ac:chgData name="DOMINGUEZ, Morgane" userId="d29c428e-ee62-4017-a838-521138d5b01c" providerId="ADAL" clId="{CACAF277-8FBE-44ED-8C9C-8F93BB8EB585}" dt="2025-05-19T13:44:21.176" v="37" actId="478"/>
          <ac:picMkLst>
            <pc:docMk/>
            <pc:sldMk cId="3942418268" sldId="2147474622"/>
            <ac:picMk id="10" creationId="{88DB72F1-F66E-1645-5C7E-A06399E97389}"/>
          </ac:picMkLst>
        </pc:picChg>
      </pc:sldChg>
      <pc:sldChg chg="delSp modSp mod modTransition delAnim modAnim modNotesTx">
        <pc:chgData name="DOMINGUEZ, Morgane" userId="d29c428e-ee62-4017-a838-521138d5b01c" providerId="ADAL" clId="{CACAF277-8FBE-44ED-8C9C-8F93BB8EB585}" dt="2025-05-19T13:54:26.207" v="238"/>
        <pc:sldMkLst>
          <pc:docMk/>
          <pc:sldMk cId="371621810" sldId="2147474623"/>
        </pc:sldMkLst>
        <pc:spChg chg="mod">
          <ac:chgData name="DOMINGUEZ, Morgane" userId="d29c428e-ee62-4017-a838-521138d5b01c" providerId="ADAL" clId="{CACAF277-8FBE-44ED-8C9C-8F93BB8EB585}" dt="2025-05-19T13:51:17.331" v="220" actId="255"/>
          <ac:spMkLst>
            <pc:docMk/>
            <pc:sldMk cId="371621810" sldId="2147474623"/>
            <ac:spMk id="8" creationId="{4746D7E0-92F7-2A39-AB87-9C98AF33E99F}"/>
          </ac:spMkLst>
        </pc:spChg>
        <pc:picChg chg="del">
          <ac:chgData name="DOMINGUEZ, Morgane" userId="d29c428e-ee62-4017-a838-521138d5b01c" providerId="ADAL" clId="{CACAF277-8FBE-44ED-8C9C-8F93BB8EB585}" dt="2025-05-19T13:44:38.433" v="54" actId="478"/>
          <ac:picMkLst>
            <pc:docMk/>
            <pc:sldMk cId="371621810" sldId="2147474623"/>
            <ac:picMk id="2" creationId="{0783C96F-B9D9-1051-83AA-101C195A1C6E}"/>
          </ac:picMkLst>
        </pc:picChg>
      </pc:sldChg>
      <pc:sldChg chg="delSp modSp mod modTransition delAnim modAnim modNotesTx">
        <pc:chgData name="DOMINGUEZ, Morgane" userId="d29c428e-ee62-4017-a838-521138d5b01c" providerId="ADAL" clId="{CACAF277-8FBE-44ED-8C9C-8F93BB8EB585}" dt="2025-05-19T13:54:40.681" v="240"/>
        <pc:sldMkLst>
          <pc:docMk/>
          <pc:sldMk cId="892742443" sldId="2147474624"/>
        </pc:sldMkLst>
        <pc:spChg chg="mod">
          <ac:chgData name="DOMINGUEZ, Morgane" userId="d29c428e-ee62-4017-a838-521138d5b01c" providerId="ADAL" clId="{CACAF277-8FBE-44ED-8C9C-8F93BB8EB585}" dt="2025-05-19T13:51:36.123" v="224" actId="255"/>
          <ac:spMkLst>
            <pc:docMk/>
            <pc:sldMk cId="892742443" sldId="2147474624"/>
            <ac:spMk id="10" creationId="{039063E2-B90E-B8C1-A140-D3880A6AFBF0}"/>
          </ac:spMkLst>
        </pc:spChg>
        <pc:picChg chg="del">
          <ac:chgData name="DOMINGUEZ, Morgane" userId="d29c428e-ee62-4017-a838-521138d5b01c" providerId="ADAL" clId="{CACAF277-8FBE-44ED-8C9C-8F93BB8EB585}" dt="2025-05-19T13:44:45.646" v="59" actId="478"/>
          <ac:picMkLst>
            <pc:docMk/>
            <pc:sldMk cId="892742443" sldId="2147474624"/>
            <ac:picMk id="7" creationId="{AED5AEC1-EDD6-B565-32F8-FC85465A2824}"/>
          </ac:picMkLst>
        </pc:picChg>
      </pc:sldChg>
      <pc:sldChg chg="delSp mod modTransition delAnim modAnim modNotesTx">
        <pc:chgData name="DOMINGUEZ, Morgane" userId="d29c428e-ee62-4017-a838-521138d5b01c" providerId="ADAL" clId="{CACAF277-8FBE-44ED-8C9C-8F93BB8EB585}" dt="2025-05-19T13:54:53.699" v="242"/>
        <pc:sldMkLst>
          <pc:docMk/>
          <pc:sldMk cId="3626383892" sldId="2147474625"/>
        </pc:sldMkLst>
        <pc:spChg chg="del">
          <ac:chgData name="DOMINGUEZ, Morgane" userId="d29c428e-ee62-4017-a838-521138d5b01c" providerId="ADAL" clId="{CACAF277-8FBE-44ED-8C9C-8F93BB8EB585}" dt="2025-05-19T13:44:57.739" v="70" actId="478"/>
          <ac:spMkLst>
            <pc:docMk/>
            <pc:sldMk cId="3626383892" sldId="2147474625"/>
            <ac:spMk id="6" creationId="{B10C4C97-B098-7527-A840-F061EE79A387}"/>
          </ac:spMkLst>
        </pc:spChg>
        <pc:spChg chg="del">
          <ac:chgData name="DOMINGUEZ, Morgane" userId="d29c428e-ee62-4017-a838-521138d5b01c" providerId="ADAL" clId="{CACAF277-8FBE-44ED-8C9C-8F93BB8EB585}" dt="2025-05-19T13:44:57.212" v="69" actId="478"/>
          <ac:spMkLst>
            <pc:docMk/>
            <pc:sldMk cId="3626383892" sldId="2147474625"/>
            <ac:spMk id="7" creationId="{1E8FB25C-4135-DA6A-8567-739B83522043}"/>
          </ac:spMkLst>
        </pc:spChg>
        <pc:picChg chg="del">
          <ac:chgData name="DOMINGUEZ, Morgane" userId="d29c428e-ee62-4017-a838-521138d5b01c" providerId="ADAL" clId="{CACAF277-8FBE-44ED-8C9C-8F93BB8EB585}" dt="2025-05-19T13:44:52.756" v="65" actId="478"/>
          <ac:picMkLst>
            <pc:docMk/>
            <pc:sldMk cId="3626383892" sldId="2147474625"/>
            <ac:picMk id="8" creationId="{576A284E-8110-2DA4-C5C2-B5E8B896B8F2}"/>
          </ac:picMkLst>
        </pc:picChg>
      </pc:sldChg>
      <pc:sldChg chg="delSp mod modTransition delAnim modNotesTx">
        <pc:chgData name="DOMINGUEZ, Morgane" userId="d29c428e-ee62-4017-a838-521138d5b01c" providerId="ADAL" clId="{CACAF277-8FBE-44ED-8C9C-8F93BB8EB585}" dt="2025-05-19T13:55:51.995" v="251"/>
        <pc:sldMkLst>
          <pc:docMk/>
          <pc:sldMk cId="2157614585" sldId="2147474626"/>
        </pc:sldMkLst>
        <pc:picChg chg="del">
          <ac:chgData name="DOMINGUEZ, Morgane" userId="d29c428e-ee62-4017-a838-521138d5b01c" providerId="ADAL" clId="{CACAF277-8FBE-44ED-8C9C-8F93BB8EB585}" dt="2025-05-19T13:44:59.715" v="71" actId="478"/>
          <ac:picMkLst>
            <pc:docMk/>
            <pc:sldMk cId="2157614585" sldId="2147474626"/>
            <ac:picMk id="3" creationId="{A5836BD7-1C65-40F0-C7D7-716E4639E655}"/>
          </ac:picMkLst>
        </pc:picChg>
      </pc:sldChg>
      <pc:sldChg chg="delSp mod modTransition delAnim modNotesTx">
        <pc:chgData name="DOMINGUEZ, Morgane" userId="d29c428e-ee62-4017-a838-521138d5b01c" providerId="ADAL" clId="{CACAF277-8FBE-44ED-8C9C-8F93BB8EB585}" dt="2025-05-19T13:55:12.571" v="245"/>
        <pc:sldMkLst>
          <pc:docMk/>
          <pc:sldMk cId="4230200921" sldId="2147474627"/>
        </pc:sldMkLst>
        <pc:picChg chg="del">
          <ac:chgData name="DOMINGUEZ, Morgane" userId="d29c428e-ee62-4017-a838-521138d5b01c" providerId="ADAL" clId="{CACAF277-8FBE-44ED-8C9C-8F93BB8EB585}" dt="2025-05-19T13:45:09.241" v="76" actId="478"/>
          <ac:picMkLst>
            <pc:docMk/>
            <pc:sldMk cId="4230200921" sldId="2147474627"/>
            <ac:picMk id="3" creationId="{E4929753-588E-651E-1747-F2D5CB04832A}"/>
          </ac:picMkLst>
        </pc:picChg>
      </pc:sldChg>
      <pc:sldChg chg="delSp mod modTransition delAnim modNotesTx">
        <pc:chgData name="DOMINGUEZ, Morgane" userId="d29c428e-ee62-4017-a838-521138d5b01c" providerId="ADAL" clId="{CACAF277-8FBE-44ED-8C9C-8F93BB8EB585}" dt="2025-05-19T13:55:18.454" v="246"/>
        <pc:sldMkLst>
          <pc:docMk/>
          <pc:sldMk cId="3750282615" sldId="2147474628"/>
        </pc:sldMkLst>
        <pc:spChg chg="del">
          <ac:chgData name="DOMINGUEZ, Morgane" userId="d29c428e-ee62-4017-a838-521138d5b01c" providerId="ADAL" clId="{CACAF277-8FBE-44ED-8C9C-8F93BB8EB585}" dt="2025-05-19T13:45:12.492" v="78" actId="478"/>
          <ac:spMkLst>
            <pc:docMk/>
            <pc:sldMk cId="3750282615" sldId="2147474628"/>
            <ac:spMk id="7" creationId="{6F6F7C69-60A7-021E-8F19-EF5ADA45311A}"/>
          </ac:spMkLst>
        </pc:spChg>
        <pc:spChg chg="del">
          <ac:chgData name="DOMINGUEZ, Morgane" userId="d29c428e-ee62-4017-a838-521138d5b01c" providerId="ADAL" clId="{CACAF277-8FBE-44ED-8C9C-8F93BB8EB585}" dt="2025-05-19T13:45:11.944" v="77" actId="478"/>
          <ac:spMkLst>
            <pc:docMk/>
            <pc:sldMk cId="3750282615" sldId="2147474628"/>
            <ac:spMk id="8" creationId="{C85EE0DC-251B-21E6-80DA-6E2B85EA4C7E}"/>
          </ac:spMkLst>
        </pc:spChg>
        <pc:picChg chg="del">
          <ac:chgData name="DOMINGUEZ, Morgane" userId="d29c428e-ee62-4017-a838-521138d5b01c" providerId="ADAL" clId="{CACAF277-8FBE-44ED-8C9C-8F93BB8EB585}" dt="2025-05-19T13:45:13.637" v="79" actId="478"/>
          <ac:picMkLst>
            <pc:docMk/>
            <pc:sldMk cId="3750282615" sldId="2147474628"/>
            <ac:picMk id="9" creationId="{C6D45D32-14DE-5F35-BE08-3CAF433EBDA3}"/>
          </ac:picMkLst>
        </pc:picChg>
      </pc:sldChg>
      <pc:sldChg chg="delSp mod modTransition delAnim modNotesTx">
        <pc:chgData name="DOMINGUEZ, Morgane" userId="d29c428e-ee62-4017-a838-521138d5b01c" providerId="ADAL" clId="{CACAF277-8FBE-44ED-8C9C-8F93BB8EB585}" dt="2025-05-19T13:55:25.415" v="247"/>
        <pc:sldMkLst>
          <pc:docMk/>
          <pc:sldMk cId="121190327" sldId="2147474629"/>
        </pc:sldMkLst>
        <pc:picChg chg="del">
          <ac:chgData name="DOMINGUEZ, Morgane" userId="d29c428e-ee62-4017-a838-521138d5b01c" providerId="ADAL" clId="{CACAF277-8FBE-44ED-8C9C-8F93BB8EB585}" dt="2025-05-19T13:45:16.931" v="80" actId="478"/>
          <ac:picMkLst>
            <pc:docMk/>
            <pc:sldMk cId="121190327" sldId="2147474629"/>
            <ac:picMk id="2" creationId="{DB62514C-FD5E-6E5A-C3AF-635A61C15E8D}"/>
          </ac:picMkLst>
        </pc:picChg>
      </pc:sldChg>
      <pc:sldChg chg="delSp modSp mod modTransition delAnim modNotesTx">
        <pc:chgData name="DOMINGUEZ, Morgane" userId="d29c428e-ee62-4017-a838-521138d5b01c" providerId="ADAL" clId="{CACAF277-8FBE-44ED-8C9C-8F93BB8EB585}" dt="2025-05-19T13:55:31.381" v="248"/>
        <pc:sldMkLst>
          <pc:docMk/>
          <pc:sldMk cId="1795148980" sldId="2147474630"/>
        </pc:sldMkLst>
        <pc:spChg chg="del mod">
          <ac:chgData name="DOMINGUEZ, Morgane" userId="d29c428e-ee62-4017-a838-521138d5b01c" providerId="ADAL" clId="{CACAF277-8FBE-44ED-8C9C-8F93BB8EB585}" dt="2025-05-19T13:45:21.775" v="83" actId="478"/>
          <ac:spMkLst>
            <pc:docMk/>
            <pc:sldMk cId="1795148980" sldId="2147474630"/>
            <ac:spMk id="7" creationId="{385AD5C7-95C8-6190-DF50-ABB130563F57}"/>
          </ac:spMkLst>
        </pc:spChg>
        <pc:spChg chg="del">
          <ac:chgData name="DOMINGUEZ, Morgane" userId="d29c428e-ee62-4017-a838-521138d5b01c" providerId="ADAL" clId="{CACAF277-8FBE-44ED-8C9C-8F93BB8EB585}" dt="2025-05-19T13:45:19.518" v="81" actId="478"/>
          <ac:spMkLst>
            <pc:docMk/>
            <pc:sldMk cId="1795148980" sldId="2147474630"/>
            <ac:spMk id="8" creationId="{50D6BC96-5F25-1C45-C374-1AA96DA98054}"/>
          </ac:spMkLst>
        </pc:spChg>
        <pc:picChg chg="del">
          <ac:chgData name="DOMINGUEZ, Morgane" userId="d29c428e-ee62-4017-a838-521138d5b01c" providerId="ADAL" clId="{CACAF277-8FBE-44ED-8C9C-8F93BB8EB585}" dt="2025-05-19T13:45:22.958" v="84" actId="478"/>
          <ac:picMkLst>
            <pc:docMk/>
            <pc:sldMk cId="1795148980" sldId="2147474630"/>
            <ac:picMk id="9" creationId="{6066EF1D-0A15-90E2-19F5-1AB8BF729D68}"/>
          </ac:picMkLst>
        </pc:picChg>
      </pc:sldChg>
      <pc:sldChg chg="delSp mod modTransition delAnim modNotesTx">
        <pc:chgData name="DOMINGUEZ, Morgane" userId="d29c428e-ee62-4017-a838-521138d5b01c" providerId="ADAL" clId="{CACAF277-8FBE-44ED-8C9C-8F93BB8EB585}" dt="2025-05-19T13:55:37.787" v="249"/>
        <pc:sldMkLst>
          <pc:docMk/>
          <pc:sldMk cId="3398078990" sldId="2147474631"/>
        </pc:sldMkLst>
        <pc:picChg chg="del">
          <ac:chgData name="DOMINGUEZ, Morgane" userId="d29c428e-ee62-4017-a838-521138d5b01c" providerId="ADAL" clId="{CACAF277-8FBE-44ED-8C9C-8F93BB8EB585}" dt="2025-05-19T13:45:26.658" v="85" actId="478"/>
          <ac:picMkLst>
            <pc:docMk/>
            <pc:sldMk cId="3398078990" sldId="2147474631"/>
            <ac:picMk id="2" creationId="{F21346E9-B4DC-40EE-B41C-1A77B2A654AE}"/>
          </ac:picMkLst>
        </pc:picChg>
      </pc:sldChg>
      <pc:sldChg chg="delSp mod modTransition delAnim modNotesTx">
        <pc:chgData name="DOMINGUEZ, Morgane" userId="d29c428e-ee62-4017-a838-521138d5b01c" providerId="ADAL" clId="{CACAF277-8FBE-44ED-8C9C-8F93BB8EB585}" dt="2025-05-19T13:55:42.938" v="250"/>
        <pc:sldMkLst>
          <pc:docMk/>
          <pc:sldMk cId="2849894684" sldId="2147474632"/>
        </pc:sldMkLst>
        <pc:picChg chg="del">
          <ac:chgData name="DOMINGUEZ, Morgane" userId="d29c428e-ee62-4017-a838-521138d5b01c" providerId="ADAL" clId="{CACAF277-8FBE-44ED-8C9C-8F93BB8EB585}" dt="2025-05-19T13:45:29.885" v="86" actId="478"/>
          <ac:picMkLst>
            <pc:docMk/>
            <pc:sldMk cId="2849894684" sldId="2147474632"/>
            <ac:picMk id="3" creationId="{1B3383BF-CFBE-9018-1F4C-C37F3277EF77}"/>
          </ac:picMkLst>
        </pc:picChg>
      </pc:sldChg>
    </pc:docChg>
  </pc:docChgLst>
  <pc:docChgLst>
    <pc:chgData name="DOMINGUEZ, Morgane" userId="d29c428e-ee62-4017-a838-521138d5b01c" providerId="ADAL" clId="{685D98C8-CEE1-4D83-933C-2A607067B74C}"/>
    <pc:docChg chg="undo custSel modSld sldOrd">
      <pc:chgData name="DOMINGUEZ, Morgane" userId="d29c428e-ee62-4017-a838-521138d5b01c" providerId="ADAL" clId="{685D98C8-CEE1-4D83-933C-2A607067B74C}" dt="2025-04-04T13:57:12.862" v="2107"/>
      <pc:docMkLst>
        <pc:docMk/>
      </pc:docMkLst>
      <pc:sldChg chg="addSp delSp modSp mod modTransition modAnim">
        <pc:chgData name="DOMINGUEZ, Morgane" userId="d29c428e-ee62-4017-a838-521138d5b01c" providerId="ADAL" clId="{685D98C8-CEE1-4D83-933C-2A607067B74C}" dt="2025-04-04T13:57:12.862" v="2107"/>
        <pc:sldMkLst>
          <pc:docMk/>
          <pc:sldMk cId="3811128158" sldId="850"/>
        </pc:sldMkLst>
        <pc:picChg chg="add mod">
          <ac:chgData name="DOMINGUEZ, Morgane" userId="d29c428e-ee62-4017-a838-521138d5b01c" providerId="ADAL" clId="{685D98C8-CEE1-4D83-933C-2A607067B74C}" dt="2025-03-31T11:44:19.084" v="1714" actId="1076"/>
          <ac:picMkLst>
            <pc:docMk/>
            <pc:sldMk cId="3811128158" sldId="850"/>
            <ac:picMk id="2" creationId="{F2A6EBB4-E5D7-02D1-0E7A-0247576A1A1F}"/>
          </ac:picMkLst>
        </pc:picChg>
        <pc:picChg chg="add mod">
          <ac:chgData name="DOMINGUEZ, Morgane" userId="d29c428e-ee62-4017-a838-521138d5b01c" providerId="ADAL" clId="{685D98C8-CEE1-4D83-933C-2A607067B74C}" dt="2025-03-11T11:23:37.208" v="4" actId="14100"/>
          <ac:picMkLst>
            <pc:docMk/>
            <pc:sldMk cId="3811128158" sldId="850"/>
            <ac:picMk id="3" creationId="{E292FF57-76DA-5A03-066A-010A6E83111F}"/>
          </ac:picMkLst>
        </pc:picChg>
        <pc:picChg chg="del">
          <ac:chgData name="DOMINGUEZ, Morgane" userId="d29c428e-ee62-4017-a838-521138d5b01c" providerId="ADAL" clId="{685D98C8-CEE1-4D83-933C-2A607067B74C}" dt="2025-03-11T11:23:34.655" v="0" actId="478"/>
          <ac:picMkLst>
            <pc:docMk/>
            <pc:sldMk cId="3811128158" sldId="850"/>
            <ac:picMk id="5" creationId="{BB4DCCBF-9838-8593-5825-4843135D1926}"/>
          </ac:picMkLst>
        </pc:picChg>
      </pc:sldChg>
      <pc:sldChg chg="addSp delSp modSp mod modTransition modAnim">
        <pc:chgData name="DOMINGUEZ, Morgane" userId="d29c428e-ee62-4017-a838-521138d5b01c" providerId="ADAL" clId="{685D98C8-CEE1-4D83-933C-2A607067B74C}" dt="2025-03-31T11:45:20.723" v="1721"/>
        <pc:sldMkLst>
          <pc:docMk/>
          <pc:sldMk cId="2083123537" sldId="851"/>
        </pc:sldMkLst>
        <pc:picChg chg="add mod">
          <ac:chgData name="DOMINGUEZ, Morgane" userId="d29c428e-ee62-4017-a838-521138d5b01c" providerId="ADAL" clId="{685D98C8-CEE1-4D83-933C-2A607067B74C}" dt="2025-03-31T11:45:15.100" v="1718" actId="1076"/>
          <ac:picMkLst>
            <pc:docMk/>
            <pc:sldMk cId="2083123537" sldId="851"/>
            <ac:picMk id="2" creationId="{2A46DC9C-30DB-3E8D-B9D7-5AB6F77F9599}"/>
          </ac:picMkLst>
        </pc:picChg>
        <pc:picChg chg="add mod">
          <ac:chgData name="DOMINGUEZ, Morgane" userId="d29c428e-ee62-4017-a838-521138d5b01c" providerId="ADAL" clId="{685D98C8-CEE1-4D83-933C-2A607067B74C}" dt="2025-03-11T11:23:53.259" v="9" actId="14100"/>
          <ac:picMkLst>
            <pc:docMk/>
            <pc:sldMk cId="2083123537" sldId="851"/>
            <ac:picMk id="3" creationId="{AF44B2AD-502F-81E0-275D-2B69731EFFDB}"/>
          </ac:picMkLst>
        </pc:picChg>
        <pc:picChg chg="del">
          <ac:chgData name="DOMINGUEZ, Morgane" userId="d29c428e-ee62-4017-a838-521138d5b01c" providerId="ADAL" clId="{685D98C8-CEE1-4D83-933C-2A607067B74C}" dt="2025-03-11T11:23:50.824" v="5" actId="478"/>
          <ac:picMkLst>
            <pc:docMk/>
            <pc:sldMk cId="2083123537" sldId="851"/>
            <ac:picMk id="7" creationId="{74B695DF-AE82-AA97-32DF-B13990395CDD}"/>
          </ac:picMkLst>
        </pc:picChg>
      </pc:sldChg>
      <pc:sldChg chg="addSp modSp mod modTransition modAnim">
        <pc:chgData name="DOMINGUEZ, Morgane" userId="d29c428e-ee62-4017-a838-521138d5b01c" providerId="ADAL" clId="{685D98C8-CEE1-4D83-933C-2A607067B74C}" dt="2025-03-31T11:49:42.740" v="1733"/>
        <pc:sldMkLst>
          <pc:docMk/>
          <pc:sldMk cId="0" sldId="854"/>
        </pc:sldMkLst>
        <pc:spChg chg="mod">
          <ac:chgData name="DOMINGUEZ, Morgane" userId="d29c428e-ee62-4017-a838-521138d5b01c" providerId="ADAL" clId="{685D98C8-CEE1-4D83-933C-2A607067B74C}" dt="2025-03-11T16:11:42.251" v="1437" actId="21"/>
          <ac:spMkLst>
            <pc:docMk/>
            <pc:sldMk cId="0" sldId="854"/>
            <ac:spMk id="21" creationId="{F0819B31-1A4C-E4E2-2809-5FC874398A98}"/>
          </ac:spMkLst>
        </pc:spChg>
        <pc:picChg chg="add mod">
          <ac:chgData name="DOMINGUEZ, Morgane" userId="d29c428e-ee62-4017-a838-521138d5b01c" providerId="ADAL" clId="{685D98C8-CEE1-4D83-933C-2A607067B74C}" dt="2025-03-31T11:47:24.558" v="1726" actId="1076"/>
          <ac:picMkLst>
            <pc:docMk/>
            <pc:sldMk cId="0" sldId="854"/>
            <ac:picMk id="9" creationId="{1C69F540-70FA-8ACD-545E-EEA65B49BE23}"/>
          </ac:picMkLst>
        </pc:picChg>
      </pc:sldChg>
      <pc:sldChg chg="addSp modSp mod modTransition modAnim">
        <pc:chgData name="DOMINGUEZ, Morgane" userId="d29c428e-ee62-4017-a838-521138d5b01c" providerId="ADAL" clId="{685D98C8-CEE1-4D83-933C-2A607067B74C}" dt="2025-03-31T13:34:17.407" v="2097" actId="14100"/>
        <pc:sldMkLst>
          <pc:docMk/>
          <pc:sldMk cId="472077138" sldId="874"/>
        </pc:sldMkLst>
        <pc:spChg chg="mod">
          <ac:chgData name="DOMINGUEZ, Morgane" userId="d29c428e-ee62-4017-a838-521138d5b01c" providerId="ADAL" clId="{685D98C8-CEE1-4D83-933C-2A607067B74C}" dt="2025-03-31T13:34:17.407" v="2097" actId="14100"/>
          <ac:spMkLst>
            <pc:docMk/>
            <pc:sldMk cId="472077138" sldId="874"/>
            <ac:spMk id="8" creationId="{4D94AA03-DAA1-FA7F-41D3-B0CDA3E2DC82}"/>
          </ac:spMkLst>
        </pc:spChg>
        <pc:picChg chg="add mod">
          <ac:chgData name="DOMINGUEZ, Morgane" userId="d29c428e-ee62-4017-a838-521138d5b01c" providerId="ADAL" clId="{685D98C8-CEE1-4D83-933C-2A607067B74C}" dt="2025-03-31T12:25:30.906" v="1848" actId="1076"/>
          <ac:picMkLst>
            <pc:docMk/>
            <pc:sldMk cId="472077138" sldId="874"/>
            <ac:picMk id="2" creationId="{2CDE78BE-5FE8-9DBB-06D2-4843291C848C}"/>
          </ac:picMkLst>
        </pc:picChg>
      </pc:sldChg>
      <pc:sldChg chg="addSp modSp mod modTransition modAnim">
        <pc:chgData name="DOMINGUEZ, Morgane" userId="d29c428e-ee62-4017-a838-521138d5b01c" providerId="ADAL" clId="{685D98C8-CEE1-4D83-933C-2A607067B74C}" dt="2025-03-31T13:12:29.180" v="2065" actId="14100"/>
        <pc:sldMkLst>
          <pc:docMk/>
          <pc:sldMk cId="1363486647" sldId="2147474593"/>
        </pc:sldMkLst>
        <pc:spChg chg="mod">
          <ac:chgData name="DOMINGUEZ, Morgane" userId="d29c428e-ee62-4017-a838-521138d5b01c" providerId="ADAL" clId="{685D98C8-CEE1-4D83-933C-2A607067B74C}" dt="2025-03-31T13:12:29.180" v="2065" actId="14100"/>
          <ac:spMkLst>
            <pc:docMk/>
            <pc:sldMk cId="1363486647" sldId="2147474593"/>
            <ac:spMk id="8" creationId="{68A60D74-B5B8-B1B6-7FCF-1D8EDF65E2BD}"/>
          </ac:spMkLst>
        </pc:spChg>
        <pc:picChg chg="add mod">
          <ac:chgData name="DOMINGUEZ, Morgane" userId="d29c428e-ee62-4017-a838-521138d5b01c" providerId="ADAL" clId="{685D98C8-CEE1-4D83-933C-2A607067B74C}" dt="2025-03-31T11:51:55.611" v="1738" actId="1076"/>
          <ac:picMkLst>
            <pc:docMk/>
            <pc:sldMk cId="1363486647" sldId="2147474593"/>
            <ac:picMk id="2" creationId="{43DAC9C0-4E1D-FFFC-A200-BA3E6E03369B}"/>
          </ac:picMkLst>
        </pc:picChg>
      </pc:sldChg>
      <pc:sldChg chg="addSp modSp mod modTransition modAnim">
        <pc:chgData name="DOMINGUEZ, Morgane" userId="d29c428e-ee62-4017-a838-521138d5b01c" providerId="ADAL" clId="{685D98C8-CEE1-4D83-933C-2A607067B74C}" dt="2025-03-31T12:13:42.495" v="1823" actId="1076"/>
        <pc:sldMkLst>
          <pc:docMk/>
          <pc:sldMk cId="204793872" sldId="2147474610"/>
        </pc:sldMkLst>
        <pc:spChg chg="mod">
          <ac:chgData name="DOMINGUEZ, Morgane" userId="d29c428e-ee62-4017-a838-521138d5b01c" providerId="ADAL" clId="{685D98C8-CEE1-4D83-933C-2A607067B74C}" dt="2025-03-11T15:43:29.125" v="619" actId="20577"/>
          <ac:spMkLst>
            <pc:docMk/>
            <pc:sldMk cId="204793872" sldId="2147474610"/>
            <ac:spMk id="5" creationId="{36748A16-56B6-8FBC-D8A0-4F7B7E0D1A95}"/>
          </ac:spMkLst>
        </pc:spChg>
        <pc:picChg chg="add mod">
          <ac:chgData name="DOMINGUEZ, Morgane" userId="d29c428e-ee62-4017-a838-521138d5b01c" providerId="ADAL" clId="{685D98C8-CEE1-4D83-933C-2A607067B74C}" dt="2025-03-31T12:13:42.495" v="1823" actId="1076"/>
          <ac:picMkLst>
            <pc:docMk/>
            <pc:sldMk cId="204793872" sldId="2147474610"/>
            <ac:picMk id="3" creationId="{4E042271-5606-71C6-EF0F-8BF128A13A12}"/>
          </ac:picMkLst>
        </pc:picChg>
      </pc:sldChg>
      <pc:sldChg chg="addSp delSp modSp mod modTransition modAnim">
        <pc:chgData name="DOMINGUEZ, Morgane" userId="d29c428e-ee62-4017-a838-521138d5b01c" providerId="ADAL" clId="{685D98C8-CEE1-4D83-933C-2A607067B74C}" dt="2025-03-31T13:00:51.200" v="2030"/>
        <pc:sldMkLst>
          <pc:docMk/>
          <pc:sldMk cId="1163143416" sldId="2147474611"/>
        </pc:sldMkLst>
        <pc:spChg chg="mod">
          <ac:chgData name="DOMINGUEZ, Morgane" userId="d29c428e-ee62-4017-a838-521138d5b01c" providerId="ADAL" clId="{685D98C8-CEE1-4D83-933C-2A607067B74C}" dt="2025-03-19T12:46:35.796" v="1665" actId="20577"/>
          <ac:spMkLst>
            <pc:docMk/>
            <pc:sldMk cId="1163143416" sldId="2147474611"/>
            <ac:spMk id="2" creationId="{66C5790C-4414-4661-C63C-E303139C61EC}"/>
          </ac:spMkLst>
        </pc:spChg>
        <pc:spChg chg="del">
          <ac:chgData name="DOMINGUEZ, Morgane" userId="d29c428e-ee62-4017-a838-521138d5b01c" providerId="ADAL" clId="{685D98C8-CEE1-4D83-933C-2A607067B74C}" dt="2025-03-31T12:55:30.189" v="2002" actId="478"/>
          <ac:spMkLst>
            <pc:docMk/>
            <pc:sldMk cId="1163143416" sldId="2147474611"/>
            <ac:spMk id="3" creationId="{EEEF8B4A-95D8-1912-C289-C2AC6F40E50D}"/>
          </ac:spMkLst>
        </pc:spChg>
        <pc:spChg chg="del mod">
          <ac:chgData name="DOMINGUEZ, Morgane" userId="d29c428e-ee62-4017-a838-521138d5b01c" providerId="ADAL" clId="{685D98C8-CEE1-4D83-933C-2A607067B74C}" dt="2025-03-31T12:55:28.863" v="2001" actId="478"/>
          <ac:spMkLst>
            <pc:docMk/>
            <pc:sldMk cId="1163143416" sldId="2147474611"/>
            <ac:spMk id="4" creationId="{15675069-672F-AD02-F09F-E7A69A184C56}"/>
          </ac:spMkLst>
        </pc:spChg>
        <pc:spChg chg="add mod">
          <ac:chgData name="DOMINGUEZ, Morgane" userId="d29c428e-ee62-4017-a838-521138d5b01c" providerId="ADAL" clId="{685D98C8-CEE1-4D83-933C-2A607067B74C}" dt="2025-03-31T12:55:30.744" v="2003"/>
          <ac:spMkLst>
            <pc:docMk/>
            <pc:sldMk cId="1163143416" sldId="2147474611"/>
            <ac:spMk id="7" creationId="{65B0D093-8B9D-8AF0-870D-4D6F3011E553}"/>
          </ac:spMkLst>
        </pc:spChg>
        <pc:spChg chg="add mod">
          <ac:chgData name="DOMINGUEZ, Morgane" userId="d29c428e-ee62-4017-a838-521138d5b01c" providerId="ADAL" clId="{685D98C8-CEE1-4D83-933C-2A607067B74C}" dt="2025-03-31T12:55:30.744" v="2003"/>
          <ac:spMkLst>
            <pc:docMk/>
            <pc:sldMk cId="1163143416" sldId="2147474611"/>
            <ac:spMk id="8" creationId="{6252AF52-4806-E840-810C-11FD67047BBA}"/>
          </ac:spMkLst>
        </pc:spChg>
        <pc:picChg chg="mod ord">
          <ac:chgData name="DOMINGUEZ, Morgane" userId="d29c428e-ee62-4017-a838-521138d5b01c" providerId="ADAL" clId="{685D98C8-CEE1-4D83-933C-2A607067B74C}" dt="2025-03-11T16:01:42.275" v="1404" actId="1076"/>
          <ac:picMkLst>
            <pc:docMk/>
            <pc:sldMk cId="1163143416" sldId="2147474611"/>
            <ac:picMk id="6" creationId="{D042FEBD-748D-8490-C268-352249E9DF26}"/>
          </ac:picMkLst>
        </pc:picChg>
        <pc:picChg chg="add mod">
          <ac:chgData name="DOMINGUEZ, Morgane" userId="d29c428e-ee62-4017-a838-521138d5b01c" providerId="ADAL" clId="{685D98C8-CEE1-4D83-933C-2A607067B74C}" dt="2025-03-31T13:00:32.705" v="2029" actId="1076"/>
          <ac:picMkLst>
            <pc:docMk/>
            <pc:sldMk cId="1163143416" sldId="2147474611"/>
            <ac:picMk id="9" creationId="{93DE5D28-7795-82CF-45BD-73653AAA7A29}"/>
          </ac:picMkLst>
        </pc:picChg>
      </pc:sldChg>
      <pc:sldChg chg="addSp delSp modSp mod modTransition modAnim">
        <pc:chgData name="DOMINGUEZ, Morgane" userId="d29c428e-ee62-4017-a838-521138d5b01c" providerId="ADAL" clId="{685D98C8-CEE1-4D83-933C-2A607067B74C}" dt="2025-03-31T13:13:21.107" v="2082" actId="20577"/>
        <pc:sldMkLst>
          <pc:docMk/>
          <pc:sldMk cId="846861181" sldId="2147474612"/>
        </pc:sldMkLst>
        <pc:spChg chg="mod">
          <ac:chgData name="DOMINGUEZ, Morgane" userId="d29c428e-ee62-4017-a838-521138d5b01c" providerId="ADAL" clId="{685D98C8-CEE1-4D83-933C-2A607067B74C}" dt="2025-03-11T15:32:21.289" v="135" actId="20577"/>
          <ac:spMkLst>
            <pc:docMk/>
            <pc:sldMk cId="846861181" sldId="2147474612"/>
            <ac:spMk id="4" creationId="{C76E0F1B-3B95-F50F-F17F-A7612D3CCB67}"/>
          </ac:spMkLst>
        </pc:spChg>
        <pc:spChg chg="mod topLvl">
          <ac:chgData name="DOMINGUEZ, Morgane" userId="d29c428e-ee62-4017-a838-521138d5b01c" providerId="ADAL" clId="{685D98C8-CEE1-4D83-933C-2A607067B74C}" dt="2025-03-31T11:56:05.481" v="1753" actId="164"/>
          <ac:spMkLst>
            <pc:docMk/>
            <pc:sldMk cId="846861181" sldId="2147474612"/>
            <ac:spMk id="12" creationId="{D046C39E-70D5-C7F6-2A4A-FD036E866694}"/>
          </ac:spMkLst>
        </pc:spChg>
        <pc:spChg chg="mod">
          <ac:chgData name="DOMINGUEZ, Morgane" userId="d29c428e-ee62-4017-a838-521138d5b01c" providerId="ADAL" clId="{685D98C8-CEE1-4D83-933C-2A607067B74C}" dt="2025-03-31T13:13:21.107" v="2082" actId="20577"/>
          <ac:spMkLst>
            <pc:docMk/>
            <pc:sldMk cId="846861181" sldId="2147474612"/>
            <ac:spMk id="15" creationId="{A979A1CB-E726-543F-592E-F250362C828A}"/>
          </ac:spMkLst>
        </pc:spChg>
        <pc:grpChg chg="add mod">
          <ac:chgData name="DOMINGUEZ, Morgane" userId="d29c428e-ee62-4017-a838-521138d5b01c" providerId="ADAL" clId="{685D98C8-CEE1-4D83-933C-2A607067B74C}" dt="2025-03-31T11:56:05.481" v="1753" actId="164"/>
          <ac:grpSpMkLst>
            <pc:docMk/>
            <pc:sldMk cId="846861181" sldId="2147474612"/>
            <ac:grpSpMk id="10" creationId="{0F06A51E-16A2-6BB8-B3CE-F705764D2A48}"/>
          </ac:grpSpMkLst>
        </pc:grpChg>
        <pc:grpChg chg="del mod">
          <ac:chgData name="DOMINGUEZ, Morgane" userId="d29c428e-ee62-4017-a838-521138d5b01c" providerId="ADAL" clId="{685D98C8-CEE1-4D83-933C-2A607067B74C}" dt="2025-03-11T15:36:31.979" v="241" actId="165"/>
          <ac:grpSpMkLst>
            <pc:docMk/>
            <pc:sldMk cId="846861181" sldId="2147474612"/>
            <ac:grpSpMk id="14" creationId="{91C2C49A-B820-CA31-8ECF-392BF8A8277A}"/>
          </ac:grpSpMkLst>
        </pc:grpChg>
        <pc:picChg chg="add mod">
          <ac:chgData name="DOMINGUEZ, Morgane" userId="d29c428e-ee62-4017-a838-521138d5b01c" providerId="ADAL" clId="{685D98C8-CEE1-4D83-933C-2A607067B74C}" dt="2025-03-31T11:54:51.196" v="1752" actId="1076"/>
          <ac:picMkLst>
            <pc:docMk/>
            <pc:sldMk cId="846861181" sldId="2147474612"/>
            <ac:picMk id="2" creationId="{9AC42151-19DB-B787-898E-5406B276D92B}"/>
          </ac:picMkLst>
        </pc:picChg>
        <pc:picChg chg="mod topLvl">
          <ac:chgData name="DOMINGUEZ, Morgane" userId="d29c428e-ee62-4017-a838-521138d5b01c" providerId="ADAL" clId="{685D98C8-CEE1-4D83-933C-2A607067B74C}" dt="2025-03-31T11:56:05.481" v="1753" actId="164"/>
          <ac:picMkLst>
            <pc:docMk/>
            <pc:sldMk cId="846861181" sldId="2147474612"/>
            <ac:picMk id="8" creationId="{05EEE6CE-17C9-C08F-95EC-DD8CD49A9CA4}"/>
          </ac:picMkLst>
        </pc:picChg>
        <pc:picChg chg="add del">
          <ac:chgData name="DOMINGUEZ, Morgane" userId="d29c428e-ee62-4017-a838-521138d5b01c" providerId="ADAL" clId="{685D98C8-CEE1-4D83-933C-2A607067B74C}" dt="2025-03-11T15:35:04.390" v="204" actId="478"/>
          <ac:picMkLst>
            <pc:docMk/>
            <pc:sldMk cId="846861181" sldId="2147474612"/>
            <ac:picMk id="10" creationId="{5F7021BD-EF3E-993C-1069-610F33F3CC14}"/>
          </ac:picMkLst>
        </pc:picChg>
      </pc:sldChg>
      <pc:sldChg chg="addSp delSp modSp mod modTransition modAnim">
        <pc:chgData name="DOMINGUEZ, Morgane" userId="d29c428e-ee62-4017-a838-521138d5b01c" providerId="ADAL" clId="{685D98C8-CEE1-4D83-933C-2A607067B74C}" dt="2025-03-31T13:16:37.405" v="2086" actId="1076"/>
        <pc:sldMkLst>
          <pc:docMk/>
          <pc:sldMk cId="1687541049" sldId="2147474613"/>
        </pc:sldMkLst>
        <pc:spChg chg="mod">
          <ac:chgData name="DOMINGUEZ, Morgane" userId="d29c428e-ee62-4017-a838-521138d5b01c" providerId="ADAL" clId="{685D98C8-CEE1-4D83-933C-2A607067B74C}" dt="2025-03-11T15:39:37.429" v="470" actId="14100"/>
          <ac:spMkLst>
            <pc:docMk/>
            <pc:sldMk cId="1687541049" sldId="2147474613"/>
            <ac:spMk id="4" creationId="{C76E0F1B-3B95-F50F-F17F-A7612D3CCB67}"/>
          </ac:spMkLst>
        </pc:spChg>
        <pc:spChg chg="mod">
          <ac:chgData name="DOMINGUEZ, Morgane" userId="d29c428e-ee62-4017-a838-521138d5b01c" providerId="ADAL" clId="{685D98C8-CEE1-4D83-933C-2A607067B74C}" dt="2025-03-31T12:08:33.921" v="1804" actId="165"/>
          <ac:spMkLst>
            <pc:docMk/>
            <pc:sldMk cId="1687541049" sldId="2147474613"/>
            <ac:spMk id="8" creationId="{4F0BF669-4CDF-02D9-F0D6-A74BDF2D10ED}"/>
          </ac:spMkLst>
        </pc:spChg>
        <pc:spChg chg="mod">
          <ac:chgData name="DOMINGUEZ, Morgane" userId="d29c428e-ee62-4017-a838-521138d5b01c" providerId="ADAL" clId="{685D98C8-CEE1-4D83-933C-2A607067B74C}" dt="2025-03-11T16:14:53.800" v="1451" actId="1076"/>
          <ac:spMkLst>
            <pc:docMk/>
            <pc:sldMk cId="1687541049" sldId="2147474613"/>
            <ac:spMk id="9" creationId="{B5C5763F-BE07-C24A-02CA-41E42A063A81}"/>
          </ac:spMkLst>
        </pc:spChg>
        <pc:spChg chg="mod topLvl">
          <ac:chgData name="DOMINGUEZ, Morgane" userId="d29c428e-ee62-4017-a838-521138d5b01c" providerId="ADAL" clId="{685D98C8-CEE1-4D83-933C-2A607067B74C}" dt="2025-03-31T12:12:10.062" v="1815" actId="14100"/>
          <ac:spMkLst>
            <pc:docMk/>
            <pc:sldMk cId="1687541049" sldId="2147474613"/>
            <ac:spMk id="11" creationId="{867AEEB7-DE41-090F-9E05-26687CAB5732}"/>
          </ac:spMkLst>
        </pc:spChg>
        <pc:spChg chg="mod">
          <ac:chgData name="DOMINGUEZ, Morgane" userId="d29c428e-ee62-4017-a838-521138d5b01c" providerId="ADAL" clId="{685D98C8-CEE1-4D83-933C-2A607067B74C}" dt="2025-03-31T12:04:23.464" v="1798" actId="20577"/>
          <ac:spMkLst>
            <pc:docMk/>
            <pc:sldMk cId="1687541049" sldId="2147474613"/>
            <ac:spMk id="12" creationId="{0C57BA26-7CD5-D1BE-2773-6AB9A45176E0}"/>
          </ac:spMkLst>
        </pc:spChg>
        <pc:spChg chg="mod">
          <ac:chgData name="DOMINGUEZ, Morgane" userId="d29c428e-ee62-4017-a838-521138d5b01c" providerId="ADAL" clId="{685D98C8-CEE1-4D83-933C-2A607067B74C}" dt="2025-03-11T15:42:53.652" v="576" actId="20577"/>
          <ac:spMkLst>
            <pc:docMk/>
            <pc:sldMk cId="1687541049" sldId="2147474613"/>
            <ac:spMk id="15" creationId="{5A43970D-3764-DE91-FC35-9DB20AF7C40F}"/>
          </ac:spMkLst>
        </pc:spChg>
        <pc:spChg chg="mod">
          <ac:chgData name="DOMINGUEZ, Morgane" userId="d29c428e-ee62-4017-a838-521138d5b01c" providerId="ADAL" clId="{685D98C8-CEE1-4D83-933C-2A607067B74C}" dt="2025-03-31T12:08:33.921" v="1804" actId="165"/>
          <ac:spMkLst>
            <pc:docMk/>
            <pc:sldMk cId="1687541049" sldId="2147474613"/>
            <ac:spMk id="17" creationId="{A3FB1D16-3172-3593-0708-B868E7A35890}"/>
          </ac:spMkLst>
        </pc:spChg>
        <pc:spChg chg="mod">
          <ac:chgData name="DOMINGUEZ, Morgane" userId="d29c428e-ee62-4017-a838-521138d5b01c" providerId="ADAL" clId="{685D98C8-CEE1-4D83-933C-2A607067B74C}" dt="2025-03-11T15:41:59.340" v="519" actId="1076"/>
          <ac:spMkLst>
            <pc:docMk/>
            <pc:sldMk cId="1687541049" sldId="2147474613"/>
            <ac:spMk id="18" creationId="{68678013-D419-07BF-F005-E251E04DE48A}"/>
          </ac:spMkLst>
        </pc:spChg>
        <pc:spChg chg="mod">
          <ac:chgData name="DOMINGUEZ, Morgane" userId="d29c428e-ee62-4017-a838-521138d5b01c" providerId="ADAL" clId="{685D98C8-CEE1-4D83-933C-2A607067B74C}" dt="2025-03-11T15:43:18.460" v="610" actId="20577"/>
          <ac:spMkLst>
            <pc:docMk/>
            <pc:sldMk cId="1687541049" sldId="2147474613"/>
            <ac:spMk id="21" creationId="{5C9C349F-62BD-C0D1-89BC-2CC2B03B7206}"/>
          </ac:spMkLst>
        </pc:spChg>
        <pc:grpChg chg="mod">
          <ac:chgData name="DOMINGUEZ, Morgane" userId="d29c428e-ee62-4017-a838-521138d5b01c" providerId="ADAL" clId="{685D98C8-CEE1-4D83-933C-2A607067B74C}" dt="2025-03-11T15:39:44.772" v="473" actId="14100"/>
          <ac:grpSpMkLst>
            <pc:docMk/>
            <pc:sldMk cId="1687541049" sldId="2147474613"/>
            <ac:grpSpMk id="3" creationId="{717959A1-52EF-A33C-AE82-458F0395A1A7}"/>
          </ac:grpSpMkLst>
        </pc:grpChg>
        <pc:grpChg chg="mod topLvl">
          <ac:chgData name="DOMINGUEZ, Morgane" userId="d29c428e-ee62-4017-a838-521138d5b01c" providerId="ADAL" clId="{685D98C8-CEE1-4D83-933C-2A607067B74C}" dt="2025-03-31T12:08:33.921" v="1804" actId="165"/>
          <ac:grpSpMkLst>
            <pc:docMk/>
            <pc:sldMk cId="1687541049" sldId="2147474613"/>
            <ac:grpSpMk id="7" creationId="{DCA6807E-62A0-771D-0562-202EA72D593C}"/>
          </ac:grpSpMkLst>
        </pc:grpChg>
        <pc:grpChg chg="del">
          <ac:chgData name="DOMINGUEZ, Morgane" userId="d29c428e-ee62-4017-a838-521138d5b01c" providerId="ADAL" clId="{685D98C8-CEE1-4D83-933C-2A607067B74C}" dt="2025-03-31T12:08:33.921" v="1804" actId="165"/>
          <ac:grpSpMkLst>
            <pc:docMk/>
            <pc:sldMk cId="1687541049" sldId="2147474613"/>
            <ac:grpSpMk id="19" creationId="{0149C100-1487-BA63-17D7-26E40415390C}"/>
          </ac:grpSpMkLst>
        </pc:grpChg>
        <pc:grpChg chg="mod">
          <ac:chgData name="DOMINGUEZ, Morgane" userId="d29c428e-ee62-4017-a838-521138d5b01c" providerId="ADAL" clId="{685D98C8-CEE1-4D83-933C-2A607067B74C}" dt="2025-03-31T13:16:37.405" v="2086" actId="1076"/>
          <ac:grpSpMkLst>
            <pc:docMk/>
            <pc:sldMk cId="1687541049" sldId="2147474613"/>
            <ac:grpSpMk id="23" creationId="{71035351-E829-8EB4-0089-ACF5BD5DC802}"/>
          </ac:grpSpMkLst>
        </pc:grpChg>
        <pc:grpChg chg="mod">
          <ac:chgData name="DOMINGUEZ, Morgane" userId="d29c428e-ee62-4017-a838-521138d5b01c" providerId="ADAL" clId="{685D98C8-CEE1-4D83-933C-2A607067B74C}" dt="2025-03-31T12:12:25.029" v="1816" actId="1076"/>
          <ac:grpSpMkLst>
            <pc:docMk/>
            <pc:sldMk cId="1687541049" sldId="2147474613"/>
            <ac:grpSpMk id="24" creationId="{20E89595-0E0E-1C73-B7B8-2E0A2FDA8497}"/>
          </ac:grpSpMkLst>
        </pc:grpChg>
        <pc:picChg chg="add mod">
          <ac:chgData name="DOMINGUEZ, Morgane" userId="d29c428e-ee62-4017-a838-521138d5b01c" providerId="ADAL" clId="{685D98C8-CEE1-4D83-933C-2A607067B74C}" dt="2025-03-31T12:07:12.916" v="1802" actId="1076"/>
          <ac:picMkLst>
            <pc:docMk/>
            <pc:sldMk cId="1687541049" sldId="2147474613"/>
            <ac:picMk id="14" creationId="{1072D9B7-F8C4-4D8D-325D-8F8356C74FB0}"/>
          </ac:picMkLst>
        </pc:picChg>
        <pc:cxnChg chg="mod">
          <ac:chgData name="DOMINGUEZ, Morgane" userId="d29c428e-ee62-4017-a838-521138d5b01c" providerId="ADAL" clId="{685D98C8-CEE1-4D83-933C-2A607067B74C}" dt="2025-03-31T12:12:25.029" v="1816" actId="1076"/>
          <ac:cxnSpMkLst>
            <pc:docMk/>
            <pc:sldMk cId="1687541049" sldId="2147474613"/>
            <ac:cxnSpMk id="25" creationId="{251B5088-F25F-F2D0-87B3-AB2B7DB81315}"/>
          </ac:cxnSpMkLst>
        </pc:cxnChg>
      </pc:sldChg>
      <pc:sldChg chg="addSp modSp mod modTransition modAnim">
        <pc:chgData name="DOMINGUEZ, Morgane" userId="d29c428e-ee62-4017-a838-521138d5b01c" providerId="ADAL" clId="{685D98C8-CEE1-4D83-933C-2A607067B74C}" dt="2025-03-31T13:14:20.318" v="2085" actId="108"/>
        <pc:sldMkLst>
          <pc:docMk/>
          <pc:sldMk cId="551056107" sldId="2147474614"/>
        </pc:sldMkLst>
        <pc:spChg chg="mod">
          <ac:chgData name="DOMINGUEZ, Morgane" userId="d29c428e-ee62-4017-a838-521138d5b01c" providerId="ADAL" clId="{685D98C8-CEE1-4D83-933C-2A607067B74C}" dt="2025-03-11T15:37:21.598" v="303" actId="20577"/>
          <ac:spMkLst>
            <pc:docMk/>
            <pc:sldMk cId="551056107" sldId="2147474614"/>
            <ac:spMk id="10" creationId="{B9F00D84-52A7-CD22-B19B-D1EECA9279B6}"/>
          </ac:spMkLst>
        </pc:spChg>
        <pc:spChg chg="mod">
          <ac:chgData name="DOMINGUEZ, Morgane" userId="d29c428e-ee62-4017-a838-521138d5b01c" providerId="ADAL" clId="{685D98C8-CEE1-4D83-933C-2A607067B74C}" dt="2025-03-11T15:37:27.105" v="312" actId="20577"/>
          <ac:spMkLst>
            <pc:docMk/>
            <pc:sldMk cId="551056107" sldId="2147474614"/>
            <ac:spMk id="11" creationId="{1C11F3ED-AE87-0890-92F5-E08011CE9C85}"/>
          </ac:spMkLst>
        </pc:spChg>
        <pc:spChg chg="mod">
          <ac:chgData name="DOMINGUEZ, Morgane" userId="d29c428e-ee62-4017-a838-521138d5b01c" providerId="ADAL" clId="{685D98C8-CEE1-4D83-933C-2A607067B74C}" dt="2025-03-11T16:13:34.289" v="1445" actId="20577"/>
          <ac:spMkLst>
            <pc:docMk/>
            <pc:sldMk cId="551056107" sldId="2147474614"/>
            <ac:spMk id="12" creationId="{D046C39E-70D5-C7F6-2A4A-FD036E866694}"/>
          </ac:spMkLst>
        </pc:spChg>
        <pc:spChg chg="mod">
          <ac:chgData name="DOMINGUEZ, Morgane" userId="d29c428e-ee62-4017-a838-521138d5b01c" providerId="ADAL" clId="{685D98C8-CEE1-4D83-933C-2A607067B74C}" dt="2025-03-31T13:14:20.318" v="2085" actId="108"/>
          <ac:spMkLst>
            <pc:docMk/>
            <pc:sldMk cId="551056107" sldId="2147474614"/>
            <ac:spMk id="15" creationId="{A979A1CB-E726-543F-592E-F250362C828A}"/>
          </ac:spMkLst>
        </pc:spChg>
        <pc:picChg chg="add mod">
          <ac:chgData name="DOMINGUEZ, Morgane" userId="d29c428e-ee62-4017-a838-521138d5b01c" providerId="ADAL" clId="{685D98C8-CEE1-4D83-933C-2A607067B74C}" dt="2025-03-31T12:01:39.077" v="1781" actId="1076"/>
          <ac:picMkLst>
            <pc:docMk/>
            <pc:sldMk cId="551056107" sldId="2147474614"/>
            <ac:picMk id="2" creationId="{199400A5-67FB-7FF2-B1A0-AF6AF9584C8C}"/>
          </ac:picMkLst>
        </pc:picChg>
      </pc:sldChg>
      <pc:sldChg chg="addSp delSp modSp mod modTransition modAnim">
        <pc:chgData name="DOMINGUEZ, Morgane" userId="d29c428e-ee62-4017-a838-521138d5b01c" providerId="ADAL" clId="{685D98C8-CEE1-4D83-933C-2A607067B74C}" dt="2025-03-31T12:54:52.556" v="1997" actId="1076"/>
        <pc:sldMkLst>
          <pc:docMk/>
          <pc:sldMk cId="4257536088" sldId="2147474615"/>
        </pc:sldMkLst>
        <pc:picChg chg="add mod">
          <ac:chgData name="DOMINGUEZ, Morgane" userId="d29c428e-ee62-4017-a838-521138d5b01c" providerId="ADAL" clId="{685D98C8-CEE1-4D83-933C-2A607067B74C}" dt="2025-03-11T11:24:17.712" v="11"/>
          <ac:picMkLst>
            <pc:docMk/>
            <pc:sldMk cId="4257536088" sldId="2147474615"/>
            <ac:picMk id="2" creationId="{A518A799-E9CB-6521-115D-A43F94C8B0C6}"/>
          </ac:picMkLst>
        </pc:picChg>
        <pc:picChg chg="add mod">
          <ac:chgData name="DOMINGUEZ, Morgane" userId="d29c428e-ee62-4017-a838-521138d5b01c" providerId="ADAL" clId="{685D98C8-CEE1-4D83-933C-2A607067B74C}" dt="2025-03-31T12:54:52.556" v="1997" actId="1076"/>
          <ac:picMkLst>
            <pc:docMk/>
            <pc:sldMk cId="4257536088" sldId="2147474615"/>
            <ac:picMk id="3" creationId="{E3E3DAF1-8136-225A-AE6E-9838883F8246}"/>
          </ac:picMkLst>
        </pc:picChg>
        <pc:picChg chg="del">
          <ac:chgData name="DOMINGUEZ, Morgane" userId="d29c428e-ee62-4017-a838-521138d5b01c" providerId="ADAL" clId="{685D98C8-CEE1-4D83-933C-2A607067B74C}" dt="2025-03-11T11:24:01.276" v="10" actId="478"/>
          <ac:picMkLst>
            <pc:docMk/>
            <pc:sldMk cId="4257536088" sldId="2147474615"/>
            <ac:picMk id="7" creationId="{5ADBA051-DEE7-BCB0-8DB2-BF0E6F380335}"/>
          </ac:picMkLst>
        </pc:picChg>
      </pc:sldChg>
      <pc:sldChg chg="addSp modSp mod modTransition modAnim">
        <pc:chgData name="DOMINGUEZ, Morgane" userId="d29c428e-ee62-4017-a838-521138d5b01c" providerId="ADAL" clId="{685D98C8-CEE1-4D83-933C-2A607067B74C}" dt="2025-03-31T12:34:07.298" v="1867" actId="1076"/>
        <pc:sldMkLst>
          <pc:docMk/>
          <pc:sldMk cId="2093521087" sldId="2147474616"/>
        </pc:sldMkLst>
        <pc:spChg chg="mod">
          <ac:chgData name="DOMINGUEZ, Morgane" userId="d29c428e-ee62-4017-a838-521138d5b01c" providerId="ADAL" clId="{685D98C8-CEE1-4D83-933C-2A607067B74C}" dt="2025-03-19T12:15:36.831" v="1646" actId="20577"/>
          <ac:spMkLst>
            <pc:docMk/>
            <pc:sldMk cId="2093521087" sldId="2147474616"/>
            <ac:spMk id="8" creationId="{D24D5EBA-5CC4-F77F-7310-E10511F677D9}"/>
          </ac:spMkLst>
        </pc:spChg>
        <pc:spChg chg="mod">
          <ac:chgData name="DOMINGUEZ, Morgane" userId="d29c428e-ee62-4017-a838-521138d5b01c" providerId="ADAL" clId="{685D98C8-CEE1-4D83-933C-2A607067B74C}" dt="2025-03-11T16:16:38.388" v="1470" actId="108"/>
          <ac:spMkLst>
            <pc:docMk/>
            <pc:sldMk cId="2093521087" sldId="2147474616"/>
            <ac:spMk id="10" creationId="{15C1C1DE-DFCC-37C4-7752-1B6B9292C79A}"/>
          </ac:spMkLst>
        </pc:spChg>
        <pc:spChg chg="mod">
          <ac:chgData name="DOMINGUEZ, Morgane" userId="d29c428e-ee62-4017-a838-521138d5b01c" providerId="ADAL" clId="{685D98C8-CEE1-4D83-933C-2A607067B74C}" dt="2025-03-11T16:16:50.974" v="1471" actId="1076"/>
          <ac:spMkLst>
            <pc:docMk/>
            <pc:sldMk cId="2093521087" sldId="2147474616"/>
            <ac:spMk id="16" creationId="{6B9D7FBB-14F4-6BBF-0A55-CD54AE7272F9}"/>
          </ac:spMkLst>
        </pc:spChg>
        <pc:spChg chg="mod">
          <ac:chgData name="DOMINGUEZ, Morgane" userId="d29c428e-ee62-4017-a838-521138d5b01c" providerId="ADAL" clId="{685D98C8-CEE1-4D83-933C-2A607067B74C}" dt="2025-03-11T16:17:04.829" v="1475" actId="20577"/>
          <ac:spMkLst>
            <pc:docMk/>
            <pc:sldMk cId="2093521087" sldId="2147474616"/>
            <ac:spMk id="18" creationId="{8DDD2A4F-3DE9-FBCE-FFF9-C00EE3E86212}"/>
          </ac:spMkLst>
        </pc:spChg>
        <pc:spChg chg="mod">
          <ac:chgData name="DOMINGUEZ, Morgane" userId="d29c428e-ee62-4017-a838-521138d5b01c" providerId="ADAL" clId="{685D98C8-CEE1-4D83-933C-2A607067B74C}" dt="2025-03-11T15:48:37.692" v="810" actId="20577"/>
          <ac:spMkLst>
            <pc:docMk/>
            <pc:sldMk cId="2093521087" sldId="2147474616"/>
            <ac:spMk id="20" creationId="{EC3EB014-F868-2BC5-D84B-F86A22DA2F07}"/>
          </ac:spMkLst>
        </pc:spChg>
        <pc:spChg chg="mod">
          <ac:chgData name="DOMINGUEZ, Morgane" userId="d29c428e-ee62-4017-a838-521138d5b01c" providerId="ADAL" clId="{685D98C8-CEE1-4D83-933C-2A607067B74C}" dt="2025-03-11T15:50:33.208" v="906" actId="20577"/>
          <ac:spMkLst>
            <pc:docMk/>
            <pc:sldMk cId="2093521087" sldId="2147474616"/>
            <ac:spMk id="21" creationId="{8B0E83DB-1DCD-6E3E-1E0D-FCB923275FDE}"/>
          </ac:spMkLst>
        </pc:spChg>
        <pc:spChg chg="mod">
          <ac:chgData name="DOMINGUEZ, Morgane" userId="d29c428e-ee62-4017-a838-521138d5b01c" providerId="ADAL" clId="{685D98C8-CEE1-4D83-933C-2A607067B74C}" dt="2025-03-31T12:34:07.298" v="1867" actId="1076"/>
          <ac:spMkLst>
            <pc:docMk/>
            <pc:sldMk cId="2093521087" sldId="2147474616"/>
            <ac:spMk id="22" creationId="{F96E96DE-B51C-F921-063A-B3F2DD4A9990}"/>
          </ac:spMkLst>
        </pc:spChg>
        <pc:grpChg chg="mod">
          <ac:chgData name="DOMINGUEZ, Morgane" userId="d29c428e-ee62-4017-a838-521138d5b01c" providerId="ADAL" clId="{685D98C8-CEE1-4D83-933C-2A607067B74C}" dt="2025-03-19T12:15:30.357" v="1625" actId="1076"/>
          <ac:grpSpMkLst>
            <pc:docMk/>
            <pc:sldMk cId="2093521087" sldId="2147474616"/>
            <ac:grpSpMk id="7" creationId="{D0FEF2BF-4DCB-AFE4-81C6-4800642F5148}"/>
          </ac:grpSpMkLst>
        </pc:grpChg>
        <pc:picChg chg="add mod">
          <ac:chgData name="DOMINGUEZ, Morgane" userId="d29c428e-ee62-4017-a838-521138d5b01c" providerId="ADAL" clId="{685D98C8-CEE1-4D83-933C-2A607067B74C}" dt="2025-03-31T12:30:39.021" v="1855" actId="1076"/>
          <ac:picMkLst>
            <pc:docMk/>
            <pc:sldMk cId="2093521087" sldId="2147474616"/>
            <ac:picMk id="2" creationId="{471D0555-76CC-6CE7-B82B-3DBFADF944C3}"/>
          </ac:picMkLst>
        </pc:picChg>
      </pc:sldChg>
      <pc:sldChg chg="addSp modSp mod modTransition modAnim">
        <pc:chgData name="DOMINGUEZ, Morgane" userId="d29c428e-ee62-4017-a838-521138d5b01c" providerId="ADAL" clId="{685D98C8-CEE1-4D83-933C-2A607067B74C}" dt="2025-03-31T12:38:08.474" v="1891"/>
        <pc:sldMkLst>
          <pc:docMk/>
          <pc:sldMk cId="935361053" sldId="2147474618"/>
        </pc:sldMkLst>
        <pc:spChg chg="mod">
          <ac:chgData name="DOMINGUEZ, Morgane" userId="d29c428e-ee62-4017-a838-521138d5b01c" providerId="ADAL" clId="{685D98C8-CEE1-4D83-933C-2A607067B74C}" dt="2025-03-11T15:51:55.408" v="1015" actId="20577"/>
          <ac:spMkLst>
            <pc:docMk/>
            <pc:sldMk cId="935361053" sldId="2147474618"/>
            <ac:spMk id="4" creationId="{B05E6615-CFAB-1233-17B4-B0281A66F74B}"/>
          </ac:spMkLst>
        </pc:spChg>
        <pc:spChg chg="mod">
          <ac:chgData name="DOMINGUEZ, Morgane" userId="d29c428e-ee62-4017-a838-521138d5b01c" providerId="ADAL" clId="{685D98C8-CEE1-4D83-933C-2A607067B74C}" dt="2025-03-11T15:52:12.921" v="1023" actId="20577"/>
          <ac:spMkLst>
            <pc:docMk/>
            <pc:sldMk cId="935361053" sldId="2147474618"/>
            <ac:spMk id="10" creationId="{7D2663F3-ACBD-6036-016D-43D9656567A4}"/>
          </ac:spMkLst>
        </pc:spChg>
        <pc:spChg chg="mod">
          <ac:chgData name="DOMINGUEZ, Morgane" userId="d29c428e-ee62-4017-a838-521138d5b01c" providerId="ADAL" clId="{685D98C8-CEE1-4D83-933C-2A607067B74C}" dt="2025-03-31T12:34:26.178" v="1880" actId="20577"/>
          <ac:spMkLst>
            <pc:docMk/>
            <pc:sldMk cId="935361053" sldId="2147474618"/>
            <ac:spMk id="27" creationId="{FFE33338-C836-8711-D82A-FB109814A8A6}"/>
          </ac:spMkLst>
        </pc:spChg>
        <pc:spChg chg="mod">
          <ac:chgData name="DOMINGUEZ, Morgane" userId="d29c428e-ee62-4017-a838-521138d5b01c" providerId="ADAL" clId="{685D98C8-CEE1-4D83-933C-2A607067B74C}" dt="2025-03-11T15:52:37.199" v="1040" actId="1076"/>
          <ac:spMkLst>
            <pc:docMk/>
            <pc:sldMk cId="935361053" sldId="2147474618"/>
            <ac:spMk id="29" creationId="{A478B09C-EF6C-A0D2-A0B9-9A0589C9159F}"/>
          </ac:spMkLst>
        </pc:spChg>
        <pc:spChg chg="mod">
          <ac:chgData name="DOMINGUEZ, Morgane" userId="d29c428e-ee62-4017-a838-521138d5b01c" providerId="ADAL" clId="{685D98C8-CEE1-4D83-933C-2A607067B74C}" dt="2025-03-11T15:52:42.503" v="1053" actId="20577"/>
          <ac:spMkLst>
            <pc:docMk/>
            <pc:sldMk cId="935361053" sldId="2147474618"/>
            <ac:spMk id="31" creationId="{543510C3-9A8F-4D39-33FD-F355871847DD}"/>
          </ac:spMkLst>
        </pc:spChg>
        <pc:spChg chg="mod">
          <ac:chgData name="DOMINGUEZ, Morgane" userId="d29c428e-ee62-4017-a838-521138d5b01c" providerId="ADAL" clId="{685D98C8-CEE1-4D83-933C-2A607067B74C}" dt="2025-03-11T15:52:30.658" v="1039" actId="20577"/>
          <ac:spMkLst>
            <pc:docMk/>
            <pc:sldMk cId="935361053" sldId="2147474618"/>
            <ac:spMk id="33" creationId="{922C0FBF-61D7-2C13-AB62-3A8800BC6775}"/>
          </ac:spMkLst>
        </pc:spChg>
        <pc:grpChg chg="mod">
          <ac:chgData name="DOMINGUEZ, Morgane" userId="d29c428e-ee62-4017-a838-521138d5b01c" providerId="ADAL" clId="{685D98C8-CEE1-4D83-933C-2A607067B74C}" dt="2025-03-11T15:52:02.008" v="1016" actId="14100"/>
          <ac:grpSpMkLst>
            <pc:docMk/>
            <pc:sldMk cId="935361053" sldId="2147474618"/>
            <ac:grpSpMk id="3" creationId="{1D5DD103-BE93-E1E5-17D5-526EFB5DD10F}"/>
          </ac:grpSpMkLst>
        </pc:grpChg>
        <pc:picChg chg="add mod">
          <ac:chgData name="DOMINGUEZ, Morgane" userId="d29c428e-ee62-4017-a838-521138d5b01c" providerId="ADAL" clId="{685D98C8-CEE1-4D83-933C-2A607067B74C}" dt="2025-03-31T12:36:26.091" v="1886" actId="1076"/>
          <ac:picMkLst>
            <pc:docMk/>
            <pc:sldMk cId="935361053" sldId="2147474618"/>
            <ac:picMk id="2" creationId="{5C382FDC-F307-05B0-B2D0-D2875273357B}"/>
          </ac:picMkLst>
        </pc:picChg>
      </pc:sldChg>
      <pc:sldChg chg="addSp modSp mod modTransition modAnim">
        <pc:chgData name="DOMINGUEZ, Morgane" userId="d29c428e-ee62-4017-a838-521138d5b01c" providerId="ADAL" clId="{685D98C8-CEE1-4D83-933C-2A607067B74C}" dt="2025-03-31T13:52:30.939" v="2102" actId="20577"/>
        <pc:sldMkLst>
          <pc:docMk/>
          <pc:sldMk cId="1220503653" sldId="2147474619"/>
        </pc:sldMkLst>
        <pc:spChg chg="mod">
          <ac:chgData name="DOMINGUEZ, Morgane" userId="d29c428e-ee62-4017-a838-521138d5b01c" providerId="ADAL" clId="{685D98C8-CEE1-4D83-933C-2A607067B74C}" dt="2025-03-11T15:54:17.234" v="1100" actId="20577"/>
          <ac:spMkLst>
            <pc:docMk/>
            <pc:sldMk cId="1220503653" sldId="2147474619"/>
            <ac:spMk id="4" creationId="{B05E6615-CFAB-1233-17B4-B0281A66F74B}"/>
          </ac:spMkLst>
        </pc:spChg>
        <pc:spChg chg="mod">
          <ac:chgData name="DOMINGUEZ, Morgane" userId="d29c428e-ee62-4017-a838-521138d5b01c" providerId="ADAL" clId="{685D98C8-CEE1-4D83-933C-2A607067B74C}" dt="2025-03-31T13:52:30.939" v="2102" actId="20577"/>
          <ac:spMkLst>
            <pc:docMk/>
            <pc:sldMk cId="1220503653" sldId="2147474619"/>
            <ac:spMk id="7" creationId="{3ED7B1F7-6213-8CF8-DBBF-3450D0A2CFE6}"/>
          </ac:spMkLst>
        </pc:spChg>
        <pc:spChg chg="mod">
          <ac:chgData name="DOMINGUEZ, Morgane" userId="d29c428e-ee62-4017-a838-521138d5b01c" providerId="ADAL" clId="{685D98C8-CEE1-4D83-933C-2A607067B74C}" dt="2025-03-31T13:52:25.006" v="2100" actId="108"/>
          <ac:spMkLst>
            <pc:docMk/>
            <pc:sldMk cId="1220503653" sldId="2147474619"/>
            <ac:spMk id="10" creationId="{7D2663F3-ACBD-6036-016D-43D9656567A4}"/>
          </ac:spMkLst>
        </pc:spChg>
        <pc:spChg chg="mod">
          <ac:chgData name="DOMINGUEZ, Morgane" userId="d29c428e-ee62-4017-a838-521138d5b01c" providerId="ADAL" clId="{685D98C8-CEE1-4D83-933C-2A607067B74C}" dt="2025-03-11T15:54:49.519" v="1123" actId="20577"/>
          <ac:spMkLst>
            <pc:docMk/>
            <pc:sldMk cId="1220503653" sldId="2147474619"/>
            <ac:spMk id="14" creationId="{7892345D-BB38-1A25-88F4-7C5EA5292192}"/>
          </ac:spMkLst>
        </pc:spChg>
        <pc:spChg chg="mod">
          <ac:chgData name="DOMINGUEZ, Morgane" userId="d29c428e-ee62-4017-a838-521138d5b01c" providerId="ADAL" clId="{685D98C8-CEE1-4D83-933C-2A607067B74C}" dt="2025-03-31T12:43:10.035" v="1963" actId="20577"/>
          <ac:spMkLst>
            <pc:docMk/>
            <pc:sldMk cId="1220503653" sldId="2147474619"/>
            <ac:spMk id="16" creationId="{EB2C3914-5203-B2D1-33B9-3417C04ED87C}"/>
          </ac:spMkLst>
        </pc:spChg>
        <pc:picChg chg="add mod">
          <ac:chgData name="DOMINGUEZ, Morgane" userId="d29c428e-ee62-4017-a838-521138d5b01c" providerId="ADAL" clId="{685D98C8-CEE1-4D83-933C-2A607067B74C}" dt="2025-03-31T12:45:45.151" v="1976" actId="1076"/>
          <ac:picMkLst>
            <pc:docMk/>
            <pc:sldMk cId="1220503653" sldId="2147474619"/>
            <ac:picMk id="2" creationId="{43AF6EED-E08D-D08E-1E1D-0DA30E476F96}"/>
          </ac:picMkLst>
        </pc:picChg>
      </pc:sldChg>
      <pc:sldChg chg="addSp modSp mod modTransition modAnim">
        <pc:chgData name="DOMINGUEZ, Morgane" userId="d29c428e-ee62-4017-a838-521138d5b01c" providerId="ADAL" clId="{685D98C8-CEE1-4D83-933C-2A607067B74C}" dt="2025-03-31T13:17:53.931" v="2094" actId="20577"/>
        <pc:sldMkLst>
          <pc:docMk/>
          <pc:sldMk cId="2709223921" sldId="2147474620"/>
        </pc:sldMkLst>
        <pc:spChg chg="mod">
          <ac:chgData name="DOMINGUEZ, Morgane" userId="d29c428e-ee62-4017-a838-521138d5b01c" providerId="ADAL" clId="{685D98C8-CEE1-4D83-933C-2A607067B74C}" dt="2025-03-11T15:43:42.583" v="630" actId="14100"/>
          <ac:spMkLst>
            <pc:docMk/>
            <pc:sldMk cId="2709223921" sldId="2147474620"/>
            <ac:spMk id="7" creationId="{23EB68F1-B5FF-C83F-8830-55FEA2BA0A1D}"/>
          </ac:spMkLst>
        </pc:spChg>
        <pc:spChg chg="mod">
          <ac:chgData name="DOMINGUEZ, Morgane" userId="d29c428e-ee62-4017-a838-521138d5b01c" providerId="ADAL" clId="{685D98C8-CEE1-4D83-933C-2A607067B74C}" dt="2025-03-31T13:17:53.931" v="2094" actId="20577"/>
          <ac:spMkLst>
            <pc:docMk/>
            <pc:sldMk cId="2709223921" sldId="2147474620"/>
            <ac:spMk id="9" creationId="{A299A5A1-70AF-C83A-248F-1C6272A5767B}"/>
          </ac:spMkLst>
        </pc:spChg>
        <pc:spChg chg="mod">
          <ac:chgData name="DOMINGUEZ, Morgane" userId="d29c428e-ee62-4017-a838-521138d5b01c" providerId="ADAL" clId="{685D98C8-CEE1-4D83-933C-2A607067B74C}" dt="2025-03-11T16:15:45.960" v="1467" actId="20577"/>
          <ac:spMkLst>
            <pc:docMk/>
            <pc:sldMk cId="2709223921" sldId="2147474620"/>
            <ac:spMk id="10" creationId="{369C5BCF-F9A4-652A-F3D4-22016A1BF897}"/>
          </ac:spMkLst>
        </pc:spChg>
        <pc:spChg chg="mod">
          <ac:chgData name="DOMINGUEZ, Morgane" userId="d29c428e-ee62-4017-a838-521138d5b01c" providerId="ADAL" clId="{685D98C8-CEE1-4D83-933C-2A607067B74C}" dt="2025-03-11T15:43:37.938" v="628" actId="20577"/>
          <ac:spMkLst>
            <pc:docMk/>
            <pc:sldMk cId="2709223921" sldId="2147474620"/>
            <ac:spMk id="11" creationId="{9C8CA497-2CF0-42AB-9681-378B54EA0E8F}"/>
          </ac:spMkLst>
        </pc:spChg>
        <pc:spChg chg="mod">
          <ac:chgData name="DOMINGUEZ, Morgane" userId="d29c428e-ee62-4017-a838-521138d5b01c" providerId="ADAL" clId="{685D98C8-CEE1-4D83-933C-2A607067B74C}" dt="2025-03-11T16:15:19.005" v="1455" actId="20577"/>
          <ac:spMkLst>
            <pc:docMk/>
            <pc:sldMk cId="2709223921" sldId="2147474620"/>
            <ac:spMk id="14" creationId="{28DDE604-F450-4851-EB44-20A59907B5EF}"/>
          </ac:spMkLst>
        </pc:spChg>
        <pc:picChg chg="add mod">
          <ac:chgData name="DOMINGUEZ, Morgane" userId="d29c428e-ee62-4017-a838-521138d5b01c" providerId="ADAL" clId="{685D98C8-CEE1-4D83-933C-2A607067B74C}" dt="2025-03-31T12:17:47.962" v="1828" actId="1076"/>
          <ac:picMkLst>
            <pc:docMk/>
            <pc:sldMk cId="2709223921" sldId="2147474620"/>
            <ac:picMk id="17" creationId="{C8461C2A-E6E3-CFF4-304F-35BAC6F1CFC4}"/>
          </ac:picMkLst>
        </pc:picChg>
      </pc:sldChg>
      <pc:sldChg chg="addSp modSp mod modTransition modAnim">
        <pc:chgData name="DOMINGUEZ, Morgane" userId="d29c428e-ee62-4017-a838-521138d5b01c" providerId="ADAL" clId="{685D98C8-CEE1-4D83-933C-2A607067B74C}" dt="2025-03-31T13:19:25.231" v="2096" actId="108"/>
        <pc:sldMkLst>
          <pc:docMk/>
          <pc:sldMk cId="3942418268" sldId="2147474622"/>
        </pc:sldMkLst>
        <pc:spChg chg="mod">
          <ac:chgData name="DOMINGUEZ, Morgane" userId="d29c428e-ee62-4017-a838-521138d5b01c" providerId="ADAL" clId="{685D98C8-CEE1-4D83-933C-2A607067B74C}" dt="2025-03-11T15:47:40.455" v="766" actId="20577"/>
          <ac:spMkLst>
            <pc:docMk/>
            <pc:sldMk cId="3942418268" sldId="2147474622"/>
            <ac:spMk id="5" creationId="{CD954A33-0073-CB6F-E3DE-608CC1387B4C}"/>
          </ac:spMkLst>
        </pc:spChg>
        <pc:spChg chg="mod">
          <ac:chgData name="DOMINGUEZ, Morgane" userId="d29c428e-ee62-4017-a838-521138d5b01c" providerId="ADAL" clId="{685D98C8-CEE1-4D83-933C-2A607067B74C}" dt="2025-03-11T15:47:13.421" v="749" actId="20577"/>
          <ac:spMkLst>
            <pc:docMk/>
            <pc:sldMk cId="3942418268" sldId="2147474622"/>
            <ac:spMk id="11" creationId="{9C8CA497-2CF0-42AB-9681-378B54EA0E8F}"/>
          </ac:spMkLst>
        </pc:spChg>
        <pc:spChg chg="mod">
          <ac:chgData name="DOMINGUEZ, Morgane" userId="d29c428e-ee62-4017-a838-521138d5b01c" providerId="ADAL" clId="{685D98C8-CEE1-4D83-933C-2A607067B74C}" dt="2025-03-11T15:47:52.489" v="775" actId="20577"/>
          <ac:spMkLst>
            <pc:docMk/>
            <pc:sldMk cId="3942418268" sldId="2147474622"/>
            <ac:spMk id="13" creationId="{BA88DCB9-3ECC-31C8-7DBC-60B2BD87EC50}"/>
          </ac:spMkLst>
        </pc:spChg>
        <pc:spChg chg="mod">
          <ac:chgData name="DOMINGUEZ, Morgane" userId="d29c428e-ee62-4017-a838-521138d5b01c" providerId="ADAL" clId="{685D98C8-CEE1-4D83-933C-2A607067B74C}" dt="2025-03-31T13:19:25.231" v="2096" actId="108"/>
          <ac:spMkLst>
            <pc:docMk/>
            <pc:sldMk cId="3942418268" sldId="2147474622"/>
            <ac:spMk id="14" creationId="{28DDE604-F450-4851-EB44-20A59907B5EF}"/>
          </ac:spMkLst>
        </pc:spChg>
        <pc:spChg chg="mod">
          <ac:chgData name="DOMINGUEZ, Morgane" userId="d29c428e-ee62-4017-a838-521138d5b01c" providerId="ADAL" clId="{685D98C8-CEE1-4D83-933C-2A607067B74C}" dt="2025-03-11T15:47:58.974" v="778" actId="20577"/>
          <ac:spMkLst>
            <pc:docMk/>
            <pc:sldMk cId="3942418268" sldId="2147474622"/>
            <ac:spMk id="16" creationId="{9345B379-9540-C9F2-9F8F-C581A9DD4423}"/>
          </ac:spMkLst>
        </pc:spChg>
        <pc:picChg chg="mod">
          <ac:chgData name="DOMINGUEZ, Morgane" userId="d29c428e-ee62-4017-a838-521138d5b01c" providerId="ADAL" clId="{685D98C8-CEE1-4D83-933C-2A607067B74C}" dt="2025-03-31T12:24:05.151" v="1841" actId="1076"/>
          <ac:picMkLst>
            <pc:docMk/>
            <pc:sldMk cId="3942418268" sldId="2147474622"/>
            <ac:picMk id="9" creationId="{E5EEFDE0-5F49-6913-7060-471F9B8C5855}"/>
          </ac:picMkLst>
        </pc:picChg>
        <pc:picChg chg="add mod">
          <ac:chgData name="DOMINGUEZ, Morgane" userId="d29c428e-ee62-4017-a838-521138d5b01c" providerId="ADAL" clId="{685D98C8-CEE1-4D83-933C-2A607067B74C}" dt="2025-03-31T12:21:58.439" v="1837" actId="1076"/>
          <ac:picMkLst>
            <pc:docMk/>
            <pc:sldMk cId="3942418268" sldId="2147474622"/>
            <ac:picMk id="10" creationId="{88DB72F1-F66E-1645-5C7E-A06399E97389}"/>
          </ac:picMkLst>
        </pc:picChg>
      </pc:sldChg>
      <pc:sldChg chg="addSp delSp modSp mod modTransition modAnim">
        <pc:chgData name="DOMINGUEZ, Morgane" userId="d29c428e-ee62-4017-a838-521138d5b01c" providerId="ADAL" clId="{685D98C8-CEE1-4D83-933C-2A607067B74C}" dt="2025-03-31T13:51:32.061" v="2099" actId="20577"/>
        <pc:sldMkLst>
          <pc:docMk/>
          <pc:sldMk cId="371621810" sldId="2147474623"/>
        </pc:sldMkLst>
        <pc:spChg chg="mod">
          <ac:chgData name="DOMINGUEZ, Morgane" userId="d29c428e-ee62-4017-a838-521138d5b01c" providerId="ADAL" clId="{685D98C8-CEE1-4D83-933C-2A607067B74C}" dt="2025-03-31T12:39:03.806" v="1895" actId="20577"/>
          <ac:spMkLst>
            <pc:docMk/>
            <pc:sldMk cId="371621810" sldId="2147474623"/>
            <ac:spMk id="4" creationId="{B05E6615-CFAB-1233-17B4-B0281A66F74B}"/>
          </ac:spMkLst>
        </pc:spChg>
        <pc:spChg chg="mod">
          <ac:chgData name="DOMINGUEZ, Morgane" userId="d29c428e-ee62-4017-a838-521138d5b01c" providerId="ADAL" clId="{685D98C8-CEE1-4D83-933C-2A607067B74C}" dt="2025-03-11T16:18:38.495" v="1501" actId="20577"/>
          <ac:spMkLst>
            <pc:docMk/>
            <pc:sldMk cId="371621810" sldId="2147474623"/>
            <ac:spMk id="7" creationId="{42CEB4B5-C8C9-E502-A4DF-BC8461C7E28A}"/>
          </ac:spMkLst>
        </pc:spChg>
        <pc:spChg chg="del mod">
          <ac:chgData name="DOMINGUEZ, Morgane" userId="d29c428e-ee62-4017-a838-521138d5b01c" providerId="ADAL" clId="{685D98C8-CEE1-4D83-933C-2A607067B74C}" dt="2025-03-11T15:53:20.384" v="1078" actId="478"/>
          <ac:spMkLst>
            <pc:docMk/>
            <pc:sldMk cId="371621810" sldId="2147474623"/>
            <ac:spMk id="10" creationId="{1438C7B7-AAFC-4420-497C-E02B963658BC}"/>
          </ac:spMkLst>
        </pc:spChg>
        <pc:spChg chg="del mod">
          <ac:chgData name="DOMINGUEZ, Morgane" userId="d29c428e-ee62-4017-a838-521138d5b01c" providerId="ADAL" clId="{685D98C8-CEE1-4D83-933C-2A607067B74C}" dt="2025-03-11T15:54:04.764" v="1087" actId="478"/>
          <ac:spMkLst>
            <pc:docMk/>
            <pc:sldMk cId="371621810" sldId="2147474623"/>
            <ac:spMk id="11" creationId="{15FC2E89-7862-9791-54AD-22EBD1BB29A3}"/>
          </ac:spMkLst>
        </pc:spChg>
        <pc:spChg chg="mod">
          <ac:chgData name="DOMINGUEZ, Morgane" userId="d29c428e-ee62-4017-a838-521138d5b01c" providerId="ADAL" clId="{685D98C8-CEE1-4D83-933C-2A607067B74C}" dt="2025-03-31T13:51:32.061" v="2099" actId="20577"/>
          <ac:spMkLst>
            <pc:docMk/>
            <pc:sldMk cId="371621810" sldId="2147474623"/>
            <ac:spMk id="13" creationId="{859D90F3-67F8-D2A2-F3C3-4A77EB1548C2}"/>
          </ac:spMkLst>
        </pc:spChg>
        <pc:grpChg chg="mod">
          <ac:chgData name="DOMINGUEZ, Morgane" userId="d29c428e-ee62-4017-a838-521138d5b01c" providerId="ADAL" clId="{685D98C8-CEE1-4D83-933C-2A607067B74C}" dt="2025-03-11T15:52:57.650" v="1055" actId="14100"/>
          <ac:grpSpMkLst>
            <pc:docMk/>
            <pc:sldMk cId="371621810" sldId="2147474623"/>
            <ac:grpSpMk id="3" creationId="{1D5DD103-BE93-E1E5-17D5-526EFB5DD10F}"/>
          </ac:grpSpMkLst>
        </pc:grpChg>
        <pc:picChg chg="add mod">
          <ac:chgData name="DOMINGUEZ, Morgane" userId="d29c428e-ee62-4017-a838-521138d5b01c" providerId="ADAL" clId="{685D98C8-CEE1-4D83-933C-2A607067B74C}" dt="2025-03-31T12:41:47.210" v="1900" actId="1076"/>
          <ac:picMkLst>
            <pc:docMk/>
            <pc:sldMk cId="371621810" sldId="2147474623"/>
            <ac:picMk id="2" creationId="{0783C96F-B9D9-1051-83AA-101C195A1C6E}"/>
          </ac:picMkLst>
        </pc:picChg>
        <pc:picChg chg="del mod">
          <ac:chgData name="DOMINGUEZ, Morgane" userId="d29c428e-ee62-4017-a838-521138d5b01c" providerId="ADAL" clId="{685D98C8-CEE1-4D83-933C-2A607067B74C}" dt="2025-03-11T15:54:01.692" v="1086" actId="478"/>
          <ac:picMkLst>
            <pc:docMk/>
            <pc:sldMk cId="371621810" sldId="2147474623"/>
            <ac:picMk id="14" creationId="{E267B6D5-61ED-0B95-8E16-848E91FB785E}"/>
          </ac:picMkLst>
        </pc:picChg>
      </pc:sldChg>
      <pc:sldChg chg="addSp modSp mod modTransition modAnim">
        <pc:chgData name="DOMINGUEZ, Morgane" userId="d29c428e-ee62-4017-a838-521138d5b01c" providerId="ADAL" clId="{685D98C8-CEE1-4D83-933C-2A607067B74C}" dt="2025-03-31T13:53:56.424" v="2103" actId="108"/>
        <pc:sldMkLst>
          <pc:docMk/>
          <pc:sldMk cId="892742443" sldId="2147474624"/>
        </pc:sldMkLst>
        <pc:spChg chg="mod">
          <ac:chgData name="DOMINGUEZ, Morgane" userId="d29c428e-ee62-4017-a838-521138d5b01c" providerId="ADAL" clId="{685D98C8-CEE1-4D83-933C-2A607067B74C}" dt="2025-03-11T15:57:43.883" v="1220" actId="20577"/>
          <ac:spMkLst>
            <pc:docMk/>
            <pc:sldMk cId="892742443" sldId="2147474624"/>
            <ac:spMk id="4" creationId="{B05E6615-CFAB-1233-17B4-B0281A66F74B}"/>
          </ac:spMkLst>
        </pc:spChg>
        <pc:spChg chg="mod">
          <ac:chgData name="DOMINGUEZ, Morgane" userId="d29c428e-ee62-4017-a838-521138d5b01c" providerId="ADAL" clId="{685D98C8-CEE1-4D83-933C-2A607067B74C}" dt="2025-03-31T12:53:59.581" v="1991" actId="21"/>
          <ac:spMkLst>
            <pc:docMk/>
            <pc:sldMk cId="892742443" sldId="2147474624"/>
            <ac:spMk id="11" creationId="{77525D21-DD21-EC2F-14FA-1F5D3E51C1AF}"/>
          </ac:spMkLst>
        </pc:spChg>
        <pc:spChg chg="mod">
          <ac:chgData name="DOMINGUEZ, Morgane" userId="d29c428e-ee62-4017-a838-521138d5b01c" providerId="ADAL" clId="{685D98C8-CEE1-4D83-933C-2A607067B74C}" dt="2025-03-31T13:53:56.424" v="2103" actId="108"/>
          <ac:spMkLst>
            <pc:docMk/>
            <pc:sldMk cId="892742443" sldId="2147474624"/>
            <ac:spMk id="13" creationId="{22AA1FE2-296C-1274-114B-016567CF7FBF}"/>
          </ac:spMkLst>
        </pc:spChg>
        <pc:spChg chg="mod">
          <ac:chgData name="DOMINGUEZ, Morgane" userId="d29c428e-ee62-4017-a838-521138d5b01c" providerId="ADAL" clId="{685D98C8-CEE1-4D83-933C-2A607067B74C}" dt="2025-03-11T16:21:33.286" v="1564" actId="20577"/>
          <ac:spMkLst>
            <pc:docMk/>
            <pc:sldMk cId="892742443" sldId="2147474624"/>
            <ac:spMk id="17" creationId="{F876379F-F06C-B770-124E-032B72866587}"/>
          </ac:spMkLst>
        </pc:spChg>
        <pc:picChg chg="add mod">
          <ac:chgData name="DOMINGUEZ, Morgane" userId="d29c428e-ee62-4017-a838-521138d5b01c" providerId="ADAL" clId="{685D98C8-CEE1-4D83-933C-2A607067B74C}" dt="2025-03-31T12:51:35.828" v="1982" actId="1076"/>
          <ac:picMkLst>
            <pc:docMk/>
            <pc:sldMk cId="892742443" sldId="2147474624"/>
            <ac:picMk id="7" creationId="{AED5AEC1-EDD6-B565-32F8-FC85465A2824}"/>
          </ac:picMkLst>
        </pc:picChg>
      </pc:sldChg>
      <pc:sldChg chg="addSp delSp modSp mod modTransition modAnim">
        <pc:chgData name="DOMINGUEZ, Morgane" userId="d29c428e-ee62-4017-a838-521138d5b01c" providerId="ADAL" clId="{685D98C8-CEE1-4D83-933C-2A607067B74C}" dt="2025-03-31T12:57:33.863" v="2016"/>
        <pc:sldMkLst>
          <pc:docMk/>
          <pc:sldMk cId="3626383892" sldId="2147474625"/>
        </pc:sldMkLst>
        <pc:spChg chg="del">
          <ac:chgData name="DOMINGUEZ, Morgane" userId="d29c428e-ee62-4017-a838-521138d5b01c" providerId="ADAL" clId="{685D98C8-CEE1-4D83-933C-2A607067B74C}" dt="2025-03-31T12:55:21.194" v="1998" actId="478"/>
          <ac:spMkLst>
            <pc:docMk/>
            <pc:sldMk cId="3626383892" sldId="2147474625"/>
            <ac:spMk id="2" creationId="{BA10A717-2FE7-BE62-279F-7A43BDD80B8C}"/>
          </ac:spMkLst>
        </pc:spChg>
        <pc:spChg chg="mod">
          <ac:chgData name="DOMINGUEZ, Morgane" userId="d29c428e-ee62-4017-a838-521138d5b01c" providerId="ADAL" clId="{685D98C8-CEE1-4D83-933C-2A607067B74C}" dt="2025-03-19T12:44:59.208" v="1648" actId="20577"/>
          <ac:spMkLst>
            <pc:docMk/>
            <pc:sldMk cId="3626383892" sldId="2147474625"/>
            <ac:spMk id="3" creationId="{B48F4DB3-9067-B35E-DC8B-8498CDCAFC3E}"/>
          </ac:spMkLst>
        </pc:spChg>
        <pc:spChg chg="del mod">
          <ac:chgData name="DOMINGUEZ, Morgane" userId="d29c428e-ee62-4017-a838-521138d5b01c" providerId="ADAL" clId="{685D98C8-CEE1-4D83-933C-2A607067B74C}" dt="2025-03-31T12:55:22.891" v="1999" actId="478"/>
          <ac:spMkLst>
            <pc:docMk/>
            <pc:sldMk cId="3626383892" sldId="2147474625"/>
            <ac:spMk id="4" creationId="{91477613-04BF-3E6B-4724-229C2A199C40}"/>
          </ac:spMkLst>
        </pc:spChg>
        <pc:spChg chg="add mod">
          <ac:chgData name="DOMINGUEZ, Morgane" userId="d29c428e-ee62-4017-a838-521138d5b01c" providerId="ADAL" clId="{685D98C8-CEE1-4D83-933C-2A607067B74C}" dt="2025-03-31T12:55:25.080" v="2000"/>
          <ac:spMkLst>
            <pc:docMk/>
            <pc:sldMk cId="3626383892" sldId="2147474625"/>
            <ac:spMk id="6" creationId="{B10C4C97-B098-7527-A840-F061EE79A387}"/>
          </ac:spMkLst>
        </pc:spChg>
        <pc:spChg chg="add mod">
          <ac:chgData name="DOMINGUEZ, Morgane" userId="d29c428e-ee62-4017-a838-521138d5b01c" providerId="ADAL" clId="{685D98C8-CEE1-4D83-933C-2A607067B74C}" dt="2025-03-31T12:55:25.080" v="2000"/>
          <ac:spMkLst>
            <pc:docMk/>
            <pc:sldMk cId="3626383892" sldId="2147474625"/>
            <ac:spMk id="7" creationId="{1E8FB25C-4135-DA6A-8567-739B83522043}"/>
          </ac:spMkLst>
        </pc:spChg>
        <pc:picChg chg="add mod">
          <ac:chgData name="DOMINGUEZ, Morgane" userId="d29c428e-ee62-4017-a838-521138d5b01c" providerId="ADAL" clId="{685D98C8-CEE1-4D83-933C-2A607067B74C}" dt="2025-03-31T12:57:20.957" v="2014" actId="1076"/>
          <ac:picMkLst>
            <pc:docMk/>
            <pc:sldMk cId="3626383892" sldId="2147474625"/>
            <ac:picMk id="8" creationId="{576A284E-8110-2DA4-C5C2-B5E8B896B8F2}"/>
          </ac:picMkLst>
        </pc:picChg>
      </pc:sldChg>
      <pc:sldChg chg="addSp modSp mod modTransition modAnim">
        <pc:chgData name="DOMINGUEZ, Morgane" userId="d29c428e-ee62-4017-a838-521138d5b01c" providerId="ADAL" clId="{685D98C8-CEE1-4D83-933C-2A607067B74C}" dt="2025-03-31T12:58:41.349" v="2021" actId="1076"/>
        <pc:sldMkLst>
          <pc:docMk/>
          <pc:sldMk cId="2157614585" sldId="2147474626"/>
        </pc:sldMkLst>
        <pc:spChg chg="mod">
          <ac:chgData name="DOMINGUEZ, Morgane" userId="d29c428e-ee62-4017-a838-521138d5b01c" providerId="ADAL" clId="{685D98C8-CEE1-4D83-933C-2A607067B74C}" dt="2025-03-11T16:22:34.671" v="1570" actId="20577"/>
          <ac:spMkLst>
            <pc:docMk/>
            <pc:sldMk cId="2157614585" sldId="2147474626"/>
            <ac:spMk id="2" creationId="{3D23739D-B4A1-C5B5-ED96-B07766584249}"/>
          </ac:spMkLst>
        </pc:spChg>
        <pc:picChg chg="add mod">
          <ac:chgData name="DOMINGUEZ, Morgane" userId="d29c428e-ee62-4017-a838-521138d5b01c" providerId="ADAL" clId="{685D98C8-CEE1-4D83-933C-2A607067B74C}" dt="2025-03-31T12:58:41.349" v="2021" actId="1076"/>
          <ac:picMkLst>
            <pc:docMk/>
            <pc:sldMk cId="2157614585" sldId="2147474626"/>
            <ac:picMk id="3" creationId="{A5836BD7-1C65-40F0-C7D7-716E4639E655}"/>
          </ac:picMkLst>
        </pc:picChg>
        <pc:picChg chg="mod">
          <ac:chgData name="DOMINGUEZ, Morgane" userId="d29c428e-ee62-4017-a838-521138d5b01c" providerId="ADAL" clId="{685D98C8-CEE1-4D83-933C-2A607067B74C}" dt="2025-03-11T16:22:18.090" v="1567" actId="1076"/>
          <ac:picMkLst>
            <pc:docMk/>
            <pc:sldMk cId="2157614585" sldId="2147474626"/>
            <ac:picMk id="6" creationId="{6FC1D94D-816A-3DF2-ED50-B1E6FF138E7E}"/>
          </ac:picMkLst>
        </pc:picChg>
      </pc:sldChg>
      <pc:sldChg chg="addSp modSp mod ord modTransition modAnim">
        <pc:chgData name="DOMINGUEZ, Morgane" userId="d29c428e-ee62-4017-a838-521138d5b01c" providerId="ADAL" clId="{685D98C8-CEE1-4D83-933C-2A607067B74C}" dt="2025-03-31T13:02:20.554" v="2035" actId="1076"/>
        <pc:sldMkLst>
          <pc:docMk/>
          <pc:sldMk cId="4230200921" sldId="2147474627"/>
        </pc:sldMkLst>
        <pc:spChg chg="mod">
          <ac:chgData name="DOMINGUEZ, Morgane" userId="d29c428e-ee62-4017-a838-521138d5b01c" providerId="ADAL" clId="{685D98C8-CEE1-4D83-933C-2A607067B74C}" dt="2025-03-11T16:23:24.253" v="1576" actId="20577"/>
          <ac:spMkLst>
            <pc:docMk/>
            <pc:sldMk cId="4230200921" sldId="2147474627"/>
            <ac:spMk id="2" creationId="{404ABAB8-2C04-550F-ED85-65049DB60C0C}"/>
          </ac:spMkLst>
        </pc:spChg>
        <pc:picChg chg="add mod">
          <ac:chgData name="DOMINGUEZ, Morgane" userId="d29c428e-ee62-4017-a838-521138d5b01c" providerId="ADAL" clId="{685D98C8-CEE1-4D83-933C-2A607067B74C}" dt="2025-03-31T13:02:20.554" v="2035" actId="1076"/>
          <ac:picMkLst>
            <pc:docMk/>
            <pc:sldMk cId="4230200921" sldId="2147474627"/>
            <ac:picMk id="3" creationId="{E4929753-588E-651E-1747-F2D5CB04832A}"/>
          </ac:picMkLst>
        </pc:picChg>
      </pc:sldChg>
      <pc:sldChg chg="addSp delSp modSp mod modTransition modAnim">
        <pc:chgData name="DOMINGUEZ, Morgane" userId="d29c428e-ee62-4017-a838-521138d5b01c" providerId="ADAL" clId="{685D98C8-CEE1-4D83-933C-2A607067B74C}" dt="2025-03-31T13:03:51.888" v="2044"/>
        <pc:sldMkLst>
          <pc:docMk/>
          <pc:sldMk cId="3750282615" sldId="2147474628"/>
        </pc:sldMkLst>
        <pc:spChg chg="mod">
          <ac:chgData name="DOMINGUEZ, Morgane" userId="d29c428e-ee62-4017-a838-521138d5b01c" providerId="ADAL" clId="{685D98C8-CEE1-4D83-933C-2A607067B74C}" dt="2025-03-11T16:23:52.314" v="1592" actId="20577"/>
          <ac:spMkLst>
            <pc:docMk/>
            <pc:sldMk cId="3750282615" sldId="2147474628"/>
            <ac:spMk id="2" creationId="{66C5790C-4414-4661-C63C-E303139C61EC}"/>
          </ac:spMkLst>
        </pc:spChg>
        <pc:spChg chg="del">
          <ac:chgData name="DOMINGUEZ, Morgane" userId="d29c428e-ee62-4017-a838-521138d5b01c" providerId="ADAL" clId="{685D98C8-CEE1-4D83-933C-2A607067B74C}" dt="2025-03-31T12:55:36.028" v="2005" actId="478"/>
          <ac:spMkLst>
            <pc:docMk/>
            <pc:sldMk cId="3750282615" sldId="2147474628"/>
            <ac:spMk id="4" creationId="{36BCB26F-6453-A0EF-4BFC-2DE5D2C330BD}"/>
          </ac:spMkLst>
        </pc:spChg>
        <pc:spChg chg="del mod">
          <ac:chgData name="DOMINGUEZ, Morgane" userId="d29c428e-ee62-4017-a838-521138d5b01c" providerId="ADAL" clId="{685D98C8-CEE1-4D83-933C-2A607067B74C}" dt="2025-03-31T12:55:34.822" v="2004" actId="478"/>
          <ac:spMkLst>
            <pc:docMk/>
            <pc:sldMk cId="3750282615" sldId="2147474628"/>
            <ac:spMk id="6" creationId="{506503A5-3E4B-3393-B6F7-CC9ED9840111}"/>
          </ac:spMkLst>
        </pc:spChg>
        <pc:spChg chg="add mod">
          <ac:chgData name="DOMINGUEZ, Morgane" userId="d29c428e-ee62-4017-a838-521138d5b01c" providerId="ADAL" clId="{685D98C8-CEE1-4D83-933C-2A607067B74C}" dt="2025-03-31T12:55:36.518" v="2006"/>
          <ac:spMkLst>
            <pc:docMk/>
            <pc:sldMk cId="3750282615" sldId="2147474628"/>
            <ac:spMk id="7" creationId="{6F6F7C69-60A7-021E-8F19-EF5ADA45311A}"/>
          </ac:spMkLst>
        </pc:spChg>
        <pc:spChg chg="add mod">
          <ac:chgData name="DOMINGUEZ, Morgane" userId="d29c428e-ee62-4017-a838-521138d5b01c" providerId="ADAL" clId="{685D98C8-CEE1-4D83-933C-2A607067B74C}" dt="2025-03-31T12:55:36.518" v="2006"/>
          <ac:spMkLst>
            <pc:docMk/>
            <pc:sldMk cId="3750282615" sldId="2147474628"/>
            <ac:spMk id="8" creationId="{C85EE0DC-251B-21E6-80DA-6E2B85EA4C7E}"/>
          </ac:spMkLst>
        </pc:spChg>
        <pc:picChg chg="add mod">
          <ac:chgData name="DOMINGUEZ, Morgane" userId="d29c428e-ee62-4017-a838-521138d5b01c" providerId="ADAL" clId="{685D98C8-CEE1-4D83-933C-2A607067B74C}" dt="2025-03-31T13:03:41.296" v="2043" actId="1076"/>
          <ac:picMkLst>
            <pc:docMk/>
            <pc:sldMk cId="3750282615" sldId="2147474628"/>
            <ac:picMk id="9" creationId="{C6D45D32-14DE-5F35-BE08-3CAF433EBDA3}"/>
          </ac:picMkLst>
        </pc:picChg>
      </pc:sldChg>
      <pc:sldChg chg="addSp modSp mod modTransition modAnim">
        <pc:chgData name="DOMINGUEZ, Morgane" userId="d29c428e-ee62-4017-a838-521138d5b01c" providerId="ADAL" clId="{685D98C8-CEE1-4D83-933C-2A607067B74C}" dt="2025-03-31T13:04:57.249" v="2048" actId="1076"/>
        <pc:sldMkLst>
          <pc:docMk/>
          <pc:sldMk cId="121190327" sldId="2147474629"/>
        </pc:sldMkLst>
        <pc:spChg chg="mod">
          <ac:chgData name="DOMINGUEZ, Morgane" userId="d29c428e-ee62-4017-a838-521138d5b01c" providerId="ADAL" clId="{685D98C8-CEE1-4D83-933C-2A607067B74C}" dt="2025-03-11T16:24:12.449" v="1604" actId="20577"/>
          <ac:spMkLst>
            <pc:docMk/>
            <pc:sldMk cId="121190327" sldId="2147474629"/>
            <ac:spMk id="3" creationId="{26D4946F-A558-BC12-8FC5-13E376262D2C}"/>
          </ac:spMkLst>
        </pc:spChg>
        <pc:picChg chg="add mod">
          <ac:chgData name="DOMINGUEZ, Morgane" userId="d29c428e-ee62-4017-a838-521138d5b01c" providerId="ADAL" clId="{685D98C8-CEE1-4D83-933C-2A607067B74C}" dt="2025-03-31T13:04:57.249" v="2048" actId="1076"/>
          <ac:picMkLst>
            <pc:docMk/>
            <pc:sldMk cId="121190327" sldId="2147474629"/>
            <ac:picMk id="2" creationId="{DB62514C-FD5E-6E5A-C3AF-635A61C15E8D}"/>
          </ac:picMkLst>
        </pc:picChg>
      </pc:sldChg>
      <pc:sldChg chg="addSp delSp modSp mod modTransition modAnim">
        <pc:chgData name="DOMINGUEZ, Morgane" userId="d29c428e-ee62-4017-a838-521138d5b01c" providerId="ADAL" clId="{685D98C8-CEE1-4D83-933C-2A607067B74C}" dt="2025-03-31T13:57:24.139" v="2104" actId="1076"/>
        <pc:sldMkLst>
          <pc:docMk/>
          <pc:sldMk cId="1795148980" sldId="2147474630"/>
        </pc:sldMkLst>
        <pc:spChg chg="mod">
          <ac:chgData name="DOMINGUEZ, Morgane" userId="d29c428e-ee62-4017-a838-521138d5b01c" providerId="ADAL" clId="{685D98C8-CEE1-4D83-933C-2A607067B74C}" dt="2025-03-19T12:48:37.284" v="1685" actId="20577"/>
          <ac:spMkLst>
            <pc:docMk/>
            <pc:sldMk cId="1795148980" sldId="2147474630"/>
            <ac:spMk id="2" creationId="{66C5790C-4414-4661-C63C-E303139C61EC}"/>
          </ac:spMkLst>
        </pc:spChg>
        <pc:spChg chg="del">
          <ac:chgData name="DOMINGUEZ, Morgane" userId="d29c428e-ee62-4017-a838-521138d5b01c" providerId="ADAL" clId="{685D98C8-CEE1-4D83-933C-2A607067B74C}" dt="2025-03-31T12:55:42.702" v="2008" actId="478"/>
          <ac:spMkLst>
            <pc:docMk/>
            <pc:sldMk cId="1795148980" sldId="2147474630"/>
            <ac:spMk id="4" creationId="{D967113E-1007-A7D6-BA9B-89D55B047C5D}"/>
          </ac:spMkLst>
        </pc:spChg>
        <pc:spChg chg="del mod">
          <ac:chgData name="DOMINGUEZ, Morgane" userId="d29c428e-ee62-4017-a838-521138d5b01c" providerId="ADAL" clId="{685D98C8-CEE1-4D83-933C-2A607067B74C}" dt="2025-03-31T12:55:41.346" v="2007" actId="478"/>
          <ac:spMkLst>
            <pc:docMk/>
            <pc:sldMk cId="1795148980" sldId="2147474630"/>
            <ac:spMk id="6" creationId="{B508FF70-47CF-6E4E-A77D-1CD136025755}"/>
          </ac:spMkLst>
        </pc:spChg>
        <pc:spChg chg="add mod">
          <ac:chgData name="DOMINGUEZ, Morgane" userId="d29c428e-ee62-4017-a838-521138d5b01c" providerId="ADAL" clId="{685D98C8-CEE1-4D83-933C-2A607067B74C}" dt="2025-03-31T12:55:43.073" v="2009"/>
          <ac:spMkLst>
            <pc:docMk/>
            <pc:sldMk cId="1795148980" sldId="2147474630"/>
            <ac:spMk id="7" creationId="{385AD5C7-95C8-6190-DF50-ABB130563F57}"/>
          </ac:spMkLst>
        </pc:spChg>
        <pc:spChg chg="add mod">
          <ac:chgData name="DOMINGUEZ, Morgane" userId="d29c428e-ee62-4017-a838-521138d5b01c" providerId="ADAL" clId="{685D98C8-CEE1-4D83-933C-2A607067B74C}" dt="2025-03-31T12:55:43.073" v="2009"/>
          <ac:spMkLst>
            <pc:docMk/>
            <pc:sldMk cId="1795148980" sldId="2147474630"/>
            <ac:spMk id="8" creationId="{50D6BC96-5F25-1C45-C374-1AA96DA98054}"/>
          </ac:spMkLst>
        </pc:spChg>
        <pc:picChg chg="mod">
          <ac:chgData name="DOMINGUEZ, Morgane" userId="d29c428e-ee62-4017-a838-521138d5b01c" providerId="ADAL" clId="{685D98C8-CEE1-4D83-933C-2A607067B74C}" dt="2025-03-31T13:57:24.139" v="2104" actId="1076"/>
          <ac:picMkLst>
            <pc:docMk/>
            <pc:sldMk cId="1795148980" sldId="2147474630"/>
            <ac:picMk id="3" creationId="{C7C1E6AA-04E1-B549-222B-F8A45E8495D1}"/>
          </ac:picMkLst>
        </pc:picChg>
        <pc:picChg chg="add mod">
          <ac:chgData name="DOMINGUEZ, Morgane" userId="d29c428e-ee62-4017-a838-521138d5b01c" providerId="ADAL" clId="{685D98C8-CEE1-4D83-933C-2A607067B74C}" dt="2025-03-31T13:06:08.168" v="2054" actId="1076"/>
          <ac:picMkLst>
            <pc:docMk/>
            <pc:sldMk cId="1795148980" sldId="2147474630"/>
            <ac:picMk id="9" creationId="{6066EF1D-0A15-90E2-19F5-1AB8BF729D68}"/>
          </ac:picMkLst>
        </pc:picChg>
      </pc:sldChg>
      <pc:sldChg chg="addSp modSp mod modTransition modAnim">
        <pc:chgData name="DOMINGUEZ, Morgane" userId="d29c428e-ee62-4017-a838-521138d5b01c" providerId="ADAL" clId="{685D98C8-CEE1-4D83-933C-2A607067B74C}" dt="2025-03-31T13:57:44.492" v="2106"/>
        <pc:sldMkLst>
          <pc:docMk/>
          <pc:sldMk cId="3398078990" sldId="2147474631"/>
        </pc:sldMkLst>
        <pc:spChg chg="mod">
          <ac:chgData name="DOMINGUEZ, Morgane" userId="d29c428e-ee62-4017-a838-521138d5b01c" providerId="ADAL" clId="{685D98C8-CEE1-4D83-933C-2A607067B74C}" dt="2025-03-11T16:24:33.579" v="1623" actId="14100"/>
          <ac:spMkLst>
            <pc:docMk/>
            <pc:sldMk cId="3398078990" sldId="2147474631"/>
            <ac:spMk id="3" creationId="{DF3597FF-A85A-06D4-6D86-60A230D4FA61}"/>
          </ac:spMkLst>
        </pc:spChg>
        <pc:picChg chg="add mod">
          <ac:chgData name="DOMINGUEZ, Morgane" userId="d29c428e-ee62-4017-a838-521138d5b01c" providerId="ADAL" clId="{685D98C8-CEE1-4D83-933C-2A607067B74C}" dt="2025-03-31T13:07:26.243" v="2060" actId="1076"/>
          <ac:picMkLst>
            <pc:docMk/>
            <pc:sldMk cId="3398078990" sldId="2147474631"/>
            <ac:picMk id="2" creationId="{F21346E9-B4DC-40EE-B41C-1A77B2A654AE}"/>
          </ac:picMkLst>
        </pc:picChg>
      </pc:sldChg>
      <pc:sldChg chg="addSp modSp mod modTransition modAnim">
        <pc:chgData name="DOMINGUEZ, Morgane" userId="d29c428e-ee62-4017-a838-521138d5b01c" providerId="ADAL" clId="{685D98C8-CEE1-4D83-933C-2A607067B74C}" dt="2025-03-31T13:08:28.703" v="2064"/>
        <pc:sldMkLst>
          <pc:docMk/>
          <pc:sldMk cId="2849894684" sldId="2147474632"/>
        </pc:sldMkLst>
        <pc:picChg chg="add mod">
          <ac:chgData name="DOMINGUEZ, Morgane" userId="d29c428e-ee62-4017-a838-521138d5b01c" providerId="ADAL" clId="{685D98C8-CEE1-4D83-933C-2A607067B74C}" dt="2025-03-31T13:08:22.762" v="2063" actId="1076"/>
          <ac:picMkLst>
            <pc:docMk/>
            <pc:sldMk cId="2849894684" sldId="2147474632"/>
            <ac:picMk id="3" creationId="{1B3383BF-CFBE-9018-1F4C-C37F3277EF7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deuxième module du cours d'introduction du GTFCC sur l'identification des zones prioritaires pour les interventions multisectorielles, aussi appelées les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2012953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décider du seuil de l'indice, les parties prenantes doivent trouver le meilleur équilibre entre la faisabilité et l'impact de santé publique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le seuil est fixé à un niveau bas, de nombreuses unités géographiques seront des PAMIs. Dans ce cas, l'impact potentiel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peut être élevé, mais sa faisabilité peut être difficile.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revanche, si le seuil est élevé, très peu d'unités géographiques seront des PAMIs. Dans ce cas, la faisabilité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peut être élevée, mais son impact potentiel peut être limité.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conséquent, fixer un seuil pour l'indice consiste à trouver le meilleur équilibre entre la faisabilité et l'impact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04E23-EFC6-954F-B42A-4F03BD9342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5180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L'identification des PAMIs nécessite une planification minutieuse ; voyons les principaux éléments à prendre en compte pour bien planifier l'identification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11</a:t>
            </a:fld>
            <a:endParaRPr lang="en-US"/>
          </a:p>
        </p:txBody>
      </p:sp>
    </p:spTree>
    <p:extLst>
      <p:ext uri="{BB962C8B-B14F-4D97-AF65-F5344CB8AC3E}">
        <p14:creationId xmlns:p14="http://schemas.microsoft.com/office/powerpoint/2010/main" val="2228430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processus d'identification des PAMIs comporte cinq grandes étapes.</a:t>
            </a:r>
          </a:p>
          <a:p>
            <a:r>
              <a:rPr lang="fr-FR" dirty="0"/>
              <a:t>La première étape est le lancement de l'identification des PAMIs. À cette étape, les parties prenantes du pays s'engagent et s'organisent pour identifier les PAMIs. Ils se familiarisent également avec la méthode et le matériel du GTFCC pour l'identification des PAMIs.</a:t>
            </a:r>
          </a:p>
          <a:p>
            <a:r>
              <a:rPr lang="fr-FR" dirty="0"/>
              <a:t>Vient ensuite la phase de compilation des données et de calcul de l'indice numérique.</a:t>
            </a:r>
          </a:p>
          <a:p>
            <a:r>
              <a:rPr lang="fr-FR" dirty="0"/>
              <a:t>Cela amène ensuite à la phase de validation participative pour la prise de décision sur les PAMIs par consensus en tenant compte de l'indice numérique. Cette phase nécessite une consultation large des parties prenantes et se déroule de préférence sous la forme d'un atelier présentiel.</a:t>
            </a:r>
          </a:p>
          <a:p>
            <a:r>
              <a:rPr lang="fr-FR" dirty="0"/>
              <a:t>Ensuite, l'identification des PAMIs est documentée dans un rapport.</a:t>
            </a:r>
          </a:p>
          <a:p>
            <a:r>
              <a:rPr lang="fr-FR" dirty="0"/>
              <a:t>Pour conclure le processus, une revue des PAMIs par le GTFCC est réalisée pour fournir au pays un retour d'information technique indépendant.</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12</a:t>
            </a:fld>
            <a:endParaRPr lang="en-US"/>
          </a:p>
        </p:txBody>
      </p:sp>
    </p:spTree>
    <p:extLst>
      <p:ext uri="{BB962C8B-B14F-4D97-AF65-F5344CB8AC3E}">
        <p14:creationId xmlns:p14="http://schemas.microsoft.com/office/powerpoint/2010/main" val="288040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moyenne, il faut environ 6 mois pour compléter toutes les étapes de l'identification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premier mois est consacré au lancement de l’identification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Au cours des mois 2 et 3, les données sont compilées et l'indice numérique est calculé.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quatrième mois, la validation participative par les parties prenantes a lieu.</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cinquième mois, un rapport sur l’identification des PAMIs est préparé.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le sixième mois, une revue indépendante des PAMIs est réalisée par le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13</a:t>
            </a:fld>
            <a:endParaRPr lang="en-US"/>
          </a:p>
        </p:txBody>
      </p:sp>
    </p:spTree>
    <p:extLst>
      <p:ext uri="{BB962C8B-B14F-4D97-AF65-F5344CB8AC3E}">
        <p14:creationId xmlns:p14="http://schemas.microsoft.com/office/powerpoint/2010/main" val="2845556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fois l'identification des PAMIs terminée, l'étape suivante consiste à élaborer 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Les capacités dans les PAMIs sont évaluées pour chaque pilier de la prévention et de la lutte contre le choléra, et les lacunes prioritaires sont identifiées en conséquence. Cela permet ensuite d'identifier les objectifs stratégiques pour chaque pilier de la prévention et de la lutte contre le choléra et de concevoir des plans opérationnels d’intervention dans les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les pays qui envisagent de mettre en œuvre la vaccination préventive doivent également élaborer un plan pluriannuel de vaccination.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14</a:t>
            </a:fld>
            <a:endParaRPr lang="en-US"/>
          </a:p>
        </p:txBody>
      </p:sp>
    </p:spTree>
    <p:extLst>
      <p:ext uri="{BB962C8B-B14F-4D97-AF65-F5344CB8AC3E}">
        <p14:creationId xmlns:p14="http://schemas.microsoft.com/office/powerpoint/2010/main" val="2710700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L'identification des PAMIs doit être soigneusement planifiée afin d'assurer une articulation fluide avec les étapes suivantes.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Illustrons cela par la vaccination préventive.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 nous l'avons vu, l'identification des PAMIs prend généralement environ 6 mois.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L'élaboration d'un plan pluriannuel pour la vaccination préventive dans les PAMIs prend également environ 6 mois.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pays doivent respecter des dates strictes pour soumettre leur plan pluriannuel de vaccination préventive.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conséquent, l'identification des PAMIs doit commencer environ 12 mois avant la fenêtre calendaire de soumission du plan de vaccination.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Cela nécessite une planification et une anticipation minutieuses.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15</a:t>
            </a:fld>
            <a:endParaRPr lang="en-US"/>
          </a:p>
        </p:txBody>
      </p:sp>
    </p:spTree>
    <p:extLst>
      <p:ext uri="{BB962C8B-B14F-4D97-AF65-F5344CB8AC3E}">
        <p14:creationId xmlns:p14="http://schemas.microsoft.com/office/powerpoint/2010/main" val="864580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conclusion de ce module, voici les points importants à retenir.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L'identification des PAMIs pour le contrôle concerne les pays où la transmission du choléra est élevée à modérée. En principe, il s'agit de pays où des épidémies de choléra ont été signalées dans plus de 5 % des unités géographiques au cours des cinq dernières années. Les PAMIs pour le contrôle sont les unités géographiques où l’atteinte par le choléra a été la plus élevée au cours des dernières années.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L'identification des PAMIs pour l'élimination concerne les pays où la transmission du choléra est limitée ou absente. En principe, il s'agit de pays où des épidémies de choléra ont été signalées dans moins de 5 % des unités géographiques au cours des cinq dernières années. Les PAMIs pour l'élimination sont les unités géographiques les plus vulnérables à la réémergence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prise de décision sur les PAMIs se fait par consensus entre les parties prenantes du pays en utilisant un indice numérique pour guider la prise de décision.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L'identification des PAMIs prend généralement environ 6 mois, ce qui nécessite une planification minutieuse.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16</a:t>
            </a:fld>
            <a:endParaRPr lang="en-US"/>
          </a:p>
        </p:txBody>
      </p:sp>
    </p:spTree>
    <p:extLst>
      <p:ext uri="{BB962C8B-B14F-4D97-AF65-F5344CB8AC3E}">
        <p14:creationId xmlns:p14="http://schemas.microsoft.com/office/powerpoint/2010/main" val="3164892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de passer au module suivant, nous vous invitons à répondre à un quiz. Ce quiz comporte quatre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17</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1. Dans un pays, au cours des 5 dernières années, des épidémies de choléra ont été signalées dans 27% des unités géographiques. Quelle est la meilleure approche dans ce pays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 pays devrait identifier les PAMIs pour le contrôle et élaborer 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 contrôler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 pays devrait identifier les PAMIs pour l’élimination et élaborer 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 éliminer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18</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a. Étant donné que des épidémies de choléra ont été signalées dans plus de 5 % des unités géographiques au cours des cinq dernières années, ce pays devrait identifier les PAMIs pour le contrôle et élaborer 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 contrôler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19</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module, nous vous présenterons les principes clés de l’identification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612889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2. Dans un pays, au cours des 5 dernières années, des épidémies de choléra ont été signalées dans 1% des unités géographiques. Quelle est la meilleure approche dans ce pays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 pays devrait identifier les PAMIs pour le contrôle et élaborer 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 contrôler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 pays devrait identifier les PAMIs pour l’élimination et élaborer 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 éliminer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choléra n'est plus une préoccupation dans ce pays, investir dans des interventions multisectorielles serait dispendieux.</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20</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b. Étant donné que des épidémies de choléra ont été signalées dans moins de 5 % des unités géographiques au cours des cinq dernières années, ce pays devrait identifier les PAMIs pour l’élimination et élaborer 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 éliminer le choléra. Le choléra reste une préoccupation et une menace tant que la vulnérabilité au choléra demeure.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21</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3. Comment la liste des PAMIs est-elle établie dans un pays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Automatiquement en fonction de la valeur d'un indice numérique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Grâce à des discussions qualitatives et des négociations entre les acteurs politiques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Sur la base d'un consensus entre les parties prenantes, en tenant compte d'un indice numérique pour guider une prise de décision objective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22</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c. La liste des PAMI est déterminée sur la base d'un consensus entre les parties prenantes, en tenant compte d'un indice numérique pour guider une prise de décision objective.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23</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4. Il s'agit de la dernière question. Combien de temps faut-il en moyenne pour mener à terme l'identification des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457200" algn="l"/>
              </a:tabLs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6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semaines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457200" algn="l"/>
              </a:tabLs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6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mois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12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mois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0"/>
              </a:spcAft>
            </a:pPr>
            <a:endParaRPr lang="en-GB" sz="1200" b="1" kern="100" dirty="0">
              <a:effectLst/>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24</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2160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b. Entre le début de l'identification des PAMIs et la finalisation d’une revue des PAMIs par le GTFCC, 6 mois s’écoulent en moyenne.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25</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9631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avons terminé ce module à présent.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26</a:t>
            </a:fld>
            <a:endParaRPr lang="en-US"/>
          </a:p>
        </p:txBody>
      </p:sp>
    </p:spTree>
    <p:extLst>
      <p:ext uri="{BB962C8B-B14F-4D97-AF65-F5344CB8AC3E}">
        <p14:creationId xmlns:p14="http://schemas.microsoft.com/office/powerpoint/2010/main" val="1713156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l'issue de ce module, vous saurez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Pourquoi il existe deux méthodes GTFCC pour identifier les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Déterminer quelle méthode GTFCC est applicable dans votre pays en fonction de sa situation du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principes clés guidant la prise de décision sur les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principales étapes de l'identification des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Clr>
                <a:srgbClr val="009999"/>
              </a:buClr>
              <a:buFont typeface="Courier New" panose="02070309020205020404" pitchFamily="49" charset="0"/>
              <a:buChar char="o"/>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Et comment bien planifier l'identification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4164757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 d’abord, voyons quand identifier les PAMIs pour le contrôle du choléra et quand identifier les PAMIs pour l'élimination du choléra, en fonction de la situation du choléra dans le pays considéré.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4</a:t>
            </a:fld>
            <a:endParaRPr lang="en-US"/>
          </a:p>
        </p:txBody>
      </p:sp>
    </p:spTree>
    <p:extLst>
      <p:ext uri="{BB962C8B-B14F-4D97-AF65-F5344CB8AC3E}">
        <p14:creationId xmlns:p14="http://schemas.microsoft.com/office/powerpoint/2010/main" val="3559862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L'identification des PAMIs pour le contrôle du choléra concerne les pays où la transmission du choléra est modérée ou élevée.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principe, il s'agit de pays où plus de 5 % des unités géographiques ont signalé des épidémies de choléra au cours des cinq dernières années.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ces pays, les stratégies de lutte contre le choléra doivent viser à contrôler le choléra à l'aide d'un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 le contrôle de la maladie.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PAMIs pour le contrôle sont alors les unités géographiques ayant été les plus atteintes par le choléra au cours des dernières années.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mesure que des progrès sont réalisés pour contrôler le choléra, ces pays se rapprochent d’un objectif d'élimination.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5</a:t>
            </a:fld>
            <a:endParaRPr lang="en-US"/>
          </a:p>
        </p:txBody>
      </p:sp>
    </p:spTree>
    <p:extLst>
      <p:ext uri="{BB962C8B-B14F-4D97-AF65-F5344CB8AC3E}">
        <p14:creationId xmlns:p14="http://schemas.microsoft.com/office/powerpoint/2010/main" val="6778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L'identification des PAMIs pour l'élimination du choléra concerne les pays où la transmission du choléra est faible ou absente.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principe, il s'agit de pays où moins de 5 % des unités géographiques ont signalé des épidémies de choléra au cours des dernières années.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ces pays, les stratégies contre le choléra doivent viser à l'éliminer.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PAMIs pour l’élimination sont alors les zones géographiques les plus vulnérables à la réémergence du choléra. L'identification des PAMIs pour l’élimination se concentre sur la vulnérabilité au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mise en œuvre d'interventions multisectorielles dans les PAMIs en vue de l'élimination est essentielle pour atténuer la vulnérabilité à la réémergence du choléra afin de parvenir à l'éliminer de manière durable.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6</a:t>
            </a:fld>
            <a:endParaRPr lang="en-US"/>
          </a:p>
        </p:txBody>
      </p:sp>
    </p:spTree>
    <p:extLst>
      <p:ext uri="{BB962C8B-B14F-4D97-AF65-F5344CB8AC3E}">
        <p14:creationId xmlns:p14="http://schemas.microsoft.com/office/powerpoint/2010/main" val="4229611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déterminer si un pays doit identifier des PAMIs pour le contrôle ou pour l’élimination, la première étape consiste à déterminer le niveau géographique des PAMIs dans le contexte propre au pays considéré.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s'agit du niveau géographique auquel les interventions multisectorielles contre le choléra définies dans 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seront conçues et mises en œuvre. Le niveau correspondant est propre à chaque pays. Le plus souvent, les pays choisissent le niveau administratif 2, qui correspond au niveau du district, ou le niveau administratif 3, qui correspond au niveau de la municipalité.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fois que le pays a déterminé le niveau géographique des PAMIs, l'étape suivante consiste à évaluer le pourcentage d'unités géographiques où le choléra a été signalé au cours des cinq dernières années.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principe, si le choléra a été signalé dans plus de 5 % des unités géographiques au cours des cinq dernières années, il est conseillé d'identifier les PAMIs pour le contrôle afin d'élaborer 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 contrôler le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revanche, si le choléra a été signalé dans moins de 5 % des unités géographiques au cours des cinq dernières années, il est conseillé d'identifier les PAMIs pour l’élimination afin d'élaborer 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visant à éliminer la maladie.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7</a:t>
            </a:fld>
            <a:endParaRPr lang="en-US"/>
          </a:p>
        </p:txBody>
      </p:sp>
    </p:spTree>
    <p:extLst>
      <p:ext uri="{BB962C8B-B14F-4D97-AF65-F5344CB8AC3E}">
        <p14:creationId xmlns:p14="http://schemas.microsoft.com/office/powerpoint/2010/main" val="1026534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présent, voyons les principes clés qui guident la prise de décision sur les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8</a:t>
            </a:fld>
            <a:endParaRPr lang="en-US"/>
          </a:p>
        </p:txBody>
      </p:sp>
    </p:spTree>
    <p:extLst>
      <p:ext uri="{BB962C8B-B14F-4D97-AF65-F5344CB8AC3E}">
        <p14:creationId xmlns:p14="http://schemas.microsoft.com/office/powerpoint/2010/main" val="4237523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L'identification des PAMIs que ce soit pour le contrôle ou pour l’élimination suit les mêmes phases et les mêmes principes pour la prise de décision.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première phase est axée sur les données.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cette étape, toutes les unités géographiques du pays sont notées en fonction d'un indice numérique. Cet indice est utilisé pour éclairer une prise de décision objective sur les PAMIs, basée sur des données.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mode de calcul de cet indice est différent selon qu'il s'agit de PAMIs pour le contrôle ou pour l'élimination.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deuxième phase est celle de la prise de décision sur les PAMIs, sur la base d'un consensus.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cette étape, les parties prenantes issues de différents secteurs et représentant plusieurs niveaux et plusieurs organisations décident de manière participative et consensuelle d'un seuil pour l'indice numérique calculé lors de la première phase.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Toutes les unités géographiques ayant une valeur de l'indice supérieure à ce seuil sont alors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04E23-EFC6-954F-B42A-4F03BD9342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7842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50A4EB-F105-40F1-890F-6C97101E279A}"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36FCDD-DC47-4FB1-B5A8-2A1C40A01A27}"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A19AF4-ABB7-45B4-8C81-8AF2D2F6E663}"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8589132-E18D-454D-8858-6B6450E36E65}"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F8A933E-6A18-40AB-A03E-8276786625DA}"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37D9F99-4CBE-4E8F-B003-370836E1A818}" type="datetime1">
              <a:rPr lang="en-GB" smtClean="0"/>
              <a:t>19/05/2025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D66A26CC-CF1F-4928-8CC6-6B880B3922AA}" type="datetime1">
              <a:rPr lang="en-GB" smtClean="0"/>
              <a:t>19/05/2025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95C5BE55-4A1F-4175-A3C4-04912C891AC5}" type="datetime1">
              <a:rPr lang="en-GB" smtClean="0"/>
              <a:t>19/05/2025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C365ADA3-C3C8-48D7-A7D2-20A9FE78D753}" type="datetime1">
              <a:rPr lang="en-GB" smtClean="0"/>
              <a:t>19/05/2025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75933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ACB028D-3BC6-4C15-815A-32DE4E16133E}"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005622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53EF538-6508-468D-831C-AA73249084B3}"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874757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8CDE4F-99F4-4FF5-921C-5B0250D1BA01}"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674CEE5-502B-4481-A048-108B316A30D2}"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13910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5C8EC3BE-3CCC-417B-BADF-9841C242C009}"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61184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A47A9D7-A8CE-43FD-817F-98E95BF636D9}"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84075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40E5146-7196-48AE-B6BE-1F40A5756250}"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067120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6670651-33C3-48CC-BB7F-1942AB64EE8C}"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719665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C10F30B4-4F91-4554-B9B6-17CAD40BEA03}" type="datetime1">
              <a:rPr lang="en-GB" smtClean="0"/>
              <a:t>19/05/2025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887209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FE9A9866-CE0C-485F-94A8-022D5F0E82EC}" type="datetime1">
              <a:rPr lang="en-GB" smtClean="0"/>
              <a:t>19/05/2025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742689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73572646-EF24-411F-97AD-FA43C11B59B9}" type="datetime1">
              <a:rPr lang="en-GB" smtClean="0"/>
              <a:t>19/05/2025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9292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CDA9D1E8-5E63-4E10-AD41-7EC79D467AB2}" type="datetime1">
              <a:rPr lang="en-GB" smtClean="0"/>
              <a:t>19/05/2025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2245387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A8528965-6A6F-4AF3-BB7E-0A1F5C7919C3}" type="datetime1">
              <a:rPr lang="en-GB" smtClean="0"/>
              <a:t>19/05/2025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608893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87EC30-0072-41D7-9A91-BEB3FBBE6040}"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69AB2CF8-1DAB-414C-A4D4-68DD4A878FB9}" type="datetime1">
              <a:rPr lang="en-GB" smtClean="0"/>
              <a:t>19/05/2025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162295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20440D87-8732-4786-ACA1-6F99E973D196}" type="datetime1">
              <a:rPr lang="en-GB" smtClean="0"/>
              <a:t>19/05/2025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837753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364F4684-3DA8-45FA-8E9D-594452894ACB}" type="datetime1">
              <a:rPr lang="en-GB" smtClean="0"/>
              <a:t>19/05/2025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675058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A79DC06D-B1D3-46DE-B23D-1E929D04CD40}" type="datetime1">
              <a:rPr lang="en-GB" smtClean="0"/>
              <a:t>19/05/2025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9008431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Oval 5"/>
          <p:cNvSpPr/>
          <p:nvPr/>
        </p:nvSpPr>
        <p:spPr>
          <a:xfrm>
            <a:off x="-2" y="1"/>
            <a:ext cx="18288000" cy="6858002"/>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685800" y="7440206"/>
            <a:ext cx="11658600" cy="2194560"/>
          </a:xfrm>
        </p:spPr>
        <p:txBody>
          <a:bodyPr anchor="ctr">
            <a:normAutofit/>
          </a:bodyPr>
          <a:lstStyle>
            <a:lvl1pPr algn="r">
              <a:defRPr sz="7500" spc="300" baseline="0"/>
            </a:lvl1pPr>
          </a:lstStyle>
          <a:p>
            <a:r>
              <a:rPr lang="en-US"/>
              <a:t>Title of the presentation</a:t>
            </a:r>
          </a:p>
        </p:txBody>
      </p:sp>
      <p:sp>
        <p:nvSpPr>
          <p:cNvPr id="3" name="Subtitle 2"/>
          <p:cNvSpPr>
            <a:spLocks noGrp="1"/>
          </p:cNvSpPr>
          <p:nvPr>
            <p:ph type="subTitle" idx="1" hasCustomPrompt="1"/>
          </p:nvPr>
        </p:nvSpPr>
        <p:spPr>
          <a:xfrm>
            <a:off x="12915900" y="7440206"/>
            <a:ext cx="4800600" cy="2194560"/>
          </a:xfrm>
        </p:spPr>
        <p:txBody>
          <a:bodyPr lIns="91440" rIns="91440" anchor="ctr">
            <a:normAutofit/>
          </a:bodyPr>
          <a:lstStyle>
            <a:lvl1pPr marL="0" indent="0" algn="l">
              <a:lnSpc>
                <a:spcPct val="100000"/>
              </a:lnSpc>
              <a:spcBef>
                <a:spcPts val="0"/>
              </a:spcBef>
              <a:buNone/>
              <a:defRPr sz="2700">
                <a:solidFill>
                  <a:schemeClr val="tx1">
                    <a:lumMod val="95000"/>
                    <a:lumOff val="5000"/>
                  </a:schemeClr>
                </a:solidFill>
              </a:defRPr>
            </a:lvl1pPr>
            <a:lvl2pPr marL="685800" indent="0" algn="ctr">
              <a:buNone/>
              <a:defRPr sz="2700"/>
            </a:lvl2pPr>
            <a:lvl3pPr marL="1371600" indent="0" algn="ctr">
              <a:buNone/>
              <a:defRPr sz="2700"/>
            </a:lvl3pPr>
            <a:lvl4pPr marL="2057400" indent="0" algn="ctr">
              <a:buNone/>
              <a:defRPr sz="2700"/>
            </a:lvl4pPr>
            <a:lvl5pPr marL="2743200" indent="0" algn="ctr">
              <a:buNone/>
              <a:defRPr sz="2700"/>
            </a:lvl5pPr>
            <a:lvl6pPr marL="3429000" indent="0" algn="ctr">
              <a:buNone/>
              <a:defRPr sz="2700"/>
            </a:lvl6pPr>
            <a:lvl7pPr marL="4114800" indent="0" algn="ctr">
              <a:buNone/>
              <a:defRPr sz="2700"/>
            </a:lvl7pPr>
            <a:lvl8pPr marL="4800600" indent="0" algn="ctr">
              <a:buNone/>
              <a:defRPr sz="2700"/>
            </a:lvl8pPr>
            <a:lvl9pPr marL="5486400" indent="0" algn="ctr">
              <a:buNone/>
              <a:defRPr sz="27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6FE12E66-8033-4940-BF28-417C15584DF0}" type="datetime1">
              <a:rPr lang="en-GB" smtClean="0"/>
              <a:t>19/05/2025</a:t>
            </a:fld>
            <a:endParaRPr lang="en-US"/>
          </a:p>
        </p:txBody>
      </p:sp>
      <p:sp>
        <p:nvSpPr>
          <p:cNvPr id="5" name="Footer Placeholder 4"/>
          <p:cNvSpPr>
            <a:spLocks noGrp="1"/>
          </p:cNvSpPr>
          <p:nvPr>
            <p:ph type="ftr" sz="quarter" idx="11"/>
          </p:nvPr>
        </p:nvSpPr>
        <p:spPr>
          <a:xfrm>
            <a:off x="6667018" y="9706056"/>
            <a:ext cx="9449570" cy="411480"/>
          </a:xfrm>
        </p:spPr>
        <p:txBody>
          <a:bodyPr/>
          <a:lstStyle/>
          <a:p>
            <a:endParaRPr lang="en-US"/>
          </a:p>
        </p:txBody>
      </p:sp>
      <p:sp>
        <p:nvSpPr>
          <p:cNvPr id="6" name="Slide Number Placeholder 5"/>
          <p:cNvSpPr>
            <a:spLocks noGrp="1"/>
          </p:cNvSpPr>
          <p:nvPr>
            <p:ph type="sldNum" sz="quarter" idx="12"/>
          </p:nvPr>
        </p:nvSpPr>
        <p:spPr>
          <a:xfrm>
            <a:off x="16256000" y="9706056"/>
            <a:ext cx="1460501" cy="411480"/>
          </a:xfrm>
        </p:spPr>
        <p:txBody>
          <a:bodyPr/>
          <a:lstStyle/>
          <a:p>
            <a:fld id="{4FAB73BC-B049-4115-A692-8D63A059BFB8}" type="slidenum">
              <a:rPr lang="en-US"/>
              <a:t>‹#›</a:t>
            </a:fld>
            <a:endParaRPr lang="en-US"/>
          </a:p>
        </p:txBody>
      </p:sp>
      <p:cxnSp>
        <p:nvCxnSpPr>
          <p:cNvPr id="8" name="Straight Connector 7"/>
          <p:cNvCxnSpPr/>
          <p:nvPr/>
        </p:nvCxnSpPr>
        <p:spPr>
          <a:xfrm flipV="1">
            <a:off x="12580265" y="7896159"/>
            <a:ext cx="0" cy="13716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A1E76C4-2BF5-4A70-8F5D-BC152B7F2B00}"/>
              </a:ext>
            </a:extLst>
          </p:cNvPr>
          <p:cNvPicPr>
            <a:picLocks noChangeAspect="1"/>
          </p:cNvPicPr>
          <p:nvPr userDrawn="1"/>
        </p:nvPicPr>
        <p:blipFill>
          <a:blip r:embed="rId2"/>
          <a:stretch>
            <a:fillRect/>
          </a:stretch>
        </p:blipFill>
        <p:spPr>
          <a:xfrm>
            <a:off x="0" y="-21961"/>
            <a:ext cx="18288000" cy="6915150"/>
          </a:xfrm>
          <a:prstGeom prst="rect">
            <a:avLst/>
          </a:prstGeom>
        </p:spPr>
      </p:pic>
      <p:sp>
        <p:nvSpPr>
          <p:cNvPr id="18" name="Rectangle 17">
            <a:extLst>
              <a:ext uri="{FF2B5EF4-FFF2-40B4-BE49-F238E27FC236}">
                <a16:creationId xmlns:a16="http://schemas.microsoft.com/office/drawing/2014/main" id="{2CC5328D-0370-430B-8655-74F82DBB90DB}"/>
              </a:ext>
            </a:extLst>
          </p:cNvPr>
          <p:cNvSpPr/>
          <p:nvPr userDrawn="1"/>
        </p:nvSpPr>
        <p:spPr>
          <a:xfrm flipV="1">
            <a:off x="-2" y="-64222"/>
            <a:ext cx="18288000" cy="6957410"/>
          </a:xfrm>
          <a:prstGeom prst="rect">
            <a:avLst/>
          </a:prstGeom>
          <a:gradFill>
            <a:gsLst>
              <a:gs pos="30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685801" y="5998127"/>
            <a:ext cx="8301038" cy="1414463"/>
          </a:xfrm>
          <a:prstGeom prst="rect">
            <a:avLst/>
          </a:prstGeom>
        </p:spPr>
      </p:pic>
    </p:spTree>
    <p:extLst>
      <p:ext uri="{BB962C8B-B14F-4D97-AF65-F5344CB8AC3E}">
        <p14:creationId xmlns:p14="http://schemas.microsoft.com/office/powerpoint/2010/main" val="12657695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1" name="Oval 5"/>
          <p:cNvSpPr/>
          <p:nvPr/>
        </p:nvSpPr>
        <p:spPr>
          <a:xfrm>
            <a:off x="-2" y="1"/>
            <a:ext cx="18288000" cy="6858002"/>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685800" y="7440206"/>
            <a:ext cx="11658600" cy="2194560"/>
          </a:xfrm>
        </p:spPr>
        <p:txBody>
          <a:bodyPr anchor="ctr">
            <a:normAutofit/>
          </a:bodyPr>
          <a:lstStyle>
            <a:lvl1pPr algn="r">
              <a:defRPr sz="7500" spc="300" baseline="0"/>
            </a:lvl1pPr>
          </a:lstStyle>
          <a:p>
            <a:r>
              <a:rPr lang="en-US"/>
              <a:t>Title of the presentation</a:t>
            </a:r>
          </a:p>
        </p:txBody>
      </p:sp>
      <p:sp>
        <p:nvSpPr>
          <p:cNvPr id="3" name="Subtitle 2"/>
          <p:cNvSpPr>
            <a:spLocks noGrp="1"/>
          </p:cNvSpPr>
          <p:nvPr>
            <p:ph type="subTitle" idx="1" hasCustomPrompt="1"/>
          </p:nvPr>
        </p:nvSpPr>
        <p:spPr>
          <a:xfrm>
            <a:off x="12915900" y="7440206"/>
            <a:ext cx="4800600" cy="2194560"/>
          </a:xfrm>
        </p:spPr>
        <p:txBody>
          <a:bodyPr lIns="91440" rIns="91440" anchor="ctr">
            <a:normAutofit/>
          </a:bodyPr>
          <a:lstStyle>
            <a:lvl1pPr marL="0" indent="0" algn="l">
              <a:lnSpc>
                <a:spcPct val="100000"/>
              </a:lnSpc>
              <a:spcBef>
                <a:spcPts val="0"/>
              </a:spcBef>
              <a:buNone/>
              <a:defRPr sz="2700">
                <a:solidFill>
                  <a:schemeClr val="tx1">
                    <a:lumMod val="95000"/>
                    <a:lumOff val="5000"/>
                  </a:schemeClr>
                </a:solidFill>
              </a:defRPr>
            </a:lvl1pPr>
            <a:lvl2pPr marL="685800" indent="0" algn="ctr">
              <a:buNone/>
              <a:defRPr sz="2700"/>
            </a:lvl2pPr>
            <a:lvl3pPr marL="1371600" indent="0" algn="ctr">
              <a:buNone/>
              <a:defRPr sz="2700"/>
            </a:lvl3pPr>
            <a:lvl4pPr marL="2057400" indent="0" algn="ctr">
              <a:buNone/>
              <a:defRPr sz="2700"/>
            </a:lvl4pPr>
            <a:lvl5pPr marL="2743200" indent="0" algn="ctr">
              <a:buNone/>
              <a:defRPr sz="2700"/>
            </a:lvl5pPr>
            <a:lvl6pPr marL="3429000" indent="0" algn="ctr">
              <a:buNone/>
              <a:defRPr sz="2700"/>
            </a:lvl6pPr>
            <a:lvl7pPr marL="4114800" indent="0" algn="ctr">
              <a:buNone/>
              <a:defRPr sz="2700"/>
            </a:lvl7pPr>
            <a:lvl8pPr marL="4800600" indent="0" algn="ctr">
              <a:buNone/>
              <a:defRPr sz="2700"/>
            </a:lvl8pPr>
            <a:lvl9pPr marL="5486400" indent="0" algn="ctr">
              <a:buNone/>
              <a:defRPr sz="27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9AAE9EB7-C5C3-4496-9F65-B95252CA1D57}" type="datetime1">
              <a:rPr lang="en-GB" smtClean="0"/>
              <a:t>19/05/2025</a:t>
            </a:fld>
            <a:endParaRPr lang="en-US"/>
          </a:p>
        </p:txBody>
      </p:sp>
      <p:sp>
        <p:nvSpPr>
          <p:cNvPr id="5" name="Footer Placeholder 4"/>
          <p:cNvSpPr>
            <a:spLocks noGrp="1"/>
          </p:cNvSpPr>
          <p:nvPr>
            <p:ph type="ftr" sz="quarter" idx="11"/>
          </p:nvPr>
        </p:nvSpPr>
        <p:spPr>
          <a:xfrm>
            <a:off x="6667018" y="9706056"/>
            <a:ext cx="9449570" cy="411480"/>
          </a:xfrm>
        </p:spPr>
        <p:txBody>
          <a:bodyPr/>
          <a:lstStyle/>
          <a:p>
            <a:endParaRPr lang="en-US"/>
          </a:p>
        </p:txBody>
      </p:sp>
      <p:sp>
        <p:nvSpPr>
          <p:cNvPr id="6" name="Slide Number Placeholder 5"/>
          <p:cNvSpPr>
            <a:spLocks noGrp="1"/>
          </p:cNvSpPr>
          <p:nvPr>
            <p:ph type="sldNum" sz="quarter" idx="12"/>
          </p:nvPr>
        </p:nvSpPr>
        <p:spPr>
          <a:xfrm>
            <a:off x="16256000" y="9706056"/>
            <a:ext cx="1460501" cy="411480"/>
          </a:xfrm>
        </p:spPr>
        <p:txBody>
          <a:bodyPr/>
          <a:lstStyle/>
          <a:p>
            <a:fld id="{4FAB73BC-B049-4115-A692-8D63A059BFB8}" type="slidenum">
              <a:rPr lang="en-US"/>
              <a:t>‹#›</a:t>
            </a:fld>
            <a:endParaRPr lang="en-US"/>
          </a:p>
        </p:txBody>
      </p:sp>
      <p:cxnSp>
        <p:nvCxnSpPr>
          <p:cNvPr id="8" name="Straight Connector 7"/>
          <p:cNvCxnSpPr/>
          <p:nvPr/>
        </p:nvCxnSpPr>
        <p:spPr>
          <a:xfrm flipV="1">
            <a:off x="12580265" y="7896159"/>
            <a:ext cx="0" cy="13716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2D1DC42-1F9B-4B1E-80A4-AE3D3B79723E}"/>
              </a:ext>
            </a:extLst>
          </p:cNvPr>
          <p:cNvPicPr>
            <a:picLocks noChangeAspect="1"/>
          </p:cNvPicPr>
          <p:nvPr userDrawn="1"/>
        </p:nvPicPr>
        <p:blipFill>
          <a:blip r:embed="rId2"/>
          <a:stretch>
            <a:fillRect/>
          </a:stretch>
        </p:blipFill>
        <p:spPr>
          <a:xfrm>
            <a:off x="-2" y="2868"/>
            <a:ext cx="18288000" cy="6915150"/>
          </a:xfrm>
          <a:prstGeom prst="rect">
            <a:avLst/>
          </a:prstGeom>
        </p:spPr>
      </p:pic>
      <p:sp>
        <p:nvSpPr>
          <p:cNvPr id="18" name="Rectangle 17">
            <a:extLst>
              <a:ext uri="{FF2B5EF4-FFF2-40B4-BE49-F238E27FC236}">
                <a16:creationId xmlns:a16="http://schemas.microsoft.com/office/drawing/2014/main" id="{2CC5328D-0370-430B-8655-74F82DBB90DB}"/>
              </a:ext>
            </a:extLst>
          </p:cNvPr>
          <p:cNvSpPr/>
          <p:nvPr userDrawn="1"/>
        </p:nvSpPr>
        <p:spPr>
          <a:xfrm flipV="1">
            <a:off x="0" y="-763932"/>
            <a:ext cx="18288000" cy="7681950"/>
          </a:xfrm>
          <a:prstGeom prst="rect">
            <a:avLst/>
          </a:prstGeom>
          <a:gradFill>
            <a:gsLst>
              <a:gs pos="31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685799" y="5992626"/>
            <a:ext cx="8301038" cy="1414463"/>
          </a:xfrm>
          <a:prstGeom prst="rect">
            <a:avLst/>
          </a:prstGeom>
        </p:spPr>
      </p:pic>
    </p:spTree>
    <p:extLst>
      <p:ext uri="{BB962C8B-B14F-4D97-AF65-F5344CB8AC3E}">
        <p14:creationId xmlns:p14="http://schemas.microsoft.com/office/powerpoint/2010/main" val="17943344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7440206"/>
            <a:ext cx="11658600" cy="2194560"/>
          </a:xfrm>
        </p:spPr>
        <p:txBody>
          <a:bodyPr anchor="ctr">
            <a:normAutofit/>
          </a:bodyPr>
          <a:lstStyle>
            <a:lvl1pPr algn="r">
              <a:defRPr sz="7500" spc="300" baseline="0"/>
            </a:lvl1pPr>
          </a:lstStyle>
          <a:p>
            <a:r>
              <a:rPr lang="en-US"/>
              <a:t>Title of the presentation</a:t>
            </a:r>
          </a:p>
        </p:txBody>
      </p:sp>
      <p:sp>
        <p:nvSpPr>
          <p:cNvPr id="3" name="Subtitle 2"/>
          <p:cNvSpPr>
            <a:spLocks noGrp="1"/>
          </p:cNvSpPr>
          <p:nvPr>
            <p:ph type="subTitle" idx="1" hasCustomPrompt="1"/>
          </p:nvPr>
        </p:nvSpPr>
        <p:spPr>
          <a:xfrm>
            <a:off x="12915900" y="7440206"/>
            <a:ext cx="4800600" cy="2194560"/>
          </a:xfrm>
        </p:spPr>
        <p:txBody>
          <a:bodyPr lIns="91440" rIns="91440" anchor="ctr">
            <a:normAutofit/>
          </a:bodyPr>
          <a:lstStyle>
            <a:lvl1pPr marL="0" indent="0" algn="l">
              <a:lnSpc>
                <a:spcPct val="100000"/>
              </a:lnSpc>
              <a:spcBef>
                <a:spcPts val="0"/>
              </a:spcBef>
              <a:buNone/>
              <a:defRPr sz="2700">
                <a:solidFill>
                  <a:schemeClr val="tx1">
                    <a:lumMod val="95000"/>
                    <a:lumOff val="5000"/>
                  </a:schemeClr>
                </a:solidFill>
              </a:defRPr>
            </a:lvl1pPr>
            <a:lvl2pPr marL="685800" indent="0" algn="ctr">
              <a:buNone/>
              <a:defRPr sz="2700"/>
            </a:lvl2pPr>
            <a:lvl3pPr marL="1371600" indent="0" algn="ctr">
              <a:buNone/>
              <a:defRPr sz="2700"/>
            </a:lvl3pPr>
            <a:lvl4pPr marL="2057400" indent="0" algn="ctr">
              <a:buNone/>
              <a:defRPr sz="2700"/>
            </a:lvl4pPr>
            <a:lvl5pPr marL="2743200" indent="0" algn="ctr">
              <a:buNone/>
              <a:defRPr sz="2700"/>
            </a:lvl5pPr>
            <a:lvl6pPr marL="3429000" indent="0" algn="ctr">
              <a:buNone/>
              <a:defRPr sz="2700"/>
            </a:lvl6pPr>
            <a:lvl7pPr marL="4114800" indent="0" algn="ctr">
              <a:buNone/>
              <a:defRPr sz="2700"/>
            </a:lvl7pPr>
            <a:lvl8pPr marL="4800600" indent="0" algn="ctr">
              <a:buNone/>
              <a:defRPr sz="2700"/>
            </a:lvl8pPr>
            <a:lvl9pPr marL="5486400" indent="0" algn="ctr">
              <a:buNone/>
              <a:defRPr sz="27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0602F2A2-6956-4801-98E0-4A438FB4F835}" type="datetime1">
              <a:rPr lang="en-GB" smtClean="0"/>
              <a:t>19/05/2025</a:t>
            </a:fld>
            <a:endParaRPr lang="en-US"/>
          </a:p>
        </p:txBody>
      </p:sp>
      <p:sp>
        <p:nvSpPr>
          <p:cNvPr id="5" name="Footer Placeholder 4"/>
          <p:cNvSpPr>
            <a:spLocks noGrp="1"/>
          </p:cNvSpPr>
          <p:nvPr>
            <p:ph type="ftr" sz="quarter" idx="11"/>
          </p:nvPr>
        </p:nvSpPr>
        <p:spPr>
          <a:xfrm>
            <a:off x="6667018" y="9706056"/>
            <a:ext cx="9449570" cy="411480"/>
          </a:xfrm>
        </p:spPr>
        <p:txBody>
          <a:bodyPr/>
          <a:lstStyle/>
          <a:p>
            <a:endParaRPr lang="en-US"/>
          </a:p>
        </p:txBody>
      </p:sp>
      <p:sp>
        <p:nvSpPr>
          <p:cNvPr id="6" name="Slide Number Placeholder 5"/>
          <p:cNvSpPr>
            <a:spLocks noGrp="1"/>
          </p:cNvSpPr>
          <p:nvPr>
            <p:ph type="sldNum" sz="quarter" idx="12"/>
          </p:nvPr>
        </p:nvSpPr>
        <p:spPr>
          <a:xfrm>
            <a:off x="16256000" y="9706056"/>
            <a:ext cx="1460501" cy="411480"/>
          </a:xfrm>
        </p:spPr>
        <p:txBody>
          <a:bodyPr/>
          <a:lstStyle/>
          <a:p>
            <a:fld id="{4FAB73BC-B049-4115-A692-8D63A059BFB8}" type="slidenum">
              <a:rPr lang="en-US"/>
              <a:t>‹#›</a:t>
            </a:fld>
            <a:endParaRPr lang="en-US"/>
          </a:p>
        </p:txBody>
      </p:sp>
      <p:cxnSp>
        <p:nvCxnSpPr>
          <p:cNvPr id="8" name="Straight Connector 7"/>
          <p:cNvCxnSpPr/>
          <p:nvPr/>
        </p:nvCxnSpPr>
        <p:spPr>
          <a:xfrm flipV="1">
            <a:off x="12580265" y="7896159"/>
            <a:ext cx="0" cy="13716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2678D17-1089-42AA-8A37-B2B96CD42244}"/>
              </a:ext>
            </a:extLst>
          </p:cNvPr>
          <p:cNvPicPr>
            <a:picLocks noChangeAspect="1"/>
          </p:cNvPicPr>
          <p:nvPr userDrawn="1"/>
        </p:nvPicPr>
        <p:blipFill>
          <a:blip r:embed="rId2"/>
          <a:stretch>
            <a:fillRect/>
          </a:stretch>
        </p:blipFill>
        <p:spPr>
          <a:xfrm>
            <a:off x="0" y="0"/>
            <a:ext cx="18288000" cy="6915150"/>
          </a:xfrm>
          <a:prstGeom prst="rect">
            <a:avLst/>
          </a:prstGeom>
        </p:spPr>
      </p:pic>
      <p:sp>
        <p:nvSpPr>
          <p:cNvPr id="14" name="Rectangle 13">
            <a:extLst>
              <a:ext uri="{FF2B5EF4-FFF2-40B4-BE49-F238E27FC236}">
                <a16:creationId xmlns:a16="http://schemas.microsoft.com/office/drawing/2014/main" id="{A0089ED4-AC8B-4F08-B80C-6C8B664BB5CF}"/>
              </a:ext>
            </a:extLst>
          </p:cNvPr>
          <p:cNvSpPr/>
          <p:nvPr userDrawn="1"/>
        </p:nvSpPr>
        <p:spPr>
          <a:xfrm flipV="1">
            <a:off x="-20475" y="1980"/>
            <a:ext cx="18288000" cy="7376043"/>
          </a:xfrm>
          <a:prstGeom prst="rect">
            <a:avLst/>
          </a:prstGeom>
          <a:gradFill>
            <a:gsLst>
              <a:gs pos="27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685801" y="5990098"/>
            <a:ext cx="8301038" cy="1414463"/>
          </a:xfrm>
          <a:prstGeom prst="rect">
            <a:avLst/>
          </a:prstGeom>
        </p:spPr>
      </p:pic>
    </p:spTree>
    <p:extLst>
      <p:ext uri="{BB962C8B-B14F-4D97-AF65-F5344CB8AC3E}">
        <p14:creationId xmlns:p14="http://schemas.microsoft.com/office/powerpoint/2010/main" val="2522226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3835" y="194671"/>
            <a:ext cx="14580108" cy="224942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93DE055-6C34-446C-B2E6-C565D98DAF3C}" type="datetime1">
              <a:rPr lang="en-GB" smtClean="0"/>
              <a:t>19/05/2025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8" name="Slide Number Placeholder 5">
            <a:extLst>
              <a:ext uri="{FF2B5EF4-FFF2-40B4-BE49-F238E27FC236}">
                <a16:creationId xmlns:a16="http://schemas.microsoft.com/office/drawing/2014/main" id="{7AFD5D04-99BE-44EC-80F8-426FC1CDB548}"/>
              </a:ext>
            </a:extLst>
          </p:cNvPr>
          <p:cNvSpPr>
            <a:spLocks noGrp="1"/>
          </p:cNvSpPr>
          <p:nvPr>
            <p:ph type="sldNum" sz="quarter" idx="12"/>
          </p:nvPr>
        </p:nvSpPr>
        <p:spPr>
          <a:xfrm>
            <a:off x="16256000" y="9706056"/>
            <a:ext cx="1460501" cy="411480"/>
          </a:xfrm>
        </p:spPr>
        <p:txBody>
          <a:bodyPr/>
          <a:lstStyle/>
          <a:p>
            <a:fld id="{4FAB73BC-B049-4115-A692-8D63A059BFB8}" type="slidenum">
              <a:rPr lang="en-US"/>
              <a:t>‹#›</a:t>
            </a:fld>
            <a:endParaRPr lang="en-US"/>
          </a:p>
        </p:txBody>
      </p:sp>
    </p:spTree>
    <p:extLst>
      <p:ext uri="{BB962C8B-B14F-4D97-AF65-F5344CB8AC3E}">
        <p14:creationId xmlns:p14="http://schemas.microsoft.com/office/powerpoint/2010/main" val="5813919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18288000" cy="685800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7440206"/>
            <a:ext cx="11658600" cy="2194560"/>
          </a:xfrm>
        </p:spPr>
        <p:txBody>
          <a:bodyPr anchor="ctr">
            <a:normAutofit/>
          </a:bodyPr>
          <a:lstStyle>
            <a:lvl1pPr algn="r">
              <a:defRPr sz="7500" b="0" spc="300" baseline="0"/>
            </a:lvl1pPr>
          </a:lstStyle>
          <a:p>
            <a:r>
              <a:rPr lang="en-US"/>
              <a:t>Click to edit Master title style</a:t>
            </a:r>
          </a:p>
        </p:txBody>
      </p:sp>
      <p:sp>
        <p:nvSpPr>
          <p:cNvPr id="3" name="Text Placeholder 2"/>
          <p:cNvSpPr>
            <a:spLocks noGrp="1"/>
          </p:cNvSpPr>
          <p:nvPr>
            <p:ph type="body" idx="1"/>
          </p:nvPr>
        </p:nvSpPr>
        <p:spPr>
          <a:xfrm>
            <a:off x="12915900" y="7440206"/>
            <a:ext cx="4800600" cy="2194560"/>
          </a:xfrm>
        </p:spPr>
        <p:txBody>
          <a:bodyPr lIns="91440" rIns="91440" anchor="ctr">
            <a:normAutofit/>
          </a:bodyPr>
          <a:lstStyle>
            <a:lvl1pPr marL="0" indent="0">
              <a:lnSpc>
                <a:spcPct val="100000"/>
              </a:lnSpc>
              <a:spcBef>
                <a:spcPts val="0"/>
              </a:spcBef>
              <a:buNone/>
              <a:defRPr sz="2700">
                <a:solidFill>
                  <a:schemeClr val="tx1">
                    <a:lumMod val="95000"/>
                    <a:lumOff val="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2C1239-D854-4256-B3EB-55862EA42756}"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8" name="Straight Connector 7"/>
          <p:cNvCxnSpPr/>
          <p:nvPr/>
        </p:nvCxnSpPr>
        <p:spPr>
          <a:xfrm flipV="1">
            <a:off x="12580265" y="7896159"/>
            <a:ext cx="0" cy="1371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578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6192" y="877824"/>
            <a:ext cx="14580108" cy="2249424"/>
          </a:xfrm>
        </p:spPr>
        <p:txBody>
          <a:bodyPr/>
          <a:lstStyle/>
          <a:p>
            <a:r>
              <a:rPr lang="en-US"/>
              <a:t>Click to edit Master title style</a:t>
            </a:r>
          </a:p>
        </p:txBody>
      </p:sp>
      <p:sp>
        <p:nvSpPr>
          <p:cNvPr id="3" name="Content Placeholder 2"/>
          <p:cNvSpPr>
            <a:spLocks noGrp="1"/>
          </p:cNvSpPr>
          <p:nvPr>
            <p:ph sz="half" idx="1"/>
          </p:nvPr>
        </p:nvSpPr>
        <p:spPr>
          <a:xfrm>
            <a:off x="1536191" y="3429000"/>
            <a:ext cx="7132320" cy="6035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983980" y="3429000"/>
            <a:ext cx="7132320" cy="6035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C1E5E8-275F-4996-9AF8-283B2F554D6D}"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1815400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058A29-8D87-45E0-AE64-3B66AE1352C2}"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36192" y="3269454"/>
            <a:ext cx="7132320" cy="1234440"/>
          </a:xfrm>
        </p:spPr>
        <p:txBody>
          <a:bodyPr lIns="137160" rIns="137160" anchor="ctr">
            <a:normAutofit/>
          </a:bodyPr>
          <a:lstStyle>
            <a:lvl1pPr marL="0" indent="0">
              <a:spcBef>
                <a:spcPts val="0"/>
              </a:spcBef>
              <a:spcAft>
                <a:spcPts val="0"/>
              </a:spcAft>
              <a:buNone/>
              <a:defRPr sz="3450" b="0" cap="none" baseline="0">
                <a:solidFill>
                  <a:schemeClr val="accent1"/>
                </a:solidFill>
                <a:latin typeface="+mn-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536192" y="4451682"/>
            <a:ext cx="7132320" cy="5012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986332" y="3269454"/>
            <a:ext cx="7132320" cy="1234440"/>
          </a:xfrm>
        </p:spPr>
        <p:txBody>
          <a:bodyPr lIns="137160" rIns="137160" anchor="ctr">
            <a:normAutofit/>
          </a:bodyPr>
          <a:lstStyle>
            <a:lvl1pPr marL="0" indent="0">
              <a:spcBef>
                <a:spcPts val="0"/>
              </a:spcBef>
              <a:spcAft>
                <a:spcPts val="0"/>
              </a:spcAft>
              <a:buNone/>
              <a:defRPr lang="en-US" sz="3450" b="0" kern="1200" cap="none" baseline="0" dirty="0">
                <a:solidFill>
                  <a:schemeClr val="accent1"/>
                </a:solidFill>
                <a:latin typeface="+mn-lt"/>
                <a:ea typeface="+mn-ea"/>
                <a:cs typeface="+mn-cs"/>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marL="0" lvl="0" indent="0" algn="l" defTabSz="1371600" rtl="0" eaLnBrk="1" latinLnBrk="0" hangingPunct="1">
              <a:lnSpc>
                <a:spcPct val="90000"/>
              </a:lnSpc>
              <a:spcBef>
                <a:spcPts val="2700"/>
              </a:spcBef>
              <a:buNone/>
            </a:pPr>
            <a:r>
              <a:rPr lang="en-US"/>
              <a:t>Edit Master text styles</a:t>
            </a:r>
          </a:p>
        </p:txBody>
      </p:sp>
      <p:sp>
        <p:nvSpPr>
          <p:cNvPr id="6" name="Content Placeholder 5"/>
          <p:cNvSpPr>
            <a:spLocks noGrp="1"/>
          </p:cNvSpPr>
          <p:nvPr>
            <p:ph sz="quarter" idx="4"/>
          </p:nvPr>
        </p:nvSpPr>
        <p:spPr>
          <a:xfrm>
            <a:off x="8986332" y="4451682"/>
            <a:ext cx="7132320" cy="5012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919843-6081-4507-A0F3-D5D0084ED321}" type="datetime1">
              <a:rPr lang="en-GB" smtClean="0"/>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5014612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E7B15A-0753-4443-A532-EAA14762CB57}" type="datetime1">
              <a:rPr lang="en-GB" smtClean="0"/>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164780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AC163-6606-4CAC-99E6-0E3CE1F52172}" type="datetime1">
              <a:rPr lang="en-GB" smtClean="0"/>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642590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536192" y="707264"/>
            <a:ext cx="6583680" cy="2606040"/>
          </a:xfrm>
        </p:spPr>
        <p:txBody>
          <a:bodyPr>
            <a:noAutofit/>
          </a:bodyPr>
          <a:lstStyle>
            <a:lvl1pPr>
              <a:lnSpc>
                <a:spcPct val="80000"/>
              </a:lnSpc>
              <a:defRPr sz="6000"/>
            </a:lvl1pPr>
          </a:lstStyle>
          <a:p>
            <a:r>
              <a:rPr lang="en-US"/>
              <a:t>Click to edit Master title style</a:t>
            </a:r>
          </a:p>
        </p:txBody>
      </p:sp>
      <p:sp>
        <p:nvSpPr>
          <p:cNvPr id="3" name="Content Placeholder 2"/>
          <p:cNvSpPr>
            <a:spLocks noGrp="1"/>
          </p:cNvSpPr>
          <p:nvPr>
            <p:ph idx="1"/>
          </p:nvPr>
        </p:nvSpPr>
        <p:spPr>
          <a:xfrm>
            <a:off x="8572500" y="1234440"/>
            <a:ext cx="8517636" cy="7776972"/>
          </a:xfrm>
        </p:spPr>
        <p:txBody>
          <a:bodyPr/>
          <a:lstStyle>
            <a:lvl1pPr>
              <a:defRPr sz="3600"/>
            </a:lvl1pPr>
            <a:lvl2pPr>
              <a:defRPr sz="30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36192" y="3386259"/>
            <a:ext cx="6583680" cy="5643441"/>
          </a:xfrm>
        </p:spPr>
        <p:txBody>
          <a:bodyPr lIns="91440" rIns="91440">
            <a:normAutofit/>
          </a:bodyPr>
          <a:lstStyle>
            <a:lvl1pPr marL="0" indent="0">
              <a:lnSpc>
                <a:spcPct val="108000"/>
              </a:lnSpc>
              <a:spcBef>
                <a:spcPts val="900"/>
              </a:spcBef>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p:txBody>
          <a:bodyPr/>
          <a:lstStyle/>
          <a:p>
            <a:fld id="{A052E1F4-4795-4008-B3B7-B9900BE3EE53}"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17949623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440207"/>
            <a:ext cx="11658600" cy="2194560"/>
          </a:xfrm>
        </p:spPr>
        <p:txBody>
          <a:bodyPr anchor="ctr">
            <a:normAutofit/>
          </a:bodyPr>
          <a:lstStyle>
            <a:lvl1pPr algn="r">
              <a:defRPr sz="7500" spc="300" baseline="0"/>
            </a:lvl1pPr>
          </a:lstStyle>
          <a:p>
            <a:r>
              <a:rPr lang="en-US"/>
              <a:t>Click to edit Master title style</a:t>
            </a:r>
          </a:p>
        </p:txBody>
      </p:sp>
      <p:sp>
        <p:nvSpPr>
          <p:cNvPr id="3" name="Picture Placeholder 2"/>
          <p:cNvSpPr>
            <a:spLocks noGrp="1" noChangeAspect="1"/>
          </p:cNvSpPr>
          <p:nvPr>
            <p:ph type="pic" idx="1"/>
          </p:nvPr>
        </p:nvSpPr>
        <p:spPr>
          <a:xfrm>
            <a:off x="0" y="-2"/>
            <a:ext cx="18283428" cy="6858000"/>
          </a:xfrm>
          <a:solidFill>
            <a:schemeClr val="accent1">
              <a:lumMod val="60000"/>
              <a:lumOff val="40000"/>
            </a:schemeClr>
          </a:solidFill>
        </p:spPr>
        <p:txBody>
          <a:bodyPr lIns="457200" tIns="365760" rIns="45720" bIns="45720"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2915900" y="7440207"/>
            <a:ext cx="4800600" cy="2194560"/>
          </a:xfrm>
        </p:spPr>
        <p:txBody>
          <a:bodyPr lIns="91440" rIns="91440" anchor="ctr">
            <a:normAutofit/>
          </a:bodyPr>
          <a:lstStyle>
            <a:lvl1pPr marL="0" indent="0">
              <a:lnSpc>
                <a:spcPct val="100000"/>
              </a:lnSpc>
              <a:spcBef>
                <a:spcPts val="0"/>
              </a:spcBef>
              <a:buNone/>
              <a:defRPr sz="2700">
                <a:solidFill>
                  <a:schemeClr val="tx1">
                    <a:lumMod val="95000"/>
                    <a:lumOff val="5000"/>
                  </a:schemeClr>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5C7DDAB7-20BC-4144-A4EA-8E31873C9E43}"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a:t>‹#›</a:t>
            </a:fld>
            <a:endParaRPr lang="en-US"/>
          </a:p>
        </p:txBody>
      </p:sp>
      <p:cxnSp>
        <p:nvCxnSpPr>
          <p:cNvPr id="8" name="Straight Connector 7"/>
          <p:cNvCxnSpPr/>
          <p:nvPr/>
        </p:nvCxnSpPr>
        <p:spPr>
          <a:xfrm flipV="1">
            <a:off x="12580265" y="7896159"/>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105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DBF874-E377-4500-8D3E-3BC4D79892A4}"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1745402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1143000"/>
            <a:ext cx="3943350" cy="81153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1485901" y="1143000"/>
            <a:ext cx="11372850" cy="81153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CD2B07-BFD1-4566-AC72-2A32E21052D1}"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7" name="Straight Connector 6"/>
          <p:cNvCxnSpPr/>
          <p:nvPr/>
        </p:nvCxnSpPr>
        <p:spPr>
          <a:xfrm rot="5400000" flipV="1">
            <a:off x="15087600" y="88895"/>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579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D54043-B050-4536-9269-F74C70FAB55E}" type="datetime1">
              <a:rPr lang="en-GB" smtClean="0"/>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CA818C-3EDA-4CCE-B676-F44D580A8061}" type="datetime1">
              <a:rPr lang="en-GB" smtClean="0"/>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6396AF-B5A3-49A2-863F-EFE41DCBCCD7}" type="datetime1">
              <a:rPr lang="en-GB" smtClean="0"/>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471920-45AA-4CC9-80E2-BB5557FCFE28}"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126558-26F2-4839-9ABA-94EBAF39C87A}"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746A6E-54A6-483F-BE14-4ECDC97F76FD}" type="datetime1">
              <a:rPr lang="en-GB" smtClean="0"/>
              <a:t>19/05/2025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4EE76E27-88A2-4318-A843-9679861A37BF}" type="datetime1">
              <a:rPr lang="en-GB" smtClean="0"/>
              <a:t>19/05/2025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EDF1EA53-8E69-4EA0-97DF-3B0F8DC4A50B}" type="datetime1">
              <a:rPr lang="en-GB" smtClean="0"/>
              <a:t>19/05/2025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9149163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6192" y="80808"/>
            <a:ext cx="14580108" cy="2249424"/>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1536193" y="3429000"/>
            <a:ext cx="14580110" cy="6035040"/>
          </a:xfrm>
          <a:prstGeom prst="rect">
            <a:avLst/>
          </a:prstGeom>
        </p:spPr>
        <p:txBody>
          <a:bodyPr vert="horz" lIns="45720" tIns="45720" rIns="45720" bIns="45720" rtlCol="0">
            <a:normAutofit/>
          </a:bodyPr>
          <a:lstStyle/>
          <a:p>
            <a:pPr lvl="0"/>
            <a:r>
              <a:rPr lang="en-US"/>
              <a:t>Modifier les styles du texte maître</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1536194" y="9706056"/>
            <a:ext cx="3231215" cy="411480"/>
          </a:xfrm>
          <a:prstGeom prst="rect">
            <a:avLst/>
          </a:prstGeom>
        </p:spPr>
        <p:txBody>
          <a:bodyPr vert="horz" lIns="91440" tIns="45720" rIns="91440" bIns="45720" rtlCol="0" anchor="ctr"/>
          <a:lstStyle>
            <a:lvl1pPr algn="l">
              <a:defRPr sz="1500">
                <a:solidFill>
                  <a:schemeClr val="tx1">
                    <a:lumMod val="95000"/>
                    <a:lumOff val="5000"/>
                  </a:schemeClr>
                </a:solidFill>
                <a:latin typeface="+mj-lt"/>
              </a:defRPr>
            </a:lvl1pPr>
          </a:lstStyle>
          <a:p>
            <a:fld id="{492BDC40-FBC4-44E3-83B5-C73D8460CE00}" type="datetime1">
              <a:rPr lang="en-GB" smtClean="0"/>
              <a:t>19/05/2025</a:t>
            </a:fld>
            <a:endParaRPr lang="en-US"/>
          </a:p>
        </p:txBody>
      </p:sp>
      <p:sp>
        <p:nvSpPr>
          <p:cNvPr id="5" name="Footer Placeholder 4"/>
          <p:cNvSpPr>
            <a:spLocks noGrp="1"/>
          </p:cNvSpPr>
          <p:nvPr>
            <p:ph type="ftr" sz="quarter" idx="3"/>
          </p:nvPr>
        </p:nvSpPr>
        <p:spPr>
          <a:xfrm>
            <a:off x="7264399" y="9706056"/>
            <a:ext cx="8852189" cy="411480"/>
          </a:xfrm>
          <a:prstGeom prst="rect">
            <a:avLst/>
          </a:prstGeom>
        </p:spPr>
        <p:txBody>
          <a:bodyPr vert="horz" lIns="91440" tIns="45720" rIns="91440" bIns="45720" rtlCol="0" anchor="ctr"/>
          <a:lstStyle>
            <a:lvl1pPr algn="r">
              <a:defRPr sz="15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6256000" y="9706056"/>
            <a:ext cx="1460501" cy="411480"/>
          </a:xfrm>
          <a:prstGeom prst="rect">
            <a:avLst/>
          </a:prstGeom>
        </p:spPr>
        <p:txBody>
          <a:bodyPr vert="horz" lIns="91440" tIns="45720" rIns="91440" bIns="45720" rtlCol="0" anchor="ctr"/>
          <a:lstStyle>
            <a:lvl1pPr algn="l">
              <a:defRPr sz="1500">
                <a:solidFill>
                  <a:schemeClr val="tx1">
                    <a:lumMod val="95000"/>
                    <a:lumOff val="5000"/>
                  </a:schemeClr>
                </a:solidFill>
                <a:latin typeface="+mj-lt"/>
              </a:defRPr>
            </a:lvl1pPr>
          </a:lstStyle>
          <a:p>
            <a:fld id="{4FAB73BC-B049-4115-A692-8D63A059BFB8}" type="slidenum">
              <a:rPr lang="en-US"/>
              <a:t>‹#›</a:t>
            </a:fld>
            <a:endParaRPr lang="en-US"/>
          </a:p>
        </p:txBody>
      </p:sp>
      <p:cxnSp>
        <p:nvCxnSpPr>
          <p:cNvPr id="7" name="Straight Connector 6"/>
          <p:cNvCxnSpPr/>
          <p:nvPr/>
        </p:nvCxnSpPr>
        <p:spPr>
          <a:xfrm flipV="1">
            <a:off x="1217141" y="479543"/>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76914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hf hdr="0" ftr="0" dt="0"/>
  <p:txStyles>
    <p:titleStyle>
      <a:lvl1pPr algn="l" defTabSz="1371600" rtl="0" eaLnBrk="1" latinLnBrk="0" hangingPunct="1">
        <a:lnSpc>
          <a:spcPct val="80000"/>
        </a:lnSpc>
        <a:spcBef>
          <a:spcPct val="0"/>
        </a:spcBef>
        <a:buNone/>
        <a:defRPr sz="7500" kern="1200" cap="all" spc="150" baseline="0">
          <a:solidFill>
            <a:schemeClr val="tx1">
              <a:lumMod val="95000"/>
              <a:lumOff val="5000"/>
            </a:schemeClr>
          </a:solidFill>
          <a:latin typeface="+mj-lt"/>
          <a:ea typeface="+mj-ea"/>
          <a:cs typeface="+mj-cs"/>
        </a:defRPr>
      </a:lvl1pPr>
    </p:titleStyle>
    <p:bodyStyle>
      <a:lvl1pPr marL="137160" indent="-137160" algn="l" defTabSz="1371600" rtl="0" eaLnBrk="1" latinLnBrk="0" hangingPunct="1">
        <a:lnSpc>
          <a:spcPct val="90000"/>
        </a:lnSpc>
        <a:spcBef>
          <a:spcPts val="1800"/>
        </a:spcBef>
        <a:spcAft>
          <a:spcPts val="300"/>
        </a:spcAft>
        <a:buClr>
          <a:schemeClr val="accent1"/>
        </a:buClr>
        <a:buSzPct val="100000"/>
        <a:buFont typeface="Tw Cen MT" panose="020B0602020104020603" pitchFamily="34" charset="0"/>
        <a:buChar char=" "/>
        <a:defRPr sz="3300" kern="1200">
          <a:solidFill>
            <a:schemeClr val="tx1"/>
          </a:solidFill>
          <a:latin typeface="+mn-lt"/>
          <a:ea typeface="+mn-ea"/>
          <a:cs typeface="+mn-cs"/>
        </a:defRPr>
      </a:lvl1pPr>
      <a:lvl2pPr marL="39776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700" kern="1200">
          <a:solidFill>
            <a:schemeClr val="tx1"/>
          </a:solidFill>
          <a:latin typeface="+mn-lt"/>
          <a:ea typeface="+mn-ea"/>
          <a:cs typeface="+mn-cs"/>
        </a:defRPr>
      </a:lvl2pPr>
      <a:lvl3pPr marL="6720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3pPr>
      <a:lvl4pPr marL="89154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4pPr>
      <a:lvl5pPr marL="116586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5pPr>
      <a:lvl6pPr marL="137160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6pPr>
      <a:lvl7pPr marL="1591056"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7pPr>
      <a:lvl8pPr marL="1824228"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8pPr>
      <a:lvl9pPr marL="20436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blue background&#10;&#10;AI-generated content may be incorrect.">
            <a:extLst>
              <a:ext uri="{FF2B5EF4-FFF2-40B4-BE49-F238E27FC236}">
                <a16:creationId xmlns:a16="http://schemas.microsoft.com/office/drawing/2014/main" id="{E292FF57-76DA-5A03-066A-010A6E831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29" y="0"/>
            <a:ext cx="18591657" cy="10285714"/>
          </a:xfrm>
          <a:prstGeom prst="rect">
            <a:avLst/>
          </a:prstGeom>
        </p:spPr>
      </p:pic>
    </p:spTree>
    <p:extLst>
      <p:ext uri="{BB962C8B-B14F-4D97-AF65-F5344CB8AC3E}">
        <p14:creationId xmlns:p14="http://schemas.microsoft.com/office/powerpoint/2010/main" val="38111281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D100D15E-2DC2-32D8-B5A6-4AF7A8C74F76}"/>
              </a:ext>
            </a:extLst>
          </p:cNvPr>
          <p:cNvSpPr txBox="1"/>
          <p:nvPr/>
        </p:nvSpPr>
        <p:spPr>
          <a:xfrm>
            <a:off x="756443" y="114137"/>
            <a:ext cx="10090856" cy="805157"/>
          </a:xfrm>
          <a:prstGeom prst="rect">
            <a:avLst/>
          </a:prstGeom>
        </p:spPr>
        <p:txBody>
          <a:bodyPr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FFFF"/>
                </a:solidFill>
                <a:effectLst/>
                <a:uLnTx/>
                <a:uFillTx/>
                <a:latin typeface="Atkinson Hyperlegible Bold"/>
                <a:ea typeface="Atkinson Hyperlegible Bold"/>
                <a:cs typeface="Atkinson Hyperlegible Bold"/>
                <a:sym typeface="Atkinson Hyperlegible Bold"/>
              </a:rPr>
              <a:t>Rappel du module 1 : Deux phases </a:t>
            </a:r>
          </a:p>
        </p:txBody>
      </p:sp>
      <p:sp>
        <p:nvSpPr>
          <p:cNvPr id="7" name="Freeform 5">
            <a:extLst>
              <a:ext uri="{FF2B5EF4-FFF2-40B4-BE49-F238E27FC236}">
                <a16:creationId xmlns:a16="http://schemas.microsoft.com/office/drawing/2014/main" id="{23EB68F1-B5FF-C83F-8830-55FEA2BA0A1D}"/>
              </a:ext>
            </a:extLst>
          </p:cNvPr>
          <p:cNvSpPr/>
          <p:nvPr/>
        </p:nvSpPr>
        <p:spPr>
          <a:xfrm>
            <a:off x="-1005956" y="-1432485"/>
            <a:ext cx="11496055"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9C8CA497-2CF0-42AB-9681-378B54EA0E8F}"/>
              </a:ext>
            </a:extLst>
          </p:cNvPr>
          <p:cNvSpPr txBox="1"/>
          <p:nvPr/>
        </p:nvSpPr>
        <p:spPr>
          <a:xfrm>
            <a:off x="756443" y="462955"/>
            <a:ext cx="1045475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rise</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de décision sur les PAMIs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2" name="Freeform 4">
            <a:extLst>
              <a:ext uri="{FF2B5EF4-FFF2-40B4-BE49-F238E27FC236}">
                <a16:creationId xmlns:a16="http://schemas.microsoft.com/office/drawing/2014/main" id="{DDF59C8D-11E8-51E2-9804-DF4B5C0BED81}"/>
              </a:ext>
            </a:extLst>
          </p:cNvPr>
          <p:cNvSpPr/>
          <p:nvPr/>
        </p:nvSpPr>
        <p:spPr>
          <a:xfrm>
            <a:off x="2633937" y="2677353"/>
            <a:ext cx="12900569" cy="147554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4" name="TextBox 13">
            <a:extLst>
              <a:ext uri="{FF2B5EF4-FFF2-40B4-BE49-F238E27FC236}">
                <a16:creationId xmlns:a16="http://schemas.microsoft.com/office/drawing/2014/main" id="{28DDE604-F450-4851-EB44-20A59907B5EF}"/>
              </a:ext>
            </a:extLst>
          </p:cNvPr>
          <p:cNvSpPr txBox="1"/>
          <p:nvPr/>
        </p:nvSpPr>
        <p:spPr>
          <a:xfrm>
            <a:off x="2815665" y="2935262"/>
            <a:ext cx="12430894" cy="997196"/>
          </a:xfrm>
          <a:prstGeom prst="rect">
            <a:avLst/>
          </a:prstGeom>
          <a:noFill/>
        </p:spPr>
        <p:txBody>
          <a:bodyPr wrap="square" rtlCol="0">
            <a:spAutoFit/>
          </a:bodyPr>
          <a:lstStyle/>
          <a:p>
            <a:pPr algn="ctr">
              <a:lnSpc>
                <a:spcPct val="110000"/>
              </a:lnSpc>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Pour décider du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seuil</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d’indice</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il faut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atteindre</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le </a:t>
            </a:r>
          </a:p>
          <a:p>
            <a:pPr algn="ct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le meilleur </a:t>
            </a: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équilibre entre la faisabilité et l'impact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du PNC</a:t>
            </a:r>
            <a:endParaRPr lang="en-US" sz="2800" dirty="0">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9" name="Group 18">
            <a:extLst>
              <a:ext uri="{FF2B5EF4-FFF2-40B4-BE49-F238E27FC236}">
                <a16:creationId xmlns:a16="http://schemas.microsoft.com/office/drawing/2014/main" id="{3E2DC38B-2CAF-5BA1-21CF-4BACA081AF16}"/>
              </a:ext>
            </a:extLst>
          </p:cNvPr>
          <p:cNvGrpSpPr/>
          <p:nvPr/>
        </p:nvGrpSpPr>
        <p:grpSpPr>
          <a:xfrm>
            <a:off x="10068642" y="5407341"/>
            <a:ext cx="5465865" cy="2689090"/>
            <a:chOff x="10068642" y="5407341"/>
            <a:chExt cx="5465865" cy="2689090"/>
          </a:xfrm>
        </p:grpSpPr>
        <p:sp>
          <p:nvSpPr>
            <p:cNvPr id="16" name="TextBox 15">
              <a:extLst>
                <a:ext uri="{FF2B5EF4-FFF2-40B4-BE49-F238E27FC236}">
                  <a16:creationId xmlns:a16="http://schemas.microsoft.com/office/drawing/2014/main" id="{9345B379-9540-C9F2-9F8F-C581A9DD4423}"/>
                </a:ext>
              </a:extLst>
            </p:cNvPr>
            <p:cNvSpPr txBox="1"/>
            <p:nvPr/>
          </p:nvSpPr>
          <p:spPr>
            <a:xfrm>
              <a:off x="10490100" y="6973047"/>
              <a:ext cx="4705497" cy="1123384"/>
            </a:xfrm>
            <a:prstGeom prst="rect">
              <a:avLst/>
            </a:prstGeom>
            <a:noFill/>
          </p:spPr>
          <p:txBody>
            <a:bodyPr wrap="square" rtlCol="0">
              <a:spAutoFit/>
            </a:bodyPr>
            <a:lstStyle/>
            <a:p>
              <a:pPr marL="457200" indent="-457200" algn="ctr">
                <a:spcAft>
                  <a:spcPts val="1800"/>
                </a:spcAft>
                <a:buBlip>
                  <a:blip r:embed="rId3"/>
                </a:buBlip>
              </a:pPr>
              <a:r>
                <a:rPr lang="en-GB" sz="2600" dirty="0">
                  <a:latin typeface="Atkinson Hyperlegible"/>
                </a:rPr>
                <a:t>Faible nombre de PAMIs</a:t>
              </a:r>
            </a:p>
            <a:p>
              <a:pPr algn="ctr">
                <a:spcAft>
                  <a:spcPts val="600"/>
                </a:spcAft>
              </a:pPr>
              <a:r>
                <a:rPr lang="en-GB"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Impact du PNC</a:t>
              </a:r>
            </a:p>
          </p:txBody>
        </p:sp>
        <p:sp>
          <p:nvSpPr>
            <p:cNvPr id="6" name="Rectangle: Rounded Corners 5">
              <a:extLst>
                <a:ext uri="{FF2B5EF4-FFF2-40B4-BE49-F238E27FC236}">
                  <a16:creationId xmlns:a16="http://schemas.microsoft.com/office/drawing/2014/main" id="{634D3585-0333-9D98-1BA7-9E7B11F71B49}"/>
                </a:ext>
              </a:extLst>
            </p:cNvPr>
            <p:cNvSpPr/>
            <p:nvPr/>
          </p:nvSpPr>
          <p:spPr>
            <a:xfrm>
              <a:off x="10068642" y="5407341"/>
              <a:ext cx="5465864" cy="1066800"/>
            </a:xfrm>
            <a:prstGeom prst="round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A12C599-F48C-A39D-9DE8-F91DB565BEBE}"/>
                </a:ext>
              </a:extLst>
            </p:cNvPr>
            <p:cNvSpPr txBox="1"/>
            <p:nvPr/>
          </p:nvSpPr>
          <p:spPr>
            <a:xfrm>
              <a:off x="10068643" y="5679131"/>
              <a:ext cx="5465864" cy="553998"/>
            </a:xfrm>
            <a:prstGeom prst="rect">
              <a:avLst/>
            </a:prstGeom>
            <a:noFill/>
          </p:spPr>
          <p:txBody>
            <a:bodyPr wrap="square" rtlCol="0">
              <a:spAutoFit/>
            </a:bodyPr>
            <a:lstStyle/>
            <a:p>
              <a:pPr algn="ctr"/>
              <a:r>
                <a:rPr lang="en-GB" sz="3000" b="1" dirty="0">
                  <a:solidFill>
                    <a:schemeClr val="bg1"/>
                  </a:solidFill>
                  <a:latin typeface="Cavolini" panose="03000502040302020204" pitchFamily="66" charset="0"/>
                  <a:ea typeface="ADLaM Display" panose="02010000000000000000" pitchFamily="2" charset="0"/>
                  <a:cs typeface="Cavolini" panose="03000502040302020204" pitchFamily="66" charset="0"/>
                </a:rPr>
                <a:t>Seuil élevé</a:t>
              </a:r>
            </a:p>
          </p:txBody>
        </p:sp>
        <p:pic>
          <p:nvPicPr>
            <p:cNvPr id="21" name="Graphic 20" descr="Warning outline">
              <a:extLst>
                <a:ext uri="{FF2B5EF4-FFF2-40B4-BE49-F238E27FC236}">
                  <a16:creationId xmlns:a16="http://schemas.microsoft.com/office/drawing/2014/main" id="{587C7C8D-DFC0-55E6-77D4-40F11C875E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64793" y="7534739"/>
              <a:ext cx="492811" cy="492811"/>
            </a:xfrm>
            <a:prstGeom prst="rect">
              <a:avLst/>
            </a:prstGeom>
          </p:spPr>
        </p:pic>
      </p:grpSp>
      <p:grpSp>
        <p:nvGrpSpPr>
          <p:cNvPr id="18" name="Group 17">
            <a:extLst>
              <a:ext uri="{FF2B5EF4-FFF2-40B4-BE49-F238E27FC236}">
                <a16:creationId xmlns:a16="http://schemas.microsoft.com/office/drawing/2014/main" id="{2008F9CC-3A82-1270-F9D0-B6A49E1CB02B}"/>
              </a:ext>
            </a:extLst>
          </p:cNvPr>
          <p:cNvGrpSpPr/>
          <p:nvPr/>
        </p:nvGrpSpPr>
        <p:grpSpPr>
          <a:xfrm>
            <a:off x="2633936" y="5394012"/>
            <a:ext cx="5465866" cy="2702419"/>
            <a:chOff x="2633936" y="5394012"/>
            <a:chExt cx="5465866" cy="2702419"/>
          </a:xfrm>
        </p:grpSpPr>
        <p:sp>
          <p:nvSpPr>
            <p:cNvPr id="13" name="TextBox 12">
              <a:extLst>
                <a:ext uri="{FF2B5EF4-FFF2-40B4-BE49-F238E27FC236}">
                  <a16:creationId xmlns:a16="http://schemas.microsoft.com/office/drawing/2014/main" id="{BA88DCB9-3ECC-31C8-7DBC-60B2BD87EC50}"/>
                </a:ext>
              </a:extLst>
            </p:cNvPr>
            <p:cNvSpPr txBox="1"/>
            <p:nvPr/>
          </p:nvSpPr>
          <p:spPr>
            <a:xfrm>
              <a:off x="2893840" y="6973047"/>
              <a:ext cx="4362924" cy="1123384"/>
            </a:xfrm>
            <a:prstGeom prst="rect">
              <a:avLst/>
            </a:prstGeom>
            <a:noFill/>
          </p:spPr>
          <p:txBody>
            <a:bodyPr wrap="square" rtlCol="0">
              <a:spAutoFit/>
            </a:bodyPr>
            <a:lstStyle/>
            <a:p>
              <a:pPr marL="457200" indent="-457200" algn="ctr">
                <a:spcAft>
                  <a:spcPts val="1800"/>
                </a:spcAft>
                <a:buBlip>
                  <a:blip r:embed="rId3"/>
                </a:buBlip>
              </a:pPr>
              <a:r>
                <a:rPr lang="en-GB" sz="2600" dirty="0">
                  <a:latin typeface="Atkinson Hyperlegible"/>
                </a:rPr>
                <a:t>Nombre élevé de PAMIs</a:t>
              </a:r>
            </a:p>
            <a:p>
              <a:pPr algn="ctr">
                <a:spcAft>
                  <a:spcPts val="600"/>
                </a:spcAft>
              </a:pPr>
              <a:r>
                <a:rPr lang="en-GB"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Faisabilité du PNC</a:t>
              </a:r>
            </a:p>
          </p:txBody>
        </p:sp>
        <p:sp>
          <p:nvSpPr>
            <p:cNvPr id="4" name="Rectangle: Rounded Corners 3">
              <a:extLst>
                <a:ext uri="{FF2B5EF4-FFF2-40B4-BE49-F238E27FC236}">
                  <a16:creationId xmlns:a16="http://schemas.microsoft.com/office/drawing/2014/main" id="{9218433F-834E-28A7-86D0-A48E153AD150}"/>
                </a:ext>
              </a:extLst>
            </p:cNvPr>
            <p:cNvSpPr/>
            <p:nvPr/>
          </p:nvSpPr>
          <p:spPr>
            <a:xfrm>
              <a:off x="2633937" y="5394012"/>
              <a:ext cx="5465865" cy="1066800"/>
            </a:xfrm>
            <a:prstGeom prst="round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954A33-0073-CB6F-E3DE-608CC1387B4C}"/>
                </a:ext>
              </a:extLst>
            </p:cNvPr>
            <p:cNvSpPr txBox="1"/>
            <p:nvPr/>
          </p:nvSpPr>
          <p:spPr>
            <a:xfrm>
              <a:off x="2633936" y="5679131"/>
              <a:ext cx="5465864" cy="553998"/>
            </a:xfrm>
            <a:prstGeom prst="rect">
              <a:avLst/>
            </a:prstGeom>
            <a:noFill/>
          </p:spPr>
          <p:txBody>
            <a:bodyPr wrap="square" rtlCol="0">
              <a:spAutoFit/>
            </a:bodyPr>
            <a:lstStyle/>
            <a:p>
              <a:pPr algn="ctr"/>
              <a:r>
                <a:rPr lang="en-GB" sz="3000" b="1" dirty="0" err="1">
                  <a:solidFill>
                    <a:schemeClr val="bg1"/>
                  </a:solidFill>
                  <a:latin typeface="Cavolini" panose="03000502040302020204" pitchFamily="66" charset="0"/>
                  <a:ea typeface="ADLaM Display" panose="02010000000000000000" pitchFamily="2" charset="0"/>
                  <a:cs typeface="Cavolini" panose="03000502040302020204" pitchFamily="66" charset="0"/>
                </a:rPr>
                <a:t>Seuil</a:t>
              </a:r>
              <a:r>
                <a:rPr lang="en-GB" sz="3000" b="1" dirty="0">
                  <a:solidFill>
                    <a:schemeClr val="bg1"/>
                  </a:solidFill>
                  <a:latin typeface="Cavolini" panose="03000502040302020204" pitchFamily="66" charset="0"/>
                  <a:ea typeface="ADLaM Display" panose="02010000000000000000" pitchFamily="2" charset="0"/>
                  <a:cs typeface="Cavolini" panose="03000502040302020204" pitchFamily="66" charset="0"/>
                </a:rPr>
                <a:t> bas</a:t>
              </a:r>
            </a:p>
          </p:txBody>
        </p:sp>
        <p:pic>
          <p:nvPicPr>
            <p:cNvPr id="9" name="Graphic 8" descr="Warning outline">
              <a:extLst>
                <a:ext uri="{FF2B5EF4-FFF2-40B4-BE49-F238E27FC236}">
                  <a16:creationId xmlns:a16="http://schemas.microsoft.com/office/drawing/2014/main" id="{E5EEFDE0-5F49-6913-7060-471F9B8C58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00400" y="7534739"/>
              <a:ext cx="492811" cy="492811"/>
            </a:xfrm>
            <a:prstGeom prst="rect">
              <a:avLst/>
            </a:prstGeom>
          </p:spPr>
        </p:pic>
      </p:grpSp>
      <p:pic>
        <p:nvPicPr>
          <p:cNvPr id="2" name="Picture 1">
            <a:extLst>
              <a:ext uri="{FF2B5EF4-FFF2-40B4-BE49-F238E27FC236}">
                <a16:creationId xmlns:a16="http://schemas.microsoft.com/office/drawing/2014/main" id="{4609E67A-8EBD-A14D-D6B3-69D7994C3A83}"/>
              </a:ext>
            </a:extLst>
          </p:cNvPr>
          <p:cNvPicPr>
            <a:picLocks noChangeAspect="1"/>
          </p:cNvPicPr>
          <p:nvPr/>
        </p:nvPicPr>
        <p:blipFill>
          <a:blip r:embed="rId6"/>
          <a:stretch>
            <a:fillRect/>
          </a:stretch>
        </p:blipFill>
        <p:spPr>
          <a:xfrm>
            <a:off x="8108661" y="4695573"/>
            <a:ext cx="1796208" cy="1765239"/>
          </a:xfrm>
          <a:prstGeom prst="rect">
            <a:avLst/>
          </a:prstGeom>
        </p:spPr>
      </p:pic>
      <p:sp>
        <p:nvSpPr>
          <p:cNvPr id="15" name="Slide Number Placeholder 14">
            <a:extLst>
              <a:ext uri="{FF2B5EF4-FFF2-40B4-BE49-F238E27FC236}">
                <a16:creationId xmlns:a16="http://schemas.microsoft.com/office/drawing/2014/main" id="{B9DB2AAF-BE29-BEB7-9581-BDD305237C77}"/>
              </a:ext>
            </a:extLst>
          </p:cNvPr>
          <p:cNvSpPr>
            <a:spLocks noGrp="1"/>
          </p:cNvSpPr>
          <p:nvPr>
            <p:ph type="sldNum" sz="quarter" idx="12"/>
          </p:nvPr>
        </p:nvSpPr>
        <p:spPr/>
        <p:txBody>
          <a:bodyPr/>
          <a:lstStyle/>
          <a:p>
            <a:fld id="{64BE81A3-ADE1-4B8A-B1A6-4A8F0AD1777A}" type="slidenum">
              <a:rPr lang="en-GB" smtClean="0"/>
              <a:t>10</a:t>
            </a:fld>
            <a:endParaRPr lang="en-GB"/>
          </a:p>
        </p:txBody>
      </p:sp>
    </p:spTree>
    <p:extLst>
      <p:ext uri="{BB962C8B-B14F-4D97-AF65-F5344CB8AC3E}">
        <p14:creationId xmlns:p14="http://schemas.microsoft.com/office/powerpoint/2010/main" val="3942418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men looking at a tablet&#10;&#10;Description automatically generated">
            <a:extLst>
              <a:ext uri="{FF2B5EF4-FFF2-40B4-BE49-F238E27FC236}">
                <a16:creationId xmlns:a16="http://schemas.microsoft.com/office/drawing/2014/main" id="{19069FBC-A555-FE33-BFB2-EAD9115CB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8288000" cy="10287000"/>
          </a:xfrm>
          <a:prstGeom prst="rect">
            <a:avLst/>
          </a:prstGeom>
        </p:spPr>
      </p:pic>
      <p:sp>
        <p:nvSpPr>
          <p:cNvPr id="7" name="TextBox 6">
            <a:extLst>
              <a:ext uri="{FF2B5EF4-FFF2-40B4-BE49-F238E27FC236}">
                <a16:creationId xmlns:a16="http://schemas.microsoft.com/office/drawing/2014/main" id="{4E11278F-B819-2C83-7668-25907C4D88B8}"/>
              </a:ext>
            </a:extLst>
          </p:cNvPr>
          <p:cNvSpPr txBox="1"/>
          <p:nvPr/>
        </p:nvSpPr>
        <p:spPr>
          <a:xfrm>
            <a:off x="14249401" y="9956066"/>
            <a:ext cx="40386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adaptée de : </a:t>
            </a:r>
            <a:r>
              <a:rPr kumimoji="0" lang="en-US" sz="1600" b="0" i="0" u="none" strike="noStrike" kern="1200" cap="none" spc="0" normalizeH="0" baseline="0" noProof="0" dirty="0">
                <a:ln>
                  <a:noFill/>
                </a:ln>
                <a:solidFill>
                  <a:schemeClr val="tx1">
                    <a:lumMod val="65000"/>
                    <a:lumOff val="35000"/>
                  </a:schemeClr>
                </a:solidFill>
                <a:effectLst/>
                <a:uLnTx/>
                <a:uFillTx/>
                <a:latin typeface="Calibri"/>
                <a:ea typeface="Atkinson Hyperlegible"/>
                <a:cs typeface="Atkinson Hyperlegible"/>
                <a:sym typeface="Atkinson Hyperlegible"/>
              </a:rPr>
              <a:t>OMS/Francine </a:t>
            </a:r>
            <a:r>
              <a:rPr kumimoji="0" lang="en-US" sz="1600" b="0" i="0" u="none" strike="noStrike" kern="1200" cap="none" spc="0" normalizeH="0" baseline="0" noProof="0" dirty="0" err="1">
                <a:ln>
                  <a:noFill/>
                </a:ln>
                <a:solidFill>
                  <a:schemeClr val="tx1">
                    <a:lumMod val="65000"/>
                    <a:lumOff val="35000"/>
                  </a:schemeClr>
                </a:solidFill>
                <a:effectLst/>
                <a:uLnTx/>
                <a:uFillTx/>
                <a:latin typeface="Calibri"/>
                <a:ea typeface="Atkinson Hyperlegible"/>
                <a:cs typeface="Atkinson Hyperlegible"/>
                <a:sym typeface="Atkinson Hyperlegible"/>
              </a:rPr>
              <a:t>Tchouta</a:t>
            </a:r>
            <a:endParaRPr kumimoji="0" lang="en-US" sz="1600" b="0" i="0" u="none" strike="noStrike" kern="1200" cap="none" spc="0" normalizeH="0" baseline="0" noProof="0" dirty="0">
              <a:ln>
                <a:noFill/>
              </a:ln>
              <a:solidFill>
                <a:schemeClr val="tx1">
                  <a:lumMod val="65000"/>
                  <a:lumOff val="35000"/>
                </a:schemeClr>
              </a:solidFill>
              <a:effectLst/>
              <a:uLnTx/>
              <a:uFillTx/>
              <a:latin typeface="Calibri"/>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4D94AA03-DAA1-FA7F-41D3-B0CDA3E2DC82}"/>
              </a:ext>
            </a:extLst>
          </p:cNvPr>
          <p:cNvSpPr/>
          <p:nvPr/>
        </p:nvSpPr>
        <p:spPr>
          <a:xfrm>
            <a:off x="1" y="3745662"/>
            <a:ext cx="3276599" cy="254864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a:solidFill>
                  <a:prstClr val="white"/>
                </a:solidFill>
                <a:latin typeface="Cavolini" panose="03000502040302020204" pitchFamily="66" charset="0"/>
                <a:cs typeface="Cavolini" panose="03000502040302020204" pitchFamily="66" charset="0"/>
              </a:rPr>
              <a:t>Étapes et durée</a:t>
            </a:r>
            <a:endParaRPr lang="en-GB"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72077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219200" y="-1857524"/>
            <a:ext cx="10515600" cy="3423411"/>
            <a:chOff x="0" y="-47625"/>
            <a:chExt cx="128303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83031" cy="231780"/>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4400" y="575695"/>
            <a:ext cx="13030200"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Principales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étapes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7" name="Group 6">
            <a:extLst>
              <a:ext uri="{FF2B5EF4-FFF2-40B4-BE49-F238E27FC236}">
                <a16:creationId xmlns:a16="http://schemas.microsoft.com/office/drawing/2014/main" id="{D0FEF2BF-4DCB-AFE4-81C6-4800642F5148}"/>
              </a:ext>
            </a:extLst>
          </p:cNvPr>
          <p:cNvGrpSpPr/>
          <p:nvPr/>
        </p:nvGrpSpPr>
        <p:grpSpPr>
          <a:xfrm>
            <a:off x="1447800" y="2098238"/>
            <a:ext cx="17068800" cy="1292662"/>
            <a:chOff x="1447800" y="2098238"/>
            <a:chExt cx="17068800" cy="1292662"/>
          </a:xfrm>
        </p:grpSpPr>
        <p:sp>
          <p:nvSpPr>
            <p:cNvPr id="8" name="Rectangle: Rounded Corners 7">
              <a:extLst>
                <a:ext uri="{FF2B5EF4-FFF2-40B4-BE49-F238E27FC236}">
                  <a16:creationId xmlns:a16="http://schemas.microsoft.com/office/drawing/2014/main" id="{D24D5EBA-5CC4-F77F-7310-E10511F677D9}"/>
                </a:ext>
              </a:extLst>
            </p:cNvPr>
            <p:cNvSpPr/>
            <p:nvPr/>
          </p:nvSpPr>
          <p:spPr>
            <a:xfrm>
              <a:off x="1447800" y="2145268"/>
              <a:ext cx="3200400" cy="12192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Lancement</a:t>
              </a:r>
              <a:endPar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0" name="TextBox 9">
              <a:extLst>
                <a:ext uri="{FF2B5EF4-FFF2-40B4-BE49-F238E27FC236}">
                  <a16:creationId xmlns:a16="http://schemas.microsoft.com/office/drawing/2014/main" id="{15C1C1DE-DFCC-37C4-7752-1B6B9292C79A}"/>
                </a:ext>
              </a:extLst>
            </p:cNvPr>
            <p:cNvSpPr txBox="1"/>
            <p:nvPr/>
          </p:nvSpPr>
          <p:spPr>
            <a:xfrm>
              <a:off x="5334000" y="2098238"/>
              <a:ext cx="13182600" cy="1292662"/>
            </a:xfrm>
            <a:prstGeom prst="rect">
              <a:avLst/>
            </a:prstGeom>
            <a:noFill/>
          </p:spPr>
          <p:txBody>
            <a:bodyPr wrap="square" rtlCol="0">
              <a:spAutoFit/>
            </a:bodyPr>
            <a:lstStyle/>
            <a:p>
              <a:pPr marL="457200" indent="-457200">
                <a:buClr>
                  <a:srgbClr val="4DB1A9"/>
                </a:buClr>
                <a:buFont typeface="Arial" panose="020B0604020202020204" pitchFamily="34" charset="0"/>
                <a:buChar char="•"/>
              </a:pPr>
              <a:r>
                <a:rPr lang="en-US" sz="2600" dirty="0" err="1">
                  <a:latin typeface="Atkinson Hyperlegible" panose="020B0604020202020204" charset="0"/>
                </a:rPr>
                <a:t>Fédérer</a:t>
              </a:r>
              <a:r>
                <a:rPr lang="en-US" sz="2600" dirty="0">
                  <a:latin typeface="Atkinson Hyperlegible" panose="020B0604020202020204" charset="0"/>
                </a:rPr>
                <a:t> et </a:t>
              </a:r>
              <a:r>
                <a:rPr lang="en-US" sz="2600" dirty="0" err="1">
                  <a:latin typeface="Atkinson Hyperlegible" panose="020B0604020202020204" charset="0"/>
                </a:rPr>
                <a:t>impliquer</a:t>
              </a:r>
              <a:r>
                <a:rPr lang="en-US" sz="2600" dirty="0">
                  <a:latin typeface="Atkinson Hyperlegible" panose="020B0604020202020204" charset="0"/>
                </a:rPr>
                <a:t> les </a:t>
              </a:r>
              <a:r>
                <a:rPr lang="en-US" sz="2600" dirty="0">
                  <a:solidFill>
                    <a:srgbClr val="009999"/>
                  </a:solidFill>
                  <a:latin typeface="Atkinson Hyperlegible Bold" panose="020B0604020202020204" charset="0"/>
                </a:rPr>
                <a:t>principales parties prenantes </a:t>
              </a:r>
              <a:endParaRPr lang="en-US" sz="2600" dirty="0">
                <a:latin typeface="Atkinson Hyperlegible" panose="020B0604020202020204" charset="0"/>
              </a:endParaRPr>
            </a:p>
            <a:p>
              <a:pPr marL="457200" indent="-457200">
                <a:buClr>
                  <a:srgbClr val="4DB1A9"/>
                </a:buClr>
                <a:buFont typeface="Arial" panose="020B0604020202020204" pitchFamily="34" charset="0"/>
                <a:buChar char="•"/>
              </a:pPr>
              <a:r>
                <a:rPr lang="en-US" sz="2600" dirty="0">
                  <a:latin typeface="Atkinson Hyperlegible" panose="020B0604020202020204" charset="0"/>
                </a:rPr>
                <a:t>Définir les </a:t>
              </a:r>
              <a:r>
                <a:rPr lang="en-US" sz="2600" dirty="0">
                  <a:solidFill>
                    <a:srgbClr val="009999"/>
                  </a:solidFill>
                  <a:latin typeface="Atkinson Hyperlegible Bold" panose="020B0604020202020204" charset="0"/>
                </a:rPr>
                <a:t>rôles, les responsabilités et les délais</a:t>
              </a:r>
            </a:p>
            <a:p>
              <a:pPr marL="457200" indent="-457200">
                <a:buClr>
                  <a:srgbClr val="4DB1A9"/>
                </a:buClr>
                <a:buFont typeface="Arial" panose="020B0604020202020204" pitchFamily="34" charset="0"/>
                <a:buChar char="•"/>
              </a:pPr>
              <a:r>
                <a:rPr lang="en-US" sz="2600" dirty="0">
                  <a:latin typeface="Atkinson Hyperlegible" panose="020B0604020202020204" charset="0"/>
                </a:rPr>
                <a:t>Se </a:t>
              </a:r>
              <a:r>
                <a:rPr lang="en-US" sz="2600" dirty="0" err="1">
                  <a:latin typeface="Atkinson Hyperlegible" panose="020B0604020202020204" charset="0"/>
                </a:rPr>
                <a:t>familiariser</a:t>
              </a:r>
              <a:r>
                <a:rPr lang="en-US" sz="2600" dirty="0">
                  <a:latin typeface="Atkinson Hyperlegible" panose="020B0604020202020204" charset="0"/>
                </a:rPr>
                <a:t> avec les </a:t>
              </a:r>
              <a:r>
                <a:rPr lang="en-US" sz="2600" dirty="0" err="1">
                  <a:solidFill>
                    <a:srgbClr val="009999"/>
                  </a:solidFill>
                  <a:latin typeface="Atkinson Hyperlegible Bold" panose="020B0604020202020204" charset="0"/>
                </a:rPr>
                <a:t>méthodes</a:t>
              </a:r>
              <a:r>
                <a:rPr lang="en-US" sz="2600" dirty="0">
                  <a:solidFill>
                    <a:srgbClr val="009999"/>
                  </a:solidFill>
                  <a:latin typeface="Atkinson Hyperlegible Bold" panose="020B0604020202020204" charset="0"/>
                </a:rPr>
                <a:t> et </a:t>
              </a:r>
              <a:r>
                <a:rPr lang="en-US" sz="2600" dirty="0" err="1">
                  <a:solidFill>
                    <a:srgbClr val="009999"/>
                  </a:solidFill>
                  <a:latin typeface="Atkinson Hyperlegible Bold" panose="020B0604020202020204" charset="0"/>
                </a:rPr>
                <a:t>outils</a:t>
              </a:r>
              <a:r>
                <a:rPr lang="en-US" sz="2600" dirty="0">
                  <a:solidFill>
                    <a:srgbClr val="009999"/>
                  </a:solidFill>
                  <a:latin typeface="Atkinson Hyperlegible Bold" panose="020B0604020202020204" charset="0"/>
                </a:rPr>
                <a:t> </a:t>
              </a:r>
              <a:r>
                <a:rPr lang="en-US" sz="2600" dirty="0">
                  <a:latin typeface="Atkinson Hyperlegible" panose="020B0604020202020204" charset="0"/>
                </a:rPr>
                <a:t>GTFCC </a:t>
              </a:r>
              <a:r>
                <a:rPr lang="en-US" sz="2600" dirty="0" err="1">
                  <a:latin typeface="Atkinson Hyperlegible" panose="020B0604020202020204" charset="0"/>
                </a:rPr>
                <a:t>d'identification</a:t>
              </a:r>
              <a:r>
                <a:rPr lang="en-US" sz="2600" dirty="0">
                  <a:latin typeface="Atkinson Hyperlegible" panose="020B0604020202020204" charset="0"/>
                </a:rPr>
                <a:t> des PAMIs</a:t>
              </a:r>
            </a:p>
          </p:txBody>
        </p:sp>
      </p:grpSp>
      <p:grpSp>
        <p:nvGrpSpPr>
          <p:cNvPr id="9" name="Group 8">
            <a:extLst>
              <a:ext uri="{FF2B5EF4-FFF2-40B4-BE49-F238E27FC236}">
                <a16:creationId xmlns:a16="http://schemas.microsoft.com/office/drawing/2014/main" id="{6C27448C-5DB3-922C-F9BC-9A704197C386}"/>
              </a:ext>
            </a:extLst>
          </p:cNvPr>
          <p:cNvGrpSpPr/>
          <p:nvPr/>
        </p:nvGrpSpPr>
        <p:grpSpPr>
          <a:xfrm>
            <a:off x="1428750" y="3344917"/>
            <a:ext cx="15182850" cy="1672239"/>
            <a:chOff x="1428750" y="3344917"/>
            <a:chExt cx="15182850" cy="1672239"/>
          </a:xfrm>
        </p:grpSpPr>
        <p:sp>
          <p:nvSpPr>
            <p:cNvPr id="14" name="Rectangle: Rounded Corners 13">
              <a:extLst>
                <a:ext uri="{FF2B5EF4-FFF2-40B4-BE49-F238E27FC236}">
                  <a16:creationId xmlns:a16="http://schemas.microsoft.com/office/drawing/2014/main" id="{B6D342B5-5786-2800-5D79-928BE7C7FC4E}"/>
                </a:ext>
              </a:extLst>
            </p:cNvPr>
            <p:cNvSpPr/>
            <p:nvPr/>
          </p:nvSpPr>
          <p:spPr>
            <a:xfrm>
              <a:off x="1428750" y="3797956"/>
              <a:ext cx="3200400" cy="12192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Compilation des données et calculs</a:t>
              </a:r>
            </a:p>
          </p:txBody>
        </p:sp>
        <p:sp>
          <p:nvSpPr>
            <p:cNvPr id="16" name="TextBox 15">
              <a:extLst>
                <a:ext uri="{FF2B5EF4-FFF2-40B4-BE49-F238E27FC236}">
                  <a16:creationId xmlns:a16="http://schemas.microsoft.com/office/drawing/2014/main" id="{6B9D7FBB-14F4-6BBF-0A55-CD54AE7272F9}"/>
                </a:ext>
              </a:extLst>
            </p:cNvPr>
            <p:cNvSpPr txBox="1"/>
            <p:nvPr/>
          </p:nvSpPr>
          <p:spPr>
            <a:xfrm>
              <a:off x="5334000" y="3952884"/>
              <a:ext cx="11277600" cy="892552"/>
            </a:xfrm>
            <a:prstGeom prst="rect">
              <a:avLst/>
            </a:prstGeom>
            <a:noFill/>
          </p:spPr>
          <p:txBody>
            <a:bodyPr wrap="square" rtlCol="0">
              <a:spAutoFit/>
            </a:bodyPr>
            <a:lstStyle/>
            <a:p>
              <a:pPr marL="457200" indent="-457200">
                <a:buClr>
                  <a:srgbClr val="4DB1A9"/>
                </a:buClr>
                <a:buFont typeface="Arial" panose="020B0604020202020204" pitchFamily="34" charset="0"/>
                <a:buChar char="•"/>
              </a:pPr>
              <a:r>
                <a:rPr lang="en-US" sz="2600" dirty="0">
                  <a:solidFill>
                    <a:srgbClr val="009999"/>
                  </a:solidFill>
                  <a:latin typeface="Atkinson Hyperlegible Bold" panose="020B0604020202020204" charset="0"/>
                </a:rPr>
                <a:t>Phase axée sur les données</a:t>
              </a:r>
            </a:p>
            <a:p>
              <a:pPr marL="457200" indent="-457200">
                <a:buClr>
                  <a:srgbClr val="4DB1A9"/>
                </a:buClr>
                <a:buFont typeface="Arial" panose="020B0604020202020204" pitchFamily="34" charset="0"/>
                <a:buChar char="•"/>
              </a:pPr>
              <a:r>
                <a:rPr lang="en-US" sz="2600" dirty="0">
                  <a:solidFill>
                    <a:srgbClr val="009999"/>
                  </a:solidFill>
                  <a:latin typeface="Atkinson Hyperlegible Bold" panose="020B0604020202020204" charset="0"/>
                </a:rPr>
                <a:t>Compiler et préparer les données </a:t>
              </a:r>
              <a:r>
                <a:rPr lang="en-US" sz="2600" dirty="0">
                  <a:latin typeface="Atkinson Hyperlegible" panose="020B0604020202020204" charset="0"/>
                </a:rPr>
                <a:t>pour calculer l'indice numérique</a:t>
              </a:r>
            </a:p>
          </p:txBody>
        </p:sp>
        <p:sp>
          <p:nvSpPr>
            <p:cNvPr id="23" name="Arrow: Down 22">
              <a:extLst>
                <a:ext uri="{FF2B5EF4-FFF2-40B4-BE49-F238E27FC236}">
                  <a16:creationId xmlns:a16="http://schemas.microsoft.com/office/drawing/2014/main" id="{557AAEA7-FFAB-E2E4-D091-BCD2F6F5694D}"/>
                </a:ext>
              </a:extLst>
            </p:cNvPr>
            <p:cNvSpPr/>
            <p:nvPr/>
          </p:nvSpPr>
          <p:spPr>
            <a:xfrm>
              <a:off x="2743200" y="3344917"/>
              <a:ext cx="533400" cy="433488"/>
            </a:xfrm>
            <a:prstGeom prst="downArrow">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81ACA79-5052-3B67-9B73-1A811E60969D}"/>
              </a:ext>
            </a:extLst>
          </p:cNvPr>
          <p:cNvGrpSpPr/>
          <p:nvPr/>
        </p:nvGrpSpPr>
        <p:grpSpPr>
          <a:xfrm>
            <a:off x="1428750" y="5017156"/>
            <a:ext cx="17329851" cy="1690676"/>
            <a:chOff x="1428750" y="5017156"/>
            <a:chExt cx="17329851" cy="1690676"/>
          </a:xfrm>
        </p:grpSpPr>
        <p:sp>
          <p:nvSpPr>
            <p:cNvPr id="17" name="Rectangle: Rounded Corners 16">
              <a:extLst>
                <a:ext uri="{FF2B5EF4-FFF2-40B4-BE49-F238E27FC236}">
                  <a16:creationId xmlns:a16="http://schemas.microsoft.com/office/drawing/2014/main" id="{36E872B9-4147-587E-EC4C-3838FF3F6B7C}"/>
                </a:ext>
              </a:extLst>
            </p:cNvPr>
            <p:cNvSpPr/>
            <p:nvPr/>
          </p:nvSpPr>
          <p:spPr>
            <a:xfrm>
              <a:off x="1428750" y="5451901"/>
              <a:ext cx="3200400" cy="12192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Validation par les parties prenantes</a:t>
              </a:r>
            </a:p>
          </p:txBody>
        </p:sp>
        <p:sp>
          <p:nvSpPr>
            <p:cNvPr id="18" name="TextBox 17">
              <a:extLst>
                <a:ext uri="{FF2B5EF4-FFF2-40B4-BE49-F238E27FC236}">
                  <a16:creationId xmlns:a16="http://schemas.microsoft.com/office/drawing/2014/main" id="{8DDD2A4F-3DE9-FBCE-FFF9-C00EE3E86212}"/>
                </a:ext>
              </a:extLst>
            </p:cNvPr>
            <p:cNvSpPr txBox="1"/>
            <p:nvPr/>
          </p:nvSpPr>
          <p:spPr>
            <a:xfrm>
              <a:off x="5385501" y="5415170"/>
              <a:ext cx="13373100" cy="1292662"/>
            </a:xfrm>
            <a:prstGeom prst="rect">
              <a:avLst/>
            </a:prstGeom>
            <a:noFill/>
          </p:spPr>
          <p:txBody>
            <a:bodyPr wrap="square" rtlCol="0">
              <a:spAutoFit/>
            </a:bodyPr>
            <a:lstStyle/>
            <a:p>
              <a:pPr marL="457200" indent="-457200">
                <a:buClr>
                  <a:srgbClr val="4DB1A9"/>
                </a:buClr>
                <a:buFont typeface="Arial" panose="020B0604020202020204" pitchFamily="34" charset="0"/>
                <a:buChar char="•"/>
              </a:pPr>
              <a:r>
                <a:rPr lang="en-US" sz="2600" dirty="0">
                  <a:solidFill>
                    <a:srgbClr val="009999"/>
                  </a:solidFill>
                  <a:latin typeface="Atkinson Hyperlegible Bold" panose="020B0604020202020204" charset="0"/>
                </a:rPr>
                <a:t>Phase de </a:t>
              </a:r>
              <a:r>
                <a:rPr lang="en-US" sz="2600" dirty="0" err="1">
                  <a:solidFill>
                    <a:srgbClr val="009999"/>
                  </a:solidFill>
                  <a:latin typeface="Atkinson Hyperlegible Bold" panose="020B0604020202020204" charset="0"/>
                </a:rPr>
                <a:t>prise</a:t>
              </a:r>
              <a:r>
                <a:rPr lang="en-US" sz="2600" dirty="0">
                  <a:solidFill>
                    <a:srgbClr val="009999"/>
                  </a:solidFill>
                  <a:latin typeface="Atkinson Hyperlegible Bold" panose="020B0604020202020204" charset="0"/>
                </a:rPr>
                <a:t> de </a:t>
              </a:r>
              <a:r>
                <a:rPr lang="en-US" sz="2600" dirty="0" err="1">
                  <a:solidFill>
                    <a:srgbClr val="009999"/>
                  </a:solidFill>
                  <a:latin typeface="Atkinson Hyperlegible Bold" panose="020B0604020202020204" charset="0"/>
                </a:rPr>
                <a:t>décision</a:t>
              </a:r>
              <a:r>
                <a:rPr lang="en-US" sz="2600" dirty="0">
                  <a:solidFill>
                    <a:srgbClr val="009999"/>
                  </a:solidFill>
                  <a:latin typeface="Atkinson Hyperlegible Bold" panose="020B0604020202020204" charset="0"/>
                </a:rPr>
                <a:t> par consensus</a:t>
              </a:r>
            </a:p>
            <a:p>
              <a:pPr marL="457200" indent="-457200">
                <a:buClr>
                  <a:srgbClr val="4DB1A9"/>
                </a:buClr>
                <a:buFont typeface="Arial" panose="020B0604020202020204" pitchFamily="34" charset="0"/>
                <a:buChar char="•"/>
              </a:pPr>
              <a:r>
                <a:rPr lang="en-US" sz="2600" dirty="0">
                  <a:latin typeface="Atkinson Hyperlegible" panose="020B0604020202020204" charset="0"/>
                </a:rPr>
                <a:t>Organiser une </a:t>
              </a:r>
              <a:r>
                <a:rPr lang="en-US" sz="2600" dirty="0">
                  <a:solidFill>
                    <a:srgbClr val="009999"/>
                  </a:solidFill>
                  <a:latin typeface="Atkinson Hyperlegible Bold" panose="020B0604020202020204" charset="0"/>
                </a:rPr>
                <a:t>consultation des parties prenantes</a:t>
              </a:r>
            </a:p>
            <a:p>
              <a:pPr marL="457200" indent="-457200">
                <a:buClr>
                  <a:srgbClr val="4DB1A9"/>
                </a:buClr>
                <a:buFont typeface="Arial" panose="020B0604020202020204" pitchFamily="34" charset="0"/>
                <a:buChar char="•"/>
              </a:pPr>
              <a:r>
                <a:rPr lang="en-US" sz="2600" dirty="0">
                  <a:solidFill>
                    <a:srgbClr val="009999"/>
                  </a:solidFill>
                  <a:latin typeface="Atkinson Hyperlegible Bold" panose="020B0604020202020204" charset="0"/>
                </a:rPr>
                <a:t>Un atelier </a:t>
              </a:r>
              <a:r>
                <a:rPr lang="en-US" sz="2600" dirty="0" err="1">
                  <a:solidFill>
                    <a:srgbClr val="009999"/>
                  </a:solidFill>
                  <a:latin typeface="Atkinson Hyperlegible Bold" panose="020B0604020202020204" charset="0"/>
                </a:rPr>
                <a:t>présentiel</a:t>
              </a:r>
              <a:r>
                <a:rPr lang="en-US" sz="2600" dirty="0">
                  <a:solidFill>
                    <a:srgbClr val="009999"/>
                  </a:solidFill>
                  <a:latin typeface="Atkinson Hyperlegible Bold" panose="020B0604020202020204" charset="0"/>
                </a:rPr>
                <a:t> </a:t>
              </a:r>
              <a:r>
                <a:rPr lang="en-US" sz="2600" dirty="0" err="1">
                  <a:latin typeface="Atkinson Hyperlegible" panose="020B0604020202020204" charset="0"/>
                </a:rPr>
                <a:t>est</a:t>
              </a:r>
              <a:r>
                <a:rPr lang="en-US" sz="2600" dirty="0">
                  <a:latin typeface="Atkinson Hyperlegible" panose="020B0604020202020204" charset="0"/>
                </a:rPr>
                <a:t> recommandé</a:t>
              </a:r>
            </a:p>
          </p:txBody>
        </p:sp>
        <p:sp>
          <p:nvSpPr>
            <p:cNvPr id="24" name="Arrow: Down 23">
              <a:extLst>
                <a:ext uri="{FF2B5EF4-FFF2-40B4-BE49-F238E27FC236}">
                  <a16:creationId xmlns:a16="http://schemas.microsoft.com/office/drawing/2014/main" id="{8B96E5EA-3369-1144-07C0-E9EB2486A1E9}"/>
                </a:ext>
              </a:extLst>
            </p:cNvPr>
            <p:cNvSpPr/>
            <p:nvPr/>
          </p:nvSpPr>
          <p:spPr>
            <a:xfrm>
              <a:off x="2743200" y="5017156"/>
              <a:ext cx="533400" cy="433488"/>
            </a:xfrm>
            <a:prstGeom prst="downArrow">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D6657FAC-8F56-898A-1681-560758085898}"/>
              </a:ext>
            </a:extLst>
          </p:cNvPr>
          <p:cNvGrpSpPr/>
          <p:nvPr/>
        </p:nvGrpSpPr>
        <p:grpSpPr>
          <a:xfrm>
            <a:off x="1409700" y="6659402"/>
            <a:ext cx="17318421" cy="1662311"/>
            <a:chOff x="1409700" y="6659402"/>
            <a:chExt cx="17318421" cy="1662311"/>
          </a:xfrm>
        </p:grpSpPr>
        <p:sp>
          <p:nvSpPr>
            <p:cNvPr id="19" name="Rectangle: Rounded Corners 18">
              <a:extLst>
                <a:ext uri="{FF2B5EF4-FFF2-40B4-BE49-F238E27FC236}">
                  <a16:creationId xmlns:a16="http://schemas.microsoft.com/office/drawing/2014/main" id="{D1B00C9C-D739-4064-96E4-3977A9E654FA}"/>
                </a:ext>
              </a:extLst>
            </p:cNvPr>
            <p:cNvSpPr/>
            <p:nvPr/>
          </p:nvSpPr>
          <p:spPr>
            <a:xfrm>
              <a:off x="1409700" y="7102513"/>
              <a:ext cx="3200400" cy="12192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Documentation </a:t>
              </a:r>
            </a:p>
            <a:p>
              <a:pPr algn="ct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dans un rapport</a:t>
              </a:r>
            </a:p>
          </p:txBody>
        </p:sp>
        <p:sp>
          <p:nvSpPr>
            <p:cNvPr id="21" name="TextBox 20">
              <a:extLst>
                <a:ext uri="{FF2B5EF4-FFF2-40B4-BE49-F238E27FC236}">
                  <a16:creationId xmlns:a16="http://schemas.microsoft.com/office/drawing/2014/main" id="{8B0E83DB-1DCD-6E3E-1E0D-FCB923275FDE}"/>
                </a:ext>
              </a:extLst>
            </p:cNvPr>
            <p:cNvSpPr txBox="1"/>
            <p:nvPr/>
          </p:nvSpPr>
          <p:spPr>
            <a:xfrm>
              <a:off x="5355021" y="7462746"/>
              <a:ext cx="13373100" cy="492443"/>
            </a:xfrm>
            <a:prstGeom prst="rect">
              <a:avLst/>
            </a:prstGeom>
            <a:noFill/>
          </p:spPr>
          <p:txBody>
            <a:bodyPr wrap="square" rtlCol="0">
              <a:spAutoFit/>
            </a:bodyPr>
            <a:lstStyle/>
            <a:p>
              <a:pPr marL="457200" indent="-457200">
                <a:buClr>
                  <a:srgbClr val="4DB1A9"/>
                </a:buClr>
                <a:buFont typeface="Arial" panose="020B0604020202020204" pitchFamily="34" charset="0"/>
                <a:buChar char="•"/>
              </a:pPr>
              <a:r>
                <a:rPr lang="en-US" sz="2600" dirty="0">
                  <a:latin typeface="Atkinson Hyperlegible" panose="020B0604020202020204" charset="0"/>
                </a:rPr>
                <a:t>Rédiger </a:t>
              </a:r>
              <a:r>
                <a:rPr lang="en-US" sz="2600" dirty="0">
                  <a:solidFill>
                    <a:srgbClr val="009999"/>
                  </a:solidFill>
                  <a:latin typeface="Atkinson Hyperlegible Bold" panose="020B0604020202020204" charset="0"/>
                </a:rPr>
                <a:t>un rapport sur </a:t>
              </a:r>
              <a:r>
                <a:rPr lang="en-US" sz="2600" dirty="0" err="1">
                  <a:solidFill>
                    <a:srgbClr val="009999"/>
                  </a:solidFill>
                  <a:latin typeface="Atkinson Hyperlegible Bold" panose="020B0604020202020204" charset="0"/>
                </a:rPr>
                <a:t>l'identification</a:t>
              </a:r>
              <a:r>
                <a:rPr lang="en-US" sz="2600" dirty="0">
                  <a:solidFill>
                    <a:srgbClr val="009999"/>
                  </a:solidFill>
                  <a:latin typeface="Atkinson Hyperlegible Bold" panose="020B0604020202020204" charset="0"/>
                </a:rPr>
                <a:t> des PAMIs</a:t>
              </a:r>
            </a:p>
          </p:txBody>
        </p:sp>
        <p:sp>
          <p:nvSpPr>
            <p:cNvPr id="25" name="Arrow: Down 24">
              <a:extLst>
                <a:ext uri="{FF2B5EF4-FFF2-40B4-BE49-F238E27FC236}">
                  <a16:creationId xmlns:a16="http://schemas.microsoft.com/office/drawing/2014/main" id="{6A8D8AF8-22AE-C32B-49FF-4E11CACBEDE3}"/>
                </a:ext>
              </a:extLst>
            </p:cNvPr>
            <p:cNvSpPr/>
            <p:nvPr/>
          </p:nvSpPr>
          <p:spPr>
            <a:xfrm>
              <a:off x="2743200" y="6659402"/>
              <a:ext cx="533400" cy="433488"/>
            </a:xfrm>
            <a:prstGeom prst="downArrow">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0B6C5AC8-1ED4-C1A6-D033-08A5B34D843C}"/>
              </a:ext>
            </a:extLst>
          </p:cNvPr>
          <p:cNvGrpSpPr/>
          <p:nvPr/>
        </p:nvGrpSpPr>
        <p:grpSpPr>
          <a:xfrm>
            <a:off x="1409700" y="8250283"/>
            <a:ext cx="16320201" cy="1652688"/>
            <a:chOff x="1447800" y="8313347"/>
            <a:chExt cx="16320201" cy="1652688"/>
          </a:xfrm>
        </p:grpSpPr>
        <p:sp>
          <p:nvSpPr>
            <p:cNvPr id="20" name="Rectangle: Rounded Corners 19">
              <a:extLst>
                <a:ext uri="{FF2B5EF4-FFF2-40B4-BE49-F238E27FC236}">
                  <a16:creationId xmlns:a16="http://schemas.microsoft.com/office/drawing/2014/main" id="{EC3EB014-F868-2BC5-D84B-F86A22DA2F07}"/>
                </a:ext>
              </a:extLst>
            </p:cNvPr>
            <p:cNvSpPr/>
            <p:nvPr/>
          </p:nvSpPr>
          <p:spPr>
            <a:xfrm>
              <a:off x="1447800" y="8746835"/>
              <a:ext cx="3200400" cy="12192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Revue par le GTFCC</a:t>
              </a:r>
            </a:p>
          </p:txBody>
        </p:sp>
        <p:sp>
          <p:nvSpPr>
            <p:cNvPr id="22" name="TextBox 21">
              <a:extLst>
                <a:ext uri="{FF2B5EF4-FFF2-40B4-BE49-F238E27FC236}">
                  <a16:creationId xmlns:a16="http://schemas.microsoft.com/office/drawing/2014/main" id="{F96E96DE-B51C-F921-063A-B3F2DD4A9990}"/>
                </a:ext>
              </a:extLst>
            </p:cNvPr>
            <p:cNvSpPr txBox="1"/>
            <p:nvPr/>
          </p:nvSpPr>
          <p:spPr>
            <a:xfrm>
              <a:off x="5423601" y="8910159"/>
              <a:ext cx="12344400" cy="892552"/>
            </a:xfrm>
            <a:prstGeom prst="rect">
              <a:avLst/>
            </a:prstGeom>
            <a:noFill/>
          </p:spPr>
          <p:txBody>
            <a:bodyPr wrap="square" rtlCol="0">
              <a:spAutoFit/>
            </a:bodyPr>
            <a:lstStyle/>
            <a:p>
              <a:pPr marL="457200" indent="-457200">
                <a:buClr>
                  <a:srgbClr val="4DB1A9"/>
                </a:buClr>
                <a:buFont typeface="Arial" panose="020B0604020202020204" pitchFamily="34" charset="0"/>
                <a:buChar char="•"/>
              </a:pPr>
              <a:r>
                <a:rPr lang="en-US" sz="2600" dirty="0">
                  <a:latin typeface="Atkinson Hyperlegible" panose="020B0604020202020204" charset="0"/>
                </a:rPr>
                <a:t>Demander </a:t>
              </a:r>
              <a:r>
                <a:rPr lang="en-US" sz="2600" dirty="0" err="1">
                  <a:latin typeface="Atkinson Hyperlegible" panose="020B0604020202020204" charset="0"/>
                </a:rPr>
                <a:t>une</a:t>
              </a:r>
              <a:r>
                <a:rPr lang="en-US" sz="2600" dirty="0">
                  <a:latin typeface="Atkinson Hyperlegible" panose="020B0604020202020204" charset="0"/>
                </a:rPr>
                <a:t> </a:t>
              </a:r>
              <a:r>
                <a:rPr lang="en-US" sz="2600" dirty="0">
                  <a:solidFill>
                    <a:srgbClr val="009999"/>
                  </a:solidFill>
                  <a:latin typeface="Atkinson Hyperlegible Bold" panose="020B0604020202020204" charset="0"/>
                </a:rPr>
                <a:t>revue technique </a:t>
              </a:r>
              <a:r>
                <a:rPr lang="en-US" sz="2600" dirty="0" err="1">
                  <a:solidFill>
                    <a:srgbClr val="009999"/>
                  </a:solidFill>
                  <a:latin typeface="Atkinson Hyperlegible Bold" panose="020B0604020202020204" charset="0"/>
                </a:rPr>
                <a:t>indépendante</a:t>
              </a:r>
              <a:r>
                <a:rPr lang="en-US" sz="2600" dirty="0">
                  <a:solidFill>
                    <a:srgbClr val="009999"/>
                  </a:solidFill>
                  <a:latin typeface="Atkinson Hyperlegible Bold" panose="020B0604020202020204" charset="0"/>
                </a:rPr>
                <a:t> des PAMIs par le GTFCC </a:t>
              </a:r>
            </a:p>
            <a:p>
              <a:pPr marL="457200" indent="-457200">
                <a:buClr>
                  <a:srgbClr val="4DB1A9"/>
                </a:buClr>
                <a:buFont typeface="Arial" panose="020B0604020202020204" pitchFamily="34" charset="0"/>
                <a:buChar char="•"/>
              </a:pPr>
              <a:r>
                <a:rPr lang="en-US" sz="2600" dirty="0" err="1">
                  <a:latin typeface="Atkinson Hyperlegible" panose="020B0604020202020204" charset="0"/>
                </a:rPr>
                <a:t>Tenir</a:t>
              </a:r>
              <a:r>
                <a:rPr lang="en-US" sz="2600" dirty="0">
                  <a:latin typeface="Atkinson Hyperlegible" panose="020B0604020202020204" charset="0"/>
                </a:rPr>
                <a:t> </a:t>
              </a:r>
              <a:r>
                <a:rPr lang="en-US" sz="2600" dirty="0" err="1">
                  <a:latin typeface="Atkinson Hyperlegible" panose="020B0604020202020204" charset="0"/>
                </a:rPr>
                <a:t>compte</a:t>
              </a:r>
              <a:r>
                <a:rPr lang="en-US" sz="2600" dirty="0">
                  <a:latin typeface="Atkinson Hyperlegible" panose="020B0604020202020204" charset="0"/>
                </a:rPr>
                <a:t> des observations </a:t>
              </a:r>
              <a:r>
                <a:rPr lang="en-US" sz="2600" dirty="0" err="1">
                  <a:latin typeface="Atkinson Hyperlegible" panose="020B0604020202020204" charset="0"/>
                </a:rPr>
                <a:t>avant</a:t>
              </a:r>
              <a:r>
                <a:rPr lang="en-US" sz="2600" dirty="0">
                  <a:latin typeface="Atkinson Hyperlegible" panose="020B0604020202020204" charset="0"/>
                </a:rPr>
                <a:t> de planifier des interventions</a:t>
              </a:r>
            </a:p>
          </p:txBody>
        </p:sp>
        <p:sp>
          <p:nvSpPr>
            <p:cNvPr id="26" name="Arrow: Down 25">
              <a:extLst>
                <a:ext uri="{FF2B5EF4-FFF2-40B4-BE49-F238E27FC236}">
                  <a16:creationId xmlns:a16="http://schemas.microsoft.com/office/drawing/2014/main" id="{C08DF323-B3F6-00A9-2DA7-DE13F460360B}"/>
                </a:ext>
              </a:extLst>
            </p:cNvPr>
            <p:cNvSpPr/>
            <p:nvPr/>
          </p:nvSpPr>
          <p:spPr>
            <a:xfrm>
              <a:off x="2760936" y="8313347"/>
              <a:ext cx="533400" cy="433488"/>
            </a:xfrm>
            <a:prstGeom prst="downArrow">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B069CA8-4EB6-0B61-B36E-ECC837B173ED}"/>
              </a:ext>
            </a:extLst>
          </p:cNvPr>
          <p:cNvSpPr>
            <a:spLocks noGrp="1"/>
          </p:cNvSpPr>
          <p:nvPr>
            <p:ph type="sldNum" sz="quarter" idx="7"/>
          </p:nvPr>
        </p:nvSpPr>
        <p:spPr/>
        <p:txBody>
          <a:bodyPr/>
          <a:lstStyle/>
          <a:p>
            <a:fld id="{B6F15528-21DE-4FAA-801E-634DDDAF4B2B}" type="slidenum">
              <a:rPr lang="en-US" smtClean="0"/>
              <a:t>12</a:t>
            </a:fld>
            <a:endParaRPr lang="en-US"/>
          </a:p>
        </p:txBody>
      </p:sp>
    </p:spTree>
    <p:extLst>
      <p:ext uri="{BB962C8B-B14F-4D97-AF65-F5344CB8AC3E}">
        <p14:creationId xmlns:p14="http://schemas.microsoft.com/office/powerpoint/2010/main" val="2093521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685800" y="-2009228"/>
            <a:ext cx="9829800"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900754" y="483095"/>
            <a:ext cx="1045475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Planification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Freeform 4">
            <a:extLst>
              <a:ext uri="{FF2B5EF4-FFF2-40B4-BE49-F238E27FC236}">
                <a16:creationId xmlns:a16="http://schemas.microsoft.com/office/drawing/2014/main" id="{90A5988B-BF63-F2E3-4D2B-0D5F88AC06B0}"/>
              </a:ext>
            </a:extLst>
          </p:cNvPr>
          <p:cNvSpPr/>
          <p:nvPr/>
        </p:nvSpPr>
        <p:spPr>
          <a:xfrm>
            <a:off x="1100714" y="2403057"/>
            <a:ext cx="15312764" cy="99237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0" name="TextBox 9">
            <a:extLst>
              <a:ext uri="{FF2B5EF4-FFF2-40B4-BE49-F238E27FC236}">
                <a16:creationId xmlns:a16="http://schemas.microsoft.com/office/drawing/2014/main" id="{7D2663F3-ACBD-6036-016D-43D9656567A4}"/>
              </a:ext>
            </a:extLst>
          </p:cNvPr>
          <p:cNvSpPr txBox="1"/>
          <p:nvPr/>
        </p:nvSpPr>
        <p:spPr>
          <a:xfrm>
            <a:off x="1257301" y="2669806"/>
            <a:ext cx="151561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L'identification</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des PAMIs prend généralement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6 mois</a:t>
            </a:r>
          </a:p>
        </p:txBody>
      </p:sp>
      <p:grpSp>
        <p:nvGrpSpPr>
          <p:cNvPr id="7" name="Group 6">
            <a:extLst>
              <a:ext uri="{FF2B5EF4-FFF2-40B4-BE49-F238E27FC236}">
                <a16:creationId xmlns:a16="http://schemas.microsoft.com/office/drawing/2014/main" id="{A311236A-6456-D337-42C0-1F6B93C6C9B0}"/>
              </a:ext>
            </a:extLst>
          </p:cNvPr>
          <p:cNvGrpSpPr/>
          <p:nvPr/>
        </p:nvGrpSpPr>
        <p:grpSpPr>
          <a:xfrm>
            <a:off x="1100714" y="4205386"/>
            <a:ext cx="2468880" cy="4065990"/>
            <a:chOff x="1100714" y="4205386"/>
            <a:chExt cx="2468880" cy="4065990"/>
          </a:xfrm>
        </p:grpSpPr>
        <p:sp>
          <p:nvSpPr>
            <p:cNvPr id="14" name="Rectangle 13">
              <a:extLst>
                <a:ext uri="{FF2B5EF4-FFF2-40B4-BE49-F238E27FC236}">
                  <a16:creationId xmlns:a16="http://schemas.microsoft.com/office/drawing/2014/main" id="{62839BD8-F7B9-9C37-B389-61E5F071F8BD}"/>
                </a:ext>
              </a:extLst>
            </p:cNvPr>
            <p:cNvSpPr/>
            <p:nvPr/>
          </p:nvSpPr>
          <p:spPr>
            <a:xfrm>
              <a:off x="1100714" y="4205386"/>
              <a:ext cx="2468880" cy="992377"/>
            </a:xfrm>
            <a:prstGeom prst="rect">
              <a:avLst/>
            </a:prstGeom>
            <a:solidFill>
              <a:srgbClr val="4DB1A9"/>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tkinson Hyperlegible Bold" panose="020B0604020202020204" charset="0"/>
                </a:rPr>
                <a:t>Mois 1</a:t>
              </a:r>
            </a:p>
          </p:txBody>
        </p:sp>
        <p:cxnSp>
          <p:nvCxnSpPr>
            <p:cNvPr id="21" name="Straight Arrow Connector 20">
              <a:extLst>
                <a:ext uri="{FF2B5EF4-FFF2-40B4-BE49-F238E27FC236}">
                  <a16:creationId xmlns:a16="http://schemas.microsoft.com/office/drawing/2014/main" id="{AFA5B92F-8431-C221-BD02-67D3A412067C}"/>
                </a:ext>
              </a:extLst>
            </p:cNvPr>
            <p:cNvCxnSpPr>
              <a:cxnSpLocks/>
            </p:cNvCxnSpPr>
            <p:nvPr/>
          </p:nvCxnSpPr>
          <p:spPr>
            <a:xfrm>
              <a:off x="2286000" y="5448300"/>
              <a:ext cx="0" cy="1845306"/>
            </a:xfrm>
            <a:prstGeom prst="straightConnector1">
              <a:avLst/>
            </a:prstGeom>
            <a:ln w="101600">
              <a:solidFill>
                <a:srgbClr val="4DB1A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FFE33338-C836-8711-D82A-FB109814A8A6}"/>
                </a:ext>
              </a:extLst>
            </p:cNvPr>
            <p:cNvSpPr/>
            <p:nvPr/>
          </p:nvSpPr>
          <p:spPr>
            <a:xfrm>
              <a:off x="1257301" y="7278999"/>
              <a:ext cx="2057400" cy="9923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4DB1A9"/>
                  </a:solidFill>
                  <a:latin typeface="Atkinson Hyperlegible Bold" panose="020B0604020202020204" charset="0"/>
                </a:rPr>
                <a:t>Lancement</a:t>
              </a:r>
              <a:endParaRPr lang="en-US" sz="2800" dirty="0">
                <a:solidFill>
                  <a:srgbClr val="4DB1A9"/>
                </a:solidFill>
                <a:latin typeface="Atkinson Hyperlegible Bold" panose="020B0604020202020204" charset="0"/>
              </a:endParaRPr>
            </a:p>
          </p:txBody>
        </p:sp>
      </p:grpSp>
      <p:grpSp>
        <p:nvGrpSpPr>
          <p:cNvPr id="16" name="Group 15">
            <a:extLst>
              <a:ext uri="{FF2B5EF4-FFF2-40B4-BE49-F238E27FC236}">
                <a16:creationId xmlns:a16="http://schemas.microsoft.com/office/drawing/2014/main" id="{72D6EDC3-49FF-8CD1-6BA4-3C0926AD000C}"/>
              </a:ext>
            </a:extLst>
          </p:cNvPr>
          <p:cNvGrpSpPr/>
          <p:nvPr/>
        </p:nvGrpSpPr>
        <p:grpSpPr>
          <a:xfrm>
            <a:off x="3659252" y="4205386"/>
            <a:ext cx="4937760" cy="4520188"/>
            <a:chOff x="3659252" y="4205386"/>
            <a:chExt cx="4937760" cy="4520188"/>
          </a:xfrm>
        </p:grpSpPr>
        <p:sp>
          <p:nvSpPr>
            <p:cNvPr id="15" name="Rectangle 14">
              <a:extLst>
                <a:ext uri="{FF2B5EF4-FFF2-40B4-BE49-F238E27FC236}">
                  <a16:creationId xmlns:a16="http://schemas.microsoft.com/office/drawing/2014/main" id="{936CD570-DDA4-2C94-1F53-527093BBFCBE}"/>
                </a:ext>
              </a:extLst>
            </p:cNvPr>
            <p:cNvSpPr/>
            <p:nvPr/>
          </p:nvSpPr>
          <p:spPr>
            <a:xfrm>
              <a:off x="3659252" y="4205386"/>
              <a:ext cx="4937760" cy="992377"/>
            </a:xfrm>
            <a:prstGeom prst="rect">
              <a:avLst/>
            </a:prstGeom>
            <a:solidFill>
              <a:srgbClr val="4DB1A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rPr>
                <a:t>Mois 2 et 3</a:t>
              </a:r>
            </a:p>
          </p:txBody>
        </p:sp>
        <p:sp>
          <p:nvSpPr>
            <p:cNvPr id="33" name="Rectangle 32">
              <a:extLst>
                <a:ext uri="{FF2B5EF4-FFF2-40B4-BE49-F238E27FC236}">
                  <a16:creationId xmlns:a16="http://schemas.microsoft.com/office/drawing/2014/main" id="{922C0FBF-61D7-2C13-AB62-3A8800BC6775}"/>
                </a:ext>
              </a:extLst>
            </p:cNvPr>
            <p:cNvSpPr/>
            <p:nvPr/>
          </p:nvSpPr>
          <p:spPr>
            <a:xfrm>
              <a:off x="4622006" y="7733197"/>
              <a:ext cx="3252787" cy="9923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DB1A9"/>
                  </a:solidFill>
                  <a:latin typeface="Atkinson Hyperlegible Bold" panose="020B0604020202020204" charset="0"/>
                </a:rPr>
                <a:t>Compilation des données et </a:t>
              </a:r>
              <a:r>
                <a:rPr lang="en-US" sz="2800" dirty="0" err="1">
                  <a:solidFill>
                    <a:srgbClr val="4DB1A9"/>
                  </a:solidFill>
                  <a:latin typeface="Atkinson Hyperlegible Bold" panose="020B0604020202020204" charset="0"/>
                </a:rPr>
                <a:t>calcul</a:t>
              </a:r>
              <a:endParaRPr lang="en-US" sz="2800" dirty="0">
                <a:solidFill>
                  <a:srgbClr val="4DB1A9"/>
                </a:solidFill>
                <a:latin typeface="Atkinson Hyperlegible Bold" panose="020B0604020202020204" charset="0"/>
              </a:endParaRPr>
            </a:p>
            <a:p>
              <a:pPr algn="ctr"/>
              <a:r>
                <a:rPr lang="en-US" sz="2800" dirty="0">
                  <a:solidFill>
                    <a:srgbClr val="4DB1A9"/>
                  </a:solidFill>
                  <a:latin typeface="Atkinson Hyperlegible Bold" panose="020B0604020202020204" charset="0"/>
                </a:rPr>
                <a:t>de l'indice</a:t>
              </a:r>
            </a:p>
          </p:txBody>
        </p:sp>
        <p:cxnSp>
          <p:nvCxnSpPr>
            <p:cNvPr id="8" name="Straight Arrow Connector 7">
              <a:extLst>
                <a:ext uri="{FF2B5EF4-FFF2-40B4-BE49-F238E27FC236}">
                  <a16:creationId xmlns:a16="http://schemas.microsoft.com/office/drawing/2014/main" id="{8B6D9EC6-323E-4D73-2FFA-2A40C4501E5D}"/>
                </a:ext>
              </a:extLst>
            </p:cNvPr>
            <p:cNvCxnSpPr>
              <a:cxnSpLocks/>
            </p:cNvCxnSpPr>
            <p:nvPr/>
          </p:nvCxnSpPr>
          <p:spPr>
            <a:xfrm>
              <a:off x="6248400" y="5448300"/>
              <a:ext cx="0" cy="1845306"/>
            </a:xfrm>
            <a:prstGeom prst="straightConnector1">
              <a:avLst/>
            </a:prstGeom>
            <a:ln w="101600">
              <a:solidFill>
                <a:srgbClr val="4DB1A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CE4901C1-5849-B15F-D47F-B29257DE68D9}"/>
              </a:ext>
            </a:extLst>
          </p:cNvPr>
          <p:cNvGrpSpPr/>
          <p:nvPr/>
        </p:nvGrpSpPr>
        <p:grpSpPr>
          <a:xfrm>
            <a:off x="11245438" y="4140415"/>
            <a:ext cx="2819398" cy="4145568"/>
            <a:chOff x="11245438" y="4140415"/>
            <a:chExt cx="2819398" cy="4145568"/>
          </a:xfrm>
        </p:grpSpPr>
        <p:sp>
          <p:nvSpPr>
            <p:cNvPr id="18" name="Rectangle 17">
              <a:extLst>
                <a:ext uri="{FF2B5EF4-FFF2-40B4-BE49-F238E27FC236}">
                  <a16:creationId xmlns:a16="http://schemas.microsoft.com/office/drawing/2014/main" id="{814056F0-F59D-F93B-A951-55C1CC0F5BC7}"/>
                </a:ext>
              </a:extLst>
            </p:cNvPr>
            <p:cNvSpPr/>
            <p:nvPr/>
          </p:nvSpPr>
          <p:spPr>
            <a:xfrm>
              <a:off x="11360578" y="4140415"/>
              <a:ext cx="2468880" cy="992377"/>
            </a:xfrm>
            <a:prstGeom prst="rect">
              <a:avLst/>
            </a:prstGeom>
            <a:solidFill>
              <a:srgbClr val="4DB1A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rPr>
                <a:t>Mois 5</a:t>
              </a:r>
            </a:p>
          </p:txBody>
        </p:sp>
        <p:sp>
          <p:nvSpPr>
            <p:cNvPr id="35" name="Rectangle 34">
              <a:extLst>
                <a:ext uri="{FF2B5EF4-FFF2-40B4-BE49-F238E27FC236}">
                  <a16:creationId xmlns:a16="http://schemas.microsoft.com/office/drawing/2014/main" id="{74539471-D39F-6499-94B1-28345CD8164E}"/>
                </a:ext>
              </a:extLst>
            </p:cNvPr>
            <p:cNvSpPr/>
            <p:nvPr/>
          </p:nvSpPr>
          <p:spPr>
            <a:xfrm>
              <a:off x="11245438" y="7293606"/>
              <a:ext cx="2819398" cy="9923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DB1A9"/>
                  </a:solidFill>
                  <a:latin typeface="Atkinson Hyperlegible Bold" panose="020B0604020202020204" charset="0"/>
                </a:rPr>
                <a:t>Documentation</a:t>
              </a:r>
            </a:p>
          </p:txBody>
        </p:sp>
        <p:cxnSp>
          <p:nvCxnSpPr>
            <p:cNvPr id="12" name="Straight Arrow Connector 11">
              <a:extLst>
                <a:ext uri="{FF2B5EF4-FFF2-40B4-BE49-F238E27FC236}">
                  <a16:creationId xmlns:a16="http://schemas.microsoft.com/office/drawing/2014/main" id="{09340D90-312C-5C05-B99F-20650442CC63}"/>
                </a:ext>
              </a:extLst>
            </p:cNvPr>
            <p:cNvCxnSpPr>
              <a:cxnSpLocks/>
            </p:cNvCxnSpPr>
            <p:nvPr/>
          </p:nvCxnSpPr>
          <p:spPr>
            <a:xfrm>
              <a:off x="12562856" y="5433693"/>
              <a:ext cx="0" cy="1845306"/>
            </a:xfrm>
            <a:prstGeom prst="straightConnector1">
              <a:avLst/>
            </a:prstGeom>
            <a:ln w="101600">
              <a:solidFill>
                <a:srgbClr val="4DB1A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1EF10039-7D84-B66F-28D7-B89F9D251A47}"/>
              </a:ext>
            </a:extLst>
          </p:cNvPr>
          <p:cNvGrpSpPr/>
          <p:nvPr/>
        </p:nvGrpSpPr>
        <p:grpSpPr>
          <a:xfrm>
            <a:off x="13944598" y="4140414"/>
            <a:ext cx="2468880" cy="4251684"/>
            <a:chOff x="13944598" y="4140414"/>
            <a:chExt cx="2468880" cy="4251684"/>
          </a:xfrm>
        </p:grpSpPr>
        <p:sp>
          <p:nvSpPr>
            <p:cNvPr id="19" name="Rectangle 18">
              <a:extLst>
                <a:ext uri="{FF2B5EF4-FFF2-40B4-BE49-F238E27FC236}">
                  <a16:creationId xmlns:a16="http://schemas.microsoft.com/office/drawing/2014/main" id="{57D4434F-A9A8-742A-D849-4C80C0FDC11A}"/>
                </a:ext>
              </a:extLst>
            </p:cNvPr>
            <p:cNvSpPr/>
            <p:nvPr/>
          </p:nvSpPr>
          <p:spPr>
            <a:xfrm>
              <a:off x="13944598" y="4140414"/>
              <a:ext cx="2468880" cy="992377"/>
            </a:xfrm>
            <a:prstGeom prst="rect">
              <a:avLst/>
            </a:prstGeom>
            <a:solidFill>
              <a:srgbClr val="4DB1A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latin typeface="Atkinson Hyperlegible Bold" panose="020B0604020202020204" charset="0"/>
                </a:rPr>
                <a:t>Mois 6</a:t>
              </a:r>
            </a:p>
          </p:txBody>
        </p:sp>
        <p:sp>
          <p:nvSpPr>
            <p:cNvPr id="31" name="Rectangle 30">
              <a:extLst>
                <a:ext uri="{FF2B5EF4-FFF2-40B4-BE49-F238E27FC236}">
                  <a16:creationId xmlns:a16="http://schemas.microsoft.com/office/drawing/2014/main" id="{543510C3-9A8F-4D39-33FD-F355871847DD}"/>
                </a:ext>
              </a:extLst>
            </p:cNvPr>
            <p:cNvSpPr/>
            <p:nvPr/>
          </p:nvSpPr>
          <p:spPr>
            <a:xfrm>
              <a:off x="14094474" y="7399721"/>
              <a:ext cx="2057400" cy="9923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DB1A9"/>
                  </a:solidFill>
                  <a:latin typeface="Atkinson Hyperlegible Bold" panose="020B0604020202020204" charset="0"/>
                </a:rPr>
                <a:t>Revue par le GTFCC</a:t>
              </a:r>
            </a:p>
          </p:txBody>
        </p:sp>
        <p:cxnSp>
          <p:nvCxnSpPr>
            <p:cNvPr id="13" name="Straight Arrow Connector 12">
              <a:extLst>
                <a:ext uri="{FF2B5EF4-FFF2-40B4-BE49-F238E27FC236}">
                  <a16:creationId xmlns:a16="http://schemas.microsoft.com/office/drawing/2014/main" id="{FE1A609E-2921-B99C-22FC-A4B4DEFBDF8D}"/>
                </a:ext>
              </a:extLst>
            </p:cNvPr>
            <p:cNvCxnSpPr>
              <a:cxnSpLocks/>
            </p:cNvCxnSpPr>
            <p:nvPr/>
          </p:nvCxnSpPr>
          <p:spPr>
            <a:xfrm>
              <a:off x="15123174" y="5373366"/>
              <a:ext cx="0" cy="1845306"/>
            </a:xfrm>
            <a:prstGeom prst="straightConnector1">
              <a:avLst/>
            </a:prstGeom>
            <a:ln w="101600">
              <a:solidFill>
                <a:srgbClr val="4DB1A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D03070C4-C329-8CD1-B84E-20640A69B478}"/>
              </a:ext>
            </a:extLst>
          </p:cNvPr>
          <p:cNvGrpSpPr/>
          <p:nvPr/>
        </p:nvGrpSpPr>
        <p:grpSpPr>
          <a:xfrm>
            <a:off x="8776558" y="4177846"/>
            <a:ext cx="2468880" cy="4604325"/>
            <a:chOff x="8776558" y="4177846"/>
            <a:chExt cx="2468880" cy="4604325"/>
          </a:xfrm>
        </p:grpSpPr>
        <p:sp>
          <p:nvSpPr>
            <p:cNvPr id="17" name="Rectangle 16">
              <a:extLst>
                <a:ext uri="{FF2B5EF4-FFF2-40B4-BE49-F238E27FC236}">
                  <a16:creationId xmlns:a16="http://schemas.microsoft.com/office/drawing/2014/main" id="{1F98B13E-4070-4682-2DE1-8DF97D0D1394}"/>
                </a:ext>
              </a:extLst>
            </p:cNvPr>
            <p:cNvSpPr/>
            <p:nvPr/>
          </p:nvSpPr>
          <p:spPr>
            <a:xfrm>
              <a:off x="8776558" y="4177846"/>
              <a:ext cx="2468880" cy="992377"/>
            </a:xfrm>
            <a:prstGeom prst="rect">
              <a:avLst/>
            </a:prstGeom>
            <a:solidFill>
              <a:srgbClr val="4DB1A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rPr>
                <a:t>Mois 4</a:t>
              </a:r>
            </a:p>
          </p:txBody>
        </p:sp>
        <p:sp>
          <p:nvSpPr>
            <p:cNvPr id="29" name="Rectangle 28">
              <a:extLst>
                <a:ext uri="{FF2B5EF4-FFF2-40B4-BE49-F238E27FC236}">
                  <a16:creationId xmlns:a16="http://schemas.microsoft.com/office/drawing/2014/main" id="{A478B09C-EF6C-A0D2-A0B9-9A0589C9159F}"/>
                </a:ext>
              </a:extLst>
            </p:cNvPr>
            <p:cNvSpPr/>
            <p:nvPr/>
          </p:nvSpPr>
          <p:spPr>
            <a:xfrm>
              <a:off x="8835389" y="7789794"/>
              <a:ext cx="2305048" cy="9923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DB1A9"/>
                  </a:solidFill>
                  <a:latin typeface="Atkinson Hyperlegible Bold" panose="020B0604020202020204" charset="0"/>
                </a:rPr>
                <a:t>Validation par les parties prenantes</a:t>
              </a:r>
            </a:p>
          </p:txBody>
        </p:sp>
        <p:cxnSp>
          <p:nvCxnSpPr>
            <p:cNvPr id="11" name="Straight Arrow Connector 10">
              <a:extLst>
                <a:ext uri="{FF2B5EF4-FFF2-40B4-BE49-F238E27FC236}">
                  <a16:creationId xmlns:a16="http://schemas.microsoft.com/office/drawing/2014/main" id="{73C25847-9E86-70FB-94FB-92B029C280AD}"/>
                </a:ext>
              </a:extLst>
            </p:cNvPr>
            <p:cNvCxnSpPr>
              <a:cxnSpLocks/>
            </p:cNvCxnSpPr>
            <p:nvPr/>
          </p:nvCxnSpPr>
          <p:spPr>
            <a:xfrm>
              <a:off x="9919558" y="5433693"/>
              <a:ext cx="0" cy="1845306"/>
            </a:xfrm>
            <a:prstGeom prst="straightConnector1">
              <a:avLst/>
            </a:prstGeom>
            <a:ln w="101600">
              <a:solidFill>
                <a:srgbClr val="4DB1A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20" name="Slide Number Placeholder 19">
            <a:extLst>
              <a:ext uri="{FF2B5EF4-FFF2-40B4-BE49-F238E27FC236}">
                <a16:creationId xmlns:a16="http://schemas.microsoft.com/office/drawing/2014/main" id="{BB2FF5EC-34F2-D0CD-3A68-A027A2E4B2A6}"/>
              </a:ext>
            </a:extLst>
          </p:cNvPr>
          <p:cNvSpPr>
            <a:spLocks noGrp="1"/>
          </p:cNvSpPr>
          <p:nvPr>
            <p:ph type="sldNum" sz="quarter" idx="12"/>
          </p:nvPr>
        </p:nvSpPr>
        <p:spPr>
          <a:xfrm>
            <a:off x="15544800" y="9486900"/>
            <a:ext cx="2133600" cy="365125"/>
          </a:xfrm>
        </p:spPr>
        <p:txBody>
          <a:bodyPr/>
          <a:lstStyle/>
          <a:p>
            <a:fld id="{B6F15528-21DE-4FAA-801E-634DDDAF4B2B}" type="slidenum">
              <a:rPr lang="en-US" sz="1800" smtClean="0"/>
              <a:pPr/>
              <a:t>13</a:t>
            </a:fld>
            <a:endParaRPr lang="en-US" sz="1800" dirty="0"/>
          </a:p>
        </p:txBody>
      </p:sp>
    </p:spTree>
    <p:extLst>
      <p:ext uri="{BB962C8B-B14F-4D97-AF65-F5344CB8AC3E}">
        <p14:creationId xmlns:p14="http://schemas.microsoft.com/office/powerpoint/2010/main" val="935361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838200" y="-2009228"/>
            <a:ext cx="11125199" cy="3423411"/>
            <a:chOff x="0" y="-47625"/>
            <a:chExt cx="11321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1321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533400" y="432872"/>
            <a:ext cx="12801600"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Etapes suivantes | Ex</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e</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mples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TextBox 6">
            <a:extLst>
              <a:ext uri="{FF2B5EF4-FFF2-40B4-BE49-F238E27FC236}">
                <a16:creationId xmlns:a16="http://schemas.microsoft.com/office/drawing/2014/main" id="{42CEB4B5-C8C9-E502-A4DF-BC8461C7E28A}"/>
              </a:ext>
            </a:extLst>
          </p:cNvPr>
          <p:cNvSpPr txBox="1"/>
          <p:nvPr/>
        </p:nvSpPr>
        <p:spPr>
          <a:xfrm>
            <a:off x="1752600" y="3165938"/>
            <a:ext cx="16002000" cy="1692771"/>
          </a:xfrm>
          <a:prstGeom prst="rect">
            <a:avLst/>
          </a:prstGeom>
          <a:noFill/>
        </p:spPr>
        <p:txBody>
          <a:bodyPr wrap="square" rtlCol="0">
            <a:spAutoFit/>
          </a:bodyPr>
          <a:lstStyle/>
          <a:p>
            <a:pPr marL="457200" indent="-457200">
              <a:spcAft>
                <a:spcPts val="12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Développement du PNC</a:t>
            </a:r>
          </a:p>
          <a:p>
            <a:pPr marL="457200" indent="-457200">
              <a:spcAft>
                <a:spcPts val="1200"/>
              </a:spcAft>
              <a:buClr>
                <a:srgbClr val="009999"/>
              </a:buClr>
              <a:buFont typeface="Arial" panose="020B0604020202020204" pitchFamily="34" charset="0"/>
              <a:buChar char="•"/>
            </a:pPr>
            <a:r>
              <a:rPr lang="en-US" sz="2600" dirty="0">
                <a:latin typeface="Atkinson Hyperlegible" panose="020B0604020202020204" charset="0"/>
              </a:rPr>
              <a:t>Évaluer les </a:t>
            </a:r>
            <a:r>
              <a:rPr lang="en-US" sz="2600" dirty="0" err="1">
                <a:latin typeface="Atkinson Hyperlegible" panose="020B0604020202020204" charset="0"/>
              </a:rPr>
              <a:t>capacités</a:t>
            </a:r>
            <a:r>
              <a:rPr lang="en-US" sz="2600" dirty="0">
                <a:latin typeface="Atkinson Hyperlegible" panose="020B0604020202020204" charset="0"/>
              </a:rPr>
              <a:t> par </a:t>
            </a:r>
            <a:r>
              <a:rPr lang="en-US" sz="2600" dirty="0" err="1">
                <a:latin typeface="Atkinson Hyperlegible" panose="020B0604020202020204" charset="0"/>
              </a:rPr>
              <a:t>pilier</a:t>
            </a:r>
            <a:r>
              <a:rPr lang="en-US" sz="2600" dirty="0">
                <a:latin typeface="Atkinson Hyperlegible" panose="020B0604020202020204" charset="0"/>
              </a:rPr>
              <a:t> et identifier les lacunes prioritaires </a:t>
            </a:r>
          </a:p>
          <a:p>
            <a:pPr marL="457200" indent="-457200">
              <a:spcAft>
                <a:spcPts val="1200"/>
              </a:spcAft>
              <a:buClr>
                <a:srgbClr val="009999"/>
              </a:buClr>
              <a:buFont typeface="Arial" panose="020B0604020202020204" pitchFamily="34" charset="0"/>
              <a:buChar char="•"/>
            </a:pPr>
            <a:r>
              <a:rPr lang="en-US" sz="2600" dirty="0">
                <a:latin typeface="Atkinson Hyperlegible" panose="020B0604020202020204" charset="0"/>
              </a:rPr>
              <a:t>Identifier les </a:t>
            </a:r>
            <a:r>
              <a:rPr lang="en-US" sz="2600" dirty="0">
                <a:solidFill>
                  <a:srgbClr val="009999"/>
                </a:solidFill>
                <a:latin typeface="Atkinson Hyperlegible Bold" panose="020B0604020202020204" charset="0"/>
              </a:rPr>
              <a:t>objectifs stratégiques par pilier </a:t>
            </a:r>
            <a:r>
              <a:rPr lang="en-US" sz="2600" dirty="0">
                <a:latin typeface="Atkinson Hyperlegible" panose="020B0604020202020204" charset="0"/>
              </a:rPr>
              <a:t>et définir les plans </a:t>
            </a:r>
            <a:r>
              <a:rPr lang="en-US" sz="2600" dirty="0" err="1">
                <a:latin typeface="Atkinson Hyperlegible" panose="020B0604020202020204" charset="0"/>
              </a:rPr>
              <a:t>opérationnels</a:t>
            </a:r>
            <a:r>
              <a:rPr lang="en-US" sz="2600" dirty="0">
                <a:latin typeface="Atkinson Hyperlegible" panose="020B0604020202020204" charset="0"/>
              </a:rPr>
              <a:t> dans les PAMIs</a:t>
            </a:r>
          </a:p>
        </p:txBody>
      </p:sp>
      <p:sp>
        <p:nvSpPr>
          <p:cNvPr id="13" name="TextBox 12">
            <a:extLst>
              <a:ext uri="{FF2B5EF4-FFF2-40B4-BE49-F238E27FC236}">
                <a16:creationId xmlns:a16="http://schemas.microsoft.com/office/drawing/2014/main" id="{859D90F3-67F8-D2A2-F3C3-4A77EB1548C2}"/>
              </a:ext>
            </a:extLst>
          </p:cNvPr>
          <p:cNvSpPr txBox="1"/>
          <p:nvPr/>
        </p:nvSpPr>
        <p:spPr>
          <a:xfrm>
            <a:off x="1752600" y="6057900"/>
            <a:ext cx="15087600" cy="1908215"/>
          </a:xfrm>
          <a:prstGeom prst="rect">
            <a:avLst/>
          </a:prstGeom>
          <a:noFill/>
        </p:spPr>
        <p:txBody>
          <a:bodyPr wrap="square" lIns="91440" tIns="45720" rIns="91440" bIns="45720" anchor="t">
            <a:spAutoFit/>
          </a:bodyPr>
          <a:lstStyle/>
          <a:p>
            <a:pPr marL="457200" indent="-457200">
              <a:spcAft>
                <a:spcPts val="1200"/>
              </a:spcAft>
              <a:buBlip>
                <a:blip r:embed="rId3"/>
              </a:buBlip>
            </a:pPr>
            <a:r>
              <a:rPr lang="en-GB"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Élaboration d'un plan </a:t>
            </a:r>
            <a:r>
              <a:rPr lang="en-GB"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pluriannuel</a:t>
            </a:r>
            <a:r>
              <a:rPr lang="en-GB"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pour la vaccination orale préventive contre le choléra (OCV)</a:t>
            </a:r>
          </a:p>
          <a:p>
            <a:pPr marL="457200" indent="-457200">
              <a:buClr>
                <a:srgbClr val="009999"/>
              </a:buClr>
              <a:buFont typeface="Arial" panose="020B0604020202020204" pitchFamily="34" charset="0"/>
              <a:buChar char="•"/>
            </a:pPr>
            <a:r>
              <a:rPr lang="en-GB" sz="2600" dirty="0">
                <a:latin typeface="Atkinson Hyperlegible"/>
              </a:rPr>
              <a:t>En </a:t>
            </a:r>
            <a:r>
              <a:rPr lang="en-GB" sz="2600" dirty="0" err="1">
                <a:latin typeface="Atkinson Hyperlegible"/>
              </a:rPr>
              <a:t>fonction</a:t>
            </a:r>
            <a:r>
              <a:rPr lang="en-GB" sz="2600" dirty="0">
                <a:latin typeface="Atkinson Hyperlegible"/>
              </a:rPr>
              <a:t> de la situation du choléra et de la stratégie nationale de lutte contre le choléra</a:t>
            </a:r>
          </a:p>
          <a:p>
            <a:endParaRPr lang="en-US" dirty="0"/>
          </a:p>
        </p:txBody>
      </p:sp>
      <p:sp>
        <p:nvSpPr>
          <p:cNvPr id="8" name="Slide Number Placeholder 7">
            <a:extLst>
              <a:ext uri="{FF2B5EF4-FFF2-40B4-BE49-F238E27FC236}">
                <a16:creationId xmlns:a16="http://schemas.microsoft.com/office/drawing/2014/main" id="{4746D7E0-92F7-2A39-AB87-9C98AF33E99F}"/>
              </a:ext>
            </a:extLst>
          </p:cNvPr>
          <p:cNvSpPr>
            <a:spLocks noGrp="1"/>
          </p:cNvSpPr>
          <p:nvPr>
            <p:ph type="sldNum" sz="quarter" idx="12"/>
          </p:nvPr>
        </p:nvSpPr>
        <p:spPr>
          <a:xfrm>
            <a:off x="15392400" y="9563100"/>
            <a:ext cx="2133600" cy="365125"/>
          </a:xfrm>
        </p:spPr>
        <p:txBody>
          <a:bodyPr/>
          <a:lstStyle/>
          <a:p>
            <a:fld id="{B6F15528-21DE-4FAA-801E-634DDDAF4B2B}" type="slidenum">
              <a:rPr lang="en-US" sz="1800" smtClean="0"/>
              <a:pPr/>
              <a:t>14</a:t>
            </a:fld>
            <a:endParaRPr lang="en-US" sz="1800" dirty="0"/>
          </a:p>
        </p:txBody>
      </p:sp>
    </p:spTree>
    <p:extLst>
      <p:ext uri="{BB962C8B-B14F-4D97-AF65-F5344CB8AC3E}">
        <p14:creationId xmlns:p14="http://schemas.microsoft.com/office/powerpoint/2010/main" val="371621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685799" y="-2009228"/>
            <a:ext cx="9982200"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878582" y="444303"/>
            <a:ext cx="826541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Anticipation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Freeform 4">
            <a:extLst>
              <a:ext uri="{FF2B5EF4-FFF2-40B4-BE49-F238E27FC236}">
                <a16:creationId xmlns:a16="http://schemas.microsoft.com/office/drawing/2014/main" id="{90A5988B-BF63-F2E3-4D2B-0D5F88AC06B0}"/>
              </a:ext>
            </a:extLst>
          </p:cNvPr>
          <p:cNvSpPr/>
          <p:nvPr/>
        </p:nvSpPr>
        <p:spPr>
          <a:xfrm>
            <a:off x="1828800" y="2390206"/>
            <a:ext cx="14630400" cy="135738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0" name="TextBox 9">
            <a:extLst>
              <a:ext uri="{FF2B5EF4-FFF2-40B4-BE49-F238E27FC236}">
                <a16:creationId xmlns:a16="http://schemas.microsoft.com/office/drawing/2014/main" id="{7D2663F3-ACBD-6036-016D-43D9656567A4}"/>
              </a:ext>
            </a:extLst>
          </p:cNvPr>
          <p:cNvSpPr txBox="1"/>
          <p:nvPr/>
        </p:nvSpPr>
        <p:spPr>
          <a:xfrm>
            <a:off x="1788418" y="2643066"/>
            <a:ext cx="1467078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L'identification</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des PAMIs doit être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soigneusement planifiée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pour</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assurer une articulation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fluide</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avec les étapes suivantes</a:t>
            </a:r>
            <a:endPar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9" name="Group 18">
            <a:extLst>
              <a:ext uri="{FF2B5EF4-FFF2-40B4-BE49-F238E27FC236}">
                <a16:creationId xmlns:a16="http://schemas.microsoft.com/office/drawing/2014/main" id="{16AFA377-63AD-1C81-D5AE-7872E2C9B52F}"/>
              </a:ext>
            </a:extLst>
          </p:cNvPr>
          <p:cNvGrpSpPr/>
          <p:nvPr/>
        </p:nvGrpSpPr>
        <p:grpSpPr>
          <a:xfrm>
            <a:off x="1021942" y="4673620"/>
            <a:ext cx="16203734" cy="3731576"/>
            <a:chOff x="1398466" y="4547320"/>
            <a:chExt cx="15765584" cy="3731576"/>
          </a:xfrm>
        </p:grpSpPr>
        <p:sp>
          <p:nvSpPr>
            <p:cNvPr id="7" name="TextBox 6">
              <a:extLst>
                <a:ext uri="{FF2B5EF4-FFF2-40B4-BE49-F238E27FC236}">
                  <a16:creationId xmlns:a16="http://schemas.microsoft.com/office/drawing/2014/main" id="{3ED7B1F7-6213-8CF8-DBBF-3450D0A2CFE6}"/>
                </a:ext>
              </a:extLst>
            </p:cNvPr>
            <p:cNvSpPr txBox="1"/>
            <p:nvPr/>
          </p:nvSpPr>
          <p:spPr>
            <a:xfrm>
              <a:off x="3657600" y="5016464"/>
              <a:ext cx="13506450" cy="3262432"/>
            </a:xfrm>
            <a:prstGeom prst="rect">
              <a:avLst/>
            </a:prstGeom>
            <a:noFill/>
          </p:spPr>
          <p:txBody>
            <a:bodyPr wrap="square" rtlCol="0">
              <a:spAutoFit/>
            </a:bodyPr>
            <a:lstStyle/>
            <a:p>
              <a:endParaRPr lang="en-US" sz="2600" dirty="0">
                <a:latin typeface="Atkinson Hyperlegible" panose="020B0604020202020204" charset="0"/>
              </a:endParaRPr>
            </a:p>
            <a:p>
              <a:pPr marL="457200" indent="-457200">
                <a:spcAft>
                  <a:spcPts val="1200"/>
                </a:spcAft>
                <a:buClr>
                  <a:srgbClr val="009999"/>
                </a:buClr>
                <a:buFont typeface="Arial" panose="020B0604020202020204" pitchFamily="34" charset="0"/>
                <a:buChar char="•"/>
              </a:pPr>
              <a:r>
                <a:rPr lang="en-US" sz="2600" dirty="0" err="1">
                  <a:latin typeface="Atkinson Hyperlegible" panose="020B0604020202020204" charset="0"/>
                </a:rPr>
                <a:t>L'identification</a:t>
              </a:r>
              <a:r>
                <a:rPr lang="en-US" sz="2600" dirty="0">
                  <a:latin typeface="Atkinson Hyperlegible" panose="020B0604020202020204" charset="0"/>
                </a:rPr>
                <a:t> des PAMIs prend </a:t>
              </a:r>
              <a:r>
                <a:rPr lang="en-US" sz="2600" dirty="0">
                  <a:solidFill>
                    <a:srgbClr val="009999"/>
                  </a:solidFill>
                  <a:latin typeface="Atkinson Hyperlegible Bold" panose="020B0604020202020204" charset="0"/>
                </a:rPr>
                <a:t>environ 6 mois</a:t>
              </a:r>
            </a:p>
            <a:p>
              <a:pPr marL="457200" indent="-457200">
                <a:spcAft>
                  <a:spcPts val="1200"/>
                </a:spcAft>
                <a:buClr>
                  <a:srgbClr val="009999"/>
                </a:buClr>
                <a:buFont typeface="Arial" panose="020B0604020202020204" pitchFamily="34" charset="0"/>
                <a:buChar char="•"/>
              </a:pPr>
              <a:r>
                <a:rPr lang="en-US" sz="2600" dirty="0">
                  <a:latin typeface="Atkinson Hyperlegible" panose="020B0604020202020204" charset="0"/>
                </a:rPr>
                <a:t>L'élaboration d'un </a:t>
              </a:r>
              <a:r>
                <a:rPr lang="en-GB" sz="2600" dirty="0">
                  <a:latin typeface="Atkinson Hyperlegible" panose="020B0604020202020204" charset="0"/>
                </a:rPr>
                <a:t>plan </a:t>
              </a:r>
              <a:r>
                <a:rPr lang="en-GB" sz="2600" dirty="0" err="1">
                  <a:latin typeface="Atkinson Hyperlegible" panose="020B0604020202020204" charset="0"/>
                </a:rPr>
                <a:t>pluriannuel</a:t>
              </a:r>
              <a:r>
                <a:rPr lang="en-GB" sz="2600" dirty="0">
                  <a:latin typeface="Atkinson Hyperlegible" panose="020B0604020202020204" charset="0"/>
                </a:rPr>
                <a:t> pour la vaccination </a:t>
              </a:r>
              <a:r>
                <a:rPr lang="en-GB" sz="2600" dirty="0" err="1">
                  <a:latin typeface="Atkinson Hyperlegible" panose="020B0604020202020204" charset="0"/>
                </a:rPr>
                <a:t>préventive</a:t>
              </a:r>
              <a:r>
                <a:rPr lang="en-GB" sz="2600" dirty="0">
                  <a:latin typeface="Atkinson Hyperlegible" panose="020B0604020202020204" charset="0"/>
                </a:rPr>
                <a:t> </a:t>
              </a:r>
              <a:r>
                <a:rPr lang="en-US" sz="2600" dirty="0" err="1">
                  <a:latin typeface="Atkinson Hyperlegible" panose="020B0604020202020204" charset="0"/>
                </a:rPr>
                <a:t>prend</a:t>
              </a:r>
              <a:r>
                <a:rPr lang="en-US" sz="2600" dirty="0">
                  <a:latin typeface="Atkinson Hyperlegible" panose="020B0604020202020204" charset="0"/>
                </a:rPr>
                <a:t> </a:t>
              </a:r>
              <a:r>
                <a:rPr lang="en-US" sz="2600" dirty="0">
                  <a:solidFill>
                    <a:srgbClr val="009999"/>
                  </a:solidFill>
                  <a:latin typeface="Atkinson Hyperlegible Bold" panose="020B0604020202020204" charset="0"/>
                </a:rPr>
                <a:t>environ 6 </a:t>
              </a:r>
              <a:r>
                <a:rPr lang="en-US" sz="2600" dirty="0" err="1">
                  <a:solidFill>
                    <a:srgbClr val="009999"/>
                  </a:solidFill>
                  <a:latin typeface="Atkinson Hyperlegible Bold" panose="020B0604020202020204" charset="0"/>
                </a:rPr>
                <a:t>mois</a:t>
              </a:r>
              <a:endParaRPr lang="en-US" sz="2600" dirty="0">
                <a:solidFill>
                  <a:srgbClr val="009999"/>
                </a:solidFill>
                <a:latin typeface="Atkinson Hyperlegible Bold" panose="020B0604020202020204" charset="0"/>
              </a:endParaRPr>
            </a:p>
            <a:p>
              <a:pPr marL="457200" indent="-457200">
                <a:spcAft>
                  <a:spcPts val="2400"/>
                </a:spcAft>
                <a:buClr>
                  <a:srgbClr val="009999"/>
                </a:buClr>
                <a:buFont typeface="Arial" panose="020B0604020202020204" pitchFamily="34" charset="0"/>
                <a:buChar char="•"/>
              </a:pPr>
              <a:r>
                <a:rPr lang="en-US" sz="2600" dirty="0" err="1">
                  <a:latin typeface="Atkinson Hyperlegible" panose="020B0604020202020204" charset="0"/>
                </a:rPr>
                <a:t>Calendrier</a:t>
              </a:r>
              <a:r>
                <a:rPr lang="en-US" sz="2600" dirty="0">
                  <a:latin typeface="Atkinson Hyperlegible" panose="020B0604020202020204" charset="0"/>
                </a:rPr>
                <a:t> fixe pour la soumission des plans </a:t>
              </a:r>
              <a:r>
                <a:rPr lang="en-US" sz="2600" dirty="0" err="1">
                  <a:latin typeface="Atkinson Hyperlegible" panose="020B0604020202020204" charset="0"/>
                </a:rPr>
                <a:t>pluriannuels</a:t>
              </a:r>
              <a:r>
                <a:rPr lang="en-US" sz="2600" dirty="0">
                  <a:latin typeface="Atkinson Hyperlegible" panose="020B0604020202020204" charset="0"/>
                </a:rPr>
                <a:t> (3 </a:t>
              </a:r>
              <a:r>
                <a:rPr lang="en-US" sz="2600" dirty="0" err="1">
                  <a:latin typeface="Atkinson Hyperlegible" panose="020B0604020202020204" charset="0"/>
                </a:rPr>
                <a:t>fenêtres</a:t>
              </a:r>
              <a:r>
                <a:rPr lang="en-US" sz="2600" dirty="0">
                  <a:latin typeface="Atkinson Hyperlegible" panose="020B0604020202020204" charset="0"/>
                </a:rPr>
                <a:t> par an)</a:t>
              </a:r>
            </a:p>
            <a:p>
              <a:endParaRPr lang="en-US" sz="2600" dirty="0">
                <a:latin typeface="Atkinson Hyperlegible" panose="020B0604020202020204" charset="0"/>
              </a:endParaRPr>
            </a:p>
            <a:p>
              <a:endParaRPr lang="en-US" dirty="0"/>
            </a:p>
            <a:p>
              <a:endParaRPr lang="en-US" dirty="0"/>
            </a:p>
          </p:txBody>
        </p:sp>
        <p:pic>
          <p:nvPicPr>
            <p:cNvPr id="13" name="Graphic 12" descr="Stopwatch 75% with solid fill">
              <a:extLst>
                <a:ext uri="{FF2B5EF4-FFF2-40B4-BE49-F238E27FC236}">
                  <a16:creationId xmlns:a16="http://schemas.microsoft.com/office/drawing/2014/main" id="{F361A0FA-EDD3-FB3D-94DF-F218CDACE3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98466" y="5154906"/>
              <a:ext cx="2097126" cy="2097126"/>
            </a:xfrm>
            <a:prstGeom prst="rect">
              <a:avLst/>
            </a:prstGeom>
          </p:spPr>
        </p:pic>
        <p:sp>
          <p:nvSpPr>
            <p:cNvPr id="14" name="TextBox 13">
              <a:extLst>
                <a:ext uri="{FF2B5EF4-FFF2-40B4-BE49-F238E27FC236}">
                  <a16:creationId xmlns:a16="http://schemas.microsoft.com/office/drawing/2014/main" id="{7892345D-BB38-1A25-88F4-7C5EA5292192}"/>
                </a:ext>
              </a:extLst>
            </p:cNvPr>
            <p:cNvSpPr txBox="1"/>
            <p:nvPr/>
          </p:nvSpPr>
          <p:spPr>
            <a:xfrm>
              <a:off x="3487571" y="4547320"/>
              <a:ext cx="9742728" cy="584775"/>
            </a:xfrm>
            <a:prstGeom prst="rect">
              <a:avLst/>
            </a:prstGeom>
            <a:noFill/>
          </p:spPr>
          <p:txBody>
            <a:bodyPr wrap="square" rtlCol="0">
              <a:spAutoFit/>
            </a:bodyPr>
            <a:lstStyle/>
            <a:p>
              <a:pPr marL="457200" indent="-457200">
                <a:buBlip>
                  <a:blip r:embed="rId5"/>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Illustration pour la vaccination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préventive</a:t>
              </a:r>
              <a:endPar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18" name="Group 17">
            <a:extLst>
              <a:ext uri="{FF2B5EF4-FFF2-40B4-BE49-F238E27FC236}">
                <a16:creationId xmlns:a16="http://schemas.microsoft.com/office/drawing/2014/main" id="{00B8ADBC-715F-6DB7-F9FD-7E69F5704135}"/>
              </a:ext>
            </a:extLst>
          </p:cNvPr>
          <p:cNvGrpSpPr/>
          <p:nvPr/>
        </p:nvGrpSpPr>
        <p:grpSpPr>
          <a:xfrm>
            <a:off x="4277227" y="7896794"/>
            <a:ext cx="11353800" cy="1565942"/>
            <a:chOff x="4572000" y="7844758"/>
            <a:chExt cx="11353800" cy="1565942"/>
          </a:xfrm>
        </p:grpSpPr>
        <p:sp>
          <p:nvSpPr>
            <p:cNvPr id="16" name="TextBox 15">
              <a:extLst>
                <a:ext uri="{FF2B5EF4-FFF2-40B4-BE49-F238E27FC236}">
                  <a16:creationId xmlns:a16="http://schemas.microsoft.com/office/drawing/2014/main" id="{EB2C3914-5203-B2D1-33B9-3417C04ED87C}"/>
                </a:ext>
              </a:extLst>
            </p:cNvPr>
            <p:cNvSpPr txBox="1"/>
            <p:nvPr/>
          </p:nvSpPr>
          <p:spPr>
            <a:xfrm>
              <a:off x="5520559" y="8189433"/>
              <a:ext cx="9456682" cy="892552"/>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
                  <a:srgbClr val="009999"/>
                </a:buClr>
                <a:buSzTx/>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Commencer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l'identification</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des PAMIs </a:t>
              </a:r>
              <a:r>
                <a:rPr kumimoji="0" lang="en-US" sz="2600" b="1" i="0" u="none" strike="noStrike" kern="1200" cap="none" spc="0" normalizeH="0" baseline="0" noProof="0" dirty="0">
                  <a:ln>
                    <a:noFill/>
                  </a:ln>
                  <a:solidFill>
                    <a:srgbClr val="009999"/>
                  </a:solidFill>
                  <a:effectLst/>
                  <a:uLnTx/>
                  <a:uFillTx/>
                  <a:latin typeface="Congenial" panose="02000503040000020004" pitchFamily="2" charset="0"/>
                  <a:ea typeface="+mn-ea"/>
                  <a:cs typeface="+mn-cs"/>
                </a:rPr>
                <a:t>environ 12 mois avant la fenêtre de soumission du </a:t>
              </a:r>
              <a:r>
                <a:rPr lang="en-US" sz="2600" b="1" dirty="0">
                  <a:solidFill>
                    <a:srgbClr val="009999"/>
                  </a:solidFill>
                  <a:latin typeface="Congenial" panose="02000503040000020004" pitchFamily="2" charset="0"/>
                </a:rPr>
                <a:t>plan pour la vaccination</a:t>
              </a:r>
              <a:endParaRPr kumimoji="0" lang="en-US" sz="2600" b="1" i="0" u="none" strike="noStrike" kern="1200" cap="none" spc="0" normalizeH="0" baseline="0" noProof="0" dirty="0">
                <a:ln>
                  <a:noFill/>
                </a:ln>
                <a:solidFill>
                  <a:srgbClr val="009999"/>
                </a:solidFill>
                <a:effectLst/>
                <a:uLnTx/>
                <a:uFillTx/>
                <a:latin typeface="Congenial" panose="02000503040000020004" pitchFamily="2" charset="0"/>
                <a:ea typeface="+mn-ea"/>
                <a:cs typeface="+mn-cs"/>
              </a:endParaRPr>
            </a:p>
          </p:txBody>
        </p:sp>
        <p:sp>
          <p:nvSpPr>
            <p:cNvPr id="17" name="Rectangle 16">
              <a:extLst>
                <a:ext uri="{FF2B5EF4-FFF2-40B4-BE49-F238E27FC236}">
                  <a16:creationId xmlns:a16="http://schemas.microsoft.com/office/drawing/2014/main" id="{D0C32268-C7B1-43D3-D325-1DD376A61156}"/>
                </a:ext>
              </a:extLst>
            </p:cNvPr>
            <p:cNvSpPr/>
            <p:nvPr/>
          </p:nvSpPr>
          <p:spPr>
            <a:xfrm>
              <a:off x="4572000" y="7844758"/>
              <a:ext cx="11353800" cy="1565942"/>
            </a:xfrm>
            <a:custGeom>
              <a:avLst/>
              <a:gdLst>
                <a:gd name="connsiteX0" fmla="*/ 0 w 11353800"/>
                <a:gd name="connsiteY0" fmla="*/ 0 h 1565942"/>
                <a:gd name="connsiteX1" fmla="*/ 11353800 w 11353800"/>
                <a:gd name="connsiteY1" fmla="*/ 0 h 1565942"/>
                <a:gd name="connsiteX2" fmla="*/ 11353800 w 11353800"/>
                <a:gd name="connsiteY2" fmla="*/ 1565942 h 1565942"/>
                <a:gd name="connsiteX3" fmla="*/ 0 w 11353800"/>
                <a:gd name="connsiteY3" fmla="*/ 1565942 h 1565942"/>
                <a:gd name="connsiteX4" fmla="*/ 0 w 11353800"/>
                <a:gd name="connsiteY4" fmla="*/ 0 h 1565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800" h="1565942" extrusionOk="0">
                  <a:moveTo>
                    <a:pt x="0" y="0"/>
                  </a:moveTo>
                  <a:cubicBezTo>
                    <a:pt x="4270520" y="-131198"/>
                    <a:pt x="7105758" y="106320"/>
                    <a:pt x="11353800" y="0"/>
                  </a:cubicBezTo>
                  <a:cubicBezTo>
                    <a:pt x="11275072" y="704430"/>
                    <a:pt x="11297975" y="1051158"/>
                    <a:pt x="11353800" y="1565942"/>
                  </a:cubicBezTo>
                  <a:cubicBezTo>
                    <a:pt x="9751455" y="1560572"/>
                    <a:pt x="1595774" y="1506810"/>
                    <a:pt x="0" y="1565942"/>
                  </a:cubicBezTo>
                  <a:cubicBezTo>
                    <a:pt x="106746" y="1017862"/>
                    <a:pt x="-8578" y="500744"/>
                    <a:pt x="0" y="0"/>
                  </a:cubicBezTo>
                  <a:close/>
                </a:path>
              </a:pathLst>
            </a:custGeom>
            <a:noFill/>
            <a:ln w="76200">
              <a:solidFill>
                <a:srgbClr val="4DB1A9"/>
              </a:solidFill>
              <a:extLst>
                <a:ext uri="{C807C97D-BFC1-408E-A445-0C87EB9F89A2}">
                  <ask:lineSketchStyleProps xmlns:ask="http://schemas.microsoft.com/office/drawing/2018/sketchyshapes" sd="90842132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lide Number Placeholder 7">
            <a:extLst>
              <a:ext uri="{FF2B5EF4-FFF2-40B4-BE49-F238E27FC236}">
                <a16:creationId xmlns:a16="http://schemas.microsoft.com/office/drawing/2014/main" id="{C9EC78D4-0577-D4D4-619C-7FEAF89F6BF6}"/>
              </a:ext>
            </a:extLst>
          </p:cNvPr>
          <p:cNvSpPr>
            <a:spLocks noGrp="1"/>
          </p:cNvSpPr>
          <p:nvPr>
            <p:ph type="sldNum" sz="quarter" idx="12"/>
          </p:nvPr>
        </p:nvSpPr>
        <p:spPr>
          <a:xfrm>
            <a:off x="15618057" y="9558911"/>
            <a:ext cx="2133600" cy="365125"/>
          </a:xfrm>
        </p:spPr>
        <p:txBody>
          <a:bodyPr/>
          <a:lstStyle/>
          <a:p>
            <a:fld id="{B6F15528-21DE-4FAA-801E-634DDDAF4B2B}" type="slidenum">
              <a:rPr lang="en-US" sz="1800" smtClean="0"/>
              <a:pPr/>
              <a:t>15</a:t>
            </a:fld>
            <a:endParaRPr lang="en-US" sz="1800" dirty="0"/>
          </a:p>
        </p:txBody>
      </p:sp>
    </p:spTree>
    <p:extLst>
      <p:ext uri="{BB962C8B-B14F-4D97-AF65-F5344CB8AC3E}">
        <p14:creationId xmlns:p14="http://schemas.microsoft.com/office/powerpoint/2010/main" val="1220503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457199" y="-2009228"/>
            <a:ext cx="9601199"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890848" y="522483"/>
            <a:ext cx="1045475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Points saillants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2" name="Group 1">
            <a:extLst>
              <a:ext uri="{FF2B5EF4-FFF2-40B4-BE49-F238E27FC236}">
                <a16:creationId xmlns:a16="http://schemas.microsoft.com/office/drawing/2014/main" id="{9890BAE3-38F5-C33D-50A4-86FFB745F030}"/>
              </a:ext>
            </a:extLst>
          </p:cNvPr>
          <p:cNvGrpSpPr/>
          <p:nvPr/>
        </p:nvGrpSpPr>
        <p:grpSpPr>
          <a:xfrm>
            <a:off x="-685799" y="2540292"/>
            <a:ext cx="18211799" cy="6870408"/>
            <a:chOff x="-685799" y="2540292"/>
            <a:chExt cx="18211799" cy="6870408"/>
          </a:xfrm>
        </p:grpSpPr>
        <p:sp>
          <p:nvSpPr>
            <p:cNvPr id="9" name="Freeform 4">
              <a:extLst>
                <a:ext uri="{FF2B5EF4-FFF2-40B4-BE49-F238E27FC236}">
                  <a16:creationId xmlns:a16="http://schemas.microsoft.com/office/drawing/2014/main" id="{90A5988B-BF63-F2E3-4D2B-0D5F88AC06B0}"/>
                </a:ext>
              </a:extLst>
            </p:cNvPr>
            <p:cNvSpPr/>
            <p:nvPr/>
          </p:nvSpPr>
          <p:spPr>
            <a:xfrm>
              <a:off x="228600" y="2540292"/>
              <a:ext cx="17297400" cy="687040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a:extLst>
                <a:ext uri="{FF2B5EF4-FFF2-40B4-BE49-F238E27FC236}">
                  <a16:creationId xmlns:a16="http://schemas.microsoft.com/office/drawing/2014/main" id="{9996EA22-4B23-1DBF-5C6D-1EE7A156929E}"/>
                </a:ext>
              </a:extLst>
            </p:cNvPr>
            <p:cNvSpPr/>
            <p:nvPr/>
          </p:nvSpPr>
          <p:spPr>
            <a:xfrm>
              <a:off x="-685799" y="2540292"/>
              <a:ext cx="1468012" cy="6870408"/>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937098" y="3043044"/>
            <a:ext cx="16611600" cy="1692771"/>
          </a:xfrm>
          <a:prstGeom prst="rect">
            <a:avLst/>
          </a:prstGeom>
          <a:noFill/>
        </p:spPr>
        <p:txBody>
          <a:bodyPr wrap="square" rtlCol="0">
            <a:spAutoFit/>
          </a:bodyPr>
          <a:lstStyle/>
          <a:p>
            <a:pPr marL="457200" indent="-457200">
              <a:spcAft>
                <a:spcPts val="12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Identification des PAMIs pour le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contrôle</a:t>
            </a:r>
            <a:endPar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a:p>
            <a:pPr marL="457200" indent="-457200">
              <a:spcAft>
                <a:spcPts val="1200"/>
              </a:spcAft>
              <a:buClr>
                <a:srgbClr val="009999"/>
              </a:buClr>
              <a:buFont typeface="Arial" panose="020B0604020202020204" pitchFamily="34" charset="0"/>
              <a:buChar char="•"/>
            </a:pPr>
            <a:r>
              <a:rPr lang="en-US" sz="2600" dirty="0">
                <a:latin typeface="Atkinson Hyperlegible" panose="020B0604020202020204" charset="0"/>
              </a:rPr>
              <a:t>Pour les pays où la transmission du choléra </a:t>
            </a:r>
            <a:r>
              <a:rPr lang="en-US" sz="2600" dirty="0" err="1">
                <a:latin typeface="Atkinson Hyperlegible" panose="020B0604020202020204" charset="0"/>
              </a:rPr>
              <a:t>est</a:t>
            </a:r>
            <a:r>
              <a:rPr lang="en-US" sz="2600" dirty="0">
                <a:latin typeface="Atkinson Hyperlegible" panose="020B0604020202020204" charset="0"/>
              </a:rPr>
              <a:t> </a:t>
            </a:r>
            <a:r>
              <a:rPr lang="en-US" sz="2600" dirty="0" err="1">
                <a:latin typeface="Atkinson Hyperlegible" panose="020B0604020202020204" charset="0"/>
              </a:rPr>
              <a:t>élevée</a:t>
            </a:r>
            <a:r>
              <a:rPr lang="en-US" sz="2600" dirty="0">
                <a:latin typeface="Atkinson Hyperlegible" panose="020B0604020202020204" charset="0"/>
              </a:rPr>
              <a:t> à </a:t>
            </a:r>
            <a:r>
              <a:rPr lang="en-US" sz="2600" dirty="0" err="1">
                <a:latin typeface="Atkinson Hyperlegible" panose="020B0604020202020204" charset="0"/>
              </a:rPr>
              <a:t>modérée</a:t>
            </a:r>
            <a:r>
              <a:rPr lang="en-US" sz="2600" dirty="0">
                <a:latin typeface="Atkinson Hyperlegible" panose="020B0604020202020204" charset="0"/>
              </a:rPr>
              <a:t> (≥ </a:t>
            </a:r>
            <a:r>
              <a:rPr lang="en-US" sz="2600" dirty="0">
                <a:solidFill>
                  <a:srgbClr val="009999"/>
                </a:solidFill>
                <a:latin typeface="Atkinson Hyperlegible Bold" panose="020B0604020202020204" charset="0"/>
              </a:rPr>
              <a:t>5 % des unités géographiques</a:t>
            </a:r>
            <a:r>
              <a:rPr lang="en-US" sz="2600" dirty="0">
                <a:latin typeface="Atkinson Hyperlegible" panose="020B0604020202020204" charset="0"/>
              </a:rPr>
              <a:t>)</a:t>
            </a:r>
          </a:p>
          <a:p>
            <a:pPr marL="457200" indent="-457200">
              <a:spcAft>
                <a:spcPts val="1200"/>
              </a:spcAft>
              <a:buClr>
                <a:srgbClr val="009999"/>
              </a:buClr>
              <a:buFont typeface="Arial" panose="020B0604020202020204" pitchFamily="34" charset="0"/>
              <a:buChar char="•"/>
            </a:pPr>
            <a:r>
              <a:rPr lang="en-US" sz="2600" dirty="0">
                <a:latin typeface="Atkinson Hyperlegible" panose="020B0604020202020204" charset="0"/>
              </a:rPr>
              <a:t>Sur la base du </a:t>
            </a:r>
            <a:r>
              <a:rPr lang="en-US" sz="2600" dirty="0" err="1">
                <a:solidFill>
                  <a:srgbClr val="009999"/>
                </a:solidFill>
                <a:latin typeface="Atkinson Hyperlegible Bold" panose="020B0604020202020204" charset="0"/>
              </a:rPr>
              <a:t>niveau</a:t>
            </a:r>
            <a:r>
              <a:rPr lang="en-US" sz="2600" dirty="0">
                <a:solidFill>
                  <a:srgbClr val="009999"/>
                </a:solidFill>
                <a:latin typeface="Atkinson Hyperlegible Bold" panose="020B0604020202020204" charset="0"/>
              </a:rPr>
              <a:t> </a:t>
            </a:r>
            <a:r>
              <a:rPr lang="en-US" sz="2600" dirty="0" err="1">
                <a:solidFill>
                  <a:srgbClr val="009999"/>
                </a:solidFill>
                <a:latin typeface="Atkinson Hyperlegible Bold" panose="020B0604020202020204" charset="0"/>
              </a:rPr>
              <a:t>d’atteinte</a:t>
            </a:r>
            <a:r>
              <a:rPr lang="en-US" sz="2600" dirty="0">
                <a:solidFill>
                  <a:srgbClr val="009999"/>
                </a:solidFill>
                <a:latin typeface="Atkinson Hyperlegible Bold" panose="020B0604020202020204" charset="0"/>
              </a:rPr>
              <a:t> </a:t>
            </a:r>
            <a:r>
              <a:rPr lang="en-US" sz="2600" dirty="0">
                <a:latin typeface="Atkinson Hyperlegible" panose="020B0604020202020204" charset="0"/>
              </a:rPr>
              <a:t>par le  choléra</a:t>
            </a:r>
          </a:p>
        </p:txBody>
      </p:sp>
      <p:sp>
        <p:nvSpPr>
          <p:cNvPr id="13" name="TextBox 12">
            <a:extLst>
              <a:ext uri="{FF2B5EF4-FFF2-40B4-BE49-F238E27FC236}">
                <a16:creationId xmlns:a16="http://schemas.microsoft.com/office/drawing/2014/main" id="{22AA1FE2-296C-1274-114B-016567CF7FBF}"/>
              </a:ext>
            </a:extLst>
          </p:cNvPr>
          <p:cNvSpPr txBox="1"/>
          <p:nvPr/>
        </p:nvSpPr>
        <p:spPr>
          <a:xfrm>
            <a:off x="848306" y="5298870"/>
            <a:ext cx="16611600" cy="1692771"/>
          </a:xfrm>
          <a:prstGeom prst="rect">
            <a:avLst/>
          </a:prstGeom>
          <a:noFill/>
        </p:spPr>
        <p:txBody>
          <a:bodyPr wrap="square">
            <a:spAutoFit/>
          </a:bodyPr>
          <a:lstStyle/>
          <a:p>
            <a:pPr marL="457200" marR="0" lvl="0" indent="-457200" fontAlgn="auto">
              <a:lnSpc>
                <a:spcPct val="100000"/>
              </a:lnSpc>
              <a:spcBef>
                <a:spcPts val="0"/>
              </a:spcBef>
              <a:spcAft>
                <a:spcPts val="1200"/>
              </a:spcAft>
              <a:buClrTx/>
              <a:buSzTx/>
              <a:buBlip>
                <a:blip r:embed="rId3"/>
              </a:buBlip>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Identification des PAMIs pour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l'élimination</a:t>
            </a:r>
            <a:endPar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a:p>
            <a:pPr marL="457200" marR="0" lvl="0"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Pour les pays où la transmission du choléra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est</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limitée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ou</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absente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lang="en-US" sz="2600" dirty="0">
                <a:solidFill>
                  <a:prstClr val="black"/>
                </a:solidFill>
                <a:latin typeface="Atkinson Hyperlegible" panose="020B0604020202020204" charset="0"/>
              </a:rPr>
              <a:t>(</a:t>
            </a:r>
            <a:r>
              <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&lt;5% des unités géographiques</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t>
            </a:r>
          </a:p>
          <a:p>
            <a:pPr marL="457200" marR="0" lvl="0"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Sur la base de la </a:t>
            </a:r>
            <a:r>
              <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vulnérabilité </a:t>
            </a:r>
            <a:r>
              <a:rPr lang="en-US" sz="2600" dirty="0">
                <a:latin typeface="Atkinson Hyperlegible" panose="020B0604020202020204" charset="0"/>
              </a:rPr>
              <a:t>au choléra</a:t>
            </a:r>
          </a:p>
        </p:txBody>
      </p:sp>
      <p:sp>
        <p:nvSpPr>
          <p:cNvPr id="17" name="TextBox 16">
            <a:extLst>
              <a:ext uri="{FF2B5EF4-FFF2-40B4-BE49-F238E27FC236}">
                <a16:creationId xmlns:a16="http://schemas.microsoft.com/office/drawing/2014/main" id="{F876379F-F06C-B770-124E-032B72866587}"/>
              </a:ext>
            </a:extLst>
          </p:cNvPr>
          <p:cNvSpPr txBox="1"/>
          <p:nvPr/>
        </p:nvSpPr>
        <p:spPr>
          <a:xfrm>
            <a:off x="918410" y="7462362"/>
            <a:ext cx="15981787" cy="1692771"/>
          </a:xfrm>
          <a:prstGeom prst="rect">
            <a:avLst/>
          </a:prstGeom>
          <a:noFill/>
        </p:spPr>
        <p:txBody>
          <a:bodyPr wrap="square">
            <a:spAutoFit/>
          </a:bodyPr>
          <a:lstStyle/>
          <a:p>
            <a:pPr marL="457200" indent="-457200">
              <a:spcAft>
                <a:spcPts val="1200"/>
              </a:spcAft>
              <a:buBlip>
                <a:blip r:embed="rId3"/>
              </a:buBlip>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Identification des PAMIs </a:t>
            </a:r>
          </a:p>
          <a:p>
            <a:pPr marL="457200" marR="0" lvl="0"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US" sz="2600" dirty="0">
                <a:solidFill>
                  <a:srgbClr val="009999"/>
                </a:solidFill>
                <a:latin typeface="Atkinson Hyperlegible Bold" panose="020B0604020202020204" charset="0"/>
              </a:rPr>
              <a:t>C</a:t>
            </a:r>
            <a:r>
              <a:rPr kumimoji="0" lang="en-US" sz="26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onsensus</a:t>
            </a:r>
            <a:r>
              <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entre les parties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prenantes</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en</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utilisant un indice numérique pour guider la prise de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décision</a:t>
            </a: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US" sz="2600" dirty="0" err="1">
                <a:solidFill>
                  <a:prstClr val="black"/>
                </a:solidFill>
                <a:latin typeface="Atkinson Hyperlegible" panose="020B0604020202020204" charset="0"/>
              </a:rPr>
              <a:t>Nécessite</a:t>
            </a:r>
            <a:r>
              <a:rPr lang="en-US" sz="2600" dirty="0">
                <a:solidFill>
                  <a:prstClr val="black"/>
                </a:solidFill>
                <a:latin typeface="Atkinson Hyperlegible" panose="020B0604020202020204" charset="0"/>
              </a:rPr>
              <a:t>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environ </a:t>
            </a:r>
            <a:r>
              <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6 mois</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planification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minutieuse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requise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Number Placeholder 9">
            <a:extLst>
              <a:ext uri="{FF2B5EF4-FFF2-40B4-BE49-F238E27FC236}">
                <a16:creationId xmlns:a16="http://schemas.microsoft.com/office/drawing/2014/main" id="{039063E2-B90E-B8C1-A140-D3880A6AFBF0}"/>
              </a:ext>
            </a:extLst>
          </p:cNvPr>
          <p:cNvSpPr>
            <a:spLocks noGrp="1"/>
          </p:cNvSpPr>
          <p:nvPr>
            <p:ph type="sldNum" sz="quarter" idx="12"/>
          </p:nvPr>
        </p:nvSpPr>
        <p:spPr>
          <a:xfrm>
            <a:off x="15544800" y="9657469"/>
            <a:ext cx="2133600" cy="365125"/>
          </a:xfrm>
        </p:spPr>
        <p:txBody>
          <a:bodyPr/>
          <a:lstStyle/>
          <a:p>
            <a:fld id="{B6F15528-21DE-4FAA-801E-634DDDAF4B2B}" type="slidenum">
              <a:rPr lang="en-US" sz="1800" smtClean="0"/>
              <a:pPr/>
              <a:t>16</a:t>
            </a:fld>
            <a:endParaRPr lang="en-US" sz="1800" dirty="0"/>
          </a:p>
        </p:txBody>
      </p:sp>
    </p:spTree>
    <p:extLst>
      <p:ext uri="{BB962C8B-B14F-4D97-AF65-F5344CB8AC3E}">
        <p14:creationId xmlns:p14="http://schemas.microsoft.com/office/powerpoint/2010/main" val="892742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18A799-E9CB-6521-115D-A43F94C8B0C6}"/>
              </a:ext>
            </a:extLst>
          </p:cNvPr>
          <p:cNvPicPr>
            <a:picLocks noChangeAspect="1"/>
          </p:cNvPicPr>
          <p:nvPr/>
        </p:nvPicPr>
        <p:blipFill>
          <a:blip r:embed="rId3"/>
          <a:stretch>
            <a:fillRect/>
          </a:stretch>
        </p:blipFill>
        <p:spPr>
          <a:xfrm>
            <a:off x="3952534" y="190722"/>
            <a:ext cx="10382931" cy="9905555"/>
          </a:xfrm>
          <a:prstGeom prst="rect">
            <a:avLst/>
          </a:prstGeom>
        </p:spPr>
      </p:pic>
      <p:sp>
        <p:nvSpPr>
          <p:cNvPr id="4" name="Slide Number Placeholder 3">
            <a:extLst>
              <a:ext uri="{FF2B5EF4-FFF2-40B4-BE49-F238E27FC236}">
                <a16:creationId xmlns:a16="http://schemas.microsoft.com/office/drawing/2014/main" id="{A5F1AF16-4580-4D2A-6767-39A03AB3695D}"/>
              </a:ext>
            </a:extLst>
          </p:cNvPr>
          <p:cNvSpPr>
            <a:spLocks noGrp="1"/>
          </p:cNvSpPr>
          <p:nvPr>
            <p:ph type="sldNum" sz="quarter" idx="12"/>
          </p:nvPr>
        </p:nvSpPr>
        <p:spPr/>
        <p:txBody>
          <a:bodyPr/>
          <a:lstStyle/>
          <a:p>
            <a:fld id="{64BE81A3-ADE1-4B8A-B1A6-4A8F0AD1777A}" type="slidenum">
              <a:rPr lang="en-GB" smtClean="0"/>
              <a:t>17</a:t>
            </a:fld>
            <a:endParaRPr lang="en-GB"/>
          </a:p>
        </p:txBody>
      </p:sp>
    </p:spTree>
    <p:extLst>
      <p:ext uri="{BB962C8B-B14F-4D97-AF65-F5344CB8AC3E}">
        <p14:creationId xmlns:p14="http://schemas.microsoft.com/office/powerpoint/2010/main" val="4257536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3"/>
          <a:stretch>
            <a:fillRect/>
          </a:stretch>
        </p:blipFill>
        <p:spPr>
          <a:xfrm>
            <a:off x="391187" y="2774178"/>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90600" y="21467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4714213" y="3334562"/>
            <a:ext cx="13182600" cy="4941930"/>
          </a:xfrm>
          <a:prstGeom prst="rect">
            <a:avLst/>
          </a:prstGeom>
          <a:noFill/>
        </p:spPr>
        <p:txBody>
          <a:bodyPr wrap="square">
            <a:spAutoFit/>
          </a:bodyPr>
          <a:lstStyle/>
          <a:p>
            <a:pPr marL="457200" indent="-457200">
              <a:lnSpc>
                <a:spcPct val="107000"/>
              </a:lnSpc>
              <a:spcAft>
                <a:spcPts val="600"/>
              </a:spcAft>
              <a:buBlip>
                <a:blip r:embed="rId4"/>
              </a:buBlip>
            </a:pPr>
            <a:r>
              <a:rPr lang="fr-FR" sz="2800" b="1" kern="100" dirty="0">
                <a:latin typeface="Cavolini" panose="03000502040302020204" pitchFamily="66" charset="0"/>
                <a:ea typeface="ADLaM Display" panose="02010000000000000000" pitchFamily="2" charset="0"/>
                <a:cs typeface="Cavolini" panose="03000502040302020204" pitchFamily="66" charset="0"/>
              </a:rPr>
              <a:t>Dans un pays, au cours des cinq dernières années, des épidémies de choléra ont été signalées dans 27% des unités géographiques. </a:t>
            </a:r>
          </a:p>
          <a:p>
            <a:pPr>
              <a:lnSpc>
                <a:spcPct val="107000"/>
              </a:lnSpc>
              <a:spcAft>
                <a:spcPts val="2400"/>
              </a:spcAft>
            </a:pPr>
            <a:r>
              <a:rPr lang="en-US" sz="2800" b="1" kern="100" dirty="0">
                <a:latin typeface="Cavolini" panose="03000502040302020204" pitchFamily="66" charset="0"/>
                <a:ea typeface="ADLaM Display" panose="02010000000000000000" pitchFamily="2" charset="0"/>
                <a:cs typeface="Cavolini" panose="03000502040302020204" pitchFamily="66" charset="0"/>
              </a:rPr>
              <a:t>     Quelle est la meilleure approche dans ce pays ?</a:t>
            </a:r>
            <a:endParaRPr lang="en-US" sz="2800" b="1" kern="100" dirty="0">
              <a:effectLst/>
              <a:latin typeface="Cavolini" panose="03000502040302020204" pitchFamily="66" charset="0"/>
              <a:ea typeface="ADLaM Display" panose="02010000000000000000" pitchFamily="2" charset="0"/>
              <a:cs typeface="Cavolini" panose="03000502040302020204" pitchFamily="66" charset="0"/>
            </a:endParaRP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Ce pays devrait identifier les PAMIs pour le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contrôle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et élaborer un PNC pour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contrôler</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le choléra</a:t>
            </a:r>
          </a:p>
          <a:p>
            <a:pPr marL="914400" lvl="1" indent="-457200">
              <a:lnSpc>
                <a:spcPct val="107000"/>
              </a:lnSpc>
              <a:spcAft>
                <a:spcPts val="1200"/>
              </a:spcAft>
              <a:buFontTx/>
              <a:buAutoNum type="alphaLcParenR"/>
            </a:pPr>
            <a:r>
              <a:rPr lang="fr-FR" sz="2600" kern="100" dirty="0">
                <a:effectLst/>
                <a:latin typeface="Atkinson Hyperlegible" panose="020B0604020202020204" charset="0"/>
                <a:ea typeface="Calibri" panose="020F0502020204030204" pitchFamily="34" charset="0"/>
                <a:cs typeface="Arial" panose="020B0604020202020204" pitchFamily="34" charset="0"/>
              </a:rPr>
              <a:t>Ce pays devrait identifier les PAMIs pour l’élimination et élaborer un </a:t>
            </a:r>
            <a:r>
              <a:rPr lang="fr-FR" sz="2600" kern="100" dirty="0" err="1">
                <a:effectLst/>
                <a:latin typeface="Atkinson Hyperlegible" panose="020B0604020202020204" charset="0"/>
                <a:ea typeface="Calibri" panose="020F0502020204030204" pitchFamily="34" charset="0"/>
                <a:cs typeface="Arial" panose="020B0604020202020204" pitchFamily="34" charset="0"/>
              </a:rPr>
              <a:t>PNC</a:t>
            </a:r>
            <a:r>
              <a:rPr lang="fr-FR" sz="2600" kern="100" dirty="0">
                <a:effectLst/>
                <a:latin typeface="Atkinson Hyperlegible" panose="020B0604020202020204" charset="0"/>
                <a:ea typeface="Calibri" panose="020F0502020204030204" pitchFamily="34" charset="0"/>
                <a:cs typeface="Arial" panose="020B0604020202020204" pitchFamily="34" charset="0"/>
              </a:rPr>
              <a:t> pour éliminer le choléra</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8F70C76F-373A-EC17-144C-7A0850A2CD89}"/>
              </a:ext>
            </a:extLst>
          </p:cNvPr>
          <p:cNvSpPr>
            <a:spLocks noGrp="1"/>
          </p:cNvSpPr>
          <p:nvPr>
            <p:ph type="sldNum" sz="quarter" idx="12"/>
          </p:nvPr>
        </p:nvSpPr>
        <p:spPr/>
        <p:txBody>
          <a:bodyPr/>
          <a:lstStyle/>
          <a:p>
            <a:fld id="{64BE81A3-ADE1-4B8A-B1A6-4A8F0AD1777A}" type="slidenum">
              <a:rPr lang="en-GB" smtClean="0"/>
              <a:t>18</a:t>
            </a:fld>
            <a:endParaRPr lang="en-GB"/>
          </a:p>
        </p:txBody>
      </p:sp>
    </p:spTree>
    <p:extLst>
      <p:ext uri="{BB962C8B-B14F-4D97-AF65-F5344CB8AC3E}">
        <p14:creationId xmlns:p14="http://schemas.microsoft.com/office/powerpoint/2010/main" val="3626383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24449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329331" y="3543300"/>
            <a:ext cx="5276850" cy="4562475"/>
          </a:xfrm>
          <a:prstGeom prst="rect">
            <a:avLst/>
          </a:prstGeom>
        </p:spPr>
      </p:pic>
      <p:sp>
        <p:nvSpPr>
          <p:cNvPr id="2" name="TextBox 1">
            <a:extLst>
              <a:ext uri="{FF2B5EF4-FFF2-40B4-BE49-F238E27FC236}">
                <a16:creationId xmlns:a16="http://schemas.microsoft.com/office/drawing/2014/main" id="{3D23739D-B4A1-C5B5-ED96-B07766584249}"/>
              </a:ext>
            </a:extLst>
          </p:cNvPr>
          <p:cNvSpPr txBox="1"/>
          <p:nvPr/>
        </p:nvSpPr>
        <p:spPr>
          <a:xfrm>
            <a:off x="4267200" y="3771900"/>
            <a:ext cx="13639800" cy="5523948"/>
          </a:xfrm>
          <a:prstGeom prst="rect">
            <a:avLst/>
          </a:prstGeom>
          <a:noFill/>
        </p:spPr>
        <p:txBody>
          <a:bodyPr wrap="square">
            <a:spAutoFit/>
          </a:bodyPr>
          <a:lstStyle/>
          <a:p>
            <a:pPr marL="457200" indent="-457200">
              <a:lnSpc>
                <a:spcPct val="107000"/>
              </a:lnSpc>
              <a:spcAft>
                <a:spcPts val="600"/>
              </a:spcAft>
              <a:buBlip>
                <a:blip r:embed="rId4"/>
              </a:buBlip>
            </a:pPr>
            <a:r>
              <a:rPr lang="fr-FR" sz="2800" b="1" kern="100" dirty="0">
                <a:latin typeface="Cavolini" panose="03000502040302020204" pitchFamily="66" charset="0"/>
                <a:ea typeface="ADLaM Display" panose="02010000000000000000" pitchFamily="2" charset="0"/>
                <a:cs typeface="Cavolini" panose="03000502040302020204" pitchFamily="66" charset="0"/>
              </a:rPr>
              <a:t>Dans un pays, au cours des cinq dernières années, des épidémies de choléra ont été signalées dans 27% des unités géographiques. </a:t>
            </a:r>
          </a:p>
          <a:p>
            <a:pPr>
              <a:lnSpc>
                <a:spcPct val="107000"/>
              </a:lnSpc>
              <a:spcAft>
                <a:spcPts val="2400"/>
              </a:spcAft>
            </a:pPr>
            <a:r>
              <a:rPr lang="en-US" sz="2800" b="1" kern="100" dirty="0">
                <a:latin typeface="Cavolini" panose="03000502040302020204" pitchFamily="66" charset="0"/>
                <a:ea typeface="ADLaM Display" panose="02010000000000000000" pitchFamily="2" charset="0"/>
                <a:cs typeface="Cavolini" panose="03000502040302020204" pitchFamily="66" charset="0"/>
              </a:rPr>
              <a:t>     Quelle est la meilleure approche dans ce pays ?</a:t>
            </a:r>
            <a:endParaRPr lang="en-US" sz="2800" b="1" kern="100" dirty="0">
              <a:effectLst/>
              <a:latin typeface="Cavolini" panose="03000502040302020204" pitchFamily="66" charset="0"/>
              <a:ea typeface="ADLaM Display" panose="02010000000000000000" pitchFamily="2" charset="0"/>
              <a:cs typeface="Cavolini" panose="03000502040302020204" pitchFamily="66" charset="0"/>
            </a:endParaRPr>
          </a:p>
          <a:p>
            <a:pPr marL="914400" lvl="1" indent="-457200">
              <a:lnSpc>
                <a:spcPct val="107000"/>
              </a:lnSpc>
              <a:spcAft>
                <a:spcPts val="1200"/>
              </a:spcAft>
              <a:buFontTx/>
              <a:buAutoNum type="alphaLcParenR"/>
              <a:defRPr/>
            </a:pPr>
            <a:r>
              <a:rPr lang="en-US" sz="2600" kern="100" dirty="0">
                <a:solidFill>
                  <a:srgbClr val="009999"/>
                </a:solidFill>
                <a:latin typeface="Atkinson Hyperlegible Bold" panose="020B0604020202020204" charset="0"/>
                <a:cs typeface="Arial" panose="020B0604020202020204" pitchFamily="34" charset="0"/>
              </a:rPr>
              <a:t>Ce pays </a:t>
            </a:r>
            <a:r>
              <a:rPr lang="en-US" sz="2600" kern="100" dirty="0" err="1">
                <a:solidFill>
                  <a:srgbClr val="009999"/>
                </a:solidFill>
                <a:latin typeface="Atkinson Hyperlegible Bold" panose="020B0604020202020204" charset="0"/>
                <a:cs typeface="Arial" panose="020B0604020202020204" pitchFamily="34" charset="0"/>
              </a:rPr>
              <a:t>devrait</a:t>
            </a:r>
            <a:r>
              <a:rPr lang="en-US" sz="2600" kern="100" dirty="0">
                <a:solidFill>
                  <a:srgbClr val="009999"/>
                </a:solidFill>
                <a:latin typeface="Atkinson Hyperlegible Bold" panose="020B0604020202020204" charset="0"/>
                <a:cs typeface="Arial" panose="020B0604020202020204" pitchFamily="34" charset="0"/>
              </a:rPr>
              <a:t> identifier les PAMIs pour le </a:t>
            </a:r>
            <a:r>
              <a:rPr lang="en-US" sz="2600" kern="100" dirty="0" err="1">
                <a:solidFill>
                  <a:srgbClr val="009999"/>
                </a:solidFill>
                <a:latin typeface="Atkinson Hyperlegible Bold" panose="020B0604020202020204" charset="0"/>
                <a:cs typeface="Arial" panose="020B0604020202020204" pitchFamily="34" charset="0"/>
              </a:rPr>
              <a:t>contrôle</a:t>
            </a:r>
            <a:r>
              <a:rPr lang="en-US" sz="2600" kern="100" dirty="0">
                <a:solidFill>
                  <a:srgbClr val="009999"/>
                </a:solidFill>
                <a:latin typeface="Atkinson Hyperlegible Bold" panose="020B0604020202020204" charset="0"/>
                <a:cs typeface="Arial" panose="020B0604020202020204" pitchFamily="34" charset="0"/>
              </a:rPr>
              <a:t> et </a:t>
            </a:r>
            <a:r>
              <a:rPr lang="en-US" sz="2600" kern="100" dirty="0" err="1">
                <a:solidFill>
                  <a:srgbClr val="009999"/>
                </a:solidFill>
                <a:latin typeface="Atkinson Hyperlegible Bold" panose="020B0604020202020204" charset="0"/>
                <a:cs typeface="Arial" panose="020B0604020202020204" pitchFamily="34" charset="0"/>
              </a:rPr>
              <a:t>élaborer</a:t>
            </a:r>
            <a:r>
              <a:rPr lang="en-US" sz="2600" kern="100" dirty="0">
                <a:solidFill>
                  <a:srgbClr val="009999"/>
                </a:solidFill>
                <a:latin typeface="Atkinson Hyperlegible Bold" panose="020B0604020202020204" charset="0"/>
                <a:cs typeface="Arial" panose="020B0604020202020204" pitchFamily="34" charset="0"/>
              </a:rPr>
              <a:t> un PNC pour </a:t>
            </a:r>
            <a:r>
              <a:rPr lang="en-US" sz="2600" kern="100" dirty="0" err="1">
                <a:solidFill>
                  <a:srgbClr val="009999"/>
                </a:solidFill>
                <a:latin typeface="Atkinson Hyperlegible Bold" panose="020B0604020202020204" charset="0"/>
                <a:cs typeface="Arial" panose="020B0604020202020204" pitchFamily="34" charset="0"/>
              </a:rPr>
              <a:t>controler</a:t>
            </a:r>
            <a:r>
              <a:rPr lang="en-US" sz="2600" kern="100" dirty="0">
                <a:solidFill>
                  <a:srgbClr val="009999"/>
                </a:solidFill>
                <a:latin typeface="Atkinson Hyperlegible Bold" panose="020B0604020202020204" charset="0"/>
                <a:cs typeface="Arial" panose="020B0604020202020204" pitchFamily="34" charset="0"/>
              </a:rPr>
              <a:t> le choléra</a:t>
            </a:r>
          </a:p>
          <a:p>
            <a:pPr marL="914400" lvl="1" indent="-457200">
              <a:lnSpc>
                <a:spcPct val="107000"/>
              </a:lnSpc>
              <a:spcAft>
                <a:spcPts val="1200"/>
              </a:spcAft>
              <a:buFontTx/>
              <a:buAutoNum type="alphaLcParenR"/>
            </a:pPr>
            <a:r>
              <a:rPr lang="fr-FR" sz="2600" kern="100" dirty="0">
                <a:solidFill>
                  <a:schemeClr val="bg1">
                    <a:lumMod val="85000"/>
                  </a:schemeClr>
                </a:solidFill>
                <a:latin typeface="Atkinson Hyperlegible" panose="020B0604020202020204" charset="0"/>
                <a:cs typeface="Arial" panose="020B0604020202020204" pitchFamily="34" charset="0"/>
              </a:rPr>
              <a:t>Ce pays devrait identifier les PAMIs pour l’élimination et élaborer un </a:t>
            </a:r>
            <a:r>
              <a:rPr lang="fr-FR" sz="2600" kern="100" dirty="0" err="1">
                <a:solidFill>
                  <a:schemeClr val="bg1">
                    <a:lumMod val="85000"/>
                  </a:schemeClr>
                </a:solidFill>
                <a:latin typeface="Atkinson Hyperlegible" panose="020B0604020202020204" charset="0"/>
                <a:cs typeface="Arial" panose="020B0604020202020204" pitchFamily="34" charset="0"/>
              </a:rPr>
              <a:t>PNC</a:t>
            </a:r>
            <a:r>
              <a:rPr lang="fr-FR" sz="2600" kern="100" dirty="0">
                <a:solidFill>
                  <a:schemeClr val="bg1">
                    <a:lumMod val="85000"/>
                  </a:schemeClr>
                </a:solidFill>
                <a:latin typeface="Atkinson Hyperlegible" panose="020B0604020202020204" charset="0"/>
                <a:cs typeface="Arial" panose="020B0604020202020204" pitchFamily="34" charset="0"/>
              </a:rPr>
              <a:t> pour éliminer le choléra</a:t>
            </a:r>
            <a:endParaRPr lang="en-US" sz="2600" kern="100" dirty="0">
              <a:solidFill>
                <a:schemeClr val="bg1">
                  <a:lumMod val="85000"/>
                </a:schemeClr>
              </a:solidFill>
              <a:latin typeface="Atkinson Hyperlegible" panose="020B0604020202020204" charset="0"/>
              <a:cs typeface="Arial" panose="020B0604020202020204" pitchFamily="34" charset="0"/>
            </a:endParaRPr>
          </a:p>
          <a:p>
            <a:pPr marL="914400" lvl="1" indent="-457200">
              <a:lnSpc>
                <a:spcPct val="107000"/>
              </a:lnSpc>
              <a:spcAft>
                <a:spcPts val="1200"/>
              </a:spcAft>
              <a:buFontTx/>
              <a:buAutoNum type="alphaLcParenR"/>
            </a:pPr>
            <a:endPar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0277922-06D9-7157-EED8-DD99EC340F23}"/>
              </a:ext>
            </a:extLst>
          </p:cNvPr>
          <p:cNvSpPr>
            <a:spLocks noGrp="1"/>
          </p:cNvSpPr>
          <p:nvPr>
            <p:ph type="sldNum" sz="quarter" idx="12"/>
          </p:nvPr>
        </p:nvSpPr>
        <p:spPr/>
        <p:txBody>
          <a:bodyPr/>
          <a:lstStyle/>
          <a:p>
            <a:fld id="{64BE81A3-ADE1-4B8A-B1A6-4A8F0AD1777A}" type="slidenum">
              <a:rPr lang="en-GB" smtClean="0"/>
              <a:t>19</a:t>
            </a:fld>
            <a:endParaRPr lang="en-GB"/>
          </a:p>
        </p:txBody>
      </p:sp>
    </p:spTree>
    <p:extLst>
      <p:ext uri="{BB962C8B-B14F-4D97-AF65-F5344CB8AC3E}">
        <p14:creationId xmlns:p14="http://schemas.microsoft.com/office/powerpoint/2010/main" val="21576145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blue background&#10;&#10;AI-generated content may be incorrect.">
            <a:extLst>
              <a:ext uri="{FF2B5EF4-FFF2-40B4-BE49-F238E27FC236}">
                <a16:creationId xmlns:a16="http://schemas.microsoft.com/office/drawing/2014/main" id="{AF44B2AD-502F-81E0-275D-2B69731EF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30"/>
            <a:ext cx="18439257" cy="10502630"/>
          </a:xfrm>
          <a:prstGeom prst="rect">
            <a:avLst/>
          </a:prstGeom>
        </p:spPr>
      </p:pic>
    </p:spTree>
    <p:extLst>
      <p:ext uri="{BB962C8B-B14F-4D97-AF65-F5344CB8AC3E}">
        <p14:creationId xmlns:p14="http://schemas.microsoft.com/office/powerpoint/2010/main" val="2083123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3"/>
          <a:stretch>
            <a:fillRect/>
          </a:stretch>
        </p:blipFill>
        <p:spPr>
          <a:xfrm>
            <a:off x="254000" y="2972539"/>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295464" y="-1050587"/>
            <a:ext cx="95918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10501"/>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572000" y="3086692"/>
            <a:ext cx="13335000" cy="4723216"/>
          </a:xfrm>
          <a:prstGeom prst="rect">
            <a:avLst/>
          </a:prstGeom>
          <a:noFill/>
        </p:spPr>
        <p:txBody>
          <a:bodyPr wrap="square">
            <a:spAutoFit/>
          </a:bodyPr>
          <a:lstStyle/>
          <a:p>
            <a:pPr marL="457200" indent="-457200">
              <a:lnSpc>
                <a:spcPct val="107000"/>
              </a:lnSpc>
              <a:spcAft>
                <a:spcPts val="600"/>
              </a:spcAft>
              <a:buBlip>
                <a:blip r:embed="rId4"/>
              </a:buBlip>
            </a:pPr>
            <a:r>
              <a:rPr lang="fr-FR" sz="2800" b="1" kern="100" dirty="0">
                <a:latin typeface="Cavolini" panose="03000502040302020204" pitchFamily="66" charset="0"/>
                <a:ea typeface="ADLaM Display" panose="02010000000000000000" pitchFamily="2" charset="0"/>
                <a:cs typeface="Cavolini" panose="03000502040302020204" pitchFamily="66" charset="0"/>
              </a:rPr>
              <a:t>Dans un pays, au cours des cinq dernières années, des épidémies de choléra ont été signalées dans 1% des unités géographiques. </a:t>
            </a:r>
          </a:p>
          <a:p>
            <a:pPr>
              <a:lnSpc>
                <a:spcPct val="107000"/>
              </a:lnSpc>
              <a:spcAft>
                <a:spcPts val="2400"/>
              </a:spcAft>
            </a:pPr>
            <a:r>
              <a:rPr lang="en-US" sz="2800" b="1" kern="100" dirty="0">
                <a:latin typeface="Cavolini" panose="03000502040302020204" pitchFamily="66" charset="0"/>
                <a:ea typeface="ADLaM Display" panose="02010000000000000000" pitchFamily="2" charset="0"/>
                <a:cs typeface="Cavolini" panose="03000502040302020204" pitchFamily="66" charset="0"/>
              </a:rPr>
              <a:t>    Quelle est la meilleure approche dans ce pays ?</a:t>
            </a:r>
            <a:endParaRPr lang="en-US" sz="2800" b="1" kern="100" dirty="0">
              <a:effectLst/>
              <a:latin typeface="Cavolini" panose="03000502040302020204" pitchFamily="66" charset="0"/>
              <a:ea typeface="ADLaM Display" panose="02010000000000000000" pitchFamily="2" charset="0"/>
              <a:cs typeface="Cavolini" panose="03000502040302020204" pitchFamily="66" charset="0"/>
            </a:endParaRP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Ce pays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devrait</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identifier les PAMIs pour le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contrôle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et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élaborer</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un PNC pour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contrôler</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le choléra</a:t>
            </a:r>
          </a:p>
          <a:p>
            <a:pPr marL="914400" lvl="1" indent="-457200">
              <a:lnSpc>
                <a:spcPct val="107000"/>
              </a:lnSpc>
              <a:spcAft>
                <a:spcPts val="1200"/>
              </a:spcAft>
              <a:buFontTx/>
              <a:buAutoNum type="alphaLcParenR"/>
            </a:pPr>
            <a:r>
              <a:rPr lang="fr-FR" sz="2600" kern="100" dirty="0">
                <a:effectLst/>
                <a:latin typeface="Atkinson Hyperlegible" panose="020B0604020202020204" charset="0"/>
                <a:ea typeface="Calibri" panose="020F0502020204030204" pitchFamily="34" charset="0"/>
                <a:cs typeface="Arial" panose="020B0604020202020204" pitchFamily="34" charset="0"/>
              </a:rPr>
              <a:t>Ce pays devrait identifier les PAMIs pour l’élimination et élaborer un </a:t>
            </a:r>
            <a:r>
              <a:rPr lang="fr-FR" sz="2600" kern="100" dirty="0" err="1">
                <a:effectLst/>
                <a:latin typeface="Atkinson Hyperlegible" panose="020B0604020202020204" charset="0"/>
                <a:ea typeface="Calibri" panose="020F0502020204030204" pitchFamily="34" charset="0"/>
                <a:cs typeface="Arial" panose="020B0604020202020204" pitchFamily="34" charset="0"/>
              </a:rPr>
              <a:t>PNC</a:t>
            </a:r>
            <a:r>
              <a:rPr lang="fr-FR" sz="2600" kern="100" dirty="0">
                <a:effectLst/>
                <a:latin typeface="Atkinson Hyperlegible" panose="020B0604020202020204" charset="0"/>
                <a:ea typeface="Calibri" panose="020F0502020204030204" pitchFamily="34" charset="0"/>
                <a:cs typeface="Arial" panose="020B0604020202020204" pitchFamily="34" charset="0"/>
              </a:rPr>
              <a:t> pour éliminer le choléra</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914400" lvl="1" indent="-457200">
              <a:lnSpc>
                <a:spcPct val="107000"/>
              </a:lnSpc>
              <a:spcAft>
                <a:spcPts val="1200"/>
              </a:spcAft>
              <a:buFontTx/>
              <a:buAutoNum type="alphaLcParenR"/>
              <a:defRPr/>
            </a:pPr>
            <a:r>
              <a:rPr lang="fr-FR" sz="2600" kern="100" dirty="0">
                <a:latin typeface="Atkinson Hyperlegible" panose="020B0604020202020204" charset="0"/>
                <a:ea typeface="Calibri" panose="020F0502020204030204" pitchFamily="34" charset="0"/>
                <a:cs typeface="Arial" panose="020B0604020202020204" pitchFamily="34" charset="0"/>
              </a:rPr>
              <a:t>Le choléra n'est plus une préoccupation dans ce pays, investir dans des interventions multisectorielles serait </a:t>
            </a:r>
            <a:r>
              <a:rPr kumimoji="0" lang="en-GB"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dispendieux</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499F9AA7-4405-68A3-8ED8-DECE748F7BDE}"/>
              </a:ext>
            </a:extLst>
          </p:cNvPr>
          <p:cNvSpPr>
            <a:spLocks noGrp="1"/>
          </p:cNvSpPr>
          <p:nvPr>
            <p:ph type="sldNum" sz="quarter" idx="12"/>
          </p:nvPr>
        </p:nvSpPr>
        <p:spPr/>
        <p:txBody>
          <a:bodyPr/>
          <a:lstStyle/>
          <a:p>
            <a:fld id="{64BE81A3-ADE1-4B8A-B1A6-4A8F0AD1777A}" type="slidenum">
              <a:rPr lang="en-GB" smtClean="0"/>
              <a:t>20</a:t>
            </a:fld>
            <a:endParaRPr lang="en-GB"/>
          </a:p>
        </p:txBody>
      </p:sp>
    </p:spTree>
    <p:extLst>
      <p:ext uri="{BB962C8B-B14F-4D97-AF65-F5344CB8AC3E}">
        <p14:creationId xmlns:p14="http://schemas.microsoft.com/office/powerpoint/2010/main" val="1163143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66700"/>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287443" y="3308401"/>
            <a:ext cx="5276850" cy="4562475"/>
          </a:xfrm>
          <a:prstGeom prst="rect">
            <a:avLst/>
          </a:prstGeom>
        </p:spPr>
      </p:pic>
      <p:sp>
        <p:nvSpPr>
          <p:cNvPr id="2" name="TextBox 1">
            <a:extLst>
              <a:ext uri="{FF2B5EF4-FFF2-40B4-BE49-F238E27FC236}">
                <a16:creationId xmlns:a16="http://schemas.microsoft.com/office/drawing/2014/main" id="{404ABAB8-2C04-550F-ED85-65049DB60C0C}"/>
              </a:ext>
            </a:extLst>
          </p:cNvPr>
          <p:cNvSpPr txBox="1"/>
          <p:nvPr/>
        </p:nvSpPr>
        <p:spPr>
          <a:xfrm>
            <a:off x="4572000" y="3619500"/>
            <a:ext cx="13160802" cy="4723216"/>
          </a:xfrm>
          <a:prstGeom prst="rect">
            <a:avLst/>
          </a:prstGeom>
          <a:noFill/>
        </p:spPr>
        <p:txBody>
          <a:bodyPr wrap="square">
            <a:spAutoFit/>
          </a:bodyPr>
          <a:lstStyle/>
          <a:p>
            <a:pPr marL="457200" indent="-457200">
              <a:lnSpc>
                <a:spcPct val="107000"/>
              </a:lnSpc>
              <a:spcAft>
                <a:spcPts val="600"/>
              </a:spcAft>
              <a:buBlip>
                <a:blip r:embed="rId4"/>
              </a:buBlip>
            </a:pPr>
            <a:r>
              <a:rPr lang="fr-FR" sz="2800" b="1" kern="100" dirty="0">
                <a:latin typeface="Cavolini" panose="03000502040302020204" pitchFamily="66" charset="0"/>
                <a:ea typeface="ADLaM Display" panose="02010000000000000000" pitchFamily="2" charset="0"/>
                <a:cs typeface="Cavolini" panose="03000502040302020204" pitchFamily="66" charset="0"/>
              </a:rPr>
              <a:t>Dans un pays, au cours des cinq dernières années, des épidémies de choléra ont été signalées dans 1% des unités géographiques</a:t>
            </a:r>
            <a:r>
              <a:rPr lang="en-US" sz="2800" b="1" kern="100" dirty="0">
                <a:latin typeface="Cavolini" panose="03000502040302020204" pitchFamily="66" charset="0"/>
                <a:ea typeface="ADLaM Display" panose="02010000000000000000" pitchFamily="2" charset="0"/>
                <a:cs typeface="Cavolini" panose="03000502040302020204" pitchFamily="66" charset="0"/>
              </a:rPr>
              <a:t>. </a:t>
            </a:r>
          </a:p>
          <a:p>
            <a:pPr>
              <a:lnSpc>
                <a:spcPct val="107000"/>
              </a:lnSpc>
              <a:spcAft>
                <a:spcPts val="2400"/>
              </a:spcAft>
            </a:pPr>
            <a:r>
              <a:rPr lang="en-US" sz="2800" b="1" kern="100" dirty="0">
                <a:latin typeface="Cavolini" panose="03000502040302020204" pitchFamily="66" charset="0"/>
                <a:ea typeface="ADLaM Display" panose="02010000000000000000" pitchFamily="2" charset="0"/>
                <a:cs typeface="Cavolini" panose="03000502040302020204" pitchFamily="66" charset="0"/>
              </a:rPr>
              <a:t>    Quelle est la meilleure approche dans ce pays ?</a:t>
            </a:r>
            <a:endParaRPr lang="en-US" sz="2800" b="1" kern="100" dirty="0">
              <a:effectLst/>
              <a:latin typeface="Cavolini" panose="03000502040302020204" pitchFamily="66" charset="0"/>
              <a:ea typeface="ADLaM Display" panose="02010000000000000000" pitchFamily="2" charset="0"/>
              <a:cs typeface="Cavolini" panose="03000502040302020204" pitchFamily="66" charset="0"/>
            </a:endParaRPr>
          </a:p>
          <a:p>
            <a:pPr marL="914400" lvl="1" indent="-457200">
              <a:lnSpc>
                <a:spcPct val="107000"/>
              </a:lnSpc>
              <a:spcAft>
                <a:spcPts val="1200"/>
              </a:spcAft>
              <a:buFontTx/>
              <a:buAutoNum type="alphaLcParenR"/>
              <a:defRPr/>
            </a:pPr>
            <a:r>
              <a:rPr kumimoji="0" lang="fr-FR"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Ce pays devrait identifier les PAMIs pour le contrôle et élaborer un </a:t>
            </a:r>
            <a:r>
              <a:rPr kumimoji="0" lang="fr-FR" sz="2600" b="0" i="0" u="none" strike="noStrike" kern="100" cap="none" spc="0" normalizeH="0" baseline="0" noProof="0" dirty="0" err="1">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PNC</a:t>
            </a:r>
            <a:r>
              <a:rPr kumimoji="0" lang="fr-FR"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 pour </a:t>
            </a:r>
            <a:r>
              <a:rPr kumimoji="0" lang="fr-FR" sz="2600" b="0" i="0" u="none" strike="noStrike" kern="100" cap="none" spc="0" normalizeH="0" baseline="0" noProof="0" dirty="0" err="1">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controler</a:t>
            </a:r>
            <a:r>
              <a:rPr kumimoji="0" lang="fr-FR"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 le choléra</a:t>
            </a:r>
            <a:endPar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914400" lvl="1" indent="-457200">
              <a:lnSpc>
                <a:spcPct val="107000"/>
              </a:lnSpc>
              <a:spcAft>
                <a:spcPts val="1200"/>
              </a:spcAft>
              <a:buFontTx/>
              <a:buAutoNum type="alphaLcParenR"/>
              <a:defRPr/>
            </a:pPr>
            <a:r>
              <a:rPr lang="fr-FR" sz="2600" kern="100" dirty="0">
                <a:solidFill>
                  <a:srgbClr val="009999"/>
                </a:solidFill>
                <a:effectLst/>
                <a:latin typeface="Atkinson Hyperlegible Bold" panose="020B0604020202020204" charset="0"/>
                <a:ea typeface="Calibri" panose="020F0502020204030204" pitchFamily="34" charset="0"/>
                <a:cs typeface="Arial" panose="020B0604020202020204" pitchFamily="34" charset="0"/>
              </a:rPr>
              <a:t>Ce pays devrait identifier les PAMIs pour l’élimination et élaborer un </a:t>
            </a:r>
            <a:r>
              <a:rPr lang="fr-FR" sz="2600" kern="100" dirty="0" err="1">
                <a:solidFill>
                  <a:srgbClr val="009999"/>
                </a:solidFill>
                <a:effectLst/>
                <a:latin typeface="Atkinson Hyperlegible Bold" panose="020B0604020202020204" charset="0"/>
                <a:ea typeface="Calibri" panose="020F0502020204030204" pitchFamily="34" charset="0"/>
                <a:cs typeface="Arial" panose="020B0604020202020204" pitchFamily="34" charset="0"/>
              </a:rPr>
              <a:t>PNC</a:t>
            </a:r>
            <a:r>
              <a:rPr lang="fr-FR" sz="2600" kern="100" dirty="0">
                <a:solidFill>
                  <a:srgbClr val="009999"/>
                </a:solidFill>
                <a:effectLst/>
                <a:latin typeface="Atkinson Hyperlegible Bold" panose="020B0604020202020204" charset="0"/>
                <a:ea typeface="Calibri" panose="020F0502020204030204" pitchFamily="34" charset="0"/>
                <a:cs typeface="Arial" panose="020B0604020202020204" pitchFamily="34" charset="0"/>
              </a:rPr>
              <a:t> pour éliminer le choléra</a:t>
            </a:r>
          </a:p>
          <a:p>
            <a:pPr marL="914400" lvl="1" indent="-457200">
              <a:lnSpc>
                <a:spcPct val="107000"/>
              </a:lnSpc>
              <a:spcAft>
                <a:spcPts val="1200"/>
              </a:spcAft>
              <a:buFontTx/>
              <a:buAutoNum type="alphaLcParenR"/>
              <a:defRPr/>
            </a:pPr>
            <a:r>
              <a:rPr lang="fr-FR" sz="2600" kern="100" dirty="0">
                <a:solidFill>
                  <a:schemeClr val="bg1">
                    <a:lumMod val="85000"/>
                  </a:schemeClr>
                </a:solidFill>
                <a:latin typeface="Atkinson Hyperlegible" panose="020B0604020202020204" charset="0"/>
                <a:ea typeface="Calibri" panose="020F0502020204030204" pitchFamily="34" charset="0"/>
                <a:cs typeface="Arial" panose="020B0604020202020204" pitchFamily="34" charset="0"/>
              </a:rPr>
              <a:t>Le choléra n'est plus une préoccupation dans ce pays, investir dans des interventions multisectorielles serait </a:t>
            </a:r>
            <a:r>
              <a:rPr kumimoji="0" lang="en-GB" sz="2600" b="0" i="0" u="none" strike="noStrike" kern="100" cap="none" spc="0" normalizeH="0" baseline="0" noProof="0" dirty="0" err="1">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dispendieux</a:t>
            </a:r>
            <a:r>
              <a:rPr lang="fr-FR" sz="2600" kern="100" dirty="0">
                <a:solidFill>
                  <a:schemeClr val="bg1">
                    <a:lumMod val="85000"/>
                  </a:schemeClr>
                </a:solidFill>
                <a:latin typeface="Atkinson Hyperlegible" panose="020B0604020202020204" charset="0"/>
                <a:ea typeface="Calibri" panose="020F0502020204030204" pitchFamily="34" charset="0"/>
                <a:cs typeface="Arial" panose="020B0604020202020204" pitchFamily="34" charset="0"/>
              </a:rPr>
              <a:t>.</a:t>
            </a:r>
            <a:endPar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692A3A9-A650-A8E8-512B-C41A4F52F50D}"/>
              </a:ext>
            </a:extLst>
          </p:cNvPr>
          <p:cNvSpPr>
            <a:spLocks noGrp="1"/>
          </p:cNvSpPr>
          <p:nvPr>
            <p:ph type="sldNum" sz="quarter" idx="12"/>
          </p:nvPr>
        </p:nvSpPr>
        <p:spPr/>
        <p:txBody>
          <a:bodyPr/>
          <a:lstStyle/>
          <a:p>
            <a:fld id="{64BE81A3-ADE1-4B8A-B1A6-4A8F0AD1777A}" type="slidenum">
              <a:rPr lang="en-GB" smtClean="0"/>
              <a:t>21</a:t>
            </a:fld>
            <a:endParaRPr lang="en-GB"/>
          </a:p>
        </p:txBody>
      </p:sp>
    </p:spTree>
    <p:extLst>
      <p:ext uri="{BB962C8B-B14F-4D97-AF65-F5344CB8AC3E}">
        <p14:creationId xmlns:p14="http://schemas.microsoft.com/office/powerpoint/2010/main" val="4230200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219700" y="3580868"/>
            <a:ext cx="12344400" cy="3296095"/>
          </a:xfrm>
          <a:prstGeom prst="rect">
            <a:avLst/>
          </a:prstGeom>
          <a:noFill/>
        </p:spPr>
        <p:txBody>
          <a:bodyPr wrap="square">
            <a:spAutoFit/>
          </a:bodyPr>
          <a:lstStyle/>
          <a:p>
            <a:pPr marL="457200" indent="-457200">
              <a:lnSpc>
                <a:spcPct val="107000"/>
              </a:lnSpc>
              <a:spcAft>
                <a:spcPts val="2400"/>
              </a:spcAft>
              <a:buBlip>
                <a:blip r:embed="rId3"/>
              </a:buBlip>
            </a:pPr>
            <a:r>
              <a:rPr lang="en-US" sz="2800" b="1" kern="100" dirty="0">
                <a:effectLst/>
                <a:latin typeface="Cavolini" panose="03000502040302020204" pitchFamily="66" charset="0"/>
                <a:ea typeface="ADLaM Display" panose="02010000000000000000" pitchFamily="2" charset="0"/>
                <a:cs typeface="Cavolini" panose="03000502040302020204" pitchFamily="66" charset="0"/>
              </a:rPr>
              <a:t>Comment la liste des PAMIs est-elle établie dans un pays ?</a:t>
            </a:r>
            <a:endParaRPr lang="en-GB" sz="2800" b="1" kern="100" dirty="0">
              <a:effectLst/>
              <a:latin typeface="Cavolini" panose="03000502040302020204" pitchFamily="66" charset="0"/>
              <a:ea typeface="ADLaM Display" panose="02010000000000000000" pitchFamily="2" charset="0"/>
              <a:cs typeface="Cavolini" panose="03000502040302020204" pitchFamily="66" charset="0"/>
            </a:endParaRPr>
          </a:p>
          <a:p>
            <a:pPr marL="914400" lvl="1" indent="-457200">
              <a:lnSpc>
                <a:spcPct val="107000"/>
              </a:lnSpc>
              <a:spcAft>
                <a:spcPts val="1200"/>
              </a:spcAft>
              <a:buFontTx/>
              <a:buAutoNum type="alphaLcParenR"/>
              <a:defRPr/>
            </a:pPr>
            <a:r>
              <a:rPr lang="en-GB" sz="2600" kern="100" dirty="0">
                <a:latin typeface="Atkinson Hyperlegible" panose="020B0604020202020204" charset="0"/>
                <a:cs typeface="Arial" panose="020B0604020202020204" pitchFamily="34" charset="0"/>
              </a:rPr>
              <a:t>Automatiquement en fonction de la valeur d'un indice numérique</a:t>
            </a:r>
          </a:p>
          <a:p>
            <a:pPr marL="914400" lvl="1" indent="-457200">
              <a:lnSpc>
                <a:spcPct val="107000"/>
              </a:lnSpc>
              <a:spcAft>
                <a:spcPts val="1200"/>
              </a:spcAft>
              <a:buFontTx/>
              <a:buAutoNum type="alphaLcParenR"/>
              <a:defRPr/>
            </a:pP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Grâce à </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des discussions qualitatives et des négociations entre les acteurs politiques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Sur la base d'un consensus entre les parties prenantes, en tenant compte d'un indice numérique pour guider une prise de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décision</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objective</a:t>
            </a:r>
          </a:p>
        </p:txBody>
      </p:sp>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4"/>
          <a:stretch>
            <a:fillRect/>
          </a:stretch>
        </p:blipFill>
        <p:spPr>
          <a:xfrm>
            <a:off x="609600" y="3162300"/>
            <a:ext cx="4610100" cy="4524375"/>
          </a:xfrm>
          <a:prstGeom prst="rect">
            <a:avLst/>
          </a:prstGeom>
        </p:spPr>
      </p:pic>
      <p:sp>
        <p:nvSpPr>
          <p:cNvPr id="4" name="Slide Number Placeholder 3">
            <a:extLst>
              <a:ext uri="{FF2B5EF4-FFF2-40B4-BE49-F238E27FC236}">
                <a16:creationId xmlns:a16="http://schemas.microsoft.com/office/drawing/2014/main" id="{9003451A-11EA-2C44-056E-08E40603B220}"/>
              </a:ext>
            </a:extLst>
          </p:cNvPr>
          <p:cNvSpPr>
            <a:spLocks noGrp="1"/>
          </p:cNvSpPr>
          <p:nvPr>
            <p:ph type="sldNum" sz="quarter" idx="12"/>
          </p:nvPr>
        </p:nvSpPr>
        <p:spPr/>
        <p:txBody>
          <a:bodyPr/>
          <a:lstStyle/>
          <a:p>
            <a:fld id="{64BE81A3-ADE1-4B8A-B1A6-4A8F0AD1777A}" type="slidenum">
              <a:rPr lang="en-GB" smtClean="0"/>
              <a:t>22</a:t>
            </a:fld>
            <a:endParaRPr lang="en-GB"/>
          </a:p>
        </p:txBody>
      </p:sp>
    </p:spTree>
    <p:extLst>
      <p:ext uri="{BB962C8B-B14F-4D97-AF65-F5344CB8AC3E}">
        <p14:creationId xmlns:p14="http://schemas.microsoft.com/office/powerpoint/2010/main" val="3750282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342900"/>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2032" y="3314700"/>
            <a:ext cx="5276850" cy="4562475"/>
          </a:xfrm>
          <a:prstGeom prst="rect">
            <a:avLst/>
          </a:prstGeom>
        </p:spPr>
      </p:pic>
      <p:sp>
        <p:nvSpPr>
          <p:cNvPr id="3" name="TextBox 2">
            <a:extLst>
              <a:ext uri="{FF2B5EF4-FFF2-40B4-BE49-F238E27FC236}">
                <a16:creationId xmlns:a16="http://schemas.microsoft.com/office/drawing/2014/main" id="{26D4946F-A558-BC12-8FC5-13E376262D2C}"/>
              </a:ext>
            </a:extLst>
          </p:cNvPr>
          <p:cNvSpPr txBox="1"/>
          <p:nvPr/>
        </p:nvSpPr>
        <p:spPr>
          <a:xfrm>
            <a:off x="5288882" y="4076700"/>
            <a:ext cx="12344400" cy="3296095"/>
          </a:xfrm>
          <a:prstGeom prst="rect">
            <a:avLst/>
          </a:prstGeom>
          <a:noFill/>
        </p:spPr>
        <p:txBody>
          <a:bodyPr wrap="square">
            <a:spAutoFit/>
          </a:bodyPr>
          <a:lstStyle/>
          <a:p>
            <a:pPr marL="457200" indent="-457200">
              <a:lnSpc>
                <a:spcPct val="107000"/>
              </a:lnSpc>
              <a:spcAft>
                <a:spcPts val="2400"/>
              </a:spcAft>
              <a:buBlip>
                <a:blip r:embed="rId4"/>
              </a:buBlip>
            </a:pPr>
            <a:r>
              <a:rPr lang="en-US" sz="2800" b="1" kern="100" dirty="0">
                <a:effectLst/>
                <a:latin typeface="Cavolini" panose="03000502040302020204" pitchFamily="66" charset="0"/>
                <a:ea typeface="ADLaM Display" panose="02010000000000000000" pitchFamily="2" charset="0"/>
                <a:cs typeface="Cavolini" panose="03000502040302020204" pitchFamily="66" charset="0"/>
              </a:rPr>
              <a:t>Comment la liste des PAMIs est-elle établie dans un pays ?</a:t>
            </a:r>
            <a:endParaRPr lang="en-GB" sz="2800" b="1" kern="100" dirty="0">
              <a:effectLst/>
              <a:latin typeface="Cavolini" panose="03000502040302020204" pitchFamily="66" charset="0"/>
              <a:ea typeface="ADLaM Display" panose="02010000000000000000" pitchFamily="2" charset="0"/>
              <a:cs typeface="Cavolini" panose="03000502040302020204" pitchFamily="66" charset="0"/>
            </a:endParaRPr>
          </a:p>
          <a:p>
            <a:pPr marL="457200" indent="-457200">
              <a:lnSpc>
                <a:spcPct val="107000"/>
              </a:lnSpc>
              <a:spcAft>
                <a:spcPts val="1200"/>
              </a:spcAft>
              <a:buFontTx/>
              <a:buAutoNum type="alphaLcParenR"/>
              <a:defRPr/>
            </a:pPr>
            <a:r>
              <a:rPr lang="en-GB" sz="2600" kern="100" dirty="0">
                <a:solidFill>
                  <a:schemeClr val="bg1">
                    <a:lumMod val="85000"/>
                  </a:schemeClr>
                </a:solidFill>
                <a:latin typeface="Atkinson Hyperlegible" panose="020B0604020202020204" charset="0"/>
                <a:cs typeface="Arial" panose="020B0604020202020204" pitchFamily="34" charset="0"/>
              </a:rPr>
              <a:t>Automatiquement en fonction de la valeur d'un indice numérique</a:t>
            </a: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chemeClr val="bg1">
                    <a:lumMod val="85000"/>
                  </a:schemeClr>
                </a:solidFill>
                <a:latin typeface="Atkinson Hyperlegible" panose="020B0604020202020204" charset="0"/>
                <a:ea typeface="Calibri" panose="020F0502020204030204" pitchFamily="34" charset="0"/>
                <a:cs typeface="Arial" panose="020B0604020202020204" pitchFamily="34" charset="0"/>
              </a:rPr>
              <a:t>Grâce à</a:t>
            </a: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 des discussions qualitatives et des négociations entre les acteurs politiques</a:t>
            </a: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Sur la base d'un consensus entre les parties prenantes, en tenant compte d'un indice numérique pour guider une prise de </a:t>
            </a:r>
            <a:r>
              <a:rPr kumimoji="0" lang="en-US" sz="2600" b="0" i="0" u="none" strike="noStrike" kern="100" cap="none" spc="0" normalizeH="0" baseline="0" noProof="0" dirty="0" err="1">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décision</a:t>
            </a: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 objective</a:t>
            </a:r>
          </a:p>
        </p:txBody>
      </p:sp>
      <p:sp>
        <p:nvSpPr>
          <p:cNvPr id="4" name="Slide Number Placeholder 3">
            <a:extLst>
              <a:ext uri="{FF2B5EF4-FFF2-40B4-BE49-F238E27FC236}">
                <a16:creationId xmlns:a16="http://schemas.microsoft.com/office/drawing/2014/main" id="{6423B317-8AFE-6438-10FA-23BCB77DA91B}"/>
              </a:ext>
            </a:extLst>
          </p:cNvPr>
          <p:cNvSpPr>
            <a:spLocks noGrp="1"/>
          </p:cNvSpPr>
          <p:nvPr>
            <p:ph type="sldNum" sz="quarter" idx="12"/>
          </p:nvPr>
        </p:nvSpPr>
        <p:spPr/>
        <p:txBody>
          <a:bodyPr/>
          <a:lstStyle/>
          <a:p>
            <a:fld id="{64BE81A3-ADE1-4B8A-B1A6-4A8F0AD1777A}" type="slidenum">
              <a:rPr lang="en-GB" smtClean="0"/>
              <a:t>23</a:t>
            </a:fld>
            <a:endParaRPr lang="en-GB"/>
          </a:p>
        </p:txBody>
      </p:sp>
    </p:spTree>
    <p:extLst>
      <p:ext uri="{BB962C8B-B14F-4D97-AF65-F5344CB8AC3E}">
        <p14:creationId xmlns:p14="http://schemas.microsoft.com/office/powerpoint/2010/main" val="121190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3"/>
          <a:stretch>
            <a:fillRect/>
          </a:stretch>
        </p:blipFill>
        <p:spPr>
          <a:xfrm>
            <a:off x="391186" y="3212188"/>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24579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4</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851400" y="3959757"/>
            <a:ext cx="13436600" cy="2900859"/>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Blip>
                <a:blip r:embed="rId4"/>
              </a:buBlip>
              <a:tabLst/>
              <a:defRPr/>
            </a:pPr>
            <a:r>
              <a:rPr lang="en-US" sz="2800" b="1" kern="100" dirty="0">
                <a:latin typeface="Cavolini" panose="03000502040302020204" pitchFamily="66" charset="0"/>
                <a:ea typeface="ADLaM Display" panose="02010000000000000000" pitchFamily="2" charset="0"/>
                <a:cs typeface="Cavolini" panose="03000502040302020204" pitchFamily="66" charset="0"/>
              </a:rPr>
              <a:t>Combien de temps faut-il en moyenne pour </a:t>
            </a:r>
            <a:r>
              <a:rPr lang="en-US" sz="2800" b="1" kern="100" dirty="0" err="1">
                <a:latin typeface="Cavolini" panose="03000502040302020204" pitchFamily="66" charset="0"/>
                <a:ea typeface="ADLaM Display" panose="02010000000000000000" pitchFamily="2" charset="0"/>
                <a:cs typeface="Cavolini" panose="03000502040302020204" pitchFamily="66" charset="0"/>
              </a:rPr>
              <a:t>mener</a:t>
            </a:r>
            <a:r>
              <a:rPr lang="en-US" sz="2800" b="1" kern="100" dirty="0">
                <a:latin typeface="Cavolini" panose="03000502040302020204" pitchFamily="66" charset="0"/>
                <a:ea typeface="ADLaM Display" panose="02010000000000000000" pitchFamily="2" charset="0"/>
                <a:cs typeface="Cavolini" panose="03000502040302020204" pitchFamily="66" charset="0"/>
              </a:rPr>
              <a:t> à </a:t>
            </a:r>
            <a:r>
              <a:rPr lang="en-US" sz="2800" b="1" kern="100" dirty="0" err="1">
                <a:latin typeface="Cavolini" panose="03000502040302020204" pitchFamily="66" charset="0"/>
                <a:ea typeface="ADLaM Display" panose="02010000000000000000" pitchFamily="2" charset="0"/>
                <a:cs typeface="Cavolini" panose="03000502040302020204" pitchFamily="66" charset="0"/>
              </a:rPr>
              <a:t>terme</a:t>
            </a:r>
            <a:r>
              <a:rPr lang="en-US" sz="2800" b="1" kern="100" dirty="0">
                <a:latin typeface="Cavolini" panose="03000502040302020204" pitchFamily="66" charset="0"/>
                <a:ea typeface="ADLaM Display" panose="02010000000000000000" pitchFamily="2" charset="0"/>
                <a:cs typeface="Cavolini" panose="03000502040302020204" pitchFamily="66" charset="0"/>
              </a:rPr>
              <a:t> </a:t>
            </a:r>
            <a:r>
              <a:rPr lang="en-US" sz="2800" b="1" kern="100" dirty="0" err="1">
                <a:latin typeface="Cavolini" panose="03000502040302020204" pitchFamily="66" charset="0"/>
                <a:ea typeface="ADLaM Display" panose="02010000000000000000" pitchFamily="2" charset="0"/>
                <a:cs typeface="Cavolini" panose="03000502040302020204" pitchFamily="66" charset="0"/>
              </a:rPr>
              <a:t>l'identification</a:t>
            </a:r>
            <a:r>
              <a:rPr lang="en-US" sz="2800" b="1" kern="100" dirty="0">
                <a:latin typeface="Cavolini" panose="03000502040302020204" pitchFamily="66" charset="0"/>
                <a:ea typeface="ADLaM Display" panose="02010000000000000000" pitchFamily="2" charset="0"/>
                <a:cs typeface="Cavolini" panose="03000502040302020204" pitchFamily="66" charset="0"/>
              </a:rPr>
              <a:t> des PAMIs ? </a:t>
            </a:r>
            <a:endPar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914400" lvl="1" indent="-457200">
              <a:lnSpc>
                <a:spcPct val="107000"/>
              </a:lnSpc>
              <a:spcAft>
                <a:spcPts val="1200"/>
              </a:spcAft>
              <a:buFontTx/>
              <a:buAutoNum type="alphaLcParenR"/>
              <a:defRPr/>
            </a:pPr>
            <a:r>
              <a:rPr lang="en-GB" sz="2600" kern="100" dirty="0">
                <a:latin typeface="Atkinson Hyperlegible" panose="020B0604020202020204" charset="0"/>
                <a:cs typeface="Arial" panose="020B0604020202020204" pitchFamily="34" charset="0"/>
              </a:rPr>
              <a:t>6 semaines</a:t>
            </a:r>
          </a:p>
          <a:p>
            <a:pPr marL="914400" lvl="1" indent="-457200">
              <a:lnSpc>
                <a:spcPct val="107000"/>
              </a:lnSpc>
              <a:spcAft>
                <a:spcPts val="1200"/>
              </a:spcAft>
              <a:buFontTx/>
              <a:buAutoNum type="alphaLcParenR"/>
              <a:defRPr/>
            </a:pPr>
            <a:r>
              <a:rPr lang="en-GB" sz="2600" kern="100" dirty="0">
                <a:latin typeface="Atkinson Hyperlegible" panose="020B0604020202020204" charset="0"/>
                <a:cs typeface="Arial" panose="020B0604020202020204" pitchFamily="34" charset="0"/>
              </a:rPr>
              <a:t>6 mois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12 mois </a:t>
            </a:r>
          </a:p>
        </p:txBody>
      </p:sp>
      <p:sp>
        <p:nvSpPr>
          <p:cNvPr id="4" name="Slide Number Placeholder 3">
            <a:extLst>
              <a:ext uri="{FF2B5EF4-FFF2-40B4-BE49-F238E27FC236}">
                <a16:creationId xmlns:a16="http://schemas.microsoft.com/office/drawing/2014/main" id="{B059D4F7-2534-1D56-06AE-E81DA93852AF}"/>
              </a:ext>
            </a:extLst>
          </p:cNvPr>
          <p:cNvSpPr>
            <a:spLocks noGrp="1"/>
          </p:cNvSpPr>
          <p:nvPr>
            <p:ph type="sldNum" sz="quarter" idx="12"/>
          </p:nvPr>
        </p:nvSpPr>
        <p:spPr/>
        <p:txBody>
          <a:bodyPr/>
          <a:lstStyle/>
          <a:p>
            <a:fld id="{64BE81A3-ADE1-4B8A-B1A6-4A8F0AD1777A}" type="slidenum">
              <a:rPr lang="en-GB" smtClean="0"/>
              <a:t>24</a:t>
            </a:fld>
            <a:endParaRPr lang="en-GB"/>
          </a:p>
        </p:txBody>
      </p:sp>
    </p:spTree>
    <p:extLst>
      <p:ext uri="{BB962C8B-B14F-4D97-AF65-F5344CB8AC3E}">
        <p14:creationId xmlns:p14="http://schemas.microsoft.com/office/powerpoint/2010/main" val="1795148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339090" y="3015379"/>
            <a:ext cx="5276850" cy="45624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609600" y="-1050587"/>
            <a:ext cx="97536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685800" y="3106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4 -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DF3597FF-A85A-06D4-6D86-60A230D4FA61}"/>
              </a:ext>
            </a:extLst>
          </p:cNvPr>
          <p:cNvSpPr txBox="1"/>
          <p:nvPr/>
        </p:nvSpPr>
        <p:spPr>
          <a:xfrm>
            <a:off x="4572000" y="4076698"/>
            <a:ext cx="13411200" cy="2900859"/>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Blip>
                <a:blip r:embed="rId4"/>
              </a:buBlip>
              <a:tabLst/>
              <a:defRPr/>
            </a:pPr>
            <a:r>
              <a:rPr lang="en-US" sz="2800" b="1" kern="100" dirty="0">
                <a:latin typeface="Cavolini" panose="03000502040302020204" pitchFamily="66" charset="0"/>
                <a:ea typeface="ADLaM Display" panose="02010000000000000000" pitchFamily="2" charset="0"/>
                <a:cs typeface="Cavolini" panose="03000502040302020204" pitchFamily="66" charset="0"/>
              </a:rPr>
              <a:t>Combien de temps faut-il en moyenne pour </a:t>
            </a:r>
            <a:r>
              <a:rPr lang="en-US" sz="2800" b="1" kern="100" dirty="0" err="1">
                <a:latin typeface="Cavolini" panose="03000502040302020204" pitchFamily="66" charset="0"/>
                <a:ea typeface="ADLaM Display" panose="02010000000000000000" pitchFamily="2" charset="0"/>
                <a:cs typeface="Cavolini" panose="03000502040302020204" pitchFamily="66" charset="0"/>
              </a:rPr>
              <a:t>conduire</a:t>
            </a:r>
            <a:r>
              <a:rPr lang="en-US" sz="2800" b="1" kern="100" dirty="0">
                <a:latin typeface="Cavolini" panose="03000502040302020204" pitchFamily="66" charset="0"/>
                <a:ea typeface="ADLaM Display" panose="02010000000000000000" pitchFamily="2" charset="0"/>
                <a:cs typeface="Cavolini" panose="03000502040302020204" pitchFamily="66" charset="0"/>
              </a:rPr>
              <a:t> </a:t>
            </a:r>
            <a:r>
              <a:rPr lang="en-US" sz="2800" b="1" kern="100" dirty="0" err="1">
                <a:latin typeface="Cavolini" panose="03000502040302020204" pitchFamily="66" charset="0"/>
                <a:ea typeface="ADLaM Display" panose="02010000000000000000" pitchFamily="2" charset="0"/>
                <a:cs typeface="Cavolini" panose="03000502040302020204" pitchFamily="66" charset="0"/>
              </a:rPr>
              <a:t>l'identification</a:t>
            </a:r>
            <a:r>
              <a:rPr lang="en-US" sz="2800" b="1" kern="100" dirty="0">
                <a:latin typeface="Cavolini" panose="03000502040302020204" pitchFamily="66" charset="0"/>
                <a:ea typeface="ADLaM Display" panose="02010000000000000000" pitchFamily="2" charset="0"/>
                <a:cs typeface="Cavolini" panose="03000502040302020204" pitchFamily="66" charset="0"/>
              </a:rPr>
              <a:t> des PAMIs ? </a:t>
            </a:r>
            <a:endPar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914400" lvl="1" indent="-457200">
              <a:lnSpc>
                <a:spcPct val="107000"/>
              </a:lnSpc>
              <a:spcAft>
                <a:spcPts val="1200"/>
              </a:spcAft>
              <a:buFontTx/>
              <a:buAutoNum type="alphaLcParenR"/>
              <a:defRPr/>
            </a:pPr>
            <a:r>
              <a:rPr lang="en-GB" sz="2600" kern="100" dirty="0">
                <a:solidFill>
                  <a:schemeClr val="bg1">
                    <a:lumMod val="85000"/>
                  </a:schemeClr>
                </a:solidFill>
                <a:latin typeface="Atkinson Hyperlegible" panose="020B0604020202020204" charset="0"/>
                <a:cs typeface="Arial" panose="020B0604020202020204" pitchFamily="34" charset="0"/>
              </a:rPr>
              <a:t>6 semaines</a:t>
            </a:r>
          </a:p>
          <a:p>
            <a:pPr marL="914400" lvl="1" indent="-457200">
              <a:lnSpc>
                <a:spcPct val="107000"/>
              </a:lnSpc>
              <a:spcAft>
                <a:spcPts val="1200"/>
              </a:spcAft>
              <a:buFontTx/>
              <a:buAutoNum type="alphaLcParenR"/>
              <a:defRPr/>
            </a:pPr>
            <a:r>
              <a:rPr lang="en-GB" sz="2600" b="1" kern="100" dirty="0">
                <a:solidFill>
                  <a:srgbClr val="009999"/>
                </a:solidFill>
                <a:latin typeface="Atkinson Hyperlegible Bold" panose="020B0604020202020204" charset="0"/>
                <a:cs typeface="Arial" panose="020B0604020202020204" pitchFamily="34" charset="0"/>
              </a:rPr>
              <a:t>6 mois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12 mois </a:t>
            </a:r>
          </a:p>
        </p:txBody>
      </p:sp>
      <p:sp>
        <p:nvSpPr>
          <p:cNvPr id="4" name="Slide Number Placeholder 3">
            <a:extLst>
              <a:ext uri="{FF2B5EF4-FFF2-40B4-BE49-F238E27FC236}">
                <a16:creationId xmlns:a16="http://schemas.microsoft.com/office/drawing/2014/main" id="{B3B4965E-2BFE-24E1-907B-81D1A71B58FC}"/>
              </a:ext>
            </a:extLst>
          </p:cNvPr>
          <p:cNvSpPr>
            <a:spLocks noGrp="1"/>
          </p:cNvSpPr>
          <p:nvPr>
            <p:ph type="sldNum" sz="quarter" idx="12"/>
          </p:nvPr>
        </p:nvSpPr>
        <p:spPr/>
        <p:txBody>
          <a:bodyPr/>
          <a:lstStyle/>
          <a:p>
            <a:fld id="{64BE81A3-ADE1-4B8A-B1A6-4A8F0AD1777A}" type="slidenum">
              <a:rPr lang="en-GB" smtClean="0"/>
              <a:t>25</a:t>
            </a:fld>
            <a:endParaRPr lang="en-GB"/>
          </a:p>
        </p:txBody>
      </p:sp>
    </p:spTree>
    <p:extLst>
      <p:ext uri="{BB962C8B-B14F-4D97-AF65-F5344CB8AC3E}">
        <p14:creationId xmlns:p14="http://schemas.microsoft.com/office/powerpoint/2010/main" val="3398078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049F6DDD-45FD-91D9-A61A-EE22EAEB57E7}"/>
              </a:ext>
            </a:extLst>
          </p:cNvPr>
          <p:cNvSpPr>
            <a:spLocks noGrp="1"/>
          </p:cNvSpPr>
          <p:nvPr>
            <p:ph type="sldNum" sz="quarter" idx="12"/>
          </p:nvPr>
        </p:nvSpPr>
        <p:spPr/>
        <p:txBody>
          <a:bodyPr/>
          <a:lstStyle/>
          <a:p>
            <a:fld id="{64BE81A3-ADE1-4B8A-B1A6-4A8F0AD1777A}" type="slidenum">
              <a:rPr lang="en-GB" smtClean="0"/>
              <a:t>26</a:t>
            </a:fld>
            <a:endParaRPr lang="en-GB"/>
          </a:p>
        </p:txBody>
      </p:sp>
    </p:spTree>
    <p:extLst>
      <p:ext uri="{BB962C8B-B14F-4D97-AF65-F5344CB8AC3E}">
        <p14:creationId xmlns:p14="http://schemas.microsoft.com/office/powerpoint/2010/main" val="284989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6B6E82-1E91-61D8-E737-28619D0F695D}"/>
              </a:ext>
            </a:extLst>
          </p:cNvPr>
          <p:cNvGrpSpPr/>
          <p:nvPr/>
        </p:nvGrpSpPr>
        <p:grpSpPr>
          <a:xfrm>
            <a:off x="1913201" y="3168478"/>
            <a:ext cx="14681367" cy="5251622"/>
            <a:chOff x="1913201" y="3168478"/>
            <a:chExt cx="14681367" cy="5251622"/>
          </a:xfrm>
        </p:grpSpPr>
        <p:grpSp>
          <p:nvGrpSpPr>
            <p:cNvPr id="2" name="Group 1">
              <a:extLst>
                <a:ext uri="{FF2B5EF4-FFF2-40B4-BE49-F238E27FC236}">
                  <a16:creationId xmlns:a16="http://schemas.microsoft.com/office/drawing/2014/main" id="{C231944D-3742-4858-C685-6377DCBAD61E}"/>
                </a:ext>
              </a:extLst>
            </p:cNvPr>
            <p:cNvGrpSpPr/>
            <p:nvPr/>
          </p:nvGrpSpPr>
          <p:grpSpPr>
            <a:xfrm>
              <a:off x="1913201" y="3250856"/>
              <a:ext cx="13421534" cy="5169244"/>
              <a:chOff x="1913201" y="3250856"/>
              <a:chExt cx="13421534" cy="5169244"/>
            </a:xfrm>
          </p:grpSpPr>
          <p:sp>
            <p:nvSpPr>
              <p:cNvPr id="20" name="Rectangle 19">
                <a:extLst>
                  <a:ext uri="{FF2B5EF4-FFF2-40B4-BE49-F238E27FC236}">
                    <a16:creationId xmlns:a16="http://schemas.microsoft.com/office/drawing/2014/main" id="{6BAB5282-636C-49C9-8906-400122A811EC}"/>
                  </a:ext>
                </a:extLst>
              </p:cNvPr>
              <p:cNvSpPr/>
              <p:nvPr/>
            </p:nvSpPr>
            <p:spPr>
              <a:xfrm>
                <a:off x="2676659" y="3771900"/>
                <a:ext cx="12658076" cy="3962400"/>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913201" y="3250856"/>
                <a:ext cx="1443990" cy="5169244"/>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Rectangle 6">
              <a:extLst>
                <a:ext uri="{FF2B5EF4-FFF2-40B4-BE49-F238E27FC236}">
                  <a16:creationId xmlns:a16="http://schemas.microsoft.com/office/drawing/2014/main" id="{E6E7C1EC-D7A4-D6F3-D18E-6A4C2F456F9F}"/>
                </a:ext>
              </a:extLst>
            </p:cNvPr>
            <p:cNvSpPr/>
            <p:nvPr/>
          </p:nvSpPr>
          <p:spPr>
            <a:xfrm>
              <a:off x="15150578" y="3168478"/>
              <a:ext cx="1443990" cy="5169244"/>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576961" y="4270931"/>
            <a:ext cx="11134077" cy="2964338"/>
          </a:xfrm>
          <a:prstGeom prst="rect">
            <a:avLst/>
          </a:prstGeom>
          <a:noFill/>
        </p:spPr>
        <p:txBody>
          <a:bodyPr wrap="square" rtlCol="0">
            <a:spAutoFit/>
          </a:bodyPr>
          <a:lstStyle/>
          <a:p>
            <a:pPr marL="457200" indent="-457200">
              <a:lnSpc>
                <a:spcPct val="130000"/>
              </a:lnSpc>
              <a:spcAft>
                <a:spcPts val="600"/>
              </a:spcAft>
              <a:buClr>
                <a:srgbClr val="009999"/>
              </a:buClr>
              <a:buFont typeface="Arial" panose="020B0604020202020204" pitchFamily="34" charset="0"/>
              <a:buChar char="•"/>
            </a:pPr>
            <a:r>
              <a:rPr lang="en-US" sz="2600" dirty="0">
                <a:solidFill>
                  <a:srgbClr val="2A1720"/>
                </a:solidFill>
                <a:latin typeface="Atkinson Hyperlegible" panose="020B0604020202020204" charset="0"/>
              </a:rPr>
              <a:t>Pourquoi existe-t-il </a:t>
            </a:r>
            <a:r>
              <a:rPr lang="en-US" sz="2600" dirty="0">
                <a:solidFill>
                  <a:srgbClr val="009999"/>
                </a:solidFill>
                <a:latin typeface="Atkinson Hyperlegible Bold" panose="020B0604020202020204" charset="0"/>
              </a:rPr>
              <a:t>deux méthodes GTFCC </a:t>
            </a:r>
            <a:r>
              <a:rPr lang="en-US" sz="2600" dirty="0">
                <a:solidFill>
                  <a:srgbClr val="2A1720"/>
                </a:solidFill>
                <a:latin typeface="Atkinson Hyperlegible" panose="020B0604020202020204" charset="0"/>
              </a:rPr>
              <a:t>pour identifier les PAMIs ?</a:t>
            </a:r>
          </a:p>
          <a:p>
            <a:pPr marL="457200" indent="-457200">
              <a:lnSpc>
                <a:spcPct val="130000"/>
              </a:lnSpc>
              <a:spcAft>
                <a:spcPts val="600"/>
              </a:spcAft>
              <a:buClr>
                <a:srgbClr val="009999"/>
              </a:buClr>
              <a:buFont typeface="Arial" panose="020B0604020202020204" pitchFamily="34" charset="0"/>
              <a:buChar char="•"/>
            </a:pPr>
            <a:r>
              <a:rPr lang="en-US" sz="2600" dirty="0">
                <a:solidFill>
                  <a:srgbClr val="009999"/>
                </a:solidFill>
                <a:latin typeface="Atkinson Hyperlegible Bold" panose="020B0604020202020204" charset="0"/>
              </a:rPr>
              <a:t>Quelle est la </a:t>
            </a:r>
            <a:r>
              <a:rPr lang="en-US" sz="2600" dirty="0" err="1">
                <a:solidFill>
                  <a:srgbClr val="009999"/>
                </a:solidFill>
                <a:latin typeface="Atkinson Hyperlegible Bold" panose="020B0604020202020204" charset="0"/>
              </a:rPr>
              <a:t>méthode</a:t>
            </a:r>
            <a:r>
              <a:rPr lang="en-US" sz="2600" dirty="0">
                <a:solidFill>
                  <a:srgbClr val="009999"/>
                </a:solidFill>
                <a:latin typeface="Atkinson Hyperlegible Bold" panose="020B0604020202020204" charset="0"/>
              </a:rPr>
              <a:t> applicable </a:t>
            </a:r>
            <a:r>
              <a:rPr lang="en-US" sz="2600" dirty="0">
                <a:solidFill>
                  <a:srgbClr val="2A1720"/>
                </a:solidFill>
                <a:latin typeface="Atkinson Hyperlegible" panose="020B0604020202020204" charset="0"/>
              </a:rPr>
              <a:t>dans votre pays ? </a:t>
            </a:r>
          </a:p>
          <a:p>
            <a:pPr marL="457200" indent="-457200">
              <a:lnSpc>
                <a:spcPct val="130000"/>
              </a:lnSpc>
              <a:spcAft>
                <a:spcPts val="600"/>
              </a:spcAft>
              <a:buClr>
                <a:srgbClr val="009999"/>
              </a:buClr>
              <a:buFont typeface="Arial" panose="020B0604020202020204" pitchFamily="34" charset="0"/>
              <a:buChar char="•"/>
            </a:pPr>
            <a:r>
              <a:rPr lang="en-US" sz="2600" dirty="0">
                <a:solidFill>
                  <a:srgbClr val="009999"/>
                </a:solidFill>
                <a:latin typeface="Atkinson Hyperlegible Bold" panose="020B0604020202020204" charset="0"/>
              </a:rPr>
              <a:t>Principes clés </a:t>
            </a:r>
            <a:r>
              <a:rPr lang="en-US" sz="2600" dirty="0">
                <a:solidFill>
                  <a:srgbClr val="2A1720"/>
                </a:solidFill>
                <a:latin typeface="Atkinson Hyperlegible" panose="020B0604020202020204" charset="0"/>
              </a:rPr>
              <a:t>pour la prise de décision sur les PAMIs</a:t>
            </a:r>
          </a:p>
          <a:p>
            <a:pPr marL="457200" indent="-457200">
              <a:lnSpc>
                <a:spcPct val="130000"/>
              </a:lnSpc>
              <a:spcAft>
                <a:spcPts val="600"/>
              </a:spcAft>
              <a:buClr>
                <a:srgbClr val="009999"/>
              </a:buClr>
              <a:buFont typeface="Arial" panose="020B0604020202020204" pitchFamily="34" charset="0"/>
              <a:buChar char="•"/>
            </a:pPr>
            <a:r>
              <a:rPr lang="en-US" sz="2600" dirty="0">
                <a:solidFill>
                  <a:srgbClr val="009999"/>
                </a:solidFill>
                <a:latin typeface="Atkinson Hyperlegible Bold" panose="020B0604020202020204" charset="0"/>
              </a:rPr>
              <a:t>Principales étapes </a:t>
            </a:r>
            <a:r>
              <a:rPr lang="en-US" sz="2600" dirty="0" err="1">
                <a:solidFill>
                  <a:srgbClr val="2A1720"/>
                </a:solidFill>
                <a:latin typeface="Atkinson Hyperlegible" panose="020B0604020202020204" charset="0"/>
              </a:rPr>
              <a:t>d'identification</a:t>
            </a:r>
            <a:r>
              <a:rPr lang="en-US" sz="2600" dirty="0">
                <a:solidFill>
                  <a:srgbClr val="2A1720"/>
                </a:solidFill>
                <a:latin typeface="Atkinson Hyperlegible" panose="020B0604020202020204" charset="0"/>
              </a:rPr>
              <a:t> des PAMIs</a:t>
            </a:r>
          </a:p>
          <a:p>
            <a:pPr marL="457200" indent="-457200">
              <a:lnSpc>
                <a:spcPct val="130000"/>
              </a:lnSpc>
              <a:spcAft>
                <a:spcPts val="600"/>
              </a:spcAft>
              <a:buClr>
                <a:srgbClr val="009999"/>
              </a:buClr>
              <a:buFont typeface="Arial" panose="020B0604020202020204" pitchFamily="34" charset="0"/>
              <a:buChar char="•"/>
            </a:pPr>
            <a:r>
              <a:rPr lang="en-US" sz="2600" b="1" dirty="0">
                <a:solidFill>
                  <a:srgbClr val="009999"/>
                </a:solidFill>
                <a:latin typeface="Atkinson Hyperlegible Bold" panose="020B0604020202020204" charset="0"/>
              </a:rPr>
              <a:t>Planification </a:t>
            </a:r>
            <a:r>
              <a:rPr lang="en-US" sz="2600" dirty="0">
                <a:solidFill>
                  <a:srgbClr val="2A1720"/>
                </a:solidFill>
                <a:latin typeface="Atkinson Hyperlegible" panose="020B0604020202020204" charset="0"/>
              </a:rPr>
              <a:t>de </a:t>
            </a:r>
            <a:r>
              <a:rPr lang="en-US" sz="2600" dirty="0" err="1">
                <a:solidFill>
                  <a:srgbClr val="2A1720"/>
                </a:solidFill>
                <a:latin typeface="Atkinson Hyperlegible" panose="020B0604020202020204" charset="0"/>
              </a:rPr>
              <a:t>l’identification</a:t>
            </a:r>
            <a:r>
              <a:rPr lang="en-US" sz="2600" dirty="0">
                <a:solidFill>
                  <a:srgbClr val="2A1720"/>
                </a:solidFill>
                <a:latin typeface="Atkinson Hyperlegible" panose="020B0604020202020204" charset="0"/>
              </a:rPr>
              <a:t> des PAMIs </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685800" y="-1320858"/>
            <a:ext cx="98297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62000" y="574806"/>
            <a:ext cx="9727437"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10" name="Slide Number Placeholder 9">
            <a:extLst>
              <a:ext uri="{FF2B5EF4-FFF2-40B4-BE49-F238E27FC236}">
                <a16:creationId xmlns:a16="http://schemas.microsoft.com/office/drawing/2014/main" id="{EC3229CB-0379-2566-311D-62253766BE98}"/>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a tent&#10;&#10;Description automatically generated">
            <a:extLst>
              <a:ext uri="{FF2B5EF4-FFF2-40B4-BE49-F238E27FC236}">
                <a16:creationId xmlns:a16="http://schemas.microsoft.com/office/drawing/2014/main" id="{B4761970-6B58-1F1B-D87F-27BC8713A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8C3319C4-0D91-4927-4DC7-B453DEE7043B}"/>
              </a:ext>
            </a:extLst>
          </p:cNvPr>
          <p:cNvSpPr txBox="1"/>
          <p:nvPr/>
        </p:nvSpPr>
        <p:spPr>
          <a:xfrm>
            <a:off x="14325600" y="9963090"/>
            <a:ext cx="3962400" cy="338554"/>
          </a:xfrm>
          <a:prstGeom prst="rect">
            <a:avLst/>
          </a:prstGeom>
          <a:solidFill>
            <a:srgbClr val="BBE2E4"/>
          </a:solidFill>
        </p:spPr>
        <p:txBody>
          <a:bodyPr wrap="square" rtlCol="0">
            <a:spAutoFit/>
          </a:bodyPr>
          <a:lstStyle/>
          <a:p>
            <a:pPr algn="ctr" defTabSz="1371669">
              <a:defRPr/>
            </a:pPr>
            <a:r>
              <a:rPr lang="en-US" sz="1600" dirty="0">
                <a:solidFill>
                  <a:schemeClr val="tx1">
                    <a:lumMod val="65000"/>
                    <a:lumOff val="35000"/>
                  </a:schemeClr>
                </a:solidFill>
                <a:latin typeface="Atkinson Hyperlegible"/>
                <a:ea typeface="Atkinson Hyperlegible"/>
                <a:cs typeface="Atkinson Hyperlegible"/>
                <a:sym typeface="Atkinson Hyperlegible"/>
              </a:rPr>
              <a:t>Photo adaptée de : OMS / Ismail </a:t>
            </a:r>
            <a:r>
              <a:rPr lang="en-US" sz="1600" dirty="0" err="1">
                <a:solidFill>
                  <a:schemeClr val="tx1">
                    <a:lumMod val="65000"/>
                    <a:lumOff val="35000"/>
                  </a:schemeClr>
                </a:solidFill>
                <a:latin typeface="Atkinson Hyperlegible"/>
                <a:ea typeface="Atkinson Hyperlegible"/>
                <a:cs typeface="Atkinson Hyperlegible"/>
                <a:sym typeface="Atkinson Hyperlegible"/>
              </a:rPr>
              <a:t>Taxta</a:t>
            </a:r>
            <a:endParaRPr lang="en-US" sz="1600" dirty="0">
              <a:solidFill>
                <a:schemeClr val="tx1">
                  <a:lumMod val="65000"/>
                  <a:lumOff val="35000"/>
                </a:schemeClr>
              </a:solidFill>
              <a:latin typeface="Atkinson Hyperlegible"/>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68A60D74-B5B8-B1B6-7FCF-1D8EDF65E2BD}"/>
              </a:ext>
            </a:extLst>
          </p:cNvPr>
          <p:cNvSpPr/>
          <p:nvPr/>
        </p:nvSpPr>
        <p:spPr>
          <a:xfrm>
            <a:off x="1" y="3745662"/>
            <a:ext cx="5562600" cy="254864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a:solidFill>
                  <a:prstClr val="white"/>
                </a:solidFill>
                <a:latin typeface="Cavolini" panose="03000502040302020204" pitchFamily="66" charset="0"/>
                <a:cs typeface="Cavolini" panose="03000502040302020204" pitchFamily="66" charset="0"/>
              </a:rPr>
              <a:t>PAMIs pour le contrôle ou l’élimination</a:t>
            </a:r>
            <a:endParaRPr lang="en-GB"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363486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57200" y="-1934754"/>
            <a:ext cx="9753600"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4400" y="619869"/>
            <a:ext cx="1045475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PAMIs pour le contrôle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Freeform 4">
            <a:extLst>
              <a:ext uri="{FF2B5EF4-FFF2-40B4-BE49-F238E27FC236}">
                <a16:creationId xmlns:a16="http://schemas.microsoft.com/office/drawing/2014/main" id="{DE16189E-FC3C-0FD8-6095-A9992585DD35}"/>
              </a:ext>
            </a:extLst>
          </p:cNvPr>
          <p:cNvSpPr/>
          <p:nvPr/>
        </p:nvSpPr>
        <p:spPr>
          <a:xfrm>
            <a:off x="914400" y="2403057"/>
            <a:ext cx="16459200" cy="102594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1" name="TextBox 10">
            <a:extLst>
              <a:ext uri="{FF2B5EF4-FFF2-40B4-BE49-F238E27FC236}">
                <a16:creationId xmlns:a16="http://schemas.microsoft.com/office/drawing/2014/main" id="{1C11F3ED-AE87-0890-92F5-E08011CE9C85}"/>
              </a:ext>
            </a:extLst>
          </p:cNvPr>
          <p:cNvSpPr txBox="1"/>
          <p:nvPr/>
        </p:nvSpPr>
        <p:spPr>
          <a:xfrm>
            <a:off x="2743200" y="2669806"/>
            <a:ext cx="12801600" cy="523220"/>
          </a:xfrm>
          <a:prstGeom prst="rect">
            <a:avLst/>
          </a:prstGeom>
          <a:noFill/>
        </p:spPr>
        <p:txBody>
          <a:bodyPr wrap="square" rtlCol="0">
            <a:spAutoFit/>
          </a:bodyPr>
          <a:lstStyle/>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Pour les pays où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la transmission du choléra est modérée ou élevée</a:t>
            </a:r>
          </a:p>
        </p:txBody>
      </p:sp>
      <p:grpSp>
        <p:nvGrpSpPr>
          <p:cNvPr id="7" name="Group 6">
            <a:extLst>
              <a:ext uri="{FF2B5EF4-FFF2-40B4-BE49-F238E27FC236}">
                <a16:creationId xmlns:a16="http://schemas.microsoft.com/office/drawing/2014/main" id="{5732C45B-3BC5-7F99-3BB4-7A0458DDADCD}"/>
              </a:ext>
            </a:extLst>
          </p:cNvPr>
          <p:cNvGrpSpPr/>
          <p:nvPr/>
        </p:nvGrpSpPr>
        <p:grpSpPr>
          <a:xfrm>
            <a:off x="1066800" y="4525434"/>
            <a:ext cx="16459200" cy="2438400"/>
            <a:chOff x="1016876" y="4343400"/>
            <a:chExt cx="16459200" cy="2438400"/>
          </a:xfrm>
        </p:grpSpPr>
        <p:sp>
          <p:nvSpPr>
            <p:cNvPr id="13" name="Rectangle: Rounded Corners 12">
              <a:extLst>
                <a:ext uri="{FF2B5EF4-FFF2-40B4-BE49-F238E27FC236}">
                  <a16:creationId xmlns:a16="http://schemas.microsoft.com/office/drawing/2014/main" id="{970BA1DF-1C42-0F79-D322-BC5A1A9B5696}"/>
                </a:ext>
              </a:extLst>
            </p:cNvPr>
            <p:cNvSpPr/>
            <p:nvPr/>
          </p:nvSpPr>
          <p:spPr>
            <a:xfrm>
              <a:off x="1016876" y="4343400"/>
              <a:ext cx="16459200" cy="2438400"/>
            </a:xfrm>
            <a:custGeom>
              <a:avLst/>
              <a:gdLst>
                <a:gd name="connsiteX0" fmla="*/ 0 w 16459200"/>
                <a:gd name="connsiteY0" fmla="*/ 406408 h 2438400"/>
                <a:gd name="connsiteX1" fmla="*/ 406408 w 16459200"/>
                <a:gd name="connsiteY1" fmla="*/ 0 h 2438400"/>
                <a:gd name="connsiteX2" fmla="*/ 516512 w 16459200"/>
                <a:gd name="connsiteY2" fmla="*/ 0 h 2438400"/>
                <a:gd name="connsiteX3" fmla="*/ 626616 w 16459200"/>
                <a:gd name="connsiteY3" fmla="*/ 0 h 2438400"/>
                <a:gd name="connsiteX4" fmla="*/ 1049648 w 16459200"/>
                <a:gd name="connsiteY4" fmla="*/ 0 h 2438400"/>
                <a:gd name="connsiteX5" fmla="*/ 1472680 w 16459200"/>
                <a:gd name="connsiteY5" fmla="*/ 0 h 2438400"/>
                <a:gd name="connsiteX6" fmla="*/ 1739248 w 16459200"/>
                <a:gd name="connsiteY6" fmla="*/ 0 h 2438400"/>
                <a:gd name="connsiteX7" fmla="*/ 2162280 w 16459200"/>
                <a:gd name="connsiteY7" fmla="*/ 0 h 2438400"/>
                <a:gd name="connsiteX8" fmla="*/ 2428848 w 16459200"/>
                <a:gd name="connsiteY8" fmla="*/ 0 h 2438400"/>
                <a:gd name="connsiteX9" fmla="*/ 2851880 w 16459200"/>
                <a:gd name="connsiteY9" fmla="*/ 0 h 2438400"/>
                <a:gd name="connsiteX10" fmla="*/ 3587839 w 16459200"/>
                <a:gd name="connsiteY10" fmla="*/ 0 h 2438400"/>
                <a:gd name="connsiteX11" fmla="*/ 3697944 w 16459200"/>
                <a:gd name="connsiteY11" fmla="*/ 0 h 2438400"/>
                <a:gd name="connsiteX12" fmla="*/ 3808048 w 16459200"/>
                <a:gd name="connsiteY12" fmla="*/ 0 h 2438400"/>
                <a:gd name="connsiteX13" fmla="*/ 3918152 w 16459200"/>
                <a:gd name="connsiteY13" fmla="*/ 0 h 2438400"/>
                <a:gd name="connsiteX14" fmla="*/ 4810575 w 16459200"/>
                <a:gd name="connsiteY14" fmla="*/ 0 h 2438400"/>
                <a:gd name="connsiteX15" fmla="*/ 5546535 w 16459200"/>
                <a:gd name="connsiteY15" fmla="*/ 0 h 2438400"/>
                <a:gd name="connsiteX16" fmla="*/ 5656639 w 16459200"/>
                <a:gd name="connsiteY16" fmla="*/ 0 h 2438400"/>
                <a:gd name="connsiteX17" fmla="*/ 6079671 w 16459200"/>
                <a:gd name="connsiteY17" fmla="*/ 0 h 2438400"/>
                <a:gd name="connsiteX18" fmla="*/ 6346239 w 16459200"/>
                <a:gd name="connsiteY18" fmla="*/ 0 h 2438400"/>
                <a:gd name="connsiteX19" fmla="*/ 7082199 w 16459200"/>
                <a:gd name="connsiteY19" fmla="*/ 0 h 2438400"/>
                <a:gd name="connsiteX20" fmla="*/ 7661694 w 16459200"/>
                <a:gd name="connsiteY20" fmla="*/ 0 h 2438400"/>
                <a:gd name="connsiteX21" fmla="*/ 7928262 w 16459200"/>
                <a:gd name="connsiteY21" fmla="*/ 0 h 2438400"/>
                <a:gd name="connsiteX22" fmla="*/ 8664222 w 16459200"/>
                <a:gd name="connsiteY22" fmla="*/ 0 h 2438400"/>
                <a:gd name="connsiteX23" fmla="*/ 8930790 w 16459200"/>
                <a:gd name="connsiteY23" fmla="*/ 0 h 2438400"/>
                <a:gd name="connsiteX24" fmla="*/ 9510286 w 16459200"/>
                <a:gd name="connsiteY24" fmla="*/ 0 h 2438400"/>
                <a:gd name="connsiteX25" fmla="*/ 10402709 w 16459200"/>
                <a:gd name="connsiteY25" fmla="*/ 0 h 2438400"/>
                <a:gd name="connsiteX26" fmla="*/ 11138668 w 16459200"/>
                <a:gd name="connsiteY26" fmla="*/ 0 h 2438400"/>
                <a:gd name="connsiteX27" fmla="*/ 11405236 w 16459200"/>
                <a:gd name="connsiteY27" fmla="*/ 0 h 2438400"/>
                <a:gd name="connsiteX28" fmla="*/ 11828268 w 16459200"/>
                <a:gd name="connsiteY28" fmla="*/ 0 h 2438400"/>
                <a:gd name="connsiteX29" fmla="*/ 12720692 w 16459200"/>
                <a:gd name="connsiteY29" fmla="*/ 0 h 2438400"/>
                <a:gd name="connsiteX30" fmla="*/ 13456651 w 16459200"/>
                <a:gd name="connsiteY30" fmla="*/ 0 h 2438400"/>
                <a:gd name="connsiteX31" fmla="*/ 13723219 w 16459200"/>
                <a:gd name="connsiteY31" fmla="*/ 0 h 2438400"/>
                <a:gd name="connsiteX32" fmla="*/ 14146251 w 16459200"/>
                <a:gd name="connsiteY32" fmla="*/ 0 h 2438400"/>
                <a:gd name="connsiteX33" fmla="*/ 14725747 w 16459200"/>
                <a:gd name="connsiteY33" fmla="*/ 0 h 2438400"/>
                <a:gd name="connsiteX34" fmla="*/ 16052792 w 16459200"/>
                <a:gd name="connsiteY34" fmla="*/ 0 h 2438400"/>
                <a:gd name="connsiteX35" fmla="*/ 16459200 w 16459200"/>
                <a:gd name="connsiteY35" fmla="*/ 406408 h 2438400"/>
                <a:gd name="connsiteX36" fmla="*/ 16459200 w 16459200"/>
                <a:gd name="connsiteY36" fmla="*/ 980781 h 2438400"/>
                <a:gd name="connsiteX37" fmla="*/ 16459200 w 16459200"/>
                <a:gd name="connsiteY37" fmla="*/ 1506387 h 2438400"/>
                <a:gd name="connsiteX38" fmla="*/ 16459200 w 16459200"/>
                <a:gd name="connsiteY38" fmla="*/ 2031992 h 2438400"/>
                <a:gd name="connsiteX39" fmla="*/ 16052792 w 16459200"/>
                <a:gd name="connsiteY39" fmla="*/ 2438400 h 2438400"/>
                <a:gd name="connsiteX40" fmla="*/ 15473296 w 16459200"/>
                <a:gd name="connsiteY40" fmla="*/ 2438400 h 2438400"/>
                <a:gd name="connsiteX41" fmla="*/ 14737337 w 16459200"/>
                <a:gd name="connsiteY41" fmla="*/ 2438400 h 2438400"/>
                <a:gd name="connsiteX42" fmla="*/ 13844913 w 16459200"/>
                <a:gd name="connsiteY42" fmla="*/ 2438400 h 2438400"/>
                <a:gd name="connsiteX43" fmla="*/ 12952490 w 16459200"/>
                <a:gd name="connsiteY43" fmla="*/ 2438400 h 2438400"/>
                <a:gd name="connsiteX44" fmla="*/ 12842386 w 16459200"/>
                <a:gd name="connsiteY44" fmla="*/ 2438400 h 2438400"/>
                <a:gd name="connsiteX45" fmla="*/ 11949962 w 16459200"/>
                <a:gd name="connsiteY45" fmla="*/ 2438400 h 2438400"/>
                <a:gd name="connsiteX46" fmla="*/ 11526931 w 16459200"/>
                <a:gd name="connsiteY46" fmla="*/ 2438400 h 2438400"/>
                <a:gd name="connsiteX47" fmla="*/ 10947435 w 16459200"/>
                <a:gd name="connsiteY47" fmla="*/ 2438400 h 2438400"/>
                <a:gd name="connsiteX48" fmla="*/ 10837331 w 16459200"/>
                <a:gd name="connsiteY48" fmla="*/ 2438400 h 2438400"/>
                <a:gd name="connsiteX49" fmla="*/ 10101371 w 16459200"/>
                <a:gd name="connsiteY49" fmla="*/ 2438400 h 2438400"/>
                <a:gd name="connsiteX50" fmla="*/ 9678339 w 16459200"/>
                <a:gd name="connsiteY50" fmla="*/ 2438400 h 2438400"/>
                <a:gd name="connsiteX51" fmla="*/ 9568235 w 16459200"/>
                <a:gd name="connsiteY51" fmla="*/ 2438400 h 2438400"/>
                <a:gd name="connsiteX52" fmla="*/ 9145203 w 16459200"/>
                <a:gd name="connsiteY52" fmla="*/ 2438400 h 2438400"/>
                <a:gd name="connsiteX53" fmla="*/ 8409244 w 16459200"/>
                <a:gd name="connsiteY53" fmla="*/ 2438400 h 2438400"/>
                <a:gd name="connsiteX54" fmla="*/ 7516820 w 16459200"/>
                <a:gd name="connsiteY54" fmla="*/ 2438400 h 2438400"/>
                <a:gd name="connsiteX55" fmla="*/ 6624397 w 16459200"/>
                <a:gd name="connsiteY55" fmla="*/ 2438400 h 2438400"/>
                <a:gd name="connsiteX56" fmla="*/ 5888437 w 16459200"/>
                <a:gd name="connsiteY56" fmla="*/ 2438400 h 2438400"/>
                <a:gd name="connsiteX57" fmla="*/ 4996014 w 16459200"/>
                <a:gd name="connsiteY57" fmla="*/ 2438400 h 2438400"/>
                <a:gd name="connsiteX58" fmla="*/ 4103591 w 16459200"/>
                <a:gd name="connsiteY58" fmla="*/ 2438400 h 2438400"/>
                <a:gd name="connsiteX59" fmla="*/ 3524095 w 16459200"/>
                <a:gd name="connsiteY59" fmla="*/ 2438400 h 2438400"/>
                <a:gd name="connsiteX60" fmla="*/ 2631672 w 16459200"/>
                <a:gd name="connsiteY60" fmla="*/ 2438400 h 2438400"/>
                <a:gd name="connsiteX61" fmla="*/ 2365103 w 16459200"/>
                <a:gd name="connsiteY61" fmla="*/ 2438400 h 2438400"/>
                <a:gd name="connsiteX62" fmla="*/ 1785608 w 16459200"/>
                <a:gd name="connsiteY62" fmla="*/ 2438400 h 2438400"/>
                <a:gd name="connsiteX63" fmla="*/ 1519040 w 16459200"/>
                <a:gd name="connsiteY63" fmla="*/ 2438400 h 2438400"/>
                <a:gd name="connsiteX64" fmla="*/ 406408 w 16459200"/>
                <a:gd name="connsiteY64" fmla="*/ 2438400 h 2438400"/>
                <a:gd name="connsiteX65" fmla="*/ 0 w 16459200"/>
                <a:gd name="connsiteY65" fmla="*/ 2031992 h 2438400"/>
                <a:gd name="connsiteX66" fmla="*/ 0 w 16459200"/>
                <a:gd name="connsiteY66" fmla="*/ 1490131 h 2438400"/>
                <a:gd name="connsiteX67" fmla="*/ 0 w 16459200"/>
                <a:gd name="connsiteY67" fmla="*/ 980781 h 2438400"/>
                <a:gd name="connsiteX68" fmla="*/ 0 w 16459200"/>
                <a:gd name="connsiteY68" fmla="*/ 406408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6459200" h="2438400" extrusionOk="0">
                  <a:moveTo>
                    <a:pt x="0" y="406408"/>
                  </a:moveTo>
                  <a:cubicBezTo>
                    <a:pt x="48327" y="162806"/>
                    <a:pt x="153940" y="-15227"/>
                    <a:pt x="406408" y="0"/>
                  </a:cubicBezTo>
                  <a:cubicBezTo>
                    <a:pt x="438533" y="-658"/>
                    <a:pt x="462298" y="7397"/>
                    <a:pt x="516512" y="0"/>
                  </a:cubicBezTo>
                  <a:cubicBezTo>
                    <a:pt x="570726" y="-7397"/>
                    <a:pt x="572601" y="12677"/>
                    <a:pt x="626616" y="0"/>
                  </a:cubicBezTo>
                  <a:cubicBezTo>
                    <a:pt x="680631" y="-12677"/>
                    <a:pt x="932728" y="12226"/>
                    <a:pt x="1049648" y="0"/>
                  </a:cubicBezTo>
                  <a:cubicBezTo>
                    <a:pt x="1166568" y="-12226"/>
                    <a:pt x="1339830" y="45190"/>
                    <a:pt x="1472680" y="0"/>
                  </a:cubicBezTo>
                  <a:cubicBezTo>
                    <a:pt x="1605530" y="-45190"/>
                    <a:pt x="1652413" y="7685"/>
                    <a:pt x="1739248" y="0"/>
                  </a:cubicBezTo>
                  <a:cubicBezTo>
                    <a:pt x="1826083" y="-7685"/>
                    <a:pt x="2055127" y="36552"/>
                    <a:pt x="2162280" y="0"/>
                  </a:cubicBezTo>
                  <a:cubicBezTo>
                    <a:pt x="2269433" y="-36552"/>
                    <a:pt x="2355407" y="23024"/>
                    <a:pt x="2428848" y="0"/>
                  </a:cubicBezTo>
                  <a:cubicBezTo>
                    <a:pt x="2502289" y="-23024"/>
                    <a:pt x="2678763" y="7055"/>
                    <a:pt x="2851880" y="0"/>
                  </a:cubicBezTo>
                  <a:cubicBezTo>
                    <a:pt x="3024997" y="-7055"/>
                    <a:pt x="3292901" y="81007"/>
                    <a:pt x="3587839" y="0"/>
                  </a:cubicBezTo>
                  <a:cubicBezTo>
                    <a:pt x="3882777" y="-81007"/>
                    <a:pt x="3662591" y="11602"/>
                    <a:pt x="3697944" y="0"/>
                  </a:cubicBezTo>
                  <a:cubicBezTo>
                    <a:pt x="3733297" y="-11602"/>
                    <a:pt x="3755190" y="11035"/>
                    <a:pt x="3808048" y="0"/>
                  </a:cubicBezTo>
                  <a:cubicBezTo>
                    <a:pt x="3860906" y="-11035"/>
                    <a:pt x="3873142" y="12371"/>
                    <a:pt x="3918152" y="0"/>
                  </a:cubicBezTo>
                  <a:cubicBezTo>
                    <a:pt x="3963162" y="-12371"/>
                    <a:pt x="4464713" y="97915"/>
                    <a:pt x="4810575" y="0"/>
                  </a:cubicBezTo>
                  <a:cubicBezTo>
                    <a:pt x="5156437" y="-97915"/>
                    <a:pt x="5182083" y="63017"/>
                    <a:pt x="5546535" y="0"/>
                  </a:cubicBezTo>
                  <a:cubicBezTo>
                    <a:pt x="5910987" y="-63017"/>
                    <a:pt x="5602340" y="683"/>
                    <a:pt x="5656639" y="0"/>
                  </a:cubicBezTo>
                  <a:cubicBezTo>
                    <a:pt x="5710938" y="-683"/>
                    <a:pt x="5937381" y="29255"/>
                    <a:pt x="6079671" y="0"/>
                  </a:cubicBezTo>
                  <a:cubicBezTo>
                    <a:pt x="6221961" y="-29255"/>
                    <a:pt x="6220043" y="30644"/>
                    <a:pt x="6346239" y="0"/>
                  </a:cubicBezTo>
                  <a:cubicBezTo>
                    <a:pt x="6472435" y="-30644"/>
                    <a:pt x="6931202" y="53692"/>
                    <a:pt x="7082199" y="0"/>
                  </a:cubicBezTo>
                  <a:cubicBezTo>
                    <a:pt x="7233196" y="-53692"/>
                    <a:pt x="7488928" y="53435"/>
                    <a:pt x="7661694" y="0"/>
                  </a:cubicBezTo>
                  <a:cubicBezTo>
                    <a:pt x="7834461" y="-53435"/>
                    <a:pt x="7863311" y="1687"/>
                    <a:pt x="7928262" y="0"/>
                  </a:cubicBezTo>
                  <a:cubicBezTo>
                    <a:pt x="7993213" y="-1687"/>
                    <a:pt x="8437331" y="2200"/>
                    <a:pt x="8664222" y="0"/>
                  </a:cubicBezTo>
                  <a:cubicBezTo>
                    <a:pt x="8891113" y="-2200"/>
                    <a:pt x="8858680" y="23170"/>
                    <a:pt x="8930790" y="0"/>
                  </a:cubicBezTo>
                  <a:cubicBezTo>
                    <a:pt x="9002900" y="-23170"/>
                    <a:pt x="9252980" y="58209"/>
                    <a:pt x="9510286" y="0"/>
                  </a:cubicBezTo>
                  <a:cubicBezTo>
                    <a:pt x="9767592" y="-58209"/>
                    <a:pt x="10157410" y="13170"/>
                    <a:pt x="10402709" y="0"/>
                  </a:cubicBezTo>
                  <a:cubicBezTo>
                    <a:pt x="10648008" y="-13170"/>
                    <a:pt x="10786214" y="25141"/>
                    <a:pt x="11138668" y="0"/>
                  </a:cubicBezTo>
                  <a:cubicBezTo>
                    <a:pt x="11491122" y="-25141"/>
                    <a:pt x="11312516" y="14028"/>
                    <a:pt x="11405236" y="0"/>
                  </a:cubicBezTo>
                  <a:cubicBezTo>
                    <a:pt x="11497956" y="-14028"/>
                    <a:pt x="11679550" y="23255"/>
                    <a:pt x="11828268" y="0"/>
                  </a:cubicBezTo>
                  <a:cubicBezTo>
                    <a:pt x="11976986" y="-23255"/>
                    <a:pt x="12372930" y="93888"/>
                    <a:pt x="12720692" y="0"/>
                  </a:cubicBezTo>
                  <a:cubicBezTo>
                    <a:pt x="13068454" y="-93888"/>
                    <a:pt x="13230917" y="44052"/>
                    <a:pt x="13456651" y="0"/>
                  </a:cubicBezTo>
                  <a:cubicBezTo>
                    <a:pt x="13682385" y="-44052"/>
                    <a:pt x="13655280" y="2127"/>
                    <a:pt x="13723219" y="0"/>
                  </a:cubicBezTo>
                  <a:cubicBezTo>
                    <a:pt x="13791158" y="-2127"/>
                    <a:pt x="13976494" y="40011"/>
                    <a:pt x="14146251" y="0"/>
                  </a:cubicBezTo>
                  <a:cubicBezTo>
                    <a:pt x="14316008" y="-40011"/>
                    <a:pt x="14486843" y="38992"/>
                    <a:pt x="14725747" y="0"/>
                  </a:cubicBezTo>
                  <a:cubicBezTo>
                    <a:pt x="14964651" y="-38992"/>
                    <a:pt x="15536439" y="105498"/>
                    <a:pt x="16052792" y="0"/>
                  </a:cubicBezTo>
                  <a:cubicBezTo>
                    <a:pt x="16326643" y="-23798"/>
                    <a:pt x="16463943" y="190940"/>
                    <a:pt x="16459200" y="406408"/>
                  </a:cubicBezTo>
                  <a:cubicBezTo>
                    <a:pt x="16505909" y="549985"/>
                    <a:pt x="16433337" y="781718"/>
                    <a:pt x="16459200" y="980781"/>
                  </a:cubicBezTo>
                  <a:cubicBezTo>
                    <a:pt x="16485063" y="1179844"/>
                    <a:pt x="16418504" y="1321945"/>
                    <a:pt x="16459200" y="1506387"/>
                  </a:cubicBezTo>
                  <a:cubicBezTo>
                    <a:pt x="16499896" y="1690829"/>
                    <a:pt x="16399061" y="1779242"/>
                    <a:pt x="16459200" y="2031992"/>
                  </a:cubicBezTo>
                  <a:cubicBezTo>
                    <a:pt x="16473657" y="2314638"/>
                    <a:pt x="16285464" y="2426978"/>
                    <a:pt x="16052792" y="2438400"/>
                  </a:cubicBezTo>
                  <a:cubicBezTo>
                    <a:pt x="15866615" y="2499128"/>
                    <a:pt x="15702537" y="2403974"/>
                    <a:pt x="15473296" y="2438400"/>
                  </a:cubicBezTo>
                  <a:cubicBezTo>
                    <a:pt x="15244055" y="2472826"/>
                    <a:pt x="14973243" y="2432806"/>
                    <a:pt x="14737337" y="2438400"/>
                  </a:cubicBezTo>
                  <a:cubicBezTo>
                    <a:pt x="14501431" y="2443994"/>
                    <a:pt x="14247459" y="2417348"/>
                    <a:pt x="13844913" y="2438400"/>
                  </a:cubicBezTo>
                  <a:cubicBezTo>
                    <a:pt x="13442367" y="2459452"/>
                    <a:pt x="13340752" y="2332001"/>
                    <a:pt x="12952490" y="2438400"/>
                  </a:cubicBezTo>
                  <a:cubicBezTo>
                    <a:pt x="12564228" y="2544799"/>
                    <a:pt x="12872487" y="2426448"/>
                    <a:pt x="12842386" y="2438400"/>
                  </a:cubicBezTo>
                  <a:cubicBezTo>
                    <a:pt x="12812285" y="2450352"/>
                    <a:pt x="12382338" y="2409489"/>
                    <a:pt x="11949962" y="2438400"/>
                  </a:cubicBezTo>
                  <a:cubicBezTo>
                    <a:pt x="11517586" y="2467311"/>
                    <a:pt x="11613000" y="2404099"/>
                    <a:pt x="11526931" y="2438400"/>
                  </a:cubicBezTo>
                  <a:cubicBezTo>
                    <a:pt x="11440862" y="2472701"/>
                    <a:pt x="11168496" y="2381404"/>
                    <a:pt x="10947435" y="2438400"/>
                  </a:cubicBezTo>
                  <a:cubicBezTo>
                    <a:pt x="10726374" y="2495396"/>
                    <a:pt x="10887646" y="2429787"/>
                    <a:pt x="10837331" y="2438400"/>
                  </a:cubicBezTo>
                  <a:cubicBezTo>
                    <a:pt x="10787016" y="2447013"/>
                    <a:pt x="10467893" y="2353783"/>
                    <a:pt x="10101371" y="2438400"/>
                  </a:cubicBezTo>
                  <a:cubicBezTo>
                    <a:pt x="9734849" y="2523017"/>
                    <a:pt x="9794565" y="2428518"/>
                    <a:pt x="9678339" y="2438400"/>
                  </a:cubicBezTo>
                  <a:cubicBezTo>
                    <a:pt x="9562113" y="2448282"/>
                    <a:pt x="9602337" y="2438167"/>
                    <a:pt x="9568235" y="2438400"/>
                  </a:cubicBezTo>
                  <a:cubicBezTo>
                    <a:pt x="9534133" y="2438633"/>
                    <a:pt x="9312185" y="2418218"/>
                    <a:pt x="9145203" y="2438400"/>
                  </a:cubicBezTo>
                  <a:cubicBezTo>
                    <a:pt x="8978221" y="2458582"/>
                    <a:pt x="8758870" y="2353924"/>
                    <a:pt x="8409244" y="2438400"/>
                  </a:cubicBezTo>
                  <a:cubicBezTo>
                    <a:pt x="8059618" y="2522876"/>
                    <a:pt x="7852795" y="2366915"/>
                    <a:pt x="7516820" y="2438400"/>
                  </a:cubicBezTo>
                  <a:cubicBezTo>
                    <a:pt x="7180845" y="2509885"/>
                    <a:pt x="6823152" y="2384592"/>
                    <a:pt x="6624397" y="2438400"/>
                  </a:cubicBezTo>
                  <a:cubicBezTo>
                    <a:pt x="6425642" y="2492208"/>
                    <a:pt x="6124341" y="2424277"/>
                    <a:pt x="5888437" y="2438400"/>
                  </a:cubicBezTo>
                  <a:cubicBezTo>
                    <a:pt x="5652533" y="2452523"/>
                    <a:pt x="5395620" y="2408178"/>
                    <a:pt x="4996014" y="2438400"/>
                  </a:cubicBezTo>
                  <a:cubicBezTo>
                    <a:pt x="4596408" y="2468622"/>
                    <a:pt x="4361386" y="2381704"/>
                    <a:pt x="4103591" y="2438400"/>
                  </a:cubicBezTo>
                  <a:cubicBezTo>
                    <a:pt x="3845796" y="2495096"/>
                    <a:pt x="3763578" y="2430660"/>
                    <a:pt x="3524095" y="2438400"/>
                  </a:cubicBezTo>
                  <a:cubicBezTo>
                    <a:pt x="3284612" y="2446140"/>
                    <a:pt x="2820224" y="2403036"/>
                    <a:pt x="2631672" y="2438400"/>
                  </a:cubicBezTo>
                  <a:cubicBezTo>
                    <a:pt x="2443120" y="2473764"/>
                    <a:pt x="2492730" y="2417589"/>
                    <a:pt x="2365103" y="2438400"/>
                  </a:cubicBezTo>
                  <a:cubicBezTo>
                    <a:pt x="2237476" y="2459211"/>
                    <a:pt x="1948830" y="2410093"/>
                    <a:pt x="1785608" y="2438400"/>
                  </a:cubicBezTo>
                  <a:cubicBezTo>
                    <a:pt x="1622387" y="2466707"/>
                    <a:pt x="1586405" y="2424872"/>
                    <a:pt x="1519040" y="2438400"/>
                  </a:cubicBezTo>
                  <a:cubicBezTo>
                    <a:pt x="1451675" y="2451928"/>
                    <a:pt x="864205" y="2371613"/>
                    <a:pt x="406408" y="2438400"/>
                  </a:cubicBezTo>
                  <a:cubicBezTo>
                    <a:pt x="203742" y="2436702"/>
                    <a:pt x="-17360" y="2230285"/>
                    <a:pt x="0" y="2031992"/>
                  </a:cubicBezTo>
                  <a:cubicBezTo>
                    <a:pt x="-25165" y="1819711"/>
                    <a:pt x="48479" y="1645958"/>
                    <a:pt x="0" y="1490131"/>
                  </a:cubicBezTo>
                  <a:cubicBezTo>
                    <a:pt x="-48479" y="1334304"/>
                    <a:pt x="5233" y="1232905"/>
                    <a:pt x="0" y="980781"/>
                  </a:cubicBezTo>
                  <a:cubicBezTo>
                    <a:pt x="-5233" y="728657"/>
                    <a:pt x="66082" y="613305"/>
                    <a:pt x="0" y="406408"/>
                  </a:cubicBezTo>
                  <a:close/>
                </a:path>
              </a:pathLst>
            </a:custGeom>
            <a:noFill/>
            <a:ln w="76200">
              <a:solidFill>
                <a:srgbClr val="009999"/>
              </a:solidFill>
              <a:extLst>
                <a:ext uri="{C807C97D-BFC1-408E-A445-0C87EB9F89A2}">
                  <ask:lineSketchStyleProps xmlns:ask="http://schemas.microsoft.com/office/drawing/2018/sketchyshapes" sd="4084194176">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979A1CB-E726-543F-592E-F250362C828A}"/>
                </a:ext>
              </a:extLst>
            </p:cNvPr>
            <p:cNvSpPr txBox="1"/>
            <p:nvPr/>
          </p:nvSpPr>
          <p:spPr>
            <a:xfrm>
              <a:off x="1626476" y="4473840"/>
              <a:ext cx="15240000" cy="2023631"/>
            </a:xfrm>
            <a:prstGeom prst="rect">
              <a:avLst/>
            </a:prstGeom>
            <a:noFill/>
          </p:spPr>
          <p:txBody>
            <a:bodyPr wrap="square">
              <a:spAutoFit/>
            </a:bodyPr>
            <a:lstStyle/>
            <a:p>
              <a:pPr algn="ctr">
                <a:spcAft>
                  <a:spcPts val="600"/>
                </a:spcAft>
              </a:pPr>
              <a:r>
                <a:rPr lang="fr-FR" sz="2800" dirty="0">
                  <a:solidFill>
                    <a:srgbClr val="F7AF76"/>
                  </a:solidFill>
                  <a:latin typeface="ADLaM Display" panose="02010000000000000000" pitchFamily="2" charset="0"/>
                  <a:ea typeface="ADLaM Display" panose="02010000000000000000" pitchFamily="2" charset="0"/>
                  <a:cs typeface="ADLaM Display" panose="02010000000000000000" pitchFamily="2" charset="0"/>
                </a:rPr>
                <a:t>Pays où ≥ 5 % des unités géographiques ont signalé une </a:t>
              </a:r>
            </a:p>
            <a:p>
              <a:pPr algn="ctr">
                <a:spcAft>
                  <a:spcPts val="600"/>
                </a:spcAft>
              </a:pPr>
              <a:r>
                <a:rPr lang="fr-FR" sz="2800" dirty="0">
                  <a:solidFill>
                    <a:srgbClr val="F7AF76"/>
                  </a:solidFill>
                  <a:latin typeface="ADLaM Display" panose="02010000000000000000" pitchFamily="2" charset="0"/>
                  <a:ea typeface="ADLaM Display" panose="02010000000000000000" pitchFamily="2" charset="0"/>
                  <a:cs typeface="ADLaM Display" panose="02010000000000000000" pitchFamily="2" charset="0"/>
                </a:rPr>
                <a:t>épidémie de choléra au cours des 5 dernières années</a:t>
              </a:r>
            </a:p>
            <a:p>
              <a:pPr marL="514350" lvl="1" indent="-514350" defTabSz="685800">
                <a:spcAft>
                  <a:spcPts val="900"/>
                </a:spcAft>
                <a:buClr>
                  <a:srgbClr val="009999"/>
                </a:buClr>
                <a:buFont typeface="Arial" panose="020B0604020202020204" pitchFamily="34" charset="0"/>
                <a:buChar char="•"/>
              </a:pPr>
              <a:r>
                <a:rPr lang="fr-FR" sz="2600" dirty="0">
                  <a:solidFill>
                    <a:srgbClr val="009999"/>
                  </a:solidFill>
                  <a:latin typeface="Atkinson Hyperlegible Bold" panose="020B0604020202020204" charset="0"/>
                </a:rPr>
                <a:t>Objectif : </a:t>
              </a:r>
              <a:r>
                <a:rPr lang="fr-FR" sz="2600" dirty="0">
                  <a:solidFill>
                    <a:srgbClr val="414142"/>
                  </a:solidFill>
                  <a:latin typeface="Atkinson Hyperlegible" panose="020B0604020202020204" charset="0"/>
                </a:rPr>
                <a:t>Contrôler le choléra avec un </a:t>
              </a:r>
              <a:r>
                <a:rPr lang="fr-FR" sz="2600" dirty="0" err="1">
                  <a:solidFill>
                    <a:srgbClr val="414142"/>
                  </a:solidFill>
                  <a:latin typeface="Atkinson Hyperlegible" panose="020B0604020202020204" charset="0"/>
                </a:rPr>
                <a:t>PNC</a:t>
              </a:r>
              <a:r>
                <a:rPr lang="fr-FR" sz="2600" dirty="0">
                  <a:solidFill>
                    <a:srgbClr val="414142"/>
                  </a:solidFill>
                  <a:latin typeface="Atkinson Hyperlegible" panose="020B0604020202020204" charset="0"/>
                </a:rPr>
                <a:t> pour le contrôle la maladie</a:t>
              </a:r>
            </a:p>
            <a:p>
              <a:pPr marL="514350" lvl="1" indent="-514350" defTabSz="685800">
                <a:spcAft>
                  <a:spcPts val="900"/>
                </a:spcAft>
                <a:buClr>
                  <a:srgbClr val="009999"/>
                </a:buClr>
                <a:buFont typeface="Arial" panose="020B0604020202020204" pitchFamily="34" charset="0"/>
                <a:buChar char="•"/>
              </a:pPr>
              <a:r>
                <a:rPr lang="fr-FR" sz="2600" dirty="0">
                  <a:solidFill>
                    <a:srgbClr val="009999"/>
                  </a:solidFill>
                  <a:latin typeface="Atkinson Hyperlegible Bold" panose="020B0604020202020204" charset="0"/>
                </a:rPr>
                <a:t>PAMIs pour le contrôle : </a:t>
              </a:r>
              <a:r>
                <a:rPr lang="fr-FR" sz="2600" dirty="0">
                  <a:solidFill>
                    <a:srgbClr val="414142"/>
                  </a:solidFill>
                  <a:latin typeface="Atkinson Hyperlegible" panose="020B0604020202020204" charset="0"/>
                </a:rPr>
                <a:t>Unités géographiques les plus atteintes par le choléra</a:t>
              </a:r>
            </a:p>
          </p:txBody>
        </p:sp>
      </p:grpSp>
      <p:grpSp>
        <p:nvGrpSpPr>
          <p:cNvPr id="10" name="Group 9">
            <a:extLst>
              <a:ext uri="{FF2B5EF4-FFF2-40B4-BE49-F238E27FC236}">
                <a16:creationId xmlns:a16="http://schemas.microsoft.com/office/drawing/2014/main" id="{0F06A51E-16A2-6BB8-B3CE-F705764D2A48}"/>
              </a:ext>
            </a:extLst>
          </p:cNvPr>
          <p:cNvGrpSpPr/>
          <p:nvPr/>
        </p:nvGrpSpPr>
        <p:grpSpPr>
          <a:xfrm>
            <a:off x="1676400" y="7505700"/>
            <a:ext cx="17221200" cy="1400383"/>
            <a:chOff x="1676400" y="7505700"/>
            <a:chExt cx="17221200" cy="1400383"/>
          </a:xfrm>
        </p:grpSpPr>
        <p:sp>
          <p:nvSpPr>
            <p:cNvPr id="12" name="TextBox 11">
              <a:extLst>
                <a:ext uri="{FF2B5EF4-FFF2-40B4-BE49-F238E27FC236}">
                  <a16:creationId xmlns:a16="http://schemas.microsoft.com/office/drawing/2014/main" id="{D046C39E-70D5-C7F6-2A4A-FD036E866694}"/>
                </a:ext>
              </a:extLst>
            </p:cNvPr>
            <p:cNvSpPr txBox="1"/>
            <p:nvPr/>
          </p:nvSpPr>
          <p:spPr>
            <a:xfrm>
              <a:off x="2514600" y="7505700"/>
              <a:ext cx="16383000" cy="1400383"/>
            </a:xfrm>
            <a:prstGeom prst="rect">
              <a:avLst/>
            </a:prstGeom>
            <a:noFill/>
          </p:spPr>
          <p:txBody>
            <a:bodyPr wrap="square" rtlCol="0">
              <a:spAutoFit/>
            </a:bodyPr>
            <a:lstStyle/>
            <a:p>
              <a:pPr marL="0" lvl="1" defTabSz="685800">
                <a:spcAft>
                  <a:spcPts val="900"/>
                </a:spcAft>
                <a:buClr>
                  <a:srgbClr val="009999"/>
                </a:buClr>
              </a:pPr>
              <a:endParaRPr lang="fr-FR" sz="2600" b="1" dirty="0">
                <a:solidFill>
                  <a:srgbClr val="008080"/>
                </a:solidFill>
                <a:effectLst>
                  <a:outerShdw blurRad="38100" dist="38100" dir="2700000" algn="tl">
                    <a:srgbClr val="000000">
                      <a:alpha val="43137"/>
                    </a:srgbClr>
                  </a:outerShdw>
                </a:effectLst>
                <a:latin typeface="Atkinson Hyperlegible" panose="020B0604020202020204" charset="0"/>
              </a:endParaRPr>
            </a:p>
            <a:p>
              <a:pPr marL="0" lvl="1" defTabSz="685800">
                <a:spcAft>
                  <a:spcPts val="900"/>
                </a:spcAft>
                <a:buClr>
                  <a:srgbClr val="009999"/>
                </a:buClr>
              </a:pPr>
              <a:r>
                <a:rPr lang="fr-FR" sz="2600" dirty="0">
                  <a:solidFill>
                    <a:srgbClr val="414142"/>
                  </a:solidFill>
                  <a:latin typeface="Atkinson Hyperlegible Bold" panose="020B0604020202020204" charset="0"/>
                </a:rPr>
                <a:t>Au fil du temps, ces pays passeront d’un objectif de contrôle à un objectif d'élimination</a:t>
              </a:r>
              <a:endParaRPr lang="en-US" sz="1800" dirty="0"/>
            </a:p>
            <a:p>
              <a:endParaRPr lang="en-US" dirty="0"/>
            </a:p>
          </p:txBody>
        </p:sp>
        <p:pic>
          <p:nvPicPr>
            <p:cNvPr id="8" name="Graphic 7" descr="Circle with left arrow outline">
              <a:extLst>
                <a:ext uri="{FF2B5EF4-FFF2-40B4-BE49-F238E27FC236}">
                  <a16:creationId xmlns:a16="http://schemas.microsoft.com/office/drawing/2014/main" id="{05EEE6CE-17C9-C08F-95EC-DD8CD49A9C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76400" y="7874280"/>
              <a:ext cx="914400" cy="914400"/>
            </a:xfrm>
            <a:prstGeom prst="rect">
              <a:avLst/>
            </a:prstGeom>
          </p:spPr>
        </p:pic>
      </p:grpSp>
      <p:sp>
        <p:nvSpPr>
          <p:cNvPr id="14" name="Slide Number Placeholder 13">
            <a:extLst>
              <a:ext uri="{FF2B5EF4-FFF2-40B4-BE49-F238E27FC236}">
                <a16:creationId xmlns:a16="http://schemas.microsoft.com/office/drawing/2014/main" id="{5770E2C7-677F-75EE-660F-00E75B61E924}"/>
              </a:ext>
            </a:extLst>
          </p:cNvPr>
          <p:cNvSpPr>
            <a:spLocks noGrp="1"/>
          </p:cNvSpPr>
          <p:nvPr>
            <p:ph type="sldNum" sz="quarter" idx="7"/>
          </p:nvPr>
        </p:nvSpPr>
        <p:spPr/>
        <p:txBody>
          <a:bodyPr/>
          <a:lstStyle/>
          <a:p>
            <a:fld id="{B6F15528-21DE-4FAA-801E-634DDDAF4B2B}" type="slidenum">
              <a:rPr lang="en-US" smtClean="0"/>
              <a:t>5</a:t>
            </a:fld>
            <a:endParaRPr lang="en-US"/>
          </a:p>
        </p:txBody>
      </p:sp>
    </p:spTree>
    <p:extLst>
      <p:ext uri="{BB962C8B-B14F-4D97-AF65-F5344CB8AC3E}">
        <p14:creationId xmlns:p14="http://schemas.microsoft.com/office/powerpoint/2010/main" val="846861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655378" y="-2014935"/>
            <a:ext cx="10454756" cy="3423411"/>
            <a:chOff x="0" y="-47625"/>
            <a:chExt cx="108623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8623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4">
            <a:extLst>
              <a:ext uri="{FF2B5EF4-FFF2-40B4-BE49-F238E27FC236}">
                <a16:creationId xmlns:a16="http://schemas.microsoft.com/office/drawing/2014/main" id="{DE16189E-FC3C-0FD8-6095-A9992585DD35}"/>
              </a:ext>
            </a:extLst>
          </p:cNvPr>
          <p:cNvSpPr/>
          <p:nvPr/>
        </p:nvSpPr>
        <p:spPr>
          <a:xfrm>
            <a:off x="914400" y="2403057"/>
            <a:ext cx="16459200" cy="102594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1" name="TextBox 10">
            <a:extLst>
              <a:ext uri="{FF2B5EF4-FFF2-40B4-BE49-F238E27FC236}">
                <a16:creationId xmlns:a16="http://schemas.microsoft.com/office/drawing/2014/main" id="{1C11F3ED-AE87-0890-92F5-E08011CE9C85}"/>
              </a:ext>
            </a:extLst>
          </p:cNvPr>
          <p:cNvSpPr txBox="1"/>
          <p:nvPr/>
        </p:nvSpPr>
        <p:spPr>
          <a:xfrm>
            <a:off x="2743200" y="2669806"/>
            <a:ext cx="12801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Pour les pays où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la transmission du choléra est faible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ou</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absente</a:t>
            </a:r>
            <a:endPar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4" name="Group 3">
            <a:extLst>
              <a:ext uri="{FF2B5EF4-FFF2-40B4-BE49-F238E27FC236}">
                <a16:creationId xmlns:a16="http://schemas.microsoft.com/office/drawing/2014/main" id="{12ADEC30-83C9-51FD-F44F-3AACE383B674}"/>
              </a:ext>
            </a:extLst>
          </p:cNvPr>
          <p:cNvGrpSpPr/>
          <p:nvPr/>
        </p:nvGrpSpPr>
        <p:grpSpPr>
          <a:xfrm>
            <a:off x="971550" y="4152900"/>
            <a:ext cx="16402050" cy="2438400"/>
            <a:chOff x="971550" y="4152900"/>
            <a:chExt cx="16402050" cy="2438400"/>
          </a:xfrm>
        </p:grpSpPr>
        <p:sp>
          <p:nvSpPr>
            <p:cNvPr id="13" name="Rectangle: Rounded Corners 12">
              <a:extLst>
                <a:ext uri="{FF2B5EF4-FFF2-40B4-BE49-F238E27FC236}">
                  <a16:creationId xmlns:a16="http://schemas.microsoft.com/office/drawing/2014/main" id="{970BA1DF-1C42-0F79-D322-BC5A1A9B5696}"/>
                </a:ext>
              </a:extLst>
            </p:cNvPr>
            <p:cNvSpPr/>
            <p:nvPr/>
          </p:nvSpPr>
          <p:spPr>
            <a:xfrm>
              <a:off x="971550" y="4152900"/>
              <a:ext cx="16402050" cy="2438400"/>
            </a:xfrm>
            <a:custGeom>
              <a:avLst/>
              <a:gdLst>
                <a:gd name="connsiteX0" fmla="*/ 0 w 16402050"/>
                <a:gd name="connsiteY0" fmla="*/ 406408 h 2438400"/>
                <a:gd name="connsiteX1" fmla="*/ 406408 w 16402050"/>
                <a:gd name="connsiteY1" fmla="*/ 0 h 2438400"/>
                <a:gd name="connsiteX2" fmla="*/ 1317779 w 16402050"/>
                <a:gd name="connsiteY2" fmla="*/ 0 h 2438400"/>
                <a:gd name="connsiteX3" fmla="*/ 1449688 w 16402050"/>
                <a:gd name="connsiteY3" fmla="*/ 0 h 2438400"/>
                <a:gd name="connsiteX4" fmla="*/ 1893381 w 16402050"/>
                <a:gd name="connsiteY4" fmla="*/ 0 h 2438400"/>
                <a:gd name="connsiteX5" fmla="*/ 2025290 w 16402050"/>
                <a:gd name="connsiteY5" fmla="*/ 0 h 2438400"/>
                <a:gd name="connsiteX6" fmla="*/ 2624876 w 16402050"/>
                <a:gd name="connsiteY6" fmla="*/ 0 h 2438400"/>
                <a:gd name="connsiteX7" fmla="*/ 3224462 w 16402050"/>
                <a:gd name="connsiteY7" fmla="*/ 0 h 2438400"/>
                <a:gd name="connsiteX8" fmla="*/ 3356371 w 16402050"/>
                <a:gd name="connsiteY8" fmla="*/ 0 h 2438400"/>
                <a:gd name="connsiteX9" fmla="*/ 3800064 w 16402050"/>
                <a:gd name="connsiteY9" fmla="*/ 0 h 2438400"/>
                <a:gd name="connsiteX10" fmla="*/ 4087866 w 16402050"/>
                <a:gd name="connsiteY10" fmla="*/ 0 h 2438400"/>
                <a:gd name="connsiteX11" fmla="*/ 4687451 w 16402050"/>
                <a:gd name="connsiteY11" fmla="*/ 0 h 2438400"/>
                <a:gd name="connsiteX12" fmla="*/ 5287037 w 16402050"/>
                <a:gd name="connsiteY12" fmla="*/ 0 h 2438400"/>
                <a:gd name="connsiteX13" fmla="*/ 6198408 w 16402050"/>
                <a:gd name="connsiteY13" fmla="*/ 0 h 2438400"/>
                <a:gd name="connsiteX14" fmla="*/ 7109779 w 16402050"/>
                <a:gd name="connsiteY14" fmla="*/ 0 h 2438400"/>
                <a:gd name="connsiteX15" fmla="*/ 7865257 w 16402050"/>
                <a:gd name="connsiteY15" fmla="*/ 0 h 2438400"/>
                <a:gd name="connsiteX16" fmla="*/ 8308950 w 16402050"/>
                <a:gd name="connsiteY16" fmla="*/ 0 h 2438400"/>
                <a:gd name="connsiteX17" fmla="*/ 8440859 w 16402050"/>
                <a:gd name="connsiteY17" fmla="*/ 0 h 2438400"/>
                <a:gd name="connsiteX18" fmla="*/ 8884553 w 16402050"/>
                <a:gd name="connsiteY18" fmla="*/ 0 h 2438400"/>
                <a:gd name="connsiteX19" fmla="*/ 9484139 w 16402050"/>
                <a:gd name="connsiteY19" fmla="*/ 0 h 2438400"/>
                <a:gd name="connsiteX20" fmla="*/ 10083725 w 16402050"/>
                <a:gd name="connsiteY20" fmla="*/ 0 h 2438400"/>
                <a:gd name="connsiteX21" fmla="*/ 10683311 w 16402050"/>
                <a:gd name="connsiteY21" fmla="*/ 0 h 2438400"/>
                <a:gd name="connsiteX22" fmla="*/ 10815220 w 16402050"/>
                <a:gd name="connsiteY22" fmla="*/ 0 h 2438400"/>
                <a:gd name="connsiteX23" fmla="*/ 11726590 w 16402050"/>
                <a:gd name="connsiteY23" fmla="*/ 0 h 2438400"/>
                <a:gd name="connsiteX24" fmla="*/ 12637961 w 16402050"/>
                <a:gd name="connsiteY24" fmla="*/ 0 h 2438400"/>
                <a:gd name="connsiteX25" fmla="*/ 12925762 w 16402050"/>
                <a:gd name="connsiteY25" fmla="*/ 0 h 2438400"/>
                <a:gd name="connsiteX26" fmla="*/ 13681240 w 16402050"/>
                <a:gd name="connsiteY26" fmla="*/ 0 h 2438400"/>
                <a:gd name="connsiteX27" fmla="*/ 14124934 w 16402050"/>
                <a:gd name="connsiteY27" fmla="*/ 0 h 2438400"/>
                <a:gd name="connsiteX28" fmla="*/ 14412735 w 16402050"/>
                <a:gd name="connsiteY28" fmla="*/ 0 h 2438400"/>
                <a:gd name="connsiteX29" fmla="*/ 14700536 w 16402050"/>
                <a:gd name="connsiteY29" fmla="*/ 0 h 2438400"/>
                <a:gd name="connsiteX30" fmla="*/ 14988338 w 16402050"/>
                <a:gd name="connsiteY30" fmla="*/ 0 h 2438400"/>
                <a:gd name="connsiteX31" fmla="*/ 15995642 w 16402050"/>
                <a:gd name="connsiteY31" fmla="*/ 0 h 2438400"/>
                <a:gd name="connsiteX32" fmla="*/ 16402050 w 16402050"/>
                <a:gd name="connsiteY32" fmla="*/ 406408 h 2438400"/>
                <a:gd name="connsiteX33" fmla="*/ 16402050 w 16402050"/>
                <a:gd name="connsiteY33" fmla="*/ 899502 h 2438400"/>
                <a:gd name="connsiteX34" fmla="*/ 16402050 w 16402050"/>
                <a:gd name="connsiteY34" fmla="*/ 1457619 h 2438400"/>
                <a:gd name="connsiteX35" fmla="*/ 16402050 w 16402050"/>
                <a:gd name="connsiteY35" fmla="*/ 2031992 h 2438400"/>
                <a:gd name="connsiteX36" fmla="*/ 15995642 w 16402050"/>
                <a:gd name="connsiteY36" fmla="*/ 2438400 h 2438400"/>
                <a:gd name="connsiteX37" fmla="*/ 15551948 w 16402050"/>
                <a:gd name="connsiteY37" fmla="*/ 2438400 h 2438400"/>
                <a:gd name="connsiteX38" fmla="*/ 15420040 w 16402050"/>
                <a:gd name="connsiteY38" fmla="*/ 2438400 h 2438400"/>
                <a:gd name="connsiteX39" fmla="*/ 15288131 w 16402050"/>
                <a:gd name="connsiteY39" fmla="*/ 2438400 h 2438400"/>
                <a:gd name="connsiteX40" fmla="*/ 14376760 w 16402050"/>
                <a:gd name="connsiteY40" fmla="*/ 2438400 h 2438400"/>
                <a:gd name="connsiteX41" fmla="*/ 14088959 w 16402050"/>
                <a:gd name="connsiteY41" fmla="*/ 2438400 h 2438400"/>
                <a:gd name="connsiteX42" fmla="*/ 13177588 w 16402050"/>
                <a:gd name="connsiteY42" fmla="*/ 2438400 h 2438400"/>
                <a:gd name="connsiteX43" fmla="*/ 12889787 w 16402050"/>
                <a:gd name="connsiteY43" fmla="*/ 2438400 h 2438400"/>
                <a:gd name="connsiteX44" fmla="*/ 12601986 w 16402050"/>
                <a:gd name="connsiteY44" fmla="*/ 2438400 h 2438400"/>
                <a:gd name="connsiteX45" fmla="*/ 12158292 w 16402050"/>
                <a:gd name="connsiteY45" fmla="*/ 2438400 h 2438400"/>
                <a:gd name="connsiteX46" fmla="*/ 12026383 w 16402050"/>
                <a:gd name="connsiteY46" fmla="*/ 2438400 h 2438400"/>
                <a:gd name="connsiteX47" fmla="*/ 11115013 w 16402050"/>
                <a:gd name="connsiteY47" fmla="*/ 2438400 h 2438400"/>
                <a:gd name="connsiteX48" fmla="*/ 10671319 w 16402050"/>
                <a:gd name="connsiteY48" fmla="*/ 2438400 h 2438400"/>
                <a:gd name="connsiteX49" fmla="*/ 10227625 w 16402050"/>
                <a:gd name="connsiteY49" fmla="*/ 2438400 h 2438400"/>
                <a:gd name="connsiteX50" fmla="*/ 9472147 w 16402050"/>
                <a:gd name="connsiteY50" fmla="*/ 2438400 h 2438400"/>
                <a:gd name="connsiteX51" fmla="*/ 9028454 w 16402050"/>
                <a:gd name="connsiteY51" fmla="*/ 2438400 h 2438400"/>
                <a:gd name="connsiteX52" fmla="*/ 8584760 w 16402050"/>
                <a:gd name="connsiteY52" fmla="*/ 2438400 h 2438400"/>
                <a:gd name="connsiteX53" fmla="*/ 7673389 w 16402050"/>
                <a:gd name="connsiteY53" fmla="*/ 2438400 h 2438400"/>
                <a:gd name="connsiteX54" fmla="*/ 7541480 w 16402050"/>
                <a:gd name="connsiteY54" fmla="*/ 2438400 h 2438400"/>
                <a:gd name="connsiteX55" fmla="*/ 6786002 w 16402050"/>
                <a:gd name="connsiteY55" fmla="*/ 2438400 h 2438400"/>
                <a:gd name="connsiteX56" fmla="*/ 6030524 w 16402050"/>
                <a:gd name="connsiteY56" fmla="*/ 2438400 h 2438400"/>
                <a:gd name="connsiteX57" fmla="*/ 5430938 w 16402050"/>
                <a:gd name="connsiteY57" fmla="*/ 2438400 h 2438400"/>
                <a:gd name="connsiteX58" fmla="*/ 5299029 w 16402050"/>
                <a:gd name="connsiteY58" fmla="*/ 2438400 h 2438400"/>
                <a:gd name="connsiteX59" fmla="*/ 5011228 w 16402050"/>
                <a:gd name="connsiteY59" fmla="*/ 2438400 h 2438400"/>
                <a:gd name="connsiteX60" fmla="*/ 4255750 w 16402050"/>
                <a:gd name="connsiteY60" fmla="*/ 2438400 h 2438400"/>
                <a:gd name="connsiteX61" fmla="*/ 3344379 w 16402050"/>
                <a:gd name="connsiteY61" fmla="*/ 2438400 h 2438400"/>
                <a:gd name="connsiteX62" fmla="*/ 2744793 w 16402050"/>
                <a:gd name="connsiteY62" fmla="*/ 2438400 h 2438400"/>
                <a:gd name="connsiteX63" fmla="*/ 1833422 w 16402050"/>
                <a:gd name="connsiteY63" fmla="*/ 2438400 h 2438400"/>
                <a:gd name="connsiteX64" fmla="*/ 1545621 w 16402050"/>
                <a:gd name="connsiteY64" fmla="*/ 2438400 h 2438400"/>
                <a:gd name="connsiteX65" fmla="*/ 1257820 w 16402050"/>
                <a:gd name="connsiteY65" fmla="*/ 2438400 h 2438400"/>
                <a:gd name="connsiteX66" fmla="*/ 1125911 w 16402050"/>
                <a:gd name="connsiteY66" fmla="*/ 2438400 h 2438400"/>
                <a:gd name="connsiteX67" fmla="*/ 406408 w 16402050"/>
                <a:gd name="connsiteY67" fmla="*/ 2438400 h 2438400"/>
                <a:gd name="connsiteX68" fmla="*/ 0 w 16402050"/>
                <a:gd name="connsiteY68" fmla="*/ 2031992 h 2438400"/>
                <a:gd name="connsiteX69" fmla="*/ 0 w 16402050"/>
                <a:gd name="connsiteY69" fmla="*/ 1522642 h 2438400"/>
                <a:gd name="connsiteX70" fmla="*/ 0 w 16402050"/>
                <a:gd name="connsiteY70" fmla="*/ 948269 h 2438400"/>
                <a:gd name="connsiteX71" fmla="*/ 0 w 16402050"/>
                <a:gd name="connsiteY71" fmla="*/ 406408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6402050" h="2438400" extrusionOk="0">
                  <a:moveTo>
                    <a:pt x="0" y="406408"/>
                  </a:moveTo>
                  <a:cubicBezTo>
                    <a:pt x="7052" y="228272"/>
                    <a:pt x="239019" y="2938"/>
                    <a:pt x="406408" y="0"/>
                  </a:cubicBezTo>
                  <a:cubicBezTo>
                    <a:pt x="673692" y="-94510"/>
                    <a:pt x="1056157" y="100788"/>
                    <a:pt x="1317779" y="0"/>
                  </a:cubicBezTo>
                  <a:cubicBezTo>
                    <a:pt x="1579401" y="-100788"/>
                    <a:pt x="1419272" y="2741"/>
                    <a:pt x="1449688" y="0"/>
                  </a:cubicBezTo>
                  <a:cubicBezTo>
                    <a:pt x="1480104" y="-2741"/>
                    <a:pt x="1686885" y="17914"/>
                    <a:pt x="1893381" y="0"/>
                  </a:cubicBezTo>
                  <a:cubicBezTo>
                    <a:pt x="2099877" y="-17914"/>
                    <a:pt x="1962934" y="9762"/>
                    <a:pt x="2025290" y="0"/>
                  </a:cubicBezTo>
                  <a:cubicBezTo>
                    <a:pt x="2087646" y="-9762"/>
                    <a:pt x="2333133" y="45041"/>
                    <a:pt x="2624876" y="0"/>
                  </a:cubicBezTo>
                  <a:cubicBezTo>
                    <a:pt x="2916619" y="-45041"/>
                    <a:pt x="3030247" y="12877"/>
                    <a:pt x="3224462" y="0"/>
                  </a:cubicBezTo>
                  <a:cubicBezTo>
                    <a:pt x="3418677" y="-12877"/>
                    <a:pt x="3296961" y="14592"/>
                    <a:pt x="3356371" y="0"/>
                  </a:cubicBezTo>
                  <a:cubicBezTo>
                    <a:pt x="3415781" y="-14592"/>
                    <a:pt x="3707559" y="13277"/>
                    <a:pt x="3800064" y="0"/>
                  </a:cubicBezTo>
                  <a:cubicBezTo>
                    <a:pt x="3892569" y="-13277"/>
                    <a:pt x="3981070" y="20561"/>
                    <a:pt x="4087866" y="0"/>
                  </a:cubicBezTo>
                  <a:cubicBezTo>
                    <a:pt x="4194662" y="-20561"/>
                    <a:pt x="4482188" y="53478"/>
                    <a:pt x="4687451" y="0"/>
                  </a:cubicBezTo>
                  <a:cubicBezTo>
                    <a:pt x="4892714" y="-53478"/>
                    <a:pt x="4995131" y="26634"/>
                    <a:pt x="5287037" y="0"/>
                  </a:cubicBezTo>
                  <a:cubicBezTo>
                    <a:pt x="5578943" y="-26634"/>
                    <a:pt x="5773964" y="41045"/>
                    <a:pt x="6198408" y="0"/>
                  </a:cubicBezTo>
                  <a:cubicBezTo>
                    <a:pt x="6622852" y="-41045"/>
                    <a:pt x="6803543" y="31153"/>
                    <a:pt x="7109779" y="0"/>
                  </a:cubicBezTo>
                  <a:cubicBezTo>
                    <a:pt x="7416015" y="-31153"/>
                    <a:pt x="7590920" y="23768"/>
                    <a:pt x="7865257" y="0"/>
                  </a:cubicBezTo>
                  <a:cubicBezTo>
                    <a:pt x="8139594" y="-23768"/>
                    <a:pt x="8143376" y="12934"/>
                    <a:pt x="8308950" y="0"/>
                  </a:cubicBezTo>
                  <a:cubicBezTo>
                    <a:pt x="8474524" y="-12934"/>
                    <a:pt x="8384866" y="9034"/>
                    <a:pt x="8440859" y="0"/>
                  </a:cubicBezTo>
                  <a:cubicBezTo>
                    <a:pt x="8496852" y="-9034"/>
                    <a:pt x="8663379" y="36922"/>
                    <a:pt x="8884553" y="0"/>
                  </a:cubicBezTo>
                  <a:cubicBezTo>
                    <a:pt x="9105727" y="-36922"/>
                    <a:pt x="9224092" y="8823"/>
                    <a:pt x="9484139" y="0"/>
                  </a:cubicBezTo>
                  <a:cubicBezTo>
                    <a:pt x="9744186" y="-8823"/>
                    <a:pt x="9881590" y="26329"/>
                    <a:pt x="10083725" y="0"/>
                  </a:cubicBezTo>
                  <a:cubicBezTo>
                    <a:pt x="10285860" y="-26329"/>
                    <a:pt x="10385673" y="27704"/>
                    <a:pt x="10683311" y="0"/>
                  </a:cubicBezTo>
                  <a:cubicBezTo>
                    <a:pt x="10980949" y="-27704"/>
                    <a:pt x="10754736" y="3242"/>
                    <a:pt x="10815220" y="0"/>
                  </a:cubicBezTo>
                  <a:cubicBezTo>
                    <a:pt x="10875704" y="-3242"/>
                    <a:pt x="11517106" y="59748"/>
                    <a:pt x="11726590" y="0"/>
                  </a:cubicBezTo>
                  <a:cubicBezTo>
                    <a:pt x="11936074" y="-59748"/>
                    <a:pt x="12308679" y="39697"/>
                    <a:pt x="12637961" y="0"/>
                  </a:cubicBezTo>
                  <a:cubicBezTo>
                    <a:pt x="12967243" y="-39697"/>
                    <a:pt x="12845055" y="16667"/>
                    <a:pt x="12925762" y="0"/>
                  </a:cubicBezTo>
                  <a:cubicBezTo>
                    <a:pt x="13006469" y="-16667"/>
                    <a:pt x="13489930" y="69483"/>
                    <a:pt x="13681240" y="0"/>
                  </a:cubicBezTo>
                  <a:cubicBezTo>
                    <a:pt x="13872550" y="-69483"/>
                    <a:pt x="13950336" y="19790"/>
                    <a:pt x="14124934" y="0"/>
                  </a:cubicBezTo>
                  <a:cubicBezTo>
                    <a:pt x="14299532" y="-19790"/>
                    <a:pt x="14321370" y="22667"/>
                    <a:pt x="14412735" y="0"/>
                  </a:cubicBezTo>
                  <a:cubicBezTo>
                    <a:pt x="14504100" y="-22667"/>
                    <a:pt x="14615160" y="28065"/>
                    <a:pt x="14700536" y="0"/>
                  </a:cubicBezTo>
                  <a:cubicBezTo>
                    <a:pt x="14785912" y="-28065"/>
                    <a:pt x="14912255" y="31138"/>
                    <a:pt x="14988338" y="0"/>
                  </a:cubicBezTo>
                  <a:cubicBezTo>
                    <a:pt x="15064421" y="-31138"/>
                    <a:pt x="15762723" y="94398"/>
                    <a:pt x="15995642" y="0"/>
                  </a:cubicBezTo>
                  <a:cubicBezTo>
                    <a:pt x="16249581" y="-2788"/>
                    <a:pt x="16405486" y="193341"/>
                    <a:pt x="16402050" y="406408"/>
                  </a:cubicBezTo>
                  <a:cubicBezTo>
                    <a:pt x="16454956" y="617311"/>
                    <a:pt x="16370179" y="756009"/>
                    <a:pt x="16402050" y="899502"/>
                  </a:cubicBezTo>
                  <a:cubicBezTo>
                    <a:pt x="16433921" y="1042995"/>
                    <a:pt x="16392752" y="1271612"/>
                    <a:pt x="16402050" y="1457619"/>
                  </a:cubicBezTo>
                  <a:cubicBezTo>
                    <a:pt x="16411348" y="1643626"/>
                    <a:pt x="16358339" y="1914681"/>
                    <a:pt x="16402050" y="2031992"/>
                  </a:cubicBezTo>
                  <a:cubicBezTo>
                    <a:pt x="16404234" y="2251009"/>
                    <a:pt x="16229242" y="2464976"/>
                    <a:pt x="15995642" y="2438400"/>
                  </a:cubicBezTo>
                  <a:cubicBezTo>
                    <a:pt x="15798582" y="2460708"/>
                    <a:pt x="15711365" y="2405695"/>
                    <a:pt x="15551948" y="2438400"/>
                  </a:cubicBezTo>
                  <a:cubicBezTo>
                    <a:pt x="15392531" y="2471105"/>
                    <a:pt x="15459759" y="2424495"/>
                    <a:pt x="15420040" y="2438400"/>
                  </a:cubicBezTo>
                  <a:cubicBezTo>
                    <a:pt x="15380321" y="2452305"/>
                    <a:pt x="15351803" y="2435448"/>
                    <a:pt x="15288131" y="2438400"/>
                  </a:cubicBezTo>
                  <a:cubicBezTo>
                    <a:pt x="15224459" y="2441352"/>
                    <a:pt x="14654462" y="2368833"/>
                    <a:pt x="14376760" y="2438400"/>
                  </a:cubicBezTo>
                  <a:cubicBezTo>
                    <a:pt x="14099058" y="2507967"/>
                    <a:pt x="14231314" y="2430673"/>
                    <a:pt x="14088959" y="2438400"/>
                  </a:cubicBezTo>
                  <a:cubicBezTo>
                    <a:pt x="13946604" y="2446127"/>
                    <a:pt x="13626513" y="2396952"/>
                    <a:pt x="13177588" y="2438400"/>
                  </a:cubicBezTo>
                  <a:cubicBezTo>
                    <a:pt x="12728663" y="2479848"/>
                    <a:pt x="12966401" y="2421466"/>
                    <a:pt x="12889787" y="2438400"/>
                  </a:cubicBezTo>
                  <a:cubicBezTo>
                    <a:pt x="12813173" y="2455334"/>
                    <a:pt x="12702441" y="2413587"/>
                    <a:pt x="12601986" y="2438400"/>
                  </a:cubicBezTo>
                  <a:cubicBezTo>
                    <a:pt x="12501531" y="2463213"/>
                    <a:pt x="12297113" y="2394847"/>
                    <a:pt x="12158292" y="2438400"/>
                  </a:cubicBezTo>
                  <a:cubicBezTo>
                    <a:pt x="12019471" y="2481953"/>
                    <a:pt x="12060338" y="2425548"/>
                    <a:pt x="12026383" y="2438400"/>
                  </a:cubicBezTo>
                  <a:cubicBezTo>
                    <a:pt x="11992428" y="2451252"/>
                    <a:pt x="11396037" y="2338542"/>
                    <a:pt x="11115013" y="2438400"/>
                  </a:cubicBezTo>
                  <a:cubicBezTo>
                    <a:pt x="10833989" y="2538258"/>
                    <a:pt x="10841486" y="2392471"/>
                    <a:pt x="10671319" y="2438400"/>
                  </a:cubicBezTo>
                  <a:cubicBezTo>
                    <a:pt x="10501152" y="2484329"/>
                    <a:pt x="10347640" y="2402927"/>
                    <a:pt x="10227625" y="2438400"/>
                  </a:cubicBezTo>
                  <a:cubicBezTo>
                    <a:pt x="10107610" y="2473873"/>
                    <a:pt x="9685029" y="2421118"/>
                    <a:pt x="9472147" y="2438400"/>
                  </a:cubicBezTo>
                  <a:cubicBezTo>
                    <a:pt x="9259265" y="2455682"/>
                    <a:pt x="9192949" y="2426618"/>
                    <a:pt x="9028454" y="2438400"/>
                  </a:cubicBezTo>
                  <a:cubicBezTo>
                    <a:pt x="8863959" y="2450182"/>
                    <a:pt x="8727713" y="2416606"/>
                    <a:pt x="8584760" y="2438400"/>
                  </a:cubicBezTo>
                  <a:cubicBezTo>
                    <a:pt x="8441807" y="2460194"/>
                    <a:pt x="8008808" y="2386983"/>
                    <a:pt x="7673389" y="2438400"/>
                  </a:cubicBezTo>
                  <a:cubicBezTo>
                    <a:pt x="7337970" y="2489817"/>
                    <a:pt x="7605889" y="2423679"/>
                    <a:pt x="7541480" y="2438400"/>
                  </a:cubicBezTo>
                  <a:cubicBezTo>
                    <a:pt x="7477071" y="2453121"/>
                    <a:pt x="6965058" y="2427224"/>
                    <a:pt x="6786002" y="2438400"/>
                  </a:cubicBezTo>
                  <a:cubicBezTo>
                    <a:pt x="6606946" y="2449576"/>
                    <a:pt x="6398924" y="2364992"/>
                    <a:pt x="6030524" y="2438400"/>
                  </a:cubicBezTo>
                  <a:cubicBezTo>
                    <a:pt x="5662124" y="2511808"/>
                    <a:pt x="5703350" y="2367369"/>
                    <a:pt x="5430938" y="2438400"/>
                  </a:cubicBezTo>
                  <a:cubicBezTo>
                    <a:pt x="5158526" y="2509431"/>
                    <a:pt x="5347103" y="2424927"/>
                    <a:pt x="5299029" y="2438400"/>
                  </a:cubicBezTo>
                  <a:cubicBezTo>
                    <a:pt x="5250955" y="2451873"/>
                    <a:pt x="5116595" y="2419359"/>
                    <a:pt x="5011228" y="2438400"/>
                  </a:cubicBezTo>
                  <a:cubicBezTo>
                    <a:pt x="4905861" y="2457441"/>
                    <a:pt x="4584075" y="2428275"/>
                    <a:pt x="4255750" y="2438400"/>
                  </a:cubicBezTo>
                  <a:cubicBezTo>
                    <a:pt x="3927425" y="2448525"/>
                    <a:pt x="3635582" y="2426436"/>
                    <a:pt x="3344379" y="2438400"/>
                  </a:cubicBezTo>
                  <a:cubicBezTo>
                    <a:pt x="3053176" y="2450364"/>
                    <a:pt x="2970996" y="2428446"/>
                    <a:pt x="2744793" y="2438400"/>
                  </a:cubicBezTo>
                  <a:cubicBezTo>
                    <a:pt x="2518590" y="2448354"/>
                    <a:pt x="2263183" y="2394533"/>
                    <a:pt x="1833422" y="2438400"/>
                  </a:cubicBezTo>
                  <a:cubicBezTo>
                    <a:pt x="1403661" y="2482267"/>
                    <a:pt x="1685164" y="2411188"/>
                    <a:pt x="1545621" y="2438400"/>
                  </a:cubicBezTo>
                  <a:cubicBezTo>
                    <a:pt x="1406078" y="2465612"/>
                    <a:pt x="1334779" y="2429869"/>
                    <a:pt x="1257820" y="2438400"/>
                  </a:cubicBezTo>
                  <a:cubicBezTo>
                    <a:pt x="1180861" y="2446931"/>
                    <a:pt x="1157880" y="2428145"/>
                    <a:pt x="1125911" y="2438400"/>
                  </a:cubicBezTo>
                  <a:cubicBezTo>
                    <a:pt x="1093942" y="2448655"/>
                    <a:pt x="707077" y="2410711"/>
                    <a:pt x="406408" y="2438400"/>
                  </a:cubicBezTo>
                  <a:cubicBezTo>
                    <a:pt x="194384" y="2485323"/>
                    <a:pt x="47566" y="2259684"/>
                    <a:pt x="0" y="2031992"/>
                  </a:cubicBezTo>
                  <a:cubicBezTo>
                    <a:pt x="-27227" y="1901484"/>
                    <a:pt x="47414" y="1647922"/>
                    <a:pt x="0" y="1522642"/>
                  </a:cubicBezTo>
                  <a:cubicBezTo>
                    <a:pt x="-47414" y="1397362"/>
                    <a:pt x="59687" y="1216320"/>
                    <a:pt x="0" y="948269"/>
                  </a:cubicBezTo>
                  <a:cubicBezTo>
                    <a:pt x="-59687" y="680218"/>
                    <a:pt x="55126" y="636684"/>
                    <a:pt x="0" y="406408"/>
                  </a:cubicBezTo>
                  <a:close/>
                </a:path>
              </a:pathLst>
            </a:custGeom>
            <a:noFill/>
            <a:ln w="76200">
              <a:solidFill>
                <a:srgbClr val="009999"/>
              </a:solidFill>
              <a:extLst>
                <a:ext uri="{C807C97D-BFC1-408E-A445-0C87EB9F89A2}">
                  <ask:lineSketchStyleProps xmlns:ask="http://schemas.microsoft.com/office/drawing/2018/sketchyshapes" sd="3838526734">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A979A1CB-E726-543F-592E-F250362C828A}"/>
                </a:ext>
              </a:extLst>
            </p:cNvPr>
            <p:cNvSpPr txBox="1"/>
            <p:nvPr/>
          </p:nvSpPr>
          <p:spPr>
            <a:xfrm>
              <a:off x="1704975" y="4398460"/>
              <a:ext cx="14878050" cy="202363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600"/>
                </a:spcAft>
                <a:buClrTx/>
                <a:buSzTx/>
                <a:tabLst/>
                <a:defRPr/>
              </a:pPr>
              <a:r>
                <a:rPr lang="fr-FR" sz="2800" dirty="0">
                  <a:solidFill>
                    <a:srgbClr val="F7AF76"/>
                  </a:solidFill>
                  <a:latin typeface="ADLaM Display" panose="02010000000000000000" pitchFamily="2" charset="0"/>
                  <a:ea typeface="ADLaM Display" panose="02010000000000000000" pitchFamily="2" charset="0"/>
                  <a:cs typeface="ADLaM Display" panose="02010000000000000000" pitchFamily="2" charset="0"/>
                </a:rPr>
                <a:t>Pays où &lt; 5 % des unités géographiques ont signalé une </a:t>
              </a:r>
            </a:p>
            <a:p>
              <a:pPr marR="0" lvl="0" algn="ctr" defTabSz="914400" rtl="0" eaLnBrk="1" fontAlgn="auto" latinLnBrk="0" hangingPunct="1">
                <a:lnSpc>
                  <a:spcPct val="100000"/>
                </a:lnSpc>
                <a:spcBef>
                  <a:spcPts val="0"/>
                </a:spcBef>
                <a:spcAft>
                  <a:spcPts val="600"/>
                </a:spcAft>
                <a:buClrTx/>
                <a:buSzTx/>
                <a:tabLst/>
                <a:defRPr/>
              </a:pPr>
              <a:r>
                <a:rPr lang="fr-FR" sz="2800" dirty="0">
                  <a:solidFill>
                    <a:srgbClr val="F7AF76"/>
                  </a:solidFill>
                  <a:latin typeface="ADLaM Display" panose="02010000000000000000" pitchFamily="2" charset="0"/>
                  <a:ea typeface="ADLaM Display" panose="02010000000000000000" pitchFamily="2" charset="0"/>
                  <a:cs typeface="ADLaM Display" panose="02010000000000000000" pitchFamily="2" charset="0"/>
                </a:rPr>
                <a:t>épidémie de choléra au cours des 5 dernières années</a:t>
              </a:r>
            </a:p>
            <a:p>
              <a:pPr marL="514350" marR="0" lvl="1" indent="-514350" algn="l" defTabSz="685800" rtl="0" eaLnBrk="1" fontAlgn="auto" latinLnBrk="0" hangingPunct="1">
                <a:lnSpc>
                  <a:spcPct val="100000"/>
                </a:lnSpc>
                <a:spcBef>
                  <a:spcPts val="0"/>
                </a:spcBef>
                <a:spcAft>
                  <a:spcPts val="900"/>
                </a:spcAft>
                <a:buClr>
                  <a:srgbClr val="009999"/>
                </a:buClr>
                <a:buSzTx/>
                <a:buFont typeface="Arial" panose="020B0604020202020204" pitchFamily="34" charset="0"/>
                <a:buChar char="•"/>
                <a:tabLst/>
                <a:defRPr/>
              </a:pPr>
              <a:r>
                <a:rPr lang="fr-FR" sz="2600" dirty="0">
                  <a:solidFill>
                    <a:srgbClr val="009999"/>
                  </a:solidFill>
                  <a:latin typeface="Atkinson Hyperlegible Bold" panose="020B0604020202020204" charset="0"/>
                </a:rPr>
                <a:t>Objectif </a:t>
              </a:r>
              <a:r>
                <a:rPr lang="fr-FR" sz="2600" dirty="0">
                  <a:solidFill>
                    <a:srgbClr val="414142"/>
                  </a:solidFill>
                  <a:latin typeface="Atkinson Hyperlegible" panose="020B0604020202020204" charset="0"/>
                </a:rPr>
                <a:t>: Elimination du </a:t>
              </a:r>
              <a:r>
                <a:rPr kumimoji="0" lang="fr-FR" sz="2600" b="0" i="0" u="none" strike="noStrike" kern="1200" cap="none" spc="0" normalizeH="0" baseline="0" noProof="0" dirty="0">
                  <a:ln>
                    <a:noFill/>
                  </a:ln>
                  <a:solidFill>
                    <a:srgbClr val="414142"/>
                  </a:solidFill>
                  <a:effectLst/>
                  <a:uLnTx/>
                  <a:uFillTx/>
                  <a:latin typeface="Atkinson Hyperlegible" panose="020B0604020202020204" charset="0"/>
                  <a:ea typeface="+mn-ea"/>
                  <a:cs typeface="+mn-cs"/>
                </a:rPr>
                <a:t>choléra avec un P</a:t>
              </a:r>
              <a:r>
                <a:rPr lang="fr-FR" sz="2600" dirty="0">
                  <a:solidFill>
                    <a:srgbClr val="414142"/>
                  </a:solidFill>
                  <a:latin typeface="Atkinson Hyperlegible" panose="020B0604020202020204" charset="0"/>
                </a:rPr>
                <a:t>NC pour l'élimination</a:t>
              </a:r>
            </a:p>
            <a:p>
              <a:pPr marL="514350" marR="0" lvl="1" indent="-514350" algn="l" defTabSz="685800" rtl="0" eaLnBrk="1" fontAlgn="auto" latinLnBrk="0" hangingPunct="1">
                <a:lnSpc>
                  <a:spcPct val="100000"/>
                </a:lnSpc>
                <a:spcBef>
                  <a:spcPts val="0"/>
                </a:spcBef>
                <a:spcAft>
                  <a:spcPts val="900"/>
                </a:spcAft>
                <a:buClr>
                  <a:srgbClr val="009999"/>
                </a:buClr>
                <a:buSzTx/>
                <a:buFont typeface="Arial" panose="020B0604020202020204" pitchFamily="34" charset="0"/>
                <a:buChar char="•"/>
                <a:tabLst/>
                <a:defRPr/>
              </a:pPr>
              <a:r>
                <a:rPr kumimoji="0" lang="fr-FR" sz="2600" b="0" i="0" u="none" strike="noStrike" kern="1200" cap="none" spc="0" normalizeH="0" baseline="0" noProof="0" dirty="0">
                  <a:ln>
                    <a:noFill/>
                  </a:ln>
                  <a:solidFill>
                    <a:srgbClr val="009999"/>
                  </a:solidFill>
                  <a:effectLst/>
                  <a:uLnTx/>
                  <a:uFillTx/>
                  <a:latin typeface="Atkinson Hyperlegible Bold" panose="020B0604020202020204" charset="0"/>
                </a:rPr>
                <a:t>PAMIs pour l'élimination : </a:t>
              </a:r>
              <a:r>
                <a:rPr lang="fr-FR" sz="2600" dirty="0">
                  <a:solidFill>
                    <a:srgbClr val="414142"/>
                  </a:solidFill>
                  <a:latin typeface="Atkinson Hyperlegible" panose="020B0604020202020204" charset="0"/>
                </a:rPr>
                <a:t>Unités géographiques les plus vulnérables à la (ré)émergence</a:t>
              </a:r>
            </a:p>
          </p:txBody>
        </p:sp>
      </p:grpSp>
      <p:grpSp>
        <p:nvGrpSpPr>
          <p:cNvPr id="7" name="Group 6">
            <a:extLst>
              <a:ext uri="{FF2B5EF4-FFF2-40B4-BE49-F238E27FC236}">
                <a16:creationId xmlns:a16="http://schemas.microsoft.com/office/drawing/2014/main" id="{841B135F-174E-9BD7-AE2B-CA80D2C66DDA}"/>
              </a:ext>
            </a:extLst>
          </p:cNvPr>
          <p:cNvGrpSpPr/>
          <p:nvPr/>
        </p:nvGrpSpPr>
        <p:grpSpPr>
          <a:xfrm>
            <a:off x="971550" y="6915151"/>
            <a:ext cx="16306800" cy="2031325"/>
            <a:chOff x="971550" y="6915151"/>
            <a:chExt cx="16306800" cy="2031325"/>
          </a:xfrm>
        </p:grpSpPr>
        <p:sp>
          <p:nvSpPr>
            <p:cNvPr id="12" name="TextBox 11">
              <a:extLst>
                <a:ext uri="{FF2B5EF4-FFF2-40B4-BE49-F238E27FC236}">
                  <a16:creationId xmlns:a16="http://schemas.microsoft.com/office/drawing/2014/main" id="{D046C39E-70D5-C7F6-2A4A-FD036E866694}"/>
                </a:ext>
              </a:extLst>
            </p:cNvPr>
            <p:cNvSpPr txBox="1"/>
            <p:nvPr/>
          </p:nvSpPr>
          <p:spPr>
            <a:xfrm>
              <a:off x="1885950" y="6915151"/>
              <a:ext cx="15392400" cy="2031325"/>
            </a:xfrm>
            <a:prstGeom prst="rect">
              <a:avLst/>
            </a:prstGeom>
            <a:noFill/>
          </p:spPr>
          <p:txBody>
            <a:bodyPr wrap="square" rtlCol="0">
              <a:spAutoFit/>
            </a:bodyPr>
            <a:lstStyle/>
            <a:p>
              <a:pPr marL="0" marR="0" lvl="1" indent="0" algn="l" defTabSz="685800" rtl="0" eaLnBrk="1" fontAlgn="auto" latinLnBrk="0" hangingPunct="1">
                <a:lnSpc>
                  <a:spcPct val="100000"/>
                </a:lnSpc>
                <a:spcBef>
                  <a:spcPts val="0"/>
                </a:spcBef>
                <a:spcAft>
                  <a:spcPts val="900"/>
                </a:spcAft>
                <a:buClr>
                  <a:srgbClr val="009999"/>
                </a:buClr>
                <a:buSzTx/>
                <a:buFontTx/>
                <a:buNone/>
                <a:tabLst/>
                <a:defRPr/>
              </a:pPr>
              <a:endParaRPr kumimoji="0" lang="fr-FR" sz="2600" b="1" i="0" u="none" strike="noStrike" kern="1200" cap="none" spc="0" normalizeH="0" baseline="0" noProof="0" dirty="0">
                <a:ln>
                  <a:noFill/>
                </a:ln>
                <a:solidFill>
                  <a:srgbClr val="008080"/>
                </a:solidFill>
                <a:effectLst>
                  <a:outerShdw blurRad="38100" dist="38100" dir="2700000" algn="tl">
                    <a:srgbClr val="000000">
                      <a:alpha val="43137"/>
                    </a:srgbClr>
                  </a:outerShdw>
                </a:effectLst>
                <a:uLnTx/>
                <a:uFillTx/>
                <a:latin typeface="Atkinson Hyperlegible" panose="020B0604020202020204" charset="0"/>
                <a:ea typeface="+mn-ea"/>
                <a:cs typeface="+mn-cs"/>
              </a:endParaRPr>
            </a:p>
            <a:p>
              <a:pPr marL="514350" lvl="1" indent="-514350" defTabSz="685800">
                <a:spcAft>
                  <a:spcPts val="1800"/>
                </a:spcAft>
                <a:buClr>
                  <a:srgbClr val="009999"/>
                </a:buClr>
                <a:buFont typeface="Arial" panose="020B0604020202020204" pitchFamily="34" charset="0"/>
                <a:buChar char="•"/>
              </a:pPr>
              <a:r>
                <a:rPr lang="en-US" sz="2600" dirty="0">
                  <a:solidFill>
                    <a:srgbClr val="414142"/>
                  </a:solidFill>
                  <a:latin typeface="Atkinson Hyperlegible" panose="020B0604020202020204" charset="0"/>
                </a:rPr>
                <a:t>Tant que des facteurs de </a:t>
              </a:r>
              <a:r>
                <a:rPr lang="en-US" sz="2600" dirty="0" err="1">
                  <a:solidFill>
                    <a:srgbClr val="414142"/>
                  </a:solidFill>
                  <a:latin typeface="Atkinson Hyperlegible" panose="020B0604020202020204" charset="0"/>
                </a:rPr>
                <a:t>vulnérabilité</a:t>
              </a:r>
              <a:r>
                <a:rPr lang="en-US" sz="2600" dirty="0">
                  <a:solidFill>
                    <a:srgbClr val="414142"/>
                  </a:solidFill>
                  <a:latin typeface="Atkinson Hyperlegible" panose="020B0604020202020204" charset="0"/>
                </a:rPr>
                <a:t> persistent, le </a:t>
              </a:r>
              <a:r>
                <a:rPr lang="en-US" sz="2600" dirty="0">
                  <a:solidFill>
                    <a:srgbClr val="414142"/>
                  </a:solidFill>
                  <a:latin typeface="Atkinson Hyperlegible Bold" panose="020B0604020202020204" charset="0"/>
                </a:rPr>
                <a:t>risque de (ré)émergence du choléra </a:t>
              </a:r>
              <a:r>
                <a:rPr lang="en-US" sz="2600" dirty="0" err="1">
                  <a:solidFill>
                    <a:srgbClr val="414142"/>
                  </a:solidFill>
                  <a:latin typeface="Atkinson Hyperlegible" panose="020B0604020202020204" charset="0"/>
                </a:rPr>
                <a:t>demeure</a:t>
              </a:r>
              <a:endParaRPr lang="en-US" sz="2600" dirty="0">
                <a:solidFill>
                  <a:srgbClr val="414142"/>
                </a:solidFill>
                <a:latin typeface="Atkinson Hyperlegible" panose="020B0604020202020204" charset="0"/>
              </a:endParaRPr>
            </a:p>
            <a:p>
              <a:pPr marL="514350" lvl="1" indent="-514350" defTabSz="685800">
                <a:spcAft>
                  <a:spcPts val="900"/>
                </a:spcAft>
                <a:buClr>
                  <a:srgbClr val="009999"/>
                </a:buClr>
                <a:buFont typeface="Arial" panose="020B0604020202020204" pitchFamily="34" charset="0"/>
                <a:buChar char="•"/>
              </a:pPr>
              <a:r>
                <a:rPr lang="en-US" sz="2600" dirty="0">
                  <a:solidFill>
                    <a:srgbClr val="414142"/>
                  </a:solidFill>
                  <a:latin typeface="Atkinson Hyperlegible" panose="020B0604020202020204" charset="0"/>
                </a:rPr>
                <a:t>Un PNC pour l'élimination est essentiel pour </a:t>
              </a:r>
              <a:r>
                <a:rPr lang="en-US" sz="2600" dirty="0">
                  <a:solidFill>
                    <a:srgbClr val="414142"/>
                  </a:solidFill>
                  <a:latin typeface="Atkinson Hyperlegible Bold" panose="020B0604020202020204" charset="0"/>
                </a:rPr>
                <a:t>éliminer le choléra de manière durable</a:t>
              </a:r>
            </a:p>
            <a:p>
              <a:pPr marL="514350" lvl="1" indent="-514350" defTabSz="685800">
                <a:spcAft>
                  <a:spcPts val="900"/>
                </a:spcAft>
                <a:buClr>
                  <a:srgbClr val="009999"/>
                </a:buClr>
                <a:buFont typeface="Arial" panose="020B0604020202020204" pitchFamily="34" charset="0"/>
                <a:buChar cha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Graphic 7" descr="Circle with left arrow outline">
              <a:extLst>
                <a:ext uri="{FF2B5EF4-FFF2-40B4-BE49-F238E27FC236}">
                  <a16:creationId xmlns:a16="http://schemas.microsoft.com/office/drawing/2014/main" id="{AC6A7F71-A2DE-82D1-7424-8927059C9B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1550" y="7615960"/>
              <a:ext cx="914400" cy="914400"/>
            </a:xfrm>
            <a:prstGeom prst="rect">
              <a:avLst/>
            </a:prstGeom>
          </p:spPr>
        </p:pic>
      </p:grpSp>
      <p:sp>
        <p:nvSpPr>
          <p:cNvPr id="10" name="TextBox 7">
            <a:extLst>
              <a:ext uri="{FF2B5EF4-FFF2-40B4-BE49-F238E27FC236}">
                <a16:creationId xmlns:a16="http://schemas.microsoft.com/office/drawing/2014/main" id="{B9F00D84-52A7-CD22-B19B-D1EECA9279B6}"/>
              </a:ext>
            </a:extLst>
          </p:cNvPr>
          <p:cNvSpPr txBox="1"/>
          <p:nvPr/>
        </p:nvSpPr>
        <p:spPr>
          <a:xfrm>
            <a:off x="612581" y="464280"/>
            <a:ext cx="1045475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PAMIs pour l’élimination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4" name="Slide Number Placeholder 13">
            <a:extLst>
              <a:ext uri="{FF2B5EF4-FFF2-40B4-BE49-F238E27FC236}">
                <a16:creationId xmlns:a16="http://schemas.microsoft.com/office/drawing/2014/main" id="{8EBEB2EE-B5B9-8BC2-DBEC-0DF8878D6496}"/>
              </a:ext>
            </a:extLst>
          </p:cNvPr>
          <p:cNvSpPr>
            <a:spLocks noGrp="1"/>
          </p:cNvSpPr>
          <p:nvPr>
            <p:ph type="sldNum" sz="quarter" idx="7"/>
          </p:nvPr>
        </p:nvSpPr>
        <p:spPr/>
        <p:txBody>
          <a:bodyPr/>
          <a:lstStyle/>
          <a:p>
            <a:fld id="{B6F15528-21DE-4FAA-801E-634DDDAF4B2B}" type="slidenum">
              <a:rPr lang="en-US" smtClean="0"/>
              <a:t>6</a:t>
            </a:fld>
            <a:endParaRPr lang="en-US"/>
          </a:p>
        </p:txBody>
      </p:sp>
    </p:spTree>
    <p:extLst>
      <p:ext uri="{BB962C8B-B14F-4D97-AF65-F5344CB8AC3E}">
        <p14:creationId xmlns:p14="http://schemas.microsoft.com/office/powerpoint/2010/main" val="551056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49178" y="-1864692"/>
            <a:ext cx="13803178"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391510" y="485147"/>
            <a:ext cx="12029090"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PAMIs pour le contrôle ou l’élimination?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7" name="Group 6">
            <a:extLst>
              <a:ext uri="{FF2B5EF4-FFF2-40B4-BE49-F238E27FC236}">
                <a16:creationId xmlns:a16="http://schemas.microsoft.com/office/drawing/2014/main" id="{DCA6807E-62A0-771D-0562-202EA72D593C}"/>
              </a:ext>
            </a:extLst>
          </p:cNvPr>
          <p:cNvGrpSpPr/>
          <p:nvPr/>
        </p:nvGrpSpPr>
        <p:grpSpPr>
          <a:xfrm>
            <a:off x="162910" y="2009645"/>
            <a:ext cx="8664830" cy="1489602"/>
            <a:chOff x="162910" y="2009645"/>
            <a:chExt cx="8664830" cy="1489602"/>
          </a:xfrm>
        </p:grpSpPr>
        <p:sp>
          <p:nvSpPr>
            <p:cNvPr id="17" name="Rectangle: Rounded Corners 16">
              <a:extLst>
                <a:ext uri="{FF2B5EF4-FFF2-40B4-BE49-F238E27FC236}">
                  <a16:creationId xmlns:a16="http://schemas.microsoft.com/office/drawing/2014/main" id="{A3FB1D16-3172-3593-0708-B868E7A35890}"/>
                </a:ext>
              </a:extLst>
            </p:cNvPr>
            <p:cNvSpPr/>
            <p:nvPr/>
          </p:nvSpPr>
          <p:spPr>
            <a:xfrm>
              <a:off x="162910" y="2009645"/>
              <a:ext cx="8534400" cy="1489602"/>
            </a:xfrm>
            <a:prstGeom prst="round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F0BF669-4CDF-02D9-F0D6-A74BDF2D10ED}"/>
                </a:ext>
              </a:extLst>
            </p:cNvPr>
            <p:cNvSpPr txBox="1"/>
            <p:nvPr/>
          </p:nvSpPr>
          <p:spPr>
            <a:xfrm>
              <a:off x="521940" y="2294242"/>
              <a:ext cx="8305800" cy="954107"/>
            </a:xfrm>
            <a:prstGeom prst="rect">
              <a:avLst/>
            </a:prstGeom>
            <a:noFill/>
          </p:spPr>
          <p:txBody>
            <a:bodyPr wrap="square" rtlCol="0">
              <a:spAutoFit/>
            </a:bodyPr>
            <a:lstStyle/>
            <a:p>
              <a:r>
                <a:rPr lang="en-US" sz="2800" dirty="0">
                  <a:solidFill>
                    <a:schemeClr val="bg1"/>
                  </a:solidFill>
                  <a:latin typeface="Congenial" panose="02000503040000020004" pitchFamily="2" charset="0"/>
                </a:rPr>
                <a:t>1. </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Quel est le niveau des unités </a:t>
              </a:r>
              <a:r>
                <a:rPr lang="en-US" sz="28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géographiques</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pour les PAMIs et le PNC ?</a:t>
              </a:r>
            </a:p>
          </p:txBody>
        </p:sp>
      </p:grpSp>
      <p:sp>
        <p:nvSpPr>
          <p:cNvPr id="11" name="TextBox 10">
            <a:extLst>
              <a:ext uri="{FF2B5EF4-FFF2-40B4-BE49-F238E27FC236}">
                <a16:creationId xmlns:a16="http://schemas.microsoft.com/office/drawing/2014/main" id="{867AEEB7-DE41-090F-9E05-26687CAB5732}"/>
              </a:ext>
            </a:extLst>
          </p:cNvPr>
          <p:cNvSpPr txBox="1"/>
          <p:nvPr/>
        </p:nvSpPr>
        <p:spPr>
          <a:xfrm>
            <a:off x="428298" y="3983873"/>
            <a:ext cx="8736722" cy="4293483"/>
          </a:xfrm>
          <a:prstGeom prst="rect">
            <a:avLst/>
          </a:prstGeom>
          <a:noFill/>
        </p:spPr>
        <p:txBody>
          <a:bodyPr wrap="square">
            <a:spAutoFit/>
          </a:bodyPr>
          <a:lstStyle/>
          <a:p>
            <a:pPr marL="457200" indent="-457200">
              <a:spcAft>
                <a:spcPts val="3000"/>
              </a:spcAft>
              <a:buClr>
                <a:srgbClr val="009999"/>
              </a:buClr>
              <a:buFont typeface="Arial" panose="020B0604020202020204" pitchFamily="34" charset="0"/>
              <a:buChar char="•"/>
            </a:pPr>
            <a:r>
              <a:rPr lang="en-US" sz="2600" dirty="0" err="1">
                <a:latin typeface="Atkinson Hyperlegible" panose="020B0604020202020204" charset="0"/>
              </a:rPr>
              <a:t>Niveau</a:t>
            </a:r>
            <a:r>
              <a:rPr lang="en-US" sz="2600" dirty="0">
                <a:latin typeface="Atkinson Hyperlegible" panose="020B0604020202020204" charset="0"/>
              </a:rPr>
              <a:t> </a:t>
            </a:r>
            <a:r>
              <a:rPr lang="en-US" sz="2600" dirty="0" err="1">
                <a:latin typeface="Atkinson Hyperlegible" panose="020B0604020202020204" charset="0"/>
              </a:rPr>
              <a:t>géographique</a:t>
            </a:r>
            <a:r>
              <a:rPr lang="en-US" sz="2600" dirty="0">
                <a:latin typeface="Atkinson Hyperlegible" panose="020B0604020202020204" charset="0"/>
              </a:rPr>
              <a:t> auquel le </a:t>
            </a:r>
            <a:r>
              <a:rPr lang="en-US" sz="2600" b="1" dirty="0">
                <a:solidFill>
                  <a:srgbClr val="009999"/>
                </a:solidFill>
                <a:latin typeface="Atkinson Hyperlegible Bold" panose="020B0604020202020204" charset="0"/>
              </a:rPr>
              <a:t>PNC sera conçu et mis </a:t>
            </a:r>
            <a:r>
              <a:rPr lang="en-US" sz="2600" b="1" dirty="0" err="1">
                <a:solidFill>
                  <a:srgbClr val="009999"/>
                </a:solidFill>
                <a:latin typeface="Atkinson Hyperlegible Bold" panose="020B0604020202020204" charset="0"/>
              </a:rPr>
              <a:t>en</a:t>
            </a:r>
            <a:r>
              <a:rPr lang="en-US" sz="2600" b="1" dirty="0">
                <a:solidFill>
                  <a:srgbClr val="009999"/>
                </a:solidFill>
                <a:latin typeface="Atkinson Hyperlegible Bold" panose="020B0604020202020204" charset="0"/>
              </a:rPr>
              <a:t> </a:t>
            </a:r>
            <a:r>
              <a:rPr lang="en-US" sz="2600" b="1" dirty="0" err="1">
                <a:solidFill>
                  <a:srgbClr val="009999"/>
                </a:solidFill>
                <a:latin typeface="Atkinson Hyperlegible Bold" panose="020B0604020202020204" charset="0"/>
              </a:rPr>
              <a:t>œuvre</a:t>
            </a:r>
            <a:endParaRPr lang="en-US" sz="2600" b="1" dirty="0">
              <a:solidFill>
                <a:srgbClr val="009999"/>
              </a:solidFill>
              <a:latin typeface="Atkinson Hyperlegible Bold" panose="020B0604020202020204" charset="0"/>
            </a:endParaRPr>
          </a:p>
          <a:p>
            <a:pPr marL="457200" indent="-457200">
              <a:spcAft>
                <a:spcPts val="3000"/>
              </a:spcAft>
              <a:buClr>
                <a:srgbClr val="009999"/>
              </a:buClr>
              <a:buFont typeface="Arial" panose="020B0604020202020204" pitchFamily="34" charset="0"/>
              <a:buChar char="•"/>
            </a:pPr>
            <a:r>
              <a:rPr lang="en-US" sz="2600" b="1" dirty="0" err="1">
                <a:solidFill>
                  <a:srgbClr val="009999"/>
                </a:solidFill>
                <a:latin typeface="Atkinson Hyperlegible Bold" panose="020B0604020202020204" charset="0"/>
              </a:rPr>
              <a:t>Spécifique</a:t>
            </a:r>
            <a:r>
              <a:rPr lang="en-US" sz="2600" b="1" dirty="0">
                <a:solidFill>
                  <a:srgbClr val="009999"/>
                </a:solidFill>
                <a:latin typeface="Atkinson Hyperlegible Bold" panose="020B0604020202020204" charset="0"/>
              </a:rPr>
              <a:t> à chaque pays </a:t>
            </a:r>
          </a:p>
          <a:p>
            <a:pPr marL="457200" indent="-457200">
              <a:spcAft>
                <a:spcPts val="600"/>
              </a:spcAft>
              <a:buClr>
                <a:srgbClr val="009999"/>
              </a:buClr>
              <a:buFont typeface="Arial" panose="020B0604020202020204" pitchFamily="34" charset="0"/>
              <a:buChar char="•"/>
            </a:pPr>
            <a:r>
              <a:rPr lang="en-US" sz="2600" dirty="0">
                <a:latin typeface="Atkinson Hyperlegible" panose="020B0604020202020204" charset="0"/>
              </a:rPr>
              <a:t>En règle générale, les pays </a:t>
            </a:r>
            <a:r>
              <a:rPr lang="en-US" sz="2600" dirty="0" err="1">
                <a:latin typeface="Atkinson Hyperlegible" panose="020B0604020202020204" charset="0"/>
              </a:rPr>
              <a:t>choisissent</a:t>
            </a:r>
            <a:r>
              <a:rPr lang="en-US" sz="2600" dirty="0">
                <a:latin typeface="Atkinson Hyperlegible" panose="020B0604020202020204" charset="0"/>
              </a:rPr>
              <a:t> : </a:t>
            </a:r>
          </a:p>
          <a:p>
            <a:pPr marL="914400" lvl="1" indent="-457200">
              <a:spcAft>
                <a:spcPts val="600"/>
              </a:spcAft>
              <a:buClr>
                <a:srgbClr val="009999"/>
              </a:buClr>
              <a:buFont typeface="Courier New" panose="02070309020205020404" pitchFamily="49" charset="0"/>
              <a:buChar char="o"/>
            </a:pPr>
            <a:r>
              <a:rPr lang="en-US" sz="2600" dirty="0">
                <a:latin typeface="Atkinson Hyperlegible Bold" panose="020B0604020202020204" charset="0"/>
              </a:rPr>
              <a:t>Niveau administratif 2 </a:t>
            </a:r>
            <a:r>
              <a:rPr lang="en-US" sz="2600" dirty="0">
                <a:latin typeface="Atkinson Hyperlegible" panose="020B0604020202020204" charset="0"/>
              </a:rPr>
              <a:t>(par exemple, "districts") </a:t>
            </a:r>
          </a:p>
          <a:p>
            <a:pPr>
              <a:spcAft>
                <a:spcPts val="600"/>
              </a:spcAft>
              <a:buClr>
                <a:srgbClr val="009999"/>
              </a:buClr>
            </a:pPr>
            <a:r>
              <a:rPr lang="en-US" sz="2600" dirty="0">
                <a:latin typeface="Atkinson Hyperlegible" panose="020B0604020202020204" charset="0"/>
              </a:rPr>
              <a:t>	ou </a:t>
            </a:r>
          </a:p>
          <a:p>
            <a:pPr marL="914400" lvl="1" indent="-457200">
              <a:spcAft>
                <a:spcPts val="600"/>
              </a:spcAft>
              <a:buClr>
                <a:srgbClr val="009999"/>
              </a:buClr>
              <a:buFont typeface="Courier New" panose="02070309020205020404" pitchFamily="49" charset="0"/>
              <a:buChar char="o"/>
            </a:pPr>
            <a:r>
              <a:rPr lang="en-US" sz="2600" dirty="0">
                <a:latin typeface="Atkinson Hyperlegible Bold" panose="020B0604020202020204" charset="0"/>
              </a:rPr>
              <a:t>Niveau administratif 3 </a:t>
            </a:r>
            <a:r>
              <a:rPr lang="en-US" sz="2600" dirty="0">
                <a:latin typeface="Atkinson Hyperlegible" panose="020B0604020202020204" charset="0"/>
              </a:rPr>
              <a:t>(par exemple, "municipalités")</a:t>
            </a:r>
          </a:p>
        </p:txBody>
      </p:sp>
      <p:grpSp>
        <p:nvGrpSpPr>
          <p:cNvPr id="24" name="Group 23">
            <a:extLst>
              <a:ext uri="{FF2B5EF4-FFF2-40B4-BE49-F238E27FC236}">
                <a16:creationId xmlns:a16="http://schemas.microsoft.com/office/drawing/2014/main" id="{20E89595-0E0E-1C73-B7B8-2E0A2FDA8497}"/>
              </a:ext>
            </a:extLst>
          </p:cNvPr>
          <p:cNvGrpSpPr/>
          <p:nvPr/>
        </p:nvGrpSpPr>
        <p:grpSpPr>
          <a:xfrm>
            <a:off x="9595359" y="2056236"/>
            <a:ext cx="8534400" cy="3294083"/>
            <a:chOff x="9617037" y="2308171"/>
            <a:chExt cx="8534400" cy="2943537"/>
          </a:xfrm>
        </p:grpSpPr>
        <p:grpSp>
          <p:nvGrpSpPr>
            <p:cNvPr id="10" name="Group 9">
              <a:extLst>
                <a:ext uri="{FF2B5EF4-FFF2-40B4-BE49-F238E27FC236}">
                  <a16:creationId xmlns:a16="http://schemas.microsoft.com/office/drawing/2014/main" id="{20ABFBC6-ED5A-7581-4FDD-B0234F243D6C}"/>
                </a:ext>
              </a:extLst>
            </p:cNvPr>
            <p:cNvGrpSpPr/>
            <p:nvPr/>
          </p:nvGrpSpPr>
          <p:grpSpPr>
            <a:xfrm>
              <a:off x="9617037" y="2308171"/>
              <a:ext cx="8534400" cy="1331083"/>
              <a:chOff x="9617037" y="2308171"/>
              <a:chExt cx="8534400" cy="1331083"/>
            </a:xfrm>
          </p:grpSpPr>
          <p:sp>
            <p:nvSpPr>
              <p:cNvPr id="18" name="Rectangle: Rounded Corners 17">
                <a:extLst>
                  <a:ext uri="{FF2B5EF4-FFF2-40B4-BE49-F238E27FC236}">
                    <a16:creationId xmlns:a16="http://schemas.microsoft.com/office/drawing/2014/main" id="{68678013-D419-07BF-F005-E251E04DE48A}"/>
                  </a:ext>
                </a:extLst>
              </p:cNvPr>
              <p:cNvSpPr/>
              <p:nvPr/>
            </p:nvSpPr>
            <p:spPr>
              <a:xfrm>
                <a:off x="9617037" y="2308171"/>
                <a:ext cx="8534400" cy="1331083"/>
              </a:xfrm>
              <a:prstGeom prst="round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5C5763F-BE07-C24A-02CA-41E42A063A81}"/>
                  </a:ext>
                </a:extLst>
              </p:cNvPr>
              <p:cNvSpPr txBox="1"/>
              <p:nvPr/>
            </p:nvSpPr>
            <p:spPr>
              <a:xfrm>
                <a:off x="9998622" y="2354654"/>
                <a:ext cx="7891956" cy="954107"/>
              </a:xfrm>
              <a:prstGeom prst="rect">
                <a:avLst/>
              </a:prstGeom>
              <a:noFill/>
            </p:spPr>
            <p:txBody>
              <a:bodyPr wrap="square" rtlCol="0">
                <a:spAutoFit/>
              </a:bodyPr>
              <a:lstStyle/>
              <a:p>
                <a:r>
                  <a:rPr lang="en-US" sz="2600" dirty="0">
                    <a:solidFill>
                      <a:schemeClr val="bg1"/>
                    </a:solidFill>
                    <a:latin typeface="Atkinson Hyperlegible Bold" panose="020B0604020202020204" charset="0"/>
                  </a:rPr>
                  <a:t>2</a:t>
                </a:r>
                <a:r>
                  <a:rPr lang="en-US" sz="2800" b="1" dirty="0">
                    <a:solidFill>
                      <a:schemeClr val="bg1"/>
                    </a:solidFill>
                    <a:latin typeface="Congenial" panose="02000503040000020004" pitchFamily="2" charset="0"/>
                  </a:rPr>
                  <a:t>. </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Quelle a été la situation du choléra dans ces unités géographiques au cours des cinq dernières années ?</a:t>
                </a:r>
              </a:p>
            </p:txBody>
          </p:sp>
        </p:grpSp>
        <p:sp>
          <p:nvSpPr>
            <p:cNvPr id="12" name="Rectangle 11">
              <a:extLst>
                <a:ext uri="{FF2B5EF4-FFF2-40B4-BE49-F238E27FC236}">
                  <a16:creationId xmlns:a16="http://schemas.microsoft.com/office/drawing/2014/main" id="{0C57BA26-7CD5-D1BE-2773-6AB9A45176E0}"/>
                </a:ext>
              </a:extLst>
            </p:cNvPr>
            <p:cNvSpPr/>
            <p:nvPr/>
          </p:nvSpPr>
          <p:spPr>
            <a:xfrm>
              <a:off x="11506200" y="3880108"/>
              <a:ext cx="4876800" cy="1371600"/>
            </a:xfrm>
            <a:prstGeom prst="rect">
              <a:avLst/>
            </a:prstGeom>
            <a:solidFill>
              <a:srgbClr val="C5E6E8"/>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Est-ce que ≥5% des unités géographiques </a:t>
              </a:r>
              <a:r>
                <a:rPr lang="en-US" sz="24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ont</a:t>
              </a:r>
              <a:r>
                <a:rPr lang="en-US" sz="24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signalé</a:t>
              </a:r>
              <a:r>
                <a:rPr lang="en-US" sz="24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du choléra au cours des 5 dernières années ?</a:t>
              </a:r>
            </a:p>
          </p:txBody>
        </p:sp>
      </p:grpSp>
      <p:grpSp>
        <p:nvGrpSpPr>
          <p:cNvPr id="2" name="Group 1">
            <a:extLst>
              <a:ext uri="{FF2B5EF4-FFF2-40B4-BE49-F238E27FC236}">
                <a16:creationId xmlns:a16="http://schemas.microsoft.com/office/drawing/2014/main" id="{13186DFC-0798-FCA0-95DB-E19DE72888FA}"/>
              </a:ext>
            </a:extLst>
          </p:cNvPr>
          <p:cNvGrpSpPr/>
          <p:nvPr/>
        </p:nvGrpSpPr>
        <p:grpSpPr>
          <a:xfrm>
            <a:off x="9753600" y="5350320"/>
            <a:ext cx="4169322" cy="4288980"/>
            <a:chOff x="9753600" y="5350320"/>
            <a:chExt cx="4169322" cy="4288980"/>
          </a:xfrm>
        </p:grpSpPr>
        <p:sp>
          <p:nvSpPr>
            <p:cNvPr id="13" name="Flowchart: Decision 12">
              <a:extLst>
                <a:ext uri="{FF2B5EF4-FFF2-40B4-BE49-F238E27FC236}">
                  <a16:creationId xmlns:a16="http://schemas.microsoft.com/office/drawing/2014/main" id="{FA183B89-98F5-6FD3-E2DE-6F6D8B7DD0CE}"/>
                </a:ext>
              </a:extLst>
            </p:cNvPr>
            <p:cNvSpPr/>
            <p:nvPr/>
          </p:nvSpPr>
          <p:spPr>
            <a:xfrm>
              <a:off x="11984421" y="5989607"/>
              <a:ext cx="1371600" cy="1066800"/>
            </a:xfrm>
            <a:prstGeom prst="flowChartDecision">
              <a:avLst/>
            </a:prstGeom>
            <a:no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9999"/>
                  </a:solidFill>
                  <a:latin typeface="Atkinson Hyperlegible Bold" panose="020B0604020202020204" charset="0"/>
                </a:rPr>
                <a:t>Oui</a:t>
              </a:r>
            </a:p>
          </p:txBody>
        </p:sp>
        <p:sp>
          <p:nvSpPr>
            <p:cNvPr id="15" name="Rectangle 14">
              <a:extLst>
                <a:ext uri="{FF2B5EF4-FFF2-40B4-BE49-F238E27FC236}">
                  <a16:creationId xmlns:a16="http://schemas.microsoft.com/office/drawing/2014/main" id="{5A43970D-3764-DE91-FC35-9DB20AF7C40F}"/>
                </a:ext>
              </a:extLst>
            </p:cNvPr>
            <p:cNvSpPr/>
            <p:nvPr/>
          </p:nvSpPr>
          <p:spPr>
            <a:xfrm>
              <a:off x="9753600" y="7826266"/>
              <a:ext cx="3581400" cy="1813034"/>
            </a:xfrm>
            <a:prstGeom prst="rect">
              <a:avLst/>
            </a:prstGeom>
            <a:no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Identification des </a:t>
              </a:r>
              <a:r>
                <a:rPr lang="en-US" sz="24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PAMIs pour le </a:t>
              </a:r>
              <a:r>
                <a:rPr lang="en-US" sz="24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contrôle</a:t>
              </a:r>
              <a:r>
                <a:rPr lang="en-US" sz="24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&amp; PNC pour le contrôle</a:t>
              </a:r>
            </a:p>
          </p:txBody>
        </p:sp>
        <p:cxnSp>
          <p:nvCxnSpPr>
            <p:cNvPr id="25" name="Connector: Elbow 24">
              <a:extLst>
                <a:ext uri="{FF2B5EF4-FFF2-40B4-BE49-F238E27FC236}">
                  <a16:creationId xmlns:a16="http://schemas.microsoft.com/office/drawing/2014/main" id="{251B5088-F25F-F2D0-87B3-AB2B7DB81315}"/>
                </a:ext>
              </a:extLst>
            </p:cNvPr>
            <p:cNvCxnSpPr>
              <a:cxnSpLocks/>
              <a:stCxn id="12" idx="2"/>
              <a:endCxn id="13" idx="0"/>
            </p:cNvCxnSpPr>
            <p:nvPr/>
          </p:nvCxnSpPr>
          <p:spPr>
            <a:xfrm rot="5400000">
              <a:off x="12976928" y="5043613"/>
              <a:ext cx="639288" cy="1252701"/>
            </a:xfrm>
            <a:prstGeom prst="bentConnector3">
              <a:avLst>
                <a:gd name="adj1" fmla="val 50000"/>
              </a:avLst>
            </a:prstGeom>
            <a:ln w="76200">
              <a:solidFill>
                <a:srgbClr val="4DB1A9"/>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8B081972-C1CC-ACF5-373B-F7155B9E0FCD}"/>
                </a:ext>
              </a:extLst>
            </p:cNvPr>
            <p:cNvCxnSpPr>
              <a:cxnSpLocks/>
              <a:stCxn id="13" idx="2"/>
              <a:endCxn id="15" idx="0"/>
            </p:cNvCxnSpPr>
            <p:nvPr/>
          </p:nvCxnSpPr>
          <p:spPr>
            <a:xfrm rot="5400000">
              <a:off x="11722332" y="6878376"/>
              <a:ext cx="769859" cy="1125921"/>
            </a:xfrm>
            <a:prstGeom prst="bentConnector3">
              <a:avLst>
                <a:gd name="adj1" fmla="val 50000"/>
              </a:avLst>
            </a:prstGeom>
            <a:ln w="76200">
              <a:solidFill>
                <a:srgbClr val="4DB1A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1035351-E829-8EB4-0089-ACF5BD5DC802}"/>
              </a:ext>
            </a:extLst>
          </p:cNvPr>
          <p:cNvGrpSpPr/>
          <p:nvPr/>
        </p:nvGrpSpPr>
        <p:grpSpPr>
          <a:xfrm>
            <a:off x="13922922" y="5651820"/>
            <a:ext cx="3734149" cy="4010761"/>
            <a:chOff x="13954761" y="5620657"/>
            <a:chExt cx="3734149" cy="4010761"/>
          </a:xfrm>
        </p:grpSpPr>
        <p:sp>
          <p:nvSpPr>
            <p:cNvPr id="20" name="Flowchart: Decision 19">
              <a:extLst>
                <a:ext uri="{FF2B5EF4-FFF2-40B4-BE49-F238E27FC236}">
                  <a16:creationId xmlns:a16="http://schemas.microsoft.com/office/drawing/2014/main" id="{FA10E3D1-35C9-3F2F-47C0-CE09DF213367}"/>
                </a:ext>
              </a:extLst>
            </p:cNvPr>
            <p:cNvSpPr/>
            <p:nvPr/>
          </p:nvSpPr>
          <p:spPr>
            <a:xfrm>
              <a:off x="14325600" y="5930560"/>
              <a:ext cx="1371600" cy="1066800"/>
            </a:xfrm>
            <a:prstGeom prst="flowChartDecision">
              <a:avLst/>
            </a:prstGeom>
            <a:no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9999"/>
                  </a:solidFill>
                  <a:latin typeface="Atkinson Hyperlegible Bold" panose="020B0604020202020204" charset="0"/>
                </a:rPr>
                <a:t>Non</a:t>
              </a:r>
            </a:p>
          </p:txBody>
        </p:sp>
        <p:sp>
          <p:nvSpPr>
            <p:cNvPr id="21" name="Rectangle 20">
              <a:extLst>
                <a:ext uri="{FF2B5EF4-FFF2-40B4-BE49-F238E27FC236}">
                  <a16:creationId xmlns:a16="http://schemas.microsoft.com/office/drawing/2014/main" id="{5C9C349F-62BD-C0D1-89BC-2CC2B03B7206}"/>
                </a:ext>
              </a:extLst>
            </p:cNvPr>
            <p:cNvSpPr/>
            <p:nvPr/>
          </p:nvSpPr>
          <p:spPr>
            <a:xfrm>
              <a:off x="14107510" y="7818384"/>
              <a:ext cx="3581400" cy="1813034"/>
            </a:xfrm>
            <a:prstGeom prst="rect">
              <a:avLst/>
            </a:prstGeom>
            <a:no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Identification des </a:t>
              </a:r>
              <a:r>
                <a:rPr lang="en-US" sz="24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PAMIs pour </a:t>
              </a:r>
              <a:r>
                <a:rPr lang="en-US" sz="24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l’elimination</a:t>
              </a:r>
              <a:r>
                <a:rPr lang="en-US" sz="24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&amp; PNC pour </a:t>
              </a:r>
              <a:r>
                <a:rPr lang="en-US" sz="2400" dirty="0" err="1">
                  <a:solidFill>
                    <a:schemeClr val="tx1"/>
                  </a:solidFill>
                  <a:latin typeface="ADLaM Display" panose="02010000000000000000" pitchFamily="2" charset="0"/>
                  <a:ea typeface="ADLaM Display" panose="02010000000000000000" pitchFamily="2" charset="0"/>
                  <a:cs typeface="ADLaM Display" panose="02010000000000000000" pitchFamily="2" charset="0"/>
                </a:rPr>
                <a:t>l’élimination</a:t>
              </a:r>
              <a:endParaRPr lang="en-US"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cxnSp>
          <p:nvCxnSpPr>
            <p:cNvPr id="27" name="Connector: Elbow 26">
              <a:extLst>
                <a:ext uri="{FF2B5EF4-FFF2-40B4-BE49-F238E27FC236}">
                  <a16:creationId xmlns:a16="http://schemas.microsoft.com/office/drawing/2014/main" id="{A8F85D46-E9E2-3CF0-E226-FB2FE3A31627}"/>
                </a:ext>
              </a:extLst>
            </p:cNvPr>
            <p:cNvCxnSpPr>
              <a:cxnSpLocks/>
            </p:cNvCxnSpPr>
            <p:nvPr/>
          </p:nvCxnSpPr>
          <p:spPr>
            <a:xfrm>
              <a:off x="13954761" y="5620657"/>
              <a:ext cx="1066799" cy="319693"/>
            </a:xfrm>
            <a:prstGeom prst="bentConnector2">
              <a:avLst/>
            </a:prstGeom>
            <a:ln w="76200">
              <a:solidFill>
                <a:srgbClr val="4DB1A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7A772471-9D25-0BD0-E942-7FFD538683D8}"/>
                </a:ext>
              </a:extLst>
            </p:cNvPr>
            <p:cNvCxnSpPr>
              <a:cxnSpLocks/>
              <a:stCxn id="20" idx="2"/>
              <a:endCxn id="21" idx="0"/>
            </p:cNvCxnSpPr>
            <p:nvPr/>
          </p:nvCxnSpPr>
          <p:spPr>
            <a:xfrm rot="16200000" flipH="1">
              <a:off x="15044293" y="6964467"/>
              <a:ext cx="821024" cy="886810"/>
            </a:xfrm>
            <a:prstGeom prst="bentConnector3">
              <a:avLst>
                <a:gd name="adj1" fmla="val 50000"/>
              </a:avLst>
            </a:prstGeom>
            <a:ln w="76200">
              <a:solidFill>
                <a:srgbClr val="4DB1A9"/>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Slide Number Placeholder 15">
            <a:extLst>
              <a:ext uri="{FF2B5EF4-FFF2-40B4-BE49-F238E27FC236}">
                <a16:creationId xmlns:a16="http://schemas.microsoft.com/office/drawing/2014/main" id="{292146DD-5818-7595-14C9-7271E601F8AE}"/>
              </a:ext>
            </a:extLst>
          </p:cNvPr>
          <p:cNvSpPr>
            <a:spLocks noGrp="1"/>
          </p:cNvSpPr>
          <p:nvPr>
            <p:ph type="sldNum" sz="quarter" idx="7"/>
          </p:nvPr>
        </p:nvSpPr>
        <p:spPr>
          <a:xfrm>
            <a:off x="13672388" y="9998223"/>
            <a:ext cx="4206240" cy="276999"/>
          </a:xfrm>
        </p:spPr>
        <p:txBody>
          <a:bodyPr/>
          <a:lstStyle/>
          <a:p>
            <a:fld id="{B6F15528-21DE-4FAA-801E-634DDDAF4B2B}" type="slidenum">
              <a:rPr lang="en-US" smtClean="0"/>
              <a:t>7</a:t>
            </a:fld>
            <a:endParaRPr lang="en-US" dirty="0"/>
          </a:p>
        </p:txBody>
      </p:sp>
    </p:spTree>
    <p:extLst>
      <p:ext uri="{BB962C8B-B14F-4D97-AF65-F5344CB8AC3E}">
        <p14:creationId xmlns:p14="http://schemas.microsoft.com/office/powerpoint/2010/main" val="1687541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looking at a computer&#10;&#10;Description automatically generated">
            <a:extLst>
              <a:ext uri="{FF2B5EF4-FFF2-40B4-BE49-F238E27FC236}">
                <a16:creationId xmlns:a16="http://schemas.microsoft.com/office/drawing/2014/main" id="{510F187B-B199-DB6D-7F33-38073EF15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3236"/>
            <a:ext cx="18531191" cy="10410515"/>
          </a:xfrm>
          <a:prstGeom prst="rect">
            <a:avLst/>
          </a:prstGeom>
        </p:spPr>
      </p:pic>
      <p:sp>
        <p:nvSpPr>
          <p:cNvPr id="8" name="TextBox 7">
            <a:extLst>
              <a:ext uri="{FF2B5EF4-FFF2-40B4-BE49-F238E27FC236}">
                <a16:creationId xmlns:a16="http://schemas.microsoft.com/office/drawing/2014/main" id="{04546234-E2B9-B96A-4641-CE7535F1BCCC}"/>
              </a:ext>
            </a:extLst>
          </p:cNvPr>
          <p:cNvSpPr txBox="1"/>
          <p:nvPr/>
        </p:nvSpPr>
        <p:spPr>
          <a:xfrm>
            <a:off x="15544800" y="9948446"/>
            <a:ext cx="2743200" cy="338554"/>
          </a:xfrm>
          <a:prstGeom prst="rect">
            <a:avLst/>
          </a:prstGeom>
          <a:solidFill>
            <a:srgbClr val="BBE2E4"/>
          </a:solidFill>
        </p:spPr>
        <p:txBody>
          <a:bodyPr wrap="square" rtlCol="0">
            <a:spAutoFit/>
          </a:bodyPr>
          <a:lstStyle/>
          <a:p>
            <a:pPr algn="ctr" defTabSz="1371669">
              <a:defRPr/>
            </a:pPr>
            <a:r>
              <a:rPr lang="en-US" sz="1600" dirty="0">
                <a:solidFill>
                  <a:schemeClr val="tx1">
                    <a:lumMod val="65000"/>
                    <a:lumOff val="35000"/>
                  </a:schemeClr>
                </a:solidFill>
                <a:latin typeface="Atkinson Hyperlegible"/>
                <a:ea typeface="Atkinson Hyperlegible"/>
                <a:cs typeface="Atkinson Hyperlegible"/>
                <a:sym typeface="Atkinson Hyperlegible"/>
              </a:rPr>
              <a:t>Photo adaptée de : OMS</a:t>
            </a:r>
          </a:p>
        </p:txBody>
      </p:sp>
      <p:sp>
        <p:nvSpPr>
          <p:cNvPr id="5" name="Rectangle: Diagonal Corners Rounded 4">
            <a:extLst>
              <a:ext uri="{FF2B5EF4-FFF2-40B4-BE49-F238E27FC236}">
                <a16:creationId xmlns:a16="http://schemas.microsoft.com/office/drawing/2014/main" id="{36748A16-56B6-8FBC-D8A0-4F7B7E0D1A95}"/>
              </a:ext>
            </a:extLst>
          </p:cNvPr>
          <p:cNvSpPr/>
          <p:nvPr/>
        </p:nvSpPr>
        <p:spPr>
          <a:xfrm>
            <a:off x="1" y="3745662"/>
            <a:ext cx="6019800" cy="254864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a:solidFill>
                  <a:prstClr val="white"/>
                </a:solidFill>
                <a:latin typeface="Cavolini" panose="03000502040302020204" pitchFamily="66" charset="0"/>
                <a:cs typeface="Cavolini" panose="03000502040302020204" pitchFamily="66" charset="0"/>
              </a:rPr>
              <a:t>Principes pour la prise de décision</a:t>
            </a:r>
            <a:endParaRPr lang="en-GB"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04793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33AECB-7BD9-EA46-3D9F-DEDE0842E853}"/>
              </a:ext>
            </a:extLst>
          </p:cNvPr>
          <p:cNvSpPr/>
          <p:nvPr/>
        </p:nvSpPr>
        <p:spPr>
          <a:xfrm>
            <a:off x="9325383" y="4533900"/>
            <a:ext cx="780052" cy="5630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7">
            <a:extLst>
              <a:ext uri="{FF2B5EF4-FFF2-40B4-BE49-F238E27FC236}">
                <a16:creationId xmlns:a16="http://schemas.microsoft.com/office/drawing/2014/main" id="{D100D15E-2DC2-32D8-B5A6-4AF7A8C74F76}"/>
              </a:ext>
            </a:extLst>
          </p:cNvPr>
          <p:cNvSpPr txBox="1"/>
          <p:nvPr/>
        </p:nvSpPr>
        <p:spPr>
          <a:xfrm>
            <a:off x="756443" y="114137"/>
            <a:ext cx="10090856" cy="805157"/>
          </a:xfrm>
          <a:prstGeom prst="rect">
            <a:avLst/>
          </a:prstGeom>
        </p:spPr>
        <p:txBody>
          <a:bodyPr lIns="0" tIns="0" rIns="0" bIns="0" rtlCol="0" anchor="t">
            <a:spAutoFit/>
          </a:bodyPr>
          <a:lstStyle/>
          <a:p>
            <a:pPr defTabSz="1371600">
              <a:lnSpc>
                <a:spcPts val="6779"/>
              </a:lnSpc>
              <a:defRPr/>
            </a:pPr>
            <a:r>
              <a:rPr lang="en-US" sz="4200" dirty="0">
                <a:solidFill>
                  <a:srgbClr val="FFFFFF"/>
                </a:solidFill>
                <a:latin typeface="Atkinson Hyperlegible Bold"/>
                <a:ea typeface="Atkinson Hyperlegible Bold"/>
                <a:cs typeface="Atkinson Hyperlegible Bold"/>
                <a:sym typeface="Atkinson Hyperlegible Bold"/>
              </a:rPr>
              <a:t>Rappel du module 1 : Deux phases </a:t>
            </a:r>
          </a:p>
        </p:txBody>
      </p:sp>
      <p:sp>
        <p:nvSpPr>
          <p:cNvPr id="7" name="Freeform 5">
            <a:extLst>
              <a:ext uri="{FF2B5EF4-FFF2-40B4-BE49-F238E27FC236}">
                <a16:creationId xmlns:a16="http://schemas.microsoft.com/office/drawing/2014/main" id="{23EB68F1-B5FF-C83F-8830-55FEA2BA0A1D}"/>
              </a:ext>
            </a:extLst>
          </p:cNvPr>
          <p:cNvSpPr/>
          <p:nvPr/>
        </p:nvSpPr>
        <p:spPr>
          <a:xfrm>
            <a:off x="-457201" y="-1432485"/>
            <a:ext cx="11506201"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9C8CA497-2CF0-42AB-9681-378B54EA0E8F}"/>
              </a:ext>
            </a:extLst>
          </p:cNvPr>
          <p:cNvSpPr txBox="1"/>
          <p:nvPr/>
        </p:nvSpPr>
        <p:spPr>
          <a:xfrm>
            <a:off x="533400" y="425273"/>
            <a:ext cx="1173202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Principes </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pour la</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prise de décision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2" name="Freeform 4">
            <a:extLst>
              <a:ext uri="{FF2B5EF4-FFF2-40B4-BE49-F238E27FC236}">
                <a16:creationId xmlns:a16="http://schemas.microsoft.com/office/drawing/2014/main" id="{DDF59C8D-11E8-51E2-9804-DF4B5C0BED81}"/>
              </a:ext>
            </a:extLst>
          </p:cNvPr>
          <p:cNvSpPr/>
          <p:nvPr/>
        </p:nvSpPr>
        <p:spPr>
          <a:xfrm>
            <a:off x="1828800" y="1949487"/>
            <a:ext cx="14993166" cy="129168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4" name="TextBox 13">
            <a:extLst>
              <a:ext uri="{FF2B5EF4-FFF2-40B4-BE49-F238E27FC236}">
                <a16:creationId xmlns:a16="http://schemas.microsoft.com/office/drawing/2014/main" id="{28DDE604-F450-4851-EB44-20A59907B5EF}"/>
              </a:ext>
            </a:extLst>
          </p:cNvPr>
          <p:cNvSpPr txBox="1"/>
          <p:nvPr/>
        </p:nvSpPr>
        <p:spPr>
          <a:xfrm>
            <a:off x="2236884" y="2131350"/>
            <a:ext cx="1422231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L'identification des PAMIs (</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contrôle</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ou</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elimination) suit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les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mêmes</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phases et les mêmes principes</a:t>
            </a:r>
          </a:p>
        </p:txBody>
      </p:sp>
      <p:sp>
        <p:nvSpPr>
          <p:cNvPr id="15" name="Rectangle 14">
            <a:extLst>
              <a:ext uri="{FF2B5EF4-FFF2-40B4-BE49-F238E27FC236}">
                <a16:creationId xmlns:a16="http://schemas.microsoft.com/office/drawing/2014/main" id="{66EB0A87-8683-BFB8-7B54-37B9731A83AE}"/>
              </a:ext>
            </a:extLst>
          </p:cNvPr>
          <p:cNvSpPr/>
          <p:nvPr/>
        </p:nvSpPr>
        <p:spPr>
          <a:xfrm>
            <a:off x="16884241" y="3023902"/>
            <a:ext cx="1061992" cy="25830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E4C3971-606F-B6DC-BC6E-1E61B6D0ABD8}"/>
              </a:ext>
            </a:extLst>
          </p:cNvPr>
          <p:cNvGrpSpPr/>
          <p:nvPr/>
        </p:nvGrpSpPr>
        <p:grpSpPr>
          <a:xfrm>
            <a:off x="1687071" y="3657547"/>
            <a:ext cx="8229600" cy="5459764"/>
            <a:chOff x="1687071" y="3657547"/>
            <a:chExt cx="8229600" cy="5459764"/>
          </a:xfrm>
        </p:grpSpPr>
        <p:sp>
          <p:nvSpPr>
            <p:cNvPr id="5" name="Rectangle 4">
              <a:extLst>
                <a:ext uri="{FF2B5EF4-FFF2-40B4-BE49-F238E27FC236}">
                  <a16:creationId xmlns:a16="http://schemas.microsoft.com/office/drawing/2014/main" id="{44B9A469-A5B1-8490-8D38-9B265428B967}"/>
                </a:ext>
              </a:extLst>
            </p:cNvPr>
            <p:cNvSpPr/>
            <p:nvPr/>
          </p:nvSpPr>
          <p:spPr>
            <a:xfrm>
              <a:off x="1859276" y="5096944"/>
              <a:ext cx="7568797" cy="4020367"/>
            </a:xfrm>
            <a:custGeom>
              <a:avLst/>
              <a:gdLst>
                <a:gd name="connsiteX0" fmla="*/ 0 w 7568797"/>
                <a:gd name="connsiteY0" fmla="*/ 0 h 4020367"/>
                <a:gd name="connsiteX1" fmla="*/ 839448 w 7568797"/>
                <a:gd name="connsiteY1" fmla="*/ 0 h 4020367"/>
                <a:gd name="connsiteX2" fmla="*/ 1603209 w 7568797"/>
                <a:gd name="connsiteY2" fmla="*/ 0 h 4020367"/>
                <a:gd name="connsiteX3" fmla="*/ 2215593 w 7568797"/>
                <a:gd name="connsiteY3" fmla="*/ 0 h 4020367"/>
                <a:gd name="connsiteX4" fmla="*/ 2827978 w 7568797"/>
                <a:gd name="connsiteY4" fmla="*/ 0 h 4020367"/>
                <a:gd name="connsiteX5" fmla="*/ 3667426 w 7568797"/>
                <a:gd name="connsiteY5" fmla="*/ 0 h 4020367"/>
                <a:gd name="connsiteX6" fmla="*/ 4279811 w 7568797"/>
                <a:gd name="connsiteY6" fmla="*/ 0 h 4020367"/>
                <a:gd name="connsiteX7" fmla="*/ 4740819 w 7568797"/>
                <a:gd name="connsiteY7" fmla="*/ 0 h 4020367"/>
                <a:gd name="connsiteX8" fmla="*/ 5504580 w 7568797"/>
                <a:gd name="connsiteY8" fmla="*/ 0 h 4020367"/>
                <a:gd name="connsiteX9" fmla="*/ 6116964 w 7568797"/>
                <a:gd name="connsiteY9" fmla="*/ 0 h 4020367"/>
                <a:gd name="connsiteX10" fmla="*/ 6805037 w 7568797"/>
                <a:gd name="connsiteY10" fmla="*/ 0 h 4020367"/>
                <a:gd name="connsiteX11" fmla="*/ 7568797 w 7568797"/>
                <a:gd name="connsiteY11" fmla="*/ 0 h 4020367"/>
                <a:gd name="connsiteX12" fmla="*/ 7568797 w 7568797"/>
                <a:gd name="connsiteY12" fmla="*/ 549450 h 4020367"/>
                <a:gd name="connsiteX13" fmla="*/ 7568797 w 7568797"/>
                <a:gd name="connsiteY13" fmla="*/ 1299919 h 4020367"/>
                <a:gd name="connsiteX14" fmla="*/ 7568797 w 7568797"/>
                <a:gd name="connsiteY14" fmla="*/ 2050387 h 4020367"/>
                <a:gd name="connsiteX15" fmla="*/ 7568797 w 7568797"/>
                <a:gd name="connsiteY15" fmla="*/ 2800856 h 4020367"/>
                <a:gd name="connsiteX16" fmla="*/ 7568797 w 7568797"/>
                <a:gd name="connsiteY16" fmla="*/ 3390510 h 4020367"/>
                <a:gd name="connsiteX17" fmla="*/ 7568797 w 7568797"/>
                <a:gd name="connsiteY17" fmla="*/ 4020367 h 4020367"/>
                <a:gd name="connsiteX18" fmla="*/ 6729349 w 7568797"/>
                <a:gd name="connsiteY18" fmla="*/ 4020367 h 4020367"/>
                <a:gd name="connsiteX19" fmla="*/ 6116964 w 7568797"/>
                <a:gd name="connsiteY19" fmla="*/ 4020367 h 4020367"/>
                <a:gd name="connsiteX20" fmla="*/ 5655956 w 7568797"/>
                <a:gd name="connsiteY20" fmla="*/ 4020367 h 4020367"/>
                <a:gd name="connsiteX21" fmla="*/ 4892195 w 7568797"/>
                <a:gd name="connsiteY21" fmla="*/ 4020367 h 4020367"/>
                <a:gd name="connsiteX22" fmla="*/ 4128435 w 7568797"/>
                <a:gd name="connsiteY22" fmla="*/ 4020367 h 4020367"/>
                <a:gd name="connsiteX23" fmla="*/ 3364674 w 7568797"/>
                <a:gd name="connsiteY23" fmla="*/ 4020367 h 4020367"/>
                <a:gd name="connsiteX24" fmla="*/ 2903666 w 7568797"/>
                <a:gd name="connsiteY24" fmla="*/ 4020367 h 4020367"/>
                <a:gd name="connsiteX25" fmla="*/ 2442657 w 7568797"/>
                <a:gd name="connsiteY25" fmla="*/ 4020367 h 4020367"/>
                <a:gd name="connsiteX26" fmla="*/ 1981649 w 7568797"/>
                <a:gd name="connsiteY26" fmla="*/ 4020367 h 4020367"/>
                <a:gd name="connsiteX27" fmla="*/ 1444952 w 7568797"/>
                <a:gd name="connsiteY27" fmla="*/ 4020367 h 4020367"/>
                <a:gd name="connsiteX28" fmla="*/ 681192 w 7568797"/>
                <a:gd name="connsiteY28" fmla="*/ 4020367 h 4020367"/>
                <a:gd name="connsiteX29" fmla="*/ 0 w 7568797"/>
                <a:gd name="connsiteY29" fmla="*/ 4020367 h 4020367"/>
                <a:gd name="connsiteX30" fmla="*/ 0 w 7568797"/>
                <a:gd name="connsiteY30" fmla="*/ 3310102 h 4020367"/>
                <a:gd name="connsiteX31" fmla="*/ 0 w 7568797"/>
                <a:gd name="connsiteY31" fmla="*/ 2559634 h 4020367"/>
                <a:gd name="connsiteX32" fmla="*/ 0 w 7568797"/>
                <a:gd name="connsiteY32" fmla="*/ 1969980 h 4020367"/>
                <a:gd name="connsiteX33" fmla="*/ 0 w 7568797"/>
                <a:gd name="connsiteY33" fmla="*/ 1420530 h 4020367"/>
                <a:gd name="connsiteX34" fmla="*/ 0 w 7568797"/>
                <a:gd name="connsiteY34" fmla="*/ 871080 h 4020367"/>
                <a:gd name="connsiteX35" fmla="*/ 0 w 7568797"/>
                <a:gd name="connsiteY35" fmla="*/ 0 h 402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568797" h="4020367" extrusionOk="0">
                  <a:moveTo>
                    <a:pt x="0" y="0"/>
                  </a:moveTo>
                  <a:cubicBezTo>
                    <a:pt x="288184" y="27816"/>
                    <a:pt x="527301" y="27602"/>
                    <a:pt x="839448" y="0"/>
                  </a:cubicBezTo>
                  <a:cubicBezTo>
                    <a:pt x="1151595" y="-27602"/>
                    <a:pt x="1250227" y="12706"/>
                    <a:pt x="1603209" y="0"/>
                  </a:cubicBezTo>
                  <a:cubicBezTo>
                    <a:pt x="1956191" y="-12706"/>
                    <a:pt x="2010490" y="-2773"/>
                    <a:pt x="2215593" y="0"/>
                  </a:cubicBezTo>
                  <a:cubicBezTo>
                    <a:pt x="2420696" y="2773"/>
                    <a:pt x="2683607" y="5964"/>
                    <a:pt x="2827978" y="0"/>
                  </a:cubicBezTo>
                  <a:cubicBezTo>
                    <a:pt x="2972350" y="-5964"/>
                    <a:pt x="3338308" y="29800"/>
                    <a:pt x="3667426" y="0"/>
                  </a:cubicBezTo>
                  <a:cubicBezTo>
                    <a:pt x="3996544" y="-29800"/>
                    <a:pt x="4124858" y="5079"/>
                    <a:pt x="4279811" y="0"/>
                  </a:cubicBezTo>
                  <a:cubicBezTo>
                    <a:pt x="4434765" y="-5079"/>
                    <a:pt x="4512316" y="-19349"/>
                    <a:pt x="4740819" y="0"/>
                  </a:cubicBezTo>
                  <a:cubicBezTo>
                    <a:pt x="4969322" y="19349"/>
                    <a:pt x="5160698" y="-7073"/>
                    <a:pt x="5504580" y="0"/>
                  </a:cubicBezTo>
                  <a:cubicBezTo>
                    <a:pt x="5848462" y="7073"/>
                    <a:pt x="5839021" y="6081"/>
                    <a:pt x="6116964" y="0"/>
                  </a:cubicBezTo>
                  <a:cubicBezTo>
                    <a:pt x="6394907" y="-6081"/>
                    <a:pt x="6471612" y="28864"/>
                    <a:pt x="6805037" y="0"/>
                  </a:cubicBezTo>
                  <a:cubicBezTo>
                    <a:pt x="7138462" y="-28864"/>
                    <a:pt x="7258819" y="-15008"/>
                    <a:pt x="7568797" y="0"/>
                  </a:cubicBezTo>
                  <a:cubicBezTo>
                    <a:pt x="7586261" y="244472"/>
                    <a:pt x="7580230" y="307788"/>
                    <a:pt x="7568797" y="549450"/>
                  </a:cubicBezTo>
                  <a:cubicBezTo>
                    <a:pt x="7557365" y="791112"/>
                    <a:pt x="7605066" y="1060834"/>
                    <a:pt x="7568797" y="1299919"/>
                  </a:cubicBezTo>
                  <a:cubicBezTo>
                    <a:pt x="7532528" y="1539004"/>
                    <a:pt x="7532671" y="1723620"/>
                    <a:pt x="7568797" y="2050387"/>
                  </a:cubicBezTo>
                  <a:cubicBezTo>
                    <a:pt x="7604923" y="2377154"/>
                    <a:pt x="7541617" y="2577638"/>
                    <a:pt x="7568797" y="2800856"/>
                  </a:cubicBezTo>
                  <a:cubicBezTo>
                    <a:pt x="7595977" y="3024074"/>
                    <a:pt x="7569448" y="3132131"/>
                    <a:pt x="7568797" y="3390510"/>
                  </a:cubicBezTo>
                  <a:cubicBezTo>
                    <a:pt x="7568146" y="3648889"/>
                    <a:pt x="7537371" y="3867393"/>
                    <a:pt x="7568797" y="4020367"/>
                  </a:cubicBezTo>
                  <a:cubicBezTo>
                    <a:pt x="7276827" y="4052225"/>
                    <a:pt x="7118470" y="3988415"/>
                    <a:pt x="6729349" y="4020367"/>
                  </a:cubicBezTo>
                  <a:cubicBezTo>
                    <a:pt x="6340228" y="4052319"/>
                    <a:pt x="6256280" y="4018027"/>
                    <a:pt x="6116964" y="4020367"/>
                  </a:cubicBezTo>
                  <a:cubicBezTo>
                    <a:pt x="5977648" y="4022707"/>
                    <a:pt x="5770577" y="4002778"/>
                    <a:pt x="5655956" y="4020367"/>
                  </a:cubicBezTo>
                  <a:cubicBezTo>
                    <a:pt x="5541335" y="4037956"/>
                    <a:pt x="5136295" y="4023036"/>
                    <a:pt x="4892195" y="4020367"/>
                  </a:cubicBezTo>
                  <a:cubicBezTo>
                    <a:pt x="4648095" y="4017698"/>
                    <a:pt x="4345048" y="4007683"/>
                    <a:pt x="4128435" y="4020367"/>
                  </a:cubicBezTo>
                  <a:cubicBezTo>
                    <a:pt x="3911822" y="4033051"/>
                    <a:pt x="3535133" y="3988163"/>
                    <a:pt x="3364674" y="4020367"/>
                  </a:cubicBezTo>
                  <a:cubicBezTo>
                    <a:pt x="3194215" y="4052571"/>
                    <a:pt x="3059176" y="4034684"/>
                    <a:pt x="2903666" y="4020367"/>
                  </a:cubicBezTo>
                  <a:cubicBezTo>
                    <a:pt x="2748156" y="4006050"/>
                    <a:pt x="2569083" y="4004891"/>
                    <a:pt x="2442657" y="4020367"/>
                  </a:cubicBezTo>
                  <a:cubicBezTo>
                    <a:pt x="2316231" y="4035843"/>
                    <a:pt x="2139619" y="4019185"/>
                    <a:pt x="1981649" y="4020367"/>
                  </a:cubicBezTo>
                  <a:cubicBezTo>
                    <a:pt x="1823679" y="4021549"/>
                    <a:pt x="1702343" y="4040116"/>
                    <a:pt x="1444952" y="4020367"/>
                  </a:cubicBezTo>
                  <a:cubicBezTo>
                    <a:pt x="1187561" y="4000618"/>
                    <a:pt x="975295" y="4003411"/>
                    <a:pt x="681192" y="4020367"/>
                  </a:cubicBezTo>
                  <a:cubicBezTo>
                    <a:pt x="387089" y="4037323"/>
                    <a:pt x="314272" y="3989989"/>
                    <a:pt x="0" y="4020367"/>
                  </a:cubicBezTo>
                  <a:cubicBezTo>
                    <a:pt x="-19403" y="3740872"/>
                    <a:pt x="-24450" y="3610931"/>
                    <a:pt x="0" y="3310102"/>
                  </a:cubicBezTo>
                  <a:cubicBezTo>
                    <a:pt x="24450" y="3009273"/>
                    <a:pt x="11825" y="2777047"/>
                    <a:pt x="0" y="2559634"/>
                  </a:cubicBezTo>
                  <a:cubicBezTo>
                    <a:pt x="-11825" y="2342221"/>
                    <a:pt x="-24870" y="2128604"/>
                    <a:pt x="0" y="1969980"/>
                  </a:cubicBezTo>
                  <a:cubicBezTo>
                    <a:pt x="24870" y="1811356"/>
                    <a:pt x="17852" y="1640668"/>
                    <a:pt x="0" y="1420530"/>
                  </a:cubicBezTo>
                  <a:cubicBezTo>
                    <a:pt x="-17852" y="1200392"/>
                    <a:pt x="11065" y="1075649"/>
                    <a:pt x="0" y="871080"/>
                  </a:cubicBezTo>
                  <a:cubicBezTo>
                    <a:pt x="-11065" y="666511"/>
                    <a:pt x="-3432" y="283154"/>
                    <a:pt x="0" y="0"/>
                  </a:cubicBezTo>
                  <a:close/>
                </a:path>
              </a:pathLst>
            </a:custGeom>
            <a:noFill/>
            <a:ln w="76200">
              <a:solidFill>
                <a:srgbClr val="4DB1A9"/>
              </a:solidFill>
              <a:extLst>
                <a:ext uri="{C807C97D-BFC1-408E-A445-0C87EB9F89A2}">
                  <ask:lineSketchStyleProps xmlns:ask="http://schemas.microsoft.com/office/drawing/2018/sketchyshapes" sd="476051079">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9" name="TextBox 8">
              <a:extLst>
                <a:ext uri="{FF2B5EF4-FFF2-40B4-BE49-F238E27FC236}">
                  <a16:creationId xmlns:a16="http://schemas.microsoft.com/office/drawing/2014/main" id="{A299A5A1-70AF-C83A-248F-1C6272A5767B}"/>
                </a:ext>
              </a:extLst>
            </p:cNvPr>
            <p:cNvSpPr txBox="1"/>
            <p:nvPr/>
          </p:nvSpPr>
          <p:spPr>
            <a:xfrm>
              <a:off x="2050818" y="5674836"/>
              <a:ext cx="7185711" cy="2877711"/>
            </a:xfrm>
            <a:prstGeom prst="rect">
              <a:avLst/>
            </a:prstGeom>
            <a:noFill/>
          </p:spPr>
          <p:txBody>
            <a:bodyPr wrap="square" rtlCol="0">
              <a:spAutoFit/>
            </a:bodyPr>
            <a:lstStyle/>
            <a:p>
              <a:pPr marL="571500" indent="-571500" defTabSz="1371600">
                <a:spcAft>
                  <a:spcPts val="1200"/>
                </a:spcAft>
                <a:buClr>
                  <a:srgbClr val="009999"/>
                </a:buClr>
                <a:buFont typeface="Arial" panose="020B0604020202020204" pitchFamily="34" charset="0"/>
                <a:buChar char="•"/>
              </a:pPr>
              <a:r>
                <a:rPr lang="en-US" sz="2600" dirty="0">
                  <a:solidFill>
                    <a:schemeClr val="tx1">
                      <a:lumMod val="95000"/>
                      <a:lumOff val="5000"/>
                    </a:schemeClr>
                  </a:solidFill>
                  <a:latin typeface="Atkinson Hyperlegible" panose="020B0604020202020204" charset="0"/>
                </a:rPr>
                <a:t>Toutes les unités géographiques du pays sont notées selon </a:t>
              </a:r>
              <a:r>
                <a:rPr lang="en-US" sz="2600" dirty="0">
                  <a:solidFill>
                    <a:srgbClr val="009999"/>
                  </a:solidFill>
                  <a:latin typeface="Atkinson Hyperlegible Bold" panose="020B0604020202020204" charset="0"/>
                </a:rPr>
                <a:t>un indice numérique</a:t>
              </a:r>
            </a:p>
            <a:p>
              <a:pPr marL="571500" indent="-571500" defTabSz="1371600">
                <a:spcAft>
                  <a:spcPts val="1800"/>
                </a:spcAft>
                <a:buClr>
                  <a:srgbClr val="009999"/>
                </a:buClr>
                <a:buFont typeface="Arial" panose="020B0604020202020204" pitchFamily="34" charset="0"/>
                <a:buChar char="•"/>
              </a:pPr>
              <a:r>
                <a:rPr lang="fr-FR" sz="2600" dirty="0">
                  <a:solidFill>
                    <a:schemeClr val="tx1">
                      <a:lumMod val="95000"/>
                      <a:lumOff val="5000"/>
                    </a:schemeClr>
                  </a:solidFill>
                  <a:latin typeface="Atkinson Hyperlegible" panose="020B0604020202020204" charset="0"/>
                </a:rPr>
                <a:t>Cet indice vise à éclairer une prise de décision objective sur les PAMIs</a:t>
              </a:r>
            </a:p>
            <a:p>
              <a:pPr marL="914400" lvl="1" indent="-457200" defTabSz="1371600">
                <a:spcAft>
                  <a:spcPts val="1200"/>
                </a:spcAft>
                <a:buClr>
                  <a:srgbClr val="009999"/>
                </a:buClr>
                <a:buBlip>
                  <a:blip r:embed="rId3"/>
                </a:buBlip>
              </a:pPr>
              <a:r>
                <a:rPr lang="fr-FR"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Calculé différemment pour les PAMIs pour le contrôle et l'élimination</a:t>
              </a:r>
            </a:p>
          </p:txBody>
        </p:sp>
        <p:sp>
          <p:nvSpPr>
            <p:cNvPr id="6" name="Arrow: Pentagon 5">
              <a:extLst>
                <a:ext uri="{FF2B5EF4-FFF2-40B4-BE49-F238E27FC236}">
                  <a16:creationId xmlns:a16="http://schemas.microsoft.com/office/drawing/2014/main" id="{9014B9EB-3CEE-0330-46DD-2B1664B7E9D3}"/>
                </a:ext>
              </a:extLst>
            </p:cNvPr>
            <p:cNvSpPr/>
            <p:nvPr/>
          </p:nvSpPr>
          <p:spPr>
            <a:xfrm>
              <a:off x="1687071" y="3657547"/>
              <a:ext cx="8229600" cy="1212781"/>
            </a:xfrm>
            <a:prstGeom prst="homePlate">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fr-FR" sz="3200" b="1" dirty="0">
                  <a:solidFill>
                    <a:prstClr val="white"/>
                  </a:solidFill>
                  <a:latin typeface="Cavolini" panose="03000502040302020204" pitchFamily="66" charset="0"/>
                  <a:ea typeface="ADLaM Display" panose="02010000000000000000" pitchFamily="2" charset="0"/>
                  <a:cs typeface="Cavolini" panose="03000502040302020204" pitchFamily="66" charset="0"/>
                </a:rPr>
                <a:t>Phase axée </a:t>
              </a:r>
              <a:r>
                <a:rPr lang="fr-FR" sz="3200" b="1" dirty="0" err="1">
                  <a:solidFill>
                    <a:prstClr val="white"/>
                  </a:solidFill>
                  <a:latin typeface="Cavolini" panose="03000502040302020204" pitchFamily="66" charset="0"/>
                  <a:ea typeface="ADLaM Display" panose="02010000000000000000" pitchFamily="2" charset="0"/>
                  <a:cs typeface="Cavolini" panose="03000502040302020204" pitchFamily="66" charset="0"/>
                </a:rPr>
                <a:t>sur</a:t>
              </a:r>
              <a:r>
                <a:rPr lang="fr-FR" sz="3200" b="1" dirty="0">
                  <a:solidFill>
                    <a:prstClr val="white"/>
                  </a:solidFill>
                  <a:latin typeface="Cavolini" panose="03000502040302020204" pitchFamily="66" charset="0"/>
                  <a:ea typeface="ADLaM Display" panose="02010000000000000000" pitchFamily="2" charset="0"/>
                  <a:cs typeface="Cavolini" panose="03000502040302020204" pitchFamily="66" charset="0"/>
                </a:rPr>
                <a:t> les données</a:t>
              </a:r>
            </a:p>
          </p:txBody>
        </p:sp>
      </p:grpSp>
      <p:sp>
        <p:nvSpPr>
          <p:cNvPr id="13" name="Rectangle 12">
            <a:extLst>
              <a:ext uri="{FF2B5EF4-FFF2-40B4-BE49-F238E27FC236}">
                <a16:creationId xmlns:a16="http://schemas.microsoft.com/office/drawing/2014/main" id="{7297FBED-8570-D4E7-E891-60B343541A5A}"/>
              </a:ext>
            </a:extLst>
          </p:cNvPr>
          <p:cNvSpPr/>
          <p:nvPr/>
        </p:nvSpPr>
        <p:spPr>
          <a:xfrm>
            <a:off x="16884241" y="3543300"/>
            <a:ext cx="904459" cy="15536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0D766B5E-D92B-0AF5-FC07-A95118FA80AF}"/>
              </a:ext>
            </a:extLst>
          </p:cNvPr>
          <p:cNvGrpSpPr/>
          <p:nvPr/>
        </p:nvGrpSpPr>
        <p:grpSpPr>
          <a:xfrm>
            <a:off x="9422595" y="3654176"/>
            <a:ext cx="7930745" cy="5463136"/>
            <a:chOff x="9422595" y="3654176"/>
            <a:chExt cx="7930745" cy="5463136"/>
          </a:xfrm>
        </p:grpSpPr>
        <p:sp>
          <p:nvSpPr>
            <p:cNvPr id="4" name="Rectangle 3">
              <a:extLst>
                <a:ext uri="{FF2B5EF4-FFF2-40B4-BE49-F238E27FC236}">
                  <a16:creationId xmlns:a16="http://schemas.microsoft.com/office/drawing/2014/main" id="{4E9BBA05-5216-D5DD-03FE-A9BAB1B4D964}"/>
                </a:ext>
              </a:extLst>
            </p:cNvPr>
            <p:cNvSpPr/>
            <p:nvPr/>
          </p:nvSpPr>
          <p:spPr>
            <a:xfrm>
              <a:off x="9554302" y="5096943"/>
              <a:ext cx="7267664" cy="4020369"/>
            </a:xfrm>
            <a:custGeom>
              <a:avLst/>
              <a:gdLst>
                <a:gd name="connsiteX0" fmla="*/ 0 w 7267664"/>
                <a:gd name="connsiteY0" fmla="*/ 0 h 4020369"/>
                <a:gd name="connsiteX1" fmla="*/ 733373 w 7267664"/>
                <a:gd name="connsiteY1" fmla="*/ 0 h 4020369"/>
                <a:gd name="connsiteX2" fmla="*/ 1176040 w 7267664"/>
                <a:gd name="connsiteY2" fmla="*/ 0 h 4020369"/>
                <a:gd name="connsiteX3" fmla="*/ 1618707 w 7267664"/>
                <a:gd name="connsiteY3" fmla="*/ 0 h 4020369"/>
                <a:gd name="connsiteX4" fmla="*/ 2061374 w 7267664"/>
                <a:gd name="connsiteY4" fmla="*/ 0 h 4020369"/>
                <a:gd name="connsiteX5" fmla="*/ 2867424 w 7267664"/>
                <a:gd name="connsiteY5" fmla="*/ 0 h 4020369"/>
                <a:gd name="connsiteX6" fmla="*/ 3600797 w 7267664"/>
                <a:gd name="connsiteY6" fmla="*/ 0 h 4020369"/>
                <a:gd name="connsiteX7" fmla="*/ 4406847 w 7267664"/>
                <a:gd name="connsiteY7" fmla="*/ 0 h 4020369"/>
                <a:gd name="connsiteX8" fmla="*/ 4922191 w 7267664"/>
                <a:gd name="connsiteY8" fmla="*/ 0 h 4020369"/>
                <a:gd name="connsiteX9" fmla="*/ 5728241 w 7267664"/>
                <a:gd name="connsiteY9" fmla="*/ 0 h 4020369"/>
                <a:gd name="connsiteX10" fmla="*/ 6534291 w 7267664"/>
                <a:gd name="connsiteY10" fmla="*/ 0 h 4020369"/>
                <a:gd name="connsiteX11" fmla="*/ 7267664 w 7267664"/>
                <a:gd name="connsiteY11" fmla="*/ 0 h 4020369"/>
                <a:gd name="connsiteX12" fmla="*/ 7267664 w 7267664"/>
                <a:gd name="connsiteY12" fmla="*/ 670062 h 4020369"/>
                <a:gd name="connsiteX13" fmla="*/ 7267664 w 7267664"/>
                <a:gd name="connsiteY13" fmla="*/ 1219512 h 4020369"/>
                <a:gd name="connsiteX14" fmla="*/ 7267664 w 7267664"/>
                <a:gd name="connsiteY14" fmla="*/ 1929777 h 4020369"/>
                <a:gd name="connsiteX15" fmla="*/ 7267664 w 7267664"/>
                <a:gd name="connsiteY15" fmla="*/ 2680246 h 4020369"/>
                <a:gd name="connsiteX16" fmla="*/ 7267664 w 7267664"/>
                <a:gd name="connsiteY16" fmla="*/ 3229696 h 4020369"/>
                <a:gd name="connsiteX17" fmla="*/ 7267664 w 7267664"/>
                <a:gd name="connsiteY17" fmla="*/ 4020369 h 4020369"/>
                <a:gd name="connsiteX18" fmla="*/ 6606967 w 7267664"/>
                <a:gd name="connsiteY18" fmla="*/ 4020369 h 4020369"/>
                <a:gd name="connsiteX19" fmla="*/ 6164300 w 7267664"/>
                <a:gd name="connsiteY19" fmla="*/ 4020369 h 4020369"/>
                <a:gd name="connsiteX20" fmla="*/ 5358250 w 7267664"/>
                <a:gd name="connsiteY20" fmla="*/ 4020369 h 4020369"/>
                <a:gd name="connsiteX21" fmla="*/ 4624877 w 7267664"/>
                <a:gd name="connsiteY21" fmla="*/ 4020369 h 4020369"/>
                <a:gd name="connsiteX22" fmla="*/ 3818827 w 7267664"/>
                <a:gd name="connsiteY22" fmla="*/ 4020369 h 4020369"/>
                <a:gd name="connsiteX23" fmla="*/ 3230807 w 7267664"/>
                <a:gd name="connsiteY23" fmla="*/ 4020369 h 4020369"/>
                <a:gd name="connsiteX24" fmla="*/ 2570110 w 7267664"/>
                <a:gd name="connsiteY24" fmla="*/ 4020369 h 4020369"/>
                <a:gd name="connsiteX25" fmla="*/ 1982090 w 7267664"/>
                <a:gd name="connsiteY25" fmla="*/ 4020369 h 4020369"/>
                <a:gd name="connsiteX26" fmla="*/ 1176040 w 7267664"/>
                <a:gd name="connsiteY26" fmla="*/ 4020369 h 4020369"/>
                <a:gd name="connsiteX27" fmla="*/ 0 w 7267664"/>
                <a:gd name="connsiteY27" fmla="*/ 4020369 h 4020369"/>
                <a:gd name="connsiteX28" fmla="*/ 0 w 7267664"/>
                <a:gd name="connsiteY28" fmla="*/ 3470919 h 4020369"/>
                <a:gd name="connsiteX29" fmla="*/ 0 w 7267664"/>
                <a:gd name="connsiteY29" fmla="*/ 2720450 h 4020369"/>
                <a:gd name="connsiteX30" fmla="*/ 0 w 7267664"/>
                <a:gd name="connsiteY30" fmla="*/ 2010185 h 4020369"/>
                <a:gd name="connsiteX31" fmla="*/ 0 w 7267664"/>
                <a:gd name="connsiteY31" fmla="*/ 1380327 h 4020369"/>
                <a:gd name="connsiteX32" fmla="*/ 0 w 7267664"/>
                <a:gd name="connsiteY32" fmla="*/ 670062 h 4020369"/>
                <a:gd name="connsiteX33" fmla="*/ 0 w 7267664"/>
                <a:gd name="connsiteY33" fmla="*/ 0 h 402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67664" h="4020369" extrusionOk="0">
                  <a:moveTo>
                    <a:pt x="0" y="0"/>
                  </a:moveTo>
                  <a:cubicBezTo>
                    <a:pt x="321791" y="34171"/>
                    <a:pt x="579355" y="-6632"/>
                    <a:pt x="733373" y="0"/>
                  </a:cubicBezTo>
                  <a:cubicBezTo>
                    <a:pt x="887391" y="6632"/>
                    <a:pt x="1013238" y="10416"/>
                    <a:pt x="1176040" y="0"/>
                  </a:cubicBezTo>
                  <a:cubicBezTo>
                    <a:pt x="1338842" y="-10416"/>
                    <a:pt x="1434056" y="15782"/>
                    <a:pt x="1618707" y="0"/>
                  </a:cubicBezTo>
                  <a:cubicBezTo>
                    <a:pt x="1803358" y="-15782"/>
                    <a:pt x="1962871" y="-17740"/>
                    <a:pt x="2061374" y="0"/>
                  </a:cubicBezTo>
                  <a:cubicBezTo>
                    <a:pt x="2159877" y="17740"/>
                    <a:pt x="2645480" y="18438"/>
                    <a:pt x="2867424" y="0"/>
                  </a:cubicBezTo>
                  <a:cubicBezTo>
                    <a:pt x="3089368" y="-18438"/>
                    <a:pt x="3422292" y="-14232"/>
                    <a:pt x="3600797" y="0"/>
                  </a:cubicBezTo>
                  <a:cubicBezTo>
                    <a:pt x="3779302" y="14232"/>
                    <a:pt x="4097050" y="-16013"/>
                    <a:pt x="4406847" y="0"/>
                  </a:cubicBezTo>
                  <a:cubicBezTo>
                    <a:pt x="4716644" y="16013"/>
                    <a:pt x="4710784" y="24310"/>
                    <a:pt x="4922191" y="0"/>
                  </a:cubicBezTo>
                  <a:cubicBezTo>
                    <a:pt x="5133598" y="-24310"/>
                    <a:pt x="5371015" y="29717"/>
                    <a:pt x="5728241" y="0"/>
                  </a:cubicBezTo>
                  <a:cubicBezTo>
                    <a:pt x="6085467" y="-29717"/>
                    <a:pt x="6287353" y="-10502"/>
                    <a:pt x="6534291" y="0"/>
                  </a:cubicBezTo>
                  <a:cubicBezTo>
                    <a:pt x="6781229" y="10502"/>
                    <a:pt x="7082700" y="24749"/>
                    <a:pt x="7267664" y="0"/>
                  </a:cubicBezTo>
                  <a:cubicBezTo>
                    <a:pt x="7291595" y="282788"/>
                    <a:pt x="7254393" y="518515"/>
                    <a:pt x="7267664" y="670062"/>
                  </a:cubicBezTo>
                  <a:cubicBezTo>
                    <a:pt x="7280935" y="821609"/>
                    <a:pt x="7280236" y="1009772"/>
                    <a:pt x="7267664" y="1219512"/>
                  </a:cubicBezTo>
                  <a:cubicBezTo>
                    <a:pt x="7255093" y="1429252"/>
                    <a:pt x="7237578" y="1738839"/>
                    <a:pt x="7267664" y="1929777"/>
                  </a:cubicBezTo>
                  <a:cubicBezTo>
                    <a:pt x="7297750" y="2120716"/>
                    <a:pt x="7278764" y="2407281"/>
                    <a:pt x="7267664" y="2680246"/>
                  </a:cubicBezTo>
                  <a:cubicBezTo>
                    <a:pt x="7256564" y="2953211"/>
                    <a:pt x="7268891" y="3111759"/>
                    <a:pt x="7267664" y="3229696"/>
                  </a:cubicBezTo>
                  <a:cubicBezTo>
                    <a:pt x="7266438" y="3347633"/>
                    <a:pt x="7249372" y="3752731"/>
                    <a:pt x="7267664" y="4020369"/>
                  </a:cubicBezTo>
                  <a:cubicBezTo>
                    <a:pt x="6986281" y="3998428"/>
                    <a:pt x="6840892" y="4021321"/>
                    <a:pt x="6606967" y="4020369"/>
                  </a:cubicBezTo>
                  <a:cubicBezTo>
                    <a:pt x="6373042" y="4019417"/>
                    <a:pt x="6260000" y="4041709"/>
                    <a:pt x="6164300" y="4020369"/>
                  </a:cubicBezTo>
                  <a:cubicBezTo>
                    <a:pt x="6068600" y="3999029"/>
                    <a:pt x="5665105" y="3987287"/>
                    <a:pt x="5358250" y="4020369"/>
                  </a:cubicBezTo>
                  <a:cubicBezTo>
                    <a:pt x="5051395" y="4053452"/>
                    <a:pt x="4837099" y="4010055"/>
                    <a:pt x="4624877" y="4020369"/>
                  </a:cubicBezTo>
                  <a:cubicBezTo>
                    <a:pt x="4412655" y="4030683"/>
                    <a:pt x="3992180" y="3994647"/>
                    <a:pt x="3818827" y="4020369"/>
                  </a:cubicBezTo>
                  <a:cubicBezTo>
                    <a:pt x="3645474" y="4046092"/>
                    <a:pt x="3422998" y="4010162"/>
                    <a:pt x="3230807" y="4020369"/>
                  </a:cubicBezTo>
                  <a:cubicBezTo>
                    <a:pt x="3038616" y="4030576"/>
                    <a:pt x="2798065" y="4030587"/>
                    <a:pt x="2570110" y="4020369"/>
                  </a:cubicBezTo>
                  <a:cubicBezTo>
                    <a:pt x="2342155" y="4010151"/>
                    <a:pt x="2166604" y="4024419"/>
                    <a:pt x="1982090" y="4020369"/>
                  </a:cubicBezTo>
                  <a:cubicBezTo>
                    <a:pt x="1797576" y="4016319"/>
                    <a:pt x="1442126" y="4046329"/>
                    <a:pt x="1176040" y="4020369"/>
                  </a:cubicBezTo>
                  <a:cubicBezTo>
                    <a:pt x="909954" y="3994410"/>
                    <a:pt x="450243" y="4043608"/>
                    <a:pt x="0" y="4020369"/>
                  </a:cubicBezTo>
                  <a:cubicBezTo>
                    <a:pt x="-10290" y="3818156"/>
                    <a:pt x="-1550" y="3634999"/>
                    <a:pt x="0" y="3470919"/>
                  </a:cubicBezTo>
                  <a:cubicBezTo>
                    <a:pt x="1550" y="3306839"/>
                    <a:pt x="-24916" y="2992690"/>
                    <a:pt x="0" y="2720450"/>
                  </a:cubicBezTo>
                  <a:cubicBezTo>
                    <a:pt x="24916" y="2448210"/>
                    <a:pt x="13976" y="2349155"/>
                    <a:pt x="0" y="2010185"/>
                  </a:cubicBezTo>
                  <a:cubicBezTo>
                    <a:pt x="-13976" y="1671215"/>
                    <a:pt x="16296" y="1676330"/>
                    <a:pt x="0" y="1380327"/>
                  </a:cubicBezTo>
                  <a:cubicBezTo>
                    <a:pt x="-16296" y="1084324"/>
                    <a:pt x="-23620" y="945526"/>
                    <a:pt x="0" y="670062"/>
                  </a:cubicBezTo>
                  <a:cubicBezTo>
                    <a:pt x="23620" y="394599"/>
                    <a:pt x="-12890" y="306910"/>
                    <a:pt x="0" y="0"/>
                  </a:cubicBezTo>
                  <a:close/>
                </a:path>
              </a:pathLst>
            </a:custGeom>
            <a:noFill/>
            <a:ln w="76200">
              <a:solidFill>
                <a:srgbClr val="4DB1A9"/>
              </a:solidFill>
              <a:extLst>
                <a:ext uri="{C807C97D-BFC1-408E-A445-0C87EB9F89A2}">
                  <ask:lineSketchStyleProps xmlns:ask="http://schemas.microsoft.com/office/drawing/2018/sketchyshapes" sd="55629535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sz="2700" dirty="0">
                <a:solidFill>
                  <a:prstClr val="white"/>
                </a:solidFill>
                <a:latin typeface="Aptos" panose="02110004020202020204"/>
              </a:endParaRPr>
            </a:p>
          </p:txBody>
        </p:sp>
        <p:sp>
          <p:nvSpPr>
            <p:cNvPr id="10" name="TextBox 9">
              <a:extLst>
                <a:ext uri="{FF2B5EF4-FFF2-40B4-BE49-F238E27FC236}">
                  <a16:creationId xmlns:a16="http://schemas.microsoft.com/office/drawing/2014/main" id="{369C5BCF-F9A4-652A-F3D4-22016A1BF897}"/>
                </a:ext>
              </a:extLst>
            </p:cNvPr>
            <p:cNvSpPr txBox="1"/>
            <p:nvPr/>
          </p:nvSpPr>
          <p:spPr>
            <a:xfrm>
              <a:off x="9692849" y="5383578"/>
              <a:ext cx="7141436" cy="3508653"/>
            </a:xfrm>
            <a:prstGeom prst="rect">
              <a:avLst/>
            </a:prstGeom>
            <a:noFill/>
          </p:spPr>
          <p:txBody>
            <a:bodyPr wrap="square" rtlCol="0">
              <a:spAutoFit/>
            </a:bodyPr>
            <a:lstStyle/>
            <a:p>
              <a:pPr marL="571500" indent="-571500" defTabSz="1371600">
                <a:buClr>
                  <a:srgbClr val="009999"/>
                </a:buClr>
                <a:buFont typeface="Arial" panose="020B0604020202020204" pitchFamily="34" charset="0"/>
                <a:buChar char="•"/>
                <a:defRPr/>
              </a:pPr>
              <a:r>
                <a:rPr lang="en-US" sz="2600" dirty="0">
                  <a:solidFill>
                    <a:schemeClr val="tx1">
                      <a:lumMod val="95000"/>
                      <a:lumOff val="5000"/>
                    </a:schemeClr>
                  </a:solidFill>
                  <a:latin typeface="Atkinson Hyperlegible" panose="020B0604020202020204" charset="0"/>
                </a:rPr>
                <a:t>Parties prenantes de :</a:t>
              </a:r>
            </a:p>
            <a:p>
              <a:pPr marL="571500" indent="-571500" defTabSz="1371600">
                <a:buClr>
                  <a:srgbClr val="009999"/>
                </a:buClr>
                <a:buFont typeface="Courier New" panose="02070309020205020404" pitchFamily="49" charset="0"/>
                <a:buChar char="o"/>
                <a:defRPr/>
              </a:pPr>
              <a:r>
                <a:rPr lang="en-US" sz="2400" dirty="0">
                  <a:solidFill>
                    <a:schemeClr val="tx1">
                      <a:lumMod val="95000"/>
                      <a:lumOff val="5000"/>
                    </a:schemeClr>
                  </a:solidFill>
                  <a:latin typeface="Atkinson Hyperlegible" panose="020B0604020202020204" charset="0"/>
                </a:rPr>
                <a:t>Plusieurs secteurs</a:t>
              </a:r>
            </a:p>
            <a:p>
              <a:pPr marL="571500" indent="-571500" defTabSz="1371600">
                <a:buClr>
                  <a:srgbClr val="009999"/>
                </a:buClr>
                <a:buFont typeface="Courier New" panose="02070309020205020404" pitchFamily="49" charset="0"/>
                <a:buChar char="o"/>
                <a:defRPr/>
              </a:pPr>
              <a:r>
                <a:rPr lang="en-US" sz="2400" dirty="0">
                  <a:solidFill>
                    <a:schemeClr val="tx1">
                      <a:lumMod val="95000"/>
                      <a:lumOff val="5000"/>
                    </a:schemeClr>
                  </a:solidFill>
                  <a:latin typeface="Atkinson Hyperlegible" panose="020B0604020202020204" charset="0"/>
                </a:rPr>
                <a:t>Plusieurs niveaux </a:t>
              </a:r>
            </a:p>
            <a:p>
              <a:pPr marL="571500" indent="-571500" defTabSz="1371600">
                <a:spcAft>
                  <a:spcPts val="1200"/>
                </a:spcAft>
                <a:buClr>
                  <a:srgbClr val="009999"/>
                </a:buClr>
                <a:buFont typeface="Courier New" panose="02070309020205020404" pitchFamily="49" charset="0"/>
                <a:buChar char="o"/>
                <a:defRPr/>
              </a:pPr>
              <a:r>
                <a:rPr lang="en-US" sz="2400" dirty="0">
                  <a:solidFill>
                    <a:schemeClr val="tx1">
                      <a:lumMod val="95000"/>
                      <a:lumOff val="5000"/>
                    </a:schemeClr>
                  </a:solidFill>
                  <a:latin typeface="Atkinson Hyperlegible" panose="020B0604020202020204" charset="0"/>
                </a:rPr>
                <a:t>Plusieurs </a:t>
              </a:r>
              <a:r>
                <a:rPr lang="en-US" sz="2400" dirty="0" err="1">
                  <a:solidFill>
                    <a:schemeClr val="tx1">
                      <a:lumMod val="95000"/>
                      <a:lumOff val="5000"/>
                    </a:schemeClr>
                  </a:solidFill>
                  <a:latin typeface="Atkinson Hyperlegible" panose="020B0604020202020204" charset="0"/>
                </a:rPr>
                <a:t>organisations</a:t>
              </a:r>
              <a:endParaRPr lang="en-US" sz="2400" dirty="0">
                <a:solidFill>
                  <a:schemeClr val="tx1">
                    <a:lumMod val="95000"/>
                    <a:lumOff val="5000"/>
                  </a:schemeClr>
                </a:solidFill>
                <a:latin typeface="Atkinson Hyperlegible" panose="020B0604020202020204" charset="0"/>
              </a:endParaRPr>
            </a:p>
            <a:p>
              <a:pPr marL="457200" indent="-457200" defTabSz="1371600">
                <a:spcAft>
                  <a:spcPts val="1200"/>
                </a:spcAft>
                <a:buClr>
                  <a:srgbClr val="009999"/>
                </a:buClr>
                <a:buFont typeface="Arial" panose="020B0604020202020204" pitchFamily="34" charset="0"/>
                <a:buChar char="•"/>
                <a:defRPr/>
              </a:pPr>
              <a:r>
                <a:rPr lang="en-GB" sz="2600" dirty="0" err="1">
                  <a:solidFill>
                    <a:schemeClr val="tx1">
                      <a:lumMod val="95000"/>
                      <a:lumOff val="5000"/>
                    </a:schemeClr>
                  </a:solidFill>
                  <a:latin typeface="Atkinson Hyperlegible" panose="020B0604020202020204" charset="0"/>
                </a:rPr>
                <a:t>Décident</a:t>
              </a:r>
              <a:r>
                <a:rPr lang="en-GB" sz="2600" dirty="0">
                  <a:solidFill>
                    <a:schemeClr val="tx1">
                      <a:lumMod val="95000"/>
                      <a:lumOff val="5000"/>
                    </a:schemeClr>
                  </a:solidFill>
                  <a:latin typeface="Atkinson Hyperlegible" panose="020B0604020202020204" charset="0"/>
                </a:rPr>
                <a:t>, par </a:t>
              </a:r>
              <a:r>
                <a:rPr lang="en-GB" sz="2600" dirty="0">
                  <a:solidFill>
                    <a:srgbClr val="009999"/>
                  </a:solidFill>
                  <a:latin typeface="Atkinson Hyperlegible Bold" panose="020B0604020202020204" charset="0"/>
                </a:rPr>
                <a:t>consensus</a:t>
              </a:r>
              <a:r>
                <a:rPr lang="en-GB" sz="2600" dirty="0">
                  <a:solidFill>
                    <a:schemeClr val="tx1">
                      <a:lumMod val="95000"/>
                      <a:lumOff val="5000"/>
                    </a:schemeClr>
                  </a:solidFill>
                  <a:latin typeface="Atkinson Hyperlegible" panose="020B0604020202020204" charset="0"/>
                </a:rPr>
                <a:t>, d'un </a:t>
              </a:r>
              <a:r>
                <a:rPr lang="en-GB" sz="2600" dirty="0" err="1">
                  <a:solidFill>
                    <a:srgbClr val="009999"/>
                  </a:solidFill>
                  <a:latin typeface="Atkinson Hyperlegible Bold" panose="020B0604020202020204" charset="0"/>
                </a:rPr>
                <a:t>seuil</a:t>
              </a:r>
              <a:r>
                <a:rPr lang="en-GB" sz="2600" dirty="0">
                  <a:solidFill>
                    <a:srgbClr val="009999"/>
                  </a:solidFill>
                  <a:latin typeface="Atkinson Hyperlegible Bold" panose="020B0604020202020204" charset="0"/>
                </a:rPr>
                <a:t> </a:t>
              </a:r>
              <a:r>
                <a:rPr lang="en-GB" sz="2600" dirty="0" err="1">
                  <a:solidFill>
                    <a:srgbClr val="009999"/>
                  </a:solidFill>
                  <a:latin typeface="Atkinson Hyperlegible Bold" panose="020B0604020202020204" charset="0"/>
                </a:rPr>
                <a:t>d’indice</a:t>
              </a:r>
              <a:r>
                <a:rPr lang="en-GB" sz="2600" dirty="0">
                  <a:solidFill>
                    <a:srgbClr val="009999"/>
                  </a:solidFill>
                  <a:latin typeface="Atkinson Hyperlegible Bold" panose="020B0604020202020204" charset="0"/>
                </a:rPr>
                <a:t> </a:t>
              </a:r>
              <a:r>
                <a:rPr lang="en-GB" sz="2600" dirty="0">
                  <a:solidFill>
                    <a:schemeClr val="tx1">
                      <a:lumMod val="95000"/>
                      <a:lumOff val="5000"/>
                    </a:schemeClr>
                  </a:solidFill>
                  <a:latin typeface="Atkinson Hyperlegible" panose="020B0604020202020204" charset="0"/>
                </a:rPr>
                <a:t>- </a:t>
              </a:r>
              <a:r>
                <a:rPr lang="en-GB" sz="2600" dirty="0" err="1">
                  <a:solidFill>
                    <a:schemeClr val="tx1">
                      <a:lumMod val="95000"/>
                      <a:lumOff val="5000"/>
                    </a:schemeClr>
                  </a:solidFill>
                  <a:latin typeface="Atkinson Hyperlegible" panose="020B0604020202020204" charset="0"/>
                </a:rPr>
                <a:t>spécifique</a:t>
              </a:r>
              <a:r>
                <a:rPr lang="en-GB" sz="2600" dirty="0">
                  <a:solidFill>
                    <a:schemeClr val="tx1">
                      <a:lumMod val="95000"/>
                      <a:lumOff val="5000"/>
                    </a:schemeClr>
                  </a:solidFill>
                  <a:latin typeface="Atkinson Hyperlegible" panose="020B0604020202020204" charset="0"/>
                </a:rPr>
                <a:t> à </a:t>
              </a:r>
              <a:r>
                <a:rPr lang="en-GB" sz="2600" dirty="0" err="1">
                  <a:solidFill>
                    <a:schemeClr val="tx1">
                      <a:lumMod val="95000"/>
                      <a:lumOff val="5000"/>
                    </a:schemeClr>
                  </a:solidFill>
                  <a:latin typeface="Atkinson Hyperlegible" panose="020B0604020202020204" charset="0"/>
                </a:rPr>
                <a:t>chaque</a:t>
              </a:r>
              <a:r>
                <a:rPr lang="en-GB" sz="2600" dirty="0">
                  <a:solidFill>
                    <a:schemeClr val="tx1">
                      <a:lumMod val="95000"/>
                      <a:lumOff val="5000"/>
                    </a:schemeClr>
                  </a:solidFill>
                  <a:latin typeface="Atkinson Hyperlegible" panose="020B0604020202020204" charset="0"/>
                </a:rPr>
                <a:t> pays</a:t>
              </a:r>
            </a:p>
            <a:p>
              <a:pPr marL="457200" indent="-457200" defTabSz="1371600">
                <a:spcAft>
                  <a:spcPts val="1200"/>
                </a:spcAft>
                <a:buClr>
                  <a:srgbClr val="009999"/>
                </a:buClr>
                <a:buBlip>
                  <a:blip r:embed="rId3"/>
                </a:buBlip>
                <a:defRPr/>
              </a:pPr>
              <a:r>
                <a:rPr lang="en-GB" sz="26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Toutes</a:t>
              </a:r>
              <a:r>
                <a:rPr lang="en-GB"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les unités géographiques dont l'indice </a:t>
              </a:r>
              <a:r>
                <a:rPr lang="en-GB" sz="26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est</a:t>
              </a:r>
              <a:r>
                <a:rPr lang="en-GB"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GB" sz="2600" dirty="0">
                  <a:solidFill>
                    <a:srgbClr val="009999"/>
                  </a:solidFill>
                  <a:latin typeface="Times New Roman" panose="02020603050405020304" pitchFamily="18" charset="0"/>
                  <a:ea typeface="ADLaM Display" panose="02010000000000000000" pitchFamily="2" charset="0"/>
                  <a:cs typeface="Times New Roman" panose="02020603050405020304" pitchFamily="18" charset="0"/>
                </a:rPr>
                <a:t>≥ </a:t>
              </a:r>
              <a:r>
                <a:rPr lang="en-GB" sz="26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seuil</a:t>
              </a:r>
              <a:r>
                <a:rPr lang="en-GB"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sont des PAMIs</a:t>
              </a:r>
            </a:p>
          </p:txBody>
        </p:sp>
        <p:sp>
          <p:nvSpPr>
            <p:cNvPr id="8" name="Arrow: Chevron 7">
              <a:extLst>
                <a:ext uri="{FF2B5EF4-FFF2-40B4-BE49-F238E27FC236}">
                  <a16:creationId xmlns:a16="http://schemas.microsoft.com/office/drawing/2014/main" id="{A6B92DC8-66E7-B51F-08C4-411D134C0642}"/>
                </a:ext>
              </a:extLst>
            </p:cNvPr>
            <p:cNvSpPr/>
            <p:nvPr/>
          </p:nvSpPr>
          <p:spPr>
            <a:xfrm>
              <a:off x="9422595" y="3654176"/>
              <a:ext cx="7930745" cy="1216152"/>
            </a:xfrm>
            <a:prstGeom prst="chevron">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3200" b="1" dirty="0">
                  <a:solidFill>
                    <a:prstClr val="white"/>
                  </a:solidFill>
                  <a:latin typeface="Cavolini" panose="03000502040302020204" pitchFamily="66" charset="0"/>
                  <a:ea typeface="ADLaM Display" panose="02010000000000000000" pitchFamily="2" charset="0"/>
                  <a:cs typeface="Cavolini" panose="03000502040302020204" pitchFamily="66" charset="0"/>
                </a:rPr>
                <a:t>Phase de prise de décision </a:t>
              </a:r>
            </a:p>
          </p:txBody>
        </p:sp>
      </p:grpSp>
      <p:sp>
        <p:nvSpPr>
          <p:cNvPr id="16" name="Rectangle 15">
            <a:extLst>
              <a:ext uri="{FF2B5EF4-FFF2-40B4-BE49-F238E27FC236}">
                <a16:creationId xmlns:a16="http://schemas.microsoft.com/office/drawing/2014/main" id="{8FC64DF0-CE2B-816E-655B-E6E60D47DFA7}"/>
              </a:ext>
            </a:extLst>
          </p:cNvPr>
          <p:cNvSpPr/>
          <p:nvPr/>
        </p:nvSpPr>
        <p:spPr>
          <a:xfrm>
            <a:off x="16859263" y="2859828"/>
            <a:ext cx="1061992" cy="25830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19">
            <a:extLst>
              <a:ext uri="{FF2B5EF4-FFF2-40B4-BE49-F238E27FC236}">
                <a16:creationId xmlns:a16="http://schemas.microsoft.com/office/drawing/2014/main" id="{6E66922C-D111-0C41-AEF3-FF26E0BB0D9F}"/>
              </a:ext>
            </a:extLst>
          </p:cNvPr>
          <p:cNvSpPr>
            <a:spLocks noGrp="1"/>
          </p:cNvSpPr>
          <p:nvPr>
            <p:ph type="sldNum" sz="quarter" idx="12"/>
          </p:nvPr>
        </p:nvSpPr>
        <p:spPr/>
        <p:txBody>
          <a:bodyPr/>
          <a:lstStyle/>
          <a:p>
            <a:fld id="{64BE81A3-ADE1-4B8A-B1A6-4A8F0AD1777A}" type="slidenum">
              <a:rPr lang="en-GB" smtClean="0"/>
              <a:t>9</a:t>
            </a:fld>
            <a:endParaRPr lang="en-GB"/>
          </a:p>
        </p:txBody>
      </p:sp>
    </p:spTree>
    <p:extLst>
      <p:ext uri="{BB962C8B-B14F-4D97-AF65-F5344CB8AC3E}">
        <p14:creationId xmlns:p14="http://schemas.microsoft.com/office/powerpoint/2010/main" val="2709223921"/>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Integral">
  <a:themeElements>
    <a:clrScheme name="Custom 14">
      <a:dk1>
        <a:srgbClr val="414142"/>
      </a:dk1>
      <a:lt1>
        <a:sysClr val="window" lastClr="FFFFFF"/>
      </a:lt1>
      <a:dk2>
        <a:srgbClr val="335B74"/>
      </a:dk2>
      <a:lt2>
        <a:srgbClr val="DFE3E5"/>
      </a:lt2>
      <a:accent1>
        <a:srgbClr val="119C94"/>
      </a:accent1>
      <a:accent2>
        <a:srgbClr val="D99229"/>
      </a:accent2>
      <a:accent3>
        <a:srgbClr val="26BCB4"/>
      </a:accent3>
      <a:accent4>
        <a:srgbClr val="F8C056"/>
      </a:accent4>
      <a:accent5>
        <a:srgbClr val="F8C056"/>
      </a:accent5>
      <a:accent6>
        <a:srgbClr val="D99229"/>
      </a:accent6>
      <a:hlink>
        <a:srgbClr val="119C94"/>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2.xml><?xml version="1.0" encoding="utf-8"?>
<ds:datastoreItem xmlns:ds="http://schemas.openxmlformats.org/officeDocument/2006/customXml" ds:itemID="{E4039A99-89C5-4152-8E5D-70AC815D9483}">
  <ds:schemaRefs>
    <ds:schemaRef ds:uri="http://schemas.microsoft.com/office/2006/metadata/properties"/>
    <ds:schemaRef ds:uri="http://www.w3.org/XML/1998/namespace"/>
    <ds:schemaRef ds:uri="3e8c1917-30ce-4059-b20f-d25788032734"/>
    <ds:schemaRef ds:uri="http://purl.org/dc/terms/"/>
    <ds:schemaRef ds:uri="http://purl.org/dc/dcmitype/"/>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a4ccce07-d9df-40be-ba22-67d5c80ef237"/>
  </ds:schemaRefs>
</ds:datastoreItem>
</file>

<file path=customXml/itemProps3.xml><?xml version="1.0" encoding="utf-8"?>
<ds:datastoreItem xmlns:ds="http://schemas.openxmlformats.org/officeDocument/2006/customXml" ds:itemID="{FB11EF68-33A5-462D-98BE-54115F6A3612}"/>
</file>

<file path=docProps/app.xml><?xml version="1.0" encoding="utf-8"?>
<Properties xmlns="http://schemas.openxmlformats.org/officeDocument/2006/extended-properties" xmlns:vt="http://schemas.openxmlformats.org/officeDocument/2006/docPropsVTypes">
  <TotalTime>1884</TotalTime>
  <Words>3474</Words>
  <Application>Microsoft Office PowerPoint</Application>
  <PresentationFormat>Custom</PresentationFormat>
  <Paragraphs>303</Paragraphs>
  <Slides>26</Slides>
  <Notes>26</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26</vt:i4>
      </vt:variant>
    </vt:vector>
  </HeadingPairs>
  <TitlesOfParts>
    <vt:vector size="44" baseType="lpstr">
      <vt:lpstr>Wingdings 3</vt:lpstr>
      <vt:lpstr>Atkinson Hyperlegible</vt:lpstr>
      <vt:lpstr>Aptos</vt:lpstr>
      <vt:lpstr>Arial</vt:lpstr>
      <vt:lpstr>ADLaM Display</vt:lpstr>
      <vt:lpstr>Cavolini</vt:lpstr>
      <vt:lpstr>Courier New</vt:lpstr>
      <vt:lpstr>Atkinson Hyperlegible Bold</vt:lpstr>
      <vt:lpstr>Times New Roman</vt:lpstr>
      <vt:lpstr>Congenial</vt:lpstr>
      <vt:lpstr>Aptos Display</vt:lpstr>
      <vt:lpstr>Tw Cen MT</vt:lpstr>
      <vt:lpstr>Tw Cen MT Condensed</vt:lpstr>
      <vt:lpstr>Calibri</vt:lpstr>
      <vt:lpstr>Office Theme</vt:lpstr>
      <vt:lpstr>2_Office Theme</vt:lpstr>
      <vt:lpstr>3_Office Theme</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keywords>, docId:B0AB20E0E4DDD1AA76051DE2E319C3FD</cp:keywords>
  <cp:lastModifiedBy>DOMINGUEZ, Morgane</cp:lastModifiedBy>
  <cp:revision>9</cp:revision>
  <dcterms:created xsi:type="dcterms:W3CDTF">2006-08-16T00:00:00Z</dcterms:created>
  <dcterms:modified xsi:type="dcterms:W3CDTF">2025-05-19T13:55:55Z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