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66" r:id="rId5"/>
    <p:sldMasterId id="2147483672" r:id="rId6"/>
  </p:sldMasterIdLst>
  <p:notesMasterIdLst>
    <p:notesMasterId r:id="rId14"/>
  </p:notesMasterIdLst>
  <p:sldIdLst>
    <p:sldId id="850" r:id="rId7"/>
    <p:sldId id="851" r:id="rId8"/>
    <p:sldId id="862" r:id="rId9"/>
    <p:sldId id="854" r:id="rId10"/>
    <p:sldId id="794" r:id="rId11"/>
    <p:sldId id="852" r:id="rId12"/>
    <p:sldId id="873" r:id="rId13"/>
  </p:sldIdLst>
  <p:sldSz cx="18288000" cy="10287000"/>
  <p:notesSz cx="6858000" cy="9144000"/>
  <p:embeddedFontLst>
    <p:embeddedFont>
      <p:font typeface="ADLaM Display" panose="02010000000000000000" pitchFamily="2" charset="0"/>
      <p:regular r:id="rId15"/>
    </p:embeddedFont>
    <p:embeddedFont>
      <p:font typeface="Atkinson Hyperlegible" panose="020B0604020202020204" charset="0"/>
      <p:regular r:id="rId16"/>
    </p:embeddedFont>
    <p:embeddedFont>
      <p:font typeface="Atkinson Hyperlegible Bold" panose="020B0604020202020204" charset="0"/>
      <p:regular r:id="rId17"/>
    </p:embeddedFont>
    <p:embeddedFont>
      <p:font typeface="Cavolini" panose="03000502040302020204" pitchFamily="66" charset="0"/>
      <p:regular r:id="rId18"/>
      <p:bold r:id="rId19"/>
      <p:italic r:id="rId20"/>
      <p:boldItalic r:id="rId21"/>
    </p:embeddedFont>
    <p:embeddedFont>
      <p:font typeface="Congenial" panose="02000503040000020004"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88"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152C9E-3B93-F27F-D873-86BF787F77A1}" name="ゲスト ユーザー" initials="ゲユ" userId="S::urn:spo:anon#c2e9f3011d9ed145efe7a5cb73cc7f5267c078b428054a34e577c2c26ab40bf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4CAFA7"/>
    <a:srgbClr val="4DB1A9"/>
    <a:srgbClr val="C5E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707AF-227E-4CB5-B034-4F13E225879A}" v="48" dt="2025-05-19T13:20:18.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66" autoAdjust="0"/>
  </p:normalViewPr>
  <p:slideViewPr>
    <p:cSldViewPr snapToGrid="0" showGuides="1">
      <p:cViewPr varScale="1">
        <p:scale>
          <a:sx n="36" d="100"/>
          <a:sy n="36" d="100"/>
        </p:scale>
        <p:origin x="1140" y="52"/>
      </p:cViewPr>
      <p:guideLst>
        <p:guide orient="horz" pos="628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10.fntdata"/><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font" Target="fonts/font5.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GUEZ, Morgane" userId="d29c428e-ee62-4017-a838-521138d5b01c" providerId="ADAL" clId="{4E23989A-BB97-442E-9F45-E56B6D8B87DE}"/>
    <pc:docChg chg="custSel modSld">
      <pc:chgData name="DOMINGUEZ, Morgane" userId="d29c428e-ee62-4017-a838-521138d5b01c" providerId="ADAL" clId="{4E23989A-BB97-442E-9F45-E56B6D8B87DE}" dt="2025-03-11T07:20:54.686" v="11" actId="478"/>
      <pc:docMkLst>
        <pc:docMk/>
      </pc:docMkLst>
      <pc:sldChg chg="delSp mod modNotesTx">
        <pc:chgData name="DOMINGUEZ, Morgane" userId="d29c428e-ee62-4017-a838-521138d5b01c" providerId="ADAL" clId="{4E23989A-BB97-442E-9F45-E56B6D8B87DE}" dt="2025-03-11T07:20:46.763" v="9" actId="478"/>
        <pc:sldMkLst>
          <pc:docMk/>
          <pc:sldMk cId="558063434" sldId="794"/>
        </pc:sldMkLst>
        <pc:spChg chg="del">
          <ac:chgData name="DOMINGUEZ, Morgane" userId="d29c428e-ee62-4017-a838-521138d5b01c" providerId="ADAL" clId="{4E23989A-BB97-442E-9F45-E56B6D8B87DE}" dt="2025-03-11T07:20:46.763" v="9" actId="478"/>
          <ac:spMkLst>
            <pc:docMk/>
            <pc:sldMk cId="558063434" sldId="794"/>
            <ac:spMk id="3" creationId="{336ED93E-759E-9F54-77C5-3B54C40EA5F9}"/>
          </ac:spMkLst>
        </pc:spChg>
      </pc:sldChg>
      <pc:sldChg chg="modNotesTx">
        <pc:chgData name="DOMINGUEZ, Morgane" userId="d29c428e-ee62-4017-a838-521138d5b01c" providerId="ADAL" clId="{4E23989A-BB97-442E-9F45-E56B6D8B87DE}" dt="2025-03-11T06:54:59.876" v="0" actId="6549"/>
        <pc:sldMkLst>
          <pc:docMk/>
          <pc:sldMk cId="3811128158" sldId="850"/>
        </pc:sldMkLst>
      </pc:sldChg>
      <pc:sldChg chg="modNotesTx">
        <pc:chgData name="DOMINGUEZ, Morgane" userId="d29c428e-ee62-4017-a838-521138d5b01c" providerId="ADAL" clId="{4E23989A-BB97-442E-9F45-E56B6D8B87DE}" dt="2025-03-11T06:55:03.138" v="1" actId="6549"/>
        <pc:sldMkLst>
          <pc:docMk/>
          <pc:sldMk cId="2083123537" sldId="851"/>
        </pc:sldMkLst>
      </pc:sldChg>
      <pc:sldChg chg="delSp mod modNotesTx">
        <pc:chgData name="DOMINGUEZ, Morgane" userId="d29c428e-ee62-4017-a838-521138d5b01c" providerId="ADAL" clId="{4E23989A-BB97-442E-9F45-E56B6D8B87DE}" dt="2025-03-11T07:20:51.594" v="10" actId="478"/>
        <pc:sldMkLst>
          <pc:docMk/>
          <pc:sldMk cId="0" sldId="852"/>
        </pc:sldMkLst>
        <pc:spChg chg="del">
          <ac:chgData name="DOMINGUEZ, Morgane" userId="d29c428e-ee62-4017-a838-521138d5b01c" providerId="ADAL" clId="{4E23989A-BB97-442E-9F45-E56B6D8B87DE}" dt="2025-03-11T07:20:51.594" v="10" actId="478"/>
          <ac:spMkLst>
            <pc:docMk/>
            <pc:sldMk cId="0" sldId="852"/>
            <ac:spMk id="2" creationId="{BDCB2BF5-53F4-1EB4-FB89-FD9E730888B4}"/>
          </ac:spMkLst>
        </pc:spChg>
      </pc:sldChg>
      <pc:sldChg chg="delSp mod modNotesTx">
        <pc:chgData name="DOMINGUEZ, Morgane" userId="d29c428e-ee62-4017-a838-521138d5b01c" providerId="ADAL" clId="{4E23989A-BB97-442E-9F45-E56B6D8B87DE}" dt="2025-03-11T07:20:44.036" v="8" actId="478"/>
        <pc:sldMkLst>
          <pc:docMk/>
          <pc:sldMk cId="0" sldId="854"/>
        </pc:sldMkLst>
        <pc:spChg chg="del">
          <ac:chgData name="DOMINGUEZ, Morgane" userId="d29c428e-ee62-4017-a838-521138d5b01c" providerId="ADAL" clId="{4E23989A-BB97-442E-9F45-E56B6D8B87DE}" dt="2025-03-11T07:20:44.036" v="8" actId="478"/>
          <ac:spMkLst>
            <pc:docMk/>
            <pc:sldMk cId="0" sldId="854"/>
            <ac:spMk id="9" creationId="{DB8767A2-BCA0-06FD-BD08-26249E02B5B9}"/>
          </ac:spMkLst>
        </pc:spChg>
      </pc:sldChg>
      <pc:sldChg chg="delSp mod modNotesTx">
        <pc:chgData name="DOMINGUEZ, Morgane" userId="d29c428e-ee62-4017-a838-521138d5b01c" providerId="ADAL" clId="{4E23989A-BB97-442E-9F45-E56B6D8B87DE}" dt="2025-03-11T07:20:40.583" v="7" actId="478"/>
        <pc:sldMkLst>
          <pc:docMk/>
          <pc:sldMk cId="389553719" sldId="862"/>
        </pc:sldMkLst>
        <pc:spChg chg="del">
          <ac:chgData name="DOMINGUEZ, Morgane" userId="d29c428e-ee62-4017-a838-521138d5b01c" providerId="ADAL" clId="{4E23989A-BB97-442E-9F45-E56B6D8B87DE}" dt="2025-03-11T07:20:40.583" v="7" actId="478"/>
          <ac:spMkLst>
            <pc:docMk/>
            <pc:sldMk cId="389553719" sldId="862"/>
            <ac:spMk id="9" creationId="{FFB64006-C15D-FB8F-7729-0D18BD683A76}"/>
          </ac:spMkLst>
        </pc:spChg>
      </pc:sldChg>
      <pc:sldChg chg="delSp mod modNotesTx">
        <pc:chgData name="DOMINGUEZ, Morgane" userId="d29c428e-ee62-4017-a838-521138d5b01c" providerId="ADAL" clId="{4E23989A-BB97-442E-9F45-E56B6D8B87DE}" dt="2025-03-11T07:20:54.686" v="11" actId="478"/>
        <pc:sldMkLst>
          <pc:docMk/>
          <pc:sldMk cId="64707719" sldId="873"/>
        </pc:sldMkLst>
        <pc:spChg chg="del">
          <ac:chgData name="DOMINGUEZ, Morgane" userId="d29c428e-ee62-4017-a838-521138d5b01c" providerId="ADAL" clId="{4E23989A-BB97-442E-9F45-E56B6D8B87DE}" dt="2025-03-11T07:20:54.686" v="11" actId="478"/>
          <ac:spMkLst>
            <pc:docMk/>
            <pc:sldMk cId="64707719" sldId="873"/>
            <ac:spMk id="4" creationId="{703D7A72-39F8-4160-A819-DB6838A3BFCA}"/>
          </ac:spMkLst>
        </pc:spChg>
      </pc:sldChg>
    </pc:docChg>
  </pc:docChgLst>
  <pc:docChgLst>
    <pc:chgData name="DOMINGUEZ, Morgane" userId="d29c428e-ee62-4017-a838-521138d5b01c" providerId="ADAL" clId="{C26707AF-227E-4CB5-B034-4F13E225879A}"/>
    <pc:docChg chg="undo custSel modSld">
      <pc:chgData name="DOMINGUEZ, Morgane" userId="d29c428e-ee62-4017-a838-521138d5b01c" providerId="ADAL" clId="{C26707AF-227E-4CB5-B034-4F13E225879A}" dt="2025-05-19T13:23:14.405" v="69"/>
      <pc:docMkLst>
        <pc:docMk/>
      </pc:docMkLst>
      <pc:sldChg chg="delSp modSp mod modTransition delAnim modAnim modNotesTx">
        <pc:chgData name="DOMINGUEZ, Morgane" userId="d29c428e-ee62-4017-a838-521138d5b01c" providerId="ADAL" clId="{C26707AF-227E-4CB5-B034-4F13E225879A}" dt="2025-05-19T13:23:02.798" v="67"/>
        <pc:sldMkLst>
          <pc:docMk/>
          <pc:sldMk cId="558063434" sldId="794"/>
        </pc:sldMkLst>
        <pc:spChg chg="mod">
          <ac:chgData name="DOMINGUEZ, Morgane" userId="d29c428e-ee62-4017-a838-521138d5b01c" providerId="ADAL" clId="{C26707AF-227E-4CB5-B034-4F13E225879A}" dt="2025-05-19T13:20:32.395" v="55" actId="1076"/>
          <ac:spMkLst>
            <pc:docMk/>
            <pc:sldMk cId="558063434" sldId="794"/>
            <ac:spMk id="4" creationId="{27856B02-AC73-5063-A950-68A6E01F1C43}"/>
          </ac:spMkLst>
        </pc:spChg>
        <pc:picChg chg="del">
          <ac:chgData name="DOMINGUEZ, Morgane" userId="d29c428e-ee62-4017-a838-521138d5b01c" providerId="ADAL" clId="{C26707AF-227E-4CB5-B034-4F13E225879A}" dt="2025-05-19T13:19:01.185" v="14" actId="478"/>
          <ac:picMkLst>
            <pc:docMk/>
            <pc:sldMk cId="558063434" sldId="794"/>
            <ac:picMk id="3" creationId="{3FC56735-9B73-1255-2A9D-D950EA3B9027}"/>
          </ac:picMkLst>
        </pc:picChg>
      </pc:sldChg>
      <pc:sldChg chg="delSp mod modTransition delAnim modAnim modNotesTx">
        <pc:chgData name="DOMINGUEZ, Morgane" userId="d29c428e-ee62-4017-a838-521138d5b01c" providerId="ADAL" clId="{C26707AF-227E-4CB5-B034-4F13E225879A}" dt="2025-05-19T13:22:41.256" v="63"/>
        <pc:sldMkLst>
          <pc:docMk/>
          <pc:sldMk cId="3811128158" sldId="850"/>
        </pc:sldMkLst>
        <pc:picChg chg="del">
          <ac:chgData name="DOMINGUEZ, Morgane" userId="d29c428e-ee62-4017-a838-521138d5b01c" providerId="ADAL" clId="{C26707AF-227E-4CB5-B034-4F13E225879A}" dt="2025-05-19T13:18:45.649" v="1" actId="478"/>
          <ac:picMkLst>
            <pc:docMk/>
            <pc:sldMk cId="3811128158" sldId="850"/>
            <ac:picMk id="2" creationId="{E92D6A42-016D-46B1-1634-9AF863AD46A1}"/>
          </ac:picMkLst>
        </pc:picChg>
      </pc:sldChg>
      <pc:sldChg chg="delSp mod modTransition delAnim modAnim modNotesTx">
        <pc:chgData name="DOMINGUEZ, Morgane" userId="d29c428e-ee62-4017-a838-521138d5b01c" providerId="ADAL" clId="{C26707AF-227E-4CB5-B034-4F13E225879A}" dt="2025-05-19T13:22:46.336" v="64"/>
        <pc:sldMkLst>
          <pc:docMk/>
          <pc:sldMk cId="2083123537" sldId="851"/>
        </pc:sldMkLst>
        <pc:spChg chg="del">
          <ac:chgData name="DOMINGUEZ, Morgane" userId="d29c428e-ee62-4017-a838-521138d5b01c" providerId="ADAL" clId="{C26707AF-227E-4CB5-B034-4F13E225879A}" dt="2025-05-19T13:20:25.581" v="54" actId="478"/>
          <ac:spMkLst>
            <pc:docMk/>
            <pc:sldMk cId="2083123537" sldId="851"/>
            <ac:spMk id="4" creationId="{59C32918-42B7-4FE6-B977-9E4FDF3F1E1A}"/>
          </ac:spMkLst>
        </pc:spChg>
        <pc:picChg chg="del">
          <ac:chgData name="DOMINGUEZ, Morgane" userId="d29c428e-ee62-4017-a838-521138d5b01c" providerId="ADAL" clId="{C26707AF-227E-4CB5-B034-4F13E225879A}" dt="2025-05-19T13:18:49.695" v="3" actId="478"/>
          <ac:picMkLst>
            <pc:docMk/>
            <pc:sldMk cId="2083123537" sldId="851"/>
            <ac:picMk id="2" creationId="{5F4646BB-3A8B-031B-3BA8-58D7D7DF04ED}"/>
          </ac:picMkLst>
        </pc:picChg>
      </pc:sldChg>
      <pc:sldChg chg="delSp modSp mod modTransition delAnim modAnim modNotesTx">
        <pc:chgData name="DOMINGUEZ, Morgane" userId="d29c428e-ee62-4017-a838-521138d5b01c" providerId="ADAL" clId="{C26707AF-227E-4CB5-B034-4F13E225879A}" dt="2025-05-19T13:23:08.045" v="68"/>
        <pc:sldMkLst>
          <pc:docMk/>
          <pc:sldMk cId="0" sldId="852"/>
        </pc:sldMkLst>
        <pc:spChg chg="mod">
          <ac:chgData name="DOMINGUEZ, Morgane" userId="d29c428e-ee62-4017-a838-521138d5b01c" providerId="ADAL" clId="{C26707AF-227E-4CB5-B034-4F13E225879A}" dt="2025-05-19T13:21:31.860" v="60" actId="20577"/>
          <ac:spMkLst>
            <pc:docMk/>
            <pc:sldMk cId="0" sldId="852"/>
            <ac:spMk id="15" creationId="{661842C8-3DA1-B034-6DB2-E4A868562608}"/>
          </ac:spMkLst>
        </pc:spChg>
        <pc:spChg chg="mod">
          <ac:chgData name="DOMINGUEZ, Morgane" userId="d29c428e-ee62-4017-a838-521138d5b01c" providerId="ADAL" clId="{C26707AF-227E-4CB5-B034-4F13E225879A}" dt="2025-05-19T13:21:31.082" v="59" actId="20577"/>
          <ac:spMkLst>
            <pc:docMk/>
            <pc:sldMk cId="0" sldId="852"/>
            <ac:spMk id="18" creationId="{27E20E87-D96D-824B-59ED-F628FAF95C56}"/>
          </ac:spMkLst>
        </pc:spChg>
        <pc:picChg chg="del">
          <ac:chgData name="DOMINGUEZ, Morgane" userId="d29c428e-ee62-4017-a838-521138d5b01c" providerId="ADAL" clId="{C26707AF-227E-4CB5-B034-4F13E225879A}" dt="2025-05-19T13:19:06.887" v="23" actId="478"/>
          <ac:picMkLst>
            <pc:docMk/>
            <pc:sldMk cId="0" sldId="852"/>
            <ac:picMk id="2" creationId="{D2BECF27-641E-94F4-DF53-1E07330FA0D6}"/>
          </ac:picMkLst>
        </pc:picChg>
      </pc:sldChg>
      <pc:sldChg chg="delSp mod modTransition delAnim modAnim modNotesTx">
        <pc:chgData name="DOMINGUEZ, Morgane" userId="d29c428e-ee62-4017-a838-521138d5b01c" providerId="ADAL" clId="{C26707AF-227E-4CB5-B034-4F13E225879A}" dt="2025-05-19T13:22:57.088" v="66"/>
        <pc:sldMkLst>
          <pc:docMk/>
          <pc:sldMk cId="0" sldId="854"/>
        </pc:sldMkLst>
        <pc:picChg chg="del">
          <ac:chgData name="DOMINGUEZ, Morgane" userId="d29c428e-ee62-4017-a838-521138d5b01c" providerId="ADAL" clId="{C26707AF-227E-4CB5-B034-4F13E225879A}" dt="2025-05-19T13:18:56.153" v="7" actId="478"/>
          <ac:picMkLst>
            <pc:docMk/>
            <pc:sldMk cId="0" sldId="854"/>
            <ac:picMk id="8" creationId="{0A859C9C-BA03-6E81-1922-A0811857E6CC}"/>
          </ac:picMkLst>
        </pc:picChg>
      </pc:sldChg>
      <pc:sldChg chg="delSp mod modTransition delAnim modAnim modNotesTx">
        <pc:chgData name="DOMINGUEZ, Morgane" userId="d29c428e-ee62-4017-a838-521138d5b01c" providerId="ADAL" clId="{C26707AF-227E-4CB5-B034-4F13E225879A}" dt="2025-05-19T13:22:51.783" v="65"/>
        <pc:sldMkLst>
          <pc:docMk/>
          <pc:sldMk cId="389553719" sldId="862"/>
        </pc:sldMkLst>
        <pc:picChg chg="del">
          <ac:chgData name="DOMINGUEZ, Morgane" userId="d29c428e-ee62-4017-a838-521138d5b01c" providerId="ADAL" clId="{C26707AF-227E-4CB5-B034-4F13E225879A}" dt="2025-05-19T13:18:53.135" v="6" actId="478"/>
          <ac:picMkLst>
            <pc:docMk/>
            <pc:sldMk cId="389553719" sldId="862"/>
            <ac:picMk id="2" creationId="{0A975666-D4E7-F412-46A8-5B6864A87862}"/>
          </ac:picMkLst>
        </pc:picChg>
      </pc:sldChg>
      <pc:sldChg chg="delSp modSp mod modTransition delAnim modNotesTx">
        <pc:chgData name="DOMINGUEZ, Morgane" userId="d29c428e-ee62-4017-a838-521138d5b01c" providerId="ADAL" clId="{C26707AF-227E-4CB5-B034-4F13E225879A}" dt="2025-05-19T13:23:14.405" v="69"/>
        <pc:sldMkLst>
          <pc:docMk/>
          <pc:sldMk cId="64707719" sldId="873"/>
        </pc:sldMkLst>
        <pc:spChg chg="mod">
          <ac:chgData name="DOMINGUEZ, Morgane" userId="d29c428e-ee62-4017-a838-521138d5b01c" providerId="ADAL" clId="{C26707AF-227E-4CB5-B034-4F13E225879A}" dt="2025-05-19T13:21:35.279" v="62" actId="1076"/>
          <ac:spMkLst>
            <pc:docMk/>
            <pc:sldMk cId="64707719" sldId="873"/>
            <ac:spMk id="4" creationId="{342EC427-6AB9-89B6-E950-C3386267098F}"/>
          </ac:spMkLst>
        </pc:spChg>
        <pc:picChg chg="del">
          <ac:chgData name="DOMINGUEZ, Morgane" userId="d29c428e-ee62-4017-a838-521138d5b01c" providerId="ADAL" clId="{C26707AF-227E-4CB5-B034-4F13E225879A}" dt="2025-05-19T13:19:09.632" v="24" actId="478"/>
          <ac:picMkLst>
            <pc:docMk/>
            <pc:sldMk cId="64707719" sldId="873"/>
            <ac:picMk id="3" creationId="{729C5EA8-8A79-045B-BB51-3BDFE7B8C88D}"/>
          </ac:picMkLst>
        </pc:picChg>
      </pc:sldChg>
    </pc:docChg>
  </pc:docChgLst>
  <pc:docChgLst>
    <pc:chgData name="DOMINGUEZ, Morgane" userId="d29c428e-ee62-4017-a838-521138d5b01c" providerId="ADAL" clId="{5CCB5340-1D73-4D3D-AE20-D894D7C01E45}"/>
    <pc:docChg chg="undo custSel modSld">
      <pc:chgData name="DOMINGUEZ, Morgane" userId="d29c428e-ee62-4017-a838-521138d5b01c" providerId="ADAL" clId="{5CCB5340-1D73-4D3D-AE20-D894D7C01E45}" dt="2025-02-19T10:28:30.311" v="71" actId="14100"/>
      <pc:docMkLst>
        <pc:docMk/>
      </pc:docMkLst>
      <pc:sldChg chg="delSp modSp mod modTransition delAnim modAnim modNotesTx">
        <pc:chgData name="DOMINGUEZ, Morgane" userId="d29c428e-ee62-4017-a838-521138d5b01c" providerId="ADAL" clId="{5CCB5340-1D73-4D3D-AE20-D894D7C01E45}" dt="2025-02-16T16:58:48.272" v="67"/>
        <pc:sldMkLst>
          <pc:docMk/>
          <pc:sldMk cId="558063434" sldId="794"/>
        </pc:sldMkLst>
        <pc:spChg chg="mod">
          <ac:chgData name="DOMINGUEZ, Morgane" userId="d29c428e-ee62-4017-a838-521138d5b01c" providerId="ADAL" clId="{5CCB5340-1D73-4D3D-AE20-D894D7C01E45}" dt="2025-02-16T16:57:16.595" v="55" actId="1076"/>
          <ac:spMkLst>
            <pc:docMk/>
            <pc:sldMk cId="558063434" sldId="794"/>
            <ac:spMk id="3" creationId="{336ED93E-759E-9F54-77C5-3B54C40EA5F9}"/>
          </ac:spMkLst>
        </pc:spChg>
        <pc:picChg chg="del">
          <ac:chgData name="DOMINGUEZ, Morgane" userId="d29c428e-ee62-4017-a838-521138d5b01c" providerId="ADAL" clId="{5CCB5340-1D73-4D3D-AE20-D894D7C01E45}" dt="2025-02-16T16:55:03.442" v="13" actId="478"/>
          <ac:picMkLst>
            <pc:docMk/>
            <pc:sldMk cId="558063434" sldId="794"/>
            <ac:picMk id="6" creationId="{8B85E713-BD96-B98C-F42C-968B8C4000C4}"/>
          </ac:picMkLst>
        </pc:picChg>
      </pc:sldChg>
      <pc:sldChg chg="delSp modSp mod modTransition delAnim modNotesTx">
        <pc:chgData name="DOMINGUEZ, Morgane" userId="d29c428e-ee62-4017-a838-521138d5b01c" providerId="ADAL" clId="{5CCB5340-1D73-4D3D-AE20-D894D7C01E45}" dt="2025-02-19T10:28:27.716" v="70" actId="14100"/>
        <pc:sldMkLst>
          <pc:docMk/>
          <pc:sldMk cId="3811128158" sldId="850"/>
        </pc:sldMkLst>
        <pc:spChg chg="del">
          <ac:chgData name="DOMINGUEZ, Morgane" userId="d29c428e-ee62-4017-a838-521138d5b01c" providerId="ADAL" clId="{5CCB5340-1D73-4D3D-AE20-D894D7C01E45}" dt="2025-02-16T16:56:30.022" v="49" actId="478"/>
          <ac:spMkLst>
            <pc:docMk/>
            <pc:sldMk cId="3811128158" sldId="850"/>
            <ac:spMk id="3" creationId="{C024D1AE-FC63-316B-CCB9-6762F4BA818E}"/>
          </ac:spMkLst>
        </pc:spChg>
        <pc:picChg chg="del">
          <ac:chgData name="DOMINGUEZ, Morgane" userId="d29c428e-ee62-4017-a838-521138d5b01c" providerId="ADAL" clId="{5CCB5340-1D73-4D3D-AE20-D894D7C01E45}" dt="2025-02-16T16:54:43.064" v="0" actId="478"/>
          <ac:picMkLst>
            <pc:docMk/>
            <pc:sldMk cId="3811128158" sldId="850"/>
            <ac:picMk id="2" creationId="{97D2C303-B97D-1246-1C41-E4EE4DCAA3E5}"/>
          </ac:picMkLst>
        </pc:picChg>
        <pc:picChg chg="mod">
          <ac:chgData name="DOMINGUEZ, Morgane" userId="d29c428e-ee62-4017-a838-521138d5b01c" providerId="ADAL" clId="{5CCB5340-1D73-4D3D-AE20-D894D7C01E45}" dt="2025-02-19T10:28:27.716" v="70" actId="14100"/>
          <ac:picMkLst>
            <pc:docMk/>
            <pc:sldMk cId="3811128158" sldId="850"/>
            <ac:picMk id="7" creationId="{FF7B4ABE-F753-275E-4C9E-A569FAF22182}"/>
          </ac:picMkLst>
        </pc:picChg>
      </pc:sldChg>
      <pc:sldChg chg="delSp modSp mod modTransition delAnim modNotesTx">
        <pc:chgData name="DOMINGUEZ, Morgane" userId="d29c428e-ee62-4017-a838-521138d5b01c" providerId="ADAL" clId="{5CCB5340-1D73-4D3D-AE20-D894D7C01E45}" dt="2025-02-19T10:28:30.311" v="71" actId="14100"/>
        <pc:sldMkLst>
          <pc:docMk/>
          <pc:sldMk cId="2083123537" sldId="851"/>
        </pc:sldMkLst>
        <pc:spChg chg="del">
          <ac:chgData name="DOMINGUEZ, Morgane" userId="d29c428e-ee62-4017-a838-521138d5b01c" providerId="ADAL" clId="{5CCB5340-1D73-4D3D-AE20-D894D7C01E45}" dt="2025-02-16T16:56:34.678" v="50" actId="478"/>
          <ac:spMkLst>
            <pc:docMk/>
            <pc:sldMk cId="2083123537" sldId="851"/>
            <ac:spMk id="2" creationId="{C1637741-558B-3CB3-6A6F-5E15655FFD4D}"/>
          </ac:spMkLst>
        </pc:spChg>
        <pc:picChg chg="del">
          <ac:chgData name="DOMINGUEZ, Morgane" userId="d29c428e-ee62-4017-a838-521138d5b01c" providerId="ADAL" clId="{5CCB5340-1D73-4D3D-AE20-D894D7C01E45}" dt="2025-02-16T16:54:46.860" v="1" actId="478"/>
          <ac:picMkLst>
            <pc:docMk/>
            <pc:sldMk cId="2083123537" sldId="851"/>
            <ac:picMk id="5" creationId="{8805C73E-AE78-1A47-ED50-F4AD7C64FA25}"/>
          </ac:picMkLst>
        </pc:picChg>
        <pc:picChg chg="mod">
          <ac:chgData name="DOMINGUEZ, Morgane" userId="d29c428e-ee62-4017-a838-521138d5b01c" providerId="ADAL" clId="{5CCB5340-1D73-4D3D-AE20-D894D7C01E45}" dt="2025-02-19T10:28:30.311" v="71" actId="14100"/>
          <ac:picMkLst>
            <pc:docMk/>
            <pc:sldMk cId="2083123537" sldId="851"/>
            <ac:picMk id="7" creationId="{669D2F21-83B3-EE56-C997-D0C5DD020440}"/>
          </ac:picMkLst>
        </pc:picChg>
      </pc:sldChg>
      <pc:sldChg chg="delSp modSp mod modTransition delAnim modAnim modNotesTx">
        <pc:chgData name="DOMINGUEZ, Morgane" userId="d29c428e-ee62-4017-a838-521138d5b01c" providerId="ADAL" clId="{5CCB5340-1D73-4D3D-AE20-D894D7C01E45}" dt="2025-02-16T16:58:54.570" v="68"/>
        <pc:sldMkLst>
          <pc:docMk/>
          <pc:sldMk cId="0" sldId="852"/>
        </pc:sldMkLst>
        <pc:spChg chg="mod">
          <ac:chgData name="DOMINGUEZ, Morgane" userId="d29c428e-ee62-4017-a838-521138d5b01c" providerId="ADAL" clId="{5CCB5340-1D73-4D3D-AE20-D894D7C01E45}" dt="2025-02-16T16:57:30.703" v="59" actId="1076"/>
          <ac:spMkLst>
            <pc:docMk/>
            <pc:sldMk cId="0" sldId="852"/>
            <ac:spMk id="2" creationId="{BDCB2BF5-53F4-1EB4-FB89-FD9E730888B4}"/>
          </ac:spMkLst>
        </pc:spChg>
        <pc:grpChg chg="mod">
          <ac:chgData name="DOMINGUEZ, Morgane" userId="d29c428e-ee62-4017-a838-521138d5b01c" providerId="ADAL" clId="{5CCB5340-1D73-4D3D-AE20-D894D7C01E45}" dt="2025-02-16T16:57:26.751" v="58" actId="1076"/>
          <ac:grpSpMkLst>
            <pc:docMk/>
            <pc:sldMk cId="0" sldId="852"/>
            <ac:grpSpMk id="23" creationId="{20099868-8435-1659-8522-55D072EDCB6C}"/>
          </ac:grpSpMkLst>
        </pc:grpChg>
        <pc:picChg chg="del">
          <ac:chgData name="DOMINGUEZ, Morgane" userId="d29c428e-ee62-4017-a838-521138d5b01c" providerId="ADAL" clId="{5CCB5340-1D73-4D3D-AE20-D894D7C01E45}" dt="2025-02-16T16:55:10.190" v="19" actId="478"/>
          <ac:picMkLst>
            <pc:docMk/>
            <pc:sldMk cId="0" sldId="852"/>
            <ac:picMk id="7" creationId="{9FC32713-645B-A507-9356-39043A8EFDC4}"/>
          </ac:picMkLst>
        </pc:picChg>
      </pc:sldChg>
      <pc:sldChg chg="delSp modSp mod modTransition delAnim modAnim modNotesTx">
        <pc:chgData name="DOMINGUEZ, Morgane" userId="d29c428e-ee62-4017-a838-521138d5b01c" providerId="ADAL" clId="{5CCB5340-1D73-4D3D-AE20-D894D7C01E45}" dt="2025-02-16T16:58:40.845" v="66"/>
        <pc:sldMkLst>
          <pc:docMk/>
          <pc:sldMk cId="0" sldId="854"/>
        </pc:sldMkLst>
        <pc:spChg chg="mod">
          <ac:chgData name="DOMINGUEZ, Morgane" userId="d29c428e-ee62-4017-a838-521138d5b01c" providerId="ADAL" clId="{5CCB5340-1D73-4D3D-AE20-D894D7C01E45}" dt="2025-02-16T16:56:54.049" v="52" actId="255"/>
          <ac:spMkLst>
            <pc:docMk/>
            <pc:sldMk cId="0" sldId="854"/>
            <ac:spMk id="9" creationId="{DB8767A2-BCA0-06FD-BD08-26249E02B5B9}"/>
          </ac:spMkLst>
        </pc:spChg>
        <pc:picChg chg="del">
          <ac:chgData name="DOMINGUEZ, Morgane" userId="d29c428e-ee62-4017-a838-521138d5b01c" providerId="ADAL" clId="{5CCB5340-1D73-4D3D-AE20-D894D7C01E45}" dt="2025-02-16T16:54:56.300" v="6" actId="478"/>
          <ac:picMkLst>
            <pc:docMk/>
            <pc:sldMk cId="0" sldId="854"/>
            <ac:picMk id="8" creationId="{9DB33B68-ADD1-1DF6-BEFC-7C0F68CE7211}"/>
          </ac:picMkLst>
        </pc:picChg>
      </pc:sldChg>
      <pc:sldChg chg="delSp modSp mod modTransition delAnim modAnim modNotesTx">
        <pc:chgData name="DOMINGUEZ, Morgane" userId="d29c428e-ee62-4017-a838-521138d5b01c" providerId="ADAL" clId="{5CCB5340-1D73-4D3D-AE20-D894D7C01E45}" dt="2025-02-16T16:58:34.377" v="65"/>
        <pc:sldMkLst>
          <pc:docMk/>
          <pc:sldMk cId="389553719" sldId="862"/>
        </pc:sldMkLst>
        <pc:spChg chg="mod">
          <ac:chgData name="DOMINGUEZ, Morgane" userId="d29c428e-ee62-4017-a838-521138d5b01c" providerId="ADAL" clId="{5CCB5340-1D73-4D3D-AE20-D894D7C01E45}" dt="2025-02-16T16:56:46.122" v="51" actId="255"/>
          <ac:spMkLst>
            <pc:docMk/>
            <pc:sldMk cId="389553719" sldId="862"/>
            <ac:spMk id="9" creationId="{FFB64006-C15D-FB8F-7729-0D18BD683A76}"/>
          </ac:spMkLst>
        </pc:spChg>
        <pc:picChg chg="del">
          <ac:chgData name="DOMINGUEZ, Morgane" userId="d29c428e-ee62-4017-a838-521138d5b01c" providerId="ADAL" clId="{5CCB5340-1D73-4D3D-AE20-D894D7C01E45}" dt="2025-02-16T16:54:50.122" v="2" actId="478"/>
          <ac:picMkLst>
            <pc:docMk/>
            <pc:sldMk cId="389553719" sldId="862"/>
            <ac:picMk id="2" creationId="{EFF9D307-B4C5-E9E4-9C3F-35045FDCF63C}"/>
          </ac:picMkLst>
        </pc:picChg>
      </pc:sldChg>
      <pc:sldChg chg="delSp modSp mod modTransition delAnim modNotesTx">
        <pc:chgData name="DOMINGUEZ, Morgane" userId="d29c428e-ee62-4017-a838-521138d5b01c" providerId="ADAL" clId="{5CCB5340-1D73-4D3D-AE20-D894D7C01E45}" dt="2025-02-16T16:58:59.773" v="69"/>
        <pc:sldMkLst>
          <pc:docMk/>
          <pc:sldMk cId="64707719" sldId="873"/>
        </pc:sldMkLst>
        <pc:spChg chg="mod">
          <ac:chgData name="DOMINGUEZ, Morgane" userId="d29c428e-ee62-4017-a838-521138d5b01c" providerId="ADAL" clId="{5CCB5340-1D73-4D3D-AE20-D894D7C01E45}" dt="2025-02-16T16:57:43.780" v="62" actId="1076"/>
          <ac:spMkLst>
            <pc:docMk/>
            <pc:sldMk cId="64707719" sldId="873"/>
            <ac:spMk id="4" creationId="{703D7A72-39F8-4160-A819-DB6838A3BFCA}"/>
          </ac:spMkLst>
        </pc:spChg>
        <pc:picChg chg="del">
          <ac:chgData name="DOMINGUEZ, Morgane" userId="d29c428e-ee62-4017-a838-521138d5b01c" providerId="ADAL" clId="{5CCB5340-1D73-4D3D-AE20-D894D7C01E45}" dt="2025-02-16T16:55:15.635" v="22" actId="478"/>
          <ac:picMkLst>
            <pc:docMk/>
            <pc:sldMk cId="64707719" sldId="873"/>
            <ac:picMk id="3" creationId="{F3231817-79AB-E6EE-C445-E87CC61CF97F}"/>
          </ac:picMkLst>
        </pc:picChg>
      </pc:sldChg>
    </pc:docChg>
  </pc:docChgLst>
  <pc:docChgLst>
    <pc:chgData name="DOMINGUEZ, Morgane" userId="d29c428e-ee62-4017-a838-521138d5b01c" providerId="ADAL" clId="{F8FA6D54-7BE3-491E-BA5D-B78278916EF0}"/>
    <pc:docChg chg="custSel modSld">
      <pc:chgData name="DOMINGUEZ, Morgane" userId="d29c428e-ee62-4017-a838-521138d5b01c" providerId="ADAL" clId="{F8FA6D54-7BE3-491E-BA5D-B78278916EF0}" dt="2025-04-04T13:44:22.052" v="340"/>
      <pc:docMkLst>
        <pc:docMk/>
      </pc:docMkLst>
      <pc:sldChg chg="addSp modSp mod modTransition modAnim">
        <pc:chgData name="DOMINGUEZ, Morgane" userId="d29c428e-ee62-4017-a838-521138d5b01c" providerId="ADAL" clId="{F8FA6D54-7BE3-491E-BA5D-B78278916EF0}" dt="2025-03-31T08:08:33.178" v="309"/>
        <pc:sldMkLst>
          <pc:docMk/>
          <pc:sldMk cId="558063434" sldId="794"/>
        </pc:sldMkLst>
        <pc:spChg chg="mod">
          <ac:chgData name="DOMINGUEZ, Morgane" userId="d29c428e-ee62-4017-a838-521138d5b01c" providerId="ADAL" clId="{F8FA6D54-7BE3-491E-BA5D-B78278916EF0}" dt="2025-03-31T08:03:58.858" v="298" actId="20577"/>
          <ac:spMkLst>
            <pc:docMk/>
            <pc:sldMk cId="558063434" sldId="794"/>
            <ac:spMk id="2" creationId="{7315CC10-F468-C3D2-0E30-943418C26317}"/>
          </ac:spMkLst>
        </pc:spChg>
        <pc:spChg chg="mod">
          <ac:chgData name="DOMINGUEZ, Morgane" userId="d29c428e-ee62-4017-a838-521138d5b01c" providerId="ADAL" clId="{F8FA6D54-7BE3-491E-BA5D-B78278916EF0}" dt="2025-03-11T08:42:03.053" v="131" actId="20577"/>
          <ac:spMkLst>
            <pc:docMk/>
            <pc:sldMk cId="558063434" sldId="794"/>
            <ac:spMk id="15" creationId="{5B68F8CA-E0C5-60FE-A03A-E98DEF7D2942}"/>
          </ac:spMkLst>
        </pc:spChg>
        <pc:spChg chg="mod">
          <ac:chgData name="DOMINGUEZ, Morgane" userId="d29c428e-ee62-4017-a838-521138d5b01c" providerId="ADAL" clId="{F8FA6D54-7BE3-491E-BA5D-B78278916EF0}" dt="2025-03-11T08:42:11.026" v="147" actId="20577"/>
          <ac:spMkLst>
            <pc:docMk/>
            <pc:sldMk cId="558063434" sldId="794"/>
            <ac:spMk id="16" creationId="{D4522D94-3160-C8BB-8F3D-C1C9CE6AC06E}"/>
          </ac:spMkLst>
        </pc:spChg>
        <pc:picChg chg="add mod">
          <ac:chgData name="DOMINGUEZ, Morgane" userId="d29c428e-ee62-4017-a838-521138d5b01c" providerId="ADAL" clId="{F8FA6D54-7BE3-491E-BA5D-B78278916EF0}" dt="2025-03-31T08:05:44.184" v="300" actId="1076"/>
          <ac:picMkLst>
            <pc:docMk/>
            <pc:sldMk cId="558063434" sldId="794"/>
            <ac:picMk id="3" creationId="{3FC56735-9B73-1255-2A9D-D950EA3B9027}"/>
          </ac:picMkLst>
        </pc:picChg>
      </pc:sldChg>
      <pc:sldChg chg="addSp delSp modSp mod modTransition modAnim">
        <pc:chgData name="DOMINGUEZ, Morgane" userId="d29c428e-ee62-4017-a838-521138d5b01c" providerId="ADAL" clId="{F8FA6D54-7BE3-491E-BA5D-B78278916EF0}" dt="2025-04-04T13:33:25.917" v="339"/>
        <pc:sldMkLst>
          <pc:docMk/>
          <pc:sldMk cId="3811128158" sldId="850"/>
        </pc:sldMkLst>
        <pc:picChg chg="add mod">
          <ac:chgData name="DOMINGUEZ, Morgane" userId="d29c428e-ee62-4017-a838-521138d5b01c" providerId="ADAL" clId="{F8FA6D54-7BE3-491E-BA5D-B78278916EF0}" dt="2025-03-31T07:47:25.972" v="233" actId="1076"/>
          <ac:picMkLst>
            <pc:docMk/>
            <pc:sldMk cId="3811128158" sldId="850"/>
            <ac:picMk id="2" creationId="{E92D6A42-016D-46B1-1634-9AF863AD46A1}"/>
          </ac:picMkLst>
        </pc:picChg>
        <pc:picChg chg="add mod">
          <ac:chgData name="DOMINGUEZ, Morgane" userId="d29c428e-ee62-4017-a838-521138d5b01c" providerId="ADAL" clId="{F8FA6D54-7BE3-491E-BA5D-B78278916EF0}" dt="2025-03-31T08:16:16.700" v="337" actId="14100"/>
          <ac:picMkLst>
            <pc:docMk/>
            <pc:sldMk cId="3811128158" sldId="850"/>
            <ac:picMk id="3" creationId="{5BF35CB4-FFF7-6738-392B-68832FC7A6C9}"/>
          </ac:picMkLst>
        </pc:picChg>
        <pc:picChg chg="del">
          <ac:chgData name="DOMINGUEZ, Morgane" userId="d29c428e-ee62-4017-a838-521138d5b01c" providerId="ADAL" clId="{F8FA6D54-7BE3-491E-BA5D-B78278916EF0}" dt="2025-03-11T08:36:48.965" v="0" actId="478"/>
          <ac:picMkLst>
            <pc:docMk/>
            <pc:sldMk cId="3811128158" sldId="850"/>
            <ac:picMk id="7" creationId="{FF7B4ABE-F753-275E-4C9E-A569FAF22182}"/>
          </ac:picMkLst>
        </pc:picChg>
      </pc:sldChg>
      <pc:sldChg chg="addSp delSp modSp mod modTransition modAnim">
        <pc:chgData name="DOMINGUEZ, Morgane" userId="d29c428e-ee62-4017-a838-521138d5b01c" providerId="ADAL" clId="{F8FA6D54-7BE3-491E-BA5D-B78278916EF0}" dt="2025-03-31T07:51:34.879" v="260"/>
        <pc:sldMkLst>
          <pc:docMk/>
          <pc:sldMk cId="2083123537" sldId="851"/>
        </pc:sldMkLst>
        <pc:picChg chg="add mod">
          <ac:chgData name="DOMINGUEZ, Morgane" userId="d29c428e-ee62-4017-a838-521138d5b01c" providerId="ADAL" clId="{F8FA6D54-7BE3-491E-BA5D-B78278916EF0}" dt="2025-03-31T07:51:14.013" v="258" actId="1076"/>
          <ac:picMkLst>
            <pc:docMk/>
            <pc:sldMk cId="2083123537" sldId="851"/>
            <ac:picMk id="2" creationId="{5F4646BB-3A8B-031B-3BA8-58D7D7DF04ED}"/>
          </ac:picMkLst>
        </pc:picChg>
        <pc:picChg chg="add mod">
          <ac:chgData name="DOMINGUEZ, Morgane" userId="d29c428e-ee62-4017-a838-521138d5b01c" providerId="ADAL" clId="{F8FA6D54-7BE3-491E-BA5D-B78278916EF0}" dt="2025-03-11T08:37:10.768" v="5" actId="962"/>
          <ac:picMkLst>
            <pc:docMk/>
            <pc:sldMk cId="2083123537" sldId="851"/>
            <ac:picMk id="3" creationId="{995308D7-11B0-A565-2BEF-98A367BD48A2}"/>
          </ac:picMkLst>
        </pc:picChg>
        <pc:picChg chg="del">
          <ac:chgData name="DOMINGUEZ, Morgane" userId="d29c428e-ee62-4017-a838-521138d5b01c" providerId="ADAL" clId="{F8FA6D54-7BE3-491E-BA5D-B78278916EF0}" dt="2025-03-11T08:37:08.593" v="2" actId="478"/>
          <ac:picMkLst>
            <pc:docMk/>
            <pc:sldMk cId="2083123537" sldId="851"/>
            <ac:picMk id="7" creationId="{669D2F21-83B3-EE56-C997-D0C5DD020440}"/>
          </ac:picMkLst>
        </pc:picChg>
      </pc:sldChg>
      <pc:sldChg chg="addSp delSp modSp mod modTransition modAnim">
        <pc:chgData name="DOMINGUEZ, Morgane" userId="d29c428e-ee62-4017-a838-521138d5b01c" providerId="ADAL" clId="{F8FA6D54-7BE3-491E-BA5D-B78278916EF0}" dt="2025-03-31T08:14:25.619" v="331"/>
        <pc:sldMkLst>
          <pc:docMk/>
          <pc:sldMk cId="0" sldId="852"/>
        </pc:sldMkLst>
        <pc:spChg chg="mod">
          <ac:chgData name="DOMINGUEZ, Morgane" userId="d29c428e-ee62-4017-a838-521138d5b01c" providerId="ADAL" clId="{F8FA6D54-7BE3-491E-BA5D-B78278916EF0}" dt="2025-03-11T08:42:18.526" v="148" actId="1076"/>
          <ac:spMkLst>
            <pc:docMk/>
            <pc:sldMk cId="0" sldId="852"/>
            <ac:spMk id="4" creationId="{E8152052-3491-25B1-1D07-46A8267ECB80}"/>
          </ac:spMkLst>
        </pc:spChg>
        <pc:spChg chg="mod topLvl">
          <ac:chgData name="DOMINGUEZ, Morgane" userId="d29c428e-ee62-4017-a838-521138d5b01c" providerId="ADAL" clId="{F8FA6D54-7BE3-491E-BA5D-B78278916EF0}" dt="2025-03-31T08:13:41.229" v="328" actId="164"/>
          <ac:spMkLst>
            <pc:docMk/>
            <pc:sldMk cId="0" sldId="852"/>
            <ac:spMk id="8" creationId="{FB63B4AF-F0E8-46C8-D830-B42BEC1E6DC2}"/>
          </ac:spMkLst>
        </pc:spChg>
        <pc:spChg chg="mod topLvl">
          <ac:chgData name="DOMINGUEZ, Morgane" userId="d29c428e-ee62-4017-a838-521138d5b01c" providerId="ADAL" clId="{F8FA6D54-7BE3-491E-BA5D-B78278916EF0}" dt="2025-03-31T08:13:41.229" v="328" actId="164"/>
          <ac:spMkLst>
            <pc:docMk/>
            <pc:sldMk cId="0" sldId="852"/>
            <ac:spMk id="11" creationId="{C1EC8B3A-A869-F2F8-01C8-E9072FC32C39}"/>
          </ac:spMkLst>
        </pc:spChg>
        <pc:spChg chg="mod topLvl">
          <ac:chgData name="DOMINGUEZ, Morgane" userId="d29c428e-ee62-4017-a838-521138d5b01c" providerId="ADAL" clId="{F8FA6D54-7BE3-491E-BA5D-B78278916EF0}" dt="2025-03-31T08:14:01.144" v="329" actId="164"/>
          <ac:spMkLst>
            <pc:docMk/>
            <pc:sldMk cId="0" sldId="852"/>
            <ac:spMk id="12" creationId="{AC0A86CE-80B1-24FB-8530-72B44D97F4D3}"/>
          </ac:spMkLst>
        </pc:spChg>
        <pc:spChg chg="mod topLvl">
          <ac:chgData name="DOMINGUEZ, Morgane" userId="d29c428e-ee62-4017-a838-521138d5b01c" providerId="ADAL" clId="{F8FA6D54-7BE3-491E-BA5D-B78278916EF0}" dt="2025-03-31T08:13:41.229" v="328" actId="164"/>
          <ac:spMkLst>
            <pc:docMk/>
            <pc:sldMk cId="0" sldId="852"/>
            <ac:spMk id="15" creationId="{661842C8-3DA1-B034-6DB2-E4A868562608}"/>
          </ac:spMkLst>
        </pc:spChg>
        <pc:spChg chg="mod topLvl">
          <ac:chgData name="DOMINGUEZ, Morgane" userId="d29c428e-ee62-4017-a838-521138d5b01c" providerId="ADAL" clId="{F8FA6D54-7BE3-491E-BA5D-B78278916EF0}" dt="2025-03-31T08:14:01.144" v="329" actId="164"/>
          <ac:spMkLst>
            <pc:docMk/>
            <pc:sldMk cId="0" sldId="852"/>
            <ac:spMk id="16" creationId="{D1C18D48-D22C-C7A7-6B80-0D3B60080818}"/>
          </ac:spMkLst>
        </pc:spChg>
        <pc:spChg chg="mod topLvl">
          <ac:chgData name="DOMINGUEZ, Morgane" userId="d29c428e-ee62-4017-a838-521138d5b01c" providerId="ADAL" clId="{F8FA6D54-7BE3-491E-BA5D-B78278916EF0}" dt="2025-03-31T08:14:01.144" v="329" actId="164"/>
          <ac:spMkLst>
            <pc:docMk/>
            <pc:sldMk cId="0" sldId="852"/>
            <ac:spMk id="18" creationId="{27E20E87-D96D-824B-59ED-F628FAF95C56}"/>
          </ac:spMkLst>
        </pc:spChg>
        <pc:spChg chg="mod">
          <ac:chgData name="DOMINGUEZ, Morgane" userId="d29c428e-ee62-4017-a838-521138d5b01c" providerId="ADAL" clId="{F8FA6D54-7BE3-491E-BA5D-B78278916EF0}" dt="2025-03-11T08:42:58.411" v="175" actId="20577"/>
          <ac:spMkLst>
            <pc:docMk/>
            <pc:sldMk cId="0" sldId="852"/>
            <ac:spMk id="21" creationId="{F0819B31-1A4C-E4E2-2809-5FC874398A98}"/>
          </ac:spMkLst>
        </pc:spChg>
        <pc:grpChg chg="add mod">
          <ac:chgData name="DOMINGUEZ, Morgane" userId="d29c428e-ee62-4017-a838-521138d5b01c" providerId="ADAL" clId="{F8FA6D54-7BE3-491E-BA5D-B78278916EF0}" dt="2025-03-31T08:13:41.229" v="328" actId="164"/>
          <ac:grpSpMkLst>
            <pc:docMk/>
            <pc:sldMk cId="0" sldId="852"/>
            <ac:grpSpMk id="10" creationId="{67F0B27A-196C-09CA-0337-97991FB3D83B}"/>
          </ac:grpSpMkLst>
        </pc:grpChg>
        <pc:grpChg chg="add mod">
          <ac:chgData name="DOMINGUEZ, Morgane" userId="d29c428e-ee62-4017-a838-521138d5b01c" providerId="ADAL" clId="{F8FA6D54-7BE3-491E-BA5D-B78278916EF0}" dt="2025-03-31T08:14:01.144" v="329" actId="164"/>
          <ac:grpSpMkLst>
            <pc:docMk/>
            <pc:sldMk cId="0" sldId="852"/>
            <ac:grpSpMk id="13" creationId="{244C36B8-F9C6-FC2E-9F52-4CA73D87F93B}"/>
          </ac:grpSpMkLst>
        </pc:grpChg>
        <pc:grpChg chg="del">
          <ac:chgData name="DOMINGUEZ, Morgane" userId="d29c428e-ee62-4017-a838-521138d5b01c" providerId="ADAL" clId="{F8FA6D54-7BE3-491E-BA5D-B78278916EF0}" dt="2025-03-11T08:44:01.053" v="202" actId="165"/>
          <ac:grpSpMkLst>
            <pc:docMk/>
            <pc:sldMk cId="0" sldId="852"/>
            <ac:grpSpMk id="20" creationId="{03BEAD1D-B9EC-AF40-0475-27D6E82DFFEE}"/>
          </ac:grpSpMkLst>
        </pc:grpChg>
        <pc:grpChg chg="del">
          <ac:chgData name="DOMINGUEZ, Morgane" userId="d29c428e-ee62-4017-a838-521138d5b01c" providerId="ADAL" clId="{F8FA6D54-7BE3-491E-BA5D-B78278916EF0}" dt="2025-03-11T08:44:39.490" v="211" actId="165"/>
          <ac:grpSpMkLst>
            <pc:docMk/>
            <pc:sldMk cId="0" sldId="852"/>
            <ac:grpSpMk id="23" creationId="{20099868-8435-1659-8522-55D072EDCB6C}"/>
          </ac:grpSpMkLst>
        </pc:grpChg>
        <pc:picChg chg="add mod">
          <ac:chgData name="DOMINGUEZ, Morgane" userId="d29c428e-ee62-4017-a838-521138d5b01c" providerId="ADAL" clId="{F8FA6D54-7BE3-491E-BA5D-B78278916EF0}" dt="2025-03-31T08:10:59.292" v="311" actId="1076"/>
          <ac:picMkLst>
            <pc:docMk/>
            <pc:sldMk cId="0" sldId="852"/>
            <ac:picMk id="2" creationId="{D2BECF27-641E-94F4-DF53-1E07330FA0D6}"/>
          </ac:picMkLst>
        </pc:picChg>
        <pc:picChg chg="add mod">
          <ac:chgData name="DOMINGUEZ, Morgane" userId="d29c428e-ee62-4017-a838-521138d5b01c" providerId="ADAL" clId="{F8FA6D54-7BE3-491E-BA5D-B78278916EF0}" dt="2025-03-31T08:13:41.229" v="328" actId="164"/>
          <ac:picMkLst>
            <pc:docMk/>
            <pc:sldMk cId="0" sldId="852"/>
            <ac:picMk id="7" creationId="{86A6EB37-7EBD-F044-C858-5466F8C86512}"/>
          </ac:picMkLst>
        </pc:picChg>
        <pc:picChg chg="del mod topLvl">
          <ac:chgData name="DOMINGUEZ, Morgane" userId="d29c428e-ee62-4017-a838-521138d5b01c" providerId="ADAL" clId="{F8FA6D54-7BE3-491E-BA5D-B78278916EF0}" dt="2025-03-11T08:44:41.244" v="212" actId="478"/>
          <ac:picMkLst>
            <pc:docMk/>
            <pc:sldMk cId="0" sldId="852"/>
            <ac:picMk id="10" creationId="{C87E4BB4-4FD2-CEBF-BA4D-ADED076B4BDB}"/>
          </ac:picMkLst>
        </pc:picChg>
        <pc:picChg chg="mod topLvl">
          <ac:chgData name="DOMINGUEZ, Morgane" userId="d29c428e-ee62-4017-a838-521138d5b01c" providerId="ADAL" clId="{F8FA6D54-7BE3-491E-BA5D-B78278916EF0}" dt="2025-03-31T08:13:41.229" v="328" actId="164"/>
          <ac:picMkLst>
            <pc:docMk/>
            <pc:sldMk cId="0" sldId="852"/>
            <ac:picMk id="14" creationId="{7DE138C5-777F-BFA2-888D-1434AA87CC39}"/>
          </ac:picMkLst>
        </pc:picChg>
        <pc:picChg chg="mod topLvl">
          <ac:chgData name="DOMINGUEZ, Morgane" userId="d29c428e-ee62-4017-a838-521138d5b01c" providerId="ADAL" clId="{F8FA6D54-7BE3-491E-BA5D-B78278916EF0}" dt="2025-03-31T08:14:01.144" v="329" actId="164"/>
          <ac:picMkLst>
            <pc:docMk/>
            <pc:sldMk cId="0" sldId="852"/>
            <ac:picMk id="17" creationId="{1569F83A-41EC-F3E6-2E58-A59574B67C46}"/>
          </ac:picMkLst>
        </pc:picChg>
        <pc:picChg chg="del mod topLvl">
          <ac:chgData name="DOMINGUEZ, Morgane" userId="d29c428e-ee62-4017-a838-521138d5b01c" providerId="ADAL" clId="{F8FA6D54-7BE3-491E-BA5D-B78278916EF0}" dt="2025-03-11T08:44:05.068" v="203" actId="478"/>
          <ac:picMkLst>
            <pc:docMk/>
            <pc:sldMk cId="0" sldId="852"/>
            <ac:picMk id="19" creationId="{EA60D0F3-4748-7149-1DC7-212F8D43F811}"/>
          </ac:picMkLst>
        </pc:picChg>
        <pc:picChg chg="add mod">
          <ac:chgData name="DOMINGUEZ, Morgane" userId="d29c428e-ee62-4017-a838-521138d5b01c" providerId="ADAL" clId="{F8FA6D54-7BE3-491E-BA5D-B78278916EF0}" dt="2025-03-31T08:14:01.144" v="329" actId="164"/>
          <ac:picMkLst>
            <pc:docMk/>
            <pc:sldMk cId="0" sldId="852"/>
            <ac:picMk id="22" creationId="{DECFC3E2-F193-922B-0CD3-0BB03C1E4D71}"/>
          </ac:picMkLst>
        </pc:picChg>
      </pc:sldChg>
      <pc:sldChg chg="addSp modSp mod modTransition modAnim">
        <pc:chgData name="DOMINGUEZ, Morgane" userId="d29c428e-ee62-4017-a838-521138d5b01c" providerId="ADAL" clId="{F8FA6D54-7BE3-491E-BA5D-B78278916EF0}" dt="2025-04-04T13:44:22.052" v="340"/>
        <pc:sldMkLst>
          <pc:docMk/>
          <pc:sldMk cId="0" sldId="854"/>
        </pc:sldMkLst>
        <pc:spChg chg="mod">
          <ac:chgData name="DOMINGUEZ, Morgane" userId="d29c428e-ee62-4017-a838-521138d5b01c" providerId="ADAL" clId="{F8FA6D54-7BE3-491E-BA5D-B78278916EF0}" dt="2025-03-11T08:40:32.058" v="64" actId="1076"/>
          <ac:spMkLst>
            <pc:docMk/>
            <pc:sldMk cId="0" sldId="854"/>
            <ac:spMk id="4" creationId="{C76E0F1B-3B95-F50F-F17F-A7612D3CCB67}"/>
          </ac:spMkLst>
        </pc:spChg>
        <pc:spChg chg="mod">
          <ac:chgData name="DOMINGUEZ, Morgane" userId="d29c428e-ee62-4017-a838-521138d5b01c" providerId="ADAL" clId="{F8FA6D54-7BE3-491E-BA5D-B78278916EF0}" dt="2025-03-19T10:19:08.202" v="228" actId="1076"/>
          <ac:spMkLst>
            <pc:docMk/>
            <pc:sldMk cId="0" sldId="854"/>
            <ac:spMk id="21" creationId="{F0819B31-1A4C-E4E2-2809-5FC874398A98}"/>
          </ac:spMkLst>
        </pc:spChg>
        <pc:picChg chg="add mod">
          <ac:chgData name="DOMINGUEZ, Morgane" userId="d29c428e-ee62-4017-a838-521138d5b01c" providerId="ADAL" clId="{F8FA6D54-7BE3-491E-BA5D-B78278916EF0}" dt="2025-03-31T08:00:21.127" v="290" actId="1076"/>
          <ac:picMkLst>
            <pc:docMk/>
            <pc:sldMk cId="0" sldId="854"/>
            <ac:picMk id="8" creationId="{0A859C9C-BA03-6E81-1922-A0811857E6CC}"/>
          </ac:picMkLst>
        </pc:picChg>
      </pc:sldChg>
      <pc:sldChg chg="addSp modSp mod modTransition modAnim">
        <pc:chgData name="DOMINGUEZ, Morgane" userId="d29c428e-ee62-4017-a838-521138d5b01c" providerId="ADAL" clId="{F8FA6D54-7BE3-491E-BA5D-B78278916EF0}" dt="2025-03-31T07:55:44.893" v="285" actId="20577"/>
        <pc:sldMkLst>
          <pc:docMk/>
          <pc:sldMk cId="389553719" sldId="862"/>
        </pc:sldMkLst>
        <pc:spChg chg="add mod">
          <ac:chgData name="DOMINGUEZ, Morgane" userId="d29c428e-ee62-4017-a838-521138d5b01c" providerId="ADAL" clId="{F8FA6D54-7BE3-491E-BA5D-B78278916EF0}" dt="2025-03-31T07:55:44.893" v="285" actId="20577"/>
          <ac:spMkLst>
            <pc:docMk/>
            <pc:sldMk cId="389553719" sldId="862"/>
            <ac:spMk id="10" creationId="{2AD321C4-4CD1-4E1F-1AF9-9EE1489341B0}"/>
          </ac:spMkLst>
        </pc:spChg>
        <pc:spChg chg="mod">
          <ac:chgData name="DOMINGUEZ, Morgane" userId="d29c428e-ee62-4017-a838-521138d5b01c" providerId="ADAL" clId="{F8FA6D54-7BE3-491E-BA5D-B78278916EF0}" dt="2025-03-31T07:55:37.458" v="278" actId="20577"/>
          <ac:spMkLst>
            <pc:docMk/>
            <pc:sldMk cId="389553719" sldId="862"/>
            <ac:spMk id="21" creationId="{F0819B31-1A4C-E4E2-2809-5FC874398A98}"/>
          </ac:spMkLst>
        </pc:spChg>
        <pc:picChg chg="add mod">
          <ac:chgData name="DOMINGUEZ, Morgane" userId="d29c428e-ee62-4017-a838-521138d5b01c" providerId="ADAL" clId="{F8FA6D54-7BE3-491E-BA5D-B78278916EF0}" dt="2025-03-31T07:54:09.034" v="265" actId="1076"/>
          <ac:picMkLst>
            <pc:docMk/>
            <pc:sldMk cId="389553719" sldId="862"/>
            <ac:picMk id="2" creationId="{0A975666-D4E7-F412-46A8-5B6864A87862}"/>
          </ac:picMkLst>
        </pc:picChg>
      </pc:sldChg>
      <pc:sldChg chg="addSp modSp mod modTransition modAnim">
        <pc:chgData name="DOMINGUEZ, Morgane" userId="d29c428e-ee62-4017-a838-521138d5b01c" providerId="ADAL" clId="{F8FA6D54-7BE3-491E-BA5D-B78278916EF0}" dt="2025-03-31T08:16:05.470" v="336"/>
        <pc:sldMkLst>
          <pc:docMk/>
          <pc:sldMk cId="64707719" sldId="873"/>
        </pc:sldMkLst>
        <pc:picChg chg="add mod">
          <ac:chgData name="DOMINGUEZ, Morgane" userId="d29c428e-ee62-4017-a838-521138d5b01c" providerId="ADAL" clId="{F8FA6D54-7BE3-491E-BA5D-B78278916EF0}" dt="2025-03-31T08:16:00.439" v="334" actId="1076"/>
          <ac:picMkLst>
            <pc:docMk/>
            <pc:sldMk cId="64707719" sldId="873"/>
            <ac:picMk id="3" creationId="{729C5EA8-8A79-045B-BB51-3BDFE7B8C88D}"/>
          </ac:picMkLst>
        </pc:picChg>
      </pc:sldChg>
    </pc:docChg>
  </pc:docChgLst>
  <pc:docChgLst>
    <pc:chgData name="DOMINGUEZ, Morgane" userId="d29c428e-ee62-4017-a838-521138d5b01c" providerId="ADAL" clId="{1ADE38CE-C544-48E0-AA69-4BF7D5C27385}"/>
    <pc:docChg chg="modSld">
      <pc:chgData name="DOMINGUEZ, Morgane" userId="d29c428e-ee62-4017-a838-521138d5b01c" providerId="ADAL" clId="{1ADE38CE-C544-48E0-AA69-4BF7D5C27385}" dt="2025-05-19T07:16:07.083" v="4" actId="20577"/>
      <pc:docMkLst>
        <pc:docMk/>
      </pc:docMkLst>
      <pc:sldChg chg="modSp mod">
        <pc:chgData name="DOMINGUEZ, Morgane" userId="d29c428e-ee62-4017-a838-521138d5b01c" providerId="ADAL" clId="{1ADE38CE-C544-48E0-AA69-4BF7D5C27385}" dt="2025-05-19T07:16:07.083" v="4" actId="20577"/>
        <pc:sldMkLst>
          <pc:docMk/>
          <pc:sldMk cId="0" sldId="852"/>
        </pc:sldMkLst>
        <pc:spChg chg="mod">
          <ac:chgData name="DOMINGUEZ, Morgane" userId="d29c428e-ee62-4017-a838-521138d5b01c" providerId="ADAL" clId="{1ADE38CE-C544-48E0-AA69-4BF7D5C27385}" dt="2025-05-19T07:15:48.241" v="2" actId="20577"/>
          <ac:spMkLst>
            <pc:docMk/>
            <pc:sldMk cId="0" sldId="852"/>
            <ac:spMk id="15" creationId="{661842C8-3DA1-B034-6DB2-E4A868562608}"/>
          </ac:spMkLst>
        </pc:spChg>
        <pc:spChg chg="mod">
          <ac:chgData name="DOMINGUEZ, Morgane" userId="d29c428e-ee62-4017-a838-521138d5b01c" providerId="ADAL" clId="{1ADE38CE-C544-48E0-AA69-4BF7D5C27385}" dt="2025-05-19T07:16:07.083" v="4" actId="20577"/>
          <ac:spMkLst>
            <pc:docMk/>
            <pc:sldMk cId="0" sldId="852"/>
            <ac:spMk id="18" creationId="{27E20E87-D96D-824B-59ED-F628FAF95C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22C29-DEDC-47EA-9317-99A061EC34D3}"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6EF30-4FE0-4EA9-8E5D-4D51CC2F6F0A}" type="slidenum">
              <a:rPr lang="en-US" smtClean="0"/>
              <a:t>‹#›</a:t>
            </a:fld>
            <a:endParaRPr lang="en-US"/>
          </a:p>
        </p:txBody>
      </p:sp>
    </p:spTree>
    <p:extLst>
      <p:ext uri="{BB962C8B-B14F-4D97-AF65-F5344CB8AC3E}">
        <p14:creationId xmlns:p14="http://schemas.microsoft.com/office/powerpoint/2010/main" val="3600574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Bienvenue à ce cours d'introduction du GTFCC sur l'identification des zones prioritaires pour les interventions multisectorielles aussi appelées les PAMIs.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1</a:t>
            </a:fld>
            <a:endParaRPr lang="en-US"/>
          </a:p>
        </p:txBody>
      </p:sp>
    </p:spTree>
    <p:extLst>
      <p:ext uri="{BB962C8B-B14F-4D97-AF65-F5344CB8AC3E}">
        <p14:creationId xmlns:p14="http://schemas.microsoft.com/office/powerpoint/2010/main" val="361163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module fournit une vue d'ensemble du cours et vous aidera à vous préparer à suivre ce cours.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2</a:t>
            </a:fld>
            <a:endParaRPr lang="en-US"/>
          </a:p>
        </p:txBody>
      </p:sp>
    </p:spTree>
    <p:extLst>
      <p:ext uri="{BB962C8B-B14F-4D97-AF65-F5344CB8AC3E}">
        <p14:creationId xmlns:p14="http://schemas.microsoft.com/office/powerpoint/2010/main" val="328691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cours s'adresse aux décideurs engagés dans l'élaboration de stratégies de lutte contre le choléra ou impliqués dans le conseil à l'élaboration de stratégies de lutte contre le choléra. Il s'agit par exemple des décideurs politiques et de leurs conseillers.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personnel technique impliqués dans l'identification des PAMIs tirera également grand bénéfice de ce cours, par exemple les épidémiologistes ou les analystes de données.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3</a:t>
            </a:fld>
            <a:endParaRPr lang="en-US"/>
          </a:p>
        </p:txBody>
      </p:sp>
    </p:spTree>
    <p:extLst>
      <p:ext uri="{BB962C8B-B14F-4D97-AF65-F5344CB8AC3E}">
        <p14:creationId xmlns:p14="http://schemas.microsoft.com/office/powerpoint/2010/main" val="2100841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Après avoir suivi ce cours, vous serez en mesure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9999"/>
              </a:buClr>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D’expliquer comment l'identification des PAMIs augmente l'efficacité et l'efficience des stratégies de lutte contre le choléra à moyen et long terme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9999"/>
              </a:buClr>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De déterminez quelle méthode PAMI du GTFCC est applicable dans votre pays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9999"/>
              </a:buClr>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De décrire les étapes clés de l'identification des PAMIs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9999"/>
              </a:buClr>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D’expliquer comment planifier l'identification des PAMIs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009999"/>
              </a:buClr>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D’accéder à des ressources supplémentaires en ligne.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4</a:t>
            </a:fld>
            <a:endParaRPr lang="en-US"/>
          </a:p>
        </p:txBody>
      </p:sp>
    </p:spTree>
    <p:extLst>
      <p:ext uri="{BB962C8B-B14F-4D97-AF65-F5344CB8AC3E}">
        <p14:creationId xmlns:p14="http://schemas.microsoft.com/office/powerpoint/2010/main" val="180041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72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cours comporte trois modules. Dans le module 1, vous apprendrez ce que sont les PAMIs.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2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Dans le module 2, nous vous présenterons les principes clés pour identifier les PAMIs.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2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Enfin, dans le module 3, nous vous montrerons où accéder au matériel support pour identifier les PAMIs.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Au total, ce cours dure environ 30 minutes.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0F8B4-8C60-4302-AB41-AAE2BE5F18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672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Après avoir suivi ce cours, nous vous encourageons à en apprendre davantage sur l'identification des PAMIs en suivant le cours en ligne du GTFCC sur l'identification des PAMIs pour le contrôle du choléra ou bien le cours en ligne du GTFCC sur l'identification des PAMIs pour l'élimination du choléra, en fonction de la situation du choléra dans votre pays et de la méthode d'identification des PAMIs applicable dans ce contexte.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6</a:t>
            </a:fld>
            <a:endParaRPr lang="en-US"/>
          </a:p>
        </p:txBody>
      </p:sp>
    </p:spTree>
    <p:extLst>
      <p:ext uri="{BB962C8B-B14F-4D97-AF65-F5344CB8AC3E}">
        <p14:creationId xmlns:p14="http://schemas.microsoft.com/office/powerpoint/2010/main" val="398033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Nous avons à présent terminé cette brève introduction.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7</a:t>
            </a:fld>
            <a:endParaRPr lang="en-US"/>
          </a:p>
        </p:txBody>
      </p:sp>
    </p:spTree>
    <p:extLst>
      <p:ext uri="{BB962C8B-B14F-4D97-AF65-F5344CB8AC3E}">
        <p14:creationId xmlns:p14="http://schemas.microsoft.com/office/powerpoint/2010/main" val="124863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FA025F-ED5F-40B7-8A24-F9633403ED65}" type="datetime1">
              <a:rPr lang="en-GB" smtClean="0"/>
              <a:t>19/05/2025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1E32A-3CD0-4152-AF84-FE7974400A04}" type="datetime1">
              <a:rPr lang="en-GB" smtClean="0"/>
              <a:t>19/05/2025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736249-ABD6-40B3-AEFB-F3E3AC5E1FA6}" type="datetime1">
              <a:rPr lang="en-GB" smtClean="0"/>
              <a:t>19/05/2025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359607-5494-4A92-9AEF-D9B5D9E3DE10}" type="datetime1">
              <a:rPr lang="en-GB" smtClean="0"/>
              <a:t>19/05/2025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3102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C7A056-14A0-4173-8937-9C8267227915}" type="datetime1">
              <a:rPr lang="en-GB" smtClean="0"/>
              <a:t>19/05/2025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1948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9153880-4FF9-47D6-AACF-ECB69156ACD8}" type="datetime1">
              <a:rPr lang="en-GB" smtClean="0"/>
              <a:t>19/05/2025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0520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BF4C698-46BC-4A6D-AD34-A6A653888FD1}" type="datetime1">
              <a:rPr lang="en-GB" smtClean="0"/>
              <a:t>19/05/2025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7289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0281988-A2DF-4E8A-89D5-75D19785CA47}" type="datetime1">
              <a:rPr lang="en-GB" smtClean="0"/>
              <a:t>19/05/2025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3179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68DE-5850-577F-C289-4F4E55DD8BDE}"/>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p>
        </p:txBody>
      </p:sp>
      <p:sp>
        <p:nvSpPr>
          <p:cNvPr id="3" name="Subtitle 2">
            <a:extLst>
              <a:ext uri="{FF2B5EF4-FFF2-40B4-BE49-F238E27FC236}">
                <a16:creationId xmlns:a16="http://schemas.microsoft.com/office/drawing/2014/main" id="{E66B5C60-A6AF-EEC6-17DE-E2B46A042304}"/>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p>
        </p:txBody>
      </p:sp>
      <p:sp>
        <p:nvSpPr>
          <p:cNvPr id="4" name="Date Placeholder 3">
            <a:extLst>
              <a:ext uri="{FF2B5EF4-FFF2-40B4-BE49-F238E27FC236}">
                <a16:creationId xmlns:a16="http://schemas.microsoft.com/office/drawing/2014/main" id="{C70D7899-9E45-FFDB-2FE4-5D4F68B6C0C1}"/>
              </a:ext>
            </a:extLst>
          </p:cNvPr>
          <p:cNvSpPr>
            <a:spLocks noGrp="1"/>
          </p:cNvSpPr>
          <p:nvPr>
            <p:ph type="dt" sz="half" idx="10"/>
          </p:nvPr>
        </p:nvSpPr>
        <p:spPr/>
        <p:txBody>
          <a:bodyPr/>
          <a:lstStyle/>
          <a:p>
            <a:fld id="{20F2C8B2-1AFD-4186-BDC2-50B44A1E10AB}" type="datetime1">
              <a:rPr lang="en-GB" smtClean="0"/>
              <a:t>19/05/2025</a:t>
            </a:fld>
            <a:endParaRPr lang="en-GB"/>
          </a:p>
        </p:txBody>
      </p:sp>
      <p:sp>
        <p:nvSpPr>
          <p:cNvPr id="5" name="Footer Placeholder 4">
            <a:extLst>
              <a:ext uri="{FF2B5EF4-FFF2-40B4-BE49-F238E27FC236}">
                <a16:creationId xmlns:a16="http://schemas.microsoft.com/office/drawing/2014/main" id="{8E3BF3AD-05CF-03FF-8E54-7B076F3807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29E68F-97AC-AA95-454E-152F9D316288}"/>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7593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2C0DCCCF-A68A-4CB0-A8ED-9C316F7F9774}" type="datetime1">
              <a:rPr lang="en-GB" smtClean="0"/>
              <a:t>19/05/2025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005622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8BBE3CAE-1AED-4B30-A1EC-8A5B063528C7}" type="datetime1">
              <a:rPr lang="en-GB" smtClean="0"/>
              <a:t>19/05/2025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87475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C4F498-AE45-4E93-8733-505C6F541A59}" type="datetime1">
              <a:rPr lang="en-GB" smtClean="0"/>
              <a:t>19/05/2025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8734D11C-F2C1-40C4-8F95-689825049BB5}" type="datetime1">
              <a:rPr lang="en-GB" smtClean="0"/>
              <a:t>19/05/2025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213910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9E07AA08-C0E3-48D2-A7A5-13DC9D767E15}" type="datetime1">
              <a:rPr lang="en-GB" smtClean="0"/>
              <a:t>19/05/2025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61184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06AE3AC5-1E74-464C-8C4E-234BCE661310}" type="datetime1">
              <a:rPr lang="en-GB" smtClean="0"/>
              <a:t>19/05/2025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884075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A90B86D9-5C71-4E6D-A560-AB4D48D2E397}" type="datetime1">
              <a:rPr lang="en-GB" smtClean="0"/>
              <a:t>19/05/2025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067120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DEE96AFA-ED22-4200-8E4A-35063C4E444C}" type="datetime1">
              <a:rPr lang="en-GB" smtClean="0"/>
              <a:t>19/05/2025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719665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4A91-B472-D3E0-532D-58112A39B102}"/>
              </a:ext>
            </a:extLst>
          </p:cNvPr>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p>
        </p:txBody>
      </p:sp>
      <p:sp>
        <p:nvSpPr>
          <p:cNvPr id="3" name="Text Placeholder 2">
            <a:extLst>
              <a:ext uri="{FF2B5EF4-FFF2-40B4-BE49-F238E27FC236}">
                <a16:creationId xmlns:a16="http://schemas.microsoft.com/office/drawing/2014/main" id="{944FBF42-DEFE-56E5-8A75-CF1D4DE844A2}"/>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71E8AE6-93D3-6E93-0DF3-5D8CD479C3BF}"/>
              </a:ext>
            </a:extLst>
          </p:cNvPr>
          <p:cNvSpPr>
            <a:spLocks noGrp="1"/>
          </p:cNvSpPr>
          <p:nvPr>
            <p:ph type="dt" sz="half" idx="10"/>
          </p:nvPr>
        </p:nvSpPr>
        <p:spPr/>
        <p:txBody>
          <a:bodyPr/>
          <a:lstStyle/>
          <a:p>
            <a:fld id="{F836CB34-A8B0-48BE-AA58-C348EAACCBFF}" type="datetime1">
              <a:rPr lang="en-GB" smtClean="0"/>
              <a:t>19/05/2025</a:t>
            </a:fld>
            <a:endParaRPr lang="en-GB"/>
          </a:p>
        </p:txBody>
      </p:sp>
      <p:sp>
        <p:nvSpPr>
          <p:cNvPr id="5" name="Footer Placeholder 4">
            <a:extLst>
              <a:ext uri="{FF2B5EF4-FFF2-40B4-BE49-F238E27FC236}">
                <a16:creationId xmlns:a16="http://schemas.microsoft.com/office/drawing/2014/main" id="{1033E1AF-7CBE-3975-D931-343A72FD13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0E9794-E1FD-F061-0ED2-A1985A210BE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887209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85A3-D401-9240-9ABC-CEA6F83F90D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71F247E-0395-6798-F3A8-3910F97966FF}"/>
              </a:ext>
            </a:extLst>
          </p:cNvPr>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35F5EC1-2553-C03E-D4BF-63A7AF7996A7}"/>
              </a:ext>
            </a:extLst>
          </p:cNvPr>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126254-A8EE-32F4-EABC-0CE241F943B5}"/>
              </a:ext>
            </a:extLst>
          </p:cNvPr>
          <p:cNvSpPr>
            <a:spLocks noGrp="1"/>
          </p:cNvSpPr>
          <p:nvPr>
            <p:ph type="dt" sz="half" idx="10"/>
          </p:nvPr>
        </p:nvSpPr>
        <p:spPr/>
        <p:txBody>
          <a:bodyPr/>
          <a:lstStyle/>
          <a:p>
            <a:fld id="{4EC88FB6-B81E-42A3-A259-4F6C62A1DD02}" type="datetime1">
              <a:rPr lang="en-GB" smtClean="0"/>
              <a:t>19/05/2025</a:t>
            </a:fld>
            <a:endParaRPr lang="en-GB"/>
          </a:p>
        </p:txBody>
      </p:sp>
      <p:sp>
        <p:nvSpPr>
          <p:cNvPr id="6" name="Footer Placeholder 5">
            <a:extLst>
              <a:ext uri="{FF2B5EF4-FFF2-40B4-BE49-F238E27FC236}">
                <a16:creationId xmlns:a16="http://schemas.microsoft.com/office/drawing/2014/main" id="{AB73B7CA-4586-0BE2-B236-77CAFA1A25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827C74-DFA9-A44C-05A2-AD98B353B682}"/>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74268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C31A-C5B3-5882-C79D-857DC59753C7}"/>
              </a:ext>
            </a:extLst>
          </p:cNvPr>
          <p:cNvSpPr>
            <a:spLocks noGrp="1"/>
          </p:cNvSpPr>
          <p:nvPr>
            <p:ph type="title"/>
          </p:nvPr>
        </p:nvSpPr>
        <p:spPr>
          <a:xfrm>
            <a:off x="1259682" y="547688"/>
            <a:ext cx="15773400" cy="1988345"/>
          </a:xfrm>
        </p:spPr>
        <p:txBody>
          <a:bodyPr/>
          <a:lstStyle/>
          <a:p>
            <a:r>
              <a:rPr lang="en-GB"/>
              <a:t>Click to edit Master title style</a:t>
            </a:r>
          </a:p>
        </p:txBody>
      </p:sp>
      <p:sp>
        <p:nvSpPr>
          <p:cNvPr id="3" name="Text Placeholder 2">
            <a:extLst>
              <a:ext uri="{FF2B5EF4-FFF2-40B4-BE49-F238E27FC236}">
                <a16:creationId xmlns:a16="http://schemas.microsoft.com/office/drawing/2014/main" id="{5922A49B-CC79-D829-1131-8B70D9048AA5}"/>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2975155D-4CD1-9ED8-DC4F-06898EC2FEDD}"/>
              </a:ext>
            </a:extLst>
          </p:cNvPr>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37D53B8-56BF-8E99-9979-7E399EBA5C66}"/>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CE269F9B-2DD3-523D-518F-27880D73302B}"/>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2553488-030B-03AD-FA45-9335DEFEC808}"/>
              </a:ext>
            </a:extLst>
          </p:cNvPr>
          <p:cNvSpPr>
            <a:spLocks noGrp="1"/>
          </p:cNvSpPr>
          <p:nvPr>
            <p:ph type="dt" sz="half" idx="10"/>
          </p:nvPr>
        </p:nvSpPr>
        <p:spPr/>
        <p:txBody>
          <a:bodyPr/>
          <a:lstStyle/>
          <a:p>
            <a:fld id="{664EDC46-7BAC-42FD-B959-66C0520850A0}" type="datetime1">
              <a:rPr lang="en-GB" smtClean="0"/>
              <a:t>19/05/2025</a:t>
            </a:fld>
            <a:endParaRPr lang="en-GB"/>
          </a:p>
        </p:txBody>
      </p:sp>
      <p:sp>
        <p:nvSpPr>
          <p:cNvPr id="8" name="Footer Placeholder 7">
            <a:extLst>
              <a:ext uri="{FF2B5EF4-FFF2-40B4-BE49-F238E27FC236}">
                <a16:creationId xmlns:a16="http://schemas.microsoft.com/office/drawing/2014/main" id="{EBBD6FA8-B0BF-591F-5E1A-B1D1EB727C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6778E5-C044-D749-94A4-30697C65BB8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39292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5F0E-6626-232C-7E32-B0DA9C611A1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BDE4F9F-CDB0-F72A-20C1-A398956D09C3}"/>
              </a:ext>
            </a:extLst>
          </p:cNvPr>
          <p:cNvSpPr>
            <a:spLocks noGrp="1"/>
          </p:cNvSpPr>
          <p:nvPr>
            <p:ph type="dt" sz="half" idx="10"/>
          </p:nvPr>
        </p:nvSpPr>
        <p:spPr/>
        <p:txBody>
          <a:bodyPr/>
          <a:lstStyle/>
          <a:p>
            <a:fld id="{925FDB8E-445E-4D1F-A4BE-090F8DC1969B}" type="datetime1">
              <a:rPr lang="en-GB" smtClean="0"/>
              <a:t>19/05/2025</a:t>
            </a:fld>
            <a:endParaRPr lang="en-GB"/>
          </a:p>
        </p:txBody>
      </p:sp>
      <p:sp>
        <p:nvSpPr>
          <p:cNvPr id="4" name="Footer Placeholder 3">
            <a:extLst>
              <a:ext uri="{FF2B5EF4-FFF2-40B4-BE49-F238E27FC236}">
                <a16:creationId xmlns:a16="http://schemas.microsoft.com/office/drawing/2014/main" id="{7002759A-8873-A9CD-6A5B-EEDFFFFCEE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5079A2-7EC5-447B-F3AF-324E72E4D4FE}"/>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224538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D16A96-6484-1B24-66C7-DF30B50429ED}"/>
              </a:ext>
            </a:extLst>
          </p:cNvPr>
          <p:cNvSpPr>
            <a:spLocks noGrp="1"/>
          </p:cNvSpPr>
          <p:nvPr>
            <p:ph type="dt" sz="half" idx="10"/>
          </p:nvPr>
        </p:nvSpPr>
        <p:spPr/>
        <p:txBody>
          <a:bodyPr/>
          <a:lstStyle/>
          <a:p>
            <a:fld id="{62EDCD54-81FD-41AE-9543-CD5E3BEB5161}" type="datetime1">
              <a:rPr lang="en-GB" smtClean="0"/>
              <a:t>19/05/2025</a:t>
            </a:fld>
            <a:endParaRPr lang="en-GB"/>
          </a:p>
        </p:txBody>
      </p:sp>
      <p:sp>
        <p:nvSpPr>
          <p:cNvPr id="3" name="Footer Placeholder 2">
            <a:extLst>
              <a:ext uri="{FF2B5EF4-FFF2-40B4-BE49-F238E27FC236}">
                <a16:creationId xmlns:a16="http://schemas.microsoft.com/office/drawing/2014/main" id="{EAD4A78F-C737-5816-1538-51283A688F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A02DF4-ADD0-5601-DBEE-D3296C470B8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60889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C1D761-DD58-40C8-B3A4-61FE4AB728BD}" type="datetime1">
              <a:rPr lang="en-GB" smtClean="0"/>
              <a:t>19/05/2025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F0F3-CE9D-BEC4-4270-DE196BD13277}"/>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p>
        </p:txBody>
      </p:sp>
      <p:sp>
        <p:nvSpPr>
          <p:cNvPr id="3" name="Content Placeholder 2">
            <a:extLst>
              <a:ext uri="{FF2B5EF4-FFF2-40B4-BE49-F238E27FC236}">
                <a16:creationId xmlns:a16="http://schemas.microsoft.com/office/drawing/2014/main" id="{87BB7B3C-1F5B-AA96-6F83-374FB472A537}"/>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6CFAE5D-D528-9C57-7740-DA69CBC2320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94A0EB47-6CAD-89BD-9F23-40F91E871233}"/>
              </a:ext>
            </a:extLst>
          </p:cNvPr>
          <p:cNvSpPr>
            <a:spLocks noGrp="1"/>
          </p:cNvSpPr>
          <p:nvPr>
            <p:ph type="dt" sz="half" idx="10"/>
          </p:nvPr>
        </p:nvSpPr>
        <p:spPr/>
        <p:txBody>
          <a:bodyPr/>
          <a:lstStyle/>
          <a:p>
            <a:fld id="{891BCE3D-EA1F-4C44-A020-E9FB8AEE91A0}" type="datetime1">
              <a:rPr lang="en-GB" smtClean="0"/>
              <a:t>19/05/2025</a:t>
            </a:fld>
            <a:endParaRPr lang="en-GB"/>
          </a:p>
        </p:txBody>
      </p:sp>
      <p:sp>
        <p:nvSpPr>
          <p:cNvPr id="6" name="Footer Placeholder 5">
            <a:extLst>
              <a:ext uri="{FF2B5EF4-FFF2-40B4-BE49-F238E27FC236}">
                <a16:creationId xmlns:a16="http://schemas.microsoft.com/office/drawing/2014/main" id="{83DE270B-8E30-4BC2-0218-1EF5405F61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0B781F-DA56-9216-E1FB-82BB3B3D7FC4}"/>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162295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44F9-9B33-2AA7-CBCF-7FECB5C45314}"/>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p>
        </p:txBody>
      </p:sp>
      <p:sp>
        <p:nvSpPr>
          <p:cNvPr id="3" name="Picture Placeholder 2">
            <a:extLst>
              <a:ext uri="{FF2B5EF4-FFF2-40B4-BE49-F238E27FC236}">
                <a16:creationId xmlns:a16="http://schemas.microsoft.com/office/drawing/2014/main" id="{1E6CCBB2-C159-7B55-0DF6-8511121C151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a:extLst>
              <a:ext uri="{FF2B5EF4-FFF2-40B4-BE49-F238E27FC236}">
                <a16:creationId xmlns:a16="http://schemas.microsoft.com/office/drawing/2014/main" id="{FCBA2B1B-FD55-81D7-D9CB-E2FC685DC36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E051112A-D47E-A8CB-8FD3-4E70D70FF555}"/>
              </a:ext>
            </a:extLst>
          </p:cNvPr>
          <p:cNvSpPr>
            <a:spLocks noGrp="1"/>
          </p:cNvSpPr>
          <p:nvPr>
            <p:ph type="dt" sz="half" idx="10"/>
          </p:nvPr>
        </p:nvSpPr>
        <p:spPr/>
        <p:txBody>
          <a:bodyPr/>
          <a:lstStyle/>
          <a:p>
            <a:fld id="{1A782979-BC5C-49ED-9A09-7FEC6AFF4530}" type="datetime1">
              <a:rPr lang="en-GB" smtClean="0"/>
              <a:t>19/05/2025</a:t>
            </a:fld>
            <a:endParaRPr lang="en-GB"/>
          </a:p>
        </p:txBody>
      </p:sp>
      <p:sp>
        <p:nvSpPr>
          <p:cNvPr id="6" name="Footer Placeholder 5">
            <a:extLst>
              <a:ext uri="{FF2B5EF4-FFF2-40B4-BE49-F238E27FC236}">
                <a16:creationId xmlns:a16="http://schemas.microsoft.com/office/drawing/2014/main" id="{4FB3F725-7FE5-5BAA-B1D7-29FC549F1C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D56B09-A26B-E7E6-E506-2A5B3F400962}"/>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837753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7D8E-FF0A-DFEC-1608-53D5E8F4576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072BB35-BCAA-8C21-C004-CC055976BD4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CD780C-29A4-D71A-74FC-64EB1FE56FAB}"/>
              </a:ext>
            </a:extLst>
          </p:cNvPr>
          <p:cNvSpPr>
            <a:spLocks noGrp="1"/>
          </p:cNvSpPr>
          <p:nvPr>
            <p:ph type="dt" sz="half" idx="10"/>
          </p:nvPr>
        </p:nvSpPr>
        <p:spPr/>
        <p:txBody>
          <a:bodyPr/>
          <a:lstStyle/>
          <a:p>
            <a:fld id="{DDF22101-41F3-4FF5-A584-621D785FC7C4}" type="datetime1">
              <a:rPr lang="en-GB" smtClean="0"/>
              <a:t>19/05/2025</a:t>
            </a:fld>
            <a:endParaRPr lang="en-GB"/>
          </a:p>
        </p:txBody>
      </p:sp>
      <p:sp>
        <p:nvSpPr>
          <p:cNvPr id="5" name="Footer Placeholder 4">
            <a:extLst>
              <a:ext uri="{FF2B5EF4-FFF2-40B4-BE49-F238E27FC236}">
                <a16:creationId xmlns:a16="http://schemas.microsoft.com/office/drawing/2014/main" id="{C66AC12F-DB60-81DC-36D1-C2A4CE80AF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73350B-2E4C-12CA-8707-3D64674AD603}"/>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675058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5FEF4F-765A-A6E4-05F0-85053052B3BA}"/>
              </a:ext>
            </a:extLst>
          </p:cNvPr>
          <p:cNvSpPr>
            <a:spLocks noGrp="1"/>
          </p:cNvSpPr>
          <p:nvPr>
            <p:ph type="title" orient="vert"/>
          </p:nvPr>
        </p:nvSpPr>
        <p:spPr>
          <a:xfrm>
            <a:off x="13087350" y="547688"/>
            <a:ext cx="3943350" cy="8717757"/>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8CC06EE-215B-C6E2-20EB-2407C812E53E}"/>
              </a:ext>
            </a:extLst>
          </p:cNvPr>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955858F-C897-0F48-9588-A14276C47F22}"/>
              </a:ext>
            </a:extLst>
          </p:cNvPr>
          <p:cNvSpPr>
            <a:spLocks noGrp="1"/>
          </p:cNvSpPr>
          <p:nvPr>
            <p:ph type="dt" sz="half" idx="10"/>
          </p:nvPr>
        </p:nvSpPr>
        <p:spPr/>
        <p:txBody>
          <a:bodyPr/>
          <a:lstStyle/>
          <a:p>
            <a:fld id="{BBC30C7C-A1FD-4A98-B96A-C6F0FA65997E}" type="datetime1">
              <a:rPr lang="en-GB" smtClean="0"/>
              <a:t>19/05/2025</a:t>
            </a:fld>
            <a:endParaRPr lang="en-GB"/>
          </a:p>
        </p:txBody>
      </p:sp>
      <p:sp>
        <p:nvSpPr>
          <p:cNvPr id="5" name="Footer Placeholder 4">
            <a:extLst>
              <a:ext uri="{FF2B5EF4-FFF2-40B4-BE49-F238E27FC236}">
                <a16:creationId xmlns:a16="http://schemas.microsoft.com/office/drawing/2014/main" id="{5205FB30-D1C1-3FA0-3F5D-6C23812F3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AD849B-7CB1-AFC8-77F2-DB22E340D0CC}"/>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90084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CD2CF0-F621-444C-8FD0-5A2C1E4F6B80}" type="datetime1">
              <a:rPr lang="en-GB" smtClean="0"/>
              <a:t>19/05/2025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26056C-6EA0-40A1-9855-DEAD01B17DE1}" type="datetime1">
              <a:rPr lang="en-GB" smtClean="0"/>
              <a:t>19/05/2025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057590-1819-4C11-8211-DB57D4790189}" type="datetime1">
              <a:rPr lang="en-GB" smtClean="0"/>
              <a:t>19/05/2025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57BC4-20C5-46C7-A1BD-9E5763A1E123}" type="datetime1">
              <a:rPr lang="en-GB" smtClean="0"/>
              <a:t>19/05/2025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C45809-A1B2-4B4C-865F-66C6EBC7FDB0}" type="datetime1">
              <a:rPr lang="en-GB" smtClean="0"/>
              <a:t>19/05/2025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A7E33F-83E0-42A6-9D23-D713CDF6CE9A}" type="datetime1">
              <a:rPr lang="en-GB" smtClean="0"/>
              <a:t>19/05/2025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2D5DB-A3D0-45AE-BF2B-59937689D010}" type="datetime1">
              <a:rPr lang="en-GB" smtClean="0"/>
              <a:t>19/05/2025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914400" y="2366010"/>
            <a:ext cx="16459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D07E49A0-9BF8-4062-96D5-0BC3E4834C8F}" type="datetime1">
              <a:rPr lang="en-GB" smtClean="0"/>
              <a:t>19/05/2025</a:t>
            </a:fld>
            <a:endParaRPr lang="en-US"/>
          </a:p>
        </p:txBody>
      </p:sp>
      <p:sp>
        <p:nvSpPr>
          <p:cNvPr id="6" name="Holder 6"/>
          <p:cNvSpPr>
            <a:spLocks noGrp="1"/>
          </p:cNvSpPr>
          <p:nvPr>
            <p:ph type="sldNum" sz="quarter" idx="7"/>
          </p:nvPr>
        </p:nvSpPr>
        <p:spPr>
          <a:xfrm>
            <a:off x="13167360" y="956691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001973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bodyStyle>
    <p:other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286E5-3A6E-4824-8731-2140993AD6E8}"/>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a:t>Cliquez pour modifier le style du titre principal</a:t>
            </a:r>
          </a:p>
        </p:txBody>
      </p:sp>
      <p:sp>
        <p:nvSpPr>
          <p:cNvPr id="3" name="Text Placeholder 2">
            <a:extLst>
              <a:ext uri="{FF2B5EF4-FFF2-40B4-BE49-F238E27FC236}">
                <a16:creationId xmlns:a16="http://schemas.microsoft.com/office/drawing/2014/main" id="{D7FE9216-8435-26C0-93CA-28E24847521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p>
        </p:txBody>
      </p:sp>
      <p:sp>
        <p:nvSpPr>
          <p:cNvPr id="4" name="Date Placeholder 3">
            <a:extLst>
              <a:ext uri="{FF2B5EF4-FFF2-40B4-BE49-F238E27FC236}">
                <a16:creationId xmlns:a16="http://schemas.microsoft.com/office/drawing/2014/main" id="{B5065DBB-B3FE-291A-CC64-79334D9F7CD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D8D00E93-6CFF-4891-B2C9-0A763FE69193}" type="datetime1">
              <a:rPr lang="en-GB" smtClean="0"/>
              <a:t>19/05/2025</a:t>
            </a:fld>
            <a:endParaRPr lang="en-GB"/>
          </a:p>
        </p:txBody>
      </p:sp>
      <p:sp>
        <p:nvSpPr>
          <p:cNvPr id="5" name="Footer Placeholder 4">
            <a:extLst>
              <a:ext uri="{FF2B5EF4-FFF2-40B4-BE49-F238E27FC236}">
                <a16:creationId xmlns:a16="http://schemas.microsoft.com/office/drawing/2014/main" id="{09C8439F-4A8E-9B50-8138-06A9BA5CCA56}"/>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845C2E4-6E7D-1B01-0314-3BC37514100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4BE81A3-ADE1-4B8A-B1A6-4A8F0AD1777A}" type="slidenum">
              <a:rPr lang="en-GB" smtClean="0"/>
              <a:t>‹#›</a:t>
            </a:fld>
            <a:endParaRPr lang="en-GB"/>
          </a:p>
        </p:txBody>
      </p:sp>
    </p:spTree>
    <p:extLst>
      <p:ext uri="{BB962C8B-B14F-4D97-AF65-F5344CB8AC3E}">
        <p14:creationId xmlns:p14="http://schemas.microsoft.com/office/powerpoint/2010/main" val="3914916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F35CB4-FFF7-6738-392B-68832FC7A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43"/>
            <a:ext cx="18490057" cy="10285714"/>
          </a:xfrm>
          <a:prstGeom prst="rect">
            <a:avLst/>
          </a:prstGeom>
        </p:spPr>
      </p:pic>
      <p:sp>
        <p:nvSpPr>
          <p:cNvPr id="4" name="Slide Number Placeholder 3">
            <a:extLst>
              <a:ext uri="{FF2B5EF4-FFF2-40B4-BE49-F238E27FC236}">
                <a16:creationId xmlns:a16="http://schemas.microsoft.com/office/drawing/2014/main" id="{6908B33B-0209-9CCC-B23A-5DB15BE1422D}"/>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81112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a blue background&#10;&#10;AI-generated content may be incorrect.">
            <a:extLst>
              <a:ext uri="{FF2B5EF4-FFF2-40B4-BE49-F238E27FC236}">
                <a16:creationId xmlns:a16="http://schemas.microsoft.com/office/drawing/2014/main" id="{995308D7-11B0-A565-2BEF-98A367BD4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208312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9E482C4-32CA-602D-771F-F5E269411E24}"/>
              </a:ext>
            </a:extLst>
          </p:cNvPr>
          <p:cNvSpPr/>
          <p:nvPr/>
        </p:nvSpPr>
        <p:spPr>
          <a:xfrm>
            <a:off x="0" y="3246254"/>
            <a:ext cx="14758737" cy="4937626"/>
          </a:xfrm>
          <a:prstGeom prst="roundRect">
            <a:avLst/>
          </a:prstGeom>
          <a:solidFill>
            <a:srgbClr val="C5E6E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0819B31-1A4C-E4E2-2809-5FC874398A98}"/>
              </a:ext>
            </a:extLst>
          </p:cNvPr>
          <p:cNvSpPr txBox="1"/>
          <p:nvPr/>
        </p:nvSpPr>
        <p:spPr>
          <a:xfrm>
            <a:off x="1257503" y="3529853"/>
            <a:ext cx="12458498" cy="1964640"/>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119C94"/>
              </a:solidFill>
              <a:effectLst/>
              <a:uLnTx/>
              <a:uFillTx/>
              <a:latin typeface="Atkinson Hyperlegible" panose="020B0604020202020204" charset="0"/>
              <a:ea typeface="+mn-ea"/>
              <a:cs typeface="+mn-cs"/>
            </a:endParaRPr>
          </a:p>
          <a:p>
            <a:pPr marL="457200" indent="-457200">
              <a:lnSpc>
                <a:spcPts val="3163"/>
              </a:lnSpc>
              <a:spcAft>
                <a:spcPts val="1200"/>
              </a:spcAft>
              <a:buFont typeface="Arial" panose="020B0604020202020204" pitchFamily="34" charset="0"/>
              <a:buChar char="•"/>
            </a:pPr>
            <a:r>
              <a:rPr lang="en-GB" sz="3600" dirty="0" err="1">
                <a:solidFill>
                  <a:srgbClr val="009999"/>
                </a:solidFill>
                <a:latin typeface="ADLaM Display" panose="02010000000000000000" pitchFamily="2" charset="0"/>
                <a:ea typeface="ADLaM Display" panose="02010000000000000000" pitchFamily="2" charset="0"/>
                <a:cs typeface="ADLaM Display" panose="02010000000000000000" pitchFamily="2" charset="0"/>
                <a:sym typeface="Atkinson Hyperlegible Bold"/>
              </a:rPr>
              <a:t>Décideurs</a:t>
            </a:r>
            <a:endParaRPr lang="en-GB" sz="3600" dirty="0">
              <a:latin typeface="ADLaM Display" panose="02010000000000000000" pitchFamily="2" charset="0"/>
              <a:ea typeface="ADLaM Display" panose="02010000000000000000" pitchFamily="2" charset="0"/>
              <a:cs typeface="ADLaM Display" panose="02010000000000000000" pitchFamily="2" charset="0"/>
              <a:sym typeface="Atkinson Hyperlegible Bold"/>
            </a:endParaRPr>
          </a:p>
          <a:p>
            <a:pPr lvl="1">
              <a:spcAft>
                <a:spcPts val="600"/>
              </a:spcAft>
            </a:pPr>
            <a:r>
              <a:rPr lang="en-GB" sz="2600" dirty="0" err="1">
                <a:latin typeface="Atkinson Hyperlegible" panose="020B0604020202020204" charset="0"/>
                <a:sym typeface="Atkinson Hyperlegible Bold"/>
              </a:rPr>
              <a:t>Engagés</a:t>
            </a:r>
            <a:r>
              <a:rPr lang="en-GB" sz="2600" dirty="0">
                <a:latin typeface="Atkinson Hyperlegible" panose="020B0604020202020204" charset="0"/>
                <a:sym typeface="Atkinson Hyperlegible Bold"/>
              </a:rPr>
              <a:t> dans l'élaboration de </a:t>
            </a:r>
            <a:r>
              <a:rPr lang="en-GB" sz="2600" dirty="0">
                <a:solidFill>
                  <a:srgbClr val="009999"/>
                </a:solidFill>
                <a:latin typeface="Atkinson Hyperlegible Bold" panose="020B0604020202020204" charset="0"/>
                <a:sym typeface="Atkinson Hyperlegible Bold"/>
              </a:rPr>
              <a:t>stratégies de lutte contre le choléra</a:t>
            </a:r>
            <a:endParaRPr lang="en-GB" sz="2600" dirty="0">
              <a:latin typeface="Atkinson Hyperlegible" panose="020B0604020202020204" charset="0"/>
              <a:sym typeface="Atkinson Hyperlegible Bold"/>
            </a:endParaRPr>
          </a:p>
          <a:p>
            <a:pPr lvl="1">
              <a:spcAft>
                <a:spcPts val="1800"/>
              </a:spcAft>
            </a:pPr>
            <a:r>
              <a:rPr lang="en-GB" sz="2600" dirty="0">
                <a:latin typeface="Atkinson Hyperlegible" panose="020B0604020202020204" charset="0"/>
                <a:sym typeface="Atkinson Hyperlegible Bold"/>
              </a:rPr>
              <a:t>(par </a:t>
            </a:r>
            <a:r>
              <a:rPr lang="en-GB" sz="2600" dirty="0" err="1">
                <a:latin typeface="Atkinson Hyperlegible" panose="020B0604020202020204" charset="0"/>
                <a:sym typeface="Atkinson Hyperlegible Bold"/>
              </a:rPr>
              <a:t>exemple</a:t>
            </a:r>
            <a:r>
              <a:rPr lang="en-GB" sz="2600" dirty="0">
                <a:latin typeface="Atkinson Hyperlegible" panose="020B0604020202020204" charset="0"/>
                <a:sym typeface="Atkinson Hyperlegible Bold"/>
              </a:rPr>
              <a:t> : décideurs politiques, </a:t>
            </a:r>
            <a:r>
              <a:rPr lang="en-GB" sz="2600" dirty="0" err="1">
                <a:latin typeface="Atkinson Hyperlegible" panose="020B0604020202020204" charset="0"/>
                <a:sym typeface="Atkinson Hyperlegible Bold"/>
              </a:rPr>
              <a:t>conseillers</a:t>
            </a:r>
            <a:r>
              <a:rPr lang="en-GB" sz="2600" dirty="0">
                <a:latin typeface="Atkinson Hyperlegible" panose="020B0604020202020204" charset="0"/>
                <a:sym typeface="Atkinson Hyperlegible Bold"/>
              </a:rPr>
              <a:t>)</a:t>
            </a:r>
          </a:p>
        </p:txBody>
      </p:sp>
      <p:grpSp>
        <p:nvGrpSpPr>
          <p:cNvPr id="3" name="Group 4">
            <a:extLst>
              <a:ext uri="{FF2B5EF4-FFF2-40B4-BE49-F238E27FC236}">
                <a16:creationId xmlns:a16="http://schemas.microsoft.com/office/drawing/2014/main" id="{717959A1-52EF-A33C-AE82-458F0395A1A7}"/>
              </a:ext>
            </a:extLst>
          </p:cNvPr>
          <p:cNvGrpSpPr/>
          <p:nvPr/>
        </p:nvGrpSpPr>
        <p:grpSpPr>
          <a:xfrm>
            <a:off x="-753979" y="-1345786"/>
            <a:ext cx="10507579"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C76E0F1B-3B95-F50F-F17F-A7612D3CCB67}"/>
              </a:ext>
            </a:extLst>
          </p:cNvPr>
          <p:cNvSpPr txBox="1"/>
          <p:nvPr/>
        </p:nvSpPr>
        <p:spPr>
          <a:xfrm>
            <a:off x="771225" y="463848"/>
            <a:ext cx="8982375" cy="602088"/>
          </a:xfrm>
          <a:prstGeom prst="rect">
            <a:avLst/>
          </a:prstGeom>
        </p:spPr>
        <p:txBody>
          <a:bodyPr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À qui s'adresse ce cours ?</a:t>
            </a:r>
          </a:p>
        </p:txBody>
      </p:sp>
      <p:sp>
        <p:nvSpPr>
          <p:cNvPr id="8" name="Rectangle 7">
            <a:extLst>
              <a:ext uri="{FF2B5EF4-FFF2-40B4-BE49-F238E27FC236}">
                <a16:creationId xmlns:a16="http://schemas.microsoft.com/office/drawing/2014/main" id="{2C7F2275-7944-2DAD-2159-0B775524094A}"/>
              </a:ext>
            </a:extLst>
          </p:cNvPr>
          <p:cNvSpPr/>
          <p:nvPr/>
        </p:nvSpPr>
        <p:spPr>
          <a:xfrm>
            <a:off x="3312" y="3244595"/>
            <a:ext cx="1031864" cy="4959949"/>
          </a:xfrm>
          <a:prstGeom prst="rect">
            <a:avLst/>
          </a:prstGeom>
          <a:solidFill>
            <a:srgbClr val="4DB1A9"/>
          </a:solidFill>
          <a:ln>
            <a:solidFill>
              <a:srgbClr val="4DB1A9"/>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2AD321C4-4CD1-4E1F-1AF9-9EE1489341B0}"/>
              </a:ext>
            </a:extLst>
          </p:cNvPr>
          <p:cNvSpPr txBox="1"/>
          <p:nvPr/>
        </p:nvSpPr>
        <p:spPr>
          <a:xfrm>
            <a:off x="1257502" y="5778092"/>
            <a:ext cx="11495971" cy="1856919"/>
          </a:xfrm>
          <a:prstGeom prst="rect">
            <a:avLst/>
          </a:prstGeom>
          <a:noFill/>
        </p:spPr>
        <p:txBody>
          <a:bodyPr wrap="square">
            <a:spAutoFit/>
          </a:bodyPr>
          <a:lstStyle/>
          <a:p>
            <a:pPr marL="457200" indent="-457200">
              <a:lnSpc>
                <a:spcPts val="3163"/>
              </a:lnSpc>
              <a:spcAft>
                <a:spcPts val="1200"/>
              </a:spcAft>
              <a:buFont typeface="Arial" panose="020B0604020202020204" pitchFamily="34" charset="0"/>
              <a:buChar char="•"/>
            </a:pPr>
            <a:r>
              <a:rPr lang="en-GB" sz="3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sym typeface="Atkinson Hyperlegible Bold"/>
              </a:rPr>
              <a:t>Personnel technique</a:t>
            </a:r>
          </a:p>
          <a:p>
            <a:pPr lvl="1"/>
            <a:r>
              <a:rPr lang="en-GB" sz="2600" dirty="0">
                <a:latin typeface="Atkinson Hyperlegible" panose="020B0604020202020204" charset="0"/>
                <a:sym typeface="Atkinson Hyperlegible Bold"/>
              </a:rPr>
              <a:t>Chargé de </a:t>
            </a:r>
            <a:r>
              <a:rPr lang="en-GB" sz="2600" dirty="0" err="1">
                <a:latin typeface="Atkinson Hyperlegible" panose="020B0604020202020204" charset="0"/>
                <a:sym typeface="Atkinson Hyperlegible Bold"/>
              </a:rPr>
              <a:t>coordonner</a:t>
            </a:r>
            <a:r>
              <a:rPr lang="en-GB" sz="2600" dirty="0">
                <a:latin typeface="Atkinson Hyperlegible" panose="020B0604020202020204" charset="0"/>
                <a:sym typeface="Atkinson Hyperlegible Bold"/>
              </a:rPr>
              <a:t> </a:t>
            </a:r>
            <a:r>
              <a:rPr lang="en-GB" sz="2600" dirty="0" err="1">
                <a:latin typeface="Atkinson Hyperlegible" panose="020B0604020202020204" charset="0"/>
                <a:sym typeface="Atkinson Hyperlegible Bold"/>
              </a:rPr>
              <a:t>ou</a:t>
            </a:r>
            <a:r>
              <a:rPr lang="en-GB" sz="2600" dirty="0">
                <a:latin typeface="Atkinson Hyperlegible" panose="020B0604020202020204" charset="0"/>
                <a:sym typeface="Atkinson Hyperlegible Bold"/>
              </a:rPr>
              <a:t> de </a:t>
            </a:r>
            <a:r>
              <a:rPr lang="en-GB" sz="2600" dirty="0" err="1">
                <a:latin typeface="Atkinson Hyperlegible" panose="020B0604020202020204" charset="0"/>
                <a:sym typeface="Atkinson Hyperlegible Bold"/>
              </a:rPr>
              <a:t>mener</a:t>
            </a:r>
            <a:r>
              <a:rPr lang="en-GB" sz="2600" dirty="0">
                <a:latin typeface="Atkinson Hyperlegible" panose="020B0604020202020204" charset="0"/>
                <a:sym typeface="Atkinson Hyperlegible Bold"/>
              </a:rPr>
              <a:t> </a:t>
            </a:r>
            <a:r>
              <a:rPr lang="en-GB" sz="2600" dirty="0" err="1">
                <a:latin typeface="Atkinson Hyperlegible" panose="020B0604020202020204" charset="0"/>
                <a:sym typeface="Atkinson Hyperlegible Bold"/>
              </a:rPr>
              <a:t>l'</a:t>
            </a:r>
            <a:r>
              <a:rPr lang="en-GB" sz="2600" dirty="0" err="1">
                <a:solidFill>
                  <a:srgbClr val="009999"/>
                </a:solidFill>
                <a:latin typeface="Atkinson Hyperlegible Bold" panose="020B0604020202020204" charset="0"/>
                <a:sym typeface="Atkinson Hyperlegible Bold"/>
              </a:rPr>
              <a:t>identification</a:t>
            </a:r>
            <a:r>
              <a:rPr lang="en-GB" sz="2600" dirty="0">
                <a:solidFill>
                  <a:srgbClr val="009999"/>
                </a:solidFill>
                <a:latin typeface="Atkinson Hyperlegible Bold" panose="020B0604020202020204" charset="0"/>
                <a:sym typeface="Atkinson Hyperlegible Bold"/>
              </a:rPr>
              <a:t> des </a:t>
            </a:r>
            <a:r>
              <a:rPr lang="fr-FR" sz="2600" dirty="0">
                <a:solidFill>
                  <a:srgbClr val="009999"/>
                </a:solidFill>
                <a:latin typeface="Atkinson Hyperlegible Bold" panose="020B0604020202020204" charset="0"/>
                <a:sym typeface="Atkinson Hyperlegible Bold"/>
              </a:rPr>
              <a:t>zones prioritaires pour les interventions multisectorielles (PAMIs)</a:t>
            </a:r>
            <a:r>
              <a:rPr lang="en-GB" sz="2600" dirty="0">
                <a:solidFill>
                  <a:srgbClr val="009999"/>
                </a:solidFill>
                <a:latin typeface="Atkinson Hyperlegible Bold" panose="020B0604020202020204" charset="0"/>
                <a:sym typeface="Atkinson Hyperlegible Bold"/>
              </a:rPr>
              <a:t> </a:t>
            </a:r>
          </a:p>
          <a:p>
            <a:pPr lvl="1"/>
            <a:r>
              <a:rPr lang="en-GB" sz="2600" dirty="0">
                <a:latin typeface="Atkinson Hyperlegible" panose="020B0604020202020204" charset="0"/>
                <a:sym typeface="Atkinson Hyperlegible Bold"/>
              </a:rPr>
              <a:t>(par </a:t>
            </a:r>
            <a:r>
              <a:rPr lang="en-GB" sz="2600" dirty="0" err="1">
                <a:latin typeface="Atkinson Hyperlegible" panose="020B0604020202020204" charset="0"/>
                <a:sym typeface="Atkinson Hyperlegible Bold"/>
              </a:rPr>
              <a:t>exemple</a:t>
            </a:r>
            <a:r>
              <a:rPr lang="en-GB" sz="2600" dirty="0">
                <a:latin typeface="Atkinson Hyperlegible" panose="020B0604020202020204" charset="0"/>
                <a:sym typeface="Atkinson Hyperlegible Bold"/>
              </a:rPr>
              <a:t> : </a:t>
            </a:r>
            <a:r>
              <a:rPr lang="en-US" sz="2600" dirty="0" err="1">
                <a:latin typeface="Atkinson Hyperlegible" panose="020B0604020202020204" charset="0"/>
              </a:rPr>
              <a:t>épidémiologistes</a:t>
            </a:r>
            <a:r>
              <a:rPr lang="en-US" sz="2600" dirty="0">
                <a:latin typeface="Atkinson Hyperlegible" panose="020B0604020202020204" charset="0"/>
              </a:rPr>
              <a:t>, </a:t>
            </a:r>
            <a:r>
              <a:rPr lang="en-US" sz="2600" dirty="0" err="1">
                <a:latin typeface="Atkinson Hyperlegible" panose="020B0604020202020204" charset="0"/>
              </a:rPr>
              <a:t>analystes</a:t>
            </a:r>
            <a:r>
              <a:rPr lang="en-US" sz="2600" dirty="0">
                <a:latin typeface="Atkinson Hyperlegible" panose="020B0604020202020204" charset="0"/>
              </a:rPr>
              <a:t> de données</a:t>
            </a:r>
            <a:r>
              <a:rPr lang="en-GB" sz="2600" dirty="0">
                <a:latin typeface="Atkinson Hyperlegible" panose="020B0604020202020204" charset="0"/>
                <a:sym typeface="Atkinson Hyperlegible Bold"/>
              </a:rPr>
              <a:t>) </a:t>
            </a:r>
          </a:p>
        </p:txBody>
      </p:sp>
      <p:sp>
        <p:nvSpPr>
          <p:cNvPr id="9" name="Slide Number Placeholder 8">
            <a:extLst>
              <a:ext uri="{FF2B5EF4-FFF2-40B4-BE49-F238E27FC236}">
                <a16:creationId xmlns:a16="http://schemas.microsoft.com/office/drawing/2014/main" id="{41AD4FBA-6A91-2790-43DB-5B4107379130}"/>
              </a:ext>
            </a:extLst>
          </p:cNvPr>
          <p:cNvSpPr>
            <a:spLocks noGrp="1"/>
          </p:cNvSpPr>
          <p:nvPr>
            <p:ph type="sldNum" sz="quarter" idx="7"/>
          </p:nvPr>
        </p:nvSpPr>
        <p:spPr/>
        <p:txBody>
          <a:bodyPr/>
          <a:lstStyle/>
          <a:p>
            <a:fld id="{B6F15528-21DE-4FAA-801E-634DDDAF4B2B}" type="slidenum">
              <a:rPr lang="en-US" smtClean="0"/>
              <a:t>3</a:t>
            </a:fld>
            <a:endParaRPr lang="en-US"/>
          </a:p>
        </p:txBody>
      </p:sp>
    </p:spTree>
    <p:extLst>
      <p:ext uri="{BB962C8B-B14F-4D97-AF65-F5344CB8AC3E}">
        <p14:creationId xmlns:p14="http://schemas.microsoft.com/office/powerpoint/2010/main" val="38955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7618F1-C7D2-4A95-773D-63A60088F1CD}"/>
              </a:ext>
            </a:extLst>
          </p:cNvPr>
          <p:cNvGrpSpPr/>
          <p:nvPr/>
        </p:nvGrpSpPr>
        <p:grpSpPr>
          <a:xfrm>
            <a:off x="1595133" y="2552699"/>
            <a:ext cx="14865598" cy="6190248"/>
            <a:chOff x="1595133" y="2552699"/>
            <a:chExt cx="14865598" cy="6190248"/>
          </a:xfrm>
        </p:grpSpPr>
        <p:sp>
          <p:nvSpPr>
            <p:cNvPr id="20" name="Rectangle 19">
              <a:extLst>
                <a:ext uri="{FF2B5EF4-FFF2-40B4-BE49-F238E27FC236}">
                  <a16:creationId xmlns:a16="http://schemas.microsoft.com/office/drawing/2014/main" id="{6BAB5282-636C-49C9-8906-400122A811EC}"/>
                </a:ext>
              </a:extLst>
            </p:cNvPr>
            <p:cNvSpPr/>
            <p:nvPr/>
          </p:nvSpPr>
          <p:spPr>
            <a:xfrm>
              <a:off x="2848624" y="2993968"/>
              <a:ext cx="12658076" cy="5261713"/>
            </a:xfrm>
            <a:prstGeom prst="rect">
              <a:avLst/>
            </a:prstGeom>
            <a:solidFill>
              <a:srgbClr val="C5E6E8"/>
            </a:solidFill>
            <a:ln>
              <a:solidFill>
                <a:srgbClr val="C5E6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4EEB143F-D969-4FF3-3CBC-EF8E1120F979}"/>
                </a:ext>
              </a:extLst>
            </p:cNvPr>
            <p:cNvSpPr/>
            <p:nvPr/>
          </p:nvSpPr>
          <p:spPr>
            <a:xfrm>
              <a:off x="1595133" y="2552700"/>
              <a:ext cx="1443990" cy="6190247"/>
            </a:xfrm>
            <a:prstGeom prst="rect">
              <a:avLst/>
            </a:prstGeom>
            <a:solidFill>
              <a:srgbClr val="4DB1A9"/>
            </a:solidFill>
            <a:ln>
              <a:solidFill>
                <a:srgbClr val="4DB1A9"/>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E8BB6B02-CDED-0E36-4FAD-38C425CE9E77}"/>
                </a:ext>
              </a:extLst>
            </p:cNvPr>
            <p:cNvSpPr/>
            <p:nvPr/>
          </p:nvSpPr>
          <p:spPr>
            <a:xfrm>
              <a:off x="15016741" y="2552699"/>
              <a:ext cx="1443990" cy="6190247"/>
            </a:xfrm>
            <a:prstGeom prst="rect">
              <a:avLst/>
            </a:prstGeom>
            <a:solidFill>
              <a:srgbClr val="4DB1A9"/>
            </a:solidFill>
            <a:ln>
              <a:solidFill>
                <a:srgbClr val="4DB1A9"/>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a:extLst>
              <a:ext uri="{FF2B5EF4-FFF2-40B4-BE49-F238E27FC236}">
                <a16:creationId xmlns:a16="http://schemas.microsoft.com/office/drawing/2014/main" id="{F0819B31-1A4C-E4E2-2809-5FC874398A98}"/>
              </a:ext>
            </a:extLst>
          </p:cNvPr>
          <p:cNvSpPr txBox="1"/>
          <p:nvPr/>
        </p:nvSpPr>
        <p:spPr>
          <a:xfrm>
            <a:off x="3271060" y="3762776"/>
            <a:ext cx="11745681" cy="3724096"/>
          </a:xfrm>
          <a:prstGeom prst="rect">
            <a:avLst/>
          </a:prstGeom>
          <a:noFill/>
        </p:spPr>
        <p:txBody>
          <a:bodyPr wrap="square" rtlCol="0">
            <a:spAutoFit/>
          </a:bodyPr>
          <a:lstStyle/>
          <a:p>
            <a:pPr marL="457200" indent="-457200">
              <a:spcAft>
                <a:spcPts val="2400"/>
              </a:spcAft>
              <a:buClr>
                <a:srgbClr val="009999"/>
              </a:buClr>
              <a:buFont typeface="Arial" panose="020B0604020202020204" pitchFamily="34" charset="0"/>
              <a:buChar char="•"/>
            </a:pPr>
            <a:r>
              <a:rPr lang="en-GB" sz="2600" dirty="0">
                <a:solidFill>
                  <a:srgbClr val="2A1720"/>
                </a:solidFill>
                <a:latin typeface="Atkinson Hyperlegible" panose="020B0604020202020204" charset="0"/>
              </a:rPr>
              <a:t>Comment l'identification des PAMIs augmente l'</a:t>
            </a:r>
            <a:r>
              <a:rPr lang="en-GB" sz="2600" dirty="0">
                <a:solidFill>
                  <a:srgbClr val="009999"/>
                </a:solidFill>
                <a:latin typeface="Atkinson Hyperlegible Bold" panose="020B0604020202020204" charset="0"/>
              </a:rPr>
              <a:t>efficacité et l'efficience des </a:t>
            </a:r>
            <a:r>
              <a:rPr lang="en-GB" sz="2600" b="1" dirty="0">
                <a:solidFill>
                  <a:srgbClr val="009999"/>
                </a:solidFill>
                <a:latin typeface="Atkinson Hyperlegible Bold" panose="020B0604020202020204" charset="0"/>
              </a:rPr>
              <a:t>stratégies de lutte contre le choléra </a:t>
            </a:r>
            <a:r>
              <a:rPr lang="en-GB" sz="2600" dirty="0">
                <a:solidFill>
                  <a:srgbClr val="009999"/>
                </a:solidFill>
                <a:latin typeface="Atkinson Hyperlegible Bold" panose="020B0604020202020204" charset="0"/>
              </a:rPr>
              <a:t>à moyen et long terme</a:t>
            </a:r>
          </a:p>
          <a:p>
            <a:pPr marL="457200" indent="-457200">
              <a:spcAft>
                <a:spcPts val="2400"/>
              </a:spcAft>
              <a:buClr>
                <a:srgbClr val="009999"/>
              </a:buClr>
              <a:buFont typeface="Arial" panose="020B0604020202020204" pitchFamily="34" charset="0"/>
              <a:buChar char="•"/>
            </a:pPr>
            <a:r>
              <a:rPr lang="en-GB" sz="2600" b="1" dirty="0">
                <a:solidFill>
                  <a:srgbClr val="009999"/>
                </a:solidFill>
                <a:latin typeface="Atkinson Hyperlegible Bold" panose="020B0604020202020204" charset="0"/>
              </a:rPr>
              <a:t>Quelle </a:t>
            </a:r>
            <a:r>
              <a:rPr lang="en-GB" sz="2600" b="1" dirty="0" err="1">
                <a:solidFill>
                  <a:srgbClr val="009999"/>
                </a:solidFill>
                <a:latin typeface="Atkinson Hyperlegible Bold" panose="020B0604020202020204" charset="0"/>
              </a:rPr>
              <a:t>méthode</a:t>
            </a:r>
            <a:r>
              <a:rPr lang="en-GB" sz="2600" b="1" dirty="0">
                <a:solidFill>
                  <a:srgbClr val="009999"/>
                </a:solidFill>
                <a:latin typeface="Atkinson Hyperlegible Bold" panose="020B0604020202020204" charset="0"/>
              </a:rPr>
              <a:t> PAMI du GTFCC </a:t>
            </a:r>
            <a:r>
              <a:rPr lang="en-GB" sz="2600" dirty="0" err="1">
                <a:solidFill>
                  <a:srgbClr val="2A1720"/>
                </a:solidFill>
                <a:latin typeface="Atkinson Hyperlegible" panose="020B0604020202020204" charset="0"/>
              </a:rPr>
              <a:t>est</a:t>
            </a:r>
            <a:r>
              <a:rPr lang="en-GB" sz="2600" dirty="0">
                <a:solidFill>
                  <a:srgbClr val="2A1720"/>
                </a:solidFill>
                <a:latin typeface="Atkinson Hyperlegible" panose="020B0604020202020204" charset="0"/>
              </a:rPr>
              <a:t> applicable dans votre pays </a:t>
            </a:r>
          </a:p>
          <a:p>
            <a:pPr marL="457200" indent="-457200">
              <a:spcAft>
                <a:spcPts val="2400"/>
              </a:spcAft>
              <a:buClr>
                <a:srgbClr val="009999"/>
              </a:buClr>
              <a:buFont typeface="Arial" panose="020B0604020202020204" pitchFamily="34" charset="0"/>
              <a:buChar char="•"/>
            </a:pPr>
            <a:r>
              <a:rPr lang="en-GB" sz="2600" b="1" dirty="0">
                <a:solidFill>
                  <a:srgbClr val="009999"/>
                </a:solidFill>
                <a:latin typeface="Atkinson Hyperlegible Bold" panose="020B0604020202020204" charset="0"/>
              </a:rPr>
              <a:t>Étapes </a:t>
            </a:r>
            <a:r>
              <a:rPr lang="en-GB" sz="2600" dirty="0">
                <a:solidFill>
                  <a:srgbClr val="2A1720"/>
                </a:solidFill>
                <a:latin typeface="Atkinson Hyperlegible" panose="020B0604020202020204" charset="0"/>
              </a:rPr>
              <a:t>pour </a:t>
            </a:r>
            <a:r>
              <a:rPr lang="en-GB" sz="2600" dirty="0" err="1">
                <a:solidFill>
                  <a:srgbClr val="2A1720"/>
                </a:solidFill>
                <a:latin typeface="Atkinson Hyperlegible" panose="020B0604020202020204" charset="0"/>
              </a:rPr>
              <a:t>l'identification</a:t>
            </a:r>
            <a:r>
              <a:rPr lang="en-GB" sz="2600" dirty="0">
                <a:solidFill>
                  <a:srgbClr val="2A1720"/>
                </a:solidFill>
                <a:latin typeface="Atkinson Hyperlegible" panose="020B0604020202020204" charset="0"/>
              </a:rPr>
              <a:t> des PAMIs</a:t>
            </a:r>
          </a:p>
          <a:p>
            <a:pPr marL="457200" indent="-457200">
              <a:spcAft>
                <a:spcPts val="2400"/>
              </a:spcAft>
              <a:buClr>
                <a:srgbClr val="009999"/>
              </a:buClr>
              <a:buFont typeface="Arial" panose="020B0604020202020204" pitchFamily="34" charset="0"/>
              <a:buChar char="•"/>
            </a:pPr>
            <a:r>
              <a:rPr lang="en-GB" sz="2600" b="1" dirty="0">
                <a:solidFill>
                  <a:srgbClr val="009999"/>
                </a:solidFill>
                <a:latin typeface="Atkinson Hyperlegible Bold" panose="020B0604020202020204" charset="0"/>
              </a:rPr>
              <a:t>Planification </a:t>
            </a:r>
            <a:r>
              <a:rPr lang="en-GB" sz="2600" dirty="0">
                <a:solidFill>
                  <a:srgbClr val="2A1720"/>
                </a:solidFill>
                <a:latin typeface="Atkinson Hyperlegible" panose="020B0604020202020204" charset="0"/>
              </a:rPr>
              <a:t>de </a:t>
            </a:r>
            <a:r>
              <a:rPr lang="en-GB" sz="2600" dirty="0" err="1">
                <a:solidFill>
                  <a:srgbClr val="2A1720"/>
                </a:solidFill>
                <a:latin typeface="Atkinson Hyperlegible" panose="020B0604020202020204" charset="0"/>
              </a:rPr>
              <a:t>l'identification</a:t>
            </a:r>
            <a:r>
              <a:rPr lang="en-GB" sz="2600" dirty="0">
                <a:solidFill>
                  <a:srgbClr val="2A1720"/>
                </a:solidFill>
                <a:latin typeface="Atkinson Hyperlegible" panose="020B0604020202020204" charset="0"/>
              </a:rPr>
              <a:t> des PAMIs</a:t>
            </a:r>
          </a:p>
          <a:p>
            <a:pPr marL="457200" indent="-457200">
              <a:spcAft>
                <a:spcPts val="2400"/>
              </a:spcAft>
              <a:buClr>
                <a:srgbClr val="009999"/>
              </a:buClr>
              <a:buFont typeface="Arial" panose="020B0604020202020204" pitchFamily="34" charset="0"/>
              <a:buChar char="•"/>
            </a:pPr>
            <a:r>
              <a:rPr lang="en-GB" sz="2600" dirty="0">
                <a:solidFill>
                  <a:srgbClr val="2A1720"/>
                </a:solidFill>
                <a:latin typeface="Atkinson Hyperlegible" panose="020B0604020202020204" charset="0"/>
              </a:rPr>
              <a:t>Où trouver des </a:t>
            </a:r>
            <a:r>
              <a:rPr lang="en-GB" sz="2600" b="1" dirty="0">
                <a:solidFill>
                  <a:srgbClr val="009999"/>
                </a:solidFill>
                <a:latin typeface="Atkinson Hyperlegible Bold" panose="020B0604020202020204" charset="0"/>
              </a:rPr>
              <a:t>ressources supplémentaires en ligne</a:t>
            </a:r>
            <a:endParaRPr lang="en-US" sz="2600" b="1" dirty="0">
              <a:solidFill>
                <a:srgbClr val="009999"/>
              </a:solidFill>
              <a:latin typeface="Atkinson Hyperlegible Bold" panose="020B0604020202020204" charset="0"/>
              <a:sym typeface="Atkinson Hyperlegible Bold"/>
            </a:endParaRPr>
          </a:p>
        </p:txBody>
      </p:sp>
      <p:grpSp>
        <p:nvGrpSpPr>
          <p:cNvPr id="3" name="Group 4">
            <a:extLst>
              <a:ext uri="{FF2B5EF4-FFF2-40B4-BE49-F238E27FC236}">
                <a16:creationId xmlns:a16="http://schemas.microsoft.com/office/drawing/2014/main" id="{717959A1-52EF-A33C-AE82-458F0395A1A7}"/>
              </a:ext>
            </a:extLst>
          </p:cNvPr>
          <p:cNvGrpSpPr/>
          <p:nvPr/>
        </p:nvGrpSpPr>
        <p:grpSpPr>
          <a:xfrm>
            <a:off x="-898357" y="-1432486"/>
            <a:ext cx="10042358" cy="297653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endParaRPr lang="en-US"/>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algn="ctr">
                <a:lnSpc>
                  <a:spcPts val="2659"/>
                </a:lnSpc>
              </a:pPr>
              <a:endParaRPr/>
            </a:p>
          </p:txBody>
        </p:sp>
      </p:grpSp>
      <p:sp>
        <p:nvSpPr>
          <p:cNvPr id="4" name="TextBox 7">
            <a:extLst>
              <a:ext uri="{FF2B5EF4-FFF2-40B4-BE49-F238E27FC236}">
                <a16:creationId xmlns:a16="http://schemas.microsoft.com/office/drawing/2014/main" id="{C76E0F1B-3B95-F50F-F17F-A7612D3CCB67}"/>
              </a:ext>
            </a:extLst>
          </p:cNvPr>
          <p:cNvSpPr txBox="1"/>
          <p:nvPr/>
        </p:nvSpPr>
        <p:spPr>
          <a:xfrm>
            <a:off x="499405" y="505119"/>
            <a:ext cx="9478784" cy="602088"/>
          </a:xfrm>
          <a:prstGeom prst="rect">
            <a:avLst/>
          </a:prstGeom>
        </p:spPr>
        <p:txBody>
          <a:bodyPr wrap="square" lIns="0" tIns="0" rIns="0" bIns="0" rtlCol="0" anchor="t">
            <a:spAutoFit/>
          </a:bodyPr>
          <a:lstStyle/>
          <a:p>
            <a:pPr algn="l">
              <a:lnSpc>
                <a:spcPts val="4519"/>
              </a:lnSpc>
            </a:pPr>
            <a:r>
              <a:rPr lang="en-US" sz="4400" b="1" dirty="0">
                <a:solidFill>
                  <a:srgbClr val="FFFFFF"/>
                </a:solidFill>
                <a:latin typeface="Cavolini" panose="03000502040302020204" pitchFamily="66" charset="0"/>
                <a:ea typeface="Atkinson Hyperlegible Bold"/>
                <a:cs typeface="Cavolini" panose="03000502040302020204" pitchFamily="66" charset="0"/>
                <a:sym typeface="Atkinson Hyperlegible Bold"/>
              </a:rPr>
              <a:t>Qu'allez-vous apprendre ?</a:t>
            </a:r>
          </a:p>
        </p:txBody>
      </p:sp>
      <p:sp>
        <p:nvSpPr>
          <p:cNvPr id="9" name="Slide Number Placeholder 8">
            <a:extLst>
              <a:ext uri="{FF2B5EF4-FFF2-40B4-BE49-F238E27FC236}">
                <a16:creationId xmlns:a16="http://schemas.microsoft.com/office/drawing/2014/main" id="{E13263EC-C689-FF18-8246-5B7F8224307E}"/>
              </a:ext>
            </a:extLst>
          </p:cNvPr>
          <p:cNvSpPr>
            <a:spLocks noGrp="1"/>
          </p:cNvSpPr>
          <p:nvPr>
            <p:ph type="sldNum" sz="quarter" idx="7"/>
          </p:nvPr>
        </p:nvSpPr>
        <p:spPr/>
        <p:txBody>
          <a:bodyPr/>
          <a:lstStyle/>
          <a:p>
            <a:fld id="{B6F15528-21DE-4FAA-801E-634DDDAF4B2B}"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64F9C505-1C37-1685-28C9-43EA4D7DB124}"/>
              </a:ext>
            </a:extLst>
          </p:cNvPr>
          <p:cNvSpPr/>
          <p:nvPr/>
        </p:nvSpPr>
        <p:spPr>
          <a:xfrm>
            <a:off x="-689811" y="-986848"/>
            <a:ext cx="9833811" cy="2460287"/>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1371600">
              <a:defRPr/>
            </a:pPr>
            <a:endParaRPr lang="en-US" sz="2700">
              <a:solidFill>
                <a:prstClr val="black"/>
              </a:solidFill>
              <a:latin typeface="Calibri"/>
            </a:endParaRPr>
          </a:p>
        </p:txBody>
      </p:sp>
      <p:sp>
        <p:nvSpPr>
          <p:cNvPr id="2" name="Oval 1">
            <a:extLst>
              <a:ext uri="{FF2B5EF4-FFF2-40B4-BE49-F238E27FC236}">
                <a16:creationId xmlns:a16="http://schemas.microsoft.com/office/drawing/2014/main" id="{7315CC10-F468-C3D2-0E30-943418C26317}"/>
              </a:ext>
            </a:extLst>
          </p:cNvPr>
          <p:cNvSpPr/>
          <p:nvPr/>
        </p:nvSpPr>
        <p:spPr>
          <a:xfrm>
            <a:off x="1260742" y="3800440"/>
            <a:ext cx="4206240" cy="420624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spcAft>
                <a:spcPts val="1200"/>
              </a:spcAft>
            </a:pPr>
            <a:r>
              <a:rPr lang="fr-FR" sz="3600" dirty="0">
                <a:ln>
                  <a:solidFill>
                    <a:prstClr val="black"/>
                  </a:solidFill>
                </a:ln>
                <a:solidFill>
                  <a:sysClr val="windowText" lastClr="000000"/>
                </a:solidFill>
                <a:latin typeface="Aptos" panose="02110004020202020204"/>
              </a:rPr>
              <a:t>Module 1 </a:t>
            </a:r>
          </a:p>
          <a:p>
            <a:pPr algn="ctr" defTabSz="1371600"/>
            <a:r>
              <a:rPr lang="fr-FR" sz="3600" b="1" dirty="0">
                <a:solidFill>
                  <a:srgbClr val="119C94"/>
                </a:solidFill>
                <a:latin typeface="Congenial" panose="02000503040000020004" pitchFamily="2" charset="0"/>
              </a:rPr>
              <a:t>Que sont les </a:t>
            </a:r>
            <a:r>
              <a:rPr lang="en-GB" sz="3600" b="1" dirty="0">
                <a:solidFill>
                  <a:srgbClr val="119C94"/>
                </a:solidFill>
                <a:latin typeface="Congenial" panose="02000503040000020004" pitchFamily="2" charset="0"/>
              </a:rPr>
              <a:t>PAMIs ?</a:t>
            </a:r>
          </a:p>
        </p:txBody>
      </p:sp>
      <p:sp>
        <p:nvSpPr>
          <p:cNvPr id="15" name="Oval 14">
            <a:extLst>
              <a:ext uri="{FF2B5EF4-FFF2-40B4-BE49-F238E27FC236}">
                <a16:creationId xmlns:a16="http://schemas.microsoft.com/office/drawing/2014/main" id="{5B68F8CA-E0C5-60FE-A03A-E98DEF7D2942}"/>
              </a:ext>
            </a:extLst>
          </p:cNvPr>
          <p:cNvSpPr/>
          <p:nvPr/>
        </p:nvSpPr>
        <p:spPr>
          <a:xfrm>
            <a:off x="6631684" y="3896165"/>
            <a:ext cx="4206240" cy="420624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spcAft>
                <a:spcPts val="1200"/>
              </a:spcAft>
            </a:pPr>
            <a:r>
              <a:rPr lang="fr-FR" sz="3600" dirty="0">
                <a:ln>
                  <a:solidFill>
                    <a:prstClr val="black"/>
                  </a:solidFill>
                </a:ln>
                <a:solidFill>
                  <a:sysClr val="windowText" lastClr="000000"/>
                </a:solidFill>
                <a:latin typeface="Aptos" panose="02110004020202020204"/>
              </a:rPr>
              <a:t>Module 2</a:t>
            </a:r>
          </a:p>
          <a:p>
            <a:pPr algn="ctr" defTabSz="1371600"/>
            <a:r>
              <a:rPr lang="fr-FR" sz="3600" b="1" dirty="0">
                <a:solidFill>
                  <a:srgbClr val="119C94"/>
                </a:solidFill>
                <a:latin typeface="Congenial" panose="02000503040000020004" pitchFamily="2" charset="0"/>
              </a:rPr>
              <a:t> Principes clés</a:t>
            </a:r>
            <a:endParaRPr lang="en-GB" sz="3600" b="1" dirty="0">
              <a:solidFill>
                <a:srgbClr val="119C94"/>
              </a:solidFill>
              <a:latin typeface="Congenial" panose="02000503040000020004" pitchFamily="2" charset="0"/>
            </a:endParaRPr>
          </a:p>
        </p:txBody>
      </p:sp>
      <p:sp>
        <p:nvSpPr>
          <p:cNvPr id="16" name="Oval 15">
            <a:extLst>
              <a:ext uri="{FF2B5EF4-FFF2-40B4-BE49-F238E27FC236}">
                <a16:creationId xmlns:a16="http://schemas.microsoft.com/office/drawing/2014/main" id="{D4522D94-3160-C8BB-8F3D-C1C9CE6AC06E}"/>
              </a:ext>
            </a:extLst>
          </p:cNvPr>
          <p:cNvSpPr/>
          <p:nvPr/>
        </p:nvSpPr>
        <p:spPr>
          <a:xfrm>
            <a:off x="12148875" y="3896165"/>
            <a:ext cx="4206240" cy="420624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spcAft>
                <a:spcPts val="1200"/>
              </a:spcAft>
            </a:pPr>
            <a:r>
              <a:rPr lang="fr-FR" sz="3600" dirty="0">
                <a:ln>
                  <a:solidFill>
                    <a:prstClr val="black"/>
                  </a:solidFill>
                </a:ln>
                <a:solidFill>
                  <a:sysClr val="windowText" lastClr="000000"/>
                </a:solidFill>
                <a:latin typeface="Aptos" panose="02110004020202020204"/>
              </a:rPr>
              <a:t>Module 3 </a:t>
            </a:r>
            <a:endParaRPr lang="fr-FR" sz="3600" b="1" dirty="0">
              <a:ln>
                <a:solidFill>
                  <a:prstClr val="black"/>
                </a:solidFill>
              </a:ln>
              <a:solidFill>
                <a:srgbClr val="119C94"/>
              </a:solidFill>
              <a:latin typeface="Atkinson Hyperlegible Bold"/>
            </a:endParaRPr>
          </a:p>
          <a:p>
            <a:pPr algn="ctr" defTabSz="1371600"/>
            <a:r>
              <a:rPr lang="fr-FR" sz="3600" b="1" dirty="0">
                <a:solidFill>
                  <a:srgbClr val="119C94"/>
                </a:solidFill>
                <a:latin typeface="Congenial" panose="02000503040000020004" pitchFamily="2" charset="0"/>
              </a:rPr>
              <a:t>Matériel</a:t>
            </a:r>
          </a:p>
          <a:p>
            <a:pPr algn="ctr" defTabSz="1371600"/>
            <a:r>
              <a:rPr lang="fr-FR" sz="3600" b="1" dirty="0">
                <a:solidFill>
                  <a:srgbClr val="119C94"/>
                </a:solidFill>
                <a:latin typeface="Congenial" panose="02000503040000020004" pitchFamily="2" charset="0"/>
              </a:rPr>
              <a:t>support</a:t>
            </a:r>
            <a:endParaRPr lang="en-GB" sz="3600" b="1" dirty="0">
              <a:solidFill>
                <a:srgbClr val="119C94"/>
              </a:solidFill>
              <a:latin typeface="Congenial" panose="02000503040000020004" pitchFamily="2" charset="0"/>
            </a:endParaRPr>
          </a:p>
        </p:txBody>
      </p:sp>
      <p:sp>
        <p:nvSpPr>
          <p:cNvPr id="11" name="TextBox 7">
            <a:extLst>
              <a:ext uri="{FF2B5EF4-FFF2-40B4-BE49-F238E27FC236}">
                <a16:creationId xmlns:a16="http://schemas.microsoft.com/office/drawing/2014/main" id="{CFEFE0E0-B65B-8237-8C42-2A8DF262B107}"/>
              </a:ext>
            </a:extLst>
          </p:cNvPr>
          <p:cNvSpPr txBox="1"/>
          <p:nvPr/>
        </p:nvSpPr>
        <p:spPr>
          <a:xfrm>
            <a:off x="872450" y="367426"/>
            <a:ext cx="12703602" cy="826765"/>
          </a:xfrm>
          <a:prstGeom prst="rect">
            <a:avLst/>
          </a:prstGeom>
        </p:spPr>
        <p:txBody>
          <a:bodyPr wrap="square" lIns="0" tIns="0" rIns="0" bIns="0" rtlCol="0" anchor="t">
            <a:spAutoFit/>
          </a:bodyPr>
          <a:lstStyle/>
          <a:p>
            <a:pPr defTabSz="1371600">
              <a:lnSpc>
                <a:spcPts val="6779"/>
              </a:lnSpc>
            </a:pPr>
            <a:r>
              <a:rPr lang="en-GB" sz="4400" b="1" dirty="0">
                <a:solidFill>
                  <a:srgbClr val="FFFFFF"/>
                </a:solidFill>
                <a:latin typeface="Cavolini" panose="03000502040302020204" pitchFamily="66" charset="0"/>
                <a:cs typeface="Cavolini" panose="03000502040302020204" pitchFamily="66" charset="0"/>
                <a:sym typeface="Atkinson Hyperlegible Bold"/>
              </a:rPr>
              <a:t>Quels sont les modules ? </a:t>
            </a:r>
            <a:endParaRPr lang="en-US" sz="4400" b="1" dirty="0">
              <a:solidFill>
                <a:srgbClr val="FFFFFF"/>
              </a:solidFill>
              <a:latin typeface="Cavolini" panose="03000502040302020204" pitchFamily="66" charset="0"/>
              <a:cs typeface="Cavolini" panose="03000502040302020204" pitchFamily="66" charset="0"/>
              <a:sym typeface="Atkinson Hyperlegible Bold"/>
            </a:endParaRPr>
          </a:p>
        </p:txBody>
      </p:sp>
      <p:grpSp>
        <p:nvGrpSpPr>
          <p:cNvPr id="26" name="Group 25">
            <a:extLst>
              <a:ext uri="{FF2B5EF4-FFF2-40B4-BE49-F238E27FC236}">
                <a16:creationId xmlns:a16="http://schemas.microsoft.com/office/drawing/2014/main" id="{0D2E2897-D90B-06A5-B13D-B2B22232FEDF}"/>
              </a:ext>
            </a:extLst>
          </p:cNvPr>
          <p:cNvGrpSpPr/>
          <p:nvPr/>
        </p:nvGrpSpPr>
        <p:grpSpPr>
          <a:xfrm>
            <a:off x="12148875" y="21792"/>
            <a:ext cx="3686112" cy="3177039"/>
            <a:chOff x="12148875" y="21792"/>
            <a:chExt cx="3686112" cy="3177039"/>
          </a:xfrm>
        </p:grpSpPr>
        <p:pic>
          <p:nvPicPr>
            <p:cNvPr id="18" name="Picture 17">
              <a:extLst>
                <a:ext uri="{FF2B5EF4-FFF2-40B4-BE49-F238E27FC236}">
                  <a16:creationId xmlns:a16="http://schemas.microsoft.com/office/drawing/2014/main" id="{9A627206-5605-0FDE-715B-818FFCBCC641}"/>
                </a:ext>
              </a:extLst>
            </p:cNvPr>
            <p:cNvPicPr>
              <a:picLocks noChangeAspect="1"/>
            </p:cNvPicPr>
            <p:nvPr/>
          </p:nvPicPr>
          <p:blipFill>
            <a:blip r:embed="rId3"/>
            <a:stretch>
              <a:fillRect/>
            </a:stretch>
          </p:blipFill>
          <p:spPr>
            <a:xfrm>
              <a:off x="12148875" y="21792"/>
              <a:ext cx="3200400" cy="3177039"/>
            </a:xfrm>
            <a:prstGeom prst="rect">
              <a:avLst/>
            </a:prstGeom>
          </p:spPr>
        </p:pic>
        <p:sp>
          <p:nvSpPr>
            <p:cNvPr id="19" name="TextBox 18">
              <a:extLst>
                <a:ext uri="{FF2B5EF4-FFF2-40B4-BE49-F238E27FC236}">
                  <a16:creationId xmlns:a16="http://schemas.microsoft.com/office/drawing/2014/main" id="{5A54E76F-14B1-84D0-7180-A5E865359D99}"/>
                </a:ext>
              </a:extLst>
            </p:cNvPr>
            <p:cNvSpPr txBox="1"/>
            <p:nvPr/>
          </p:nvSpPr>
          <p:spPr>
            <a:xfrm>
              <a:off x="13318807" y="1482378"/>
              <a:ext cx="2516180" cy="769441"/>
            </a:xfrm>
            <a:prstGeom prst="rect">
              <a:avLst/>
            </a:prstGeom>
            <a:noFill/>
          </p:spPr>
          <p:txBody>
            <a:bodyPr wrap="square" rtlCol="0">
              <a:spAutoFit/>
            </a:bodyPr>
            <a:lstStyle/>
            <a:p>
              <a:r>
                <a:rPr lang="en-US" sz="4400" dirty="0">
                  <a:solidFill>
                    <a:srgbClr val="4CAFA7"/>
                  </a:solidFill>
                  <a:latin typeface="ADLaM Display" panose="02010000000000000000" pitchFamily="2" charset="0"/>
                  <a:ea typeface="ADLaM Display" panose="02010000000000000000" pitchFamily="2" charset="0"/>
                  <a:cs typeface="ADLaM Display" panose="02010000000000000000" pitchFamily="2" charset="0"/>
                </a:rPr>
                <a:t>30'</a:t>
              </a:r>
            </a:p>
          </p:txBody>
        </p:sp>
      </p:grpSp>
      <p:grpSp>
        <p:nvGrpSpPr>
          <p:cNvPr id="28" name="Group 27">
            <a:extLst>
              <a:ext uri="{FF2B5EF4-FFF2-40B4-BE49-F238E27FC236}">
                <a16:creationId xmlns:a16="http://schemas.microsoft.com/office/drawing/2014/main" id="{F8F40A78-5B4A-B93F-6A50-9E8554EB72DB}"/>
              </a:ext>
            </a:extLst>
          </p:cNvPr>
          <p:cNvGrpSpPr/>
          <p:nvPr/>
        </p:nvGrpSpPr>
        <p:grpSpPr>
          <a:xfrm>
            <a:off x="2963123" y="3467100"/>
            <a:ext cx="11927506" cy="709318"/>
            <a:chOff x="2963123" y="3467100"/>
            <a:chExt cx="11927506" cy="709318"/>
          </a:xfrm>
        </p:grpSpPr>
        <p:sp>
          <p:nvSpPr>
            <p:cNvPr id="22" name="Rectangle: Rounded Corners 21">
              <a:extLst>
                <a:ext uri="{FF2B5EF4-FFF2-40B4-BE49-F238E27FC236}">
                  <a16:creationId xmlns:a16="http://schemas.microsoft.com/office/drawing/2014/main" id="{ABF9FC48-EBAB-E261-C8A9-6F8AD3A595A3}"/>
                </a:ext>
              </a:extLst>
            </p:cNvPr>
            <p:cNvSpPr/>
            <p:nvPr/>
          </p:nvSpPr>
          <p:spPr>
            <a:xfrm>
              <a:off x="2963123" y="3472995"/>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10'</a:t>
              </a:r>
            </a:p>
          </p:txBody>
        </p:sp>
        <p:sp>
          <p:nvSpPr>
            <p:cNvPr id="23" name="Rectangle: Rounded Corners 22">
              <a:extLst>
                <a:ext uri="{FF2B5EF4-FFF2-40B4-BE49-F238E27FC236}">
                  <a16:creationId xmlns:a16="http://schemas.microsoft.com/office/drawing/2014/main" id="{A1D35E6D-CDBD-C116-1FEF-E8B2802E982E}"/>
                </a:ext>
              </a:extLst>
            </p:cNvPr>
            <p:cNvSpPr/>
            <p:nvPr/>
          </p:nvSpPr>
          <p:spPr>
            <a:xfrm>
              <a:off x="14051761" y="3467100"/>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5'</a:t>
              </a:r>
            </a:p>
          </p:txBody>
        </p:sp>
        <p:sp>
          <p:nvSpPr>
            <p:cNvPr id="24" name="Rectangle: Rounded Corners 23">
              <a:extLst>
                <a:ext uri="{FF2B5EF4-FFF2-40B4-BE49-F238E27FC236}">
                  <a16:creationId xmlns:a16="http://schemas.microsoft.com/office/drawing/2014/main" id="{D4E6AB36-8314-556B-AD6E-02F50503AEB9}"/>
                </a:ext>
              </a:extLst>
            </p:cNvPr>
            <p:cNvSpPr/>
            <p:nvPr/>
          </p:nvSpPr>
          <p:spPr>
            <a:xfrm>
              <a:off x="8507442" y="3472995"/>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15'</a:t>
              </a:r>
            </a:p>
          </p:txBody>
        </p:sp>
      </p:grpSp>
      <p:sp>
        <p:nvSpPr>
          <p:cNvPr id="4" name="Slide Number Placeholder 3">
            <a:extLst>
              <a:ext uri="{FF2B5EF4-FFF2-40B4-BE49-F238E27FC236}">
                <a16:creationId xmlns:a16="http://schemas.microsoft.com/office/drawing/2014/main" id="{27856B02-AC73-5063-A950-68A6E01F1C43}"/>
              </a:ext>
            </a:extLst>
          </p:cNvPr>
          <p:cNvSpPr>
            <a:spLocks noGrp="1"/>
          </p:cNvSpPr>
          <p:nvPr>
            <p:ph type="sldNum" sz="quarter" idx="12"/>
          </p:nvPr>
        </p:nvSpPr>
        <p:spPr>
          <a:xfrm>
            <a:off x="13576052" y="9472907"/>
            <a:ext cx="4114800" cy="547688"/>
          </a:xfrm>
        </p:spPr>
        <p:txBody>
          <a:bodyPr/>
          <a:lstStyle/>
          <a:p>
            <a:fld id="{64BE81A3-ADE1-4B8A-B1A6-4A8F0AD1777A}" type="slidenum">
              <a:rPr lang="en-GB" smtClean="0"/>
              <a:t>5</a:t>
            </a:fld>
            <a:endParaRPr lang="en-GB"/>
          </a:p>
        </p:txBody>
      </p:sp>
    </p:spTree>
    <p:extLst>
      <p:ext uri="{BB962C8B-B14F-4D97-AF65-F5344CB8AC3E}">
        <p14:creationId xmlns:p14="http://schemas.microsoft.com/office/powerpoint/2010/main" val="55806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reeform 4">
            <a:extLst>
              <a:ext uri="{FF2B5EF4-FFF2-40B4-BE49-F238E27FC236}">
                <a16:creationId xmlns:a16="http://schemas.microsoft.com/office/drawing/2014/main" id="{B59EF3BB-E7DC-B4E6-017C-596D452F721F}"/>
              </a:ext>
            </a:extLst>
          </p:cNvPr>
          <p:cNvSpPr/>
          <p:nvPr/>
        </p:nvSpPr>
        <p:spPr>
          <a:xfrm>
            <a:off x="1764405" y="2375220"/>
            <a:ext cx="14648616" cy="1025943"/>
          </a:xfrm>
          <a:custGeom>
            <a:avLst/>
            <a:gdLst/>
            <a:ahLst/>
            <a:cxnLst/>
            <a:rect l="l" t="t" r="r" b="b"/>
            <a:pathLst>
              <a:path w="1001767" h="691539">
                <a:moveTo>
                  <a:pt x="37656" y="0"/>
                </a:moveTo>
                <a:lnTo>
                  <a:pt x="964111" y="0"/>
                </a:lnTo>
                <a:cubicBezTo>
                  <a:pt x="984908" y="0"/>
                  <a:pt x="1001767" y="16859"/>
                  <a:pt x="1001767" y="37656"/>
                </a:cubicBezTo>
                <a:lnTo>
                  <a:pt x="1001767" y="653882"/>
                </a:lnTo>
                <a:cubicBezTo>
                  <a:pt x="1001767" y="674679"/>
                  <a:pt x="984908" y="691539"/>
                  <a:pt x="964111" y="691539"/>
                </a:cubicBezTo>
                <a:lnTo>
                  <a:pt x="37656" y="691539"/>
                </a:lnTo>
                <a:cubicBezTo>
                  <a:pt x="16859" y="691539"/>
                  <a:pt x="0" y="674679"/>
                  <a:pt x="0" y="653882"/>
                </a:cubicBezTo>
                <a:lnTo>
                  <a:pt x="0" y="37656"/>
                </a:lnTo>
                <a:cubicBezTo>
                  <a:pt x="0" y="16859"/>
                  <a:pt x="16859" y="0"/>
                  <a:pt x="37656" y="0"/>
                </a:cubicBezTo>
                <a:close/>
              </a:path>
            </a:pathLst>
          </a:custGeom>
          <a:solidFill>
            <a:srgbClr val="BBE2E4">
              <a:alpha val="85882"/>
            </a:srgbClr>
          </a:solidFill>
          <a:ln>
            <a:noFill/>
          </a:ln>
          <a:effectLst/>
        </p:spPr>
        <p:txBody>
          <a:bodyPr/>
          <a:lstStyle/>
          <a:p>
            <a:endParaRPr lang="en-US" sz="2600">
              <a:solidFill>
                <a:srgbClr val="37290F"/>
              </a:solidFill>
              <a:latin typeface="Atkinson Hyperlegible" panose="020B0604020202020204" charset="0"/>
            </a:endParaRPr>
          </a:p>
        </p:txBody>
      </p:sp>
      <p:sp>
        <p:nvSpPr>
          <p:cNvPr id="21" name="TextBox 20">
            <a:extLst>
              <a:ext uri="{FF2B5EF4-FFF2-40B4-BE49-F238E27FC236}">
                <a16:creationId xmlns:a16="http://schemas.microsoft.com/office/drawing/2014/main" id="{F0819B31-1A4C-E4E2-2809-5FC874398A98}"/>
              </a:ext>
            </a:extLst>
          </p:cNvPr>
          <p:cNvSpPr txBox="1"/>
          <p:nvPr/>
        </p:nvSpPr>
        <p:spPr>
          <a:xfrm>
            <a:off x="2047227" y="2634868"/>
            <a:ext cx="14289939" cy="523220"/>
          </a:xfrm>
          <a:prstGeom prst="rect">
            <a:avLst/>
          </a:prstGeom>
          <a:noFill/>
        </p:spPr>
        <p:txBody>
          <a:bodyPr wrap="square" rtlCol="0">
            <a:spAutoFit/>
          </a:bodyPr>
          <a:lstStyle/>
          <a:p>
            <a:pPr algn="ctr" defTabSz="1371669">
              <a:spcAft>
                <a:spcPts val="600"/>
              </a:spcAft>
              <a:defRPr/>
            </a:pPr>
            <a:r>
              <a:rPr lang="en-US" sz="2800" dirty="0">
                <a:solidFill>
                  <a:prstClr val="black">
                    <a:lumMod val="95000"/>
                    <a:lumOff val="5000"/>
                  </a:prstClr>
                </a:solidFill>
                <a:latin typeface="ADLaM Display" panose="02010000000000000000" pitchFamily="2" charset="0"/>
                <a:ea typeface="ADLaM Display" panose="02010000000000000000" pitchFamily="2" charset="0"/>
                <a:cs typeface="ADLaM Display" panose="02010000000000000000" pitchFamily="2" charset="0"/>
              </a:rPr>
              <a:t>Après avoir suivi ce cours, </a:t>
            </a:r>
            <a:r>
              <a:rPr lang="en-US" sz="2800" dirty="0" err="1">
                <a:solidFill>
                  <a:prstClr val="black">
                    <a:lumMod val="95000"/>
                    <a:lumOff val="5000"/>
                  </a:prstClr>
                </a:solidFill>
                <a:latin typeface="ADLaM Display" panose="02010000000000000000" pitchFamily="2" charset="0"/>
                <a:ea typeface="ADLaM Display" panose="02010000000000000000" pitchFamily="2" charset="0"/>
                <a:cs typeface="ADLaM Display" panose="02010000000000000000" pitchFamily="2" charset="0"/>
              </a:rPr>
              <a:t>apprenez-en</a:t>
            </a:r>
            <a:r>
              <a:rPr lang="en-US" sz="2800" dirty="0">
                <a:solidFill>
                  <a:prstClr val="black">
                    <a:lumMod val="95000"/>
                    <a:lumOff val="5000"/>
                  </a:prstClr>
                </a:solidFill>
                <a:latin typeface="ADLaM Display" panose="02010000000000000000" pitchFamily="2" charset="0"/>
                <a:ea typeface="ADLaM Display" panose="02010000000000000000" pitchFamily="2" charset="0"/>
                <a:cs typeface="ADLaM Display" panose="02010000000000000000" pitchFamily="2" charset="0"/>
              </a:rPr>
              <a:t> </a:t>
            </a:r>
            <a:r>
              <a:rPr lang="en-US" sz="2800" dirty="0" err="1">
                <a:solidFill>
                  <a:prstClr val="black">
                    <a:lumMod val="95000"/>
                    <a:lumOff val="5000"/>
                  </a:prstClr>
                </a:solidFill>
                <a:latin typeface="ADLaM Display" panose="02010000000000000000" pitchFamily="2" charset="0"/>
                <a:ea typeface="ADLaM Display" panose="02010000000000000000" pitchFamily="2" charset="0"/>
                <a:cs typeface="ADLaM Display" panose="02010000000000000000" pitchFamily="2" charset="0"/>
              </a:rPr>
              <a:t>davantage</a:t>
            </a:r>
            <a:r>
              <a:rPr lang="en-US" sz="2800" dirty="0">
                <a:solidFill>
                  <a:prstClr val="black">
                    <a:lumMod val="95000"/>
                    <a:lumOff val="5000"/>
                  </a:prstClr>
                </a:solidFill>
                <a:latin typeface="ADLaM Display" panose="02010000000000000000" pitchFamily="2" charset="0"/>
                <a:ea typeface="ADLaM Display" panose="02010000000000000000" pitchFamily="2" charset="0"/>
                <a:cs typeface="ADLaM Display" panose="02010000000000000000" pitchFamily="2" charset="0"/>
              </a:rPr>
              <a:t> sur les PAMIs</a:t>
            </a:r>
          </a:p>
        </p:txBody>
      </p:sp>
      <p:grpSp>
        <p:nvGrpSpPr>
          <p:cNvPr id="3" name="Group 4">
            <a:extLst>
              <a:ext uri="{FF2B5EF4-FFF2-40B4-BE49-F238E27FC236}">
                <a16:creationId xmlns:a16="http://schemas.microsoft.com/office/drawing/2014/main" id="{3AB41C7F-8A76-5FE5-DF33-22C7B95ADE9C}"/>
              </a:ext>
            </a:extLst>
          </p:cNvPr>
          <p:cNvGrpSpPr/>
          <p:nvPr/>
        </p:nvGrpSpPr>
        <p:grpSpPr>
          <a:xfrm>
            <a:off x="-852931" y="-1895788"/>
            <a:ext cx="10045128" cy="3423410"/>
            <a:chOff x="0" y="-47625"/>
            <a:chExt cx="863214"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4B03E74A-7565-51D3-B4B5-7B945F3EABA0}"/>
                </a:ext>
              </a:extLst>
            </p:cNvPr>
            <p:cNvSpPr/>
            <p:nvPr/>
          </p:nvSpPr>
          <p:spPr>
            <a:xfrm>
              <a:off x="6581"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defTabSz="914445">
                <a:defRPr/>
              </a:pPr>
              <a:endParaRPr lang="en-US">
                <a:solidFill>
                  <a:prstClr val="black"/>
                </a:solidFill>
                <a:latin typeface="Calibri"/>
              </a:endParaRPr>
            </a:p>
          </p:txBody>
        </p:sp>
        <p:sp>
          <p:nvSpPr>
            <p:cNvPr id="6" name="TextBox 6">
              <a:extLst>
                <a:ext uri="{FF2B5EF4-FFF2-40B4-BE49-F238E27FC236}">
                  <a16:creationId xmlns:a16="http://schemas.microsoft.com/office/drawing/2014/main" id="{816CDEE8-2BBB-4029-19F5-3793B78E2F8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4" name="TextBox 7">
            <a:extLst>
              <a:ext uri="{FF2B5EF4-FFF2-40B4-BE49-F238E27FC236}">
                <a16:creationId xmlns:a16="http://schemas.microsoft.com/office/drawing/2014/main" id="{E8152052-3491-25B1-1D07-46A8267ECB80}"/>
              </a:ext>
            </a:extLst>
          </p:cNvPr>
          <p:cNvSpPr txBox="1"/>
          <p:nvPr/>
        </p:nvSpPr>
        <p:spPr>
          <a:xfrm>
            <a:off x="518687" y="537241"/>
            <a:ext cx="8998595" cy="602088"/>
          </a:xfrm>
          <a:prstGeom prst="rect">
            <a:avLst/>
          </a:prstGeom>
        </p:spPr>
        <p:txBody>
          <a:bodyPr lIns="0" tIns="0" rIns="0" bIns="0" rtlCol="0" anchor="t">
            <a:spAutoFit/>
          </a:bodyPr>
          <a:lstStyle/>
          <a:p>
            <a:pPr defTabSz="914445">
              <a:lnSpc>
                <a:spcPts val="4520"/>
              </a:lnSpc>
              <a:defRPr/>
            </a:pPr>
            <a:r>
              <a:rPr lang="en-US" sz="4400" b="1" dirty="0">
                <a:solidFill>
                  <a:srgbClr val="FFFFFF"/>
                </a:solidFill>
                <a:latin typeface="Cavolini" panose="03000502040302020204" pitchFamily="66" charset="0"/>
                <a:cs typeface="Cavolini" panose="03000502040302020204" pitchFamily="66" charset="0"/>
                <a:sym typeface="Atkinson Hyperlegible Bold"/>
              </a:rPr>
              <a:t>Comment en savoir plus ?</a:t>
            </a:r>
          </a:p>
        </p:txBody>
      </p:sp>
      <p:grpSp>
        <p:nvGrpSpPr>
          <p:cNvPr id="10" name="Group 9">
            <a:extLst>
              <a:ext uri="{FF2B5EF4-FFF2-40B4-BE49-F238E27FC236}">
                <a16:creationId xmlns:a16="http://schemas.microsoft.com/office/drawing/2014/main" id="{67F0B27A-196C-09CA-0337-97991FB3D83B}"/>
              </a:ext>
            </a:extLst>
          </p:cNvPr>
          <p:cNvGrpSpPr/>
          <p:nvPr/>
        </p:nvGrpSpPr>
        <p:grpSpPr>
          <a:xfrm>
            <a:off x="1681252" y="3783888"/>
            <a:ext cx="6937230" cy="6365629"/>
            <a:chOff x="1681252" y="3783888"/>
            <a:chExt cx="6937230" cy="6365629"/>
          </a:xfrm>
        </p:grpSpPr>
        <p:pic>
          <p:nvPicPr>
            <p:cNvPr id="14" name="Picture 13">
              <a:extLst>
                <a:ext uri="{FF2B5EF4-FFF2-40B4-BE49-F238E27FC236}">
                  <a16:creationId xmlns:a16="http://schemas.microsoft.com/office/drawing/2014/main" id="{7DE138C5-777F-BFA2-888D-1434AA87CC39}"/>
                </a:ext>
              </a:extLst>
            </p:cNvPr>
            <p:cNvPicPr>
              <a:picLocks noChangeAspect="1"/>
            </p:cNvPicPr>
            <p:nvPr/>
          </p:nvPicPr>
          <p:blipFill>
            <a:blip r:embed="rId3"/>
            <a:stretch>
              <a:fillRect/>
            </a:stretch>
          </p:blipFill>
          <p:spPr>
            <a:xfrm>
              <a:off x="1681252" y="8653978"/>
              <a:ext cx="6937230" cy="1495539"/>
            </a:xfrm>
            <a:prstGeom prst="rect">
              <a:avLst/>
            </a:prstGeom>
          </p:spPr>
        </p:pic>
        <p:sp>
          <p:nvSpPr>
            <p:cNvPr id="11" name="Rectangle 10">
              <a:extLst>
                <a:ext uri="{FF2B5EF4-FFF2-40B4-BE49-F238E27FC236}">
                  <a16:creationId xmlns:a16="http://schemas.microsoft.com/office/drawing/2014/main" id="{C1EC8B3A-A869-F2F8-01C8-E9072FC32C39}"/>
                </a:ext>
              </a:extLst>
            </p:cNvPr>
            <p:cNvSpPr/>
            <p:nvPr/>
          </p:nvSpPr>
          <p:spPr>
            <a:xfrm>
              <a:off x="1860906" y="3783888"/>
              <a:ext cx="6267036" cy="1080425"/>
            </a:xfrm>
            <a:prstGeom prst="rect">
              <a:avLst/>
            </a:prstGeom>
            <a:solidFill>
              <a:srgbClr val="4DB1A9"/>
            </a:solidFill>
            <a:ln>
              <a:solidFill>
                <a:srgbClr val="4DB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B63B4AF-F0E8-46C8-D830-B42BEC1E6DC2}"/>
                </a:ext>
              </a:extLst>
            </p:cNvPr>
            <p:cNvSpPr/>
            <p:nvPr/>
          </p:nvSpPr>
          <p:spPr>
            <a:xfrm>
              <a:off x="1831407" y="3985242"/>
              <a:ext cx="6376230" cy="677716"/>
            </a:xfrm>
            <a:prstGeom prst="rect">
              <a:avLst/>
            </a:prstGeom>
            <a:noFill/>
            <a:ln w="76200">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fr-FR"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PAMIs pour le contrôle</a:t>
              </a:r>
            </a:p>
          </p:txBody>
        </p:sp>
        <p:sp>
          <p:nvSpPr>
            <p:cNvPr id="15" name="TextBox 14">
              <a:extLst>
                <a:ext uri="{FF2B5EF4-FFF2-40B4-BE49-F238E27FC236}">
                  <a16:creationId xmlns:a16="http://schemas.microsoft.com/office/drawing/2014/main" id="{661842C8-3DA1-B034-6DB2-E4A868562608}"/>
                </a:ext>
              </a:extLst>
            </p:cNvPr>
            <p:cNvSpPr txBox="1"/>
            <p:nvPr/>
          </p:nvSpPr>
          <p:spPr>
            <a:xfrm>
              <a:off x="2047227" y="9170914"/>
              <a:ext cx="6160410" cy="461665"/>
            </a:xfrm>
            <a:prstGeom prst="rect">
              <a:avLst/>
            </a:prstGeom>
            <a:noFill/>
          </p:spPr>
          <p:txBody>
            <a:bodyPr wrap="square" rtlCol="0">
              <a:spAutoFit/>
            </a:bodyPr>
            <a:lstStyle/>
            <a:p>
              <a:r>
                <a:rPr lang="en-US" sz="2400" b="1" dirty="0">
                  <a:solidFill>
                    <a:srgbClr val="009999"/>
                  </a:solidFill>
                  <a:latin typeface="Congenial" panose="02000503040000020004" pitchFamily="2" charset="0"/>
                </a:rPr>
                <a:t>https://</a:t>
              </a:r>
              <a:r>
                <a:rPr lang="en-US" sz="2400" b="1" dirty="0" err="1">
                  <a:solidFill>
                    <a:srgbClr val="009999"/>
                  </a:solidFill>
                  <a:latin typeface="Congenial" panose="02000503040000020004" pitchFamily="2" charset="0"/>
                </a:rPr>
                <a:t>tinyurl.com</a:t>
              </a:r>
              <a:r>
                <a:rPr lang="en-US" sz="2400" b="1" dirty="0">
                  <a:solidFill>
                    <a:srgbClr val="009999"/>
                  </a:solidFill>
                  <a:latin typeface="Congenial" panose="02000503040000020004" pitchFamily="2" charset="0"/>
                </a:rPr>
                <a:t>/</a:t>
              </a:r>
              <a:r>
                <a:rPr lang="en-US" sz="2400" b="1" dirty="0" err="1">
                  <a:solidFill>
                    <a:srgbClr val="009999"/>
                  </a:solidFill>
                  <a:latin typeface="Congenial" panose="02000503040000020004" pitchFamily="2" charset="0"/>
                </a:rPr>
                <a:t>coursePAMIcontrol</a:t>
              </a:r>
              <a:endParaRPr lang="en-US" sz="2400" b="1" dirty="0">
                <a:solidFill>
                  <a:srgbClr val="009999"/>
                </a:solidFill>
                <a:latin typeface="Congenial" panose="02000503040000020004" pitchFamily="2" charset="0"/>
              </a:endParaRPr>
            </a:p>
          </p:txBody>
        </p:sp>
        <p:pic>
          <p:nvPicPr>
            <p:cNvPr id="7" name="Picture 6" descr="A group of people looking at a computer&#10;&#10;AI-generated content may be incorrect.">
              <a:extLst>
                <a:ext uri="{FF2B5EF4-FFF2-40B4-BE49-F238E27FC236}">
                  <a16:creationId xmlns:a16="http://schemas.microsoft.com/office/drawing/2014/main" id="{86A6EB37-7EBD-F044-C858-5466F8C86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906" y="5090654"/>
              <a:ext cx="6267036" cy="3525208"/>
            </a:xfrm>
            <a:prstGeom prst="rect">
              <a:avLst/>
            </a:prstGeom>
          </p:spPr>
        </p:pic>
      </p:grpSp>
      <p:grpSp>
        <p:nvGrpSpPr>
          <p:cNvPr id="13" name="Group 12">
            <a:extLst>
              <a:ext uri="{FF2B5EF4-FFF2-40B4-BE49-F238E27FC236}">
                <a16:creationId xmlns:a16="http://schemas.microsoft.com/office/drawing/2014/main" id="{244C36B8-F9C6-FC2E-9F52-4CA73D87F93B}"/>
              </a:ext>
            </a:extLst>
          </p:cNvPr>
          <p:cNvGrpSpPr/>
          <p:nvPr/>
        </p:nvGrpSpPr>
        <p:grpSpPr>
          <a:xfrm>
            <a:off x="9586368" y="3730843"/>
            <a:ext cx="8466813" cy="6405166"/>
            <a:chOff x="9586368" y="3730843"/>
            <a:chExt cx="8466813" cy="6405166"/>
          </a:xfrm>
        </p:grpSpPr>
        <p:pic>
          <p:nvPicPr>
            <p:cNvPr id="17" name="Picture 16">
              <a:extLst>
                <a:ext uri="{FF2B5EF4-FFF2-40B4-BE49-F238E27FC236}">
                  <a16:creationId xmlns:a16="http://schemas.microsoft.com/office/drawing/2014/main" id="{1569F83A-41EC-F3E6-2E58-A59574B67C46}"/>
                </a:ext>
              </a:extLst>
            </p:cNvPr>
            <p:cNvPicPr>
              <a:picLocks noChangeAspect="1"/>
            </p:cNvPicPr>
            <p:nvPr/>
          </p:nvPicPr>
          <p:blipFill>
            <a:blip r:embed="rId3"/>
            <a:stretch>
              <a:fillRect/>
            </a:stretch>
          </p:blipFill>
          <p:spPr>
            <a:xfrm>
              <a:off x="9586368" y="8640470"/>
              <a:ext cx="7475219" cy="1495539"/>
            </a:xfrm>
            <a:prstGeom prst="rect">
              <a:avLst/>
            </a:prstGeom>
          </p:spPr>
        </p:pic>
        <p:sp>
          <p:nvSpPr>
            <p:cNvPr id="12" name="Rectangle 11">
              <a:extLst>
                <a:ext uri="{FF2B5EF4-FFF2-40B4-BE49-F238E27FC236}">
                  <a16:creationId xmlns:a16="http://schemas.microsoft.com/office/drawing/2014/main" id="{AC0A86CE-80B1-24FB-8530-72B44D97F4D3}"/>
                </a:ext>
              </a:extLst>
            </p:cNvPr>
            <p:cNvSpPr/>
            <p:nvPr/>
          </p:nvSpPr>
          <p:spPr>
            <a:xfrm>
              <a:off x="10145985" y="3730843"/>
              <a:ext cx="6267036" cy="1068580"/>
            </a:xfrm>
            <a:prstGeom prst="rect">
              <a:avLst/>
            </a:prstGeom>
            <a:solidFill>
              <a:srgbClr val="4DB1A9"/>
            </a:solidFill>
            <a:ln>
              <a:solidFill>
                <a:srgbClr val="4DB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C18D48-D22C-C7A7-6B80-0D3B60080818}"/>
                </a:ext>
              </a:extLst>
            </p:cNvPr>
            <p:cNvSpPr/>
            <p:nvPr/>
          </p:nvSpPr>
          <p:spPr>
            <a:xfrm>
              <a:off x="9929549" y="3846918"/>
              <a:ext cx="6497545" cy="954364"/>
            </a:xfrm>
            <a:prstGeom prst="rect">
              <a:avLst/>
            </a:prstGeom>
            <a:noFill/>
            <a:ln w="76200">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fr-FR"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PAMIs pour l'élimination</a:t>
              </a:r>
            </a:p>
          </p:txBody>
        </p:sp>
        <p:sp>
          <p:nvSpPr>
            <p:cNvPr id="18" name="TextBox 17">
              <a:extLst>
                <a:ext uri="{FF2B5EF4-FFF2-40B4-BE49-F238E27FC236}">
                  <a16:creationId xmlns:a16="http://schemas.microsoft.com/office/drawing/2014/main" id="{27E20E87-D96D-824B-59ED-F628FAF95C56}"/>
                </a:ext>
              </a:extLst>
            </p:cNvPr>
            <p:cNvSpPr txBox="1"/>
            <p:nvPr/>
          </p:nvSpPr>
          <p:spPr>
            <a:xfrm>
              <a:off x="9959048" y="9157408"/>
              <a:ext cx="8094133" cy="461665"/>
            </a:xfrm>
            <a:prstGeom prst="rect">
              <a:avLst/>
            </a:prstGeom>
            <a:noFill/>
          </p:spPr>
          <p:txBody>
            <a:bodyPr wrap="square" rtlCol="0">
              <a:spAutoFit/>
            </a:bodyPr>
            <a:lstStyle/>
            <a:p>
              <a:r>
                <a:rPr lang="en-US" sz="2400" b="1" dirty="0">
                  <a:solidFill>
                    <a:srgbClr val="009999"/>
                  </a:solidFill>
                  <a:latin typeface="Congenial" panose="02000503040000020004" pitchFamily="2" charset="0"/>
                </a:rPr>
                <a:t>https://</a:t>
              </a:r>
              <a:r>
                <a:rPr lang="en-US" sz="2400" b="1" dirty="0" err="1">
                  <a:solidFill>
                    <a:srgbClr val="009999"/>
                  </a:solidFill>
                  <a:latin typeface="Congenial" panose="02000503040000020004" pitchFamily="2" charset="0"/>
                </a:rPr>
                <a:t>tinyurl.com</a:t>
              </a:r>
              <a:r>
                <a:rPr lang="en-US" sz="2400" b="1" dirty="0">
                  <a:solidFill>
                    <a:srgbClr val="009999"/>
                  </a:solidFill>
                  <a:latin typeface="Congenial" panose="02000503040000020004" pitchFamily="2" charset="0"/>
                </a:rPr>
                <a:t>/</a:t>
              </a:r>
              <a:r>
                <a:rPr lang="en-US" sz="2400" b="1" dirty="0" err="1">
                  <a:solidFill>
                    <a:srgbClr val="009999"/>
                  </a:solidFill>
                  <a:latin typeface="Congenial" panose="02000503040000020004" pitchFamily="2" charset="0"/>
                </a:rPr>
                <a:t>coursePAMIelimination</a:t>
              </a:r>
              <a:endParaRPr lang="en-US" sz="2400" b="1" dirty="0">
                <a:solidFill>
                  <a:srgbClr val="009999"/>
                </a:solidFill>
                <a:latin typeface="Congenial" panose="02000503040000020004" pitchFamily="2" charset="0"/>
              </a:endParaRPr>
            </a:p>
          </p:txBody>
        </p:sp>
        <p:pic>
          <p:nvPicPr>
            <p:cNvPr id="22" name="Picture 21" descr="A group of people looking at laptops&#10;&#10;AI-generated content may be incorrect.">
              <a:extLst>
                <a:ext uri="{FF2B5EF4-FFF2-40B4-BE49-F238E27FC236}">
                  <a16:creationId xmlns:a16="http://schemas.microsoft.com/office/drawing/2014/main" id="{DECFC3E2-F193-922B-0CD3-0BB03C1E4D71}"/>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0152278" y="5134627"/>
              <a:ext cx="6274816" cy="3529584"/>
            </a:xfrm>
            <a:prstGeom prst="rect">
              <a:avLst/>
            </a:prstGeom>
          </p:spPr>
        </p:pic>
      </p:grpSp>
      <p:sp>
        <p:nvSpPr>
          <p:cNvPr id="19" name="Slide Number Placeholder 18">
            <a:extLst>
              <a:ext uri="{FF2B5EF4-FFF2-40B4-BE49-F238E27FC236}">
                <a16:creationId xmlns:a16="http://schemas.microsoft.com/office/drawing/2014/main" id="{D5A7B371-9779-4AEE-FFBD-8B6E76EEE8EC}"/>
              </a:ext>
            </a:extLst>
          </p:cNvPr>
          <p:cNvSpPr>
            <a:spLocks noGrp="1"/>
          </p:cNvSpPr>
          <p:nvPr>
            <p:ph type="sldNum" sz="quarter" idx="7"/>
          </p:nvPr>
        </p:nvSpPr>
        <p:spPr/>
        <p:txBody>
          <a:bodyPr/>
          <a:lstStyle/>
          <a:p>
            <a:fld id="{B6F15528-21DE-4FAA-801E-634DDDAF4B2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8B363F-519D-18F9-68CA-17266397C8DE}"/>
              </a:ext>
            </a:extLst>
          </p:cNvPr>
          <p:cNvPicPr>
            <a:picLocks noChangeAspect="1"/>
          </p:cNvPicPr>
          <p:nvPr/>
        </p:nvPicPr>
        <p:blipFill>
          <a:blip r:embed="rId3"/>
          <a:stretch>
            <a:fillRect/>
          </a:stretch>
        </p:blipFill>
        <p:spPr>
          <a:xfrm>
            <a:off x="5543412" y="1634512"/>
            <a:ext cx="7201176" cy="7017976"/>
          </a:xfrm>
          <a:prstGeom prst="rect">
            <a:avLst/>
          </a:prstGeom>
        </p:spPr>
      </p:pic>
      <p:sp>
        <p:nvSpPr>
          <p:cNvPr id="4" name="Slide Number Placeholder 3">
            <a:extLst>
              <a:ext uri="{FF2B5EF4-FFF2-40B4-BE49-F238E27FC236}">
                <a16:creationId xmlns:a16="http://schemas.microsoft.com/office/drawing/2014/main" id="{342EC427-6AB9-89B6-E950-C3386267098F}"/>
              </a:ext>
            </a:extLst>
          </p:cNvPr>
          <p:cNvSpPr>
            <a:spLocks noGrp="1"/>
          </p:cNvSpPr>
          <p:nvPr>
            <p:ph type="sldNum" sz="quarter" idx="12"/>
          </p:nvPr>
        </p:nvSpPr>
        <p:spPr>
          <a:xfrm>
            <a:off x="13461332" y="9502442"/>
            <a:ext cx="4114800" cy="547688"/>
          </a:xfrm>
        </p:spPr>
        <p:txBody>
          <a:bodyPr/>
          <a:lstStyle/>
          <a:p>
            <a:fld id="{64BE81A3-ADE1-4B8A-B1A6-4A8F0AD1777A}" type="slidenum">
              <a:rPr lang="en-GB" smtClean="0"/>
              <a:t>7</a:t>
            </a:fld>
            <a:endParaRPr lang="en-GB"/>
          </a:p>
        </p:txBody>
      </p:sp>
    </p:spTree>
    <p:extLst>
      <p:ext uri="{BB962C8B-B14F-4D97-AF65-F5344CB8AC3E}">
        <p14:creationId xmlns:p14="http://schemas.microsoft.com/office/powerpoint/2010/main" val="64707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3EB4B607C9824E82320D8BCD40CAAE" ma:contentTypeVersion="18" ma:contentTypeDescription="Create a new document." ma:contentTypeScope="" ma:versionID="2769bdfea546f6b83c3a8c4542c69a27">
  <xsd:schema xmlns:xsd="http://www.w3.org/2001/XMLSchema" xmlns:xs="http://www.w3.org/2001/XMLSchema" xmlns:p="http://schemas.microsoft.com/office/2006/metadata/properties" xmlns:ns2="0225443d-76f0-4d33-b010-b7398fa8165d" xmlns:ns3="6b3de2de-4ca2-4ad1-8c6e-008e70a43a87" targetNamespace="http://schemas.microsoft.com/office/2006/metadata/properties" ma:root="true" ma:fieldsID="e6e7a565027dd4e3662471f936244fe5" ns2:_="" ns3:_="">
    <xsd:import namespace="0225443d-76f0-4d33-b010-b7398fa8165d"/>
    <xsd:import namespace="6b3de2de-4ca2-4ad1-8c6e-008e70a43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5443d-76f0-4d33-b010-b7398fa81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6a15b7-5206-4000-972f-8382a0867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3de2de-4ca2-4ad1-8c6e-008e70a43a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f52e35-a597-44e4-9350-432286d65e17}" ma:internalName="TaxCatchAll" ma:showField="CatchAllData" ma:web="6b3de2de-4ca2-4ad1-8c6e-008e70a43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25443d-76f0-4d33-b010-b7398fa8165d">
      <Terms xmlns="http://schemas.microsoft.com/office/infopath/2007/PartnerControls"/>
    </lcf76f155ced4ddcb4097134ff3c332f>
    <TaxCatchAll xmlns="6b3de2de-4ca2-4ad1-8c6e-008e70a43a87" xsi:nil="true"/>
  </documentManagement>
</p:properties>
</file>

<file path=customXml/itemProps1.xml><?xml version="1.0" encoding="utf-8"?>
<ds:datastoreItem xmlns:ds="http://schemas.openxmlformats.org/officeDocument/2006/customXml" ds:itemID="{89960B5B-56B8-4E96-B013-CADF8E0440E6}">
  <ds:schemaRefs>
    <ds:schemaRef ds:uri="http://schemas.microsoft.com/sharepoint/v3/contenttype/forms"/>
  </ds:schemaRefs>
</ds:datastoreItem>
</file>

<file path=customXml/itemProps2.xml><?xml version="1.0" encoding="utf-8"?>
<ds:datastoreItem xmlns:ds="http://schemas.openxmlformats.org/officeDocument/2006/customXml" ds:itemID="{8137E67D-E7EB-42FD-A725-965EFE70E37D}"/>
</file>

<file path=customXml/itemProps3.xml><?xml version="1.0" encoding="utf-8"?>
<ds:datastoreItem xmlns:ds="http://schemas.openxmlformats.org/officeDocument/2006/customXml" ds:itemID="{4B299A70-703C-41DC-AF83-4CD2CEAFB998}">
  <ds:schemaRefs>
    <ds:schemaRef ds:uri="3e8c1917-30ce-4059-b20f-d25788032734"/>
    <ds:schemaRef ds:uri="a4ccce07-d9df-40be-ba22-67d5c80ef23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212</TotalTime>
  <Words>510</Words>
  <Application>Microsoft Office PowerPoint</Application>
  <PresentationFormat>Custom</PresentationFormat>
  <Paragraphs>61</Paragraphs>
  <Slides>7</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vt:i4>
      </vt:variant>
    </vt:vector>
  </HeadingPairs>
  <TitlesOfParts>
    <vt:vector size="20" baseType="lpstr">
      <vt:lpstr>Arial</vt:lpstr>
      <vt:lpstr>Aptos Display</vt:lpstr>
      <vt:lpstr>ADLaM Display</vt:lpstr>
      <vt:lpstr>Calibri</vt:lpstr>
      <vt:lpstr>Aptos</vt:lpstr>
      <vt:lpstr>Cavolini</vt:lpstr>
      <vt:lpstr>Congenial</vt:lpstr>
      <vt:lpstr>Atkinson Hyperlegible Bold</vt:lpstr>
      <vt:lpstr>Atkinson Hyperlegible</vt:lpstr>
      <vt:lpstr>Courier New</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(Presentation)</dc:title>
  <dc:creator>DOMINGUEZ, Morgane</dc:creator>
  <cp:keywords>, docId:74967E34804AAACCBE31AF4F51E83624</cp:keywords>
  <cp:lastModifiedBy>DOMINGUEZ, Morgane</cp:lastModifiedBy>
  <cp:revision>2</cp:revision>
  <dcterms:created xsi:type="dcterms:W3CDTF">2006-08-16T00:00:00Z</dcterms:created>
  <dcterms:modified xsi:type="dcterms:W3CDTF">2025-05-19T13:23:22Z</dcterms:modified>
  <dc:identifier>DAGL23tQiNw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0x010100CE3EB4B607C9824E82320D8BCD40CAAE</vt:lpwstr>
  </property>
  <property fmtid="{D5CDD505-2E9C-101B-9397-08002B2CF9AE}" pid="3" name="MediaServiceImageTags">
    <vt:lpwstr/>
  </property>
</Properties>
</file>