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3"/>
    <p:sldMasterId id="2147483666" r:id="rId4"/>
    <p:sldMasterId id="2147483672" r:id="rId5"/>
  </p:sldMasterIdLst>
  <p:notesMasterIdLst>
    <p:notesMasterId r:id="rId30"/>
  </p:notesMasterIdLst>
  <p:sldIdLst>
    <p:sldId id="2147474719" r:id="rId6"/>
    <p:sldId id="2147474636" r:id="rId7"/>
    <p:sldId id="854" r:id="rId8"/>
    <p:sldId id="2147474701" r:id="rId9"/>
    <p:sldId id="2147474718" r:id="rId10"/>
    <p:sldId id="2147474730" r:id="rId11"/>
    <p:sldId id="2147474722" r:id="rId12"/>
    <p:sldId id="2147474723" r:id="rId13"/>
    <p:sldId id="2147474702" r:id="rId14"/>
    <p:sldId id="2147474703" r:id="rId15"/>
    <p:sldId id="2147474706" r:id="rId16"/>
    <p:sldId id="2147474707" r:id="rId17"/>
    <p:sldId id="2147474708" r:id="rId18"/>
    <p:sldId id="2147474731" r:id="rId19"/>
    <p:sldId id="2147474709" r:id="rId20"/>
    <p:sldId id="2147474720" r:id="rId21"/>
    <p:sldId id="2147474615" r:id="rId22"/>
    <p:sldId id="2147474607" r:id="rId23"/>
    <p:sldId id="2147474610" r:id="rId24"/>
    <p:sldId id="2147474611" r:id="rId25"/>
    <p:sldId id="2147474612" r:id="rId26"/>
    <p:sldId id="2147474614" r:id="rId27"/>
    <p:sldId id="2147474613" r:id="rId28"/>
    <p:sldId id="2147474632" r:id="rId29"/>
  </p:sldIdLst>
  <p:sldSz cx="18288000" cy="10287000"/>
  <p:notesSz cx="6858000" cy="9144000"/>
  <p:embeddedFontLst>
    <p:embeddedFont>
      <p:font typeface="ADLaM Display" panose="02010000000000000000" pitchFamily="2" charset="0"/>
      <p:regular r:id="rId31"/>
    </p:embeddedFont>
    <p:embeddedFont>
      <p:font typeface="Atkinson Hyperlegible" panose="020B0604020202020204" charset="0"/>
      <p:regular r:id="rId32"/>
    </p:embeddedFont>
    <p:embeddedFont>
      <p:font typeface="Atkinson Hyperlegible Bold" panose="020B0604020202020204" charset="0"/>
      <p:regular r:id="rId33"/>
    </p:embeddedFont>
    <p:embeddedFont>
      <p:font typeface="Cavolini" panose="03000502040302020204" pitchFamily="66" charset="0"/>
      <p:regular r:id="rId34"/>
      <p:bold r:id="rId35"/>
      <p:italic r:id="rId36"/>
      <p:boldItalic r:id="rId37"/>
    </p:embeddedFont>
    <p:embeddedFont>
      <p:font typeface="Congenial" panose="02000503040000020004" pitchFamily="2" charset="0"/>
      <p:regular r:id="rId38"/>
      <p:bold r:id="rId39"/>
      <p:italic r:id="rId40"/>
      <p:bold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112"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99"/>
    <a:srgbClr val="4DB1A9"/>
    <a:srgbClr val="F7A30D"/>
    <a:srgbClr val="BB821B"/>
    <a:srgbClr val="F9ECD5"/>
    <a:srgbClr val="FEF7EC"/>
    <a:srgbClr val="F9C056"/>
    <a:srgbClr val="C5E6E8"/>
    <a:srgbClr val="BBE2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8EF3F2-70FD-4EA8-9E52-772A57EEAF9B}" v="385" dt="2025-05-19T16:52:26.8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490" autoAdjust="0"/>
    <p:restoredTop sz="73099" autoAdjust="0"/>
  </p:normalViewPr>
  <p:slideViewPr>
    <p:cSldViewPr>
      <p:cViewPr>
        <p:scale>
          <a:sx n="25" d="100"/>
          <a:sy n="25" d="100"/>
        </p:scale>
        <p:origin x="116" y="228"/>
      </p:cViewPr>
      <p:guideLst>
        <p:guide orient="horz" pos="5112"/>
        <p:guide pos="2880"/>
      </p:guideLst>
    </p:cSldViewPr>
  </p:slideViewPr>
  <p:outlineViewPr>
    <p:cViewPr>
      <p:scale>
        <a:sx n="33" d="100"/>
        <a:sy n="33" d="100"/>
      </p:scale>
      <p:origin x="0" y="0"/>
    </p:cViewPr>
  </p:outlineViewPr>
  <p:notesTextViewPr>
    <p:cViewPr>
      <p:scale>
        <a:sx n="150" d="100"/>
        <a:sy n="150" d="100"/>
      </p:scale>
      <p:origin x="0" y="-68"/>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9.fntdata"/><Relationship Id="rId21" Type="http://schemas.openxmlformats.org/officeDocument/2006/relationships/slide" Target="slides/slide16.xml"/><Relationship Id="rId34" Type="http://schemas.openxmlformats.org/officeDocument/2006/relationships/font" Target="fonts/font4.fntdata"/><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tableStyles" Target="tableStyles.xml"/><Relationship Id="rId5" Type="http://schemas.openxmlformats.org/officeDocument/2006/relationships/slideMaster" Target="slideMasters/slideMaster3.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6.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1.fntdata"/><Relationship Id="rId44" Type="http://schemas.openxmlformats.org/officeDocument/2006/relationships/theme" Target="theme/theme1.xml"/><Relationship Id="rId4" Type="http://schemas.openxmlformats.org/officeDocument/2006/relationships/slideMaster" Target="slideMasters/slideMaster2.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viewProps" Target="viewProps.xml"/><Relationship Id="rId48" Type="http://schemas.openxmlformats.org/officeDocument/2006/relationships/customXml" Target="../customXml/item3.xml"/><Relationship Id="rId8" Type="http://schemas.openxmlformats.org/officeDocument/2006/relationships/slide" Target="slides/slide3.xml"/><Relationship Id="rId3" Type="http://schemas.openxmlformats.org/officeDocument/2006/relationships/slideMaster" Target="slideMasters/slideMaster1.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3.fntdata"/><Relationship Id="rId38" Type="http://schemas.openxmlformats.org/officeDocument/2006/relationships/font" Target="fonts/font8.fntdata"/><Relationship Id="rId46" Type="http://schemas.microsoft.com/office/2016/11/relationships/changesInfo" Target="changesInfos/changesInfo1.xml"/><Relationship Id="rId20" Type="http://schemas.openxmlformats.org/officeDocument/2006/relationships/slide" Target="slides/slide15.xml"/><Relationship Id="rId41" Type="http://schemas.openxmlformats.org/officeDocument/2006/relationships/font" Target="fonts/font11.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MINGUEZ, Morgane" userId="d29c428e-ee62-4017-a838-521138d5b01c" providerId="ADAL" clId="{CA5BA981-39E2-408B-9967-580B42839B76}"/>
    <pc:docChg chg="custSel modSld">
      <pc:chgData name="DOMINGUEZ, Morgane" userId="d29c428e-ee62-4017-a838-521138d5b01c" providerId="ADAL" clId="{CA5BA981-39E2-408B-9967-580B42839B76}" dt="2025-02-18T19:25:05.818" v="219" actId="1076"/>
      <pc:docMkLst>
        <pc:docMk/>
      </pc:docMkLst>
      <pc:sldChg chg="delSp modSp mod modTransition delAnim modAnim modNotesTx">
        <pc:chgData name="DOMINGUEZ, Morgane" userId="d29c428e-ee62-4017-a838-521138d5b01c" providerId="ADAL" clId="{CA5BA981-39E2-408B-9967-580B42839B76}" dt="2025-02-18T19:21:38.326" v="174" actId="255"/>
        <pc:sldMkLst>
          <pc:docMk/>
          <pc:sldMk cId="0" sldId="854"/>
        </pc:sldMkLst>
        <pc:spChg chg="mod">
          <ac:chgData name="DOMINGUEZ, Morgane" userId="d29c428e-ee62-4017-a838-521138d5b01c" providerId="ADAL" clId="{CA5BA981-39E2-408B-9967-580B42839B76}" dt="2025-02-18T19:21:38.326" v="174" actId="255"/>
          <ac:spMkLst>
            <pc:docMk/>
            <pc:sldMk cId="0" sldId="854"/>
            <ac:spMk id="9" creationId="{24881D91-4BB5-3BD4-8027-F17821A4A030}"/>
          </ac:spMkLst>
        </pc:spChg>
        <pc:picChg chg="del">
          <ac:chgData name="DOMINGUEZ, Morgane" userId="d29c428e-ee62-4017-a838-521138d5b01c" providerId="ADAL" clId="{CA5BA981-39E2-408B-9967-580B42839B76}" dt="2025-02-18T19:13:39.629" v="2" actId="478"/>
          <ac:picMkLst>
            <pc:docMk/>
            <pc:sldMk cId="0" sldId="854"/>
            <ac:picMk id="8" creationId="{3DE7D3CD-67DF-B2FC-B01E-A9362EE1D2A6}"/>
          </ac:picMkLst>
        </pc:picChg>
      </pc:sldChg>
      <pc:sldChg chg="delSp modSp mod modTransition delAnim modNotesTx">
        <pc:chgData name="DOMINGUEZ, Morgane" userId="d29c428e-ee62-4017-a838-521138d5b01c" providerId="ADAL" clId="{CA5BA981-39E2-408B-9967-580B42839B76}" dt="2025-02-18T19:23:58.816" v="200" actId="1076"/>
        <pc:sldMkLst>
          <pc:docMk/>
          <pc:sldMk cId="2760534912" sldId="2147474607"/>
        </pc:sldMkLst>
        <pc:spChg chg="del">
          <ac:chgData name="DOMINGUEZ, Morgane" userId="d29c428e-ee62-4017-a838-521138d5b01c" providerId="ADAL" clId="{CA5BA981-39E2-408B-9967-580B42839B76}" dt="2025-02-18T19:14:40.089" v="62" actId="478"/>
          <ac:spMkLst>
            <pc:docMk/>
            <pc:sldMk cId="2760534912" sldId="2147474607"/>
            <ac:spMk id="2" creationId="{4B54ECDB-1F87-ACC8-8AA0-E35657B10ECA}"/>
          </ac:spMkLst>
        </pc:spChg>
        <pc:spChg chg="del">
          <ac:chgData name="DOMINGUEZ, Morgane" userId="d29c428e-ee62-4017-a838-521138d5b01c" providerId="ADAL" clId="{CA5BA981-39E2-408B-9967-580B42839B76}" dt="2025-02-18T19:14:40.089" v="62" actId="478"/>
          <ac:spMkLst>
            <pc:docMk/>
            <pc:sldMk cId="2760534912" sldId="2147474607"/>
            <ac:spMk id="4" creationId="{EB6CB57A-623A-454E-93F9-2EAD6DD70DD3}"/>
          </ac:spMkLst>
        </pc:spChg>
        <pc:spChg chg="mod">
          <ac:chgData name="DOMINGUEZ, Morgane" userId="d29c428e-ee62-4017-a838-521138d5b01c" providerId="ADAL" clId="{CA5BA981-39E2-408B-9967-580B42839B76}" dt="2025-02-18T19:23:58.816" v="200" actId="1076"/>
          <ac:spMkLst>
            <pc:docMk/>
            <pc:sldMk cId="2760534912" sldId="2147474607"/>
            <ac:spMk id="7" creationId="{A70BC57C-D1DE-F2B2-08AD-8AF60C61B813}"/>
          </ac:spMkLst>
        </pc:spChg>
        <pc:picChg chg="del">
          <ac:chgData name="DOMINGUEZ, Morgane" userId="d29c428e-ee62-4017-a838-521138d5b01c" providerId="ADAL" clId="{CA5BA981-39E2-408B-9967-580B42839B76}" dt="2025-02-18T19:14:38.285" v="61" actId="478"/>
          <ac:picMkLst>
            <pc:docMk/>
            <pc:sldMk cId="2760534912" sldId="2147474607"/>
            <ac:picMk id="6" creationId="{5CD01A08-DF0B-FEC7-8DE3-00B78D51EF1C}"/>
          </ac:picMkLst>
        </pc:picChg>
      </pc:sldChg>
      <pc:sldChg chg="delSp modSp mod modTransition delAnim modNotesTx">
        <pc:chgData name="DOMINGUEZ, Morgane" userId="d29c428e-ee62-4017-a838-521138d5b01c" providerId="ADAL" clId="{CA5BA981-39E2-408B-9967-580B42839B76}" dt="2025-02-18T19:24:10.229" v="203" actId="1076"/>
        <pc:sldMkLst>
          <pc:docMk/>
          <pc:sldMk cId="2157614585" sldId="2147474610"/>
        </pc:sldMkLst>
        <pc:spChg chg="mod">
          <ac:chgData name="DOMINGUEZ, Morgane" userId="d29c428e-ee62-4017-a838-521138d5b01c" providerId="ADAL" clId="{CA5BA981-39E2-408B-9967-580B42839B76}" dt="2025-02-18T19:24:10.229" v="203" actId="1076"/>
          <ac:spMkLst>
            <pc:docMk/>
            <pc:sldMk cId="2157614585" sldId="2147474610"/>
            <ac:spMk id="4" creationId="{828B513D-2922-6297-3811-564F9F30A7C3}"/>
          </ac:spMkLst>
        </pc:spChg>
        <pc:picChg chg="del">
          <ac:chgData name="DOMINGUEZ, Morgane" userId="d29c428e-ee62-4017-a838-521138d5b01c" providerId="ADAL" clId="{CA5BA981-39E2-408B-9967-580B42839B76}" dt="2025-02-18T19:14:42.246" v="63" actId="478"/>
          <ac:picMkLst>
            <pc:docMk/>
            <pc:sldMk cId="2157614585" sldId="2147474610"/>
            <ac:picMk id="3" creationId="{6E5BCCC6-463D-CC50-B05F-260154399BF3}"/>
          </ac:picMkLst>
        </pc:picChg>
      </pc:sldChg>
      <pc:sldChg chg="delSp modSp mod modTransition delAnim modNotesTx">
        <pc:chgData name="DOMINGUEZ, Morgane" userId="d29c428e-ee62-4017-a838-521138d5b01c" providerId="ADAL" clId="{CA5BA981-39E2-408B-9967-580B42839B76}" dt="2025-02-18T19:24:20.694" v="207" actId="1076"/>
        <pc:sldMkLst>
          <pc:docMk/>
          <pc:sldMk cId="1163143416" sldId="2147474611"/>
        </pc:sldMkLst>
        <pc:spChg chg="del">
          <ac:chgData name="DOMINGUEZ, Morgane" userId="d29c428e-ee62-4017-a838-521138d5b01c" providerId="ADAL" clId="{CA5BA981-39E2-408B-9967-580B42839B76}" dt="2025-02-18T19:14:44.734" v="64" actId="478"/>
          <ac:spMkLst>
            <pc:docMk/>
            <pc:sldMk cId="1163143416" sldId="2147474611"/>
            <ac:spMk id="3" creationId="{68FE91DC-2DB4-E492-EAEE-8A661B17D10C}"/>
          </ac:spMkLst>
        </pc:spChg>
        <pc:spChg chg="del">
          <ac:chgData name="DOMINGUEZ, Morgane" userId="d29c428e-ee62-4017-a838-521138d5b01c" providerId="ADAL" clId="{CA5BA981-39E2-408B-9967-580B42839B76}" dt="2025-02-18T19:14:44.734" v="64" actId="478"/>
          <ac:spMkLst>
            <pc:docMk/>
            <pc:sldMk cId="1163143416" sldId="2147474611"/>
            <ac:spMk id="4" creationId="{49B34DA5-140A-6350-1E7D-2272D3D4D353}"/>
          </ac:spMkLst>
        </pc:spChg>
        <pc:spChg chg="mod">
          <ac:chgData name="DOMINGUEZ, Morgane" userId="d29c428e-ee62-4017-a838-521138d5b01c" providerId="ADAL" clId="{CA5BA981-39E2-408B-9967-580B42839B76}" dt="2025-02-18T19:24:20.694" v="207" actId="1076"/>
          <ac:spMkLst>
            <pc:docMk/>
            <pc:sldMk cId="1163143416" sldId="2147474611"/>
            <ac:spMk id="8" creationId="{204D5BA4-92CE-5C4B-3E72-49440480DCC1}"/>
          </ac:spMkLst>
        </pc:spChg>
        <pc:picChg chg="del">
          <ac:chgData name="DOMINGUEZ, Morgane" userId="d29c428e-ee62-4017-a838-521138d5b01c" providerId="ADAL" clId="{CA5BA981-39E2-408B-9967-580B42839B76}" dt="2025-02-18T19:15:07.638" v="70" actId="478"/>
          <ac:picMkLst>
            <pc:docMk/>
            <pc:sldMk cId="1163143416" sldId="2147474611"/>
            <ac:picMk id="7" creationId="{FB1F0DED-38B7-7FA9-E397-2787FF97BC14}"/>
          </ac:picMkLst>
        </pc:picChg>
      </pc:sldChg>
      <pc:sldChg chg="delSp modSp mod modTransition delAnim modNotesTx">
        <pc:chgData name="DOMINGUEZ, Morgane" userId="d29c428e-ee62-4017-a838-521138d5b01c" providerId="ADAL" clId="{CA5BA981-39E2-408B-9967-580B42839B76}" dt="2025-02-18T19:24:29.275" v="210" actId="1076"/>
        <pc:sldMkLst>
          <pc:docMk/>
          <pc:sldMk cId="4230200921" sldId="2147474612"/>
        </pc:sldMkLst>
        <pc:spChg chg="mod">
          <ac:chgData name="DOMINGUEZ, Morgane" userId="d29c428e-ee62-4017-a838-521138d5b01c" providerId="ADAL" clId="{CA5BA981-39E2-408B-9967-580B42839B76}" dt="2025-02-18T19:24:29.275" v="210" actId="1076"/>
          <ac:spMkLst>
            <pc:docMk/>
            <pc:sldMk cId="4230200921" sldId="2147474612"/>
            <ac:spMk id="4" creationId="{0234897D-B4D8-231D-E95F-A6DE8CCCB4BD}"/>
          </ac:spMkLst>
        </pc:spChg>
        <pc:picChg chg="del">
          <ac:chgData name="DOMINGUEZ, Morgane" userId="d29c428e-ee62-4017-a838-521138d5b01c" providerId="ADAL" clId="{CA5BA981-39E2-408B-9967-580B42839B76}" dt="2025-02-18T19:14:47.102" v="65" actId="478"/>
          <ac:picMkLst>
            <pc:docMk/>
            <pc:sldMk cId="4230200921" sldId="2147474612"/>
            <ac:picMk id="3" creationId="{8604542B-C21A-13B1-EBA1-5818F66820BB}"/>
          </ac:picMkLst>
        </pc:picChg>
      </pc:sldChg>
      <pc:sldChg chg="delSp modSp mod modTransition delAnim modNotesTx">
        <pc:chgData name="DOMINGUEZ, Morgane" userId="d29c428e-ee62-4017-a838-521138d5b01c" providerId="ADAL" clId="{CA5BA981-39E2-408B-9967-580B42839B76}" dt="2025-02-18T19:24:55.373" v="216" actId="1076"/>
        <pc:sldMkLst>
          <pc:docMk/>
          <pc:sldMk cId="3750282615" sldId="2147474613"/>
        </pc:sldMkLst>
        <pc:spChg chg="mod">
          <ac:chgData name="DOMINGUEZ, Morgane" userId="d29c428e-ee62-4017-a838-521138d5b01c" providerId="ADAL" clId="{CA5BA981-39E2-408B-9967-580B42839B76}" dt="2025-02-18T19:24:55.373" v="216" actId="1076"/>
          <ac:spMkLst>
            <pc:docMk/>
            <pc:sldMk cId="3750282615" sldId="2147474613"/>
            <ac:spMk id="4" creationId="{0961DF42-4488-8B81-E646-8D99943E12EF}"/>
          </ac:spMkLst>
        </pc:spChg>
        <pc:picChg chg="del">
          <ac:chgData name="DOMINGUEZ, Morgane" userId="d29c428e-ee62-4017-a838-521138d5b01c" providerId="ADAL" clId="{CA5BA981-39E2-408B-9967-580B42839B76}" dt="2025-02-18T19:14:54.518" v="68" actId="478"/>
          <ac:picMkLst>
            <pc:docMk/>
            <pc:sldMk cId="3750282615" sldId="2147474613"/>
            <ac:picMk id="3" creationId="{859F60C1-ABC4-C7DB-38DA-89C5A681314C}"/>
          </ac:picMkLst>
        </pc:picChg>
      </pc:sldChg>
      <pc:sldChg chg="delSp modSp mod modTransition delAnim modNotesTx">
        <pc:chgData name="DOMINGUEZ, Morgane" userId="d29c428e-ee62-4017-a838-521138d5b01c" providerId="ADAL" clId="{CA5BA981-39E2-408B-9967-580B42839B76}" dt="2025-02-18T19:24:45.952" v="213" actId="1076"/>
        <pc:sldMkLst>
          <pc:docMk/>
          <pc:sldMk cId="121190327" sldId="2147474614"/>
        </pc:sldMkLst>
        <pc:spChg chg="del">
          <ac:chgData name="DOMINGUEZ, Morgane" userId="d29c428e-ee62-4017-a838-521138d5b01c" providerId="ADAL" clId="{CA5BA981-39E2-408B-9967-580B42839B76}" dt="2025-02-18T19:14:50.592" v="66" actId="478"/>
          <ac:spMkLst>
            <pc:docMk/>
            <pc:sldMk cId="121190327" sldId="2147474614"/>
            <ac:spMk id="4" creationId="{9655FFCB-24AF-330E-FF53-28F8F9428DFA}"/>
          </ac:spMkLst>
        </pc:spChg>
        <pc:spChg chg="del">
          <ac:chgData name="DOMINGUEZ, Morgane" userId="d29c428e-ee62-4017-a838-521138d5b01c" providerId="ADAL" clId="{CA5BA981-39E2-408B-9967-580B42839B76}" dt="2025-02-18T19:14:50.592" v="66" actId="478"/>
          <ac:spMkLst>
            <pc:docMk/>
            <pc:sldMk cId="121190327" sldId="2147474614"/>
            <ac:spMk id="6" creationId="{C27309B7-765A-F9D0-1442-B8C0887C8571}"/>
          </ac:spMkLst>
        </pc:spChg>
        <pc:spChg chg="mod">
          <ac:chgData name="DOMINGUEZ, Morgane" userId="d29c428e-ee62-4017-a838-521138d5b01c" providerId="ADAL" clId="{CA5BA981-39E2-408B-9967-580B42839B76}" dt="2025-02-18T19:24:45.952" v="213" actId="1076"/>
          <ac:spMkLst>
            <pc:docMk/>
            <pc:sldMk cId="121190327" sldId="2147474614"/>
            <ac:spMk id="8" creationId="{8938020A-94A2-85B7-7388-9DCB7F9920D9}"/>
          </ac:spMkLst>
        </pc:spChg>
        <pc:picChg chg="del">
          <ac:chgData name="DOMINGUEZ, Morgane" userId="d29c428e-ee62-4017-a838-521138d5b01c" providerId="ADAL" clId="{CA5BA981-39E2-408B-9967-580B42839B76}" dt="2025-02-18T19:14:52.128" v="67" actId="478"/>
          <ac:picMkLst>
            <pc:docMk/>
            <pc:sldMk cId="121190327" sldId="2147474614"/>
            <ac:picMk id="7" creationId="{39D8AF9E-53A1-2A43-F6DB-CD9A34B75BBC}"/>
          </ac:picMkLst>
        </pc:picChg>
      </pc:sldChg>
      <pc:sldChg chg="delSp modSp mod modTransition delAnim modNotesTx">
        <pc:chgData name="DOMINGUEZ, Morgane" userId="d29c428e-ee62-4017-a838-521138d5b01c" providerId="ADAL" clId="{CA5BA981-39E2-408B-9967-580B42839B76}" dt="2025-02-18T19:23:47.575" v="197" actId="1076"/>
        <pc:sldMkLst>
          <pc:docMk/>
          <pc:sldMk cId="4257536088" sldId="2147474615"/>
        </pc:sldMkLst>
        <pc:spChg chg="mod">
          <ac:chgData name="DOMINGUEZ, Morgane" userId="d29c428e-ee62-4017-a838-521138d5b01c" providerId="ADAL" clId="{CA5BA981-39E2-408B-9967-580B42839B76}" dt="2025-02-18T19:23:47.575" v="197" actId="1076"/>
          <ac:spMkLst>
            <pc:docMk/>
            <pc:sldMk cId="4257536088" sldId="2147474615"/>
            <ac:spMk id="3" creationId="{9451AD9F-85D7-37BB-F253-008E28D72AAD}"/>
          </ac:spMkLst>
        </pc:spChg>
        <pc:picChg chg="del">
          <ac:chgData name="DOMINGUEZ, Morgane" userId="d29c428e-ee62-4017-a838-521138d5b01c" providerId="ADAL" clId="{CA5BA981-39E2-408B-9967-580B42839B76}" dt="2025-02-18T19:14:34.492" v="60" actId="478"/>
          <ac:picMkLst>
            <pc:docMk/>
            <pc:sldMk cId="4257536088" sldId="2147474615"/>
            <ac:picMk id="2" creationId="{D815B2F3-4BA1-A4F3-C6D0-98C0606AA8F6}"/>
          </ac:picMkLst>
        </pc:picChg>
      </pc:sldChg>
      <pc:sldChg chg="delSp modSp mod modTransition delAnim modNotesTx">
        <pc:chgData name="DOMINGUEZ, Morgane" userId="d29c428e-ee62-4017-a838-521138d5b01c" providerId="ADAL" clId="{CA5BA981-39E2-408B-9967-580B42839B76}" dt="2025-02-18T19:25:05.818" v="219" actId="1076"/>
        <pc:sldMkLst>
          <pc:docMk/>
          <pc:sldMk cId="2849894684" sldId="2147474632"/>
        </pc:sldMkLst>
        <pc:spChg chg="mod">
          <ac:chgData name="DOMINGUEZ, Morgane" userId="d29c428e-ee62-4017-a838-521138d5b01c" providerId="ADAL" clId="{CA5BA981-39E2-408B-9967-580B42839B76}" dt="2025-02-18T19:25:05.818" v="219" actId="1076"/>
          <ac:spMkLst>
            <pc:docMk/>
            <pc:sldMk cId="2849894684" sldId="2147474632"/>
            <ac:spMk id="4" creationId="{97EF7B90-FBEE-0C37-FC25-75968EA9B084}"/>
          </ac:spMkLst>
        </pc:spChg>
        <pc:picChg chg="del">
          <ac:chgData name="DOMINGUEZ, Morgane" userId="d29c428e-ee62-4017-a838-521138d5b01c" providerId="ADAL" clId="{CA5BA981-39E2-408B-9967-580B42839B76}" dt="2025-02-18T19:14:57.878" v="69" actId="478"/>
          <ac:picMkLst>
            <pc:docMk/>
            <pc:sldMk cId="2849894684" sldId="2147474632"/>
            <ac:picMk id="3" creationId="{300A82F1-D0CB-7E28-B129-7BE5DFCECA52}"/>
          </ac:picMkLst>
        </pc:picChg>
      </pc:sldChg>
      <pc:sldChg chg="addSp delSp modSp mod modTransition delAnim modNotesTx">
        <pc:chgData name="DOMINGUEZ, Morgane" userId="d29c428e-ee62-4017-a838-521138d5b01c" providerId="ADAL" clId="{CA5BA981-39E2-408B-9967-580B42839B76}" dt="2025-02-18T19:21:31.431" v="173"/>
        <pc:sldMkLst>
          <pc:docMk/>
          <pc:sldMk cId="354932537" sldId="2147474636"/>
        </pc:sldMkLst>
        <pc:spChg chg="del">
          <ac:chgData name="DOMINGUEZ, Morgane" userId="d29c428e-ee62-4017-a838-521138d5b01c" providerId="ADAL" clId="{CA5BA981-39E2-408B-9967-580B42839B76}" dt="2025-02-18T19:21:30.791" v="172" actId="478"/>
          <ac:spMkLst>
            <pc:docMk/>
            <pc:sldMk cId="354932537" sldId="2147474636"/>
            <ac:spMk id="3" creationId="{A5192EFE-5708-9152-ADFD-8B6BC97B8E19}"/>
          </ac:spMkLst>
        </pc:spChg>
        <pc:picChg chg="del">
          <ac:chgData name="DOMINGUEZ, Morgane" userId="d29c428e-ee62-4017-a838-521138d5b01c" providerId="ADAL" clId="{CA5BA981-39E2-408B-9967-580B42839B76}" dt="2025-02-18T19:13:37.254" v="1" actId="478"/>
          <ac:picMkLst>
            <pc:docMk/>
            <pc:sldMk cId="354932537" sldId="2147474636"/>
            <ac:picMk id="2" creationId="{8C1FE4D0-CA8B-43FC-2BE7-7E3CFBE7C465}"/>
          </ac:picMkLst>
        </pc:picChg>
        <pc:picChg chg="add mod">
          <ac:chgData name="DOMINGUEZ, Morgane" userId="d29c428e-ee62-4017-a838-521138d5b01c" providerId="ADAL" clId="{CA5BA981-39E2-408B-9967-580B42839B76}" dt="2025-02-18T19:21:31.431" v="173"/>
          <ac:picMkLst>
            <pc:docMk/>
            <pc:sldMk cId="354932537" sldId="2147474636"/>
            <ac:picMk id="4" creationId="{DD95667A-896E-93A3-BEB4-A2330A7865EB}"/>
          </ac:picMkLst>
        </pc:picChg>
        <pc:picChg chg="del">
          <ac:chgData name="DOMINGUEZ, Morgane" userId="d29c428e-ee62-4017-a838-521138d5b01c" providerId="ADAL" clId="{CA5BA981-39E2-408B-9967-580B42839B76}" dt="2025-02-18T19:21:28.286" v="171" actId="21"/>
          <ac:picMkLst>
            <pc:docMk/>
            <pc:sldMk cId="354932537" sldId="2147474636"/>
            <ac:picMk id="5" creationId="{DD95667A-896E-93A3-BEB4-A2330A7865EB}"/>
          </ac:picMkLst>
        </pc:picChg>
      </pc:sldChg>
      <pc:sldChg chg="delSp mod modTransition delAnim modNotesTx">
        <pc:chgData name="DOMINGUEZ, Morgane" userId="d29c428e-ee62-4017-a838-521138d5b01c" providerId="ADAL" clId="{CA5BA981-39E2-408B-9967-580B42839B76}" dt="2025-02-18T19:21:43.708" v="175" actId="478"/>
        <pc:sldMkLst>
          <pc:docMk/>
          <pc:sldMk cId="2878462573" sldId="2147474701"/>
        </pc:sldMkLst>
        <pc:spChg chg="del">
          <ac:chgData name="DOMINGUEZ, Morgane" userId="d29c428e-ee62-4017-a838-521138d5b01c" providerId="ADAL" clId="{CA5BA981-39E2-408B-9967-580B42839B76}" dt="2025-02-18T19:21:43.708" v="175" actId="478"/>
          <ac:spMkLst>
            <pc:docMk/>
            <pc:sldMk cId="2878462573" sldId="2147474701"/>
            <ac:spMk id="2" creationId="{FE54123B-32C4-5460-48C9-0EEA359F776E}"/>
          </ac:spMkLst>
        </pc:spChg>
        <pc:picChg chg="del">
          <ac:chgData name="DOMINGUEZ, Morgane" userId="d29c428e-ee62-4017-a838-521138d5b01c" providerId="ADAL" clId="{CA5BA981-39E2-408B-9967-580B42839B76}" dt="2025-02-18T19:13:43.836" v="8" actId="478"/>
          <ac:picMkLst>
            <pc:docMk/>
            <pc:sldMk cId="2878462573" sldId="2147474701"/>
            <ac:picMk id="5" creationId="{FCDFD0E1-EA9D-E608-119D-0B59BB5104A3}"/>
          </ac:picMkLst>
        </pc:picChg>
      </pc:sldChg>
      <pc:sldChg chg="delSp mod modTransition delAnim modNotesTx">
        <pc:chgData name="DOMINGUEZ, Morgane" userId="d29c428e-ee62-4017-a838-521138d5b01c" providerId="ADAL" clId="{CA5BA981-39E2-408B-9967-580B42839B76}" dt="2025-02-18T19:22:36.598" v="185" actId="478"/>
        <pc:sldMkLst>
          <pc:docMk/>
          <pc:sldMk cId="785834503" sldId="2147474702"/>
        </pc:sldMkLst>
        <pc:spChg chg="del">
          <ac:chgData name="DOMINGUEZ, Morgane" userId="d29c428e-ee62-4017-a838-521138d5b01c" providerId="ADAL" clId="{CA5BA981-39E2-408B-9967-580B42839B76}" dt="2025-02-18T19:22:36.598" v="185" actId="478"/>
          <ac:spMkLst>
            <pc:docMk/>
            <pc:sldMk cId="785834503" sldId="2147474702"/>
            <ac:spMk id="3" creationId="{1EE0FE89-2480-4C49-8D34-0EC8411B9EB0}"/>
          </ac:spMkLst>
        </pc:spChg>
        <pc:picChg chg="del">
          <ac:chgData name="DOMINGUEZ, Morgane" userId="d29c428e-ee62-4017-a838-521138d5b01c" providerId="ADAL" clId="{CA5BA981-39E2-408B-9967-580B42839B76}" dt="2025-02-18T19:14:05.200" v="29" actId="478"/>
          <ac:picMkLst>
            <pc:docMk/>
            <pc:sldMk cId="785834503" sldId="2147474702"/>
            <ac:picMk id="2" creationId="{CA7CDEC4-4C23-13FC-3E4E-9B4AF22B4C66}"/>
          </ac:picMkLst>
        </pc:picChg>
      </pc:sldChg>
      <pc:sldChg chg="delSp modSp mod modTransition delAnim modAnim modNotesTx">
        <pc:chgData name="DOMINGUEZ, Morgane" userId="d29c428e-ee62-4017-a838-521138d5b01c" providerId="ADAL" clId="{CA5BA981-39E2-408B-9967-580B42839B76}" dt="2025-02-18T19:22:42.612" v="186" actId="255"/>
        <pc:sldMkLst>
          <pc:docMk/>
          <pc:sldMk cId="1291572292" sldId="2147474703"/>
        </pc:sldMkLst>
        <pc:spChg chg="mod">
          <ac:chgData name="DOMINGUEZ, Morgane" userId="d29c428e-ee62-4017-a838-521138d5b01c" providerId="ADAL" clId="{CA5BA981-39E2-408B-9967-580B42839B76}" dt="2025-02-18T19:22:42.612" v="186" actId="255"/>
          <ac:spMkLst>
            <pc:docMk/>
            <pc:sldMk cId="1291572292" sldId="2147474703"/>
            <ac:spMk id="2" creationId="{14008932-E583-362A-5262-877B784590CF}"/>
          </ac:spMkLst>
        </pc:spChg>
        <pc:picChg chg="del">
          <ac:chgData name="DOMINGUEZ, Morgane" userId="d29c428e-ee62-4017-a838-521138d5b01c" providerId="ADAL" clId="{CA5BA981-39E2-408B-9967-580B42839B76}" dt="2025-02-18T19:14:07.575" v="30" actId="478"/>
          <ac:picMkLst>
            <pc:docMk/>
            <pc:sldMk cId="1291572292" sldId="2147474703"/>
            <ac:picMk id="7" creationId="{C959A52A-DDC9-F41E-8626-096B4E6D25B6}"/>
          </ac:picMkLst>
        </pc:picChg>
      </pc:sldChg>
      <pc:sldChg chg="delSp modSp mod modTransition delAnim modAnim modNotesTx">
        <pc:chgData name="DOMINGUEZ, Morgane" userId="d29c428e-ee62-4017-a838-521138d5b01c" providerId="ADAL" clId="{CA5BA981-39E2-408B-9967-580B42839B76}" dt="2025-02-18T19:22:48.473" v="187" actId="255"/>
        <pc:sldMkLst>
          <pc:docMk/>
          <pc:sldMk cId="534843775" sldId="2147474706"/>
        </pc:sldMkLst>
        <pc:spChg chg="mod">
          <ac:chgData name="DOMINGUEZ, Morgane" userId="d29c428e-ee62-4017-a838-521138d5b01c" providerId="ADAL" clId="{CA5BA981-39E2-408B-9967-580B42839B76}" dt="2025-02-18T19:22:48.473" v="187" actId="255"/>
          <ac:spMkLst>
            <pc:docMk/>
            <pc:sldMk cId="534843775" sldId="2147474706"/>
            <ac:spMk id="2" creationId="{699D316F-E6C7-6FFA-B1D5-CA7EC3701A73}"/>
          </ac:spMkLst>
        </pc:spChg>
        <pc:picChg chg="del">
          <ac:chgData name="DOMINGUEZ, Morgane" userId="d29c428e-ee62-4017-a838-521138d5b01c" providerId="ADAL" clId="{CA5BA981-39E2-408B-9967-580B42839B76}" dt="2025-02-18T19:14:11.343" v="34" actId="478"/>
          <ac:picMkLst>
            <pc:docMk/>
            <pc:sldMk cId="534843775" sldId="2147474706"/>
            <ac:picMk id="7" creationId="{83868A3C-073A-40CB-6D6D-2C742618F423}"/>
          </ac:picMkLst>
        </pc:picChg>
      </pc:sldChg>
      <pc:sldChg chg="delSp modSp mod modTransition delAnim modAnim modNotesTx">
        <pc:chgData name="DOMINGUEZ, Morgane" userId="d29c428e-ee62-4017-a838-521138d5b01c" providerId="ADAL" clId="{CA5BA981-39E2-408B-9967-580B42839B76}" dt="2025-02-18T19:22:53.987" v="188" actId="255"/>
        <pc:sldMkLst>
          <pc:docMk/>
          <pc:sldMk cId="407944621" sldId="2147474707"/>
        </pc:sldMkLst>
        <pc:spChg chg="mod">
          <ac:chgData name="DOMINGUEZ, Morgane" userId="d29c428e-ee62-4017-a838-521138d5b01c" providerId="ADAL" clId="{CA5BA981-39E2-408B-9967-580B42839B76}" dt="2025-02-18T19:22:53.987" v="188" actId="255"/>
          <ac:spMkLst>
            <pc:docMk/>
            <pc:sldMk cId="407944621" sldId="2147474707"/>
            <ac:spMk id="2" creationId="{72FCCA51-CC0D-13BE-AAE5-D2AE5E406297}"/>
          </ac:spMkLst>
        </pc:spChg>
        <pc:picChg chg="del">
          <ac:chgData name="DOMINGUEZ, Morgane" userId="d29c428e-ee62-4017-a838-521138d5b01c" providerId="ADAL" clId="{CA5BA981-39E2-408B-9967-580B42839B76}" dt="2025-02-18T19:14:15.623" v="38" actId="478"/>
          <ac:picMkLst>
            <pc:docMk/>
            <pc:sldMk cId="407944621" sldId="2147474707"/>
            <ac:picMk id="11" creationId="{B08DEB1B-9224-086A-9E17-9E513215BEA8}"/>
          </ac:picMkLst>
        </pc:picChg>
      </pc:sldChg>
      <pc:sldChg chg="delSp modSp mod modTransition delAnim modAnim modNotesTx">
        <pc:chgData name="DOMINGUEZ, Morgane" userId="d29c428e-ee62-4017-a838-521138d5b01c" providerId="ADAL" clId="{CA5BA981-39E2-408B-9967-580B42839B76}" dt="2025-02-18T19:23:04.264" v="190" actId="1076"/>
        <pc:sldMkLst>
          <pc:docMk/>
          <pc:sldMk cId="307023535" sldId="2147474708"/>
        </pc:sldMkLst>
        <pc:spChg chg="mod">
          <ac:chgData name="DOMINGUEZ, Morgane" userId="d29c428e-ee62-4017-a838-521138d5b01c" providerId="ADAL" clId="{CA5BA981-39E2-408B-9967-580B42839B76}" dt="2025-02-18T19:23:04.264" v="190" actId="1076"/>
          <ac:spMkLst>
            <pc:docMk/>
            <pc:sldMk cId="307023535" sldId="2147474708"/>
            <ac:spMk id="2" creationId="{3BBCF791-E261-0725-ED8B-FAB34125181D}"/>
          </ac:spMkLst>
        </pc:spChg>
        <pc:picChg chg="del">
          <ac:chgData name="DOMINGUEZ, Morgane" userId="d29c428e-ee62-4017-a838-521138d5b01c" providerId="ADAL" clId="{CA5BA981-39E2-408B-9967-580B42839B76}" dt="2025-02-18T19:14:18.860" v="41" actId="478"/>
          <ac:picMkLst>
            <pc:docMk/>
            <pc:sldMk cId="307023535" sldId="2147474708"/>
            <ac:picMk id="11" creationId="{7E617FFB-238B-097A-0B41-7F69F9B575A9}"/>
          </ac:picMkLst>
        </pc:picChg>
      </pc:sldChg>
      <pc:sldChg chg="delSp modSp mod modTransition delAnim modAnim modNotesTx">
        <pc:chgData name="DOMINGUEZ, Morgane" userId="d29c428e-ee62-4017-a838-521138d5b01c" providerId="ADAL" clId="{CA5BA981-39E2-408B-9967-580B42839B76}" dt="2025-02-18T19:23:17.742" v="193" actId="1076"/>
        <pc:sldMkLst>
          <pc:docMk/>
          <pc:sldMk cId="1482537405" sldId="2147474709"/>
        </pc:sldMkLst>
        <pc:spChg chg="mod">
          <ac:chgData name="DOMINGUEZ, Morgane" userId="d29c428e-ee62-4017-a838-521138d5b01c" providerId="ADAL" clId="{CA5BA981-39E2-408B-9967-580B42839B76}" dt="2025-02-18T19:23:17.742" v="193" actId="1076"/>
          <ac:spMkLst>
            <pc:docMk/>
            <pc:sldMk cId="1482537405" sldId="2147474709"/>
            <ac:spMk id="8" creationId="{77C24FAD-1275-B4D1-738E-5ECC6E19DB5E}"/>
          </ac:spMkLst>
        </pc:spChg>
        <pc:picChg chg="del">
          <ac:chgData name="DOMINGUEZ, Morgane" userId="d29c428e-ee62-4017-a838-521138d5b01c" providerId="ADAL" clId="{CA5BA981-39E2-408B-9967-580B42839B76}" dt="2025-02-18T19:14:27.018" v="51" actId="478"/>
          <ac:picMkLst>
            <pc:docMk/>
            <pc:sldMk cId="1482537405" sldId="2147474709"/>
            <ac:picMk id="2" creationId="{9481E056-8F1E-731F-C8A7-E93A2809CDC3}"/>
          </ac:picMkLst>
        </pc:picChg>
      </pc:sldChg>
      <pc:sldChg chg="delSp modSp mod modTransition delAnim modAnim modNotesTx">
        <pc:chgData name="DOMINGUEZ, Morgane" userId="d29c428e-ee62-4017-a838-521138d5b01c" providerId="ADAL" clId="{CA5BA981-39E2-408B-9967-580B42839B76}" dt="2025-02-18T19:21:49.191" v="176" actId="255"/>
        <pc:sldMkLst>
          <pc:docMk/>
          <pc:sldMk cId="3725266001" sldId="2147474718"/>
        </pc:sldMkLst>
        <pc:spChg chg="mod">
          <ac:chgData name="DOMINGUEZ, Morgane" userId="d29c428e-ee62-4017-a838-521138d5b01c" providerId="ADAL" clId="{CA5BA981-39E2-408B-9967-580B42839B76}" dt="2025-02-18T19:21:49.191" v="176" actId="255"/>
          <ac:spMkLst>
            <pc:docMk/>
            <pc:sldMk cId="3725266001" sldId="2147474718"/>
            <ac:spMk id="8" creationId="{E8D44EA9-53A0-FD6B-B6EF-3E83077F91A7}"/>
          </ac:spMkLst>
        </pc:spChg>
        <pc:picChg chg="del">
          <ac:chgData name="DOMINGUEZ, Morgane" userId="d29c428e-ee62-4017-a838-521138d5b01c" providerId="ADAL" clId="{CA5BA981-39E2-408B-9967-580B42839B76}" dt="2025-02-18T19:13:47.358" v="9" actId="478"/>
          <ac:picMkLst>
            <pc:docMk/>
            <pc:sldMk cId="3725266001" sldId="2147474718"/>
            <ac:picMk id="2" creationId="{C016CCCE-F4FA-402D-8ABA-170ED9A49F03}"/>
          </ac:picMkLst>
        </pc:picChg>
      </pc:sldChg>
      <pc:sldChg chg="addSp delSp modSp mod modTransition delAnim modNotesTx">
        <pc:chgData name="DOMINGUEZ, Morgane" userId="d29c428e-ee62-4017-a838-521138d5b01c" providerId="ADAL" clId="{CA5BA981-39E2-408B-9967-580B42839B76}" dt="2025-02-18T19:21:25.997" v="170"/>
        <pc:sldMkLst>
          <pc:docMk/>
          <pc:sldMk cId="2792437238" sldId="2147474719"/>
        </pc:sldMkLst>
        <pc:spChg chg="del">
          <ac:chgData name="DOMINGUEZ, Morgane" userId="d29c428e-ee62-4017-a838-521138d5b01c" providerId="ADAL" clId="{CA5BA981-39E2-408B-9967-580B42839B76}" dt="2025-02-18T19:21:24.533" v="169" actId="478"/>
          <ac:spMkLst>
            <pc:docMk/>
            <pc:sldMk cId="2792437238" sldId="2147474719"/>
            <ac:spMk id="3" creationId="{CF1719A2-9DB4-CF88-3650-D6B80F6A56E3}"/>
          </ac:spMkLst>
        </pc:spChg>
        <pc:picChg chg="del">
          <ac:chgData name="DOMINGUEZ, Morgane" userId="d29c428e-ee62-4017-a838-521138d5b01c" providerId="ADAL" clId="{CA5BA981-39E2-408B-9967-580B42839B76}" dt="2025-02-18T19:13:34.805" v="0" actId="478"/>
          <ac:picMkLst>
            <pc:docMk/>
            <pc:sldMk cId="2792437238" sldId="2147474719"/>
            <ac:picMk id="2" creationId="{B30C841E-F6EE-6B2C-3ABD-8022A16D0D34}"/>
          </ac:picMkLst>
        </pc:picChg>
        <pc:picChg chg="del">
          <ac:chgData name="DOMINGUEZ, Morgane" userId="d29c428e-ee62-4017-a838-521138d5b01c" providerId="ADAL" clId="{CA5BA981-39E2-408B-9967-580B42839B76}" dt="2025-02-18T19:21:22.307" v="168" actId="21"/>
          <ac:picMkLst>
            <pc:docMk/>
            <pc:sldMk cId="2792437238" sldId="2147474719"/>
            <ac:picMk id="4" creationId="{0CE14B86-62F7-2FBA-6962-3EF620938A3A}"/>
          </ac:picMkLst>
        </pc:picChg>
        <pc:picChg chg="add mod">
          <ac:chgData name="DOMINGUEZ, Morgane" userId="d29c428e-ee62-4017-a838-521138d5b01c" providerId="ADAL" clId="{CA5BA981-39E2-408B-9967-580B42839B76}" dt="2025-02-18T19:21:25.997" v="170"/>
          <ac:picMkLst>
            <pc:docMk/>
            <pc:sldMk cId="2792437238" sldId="2147474719"/>
            <ac:picMk id="5" creationId="{0CE14B86-62F7-2FBA-6962-3EF620938A3A}"/>
          </ac:picMkLst>
        </pc:picChg>
      </pc:sldChg>
      <pc:sldChg chg="delSp modSp mod modTransition delAnim modAnim modNotesTx">
        <pc:chgData name="DOMINGUEZ, Morgane" userId="d29c428e-ee62-4017-a838-521138d5b01c" providerId="ADAL" clId="{CA5BA981-39E2-408B-9967-580B42839B76}" dt="2025-02-18T19:23:30.334" v="194" actId="1076"/>
        <pc:sldMkLst>
          <pc:docMk/>
          <pc:sldMk cId="2005779571" sldId="2147474720"/>
        </pc:sldMkLst>
        <pc:spChg chg="mod">
          <ac:chgData name="DOMINGUEZ, Morgane" userId="d29c428e-ee62-4017-a838-521138d5b01c" providerId="ADAL" clId="{CA5BA981-39E2-408B-9967-580B42839B76}" dt="2025-02-18T19:23:30.334" v="194" actId="1076"/>
          <ac:spMkLst>
            <pc:docMk/>
            <pc:sldMk cId="2005779571" sldId="2147474720"/>
            <ac:spMk id="7" creationId="{1D3AE99A-A33E-2CF2-B50B-81BC50842B1B}"/>
          </ac:spMkLst>
        </pc:spChg>
        <pc:picChg chg="del">
          <ac:chgData name="DOMINGUEZ, Morgane" userId="d29c428e-ee62-4017-a838-521138d5b01c" providerId="ADAL" clId="{CA5BA981-39E2-408B-9967-580B42839B76}" dt="2025-02-18T19:14:30.309" v="54" actId="478"/>
          <ac:picMkLst>
            <pc:docMk/>
            <pc:sldMk cId="2005779571" sldId="2147474720"/>
            <ac:picMk id="12" creationId="{D0910565-A226-3BAF-8704-D1F9413B5D40}"/>
          </ac:picMkLst>
        </pc:picChg>
      </pc:sldChg>
      <pc:sldChg chg="delSp modSp mod modTransition delAnim modNotesTx">
        <pc:chgData name="DOMINGUEZ, Morgane" userId="d29c428e-ee62-4017-a838-521138d5b01c" providerId="ADAL" clId="{CA5BA981-39E2-408B-9967-580B42839B76}" dt="2025-02-18T19:21:59.411" v="178" actId="255"/>
        <pc:sldMkLst>
          <pc:docMk/>
          <pc:sldMk cId="2609335578" sldId="2147474722"/>
        </pc:sldMkLst>
        <pc:spChg chg="mod">
          <ac:chgData name="DOMINGUEZ, Morgane" userId="d29c428e-ee62-4017-a838-521138d5b01c" providerId="ADAL" clId="{CA5BA981-39E2-408B-9967-580B42839B76}" dt="2025-02-18T19:21:59.411" v="178" actId="255"/>
          <ac:spMkLst>
            <pc:docMk/>
            <pc:sldMk cId="2609335578" sldId="2147474722"/>
            <ac:spMk id="7" creationId="{425C1A6F-9D1E-54F8-0A20-6A7E2868989C}"/>
          </ac:spMkLst>
        </pc:spChg>
        <pc:picChg chg="del">
          <ac:chgData name="DOMINGUEZ, Morgane" userId="d29c428e-ee62-4017-a838-521138d5b01c" providerId="ADAL" clId="{CA5BA981-39E2-408B-9967-580B42839B76}" dt="2025-02-18T19:13:55.933" v="16" actId="478"/>
          <ac:picMkLst>
            <pc:docMk/>
            <pc:sldMk cId="2609335578" sldId="2147474722"/>
            <ac:picMk id="2" creationId="{033EE90F-54AB-4231-6E34-580BBE3652A7}"/>
          </ac:picMkLst>
        </pc:picChg>
      </pc:sldChg>
      <pc:sldChg chg="delSp modSp mod modTransition delAnim modAnim modNotesTx">
        <pc:chgData name="DOMINGUEZ, Morgane" userId="d29c428e-ee62-4017-a838-521138d5b01c" providerId="ADAL" clId="{CA5BA981-39E2-408B-9967-580B42839B76}" dt="2025-02-18T19:22:31.765" v="184" actId="1076"/>
        <pc:sldMkLst>
          <pc:docMk/>
          <pc:sldMk cId="1706124775" sldId="2147474723"/>
        </pc:sldMkLst>
        <pc:spChg chg="mod">
          <ac:chgData name="DOMINGUEZ, Morgane" userId="d29c428e-ee62-4017-a838-521138d5b01c" providerId="ADAL" clId="{CA5BA981-39E2-408B-9967-580B42839B76}" dt="2025-02-18T19:22:21.362" v="182" actId="1076"/>
          <ac:spMkLst>
            <pc:docMk/>
            <pc:sldMk cId="1706124775" sldId="2147474723"/>
            <ac:spMk id="7" creationId="{5BB3E5F7-B0E0-F0F0-B7F8-3A701D7DF0D3}"/>
          </ac:spMkLst>
        </pc:spChg>
        <pc:spChg chg="mod">
          <ac:chgData name="DOMINGUEZ, Morgane" userId="d29c428e-ee62-4017-a838-521138d5b01c" providerId="ADAL" clId="{CA5BA981-39E2-408B-9967-580B42839B76}" dt="2025-02-18T19:22:31.765" v="184" actId="1076"/>
          <ac:spMkLst>
            <pc:docMk/>
            <pc:sldMk cId="1706124775" sldId="2147474723"/>
            <ac:spMk id="10" creationId="{72919497-A9B3-5E04-5759-7D81D8C00FF6}"/>
          </ac:spMkLst>
        </pc:spChg>
        <pc:picChg chg="del">
          <ac:chgData name="DOMINGUEZ, Morgane" userId="d29c428e-ee62-4017-a838-521138d5b01c" providerId="ADAL" clId="{CA5BA981-39E2-408B-9967-580B42839B76}" dt="2025-02-18T19:13:59.371" v="17" actId="478"/>
          <ac:picMkLst>
            <pc:docMk/>
            <pc:sldMk cId="1706124775" sldId="2147474723"/>
            <ac:picMk id="8" creationId="{516F7E33-46D9-BFBD-51BB-9428AA3832A1}"/>
          </ac:picMkLst>
        </pc:picChg>
      </pc:sldChg>
      <pc:sldChg chg="delSp modSp mod modTransition delAnim modAnim modNotesTx">
        <pc:chgData name="DOMINGUEZ, Morgane" userId="d29c428e-ee62-4017-a838-521138d5b01c" providerId="ADAL" clId="{CA5BA981-39E2-408B-9967-580B42839B76}" dt="2025-02-18T19:21:54.049" v="177" actId="255"/>
        <pc:sldMkLst>
          <pc:docMk/>
          <pc:sldMk cId="1277887194" sldId="2147474730"/>
        </pc:sldMkLst>
        <pc:spChg chg="mod">
          <ac:chgData name="DOMINGUEZ, Morgane" userId="d29c428e-ee62-4017-a838-521138d5b01c" providerId="ADAL" clId="{CA5BA981-39E2-408B-9967-580B42839B76}" dt="2025-02-18T19:21:54.049" v="177" actId="255"/>
          <ac:spMkLst>
            <pc:docMk/>
            <pc:sldMk cId="1277887194" sldId="2147474730"/>
            <ac:spMk id="2" creationId="{BED8007C-0731-6C69-B9F4-8F4BD90AB30C}"/>
          </ac:spMkLst>
        </pc:spChg>
        <pc:picChg chg="del">
          <ac:chgData name="DOMINGUEZ, Morgane" userId="d29c428e-ee62-4017-a838-521138d5b01c" providerId="ADAL" clId="{CA5BA981-39E2-408B-9967-580B42839B76}" dt="2025-02-18T19:13:52.055" v="11" actId="478"/>
          <ac:picMkLst>
            <pc:docMk/>
            <pc:sldMk cId="1277887194" sldId="2147474730"/>
            <ac:picMk id="9" creationId="{EB66EF0B-5DAA-3F49-E497-7485A7E8E571}"/>
          </ac:picMkLst>
        </pc:picChg>
      </pc:sldChg>
      <pc:sldChg chg="delSp modSp mod modTransition delAnim modAnim modNotesTx">
        <pc:chgData name="DOMINGUEZ, Morgane" userId="d29c428e-ee62-4017-a838-521138d5b01c" providerId="ADAL" clId="{CA5BA981-39E2-408B-9967-580B42839B76}" dt="2025-02-18T19:23:09.323" v="191" actId="255"/>
        <pc:sldMkLst>
          <pc:docMk/>
          <pc:sldMk cId="2992259727" sldId="2147474731"/>
        </pc:sldMkLst>
        <pc:spChg chg="mod">
          <ac:chgData name="DOMINGUEZ, Morgane" userId="d29c428e-ee62-4017-a838-521138d5b01c" providerId="ADAL" clId="{CA5BA981-39E2-408B-9967-580B42839B76}" dt="2025-02-18T19:23:09.323" v="191" actId="255"/>
          <ac:spMkLst>
            <pc:docMk/>
            <pc:sldMk cId="2992259727" sldId="2147474731"/>
            <ac:spMk id="2" creationId="{FF82B1C2-5539-1559-4401-D231F72FB8AD}"/>
          </ac:spMkLst>
        </pc:spChg>
        <pc:picChg chg="del">
          <ac:chgData name="DOMINGUEZ, Morgane" userId="d29c428e-ee62-4017-a838-521138d5b01c" providerId="ADAL" clId="{CA5BA981-39E2-408B-9967-580B42839B76}" dt="2025-02-18T19:14:22.953" v="48" actId="478"/>
          <ac:picMkLst>
            <pc:docMk/>
            <pc:sldMk cId="2992259727" sldId="2147474731"/>
            <ac:picMk id="10" creationId="{1006763C-2F81-BDF4-2FB7-967C0565F10C}"/>
          </ac:picMkLst>
        </pc:picChg>
      </pc:sldChg>
    </pc:docChg>
  </pc:docChgLst>
  <pc:docChgLst>
    <pc:chgData name="DOMINGUEZ, Morgane" userId="d29c428e-ee62-4017-a838-521138d5b01c" providerId="ADAL" clId="{F04396EF-4F61-4F51-83FD-7DCD6C4B0D1A}"/>
    <pc:docChg chg="undo custSel modSld">
      <pc:chgData name="DOMINGUEZ, Morgane" userId="d29c428e-ee62-4017-a838-521138d5b01c" providerId="ADAL" clId="{F04396EF-4F61-4F51-83FD-7DCD6C4B0D1A}" dt="2025-03-14T10:47:30.780" v="1431" actId="14100"/>
      <pc:docMkLst>
        <pc:docMk/>
      </pc:docMkLst>
      <pc:sldChg chg="modSp mod">
        <pc:chgData name="DOMINGUEZ, Morgane" userId="d29c428e-ee62-4017-a838-521138d5b01c" providerId="ADAL" clId="{F04396EF-4F61-4F51-83FD-7DCD6C4B0D1A}" dt="2025-03-14T10:05:46.710" v="98" actId="20577"/>
        <pc:sldMkLst>
          <pc:docMk/>
          <pc:sldMk cId="0" sldId="854"/>
        </pc:sldMkLst>
        <pc:spChg chg="mod">
          <ac:chgData name="DOMINGUEZ, Morgane" userId="d29c428e-ee62-4017-a838-521138d5b01c" providerId="ADAL" clId="{F04396EF-4F61-4F51-83FD-7DCD6C4B0D1A}" dt="2025-03-14T10:04:33.845" v="4" actId="1076"/>
          <ac:spMkLst>
            <pc:docMk/>
            <pc:sldMk cId="0" sldId="854"/>
            <ac:spMk id="4" creationId="{C76E0F1B-3B95-F50F-F17F-A7612D3CCB67}"/>
          </ac:spMkLst>
        </pc:spChg>
        <pc:spChg chg="mod">
          <ac:chgData name="DOMINGUEZ, Morgane" userId="d29c428e-ee62-4017-a838-521138d5b01c" providerId="ADAL" clId="{F04396EF-4F61-4F51-83FD-7DCD6C4B0D1A}" dt="2025-03-14T10:05:46.710" v="98" actId="20577"/>
          <ac:spMkLst>
            <pc:docMk/>
            <pc:sldMk cId="0" sldId="854"/>
            <ac:spMk id="21" creationId="{F0819B31-1A4C-E4E2-2809-5FC874398A98}"/>
          </ac:spMkLst>
        </pc:spChg>
      </pc:sldChg>
      <pc:sldChg chg="modSp mod">
        <pc:chgData name="DOMINGUEZ, Morgane" userId="d29c428e-ee62-4017-a838-521138d5b01c" providerId="ADAL" clId="{F04396EF-4F61-4F51-83FD-7DCD6C4B0D1A}" dt="2025-03-14T10:47:17.702" v="1430" actId="14100"/>
        <pc:sldMkLst>
          <pc:docMk/>
          <pc:sldMk cId="2760534912" sldId="2147474607"/>
        </pc:sldMkLst>
        <pc:spChg chg="mod">
          <ac:chgData name="DOMINGUEZ, Morgane" userId="d29c428e-ee62-4017-a838-521138d5b01c" providerId="ADAL" clId="{F04396EF-4F61-4F51-83FD-7DCD6C4B0D1A}" dt="2025-03-14T10:47:17.702" v="1430" actId="14100"/>
          <ac:spMkLst>
            <pc:docMk/>
            <pc:sldMk cId="2760534912" sldId="2147474607"/>
            <ac:spMk id="3" creationId="{B48F4DB3-9067-B35E-DC8B-8498CDCAFC3E}"/>
          </ac:spMkLst>
        </pc:spChg>
        <pc:spChg chg="mod">
          <ac:chgData name="DOMINGUEZ, Morgane" userId="d29c428e-ee62-4017-a838-521138d5b01c" providerId="ADAL" clId="{F04396EF-4F61-4F51-83FD-7DCD6C4B0D1A}" dt="2025-03-14T10:31:41.575" v="1094" actId="14100"/>
          <ac:spMkLst>
            <pc:docMk/>
            <pc:sldMk cId="2760534912" sldId="2147474607"/>
            <ac:spMk id="4" creationId="{91477613-04BF-3E6B-4724-229C2A199C40}"/>
          </ac:spMkLst>
        </pc:spChg>
        <pc:spChg chg="mod">
          <ac:chgData name="DOMINGUEZ, Morgane" userId="d29c428e-ee62-4017-a838-521138d5b01c" providerId="ADAL" clId="{F04396EF-4F61-4F51-83FD-7DCD6C4B0D1A}" dt="2025-03-14T10:47:06.642" v="1429" actId="1076"/>
          <ac:spMkLst>
            <pc:docMk/>
            <pc:sldMk cId="2760534912" sldId="2147474607"/>
            <ac:spMk id="11" creationId="{CFEFE0E0-B65B-8237-8C42-2A8DF262B107}"/>
          </ac:spMkLst>
        </pc:spChg>
      </pc:sldChg>
      <pc:sldChg chg="addSp delSp modSp mod">
        <pc:chgData name="DOMINGUEZ, Morgane" userId="d29c428e-ee62-4017-a838-521138d5b01c" providerId="ADAL" clId="{F04396EF-4F61-4F51-83FD-7DCD6C4B0D1A}" dt="2025-03-14T10:47:30.780" v="1431" actId="14100"/>
        <pc:sldMkLst>
          <pc:docMk/>
          <pc:sldMk cId="2157614585" sldId="2147474610"/>
        </pc:sldMkLst>
        <pc:spChg chg="del mod">
          <ac:chgData name="DOMINGUEZ, Morgane" userId="d29c428e-ee62-4017-a838-521138d5b01c" providerId="ADAL" clId="{F04396EF-4F61-4F51-83FD-7DCD6C4B0D1A}" dt="2025-03-14T10:32:10.999" v="1103" actId="478"/>
          <ac:spMkLst>
            <pc:docMk/>
            <pc:sldMk cId="2157614585" sldId="2147474610"/>
            <ac:spMk id="2" creationId="{751D6F00-CBD1-5690-F2BB-9E25FB3AE154}"/>
          </ac:spMkLst>
        </pc:spChg>
        <pc:spChg chg="add mod">
          <ac:chgData name="DOMINGUEZ, Morgane" userId="d29c428e-ee62-4017-a838-521138d5b01c" providerId="ADAL" clId="{F04396EF-4F61-4F51-83FD-7DCD6C4B0D1A}" dt="2025-03-14T10:47:30.780" v="1431" actId="14100"/>
          <ac:spMkLst>
            <pc:docMk/>
            <pc:sldMk cId="2157614585" sldId="2147474610"/>
            <ac:spMk id="3" creationId="{24B2F42F-DB84-8747-0CEF-F575E70A16C0}"/>
          </ac:spMkLst>
        </pc:spChg>
      </pc:sldChg>
      <pc:sldChg chg="modSp mod">
        <pc:chgData name="DOMINGUEZ, Morgane" userId="d29c428e-ee62-4017-a838-521138d5b01c" providerId="ADAL" clId="{F04396EF-4F61-4F51-83FD-7DCD6C4B0D1A}" dt="2025-03-14T10:34:09.637" v="1240" actId="20577"/>
        <pc:sldMkLst>
          <pc:docMk/>
          <pc:sldMk cId="1163143416" sldId="2147474611"/>
        </pc:sldMkLst>
        <pc:spChg chg="mod">
          <ac:chgData name="DOMINGUEZ, Morgane" userId="d29c428e-ee62-4017-a838-521138d5b01c" providerId="ADAL" clId="{F04396EF-4F61-4F51-83FD-7DCD6C4B0D1A}" dt="2025-03-14T10:34:09.637" v="1240" actId="20577"/>
          <ac:spMkLst>
            <pc:docMk/>
            <pc:sldMk cId="1163143416" sldId="2147474611"/>
            <ac:spMk id="2" creationId="{66C5790C-4414-4661-C63C-E303139C61EC}"/>
          </ac:spMkLst>
        </pc:spChg>
        <pc:spChg chg="mod">
          <ac:chgData name="DOMINGUEZ, Morgane" userId="d29c428e-ee62-4017-a838-521138d5b01c" providerId="ADAL" clId="{F04396EF-4F61-4F51-83FD-7DCD6C4B0D1A}" dt="2025-03-14T10:32:19.667" v="1104" actId="14100"/>
          <ac:spMkLst>
            <pc:docMk/>
            <pc:sldMk cId="1163143416" sldId="2147474611"/>
            <ac:spMk id="4" creationId="{91477613-04BF-3E6B-4724-229C2A199C40}"/>
          </ac:spMkLst>
        </pc:spChg>
      </pc:sldChg>
      <pc:sldChg chg="addSp delSp modSp mod">
        <pc:chgData name="DOMINGUEZ, Morgane" userId="d29c428e-ee62-4017-a838-521138d5b01c" providerId="ADAL" clId="{F04396EF-4F61-4F51-83FD-7DCD6C4B0D1A}" dt="2025-03-14T10:34:30.526" v="1245" actId="21"/>
        <pc:sldMkLst>
          <pc:docMk/>
          <pc:sldMk cId="4230200921" sldId="2147474612"/>
        </pc:sldMkLst>
        <pc:spChg chg="del mod">
          <ac:chgData name="DOMINGUEZ, Morgane" userId="d29c428e-ee62-4017-a838-521138d5b01c" providerId="ADAL" clId="{F04396EF-4F61-4F51-83FD-7DCD6C4B0D1A}" dt="2025-03-14T10:34:30.526" v="1245" actId="21"/>
          <ac:spMkLst>
            <pc:docMk/>
            <pc:sldMk cId="4230200921" sldId="2147474612"/>
            <ac:spMk id="2" creationId="{0604422D-07EC-4F63-0451-5754B164D449}"/>
          </ac:spMkLst>
        </pc:spChg>
        <pc:spChg chg="add mod">
          <ac:chgData name="DOMINGUEZ, Morgane" userId="d29c428e-ee62-4017-a838-521138d5b01c" providerId="ADAL" clId="{F04396EF-4F61-4F51-83FD-7DCD6C4B0D1A}" dt="2025-03-14T10:34:28.384" v="1244" actId="108"/>
          <ac:spMkLst>
            <pc:docMk/>
            <pc:sldMk cId="4230200921" sldId="2147474612"/>
            <ac:spMk id="3" creationId="{0AB6F4BB-6D05-0F6A-728A-CE7CD39641E1}"/>
          </ac:spMkLst>
        </pc:spChg>
      </pc:sldChg>
      <pc:sldChg chg="addSp delSp modSp mod">
        <pc:chgData name="DOMINGUEZ, Morgane" userId="d29c428e-ee62-4017-a838-521138d5b01c" providerId="ADAL" clId="{F04396EF-4F61-4F51-83FD-7DCD6C4B0D1A}" dt="2025-03-14T10:36:30.863" v="1344" actId="478"/>
        <pc:sldMkLst>
          <pc:docMk/>
          <pc:sldMk cId="3750282615" sldId="2147474613"/>
        </pc:sldMkLst>
        <pc:spChg chg="del mod">
          <ac:chgData name="DOMINGUEZ, Morgane" userId="d29c428e-ee62-4017-a838-521138d5b01c" providerId="ADAL" clId="{F04396EF-4F61-4F51-83FD-7DCD6C4B0D1A}" dt="2025-03-14T10:36:30.863" v="1344" actId="478"/>
          <ac:spMkLst>
            <pc:docMk/>
            <pc:sldMk cId="3750282615" sldId="2147474613"/>
            <ac:spMk id="2" creationId="{66C5790C-4414-4661-C63C-E303139C61EC}"/>
          </ac:spMkLst>
        </pc:spChg>
        <pc:spChg chg="add mod">
          <ac:chgData name="DOMINGUEZ, Morgane" userId="d29c428e-ee62-4017-a838-521138d5b01c" providerId="ADAL" clId="{F04396EF-4F61-4F51-83FD-7DCD6C4B0D1A}" dt="2025-03-14T10:36:29.051" v="1343" actId="20577"/>
          <ac:spMkLst>
            <pc:docMk/>
            <pc:sldMk cId="3750282615" sldId="2147474613"/>
            <ac:spMk id="3" creationId="{32C94282-140F-81D7-2E6F-BC3C5E5CFEF1}"/>
          </ac:spMkLst>
        </pc:spChg>
      </pc:sldChg>
      <pc:sldChg chg="modSp mod">
        <pc:chgData name="DOMINGUEZ, Morgane" userId="d29c428e-ee62-4017-a838-521138d5b01c" providerId="ADAL" clId="{F04396EF-4F61-4F51-83FD-7DCD6C4B0D1A}" dt="2025-03-14T10:36:33.399" v="1346" actId="20577"/>
        <pc:sldMkLst>
          <pc:docMk/>
          <pc:sldMk cId="121190327" sldId="2147474614"/>
        </pc:sldMkLst>
        <pc:spChg chg="mod">
          <ac:chgData name="DOMINGUEZ, Morgane" userId="d29c428e-ee62-4017-a838-521138d5b01c" providerId="ADAL" clId="{F04396EF-4F61-4F51-83FD-7DCD6C4B0D1A}" dt="2025-03-14T10:36:33.399" v="1346" actId="20577"/>
          <ac:spMkLst>
            <pc:docMk/>
            <pc:sldMk cId="121190327" sldId="2147474614"/>
            <ac:spMk id="3" creationId="{5BB2F964-0426-A691-0B00-7AFB3A24901C}"/>
          </ac:spMkLst>
        </pc:spChg>
        <pc:spChg chg="mod">
          <ac:chgData name="DOMINGUEZ, Morgane" userId="d29c428e-ee62-4017-a838-521138d5b01c" providerId="ADAL" clId="{F04396EF-4F61-4F51-83FD-7DCD6C4B0D1A}" dt="2025-03-14T10:34:35.331" v="1246" actId="14100"/>
          <ac:spMkLst>
            <pc:docMk/>
            <pc:sldMk cId="121190327" sldId="2147474614"/>
            <ac:spMk id="6" creationId="{91477613-04BF-3E6B-4724-229C2A199C40}"/>
          </ac:spMkLst>
        </pc:spChg>
      </pc:sldChg>
      <pc:sldChg chg="addSp delSp modSp mod">
        <pc:chgData name="DOMINGUEZ, Morgane" userId="d29c428e-ee62-4017-a838-521138d5b01c" providerId="ADAL" clId="{F04396EF-4F61-4F51-83FD-7DCD6C4B0D1A}" dt="2025-03-14T10:30:57.322" v="1064"/>
        <pc:sldMkLst>
          <pc:docMk/>
          <pc:sldMk cId="4257536088" sldId="2147474615"/>
        </pc:sldMkLst>
        <pc:picChg chg="add mod">
          <ac:chgData name="DOMINGUEZ, Morgane" userId="d29c428e-ee62-4017-a838-521138d5b01c" providerId="ADAL" clId="{F04396EF-4F61-4F51-83FD-7DCD6C4B0D1A}" dt="2025-03-14T10:30:57.322" v="1064"/>
          <ac:picMkLst>
            <pc:docMk/>
            <pc:sldMk cId="4257536088" sldId="2147474615"/>
            <ac:picMk id="2" creationId="{CB4C04D8-B655-B1D6-CF86-3B3921F53883}"/>
          </ac:picMkLst>
        </pc:picChg>
        <pc:picChg chg="del">
          <ac:chgData name="DOMINGUEZ, Morgane" userId="d29c428e-ee62-4017-a838-521138d5b01c" providerId="ADAL" clId="{F04396EF-4F61-4F51-83FD-7DCD6C4B0D1A}" dt="2025-03-14T10:30:56.794" v="1063" actId="478"/>
          <ac:picMkLst>
            <pc:docMk/>
            <pc:sldMk cId="4257536088" sldId="2147474615"/>
            <ac:picMk id="7" creationId="{5ADBA051-DEE7-BCB0-8DB2-BF0E6F380335}"/>
          </ac:picMkLst>
        </pc:picChg>
      </pc:sldChg>
      <pc:sldChg chg="addSp delSp mod">
        <pc:chgData name="DOMINGUEZ, Morgane" userId="d29c428e-ee62-4017-a838-521138d5b01c" providerId="ADAL" clId="{F04396EF-4F61-4F51-83FD-7DCD6C4B0D1A}" dt="2025-03-14T10:04:27.774" v="3"/>
        <pc:sldMkLst>
          <pc:docMk/>
          <pc:sldMk cId="354932537" sldId="2147474636"/>
        </pc:sldMkLst>
        <pc:picChg chg="add">
          <ac:chgData name="DOMINGUEZ, Morgane" userId="d29c428e-ee62-4017-a838-521138d5b01c" providerId="ADAL" clId="{F04396EF-4F61-4F51-83FD-7DCD6C4B0D1A}" dt="2025-03-14T10:04:27.774" v="3"/>
          <ac:picMkLst>
            <pc:docMk/>
            <pc:sldMk cId="354932537" sldId="2147474636"/>
            <ac:picMk id="2" creationId="{6745A59F-9539-CC64-5978-9FA332978ABA}"/>
          </ac:picMkLst>
        </pc:picChg>
        <pc:picChg chg="del">
          <ac:chgData name="DOMINGUEZ, Morgane" userId="d29c428e-ee62-4017-a838-521138d5b01c" providerId="ADAL" clId="{F04396EF-4F61-4F51-83FD-7DCD6C4B0D1A}" dt="2025-03-14T10:04:15.287" v="2" actId="478"/>
          <ac:picMkLst>
            <pc:docMk/>
            <pc:sldMk cId="354932537" sldId="2147474636"/>
            <ac:picMk id="4" creationId="{DD95667A-896E-93A3-BEB4-A2330A7865EB}"/>
          </ac:picMkLst>
        </pc:picChg>
      </pc:sldChg>
      <pc:sldChg chg="modSp mod">
        <pc:chgData name="DOMINGUEZ, Morgane" userId="d29c428e-ee62-4017-a838-521138d5b01c" providerId="ADAL" clId="{F04396EF-4F61-4F51-83FD-7DCD6C4B0D1A}" dt="2025-03-14T10:36:57.966" v="1347" actId="14100"/>
        <pc:sldMkLst>
          <pc:docMk/>
          <pc:sldMk cId="2878462573" sldId="2147474701"/>
        </pc:sldMkLst>
        <pc:spChg chg="mod">
          <ac:chgData name="DOMINGUEZ, Morgane" userId="d29c428e-ee62-4017-a838-521138d5b01c" providerId="ADAL" clId="{F04396EF-4F61-4F51-83FD-7DCD6C4B0D1A}" dt="2025-03-14T10:36:57.966" v="1347" actId="14100"/>
          <ac:spMkLst>
            <pc:docMk/>
            <pc:sldMk cId="2878462573" sldId="2147474701"/>
            <ac:spMk id="8" creationId="{D516F14C-BC09-F263-FD1A-58F80F1F74E5}"/>
          </ac:spMkLst>
        </pc:spChg>
      </pc:sldChg>
      <pc:sldChg chg="modSp mod">
        <pc:chgData name="DOMINGUEZ, Morgane" userId="d29c428e-ee62-4017-a838-521138d5b01c" providerId="ADAL" clId="{F04396EF-4F61-4F51-83FD-7DCD6C4B0D1A}" dt="2025-03-14T10:14:03.874" v="245"/>
        <pc:sldMkLst>
          <pc:docMk/>
          <pc:sldMk cId="785834503" sldId="2147474702"/>
        </pc:sldMkLst>
        <pc:spChg chg="mod">
          <ac:chgData name="DOMINGUEZ, Morgane" userId="d29c428e-ee62-4017-a838-521138d5b01c" providerId="ADAL" clId="{F04396EF-4F61-4F51-83FD-7DCD6C4B0D1A}" dt="2025-03-14T10:14:03.874" v="245"/>
          <ac:spMkLst>
            <pc:docMk/>
            <pc:sldMk cId="785834503" sldId="2147474702"/>
            <ac:spMk id="8" creationId="{5F0721F0-9DE2-C548-888F-B81C80806A80}"/>
          </ac:spMkLst>
        </pc:spChg>
      </pc:sldChg>
      <pc:sldChg chg="modSp mod">
        <pc:chgData name="DOMINGUEZ, Morgane" userId="d29c428e-ee62-4017-a838-521138d5b01c" providerId="ADAL" clId="{F04396EF-4F61-4F51-83FD-7DCD6C4B0D1A}" dt="2025-03-14T10:43:02.077" v="1382" actId="20577"/>
        <pc:sldMkLst>
          <pc:docMk/>
          <pc:sldMk cId="1291572292" sldId="2147474703"/>
        </pc:sldMkLst>
        <pc:spChg chg="mod">
          <ac:chgData name="DOMINGUEZ, Morgane" userId="d29c428e-ee62-4017-a838-521138d5b01c" providerId="ADAL" clId="{F04396EF-4F61-4F51-83FD-7DCD6C4B0D1A}" dt="2025-03-14T10:14:15.410" v="246"/>
          <ac:spMkLst>
            <pc:docMk/>
            <pc:sldMk cId="1291572292" sldId="2147474703"/>
            <ac:spMk id="4" creationId="{C76E0F1B-3B95-F50F-F17F-A7612D3CCB67}"/>
          </ac:spMkLst>
        </pc:spChg>
        <pc:spChg chg="mod">
          <ac:chgData name="DOMINGUEZ, Morgane" userId="d29c428e-ee62-4017-a838-521138d5b01c" providerId="ADAL" clId="{F04396EF-4F61-4F51-83FD-7DCD6C4B0D1A}" dt="2025-03-14T10:42:53.655" v="1380" actId="1076"/>
          <ac:spMkLst>
            <pc:docMk/>
            <pc:sldMk cId="1291572292" sldId="2147474703"/>
            <ac:spMk id="8" creationId="{AD43346C-6C64-A2F6-34BA-C17875A1187C}"/>
          </ac:spMkLst>
        </pc:spChg>
        <pc:spChg chg="mod">
          <ac:chgData name="DOMINGUEZ, Morgane" userId="d29c428e-ee62-4017-a838-521138d5b01c" providerId="ADAL" clId="{F04396EF-4F61-4F51-83FD-7DCD6C4B0D1A}" dt="2025-03-14T10:43:02.077" v="1382" actId="20577"/>
          <ac:spMkLst>
            <pc:docMk/>
            <pc:sldMk cId="1291572292" sldId="2147474703"/>
            <ac:spMk id="9" creationId="{48D26717-FB34-61DF-81F4-9200D45E0197}"/>
          </ac:spMkLst>
        </pc:spChg>
      </pc:sldChg>
      <pc:sldChg chg="modSp mod">
        <pc:chgData name="DOMINGUEZ, Morgane" userId="d29c428e-ee62-4017-a838-521138d5b01c" providerId="ADAL" clId="{F04396EF-4F61-4F51-83FD-7DCD6C4B0D1A}" dt="2025-03-14T10:43:18.351" v="1383" actId="1076"/>
        <pc:sldMkLst>
          <pc:docMk/>
          <pc:sldMk cId="534843775" sldId="2147474706"/>
        </pc:sldMkLst>
        <pc:spChg chg="mod">
          <ac:chgData name="DOMINGUEZ, Morgane" userId="d29c428e-ee62-4017-a838-521138d5b01c" providerId="ADAL" clId="{F04396EF-4F61-4F51-83FD-7DCD6C4B0D1A}" dt="2025-03-14T10:43:18.351" v="1383" actId="1076"/>
          <ac:spMkLst>
            <pc:docMk/>
            <pc:sldMk cId="534843775" sldId="2147474706"/>
            <ac:spMk id="4" creationId="{C76E0F1B-3B95-F50F-F17F-A7612D3CCB67}"/>
          </ac:spMkLst>
        </pc:spChg>
        <pc:spChg chg="mod">
          <ac:chgData name="DOMINGUEZ, Morgane" userId="d29c428e-ee62-4017-a838-521138d5b01c" providerId="ADAL" clId="{F04396EF-4F61-4F51-83FD-7DCD6C4B0D1A}" dt="2025-03-14T10:18:04.029" v="455" actId="14100"/>
          <ac:spMkLst>
            <pc:docMk/>
            <pc:sldMk cId="534843775" sldId="2147474706"/>
            <ac:spMk id="8" creationId="{56CE590C-1253-8F84-1C92-0C9578EC8F43}"/>
          </ac:spMkLst>
        </pc:spChg>
        <pc:spChg chg="mod">
          <ac:chgData name="DOMINGUEZ, Morgane" userId="d29c428e-ee62-4017-a838-521138d5b01c" providerId="ADAL" clId="{F04396EF-4F61-4F51-83FD-7DCD6C4B0D1A}" dt="2025-03-14T10:17:56.067" v="454" actId="20577"/>
          <ac:spMkLst>
            <pc:docMk/>
            <pc:sldMk cId="534843775" sldId="2147474706"/>
            <ac:spMk id="9" creationId="{E602CCDB-E066-7BA3-122E-85F65A656BCF}"/>
          </ac:spMkLst>
        </pc:spChg>
        <pc:spChg chg="mod">
          <ac:chgData name="DOMINGUEZ, Morgane" userId="d29c428e-ee62-4017-a838-521138d5b01c" providerId="ADAL" clId="{F04396EF-4F61-4F51-83FD-7DCD6C4B0D1A}" dt="2025-03-14T10:18:11.374" v="456" actId="1076"/>
          <ac:spMkLst>
            <pc:docMk/>
            <pc:sldMk cId="534843775" sldId="2147474706"/>
            <ac:spMk id="10" creationId="{76F82B71-5891-D294-0CE7-1770AB7FC629}"/>
          </ac:spMkLst>
        </pc:spChg>
        <pc:spChg chg="mod">
          <ac:chgData name="DOMINGUEZ, Morgane" userId="d29c428e-ee62-4017-a838-521138d5b01c" providerId="ADAL" clId="{F04396EF-4F61-4F51-83FD-7DCD6C4B0D1A}" dt="2025-03-14T10:16:42.451" v="398" actId="20577"/>
          <ac:spMkLst>
            <pc:docMk/>
            <pc:sldMk cId="534843775" sldId="2147474706"/>
            <ac:spMk id="11" creationId="{88FA5EE9-4232-15FE-8F6F-00FCFD7B0A16}"/>
          </ac:spMkLst>
        </pc:spChg>
        <pc:spChg chg="mod">
          <ac:chgData name="DOMINGUEZ, Morgane" userId="d29c428e-ee62-4017-a838-521138d5b01c" providerId="ADAL" clId="{F04396EF-4F61-4F51-83FD-7DCD6C4B0D1A}" dt="2025-03-14T10:17:38.467" v="452" actId="108"/>
          <ac:spMkLst>
            <pc:docMk/>
            <pc:sldMk cId="534843775" sldId="2147474706"/>
            <ac:spMk id="12" creationId="{1D8542AC-2D87-0AAE-84B8-D00D0721350E}"/>
          </ac:spMkLst>
        </pc:spChg>
        <pc:spChg chg="mod">
          <ac:chgData name="DOMINGUEZ, Morgane" userId="d29c428e-ee62-4017-a838-521138d5b01c" providerId="ADAL" clId="{F04396EF-4F61-4F51-83FD-7DCD6C4B0D1A}" dt="2025-03-14T10:17:04.651" v="410" actId="14100"/>
          <ac:spMkLst>
            <pc:docMk/>
            <pc:sldMk cId="534843775" sldId="2147474706"/>
            <ac:spMk id="13" creationId="{DC433F75-8DB3-0676-1FE5-4377F86D95D8}"/>
          </ac:spMkLst>
        </pc:spChg>
      </pc:sldChg>
      <pc:sldChg chg="modSp mod">
        <pc:chgData name="DOMINGUEZ, Morgane" userId="d29c428e-ee62-4017-a838-521138d5b01c" providerId="ADAL" clId="{F04396EF-4F61-4F51-83FD-7DCD6C4B0D1A}" dt="2025-03-14T10:44:08.704" v="1387" actId="20577"/>
        <pc:sldMkLst>
          <pc:docMk/>
          <pc:sldMk cId="407944621" sldId="2147474707"/>
        </pc:sldMkLst>
        <pc:spChg chg="mod">
          <ac:chgData name="DOMINGUEZ, Morgane" userId="d29c428e-ee62-4017-a838-521138d5b01c" providerId="ADAL" clId="{F04396EF-4F61-4F51-83FD-7DCD6C4B0D1A}" dt="2025-03-14T10:18:25.628" v="466" actId="20577"/>
          <ac:spMkLst>
            <pc:docMk/>
            <pc:sldMk cId="407944621" sldId="2147474707"/>
            <ac:spMk id="4" creationId="{C76E0F1B-3B95-F50F-F17F-A7612D3CCB67}"/>
          </ac:spMkLst>
        </pc:spChg>
        <pc:spChg chg="mod">
          <ac:chgData name="DOMINGUEZ, Morgane" userId="d29c428e-ee62-4017-a838-521138d5b01c" providerId="ADAL" clId="{F04396EF-4F61-4F51-83FD-7DCD6C4B0D1A}" dt="2025-03-14T10:19:08.672" v="483" actId="14100"/>
          <ac:spMkLst>
            <pc:docMk/>
            <pc:sldMk cId="407944621" sldId="2147474707"/>
            <ac:spMk id="7" creationId="{ABEE93AD-9627-22B1-477D-B5515B8BEC83}"/>
          </ac:spMkLst>
        </pc:spChg>
        <pc:spChg chg="mod">
          <ac:chgData name="DOMINGUEZ, Morgane" userId="d29c428e-ee62-4017-a838-521138d5b01c" providerId="ADAL" clId="{F04396EF-4F61-4F51-83FD-7DCD6C4B0D1A}" dt="2025-03-14T10:43:42.682" v="1384" actId="20577"/>
          <ac:spMkLst>
            <pc:docMk/>
            <pc:sldMk cId="407944621" sldId="2147474707"/>
            <ac:spMk id="9" creationId="{4E1AAF29-D0CA-D744-7026-D12909D3C50E}"/>
          </ac:spMkLst>
        </pc:spChg>
        <pc:spChg chg="mod">
          <ac:chgData name="DOMINGUEZ, Morgane" userId="d29c428e-ee62-4017-a838-521138d5b01c" providerId="ADAL" clId="{F04396EF-4F61-4F51-83FD-7DCD6C4B0D1A}" dt="2025-03-14T10:44:08.704" v="1387" actId="20577"/>
          <ac:spMkLst>
            <pc:docMk/>
            <pc:sldMk cId="407944621" sldId="2147474707"/>
            <ac:spMk id="15" creationId="{E9F34D1C-8296-5D47-9029-2305F8CA59DD}"/>
          </ac:spMkLst>
        </pc:spChg>
        <pc:spChg chg="mod">
          <ac:chgData name="DOMINGUEZ, Morgane" userId="d29c428e-ee62-4017-a838-521138d5b01c" providerId="ADAL" clId="{F04396EF-4F61-4F51-83FD-7DCD6C4B0D1A}" dt="2025-03-14T10:20:55.367" v="593" actId="20577"/>
          <ac:spMkLst>
            <pc:docMk/>
            <pc:sldMk cId="407944621" sldId="2147474707"/>
            <ac:spMk id="16" creationId="{F98C3B74-3C8E-6BF0-80B2-29243FE0468F}"/>
          </ac:spMkLst>
        </pc:spChg>
      </pc:sldChg>
      <pc:sldChg chg="addSp delSp modSp mod">
        <pc:chgData name="DOMINGUEZ, Morgane" userId="d29c428e-ee62-4017-a838-521138d5b01c" providerId="ADAL" clId="{F04396EF-4F61-4F51-83FD-7DCD6C4B0D1A}" dt="2025-03-14T10:45:07.993" v="1399" actId="20577"/>
        <pc:sldMkLst>
          <pc:docMk/>
          <pc:sldMk cId="307023535" sldId="2147474708"/>
        </pc:sldMkLst>
        <pc:spChg chg="add mod">
          <ac:chgData name="DOMINGUEZ, Morgane" userId="d29c428e-ee62-4017-a838-521138d5b01c" providerId="ADAL" clId="{F04396EF-4F61-4F51-83FD-7DCD6C4B0D1A}" dt="2025-03-14T10:23:57.493" v="654"/>
          <ac:spMkLst>
            <pc:docMk/>
            <pc:sldMk cId="307023535" sldId="2147474708"/>
            <ac:spMk id="2" creationId="{A5A5C7D8-B496-FDB9-7C61-BA22AF2B45BC}"/>
          </ac:spMkLst>
        </pc:spChg>
        <pc:spChg chg="mod">
          <ac:chgData name="DOMINGUEZ, Morgane" userId="d29c428e-ee62-4017-a838-521138d5b01c" providerId="ADAL" clId="{F04396EF-4F61-4F51-83FD-7DCD6C4B0D1A}" dt="2025-03-14T10:21:20.777" v="610" actId="20577"/>
          <ac:spMkLst>
            <pc:docMk/>
            <pc:sldMk cId="307023535" sldId="2147474708"/>
            <ac:spMk id="4" creationId="{C76E0F1B-3B95-F50F-F17F-A7612D3CCB67}"/>
          </ac:spMkLst>
        </pc:spChg>
        <pc:spChg chg="mod">
          <ac:chgData name="DOMINGUEZ, Morgane" userId="d29c428e-ee62-4017-a838-521138d5b01c" providerId="ADAL" clId="{F04396EF-4F61-4F51-83FD-7DCD6C4B0D1A}" dt="2025-03-14T10:22:24.309" v="644"/>
          <ac:spMkLst>
            <pc:docMk/>
            <pc:sldMk cId="307023535" sldId="2147474708"/>
            <ac:spMk id="9" creationId="{58CD1683-E43D-8639-6B82-892D0A726A8C}"/>
          </ac:spMkLst>
        </pc:spChg>
        <pc:spChg chg="mod">
          <ac:chgData name="DOMINGUEZ, Morgane" userId="d29c428e-ee62-4017-a838-521138d5b01c" providerId="ADAL" clId="{F04396EF-4F61-4F51-83FD-7DCD6C4B0D1A}" dt="2025-03-14T10:44:27.966" v="1394" actId="20577"/>
          <ac:spMkLst>
            <pc:docMk/>
            <pc:sldMk cId="307023535" sldId="2147474708"/>
            <ac:spMk id="10" creationId="{0F461FF9-7F2B-2FD0-6565-3DE44A54E04B}"/>
          </ac:spMkLst>
        </pc:spChg>
        <pc:spChg chg="mod">
          <ac:chgData name="DOMINGUEZ, Morgane" userId="d29c428e-ee62-4017-a838-521138d5b01c" providerId="ADAL" clId="{F04396EF-4F61-4F51-83FD-7DCD6C4B0D1A}" dt="2025-03-14T10:24:13.872" v="679" actId="20577"/>
          <ac:spMkLst>
            <pc:docMk/>
            <pc:sldMk cId="307023535" sldId="2147474708"/>
            <ac:spMk id="12" creationId="{CC9B899B-3FB9-BCBE-AF11-9A19793FB009}"/>
          </ac:spMkLst>
        </pc:spChg>
        <pc:spChg chg="mod">
          <ac:chgData name="DOMINGUEZ, Morgane" userId="d29c428e-ee62-4017-a838-521138d5b01c" providerId="ADAL" clId="{F04396EF-4F61-4F51-83FD-7DCD6C4B0D1A}" dt="2025-03-14T10:24:22.603" v="680"/>
          <ac:spMkLst>
            <pc:docMk/>
            <pc:sldMk cId="307023535" sldId="2147474708"/>
            <ac:spMk id="13" creationId="{2050C9D1-4A83-7E1B-F265-A7B6DEA8C535}"/>
          </ac:spMkLst>
        </pc:spChg>
        <pc:spChg chg="mod">
          <ac:chgData name="DOMINGUEZ, Morgane" userId="d29c428e-ee62-4017-a838-521138d5b01c" providerId="ADAL" clId="{F04396EF-4F61-4F51-83FD-7DCD6C4B0D1A}" dt="2025-03-14T10:45:07.993" v="1399" actId="20577"/>
          <ac:spMkLst>
            <pc:docMk/>
            <pc:sldMk cId="307023535" sldId="2147474708"/>
            <ac:spMk id="19" creationId="{E209D024-289B-D1AB-B42E-B97FCA24832B}"/>
          </ac:spMkLst>
        </pc:spChg>
        <pc:spChg chg="del mod topLvl">
          <ac:chgData name="DOMINGUEZ, Morgane" userId="d29c428e-ee62-4017-a838-521138d5b01c" providerId="ADAL" clId="{F04396EF-4F61-4F51-83FD-7DCD6C4B0D1A}" dt="2025-03-14T10:23:56.825" v="653" actId="478"/>
          <ac:spMkLst>
            <pc:docMk/>
            <pc:sldMk cId="307023535" sldId="2147474708"/>
            <ac:spMk id="20" creationId="{C9D00CC1-B3B7-BBFC-B46B-055116EDA7A4}"/>
          </ac:spMkLst>
        </pc:spChg>
        <pc:grpChg chg="mod">
          <ac:chgData name="DOMINGUEZ, Morgane" userId="d29c428e-ee62-4017-a838-521138d5b01c" providerId="ADAL" clId="{F04396EF-4F61-4F51-83FD-7DCD6C4B0D1A}" dt="2025-03-14T10:21:15.876" v="604" actId="14100"/>
          <ac:grpSpMkLst>
            <pc:docMk/>
            <pc:sldMk cId="307023535" sldId="2147474708"/>
            <ac:grpSpMk id="3" creationId="{717959A1-52EF-A33C-AE82-458F0395A1A7}"/>
          </ac:grpSpMkLst>
        </pc:grpChg>
        <pc:grpChg chg="del">
          <ac:chgData name="DOMINGUEZ, Morgane" userId="d29c428e-ee62-4017-a838-521138d5b01c" providerId="ADAL" clId="{F04396EF-4F61-4F51-83FD-7DCD6C4B0D1A}" dt="2025-03-14T10:23:53.702" v="652" actId="165"/>
          <ac:grpSpMkLst>
            <pc:docMk/>
            <pc:sldMk cId="307023535" sldId="2147474708"/>
            <ac:grpSpMk id="16" creationId="{A0948869-BD34-03CF-20AA-7B7080ACDBB3}"/>
          </ac:grpSpMkLst>
        </pc:grpChg>
        <pc:cxnChg chg="mod topLvl">
          <ac:chgData name="DOMINGUEZ, Morgane" userId="d29c428e-ee62-4017-a838-521138d5b01c" providerId="ADAL" clId="{F04396EF-4F61-4F51-83FD-7DCD6C4B0D1A}" dt="2025-03-14T10:23:53.702" v="652" actId="165"/>
          <ac:cxnSpMkLst>
            <pc:docMk/>
            <pc:sldMk cId="307023535" sldId="2147474708"/>
            <ac:cxnSpMk id="35" creationId="{1EBFE4E3-9C9F-ACC2-C4D5-9A540C67B469}"/>
          </ac:cxnSpMkLst>
        </pc:cxnChg>
        <pc:cxnChg chg="mod topLvl">
          <ac:chgData name="DOMINGUEZ, Morgane" userId="d29c428e-ee62-4017-a838-521138d5b01c" providerId="ADAL" clId="{F04396EF-4F61-4F51-83FD-7DCD6C4B0D1A}" dt="2025-03-14T10:23:53.702" v="652" actId="165"/>
          <ac:cxnSpMkLst>
            <pc:docMk/>
            <pc:sldMk cId="307023535" sldId="2147474708"/>
            <ac:cxnSpMk id="51" creationId="{4E76DD74-2DA8-E719-6069-93074FC5F1AB}"/>
          </ac:cxnSpMkLst>
        </pc:cxnChg>
      </pc:sldChg>
      <pc:sldChg chg="delSp modSp mod">
        <pc:chgData name="DOMINGUEZ, Morgane" userId="d29c428e-ee62-4017-a838-521138d5b01c" providerId="ADAL" clId="{F04396EF-4F61-4F51-83FD-7DCD6C4B0D1A}" dt="2025-03-14T10:46:52.792" v="1428" actId="20577"/>
        <pc:sldMkLst>
          <pc:docMk/>
          <pc:sldMk cId="1482537405" sldId="2147474709"/>
        </pc:sldMkLst>
        <pc:spChg chg="mod">
          <ac:chgData name="DOMINGUEZ, Morgane" userId="d29c428e-ee62-4017-a838-521138d5b01c" providerId="ADAL" clId="{F04396EF-4F61-4F51-83FD-7DCD6C4B0D1A}" dt="2025-03-14T10:46:52.792" v="1428" actId="20577"/>
          <ac:spMkLst>
            <pc:docMk/>
            <pc:sldMk cId="1482537405" sldId="2147474709"/>
            <ac:spMk id="7" creationId="{E7C8D0AE-C534-7554-3570-6324BFCE17ED}"/>
          </ac:spMkLst>
        </pc:spChg>
        <pc:spChg chg="mod topLvl">
          <ac:chgData name="DOMINGUEZ, Morgane" userId="d29c428e-ee62-4017-a838-521138d5b01c" providerId="ADAL" clId="{F04396EF-4F61-4F51-83FD-7DCD6C4B0D1A}" dt="2025-03-14T10:46:22.301" v="1411" actId="1076"/>
          <ac:spMkLst>
            <pc:docMk/>
            <pc:sldMk cId="1482537405" sldId="2147474709"/>
            <ac:spMk id="10" creationId="{0F461FF9-7F2B-2FD0-6565-3DE44A54E04B}"/>
          </ac:spMkLst>
        </pc:spChg>
        <pc:spChg chg="mod">
          <ac:chgData name="DOMINGUEZ, Morgane" userId="d29c428e-ee62-4017-a838-521138d5b01c" providerId="ADAL" clId="{F04396EF-4F61-4F51-83FD-7DCD6C4B0D1A}" dt="2025-03-14T10:26:43.273" v="786" actId="20577"/>
          <ac:spMkLst>
            <pc:docMk/>
            <pc:sldMk cId="1482537405" sldId="2147474709"/>
            <ac:spMk id="12" creationId="{41C4F351-B367-A631-2449-3070402AA460}"/>
          </ac:spMkLst>
        </pc:spChg>
        <pc:grpChg chg="del">
          <ac:chgData name="DOMINGUEZ, Morgane" userId="d29c428e-ee62-4017-a838-521138d5b01c" providerId="ADAL" clId="{F04396EF-4F61-4F51-83FD-7DCD6C4B0D1A}" dt="2025-03-14T10:46:18.229" v="1410" actId="165"/>
          <ac:grpSpMkLst>
            <pc:docMk/>
            <pc:sldMk cId="1482537405" sldId="2147474709"/>
            <ac:grpSpMk id="13" creationId="{F7911B07-6277-527B-7434-4BAD1DB9D19B}"/>
          </ac:grpSpMkLst>
        </pc:grpChg>
        <pc:picChg chg="mod topLvl">
          <ac:chgData name="DOMINGUEZ, Morgane" userId="d29c428e-ee62-4017-a838-521138d5b01c" providerId="ADAL" clId="{F04396EF-4F61-4F51-83FD-7DCD6C4B0D1A}" dt="2025-03-14T10:46:18.229" v="1410" actId="165"/>
          <ac:picMkLst>
            <pc:docMk/>
            <pc:sldMk cId="1482537405" sldId="2147474709"/>
            <ac:picMk id="9" creationId="{0B4278D2-5149-10FB-7EB4-ED31779D99EB}"/>
          </ac:picMkLst>
        </pc:picChg>
      </pc:sldChg>
      <pc:sldChg chg="modSp mod">
        <pc:chgData name="DOMINGUEZ, Morgane" userId="d29c428e-ee62-4017-a838-521138d5b01c" providerId="ADAL" clId="{F04396EF-4F61-4F51-83FD-7DCD6C4B0D1A}" dt="2025-03-14T10:37:12.932" v="1360" actId="20577"/>
        <pc:sldMkLst>
          <pc:docMk/>
          <pc:sldMk cId="3725266001" sldId="2147474718"/>
        </pc:sldMkLst>
        <pc:spChg chg="mod">
          <ac:chgData name="DOMINGUEZ, Morgane" userId="d29c428e-ee62-4017-a838-521138d5b01c" providerId="ADAL" clId="{F04396EF-4F61-4F51-83FD-7DCD6C4B0D1A}" dt="2025-03-14T10:06:57.949" v="113" actId="20577"/>
          <ac:spMkLst>
            <pc:docMk/>
            <pc:sldMk cId="3725266001" sldId="2147474718"/>
            <ac:spMk id="4" creationId="{C76E0F1B-3B95-F50F-F17F-A7612D3CCB67}"/>
          </ac:spMkLst>
        </pc:spChg>
        <pc:spChg chg="mod">
          <ac:chgData name="DOMINGUEZ, Morgane" userId="d29c428e-ee62-4017-a838-521138d5b01c" providerId="ADAL" clId="{F04396EF-4F61-4F51-83FD-7DCD6C4B0D1A}" dt="2025-03-14T10:07:22.389" v="130" actId="20577"/>
          <ac:spMkLst>
            <pc:docMk/>
            <pc:sldMk cId="3725266001" sldId="2147474718"/>
            <ac:spMk id="7" creationId="{E72C3238-B789-F324-B239-DD8D9ECFDA0F}"/>
          </ac:spMkLst>
        </pc:spChg>
        <pc:spChg chg="mod">
          <ac:chgData name="DOMINGUEZ, Morgane" userId="d29c428e-ee62-4017-a838-521138d5b01c" providerId="ADAL" clId="{F04396EF-4F61-4F51-83FD-7DCD6C4B0D1A}" dt="2025-03-14T10:37:12.932" v="1360" actId="20577"/>
          <ac:spMkLst>
            <pc:docMk/>
            <pc:sldMk cId="3725266001" sldId="2147474718"/>
            <ac:spMk id="10" creationId="{0F461FF9-7F2B-2FD0-6565-3DE44A54E04B}"/>
          </ac:spMkLst>
        </pc:spChg>
        <pc:grpChg chg="mod">
          <ac:chgData name="DOMINGUEZ, Morgane" userId="d29c428e-ee62-4017-a838-521138d5b01c" providerId="ADAL" clId="{F04396EF-4F61-4F51-83FD-7DCD6C4B0D1A}" dt="2025-03-14T10:07:05.050" v="114" actId="14100"/>
          <ac:grpSpMkLst>
            <pc:docMk/>
            <pc:sldMk cId="3725266001" sldId="2147474718"/>
            <ac:grpSpMk id="3" creationId="{717959A1-52EF-A33C-AE82-458F0395A1A7}"/>
          </ac:grpSpMkLst>
        </pc:grpChg>
      </pc:sldChg>
      <pc:sldChg chg="addSp delSp mod">
        <pc:chgData name="DOMINGUEZ, Morgane" userId="d29c428e-ee62-4017-a838-521138d5b01c" providerId="ADAL" clId="{F04396EF-4F61-4F51-83FD-7DCD6C4B0D1A}" dt="2025-03-14T10:04:12.285" v="1"/>
        <pc:sldMkLst>
          <pc:docMk/>
          <pc:sldMk cId="2792437238" sldId="2147474719"/>
        </pc:sldMkLst>
        <pc:picChg chg="add">
          <ac:chgData name="DOMINGUEZ, Morgane" userId="d29c428e-ee62-4017-a838-521138d5b01c" providerId="ADAL" clId="{F04396EF-4F61-4F51-83FD-7DCD6C4B0D1A}" dt="2025-03-14T10:04:12.285" v="1"/>
          <ac:picMkLst>
            <pc:docMk/>
            <pc:sldMk cId="2792437238" sldId="2147474719"/>
            <ac:picMk id="2" creationId="{2039A2AE-F0EC-B117-557F-A20D7A1D3D82}"/>
          </ac:picMkLst>
        </pc:picChg>
        <pc:picChg chg="del">
          <ac:chgData name="DOMINGUEZ, Morgane" userId="d29c428e-ee62-4017-a838-521138d5b01c" providerId="ADAL" clId="{F04396EF-4F61-4F51-83FD-7DCD6C4B0D1A}" dt="2025-03-14T10:03:57.056" v="0" actId="478"/>
          <ac:picMkLst>
            <pc:docMk/>
            <pc:sldMk cId="2792437238" sldId="2147474719"/>
            <ac:picMk id="5" creationId="{0CE14B86-62F7-2FBA-6962-3EF620938A3A}"/>
          </ac:picMkLst>
        </pc:picChg>
      </pc:sldChg>
      <pc:sldChg chg="modSp mod">
        <pc:chgData name="DOMINGUEZ, Morgane" userId="d29c428e-ee62-4017-a838-521138d5b01c" providerId="ADAL" clId="{F04396EF-4F61-4F51-83FD-7DCD6C4B0D1A}" dt="2025-03-14T10:30:49.247" v="1062" actId="14100"/>
        <pc:sldMkLst>
          <pc:docMk/>
          <pc:sldMk cId="2005779571" sldId="2147474720"/>
        </pc:sldMkLst>
        <pc:spChg chg="mod">
          <ac:chgData name="DOMINGUEZ, Morgane" userId="d29c428e-ee62-4017-a838-521138d5b01c" providerId="ADAL" clId="{F04396EF-4F61-4F51-83FD-7DCD6C4B0D1A}" dt="2025-03-14T10:28:35.660" v="895" actId="20577"/>
          <ac:spMkLst>
            <pc:docMk/>
            <pc:sldMk cId="2005779571" sldId="2147474720"/>
            <ac:spMk id="4" creationId="{B05E6615-CFAB-1233-17B4-B0281A66F74B}"/>
          </ac:spMkLst>
        </pc:spChg>
        <pc:spChg chg="mod">
          <ac:chgData name="DOMINGUEZ, Morgane" userId="d29c428e-ee62-4017-a838-521138d5b01c" providerId="ADAL" clId="{F04396EF-4F61-4F51-83FD-7DCD6C4B0D1A}" dt="2025-03-14T10:29:03.547" v="905" actId="14100"/>
          <ac:spMkLst>
            <pc:docMk/>
            <pc:sldMk cId="2005779571" sldId="2147474720"/>
            <ac:spMk id="11" creationId="{77525D21-DD21-EC2F-14FA-1F5D3E51C1AF}"/>
          </ac:spMkLst>
        </pc:spChg>
        <pc:spChg chg="mod">
          <ac:chgData name="DOMINGUEZ, Morgane" userId="d29c428e-ee62-4017-a838-521138d5b01c" providerId="ADAL" clId="{F04396EF-4F61-4F51-83FD-7DCD6C4B0D1A}" dt="2025-03-14T10:30:49.247" v="1062" actId="14100"/>
          <ac:spMkLst>
            <pc:docMk/>
            <pc:sldMk cId="2005779571" sldId="2147474720"/>
            <ac:spMk id="15" creationId="{AA21B7E8-C1F6-9244-AADE-D752301948FC}"/>
          </ac:spMkLst>
        </pc:spChg>
        <pc:spChg chg="mod">
          <ac:chgData name="DOMINGUEZ, Morgane" userId="d29c428e-ee62-4017-a838-521138d5b01c" providerId="ADAL" clId="{F04396EF-4F61-4F51-83FD-7DCD6C4B0D1A}" dt="2025-03-14T10:29:13.511" v="918" actId="20577"/>
          <ac:spMkLst>
            <pc:docMk/>
            <pc:sldMk cId="2005779571" sldId="2147474720"/>
            <ac:spMk id="18" creationId="{A6F653B1-6ABA-7CF3-1865-14B92927F956}"/>
          </ac:spMkLst>
        </pc:spChg>
        <pc:grpChg chg="mod">
          <ac:chgData name="DOMINGUEZ, Morgane" userId="d29c428e-ee62-4017-a838-521138d5b01c" providerId="ADAL" clId="{F04396EF-4F61-4F51-83FD-7DCD6C4B0D1A}" dt="2025-03-14T10:29:06.219" v="906" actId="14100"/>
          <ac:grpSpMkLst>
            <pc:docMk/>
            <pc:sldMk cId="2005779571" sldId="2147474720"/>
            <ac:grpSpMk id="2" creationId="{CF245809-C589-931C-709A-298B87F9289A}"/>
          </ac:grpSpMkLst>
        </pc:grpChg>
      </pc:sldChg>
      <pc:sldChg chg="modSp mod">
        <pc:chgData name="DOMINGUEZ, Morgane" userId="d29c428e-ee62-4017-a838-521138d5b01c" providerId="ADAL" clId="{F04396EF-4F61-4F51-83FD-7DCD6C4B0D1A}" dt="2025-03-14T10:37:53.251" v="1361" actId="1076"/>
        <pc:sldMkLst>
          <pc:docMk/>
          <pc:sldMk cId="2609335578" sldId="2147474722"/>
        </pc:sldMkLst>
        <pc:spChg chg="mod">
          <ac:chgData name="DOMINGUEZ, Morgane" userId="d29c428e-ee62-4017-a838-521138d5b01c" providerId="ADAL" clId="{F04396EF-4F61-4F51-83FD-7DCD6C4B0D1A}" dt="2025-03-14T10:09:44.762" v="155"/>
          <ac:spMkLst>
            <pc:docMk/>
            <pc:sldMk cId="2609335578" sldId="2147474722"/>
            <ac:spMk id="4" creationId="{C76E0F1B-3B95-F50F-F17F-A7612D3CCB67}"/>
          </ac:spMkLst>
        </pc:spChg>
        <pc:spChg chg="mod">
          <ac:chgData name="DOMINGUEZ, Morgane" userId="d29c428e-ee62-4017-a838-521138d5b01c" providerId="ADAL" clId="{F04396EF-4F61-4F51-83FD-7DCD6C4B0D1A}" dt="2025-03-14T10:37:53.251" v="1361" actId="1076"/>
          <ac:spMkLst>
            <pc:docMk/>
            <pc:sldMk cId="2609335578" sldId="2147474722"/>
            <ac:spMk id="12" creationId="{BC426913-EACB-420E-49CC-BCFA3343AC23}"/>
          </ac:spMkLst>
        </pc:spChg>
        <pc:picChg chg="mod">
          <ac:chgData name="DOMINGUEZ, Morgane" userId="d29c428e-ee62-4017-a838-521138d5b01c" providerId="ADAL" clId="{F04396EF-4F61-4F51-83FD-7DCD6C4B0D1A}" dt="2025-03-14T10:37:53.251" v="1361" actId="1076"/>
          <ac:picMkLst>
            <pc:docMk/>
            <pc:sldMk cId="2609335578" sldId="2147474722"/>
            <ac:picMk id="11" creationId="{D5E7478B-131F-AC4A-8E51-422468F31481}"/>
          </ac:picMkLst>
        </pc:picChg>
      </pc:sldChg>
      <pc:sldChg chg="addSp delSp modSp mod">
        <pc:chgData name="DOMINGUEZ, Morgane" userId="d29c428e-ee62-4017-a838-521138d5b01c" providerId="ADAL" clId="{F04396EF-4F61-4F51-83FD-7DCD6C4B0D1A}" dt="2025-03-14T10:42:28.286" v="1379" actId="20577"/>
        <pc:sldMkLst>
          <pc:docMk/>
          <pc:sldMk cId="1706124775" sldId="2147474723"/>
        </pc:sldMkLst>
        <pc:spChg chg="mod">
          <ac:chgData name="DOMINGUEZ, Morgane" userId="d29c428e-ee62-4017-a838-521138d5b01c" providerId="ADAL" clId="{F04396EF-4F61-4F51-83FD-7DCD6C4B0D1A}" dt="2025-03-14T10:10:51.822" v="210" actId="14100"/>
          <ac:spMkLst>
            <pc:docMk/>
            <pc:sldMk cId="1706124775" sldId="2147474723"/>
            <ac:spMk id="4" creationId="{C76E0F1B-3B95-F50F-F17F-A7612D3CCB67}"/>
          </ac:spMkLst>
        </pc:spChg>
        <pc:spChg chg="mod">
          <ac:chgData name="DOMINGUEZ, Morgane" userId="d29c428e-ee62-4017-a838-521138d5b01c" providerId="ADAL" clId="{F04396EF-4F61-4F51-83FD-7DCD6C4B0D1A}" dt="2025-03-14T10:42:28.286" v="1379" actId="20577"/>
          <ac:spMkLst>
            <pc:docMk/>
            <pc:sldMk cId="1706124775" sldId="2147474723"/>
            <ac:spMk id="7" creationId="{5BB3E5F7-B0E0-F0F0-B7F8-3A701D7DF0D3}"/>
          </ac:spMkLst>
        </pc:spChg>
        <pc:spChg chg="mod">
          <ac:chgData name="DOMINGUEZ, Morgane" userId="d29c428e-ee62-4017-a838-521138d5b01c" providerId="ADAL" clId="{F04396EF-4F61-4F51-83FD-7DCD6C4B0D1A}" dt="2025-03-14T10:42:14.204" v="1374" actId="14100"/>
          <ac:spMkLst>
            <pc:docMk/>
            <pc:sldMk cId="1706124775" sldId="2147474723"/>
            <ac:spMk id="14" creationId="{5D833368-6820-0528-2DC3-F54329FAC7BB}"/>
          </ac:spMkLst>
        </pc:spChg>
        <pc:spChg chg="mod">
          <ac:chgData name="DOMINGUEZ, Morgane" userId="d29c428e-ee62-4017-a838-521138d5b01c" providerId="ADAL" clId="{F04396EF-4F61-4F51-83FD-7DCD6C4B0D1A}" dt="2025-03-14T10:42:19.307" v="1376" actId="14100"/>
          <ac:spMkLst>
            <pc:docMk/>
            <pc:sldMk cId="1706124775" sldId="2147474723"/>
            <ac:spMk id="15" creationId="{01C6FECC-299C-51B6-CC98-3881FED6D356}"/>
          </ac:spMkLst>
        </pc:spChg>
        <pc:grpChg chg="mod">
          <ac:chgData name="DOMINGUEZ, Morgane" userId="d29c428e-ee62-4017-a838-521138d5b01c" providerId="ADAL" clId="{F04396EF-4F61-4F51-83FD-7DCD6C4B0D1A}" dt="2025-03-14T10:10:55.581" v="212" actId="14100"/>
          <ac:grpSpMkLst>
            <pc:docMk/>
            <pc:sldMk cId="1706124775" sldId="2147474723"/>
            <ac:grpSpMk id="3" creationId="{717959A1-52EF-A33C-AE82-458F0395A1A7}"/>
          </ac:grpSpMkLst>
        </pc:grpChg>
        <pc:picChg chg="del">
          <ac:chgData name="DOMINGUEZ, Morgane" userId="d29c428e-ee62-4017-a838-521138d5b01c" providerId="ADAL" clId="{F04396EF-4F61-4F51-83FD-7DCD6C4B0D1A}" dt="2025-03-14T10:11:50.697" v="220" actId="478"/>
          <ac:picMkLst>
            <pc:docMk/>
            <pc:sldMk cId="1706124775" sldId="2147474723"/>
            <ac:picMk id="2" creationId="{6CE087FD-1000-9389-10C2-6625F01E7A3F}"/>
          </ac:picMkLst>
        </pc:picChg>
        <pc:picChg chg="del mod">
          <ac:chgData name="DOMINGUEZ, Morgane" userId="d29c428e-ee62-4017-a838-521138d5b01c" providerId="ADAL" clId="{F04396EF-4F61-4F51-83FD-7DCD6C4B0D1A}" dt="2025-03-14T10:11:44.163" v="217" actId="478"/>
          <ac:picMkLst>
            <pc:docMk/>
            <pc:sldMk cId="1706124775" sldId="2147474723"/>
            <ac:picMk id="9" creationId="{6DF9C272-CF6A-6636-1D1B-1C82C03AE3E4}"/>
          </ac:picMkLst>
        </pc:picChg>
        <pc:picChg chg="add mod">
          <ac:chgData name="DOMINGUEZ, Morgane" userId="d29c428e-ee62-4017-a838-521138d5b01c" providerId="ADAL" clId="{F04396EF-4F61-4F51-83FD-7DCD6C4B0D1A}" dt="2025-03-14T10:42:04.287" v="1370" actId="1076"/>
          <ac:picMkLst>
            <pc:docMk/>
            <pc:sldMk cId="1706124775" sldId="2147474723"/>
            <ac:picMk id="10" creationId="{243D85B0-6C1A-EFD0-C153-37D5276DC4CC}"/>
          </ac:picMkLst>
        </pc:picChg>
        <pc:picChg chg="add del mod">
          <ac:chgData name="DOMINGUEZ, Morgane" userId="d29c428e-ee62-4017-a838-521138d5b01c" providerId="ADAL" clId="{F04396EF-4F61-4F51-83FD-7DCD6C4B0D1A}" dt="2025-03-14T10:39:00.601" v="1362" actId="478"/>
          <ac:picMkLst>
            <pc:docMk/>
            <pc:sldMk cId="1706124775" sldId="2147474723"/>
            <ac:picMk id="12" creationId="{7CB54284-ABB0-5A68-2F0E-F60A444F176E}"/>
          </ac:picMkLst>
        </pc:picChg>
        <pc:picChg chg="add mod">
          <ac:chgData name="DOMINGUEZ, Morgane" userId="d29c428e-ee62-4017-a838-521138d5b01c" providerId="ADAL" clId="{F04396EF-4F61-4F51-83FD-7DCD6C4B0D1A}" dt="2025-03-14T10:42:08.305" v="1372" actId="14100"/>
          <ac:picMkLst>
            <pc:docMk/>
            <pc:sldMk cId="1706124775" sldId="2147474723"/>
            <ac:picMk id="16" creationId="{DD178BA1-FCBD-D3C1-587F-8C36CC3D6AC0}"/>
          </ac:picMkLst>
        </pc:picChg>
      </pc:sldChg>
      <pc:sldChg chg="modSp mod">
        <pc:chgData name="DOMINGUEZ, Morgane" userId="d29c428e-ee62-4017-a838-521138d5b01c" providerId="ADAL" clId="{F04396EF-4F61-4F51-83FD-7DCD6C4B0D1A}" dt="2025-03-14T10:09:29.212" v="154" actId="1076"/>
        <pc:sldMkLst>
          <pc:docMk/>
          <pc:sldMk cId="1277887194" sldId="2147474730"/>
        </pc:sldMkLst>
        <pc:spChg chg="mod">
          <ac:chgData name="DOMINGUEZ, Morgane" userId="d29c428e-ee62-4017-a838-521138d5b01c" providerId="ADAL" clId="{F04396EF-4F61-4F51-83FD-7DCD6C4B0D1A}" dt="2025-03-14T10:07:33.176" v="131" actId="20577"/>
          <ac:spMkLst>
            <pc:docMk/>
            <pc:sldMk cId="1277887194" sldId="2147474730"/>
            <ac:spMk id="4" creationId="{C76E0F1B-3B95-F50F-F17F-A7612D3CCB67}"/>
          </ac:spMkLst>
        </pc:spChg>
        <pc:spChg chg="mod">
          <ac:chgData name="DOMINGUEZ, Morgane" userId="d29c428e-ee62-4017-a838-521138d5b01c" providerId="ADAL" clId="{F04396EF-4F61-4F51-83FD-7DCD6C4B0D1A}" dt="2025-03-14T10:08:52.880" v="151" actId="108"/>
          <ac:spMkLst>
            <pc:docMk/>
            <pc:sldMk cId="1277887194" sldId="2147474730"/>
            <ac:spMk id="12" creationId="{79DA4596-26E4-0309-DE55-508F982402A3}"/>
          </ac:spMkLst>
        </pc:spChg>
        <pc:spChg chg="mod">
          <ac:chgData name="DOMINGUEZ, Morgane" userId="d29c428e-ee62-4017-a838-521138d5b01c" providerId="ADAL" clId="{F04396EF-4F61-4F51-83FD-7DCD6C4B0D1A}" dt="2025-03-14T10:09:29.212" v="154" actId="1076"/>
          <ac:spMkLst>
            <pc:docMk/>
            <pc:sldMk cId="1277887194" sldId="2147474730"/>
            <ac:spMk id="23" creationId="{000DBED6-2717-7EBA-8A76-4E2C99F6C31E}"/>
          </ac:spMkLst>
        </pc:spChg>
        <pc:grpChg chg="mod">
          <ac:chgData name="DOMINGUEZ, Morgane" userId="d29c428e-ee62-4017-a838-521138d5b01c" providerId="ADAL" clId="{F04396EF-4F61-4F51-83FD-7DCD6C4B0D1A}" dt="2025-03-14T10:07:38.162" v="132" actId="14100"/>
          <ac:grpSpMkLst>
            <pc:docMk/>
            <pc:sldMk cId="1277887194" sldId="2147474730"/>
            <ac:grpSpMk id="3" creationId="{717959A1-52EF-A33C-AE82-458F0395A1A7}"/>
          </ac:grpSpMkLst>
        </pc:grpChg>
      </pc:sldChg>
      <pc:sldChg chg="modSp mod">
        <pc:chgData name="DOMINGUEZ, Morgane" userId="d29c428e-ee62-4017-a838-521138d5b01c" providerId="ADAL" clId="{F04396EF-4F61-4F51-83FD-7DCD6C4B0D1A}" dt="2025-03-14T10:45:51.016" v="1409" actId="20577"/>
        <pc:sldMkLst>
          <pc:docMk/>
          <pc:sldMk cId="2992259727" sldId="2147474731"/>
        </pc:sldMkLst>
        <pc:spChg chg="mod">
          <ac:chgData name="DOMINGUEZ, Morgane" userId="d29c428e-ee62-4017-a838-521138d5b01c" providerId="ADAL" clId="{F04396EF-4F61-4F51-83FD-7DCD6C4B0D1A}" dt="2025-03-14T10:45:26.212" v="1401" actId="1076"/>
          <ac:spMkLst>
            <pc:docMk/>
            <pc:sldMk cId="2992259727" sldId="2147474731"/>
            <ac:spMk id="4" creationId="{C76E0F1B-3B95-F50F-F17F-A7612D3CCB67}"/>
          </ac:spMkLst>
        </pc:spChg>
        <pc:spChg chg="mod">
          <ac:chgData name="DOMINGUEZ, Morgane" userId="d29c428e-ee62-4017-a838-521138d5b01c" providerId="ADAL" clId="{F04396EF-4F61-4F51-83FD-7DCD6C4B0D1A}" dt="2025-03-14T10:24:55.995" v="720" actId="14100"/>
          <ac:spMkLst>
            <pc:docMk/>
            <pc:sldMk cId="2992259727" sldId="2147474731"/>
            <ac:spMk id="7" creationId="{ABB5EC47-C3DC-B911-1A69-188AA73AD486}"/>
          </ac:spMkLst>
        </pc:spChg>
        <pc:spChg chg="mod">
          <ac:chgData name="DOMINGUEZ, Morgane" userId="d29c428e-ee62-4017-a838-521138d5b01c" providerId="ADAL" clId="{F04396EF-4F61-4F51-83FD-7DCD6C4B0D1A}" dt="2025-03-14T10:45:51.016" v="1409" actId="20577"/>
          <ac:spMkLst>
            <pc:docMk/>
            <pc:sldMk cId="2992259727" sldId="2147474731"/>
            <ac:spMk id="18" creationId="{24CFF247-B219-69D1-25B3-45270D04D05D}"/>
          </ac:spMkLst>
        </pc:spChg>
        <pc:spChg chg="mod">
          <ac:chgData name="DOMINGUEZ, Morgane" userId="d29c428e-ee62-4017-a838-521138d5b01c" providerId="ADAL" clId="{F04396EF-4F61-4F51-83FD-7DCD6C4B0D1A}" dt="2025-03-14T10:25:17.051" v="734" actId="20577"/>
          <ac:spMkLst>
            <pc:docMk/>
            <pc:sldMk cId="2992259727" sldId="2147474731"/>
            <ac:spMk id="19" creationId="{BD2E88A0-6B41-D79C-1D09-8EDB94F4D19E}"/>
          </ac:spMkLst>
        </pc:spChg>
        <pc:grpChg chg="mod">
          <ac:chgData name="DOMINGUEZ, Morgane" userId="d29c428e-ee62-4017-a838-521138d5b01c" providerId="ADAL" clId="{F04396EF-4F61-4F51-83FD-7DCD6C4B0D1A}" dt="2025-03-14T10:45:20.398" v="1400" actId="14100"/>
          <ac:grpSpMkLst>
            <pc:docMk/>
            <pc:sldMk cId="2992259727" sldId="2147474731"/>
            <ac:grpSpMk id="3" creationId="{717959A1-52EF-A33C-AE82-458F0395A1A7}"/>
          </ac:grpSpMkLst>
        </pc:grpChg>
      </pc:sldChg>
    </pc:docChg>
  </pc:docChgLst>
  <pc:docChgLst>
    <pc:chgData name="DOMINGUEZ, Morgane" userId="d29c428e-ee62-4017-a838-521138d5b01c" providerId="ADAL" clId="{5E8EF3F2-70FD-4EA8-9E52-772A57EEAF9B}"/>
    <pc:docChg chg="undo custSel modSld">
      <pc:chgData name="DOMINGUEZ, Morgane" userId="d29c428e-ee62-4017-a838-521138d5b01c" providerId="ADAL" clId="{5E8EF3F2-70FD-4EA8-9E52-772A57EEAF9B}" dt="2025-05-19T16:56:20.206" v="538"/>
      <pc:docMkLst>
        <pc:docMk/>
      </pc:docMkLst>
      <pc:sldChg chg="addSp delSp modSp mod modTransition delAnim modAnim modNotesTx">
        <pc:chgData name="DOMINGUEZ, Morgane" userId="d29c428e-ee62-4017-a838-521138d5b01c" providerId="ADAL" clId="{5E8EF3F2-70FD-4EA8-9E52-772A57EEAF9B}" dt="2025-05-19T16:54:12.435" v="517"/>
        <pc:sldMkLst>
          <pc:docMk/>
          <pc:sldMk cId="0" sldId="854"/>
        </pc:sldMkLst>
        <pc:picChg chg="add del mod">
          <ac:chgData name="DOMINGUEZ, Morgane" userId="d29c428e-ee62-4017-a838-521138d5b01c" providerId="ADAL" clId="{5E8EF3F2-70FD-4EA8-9E52-772A57EEAF9B}" dt="2025-05-19T16:46:46.603" v="335" actId="478"/>
          <ac:picMkLst>
            <pc:docMk/>
            <pc:sldMk cId="0" sldId="854"/>
            <ac:picMk id="8" creationId="{5756626F-59E9-E407-B07D-A54014575432}"/>
          </ac:picMkLst>
        </pc:picChg>
      </pc:sldChg>
      <pc:sldChg chg="addSp delSp modSp mod modTransition delAnim modAnim modNotesTx">
        <pc:chgData name="DOMINGUEZ, Morgane" userId="d29c428e-ee62-4017-a838-521138d5b01c" providerId="ADAL" clId="{5E8EF3F2-70FD-4EA8-9E52-772A57EEAF9B}" dt="2025-05-19T16:55:40.234" v="532"/>
        <pc:sldMkLst>
          <pc:docMk/>
          <pc:sldMk cId="2760534912" sldId="2147474607"/>
        </pc:sldMkLst>
        <pc:spChg chg="del">
          <ac:chgData name="DOMINGUEZ, Morgane" userId="d29c428e-ee62-4017-a838-521138d5b01c" providerId="ADAL" clId="{5E8EF3F2-70FD-4EA8-9E52-772A57EEAF9B}" dt="2025-05-09T12:51:04.765" v="253" actId="478"/>
          <ac:spMkLst>
            <pc:docMk/>
            <pc:sldMk cId="2760534912" sldId="2147474607"/>
            <ac:spMk id="2" creationId="{BA10A717-2FE7-BE62-279F-7A43BDD80B8C}"/>
          </ac:spMkLst>
        </pc:spChg>
        <pc:spChg chg="del">
          <ac:chgData name="DOMINGUEZ, Morgane" userId="d29c428e-ee62-4017-a838-521138d5b01c" providerId="ADAL" clId="{5E8EF3F2-70FD-4EA8-9E52-772A57EEAF9B}" dt="2025-05-09T12:51:04.243" v="252" actId="478"/>
          <ac:spMkLst>
            <pc:docMk/>
            <pc:sldMk cId="2760534912" sldId="2147474607"/>
            <ac:spMk id="4" creationId="{91477613-04BF-3E6B-4724-229C2A199C40}"/>
          </ac:spMkLst>
        </pc:spChg>
        <pc:spChg chg="add del mod">
          <ac:chgData name="DOMINGUEZ, Morgane" userId="d29c428e-ee62-4017-a838-521138d5b01c" providerId="ADAL" clId="{5E8EF3F2-70FD-4EA8-9E52-772A57EEAF9B}" dt="2025-05-09T12:51:10.656" v="256" actId="478"/>
          <ac:spMkLst>
            <pc:docMk/>
            <pc:sldMk cId="2760534912" sldId="2147474607"/>
            <ac:spMk id="6" creationId="{1369A6F9-6605-2122-E804-22377DB4D1E0}"/>
          </ac:spMkLst>
        </pc:spChg>
        <pc:spChg chg="add del mod">
          <ac:chgData name="DOMINGUEZ, Morgane" userId="d29c428e-ee62-4017-a838-521138d5b01c" providerId="ADAL" clId="{5E8EF3F2-70FD-4EA8-9E52-772A57EEAF9B}" dt="2025-05-09T12:51:09.897" v="255" actId="478"/>
          <ac:spMkLst>
            <pc:docMk/>
            <pc:sldMk cId="2760534912" sldId="2147474607"/>
            <ac:spMk id="7" creationId="{84471797-1E03-9DEF-911B-A8E69A6921AC}"/>
          </ac:spMkLst>
        </pc:spChg>
        <pc:spChg chg="add del mod">
          <ac:chgData name="DOMINGUEZ, Morgane" userId="d29c428e-ee62-4017-a838-521138d5b01c" providerId="ADAL" clId="{5E8EF3F2-70FD-4EA8-9E52-772A57EEAF9B}" dt="2025-05-19T16:48:07.517" v="397" actId="478"/>
          <ac:spMkLst>
            <pc:docMk/>
            <pc:sldMk cId="2760534912" sldId="2147474607"/>
            <ac:spMk id="8" creationId="{636D5A38-96ED-94E7-C54D-3DFD74F41DBE}"/>
          </ac:spMkLst>
        </pc:spChg>
        <pc:spChg chg="add del mod">
          <ac:chgData name="DOMINGUEZ, Morgane" userId="d29c428e-ee62-4017-a838-521138d5b01c" providerId="ADAL" clId="{5E8EF3F2-70FD-4EA8-9E52-772A57EEAF9B}" dt="2025-05-19T16:48:07.042" v="396" actId="478"/>
          <ac:spMkLst>
            <pc:docMk/>
            <pc:sldMk cId="2760534912" sldId="2147474607"/>
            <ac:spMk id="10" creationId="{D0EF77F7-0EFE-1AA5-5662-125960EDAF33}"/>
          </ac:spMkLst>
        </pc:spChg>
        <pc:picChg chg="add del mod">
          <ac:chgData name="DOMINGUEZ, Morgane" userId="d29c428e-ee62-4017-a838-521138d5b01c" providerId="ADAL" clId="{5E8EF3F2-70FD-4EA8-9E52-772A57EEAF9B}" dt="2025-05-19T16:48:08.704" v="398" actId="478"/>
          <ac:picMkLst>
            <pc:docMk/>
            <pc:sldMk cId="2760534912" sldId="2147474607"/>
            <ac:picMk id="12" creationId="{FF64F46C-02A0-CE14-EB25-6337936C4544}"/>
          </ac:picMkLst>
        </pc:picChg>
      </pc:sldChg>
      <pc:sldChg chg="addSp delSp modSp mod modTransition delAnim modAnim modNotesTx">
        <pc:chgData name="DOMINGUEZ, Morgane" userId="d29c428e-ee62-4017-a838-521138d5b01c" providerId="ADAL" clId="{5E8EF3F2-70FD-4EA8-9E52-772A57EEAF9B}" dt="2025-05-19T16:55:45.319" v="533"/>
        <pc:sldMkLst>
          <pc:docMk/>
          <pc:sldMk cId="2157614585" sldId="2147474610"/>
        </pc:sldMkLst>
        <pc:picChg chg="add del mod">
          <ac:chgData name="DOMINGUEZ, Morgane" userId="d29c428e-ee62-4017-a838-521138d5b01c" providerId="ADAL" clId="{5E8EF3F2-70FD-4EA8-9E52-772A57EEAF9B}" dt="2025-05-19T16:48:11.038" v="399" actId="478"/>
          <ac:picMkLst>
            <pc:docMk/>
            <pc:sldMk cId="2157614585" sldId="2147474610"/>
            <ac:picMk id="2" creationId="{BAA5AF5E-7F51-2309-BFC4-827616630EFE}"/>
          </ac:picMkLst>
        </pc:picChg>
      </pc:sldChg>
      <pc:sldChg chg="addSp delSp modSp mod modTransition delAnim modAnim modNotesTx">
        <pc:chgData name="DOMINGUEZ, Morgane" userId="d29c428e-ee62-4017-a838-521138d5b01c" providerId="ADAL" clId="{5E8EF3F2-70FD-4EA8-9E52-772A57EEAF9B}" dt="2025-05-19T16:55:52.846" v="534"/>
        <pc:sldMkLst>
          <pc:docMk/>
          <pc:sldMk cId="1163143416" sldId="2147474611"/>
        </pc:sldMkLst>
        <pc:spChg chg="del">
          <ac:chgData name="DOMINGUEZ, Morgane" userId="d29c428e-ee62-4017-a838-521138d5b01c" providerId="ADAL" clId="{5E8EF3F2-70FD-4EA8-9E52-772A57EEAF9B}" dt="2025-05-09T12:57:43.306" v="281" actId="478"/>
          <ac:spMkLst>
            <pc:docMk/>
            <pc:sldMk cId="1163143416" sldId="2147474611"/>
            <ac:spMk id="3" creationId="{BA10A717-2FE7-BE62-279F-7A43BDD80B8C}"/>
          </ac:spMkLst>
        </pc:spChg>
        <pc:spChg chg="del">
          <ac:chgData name="DOMINGUEZ, Morgane" userId="d29c428e-ee62-4017-a838-521138d5b01c" providerId="ADAL" clId="{5E8EF3F2-70FD-4EA8-9E52-772A57EEAF9B}" dt="2025-05-09T12:57:42.817" v="280" actId="478"/>
          <ac:spMkLst>
            <pc:docMk/>
            <pc:sldMk cId="1163143416" sldId="2147474611"/>
            <ac:spMk id="4" creationId="{91477613-04BF-3E6B-4724-229C2A199C40}"/>
          </ac:spMkLst>
        </pc:spChg>
        <pc:spChg chg="add del mod">
          <ac:chgData name="DOMINGUEZ, Morgane" userId="d29c428e-ee62-4017-a838-521138d5b01c" providerId="ADAL" clId="{5E8EF3F2-70FD-4EA8-9E52-772A57EEAF9B}" dt="2025-05-19T16:48:15.223" v="402" actId="478"/>
          <ac:spMkLst>
            <pc:docMk/>
            <pc:sldMk cId="1163143416" sldId="2147474611"/>
            <ac:spMk id="8" creationId="{0491872B-AB89-3594-024C-2E9A90E5F927}"/>
          </ac:spMkLst>
        </pc:spChg>
        <pc:spChg chg="add del mod">
          <ac:chgData name="DOMINGUEZ, Morgane" userId="d29c428e-ee62-4017-a838-521138d5b01c" providerId="ADAL" clId="{5E8EF3F2-70FD-4EA8-9E52-772A57EEAF9B}" dt="2025-05-19T16:48:13.157" v="400" actId="478"/>
          <ac:spMkLst>
            <pc:docMk/>
            <pc:sldMk cId="1163143416" sldId="2147474611"/>
            <ac:spMk id="9" creationId="{71F4C110-C5F9-6D0C-3409-660FEB5D254C}"/>
          </ac:spMkLst>
        </pc:spChg>
        <pc:picChg chg="add del mod">
          <ac:chgData name="DOMINGUEZ, Morgane" userId="d29c428e-ee62-4017-a838-521138d5b01c" providerId="ADAL" clId="{5E8EF3F2-70FD-4EA8-9E52-772A57EEAF9B}" dt="2025-05-19T16:48:16.476" v="403" actId="478"/>
          <ac:picMkLst>
            <pc:docMk/>
            <pc:sldMk cId="1163143416" sldId="2147474611"/>
            <ac:picMk id="7" creationId="{C58F4072-DC72-E3E9-5B20-EE3E6163954A}"/>
          </ac:picMkLst>
        </pc:picChg>
      </pc:sldChg>
      <pc:sldChg chg="addSp delSp modSp mod modTransition delAnim modAnim modNotesTx">
        <pc:chgData name="DOMINGUEZ, Morgane" userId="d29c428e-ee62-4017-a838-521138d5b01c" providerId="ADAL" clId="{5E8EF3F2-70FD-4EA8-9E52-772A57EEAF9B}" dt="2025-05-19T16:55:58.393" v="535"/>
        <pc:sldMkLst>
          <pc:docMk/>
          <pc:sldMk cId="4230200921" sldId="2147474612"/>
        </pc:sldMkLst>
        <pc:picChg chg="add del mod">
          <ac:chgData name="DOMINGUEZ, Morgane" userId="d29c428e-ee62-4017-a838-521138d5b01c" providerId="ADAL" clId="{5E8EF3F2-70FD-4EA8-9E52-772A57EEAF9B}" dt="2025-05-19T16:48:19.719" v="404" actId="478"/>
          <ac:picMkLst>
            <pc:docMk/>
            <pc:sldMk cId="4230200921" sldId="2147474612"/>
            <ac:picMk id="2" creationId="{A91B054D-E9DF-0B50-82B4-B1C26557BA3B}"/>
          </ac:picMkLst>
        </pc:picChg>
      </pc:sldChg>
      <pc:sldChg chg="addSp delSp modSp mod modTransition delAnim modAnim modNotesTx">
        <pc:chgData name="DOMINGUEZ, Morgane" userId="d29c428e-ee62-4017-a838-521138d5b01c" providerId="ADAL" clId="{5E8EF3F2-70FD-4EA8-9E52-772A57EEAF9B}" dt="2025-05-19T16:56:11.653" v="537"/>
        <pc:sldMkLst>
          <pc:docMk/>
          <pc:sldMk cId="3750282615" sldId="2147474613"/>
        </pc:sldMkLst>
        <pc:picChg chg="add del mod">
          <ac:chgData name="DOMINGUEZ, Morgane" userId="d29c428e-ee62-4017-a838-521138d5b01c" providerId="ADAL" clId="{5E8EF3F2-70FD-4EA8-9E52-772A57EEAF9B}" dt="2025-05-19T16:48:29.400" v="409" actId="478"/>
          <ac:picMkLst>
            <pc:docMk/>
            <pc:sldMk cId="3750282615" sldId="2147474613"/>
            <ac:picMk id="2" creationId="{F4263818-7C85-FCB5-BB40-D2B17C52FF93}"/>
          </ac:picMkLst>
        </pc:picChg>
      </pc:sldChg>
      <pc:sldChg chg="addSp delSp modSp mod modTransition delAnim modAnim modNotesTx">
        <pc:chgData name="DOMINGUEZ, Morgane" userId="d29c428e-ee62-4017-a838-521138d5b01c" providerId="ADAL" clId="{5E8EF3F2-70FD-4EA8-9E52-772A57EEAF9B}" dt="2025-05-19T16:56:04.088" v="536"/>
        <pc:sldMkLst>
          <pc:docMk/>
          <pc:sldMk cId="121190327" sldId="2147474614"/>
        </pc:sldMkLst>
        <pc:spChg chg="del">
          <ac:chgData name="DOMINGUEZ, Morgane" userId="d29c428e-ee62-4017-a838-521138d5b01c" providerId="ADAL" clId="{5E8EF3F2-70FD-4EA8-9E52-772A57EEAF9B}" dt="2025-05-09T12:51:15.942" v="259" actId="478"/>
          <ac:spMkLst>
            <pc:docMk/>
            <pc:sldMk cId="121190327" sldId="2147474614"/>
            <ac:spMk id="4" creationId="{BA10A717-2FE7-BE62-279F-7A43BDD80B8C}"/>
          </ac:spMkLst>
        </pc:spChg>
        <pc:spChg chg="del">
          <ac:chgData name="DOMINGUEZ, Morgane" userId="d29c428e-ee62-4017-a838-521138d5b01c" providerId="ADAL" clId="{5E8EF3F2-70FD-4EA8-9E52-772A57EEAF9B}" dt="2025-05-09T12:51:15.389" v="258" actId="478"/>
          <ac:spMkLst>
            <pc:docMk/>
            <pc:sldMk cId="121190327" sldId="2147474614"/>
            <ac:spMk id="6" creationId="{91477613-04BF-3E6B-4724-229C2A199C40}"/>
          </ac:spMkLst>
        </pc:spChg>
        <pc:spChg chg="add del mod">
          <ac:chgData name="DOMINGUEZ, Morgane" userId="d29c428e-ee62-4017-a838-521138d5b01c" providerId="ADAL" clId="{5E8EF3F2-70FD-4EA8-9E52-772A57EEAF9B}" dt="2025-05-19T16:48:26.129" v="408" actId="478"/>
          <ac:spMkLst>
            <pc:docMk/>
            <pc:sldMk cId="121190327" sldId="2147474614"/>
            <ac:spMk id="7" creationId="{177D76E8-2BF2-E4C2-DE47-585A15007D0E}"/>
          </ac:spMkLst>
        </pc:spChg>
        <pc:spChg chg="add del mod">
          <ac:chgData name="DOMINGUEZ, Morgane" userId="d29c428e-ee62-4017-a838-521138d5b01c" providerId="ADAL" clId="{5E8EF3F2-70FD-4EA8-9E52-772A57EEAF9B}" dt="2025-05-19T16:48:24.301" v="406" actId="478"/>
          <ac:spMkLst>
            <pc:docMk/>
            <pc:sldMk cId="121190327" sldId="2147474614"/>
            <ac:spMk id="8" creationId="{01C7723E-705E-E985-8E5B-13CC686CE636}"/>
          </ac:spMkLst>
        </pc:spChg>
        <pc:picChg chg="add del mod">
          <ac:chgData name="DOMINGUEZ, Morgane" userId="d29c428e-ee62-4017-a838-521138d5b01c" providerId="ADAL" clId="{5E8EF3F2-70FD-4EA8-9E52-772A57EEAF9B}" dt="2025-05-19T16:48:22.509" v="405" actId="478"/>
          <ac:picMkLst>
            <pc:docMk/>
            <pc:sldMk cId="121190327" sldId="2147474614"/>
            <ac:picMk id="9" creationId="{6515CAF0-BD68-7A2C-EC74-B3E576FBA2B2}"/>
          </ac:picMkLst>
        </pc:picChg>
      </pc:sldChg>
      <pc:sldChg chg="addSp delSp modSp mod modTransition delAnim modAnim modNotesTx">
        <pc:chgData name="DOMINGUEZ, Morgane" userId="d29c428e-ee62-4017-a838-521138d5b01c" providerId="ADAL" clId="{5E8EF3F2-70FD-4EA8-9E52-772A57EEAF9B}" dt="2025-05-19T16:55:34.168" v="531"/>
        <pc:sldMkLst>
          <pc:docMk/>
          <pc:sldMk cId="4257536088" sldId="2147474615"/>
        </pc:sldMkLst>
        <pc:picChg chg="add del mod">
          <ac:chgData name="DOMINGUEZ, Morgane" userId="d29c428e-ee62-4017-a838-521138d5b01c" providerId="ADAL" clId="{5E8EF3F2-70FD-4EA8-9E52-772A57EEAF9B}" dt="2025-05-19T16:48:00.936" v="395" actId="478"/>
          <ac:picMkLst>
            <pc:docMk/>
            <pc:sldMk cId="4257536088" sldId="2147474615"/>
            <ac:picMk id="3" creationId="{A4C1A9EC-FCD0-6426-4021-852ACE935C3B}"/>
          </ac:picMkLst>
        </pc:picChg>
      </pc:sldChg>
      <pc:sldChg chg="addSp delSp modSp mod modTransition delAnim modAnim modNotesTx">
        <pc:chgData name="DOMINGUEZ, Morgane" userId="d29c428e-ee62-4017-a838-521138d5b01c" providerId="ADAL" clId="{5E8EF3F2-70FD-4EA8-9E52-772A57EEAF9B}" dt="2025-05-19T16:56:20.206" v="538"/>
        <pc:sldMkLst>
          <pc:docMk/>
          <pc:sldMk cId="2849894684" sldId="2147474632"/>
        </pc:sldMkLst>
        <pc:picChg chg="add del mod">
          <ac:chgData name="DOMINGUEZ, Morgane" userId="d29c428e-ee62-4017-a838-521138d5b01c" providerId="ADAL" clId="{5E8EF3F2-70FD-4EA8-9E52-772A57EEAF9B}" dt="2025-05-19T16:48:32.055" v="410" actId="478"/>
          <ac:picMkLst>
            <pc:docMk/>
            <pc:sldMk cId="2849894684" sldId="2147474632"/>
            <ac:picMk id="3" creationId="{87700B33-FB14-DAD8-FEF7-6C843CFD5EDC}"/>
          </ac:picMkLst>
        </pc:picChg>
      </pc:sldChg>
      <pc:sldChg chg="addSp delSp modSp mod modTransition delAnim modAnim modNotesTx">
        <pc:chgData name="DOMINGUEZ, Morgane" userId="d29c428e-ee62-4017-a838-521138d5b01c" providerId="ADAL" clId="{5E8EF3F2-70FD-4EA8-9E52-772A57EEAF9B}" dt="2025-05-19T16:54:07.180" v="516"/>
        <pc:sldMkLst>
          <pc:docMk/>
          <pc:sldMk cId="354932537" sldId="2147474636"/>
        </pc:sldMkLst>
        <pc:spChg chg="del">
          <ac:chgData name="DOMINGUEZ, Morgane" userId="d29c428e-ee62-4017-a838-521138d5b01c" providerId="ADAL" clId="{5E8EF3F2-70FD-4EA8-9E52-772A57EEAF9B}" dt="2025-05-19T16:52:26.378" v="509" actId="478"/>
          <ac:spMkLst>
            <pc:docMk/>
            <pc:sldMk cId="354932537" sldId="2147474636"/>
            <ac:spMk id="4" creationId="{70A94D9D-A8D9-FCD4-4D57-A25EC0F52F34}"/>
          </ac:spMkLst>
        </pc:spChg>
        <pc:picChg chg="del mod">
          <ac:chgData name="DOMINGUEZ, Morgane" userId="d29c428e-ee62-4017-a838-521138d5b01c" providerId="ADAL" clId="{5E8EF3F2-70FD-4EA8-9E52-772A57EEAF9B}" dt="2025-05-19T16:52:24.296" v="508" actId="21"/>
          <ac:picMkLst>
            <pc:docMk/>
            <pc:sldMk cId="354932537" sldId="2147474636"/>
            <ac:picMk id="2" creationId="{6745A59F-9539-CC64-5978-9FA332978ABA}"/>
          </ac:picMkLst>
        </pc:picChg>
        <pc:picChg chg="add del mod">
          <ac:chgData name="DOMINGUEZ, Morgane" userId="d29c428e-ee62-4017-a838-521138d5b01c" providerId="ADAL" clId="{5E8EF3F2-70FD-4EA8-9E52-772A57EEAF9B}" dt="2025-05-19T16:46:53.925" v="341" actId="478"/>
          <ac:picMkLst>
            <pc:docMk/>
            <pc:sldMk cId="354932537" sldId="2147474636"/>
            <ac:picMk id="3" creationId="{A994942A-2C61-5390-7875-1E4A64809D77}"/>
          </ac:picMkLst>
        </pc:picChg>
        <pc:picChg chg="add mod">
          <ac:chgData name="DOMINGUEZ, Morgane" userId="d29c428e-ee62-4017-a838-521138d5b01c" providerId="ADAL" clId="{5E8EF3F2-70FD-4EA8-9E52-772A57EEAF9B}" dt="2025-05-19T16:52:26.815" v="510"/>
          <ac:picMkLst>
            <pc:docMk/>
            <pc:sldMk cId="354932537" sldId="2147474636"/>
            <ac:picMk id="5" creationId="{6745A59F-9539-CC64-5978-9FA332978ABA}"/>
          </ac:picMkLst>
        </pc:picChg>
      </pc:sldChg>
      <pc:sldChg chg="addSp delSp modSp mod modTransition delAnim modAnim modNotesTx">
        <pc:chgData name="DOMINGUEZ, Morgane" userId="d29c428e-ee62-4017-a838-521138d5b01c" providerId="ADAL" clId="{5E8EF3F2-70FD-4EA8-9E52-772A57EEAF9B}" dt="2025-05-19T16:54:17.203" v="518"/>
        <pc:sldMkLst>
          <pc:docMk/>
          <pc:sldMk cId="2878462573" sldId="2147474701"/>
        </pc:sldMkLst>
        <pc:spChg chg="del">
          <ac:chgData name="DOMINGUEZ, Morgane" userId="d29c428e-ee62-4017-a838-521138d5b01c" providerId="ADAL" clId="{5E8EF3F2-70FD-4EA8-9E52-772A57EEAF9B}" dt="2025-05-19T16:52:35.379" v="511" actId="478"/>
          <ac:spMkLst>
            <pc:docMk/>
            <pc:sldMk cId="2878462573" sldId="2147474701"/>
            <ac:spMk id="3" creationId="{39F08FFC-D58D-363B-E087-28C4EED060E0}"/>
          </ac:spMkLst>
        </pc:spChg>
        <pc:picChg chg="add del mod">
          <ac:chgData name="DOMINGUEZ, Morgane" userId="d29c428e-ee62-4017-a838-521138d5b01c" providerId="ADAL" clId="{5E8EF3F2-70FD-4EA8-9E52-772A57EEAF9B}" dt="2025-05-19T16:46:59.889" v="343" actId="478"/>
          <ac:picMkLst>
            <pc:docMk/>
            <pc:sldMk cId="2878462573" sldId="2147474701"/>
            <ac:picMk id="2" creationId="{D94DEA79-E7D4-64CD-7593-3CC106F94C7D}"/>
          </ac:picMkLst>
        </pc:picChg>
        <pc:picChg chg="mod">
          <ac:chgData name="DOMINGUEZ, Morgane" userId="d29c428e-ee62-4017-a838-521138d5b01c" providerId="ADAL" clId="{5E8EF3F2-70FD-4EA8-9E52-772A57EEAF9B}" dt="2025-05-09T11:34:03.077" v="55" actId="1076"/>
          <ac:picMkLst>
            <pc:docMk/>
            <pc:sldMk cId="2878462573" sldId="2147474701"/>
            <ac:picMk id="6" creationId="{86D336B8-8B28-B537-5742-684E717E7BC3}"/>
          </ac:picMkLst>
        </pc:picChg>
      </pc:sldChg>
      <pc:sldChg chg="addSp delSp modSp mod modTransition delAnim modAnim modNotesTx">
        <pc:chgData name="DOMINGUEZ, Morgane" userId="d29c428e-ee62-4017-a838-521138d5b01c" providerId="ADAL" clId="{5E8EF3F2-70FD-4EA8-9E52-772A57EEAF9B}" dt="2025-05-19T16:54:48.427" v="523"/>
        <pc:sldMkLst>
          <pc:docMk/>
          <pc:sldMk cId="785834503" sldId="2147474702"/>
        </pc:sldMkLst>
        <pc:spChg chg="del">
          <ac:chgData name="DOMINGUEZ, Morgane" userId="d29c428e-ee62-4017-a838-521138d5b01c" providerId="ADAL" clId="{5E8EF3F2-70FD-4EA8-9E52-772A57EEAF9B}" dt="2025-05-19T16:52:42.333" v="512" actId="478"/>
          <ac:spMkLst>
            <pc:docMk/>
            <pc:sldMk cId="785834503" sldId="2147474702"/>
            <ac:spMk id="3" creationId="{D0F33B54-B32B-605E-421B-4847E4B322D4}"/>
          </ac:spMkLst>
        </pc:spChg>
        <pc:picChg chg="add del mod">
          <ac:chgData name="DOMINGUEZ, Morgane" userId="d29c428e-ee62-4017-a838-521138d5b01c" providerId="ADAL" clId="{5E8EF3F2-70FD-4EA8-9E52-772A57EEAF9B}" dt="2025-05-19T16:47:20.546" v="361" actId="478"/>
          <ac:picMkLst>
            <pc:docMk/>
            <pc:sldMk cId="785834503" sldId="2147474702"/>
            <ac:picMk id="2" creationId="{0E3A0994-19A3-59EF-25D7-CC2E941E4F77}"/>
          </ac:picMkLst>
        </pc:picChg>
      </pc:sldChg>
      <pc:sldChg chg="addSp delSp modSp mod modTransition delAnim modAnim modNotesTx">
        <pc:chgData name="DOMINGUEZ, Morgane" userId="d29c428e-ee62-4017-a838-521138d5b01c" providerId="ADAL" clId="{5E8EF3F2-70FD-4EA8-9E52-772A57EEAF9B}" dt="2025-05-19T16:54:54.919" v="524"/>
        <pc:sldMkLst>
          <pc:docMk/>
          <pc:sldMk cId="1291572292" sldId="2147474703"/>
        </pc:sldMkLst>
        <pc:spChg chg="mod">
          <ac:chgData name="DOMINGUEZ, Morgane" userId="d29c428e-ee62-4017-a838-521138d5b01c" providerId="ADAL" clId="{5E8EF3F2-70FD-4EA8-9E52-772A57EEAF9B}" dt="2025-05-09T13:14:28.474" v="325" actId="20577"/>
          <ac:spMkLst>
            <pc:docMk/>
            <pc:sldMk cId="1291572292" sldId="2147474703"/>
            <ac:spMk id="9" creationId="{48D26717-FB34-61DF-81F4-9200D45E0197}"/>
          </ac:spMkLst>
        </pc:spChg>
        <pc:picChg chg="add del mod">
          <ac:chgData name="DOMINGUEZ, Morgane" userId="d29c428e-ee62-4017-a838-521138d5b01c" providerId="ADAL" clId="{5E8EF3F2-70FD-4EA8-9E52-772A57EEAF9B}" dt="2025-05-19T16:47:24.395" v="362" actId="478"/>
          <ac:picMkLst>
            <pc:docMk/>
            <pc:sldMk cId="1291572292" sldId="2147474703"/>
            <ac:picMk id="2" creationId="{153E8E92-5B7A-D179-8B42-09A5572E6F4A}"/>
          </ac:picMkLst>
        </pc:picChg>
      </pc:sldChg>
      <pc:sldChg chg="addSp delSp modSp mod modTransition delAnim modAnim modNotesTx">
        <pc:chgData name="DOMINGUEZ, Morgane" userId="d29c428e-ee62-4017-a838-521138d5b01c" providerId="ADAL" clId="{5E8EF3F2-70FD-4EA8-9E52-772A57EEAF9B}" dt="2025-05-19T16:55:00.494" v="525"/>
        <pc:sldMkLst>
          <pc:docMk/>
          <pc:sldMk cId="534843775" sldId="2147474706"/>
        </pc:sldMkLst>
        <pc:spChg chg="mod">
          <ac:chgData name="DOMINGUEZ, Morgane" userId="d29c428e-ee62-4017-a838-521138d5b01c" providerId="ADAL" clId="{5E8EF3F2-70FD-4EA8-9E52-772A57EEAF9B}" dt="2025-05-09T13:14:34.005" v="326" actId="108"/>
          <ac:spMkLst>
            <pc:docMk/>
            <pc:sldMk cId="534843775" sldId="2147474706"/>
            <ac:spMk id="9" creationId="{E602CCDB-E066-7BA3-122E-85F65A656BCF}"/>
          </ac:spMkLst>
        </pc:spChg>
        <pc:spChg chg="mod">
          <ac:chgData name="DOMINGUEZ, Morgane" userId="d29c428e-ee62-4017-a838-521138d5b01c" providerId="ADAL" clId="{5E8EF3F2-70FD-4EA8-9E52-772A57EEAF9B}" dt="2025-05-09T11:56:09.879" v="135" actId="20577"/>
          <ac:spMkLst>
            <pc:docMk/>
            <pc:sldMk cId="534843775" sldId="2147474706"/>
            <ac:spMk id="10" creationId="{76F82B71-5891-D294-0CE7-1770AB7FC629}"/>
          </ac:spMkLst>
        </pc:spChg>
        <pc:spChg chg="mod">
          <ac:chgData name="DOMINGUEZ, Morgane" userId="d29c428e-ee62-4017-a838-521138d5b01c" providerId="ADAL" clId="{5E8EF3F2-70FD-4EA8-9E52-772A57EEAF9B}" dt="2025-05-09T11:56:05.732" v="133" actId="20577"/>
          <ac:spMkLst>
            <pc:docMk/>
            <pc:sldMk cId="534843775" sldId="2147474706"/>
            <ac:spMk id="12" creationId="{1D8542AC-2D87-0AAE-84B8-D00D0721350E}"/>
          </ac:spMkLst>
        </pc:spChg>
        <pc:grpChg chg="mod">
          <ac:chgData name="DOMINGUEZ, Morgane" userId="d29c428e-ee62-4017-a838-521138d5b01c" providerId="ADAL" clId="{5E8EF3F2-70FD-4EA8-9E52-772A57EEAF9B}" dt="2025-05-09T13:14:48.513" v="327" actId="14100"/>
          <ac:grpSpMkLst>
            <pc:docMk/>
            <pc:sldMk cId="534843775" sldId="2147474706"/>
            <ac:grpSpMk id="3" creationId="{717959A1-52EF-A33C-AE82-458F0395A1A7}"/>
          </ac:grpSpMkLst>
        </pc:grpChg>
        <pc:picChg chg="add del mod">
          <ac:chgData name="DOMINGUEZ, Morgane" userId="d29c428e-ee62-4017-a838-521138d5b01c" providerId="ADAL" clId="{5E8EF3F2-70FD-4EA8-9E52-772A57EEAF9B}" dt="2025-05-19T16:47:27.955" v="366" actId="478"/>
          <ac:picMkLst>
            <pc:docMk/>
            <pc:sldMk cId="534843775" sldId="2147474706"/>
            <ac:picMk id="2" creationId="{8DE45450-37A1-D3B9-A1AB-FF302D9B39E1}"/>
          </ac:picMkLst>
        </pc:picChg>
      </pc:sldChg>
      <pc:sldChg chg="addSp delSp modSp mod modTransition delAnim modAnim modNotesTx">
        <pc:chgData name="DOMINGUEZ, Morgane" userId="d29c428e-ee62-4017-a838-521138d5b01c" providerId="ADAL" clId="{5E8EF3F2-70FD-4EA8-9E52-772A57EEAF9B}" dt="2025-05-19T16:55:05.304" v="526"/>
        <pc:sldMkLst>
          <pc:docMk/>
          <pc:sldMk cId="407944621" sldId="2147474707"/>
        </pc:sldMkLst>
        <pc:spChg chg="mod">
          <ac:chgData name="DOMINGUEZ, Morgane" userId="d29c428e-ee62-4017-a838-521138d5b01c" providerId="ADAL" clId="{5E8EF3F2-70FD-4EA8-9E52-772A57EEAF9B}" dt="2025-05-09T13:15:05.399" v="328" actId="20577"/>
          <ac:spMkLst>
            <pc:docMk/>
            <pc:sldMk cId="407944621" sldId="2147474707"/>
            <ac:spMk id="9" creationId="{4E1AAF29-D0CA-D744-7026-D12909D3C50E}"/>
          </ac:spMkLst>
        </pc:spChg>
        <pc:spChg chg="mod">
          <ac:chgData name="DOMINGUEZ, Morgane" userId="d29c428e-ee62-4017-a838-521138d5b01c" providerId="ADAL" clId="{5E8EF3F2-70FD-4EA8-9E52-772A57EEAF9B}" dt="2025-05-09T13:15:50.781" v="330" actId="20577"/>
          <ac:spMkLst>
            <pc:docMk/>
            <pc:sldMk cId="407944621" sldId="2147474707"/>
            <ac:spMk id="15" creationId="{E9F34D1C-8296-5D47-9029-2305F8CA59DD}"/>
          </ac:spMkLst>
        </pc:spChg>
        <pc:spChg chg="mod">
          <ac:chgData name="DOMINGUEZ, Morgane" userId="d29c428e-ee62-4017-a838-521138d5b01c" providerId="ADAL" clId="{5E8EF3F2-70FD-4EA8-9E52-772A57EEAF9B}" dt="2025-05-09T13:15:46.220" v="329" actId="108"/>
          <ac:spMkLst>
            <pc:docMk/>
            <pc:sldMk cId="407944621" sldId="2147474707"/>
            <ac:spMk id="16" creationId="{F98C3B74-3C8E-6BF0-80B2-29243FE0468F}"/>
          </ac:spMkLst>
        </pc:spChg>
        <pc:picChg chg="add del mod">
          <ac:chgData name="DOMINGUEZ, Morgane" userId="d29c428e-ee62-4017-a838-521138d5b01c" providerId="ADAL" clId="{5E8EF3F2-70FD-4EA8-9E52-772A57EEAF9B}" dt="2025-05-19T16:47:31.119" v="370" actId="478"/>
          <ac:picMkLst>
            <pc:docMk/>
            <pc:sldMk cId="407944621" sldId="2147474707"/>
            <ac:picMk id="2" creationId="{F75C9961-67B6-262B-76DD-3CF2290038B8}"/>
          </ac:picMkLst>
        </pc:picChg>
      </pc:sldChg>
      <pc:sldChg chg="addSp delSp modSp mod modTransition delAnim modAnim modNotesTx">
        <pc:chgData name="DOMINGUEZ, Morgane" userId="d29c428e-ee62-4017-a838-521138d5b01c" providerId="ADAL" clId="{5E8EF3F2-70FD-4EA8-9E52-772A57EEAF9B}" dt="2025-05-19T16:55:11.798" v="527"/>
        <pc:sldMkLst>
          <pc:docMk/>
          <pc:sldMk cId="307023535" sldId="2147474708"/>
        </pc:sldMkLst>
        <pc:spChg chg="mod topLvl">
          <ac:chgData name="DOMINGUEZ, Morgane" userId="d29c428e-ee62-4017-a838-521138d5b01c" providerId="ADAL" clId="{5E8EF3F2-70FD-4EA8-9E52-772A57EEAF9B}" dt="2025-05-09T12:06:58.648" v="174" actId="165"/>
          <ac:spMkLst>
            <pc:docMk/>
            <pc:sldMk cId="307023535" sldId="2147474708"/>
            <ac:spMk id="2" creationId="{A5A5C7D8-B496-FDB9-7C61-BA22AF2B45BC}"/>
          </ac:spMkLst>
        </pc:spChg>
        <pc:spChg chg="mod topLvl">
          <ac:chgData name="DOMINGUEZ, Morgane" userId="d29c428e-ee62-4017-a838-521138d5b01c" providerId="ADAL" clId="{5E8EF3F2-70FD-4EA8-9E52-772A57EEAF9B}" dt="2025-05-09T12:06:58.648" v="174" actId="165"/>
          <ac:spMkLst>
            <pc:docMk/>
            <pc:sldMk cId="307023535" sldId="2147474708"/>
            <ac:spMk id="9" creationId="{58CD1683-E43D-8639-6B82-892D0A726A8C}"/>
          </ac:spMkLst>
        </pc:spChg>
        <pc:spChg chg="mod">
          <ac:chgData name="DOMINGUEZ, Morgane" userId="d29c428e-ee62-4017-a838-521138d5b01c" providerId="ADAL" clId="{5E8EF3F2-70FD-4EA8-9E52-772A57EEAF9B}" dt="2025-05-09T12:07:17" v="180" actId="20577"/>
          <ac:spMkLst>
            <pc:docMk/>
            <pc:sldMk cId="307023535" sldId="2147474708"/>
            <ac:spMk id="10" creationId="{0F461FF9-7F2B-2FD0-6565-3DE44A54E04B}"/>
          </ac:spMkLst>
        </pc:spChg>
        <pc:spChg chg="mod">
          <ac:chgData name="DOMINGUEZ, Morgane" userId="d29c428e-ee62-4017-a838-521138d5b01c" providerId="ADAL" clId="{5E8EF3F2-70FD-4EA8-9E52-772A57EEAF9B}" dt="2025-05-09T12:00:34.441" v="156" actId="20577"/>
          <ac:spMkLst>
            <pc:docMk/>
            <pc:sldMk cId="307023535" sldId="2147474708"/>
            <ac:spMk id="13" creationId="{2050C9D1-4A83-7E1B-F265-A7B6DEA8C535}"/>
          </ac:spMkLst>
        </pc:spChg>
        <pc:grpChg chg="add del mod">
          <ac:chgData name="DOMINGUEZ, Morgane" userId="d29c428e-ee62-4017-a838-521138d5b01c" providerId="ADAL" clId="{5E8EF3F2-70FD-4EA8-9E52-772A57EEAF9B}" dt="2025-05-09T12:06:58.648" v="174" actId="165"/>
          <ac:grpSpMkLst>
            <pc:docMk/>
            <pc:sldMk cId="307023535" sldId="2147474708"/>
            <ac:grpSpMk id="16" creationId="{55E07D41-3ACC-3F8E-AD3F-76D596FBA76F}"/>
          </ac:grpSpMkLst>
        </pc:grpChg>
        <pc:picChg chg="add del mod">
          <ac:chgData name="DOMINGUEZ, Morgane" userId="d29c428e-ee62-4017-a838-521138d5b01c" providerId="ADAL" clId="{5E8EF3F2-70FD-4EA8-9E52-772A57EEAF9B}" dt="2025-05-19T16:47:34.787" v="373" actId="478"/>
          <ac:picMkLst>
            <pc:docMk/>
            <pc:sldMk cId="307023535" sldId="2147474708"/>
            <ac:picMk id="11" creationId="{9B366A46-5EB8-70FC-9A7D-665014844DC5}"/>
          </ac:picMkLst>
        </pc:picChg>
        <pc:cxnChg chg="mod topLvl">
          <ac:chgData name="DOMINGUEZ, Morgane" userId="d29c428e-ee62-4017-a838-521138d5b01c" providerId="ADAL" clId="{5E8EF3F2-70FD-4EA8-9E52-772A57EEAF9B}" dt="2025-05-09T12:06:58.648" v="174" actId="165"/>
          <ac:cxnSpMkLst>
            <pc:docMk/>
            <pc:sldMk cId="307023535" sldId="2147474708"/>
            <ac:cxnSpMk id="35" creationId="{1EBFE4E3-9C9F-ACC2-C4D5-9A540C67B469}"/>
          </ac:cxnSpMkLst>
        </pc:cxnChg>
        <pc:cxnChg chg="mod topLvl">
          <ac:chgData name="DOMINGUEZ, Morgane" userId="d29c428e-ee62-4017-a838-521138d5b01c" providerId="ADAL" clId="{5E8EF3F2-70FD-4EA8-9E52-772A57EEAF9B}" dt="2025-05-09T12:06:58.648" v="174" actId="165"/>
          <ac:cxnSpMkLst>
            <pc:docMk/>
            <pc:sldMk cId="307023535" sldId="2147474708"/>
            <ac:cxnSpMk id="39" creationId="{20595091-C33D-31FE-18F6-DBA5FD429381}"/>
          </ac:cxnSpMkLst>
        </pc:cxnChg>
        <pc:cxnChg chg="mod topLvl">
          <ac:chgData name="DOMINGUEZ, Morgane" userId="d29c428e-ee62-4017-a838-521138d5b01c" providerId="ADAL" clId="{5E8EF3F2-70FD-4EA8-9E52-772A57EEAF9B}" dt="2025-05-09T12:06:58.648" v="174" actId="165"/>
          <ac:cxnSpMkLst>
            <pc:docMk/>
            <pc:sldMk cId="307023535" sldId="2147474708"/>
            <ac:cxnSpMk id="51" creationId="{4E76DD74-2DA8-E719-6069-93074FC5F1AB}"/>
          </ac:cxnSpMkLst>
        </pc:cxnChg>
      </pc:sldChg>
      <pc:sldChg chg="addSp delSp modSp mod modTransition delAnim modAnim modNotesTx">
        <pc:chgData name="DOMINGUEZ, Morgane" userId="d29c428e-ee62-4017-a838-521138d5b01c" providerId="ADAL" clId="{5E8EF3F2-70FD-4EA8-9E52-772A57EEAF9B}" dt="2025-05-19T16:55:22.883" v="529"/>
        <pc:sldMkLst>
          <pc:docMk/>
          <pc:sldMk cId="1482537405" sldId="2147474709"/>
        </pc:sldMkLst>
        <pc:spChg chg="mod">
          <ac:chgData name="DOMINGUEZ, Morgane" userId="d29c428e-ee62-4017-a838-521138d5b01c" providerId="ADAL" clId="{5E8EF3F2-70FD-4EA8-9E52-772A57EEAF9B}" dt="2025-05-09T12:44:02.482" v="222" actId="20577"/>
          <ac:spMkLst>
            <pc:docMk/>
            <pc:sldMk cId="1482537405" sldId="2147474709"/>
            <ac:spMk id="7" creationId="{E7C8D0AE-C534-7554-3570-6324BFCE17ED}"/>
          </ac:spMkLst>
        </pc:spChg>
        <pc:picChg chg="add del mod">
          <ac:chgData name="DOMINGUEZ, Morgane" userId="d29c428e-ee62-4017-a838-521138d5b01c" providerId="ADAL" clId="{5E8EF3F2-70FD-4EA8-9E52-772A57EEAF9B}" dt="2025-05-19T16:47:46.096" v="385" actId="478"/>
          <ac:picMkLst>
            <pc:docMk/>
            <pc:sldMk cId="1482537405" sldId="2147474709"/>
            <ac:picMk id="2" creationId="{C53FECCE-DF5D-0CB0-23F0-17E592139A3A}"/>
          </ac:picMkLst>
        </pc:picChg>
      </pc:sldChg>
      <pc:sldChg chg="addSp delSp modSp mod modTransition delAnim modAnim modNotesTx">
        <pc:chgData name="DOMINGUEZ, Morgane" userId="d29c428e-ee62-4017-a838-521138d5b01c" providerId="ADAL" clId="{5E8EF3F2-70FD-4EA8-9E52-772A57EEAF9B}" dt="2025-05-19T16:54:24.103" v="519"/>
        <pc:sldMkLst>
          <pc:docMk/>
          <pc:sldMk cId="3725266001" sldId="2147474718"/>
        </pc:sldMkLst>
        <pc:spChg chg="mod">
          <ac:chgData name="DOMINGUEZ, Morgane" userId="d29c428e-ee62-4017-a838-521138d5b01c" providerId="ADAL" clId="{5E8EF3F2-70FD-4EA8-9E52-772A57EEAF9B}" dt="2025-05-09T13:09:41.362" v="310" actId="20577"/>
          <ac:spMkLst>
            <pc:docMk/>
            <pc:sldMk cId="3725266001" sldId="2147474718"/>
            <ac:spMk id="7" creationId="{E72C3238-B789-F324-B239-DD8D9ECFDA0F}"/>
          </ac:spMkLst>
        </pc:spChg>
        <pc:picChg chg="add del mod">
          <ac:chgData name="DOMINGUEZ, Morgane" userId="d29c428e-ee62-4017-a838-521138d5b01c" providerId="ADAL" clId="{5E8EF3F2-70FD-4EA8-9E52-772A57EEAF9B}" dt="2025-05-19T16:47:02.008" v="344" actId="478"/>
          <ac:picMkLst>
            <pc:docMk/>
            <pc:sldMk cId="3725266001" sldId="2147474718"/>
            <ac:picMk id="2" creationId="{570E6A15-C0AC-925D-F08C-79BF5BCF6C00}"/>
          </ac:picMkLst>
        </pc:picChg>
      </pc:sldChg>
      <pc:sldChg chg="addSp delSp modSp mod modTransition delAnim modAnim modNotesTx">
        <pc:chgData name="DOMINGUEZ, Morgane" userId="d29c428e-ee62-4017-a838-521138d5b01c" providerId="ADAL" clId="{5E8EF3F2-70FD-4EA8-9E52-772A57EEAF9B}" dt="2025-05-19T16:54:02.367" v="515"/>
        <pc:sldMkLst>
          <pc:docMk/>
          <pc:sldMk cId="2792437238" sldId="2147474719"/>
        </pc:sldMkLst>
        <pc:picChg chg="mod">
          <ac:chgData name="DOMINGUEZ, Morgane" userId="d29c428e-ee62-4017-a838-521138d5b01c" providerId="ADAL" clId="{5E8EF3F2-70FD-4EA8-9E52-772A57EEAF9B}" dt="2025-05-09T11:24:19.279" v="0" actId="14100"/>
          <ac:picMkLst>
            <pc:docMk/>
            <pc:sldMk cId="2792437238" sldId="2147474719"/>
            <ac:picMk id="2" creationId="{2039A2AE-F0EC-B117-557F-A20D7A1D3D82}"/>
          </ac:picMkLst>
        </pc:picChg>
        <pc:picChg chg="add del mod">
          <ac:chgData name="DOMINGUEZ, Morgane" userId="d29c428e-ee62-4017-a838-521138d5b01c" providerId="ADAL" clId="{5E8EF3F2-70FD-4EA8-9E52-772A57EEAF9B}" dt="2025-05-19T16:46:56.061" v="342" actId="478"/>
          <ac:picMkLst>
            <pc:docMk/>
            <pc:sldMk cId="2792437238" sldId="2147474719"/>
            <ac:picMk id="3" creationId="{FC85D97E-E6B3-CC11-38A5-DF96EB292E60}"/>
          </ac:picMkLst>
        </pc:picChg>
      </pc:sldChg>
      <pc:sldChg chg="addSp delSp modSp mod modTransition delAnim modAnim modNotesTx">
        <pc:chgData name="DOMINGUEZ, Morgane" userId="d29c428e-ee62-4017-a838-521138d5b01c" providerId="ADAL" clId="{5E8EF3F2-70FD-4EA8-9E52-772A57EEAF9B}" dt="2025-05-19T16:55:29.304" v="530"/>
        <pc:sldMkLst>
          <pc:docMk/>
          <pc:sldMk cId="2005779571" sldId="2147474720"/>
        </pc:sldMkLst>
        <pc:spChg chg="mod">
          <ac:chgData name="DOMINGUEZ, Morgane" userId="d29c428e-ee62-4017-a838-521138d5b01c" providerId="ADAL" clId="{5E8EF3F2-70FD-4EA8-9E52-772A57EEAF9B}" dt="2025-05-19T16:53:01.790" v="514" actId="255"/>
          <ac:spMkLst>
            <pc:docMk/>
            <pc:sldMk cId="2005779571" sldId="2147474720"/>
            <ac:spMk id="10" creationId="{8BDB8A4A-CEA8-5FFF-AEA0-F8D0A7B3DC5B}"/>
          </ac:spMkLst>
        </pc:spChg>
        <pc:spChg chg="mod">
          <ac:chgData name="DOMINGUEZ, Morgane" userId="d29c428e-ee62-4017-a838-521138d5b01c" providerId="ADAL" clId="{5E8EF3F2-70FD-4EA8-9E52-772A57EEAF9B}" dt="2025-05-09T13:19:25.424" v="332" actId="20577"/>
          <ac:spMkLst>
            <pc:docMk/>
            <pc:sldMk cId="2005779571" sldId="2147474720"/>
            <ac:spMk id="15" creationId="{AA21B7E8-C1F6-9244-AADE-D752301948FC}"/>
          </ac:spMkLst>
        </pc:spChg>
        <pc:spChg chg="mod">
          <ac:chgData name="DOMINGUEZ, Morgane" userId="d29c428e-ee62-4017-a838-521138d5b01c" providerId="ADAL" clId="{5E8EF3F2-70FD-4EA8-9E52-772A57EEAF9B}" dt="2025-05-09T12:48:58.036" v="236" actId="20577"/>
          <ac:spMkLst>
            <pc:docMk/>
            <pc:sldMk cId="2005779571" sldId="2147474720"/>
            <ac:spMk id="18" creationId="{A6F653B1-6ABA-7CF3-1865-14B92927F956}"/>
          </ac:spMkLst>
        </pc:spChg>
        <pc:picChg chg="add del mod">
          <ac:chgData name="DOMINGUEZ, Morgane" userId="d29c428e-ee62-4017-a838-521138d5b01c" providerId="ADAL" clId="{5E8EF3F2-70FD-4EA8-9E52-772A57EEAF9B}" dt="2025-05-19T16:47:55.380" v="389" actId="478"/>
          <ac:picMkLst>
            <pc:docMk/>
            <pc:sldMk cId="2005779571" sldId="2147474720"/>
            <ac:picMk id="7" creationId="{881A7ABD-0ED6-3426-EA3B-D20ADDBAD7F1}"/>
          </ac:picMkLst>
        </pc:picChg>
      </pc:sldChg>
      <pc:sldChg chg="addSp delSp modSp mod modTransition delAnim modAnim modNotesTx">
        <pc:chgData name="DOMINGUEZ, Morgane" userId="d29c428e-ee62-4017-a838-521138d5b01c" providerId="ADAL" clId="{5E8EF3F2-70FD-4EA8-9E52-772A57EEAF9B}" dt="2025-05-19T16:54:35.819" v="521"/>
        <pc:sldMkLst>
          <pc:docMk/>
          <pc:sldMk cId="2609335578" sldId="2147474722"/>
        </pc:sldMkLst>
        <pc:picChg chg="add del mod">
          <ac:chgData name="DOMINGUEZ, Morgane" userId="d29c428e-ee62-4017-a838-521138d5b01c" providerId="ADAL" clId="{5E8EF3F2-70FD-4EA8-9E52-772A57EEAF9B}" dt="2025-05-19T16:47:08.089" v="348" actId="478"/>
          <ac:picMkLst>
            <pc:docMk/>
            <pc:sldMk cId="2609335578" sldId="2147474722"/>
            <ac:picMk id="2" creationId="{4E2A5522-07E1-FA1A-C127-927E5515D1DD}"/>
          </ac:picMkLst>
        </pc:picChg>
      </pc:sldChg>
      <pc:sldChg chg="addSp delSp modSp mod modTransition delAnim modAnim modNotesTx">
        <pc:chgData name="DOMINGUEZ, Morgane" userId="d29c428e-ee62-4017-a838-521138d5b01c" providerId="ADAL" clId="{5E8EF3F2-70FD-4EA8-9E52-772A57EEAF9B}" dt="2025-05-19T16:54:41.657" v="522"/>
        <pc:sldMkLst>
          <pc:docMk/>
          <pc:sldMk cId="1706124775" sldId="2147474723"/>
        </pc:sldMkLst>
        <pc:spChg chg="mod">
          <ac:chgData name="DOMINGUEZ, Morgane" userId="d29c428e-ee62-4017-a838-521138d5b01c" providerId="ADAL" clId="{5E8EF3F2-70FD-4EA8-9E52-772A57EEAF9B}" dt="2025-05-09T13:12:41.995" v="322" actId="20577"/>
          <ac:spMkLst>
            <pc:docMk/>
            <pc:sldMk cId="1706124775" sldId="2147474723"/>
            <ac:spMk id="7" creationId="{5BB3E5F7-B0E0-F0F0-B7F8-3A701D7DF0D3}"/>
          </ac:spMkLst>
        </pc:spChg>
        <pc:grpChg chg="add mod">
          <ac:chgData name="DOMINGUEZ, Morgane" userId="d29c428e-ee62-4017-a838-521138d5b01c" providerId="ADAL" clId="{5E8EF3F2-70FD-4EA8-9E52-772A57EEAF9B}" dt="2025-05-09T11:47:04.324" v="86" actId="164"/>
          <ac:grpSpMkLst>
            <pc:docMk/>
            <pc:sldMk cId="1706124775" sldId="2147474723"/>
            <ac:grpSpMk id="8" creationId="{9A37ED59-19BC-768E-9121-65DCEBB96065}"/>
          </ac:grpSpMkLst>
        </pc:grpChg>
        <pc:picChg chg="add del mod">
          <ac:chgData name="DOMINGUEZ, Morgane" userId="d29c428e-ee62-4017-a838-521138d5b01c" providerId="ADAL" clId="{5E8EF3F2-70FD-4EA8-9E52-772A57EEAF9B}" dt="2025-05-19T16:47:10.214" v="349" actId="478"/>
          <ac:picMkLst>
            <pc:docMk/>
            <pc:sldMk cId="1706124775" sldId="2147474723"/>
            <ac:picMk id="2" creationId="{6D9BB053-FF07-A0D2-16CB-BD407BDF75AE}"/>
          </ac:picMkLst>
        </pc:picChg>
        <pc:picChg chg="mod">
          <ac:chgData name="DOMINGUEZ, Morgane" userId="d29c428e-ee62-4017-a838-521138d5b01c" providerId="ADAL" clId="{5E8EF3F2-70FD-4EA8-9E52-772A57EEAF9B}" dt="2025-05-09T11:47:04.324" v="86" actId="164"/>
          <ac:picMkLst>
            <pc:docMk/>
            <pc:sldMk cId="1706124775" sldId="2147474723"/>
            <ac:picMk id="10" creationId="{243D85B0-6C1A-EFD0-C153-37D5276DC4CC}"/>
          </ac:picMkLst>
        </pc:picChg>
        <pc:picChg chg="mod">
          <ac:chgData name="DOMINGUEZ, Morgane" userId="d29c428e-ee62-4017-a838-521138d5b01c" providerId="ADAL" clId="{5E8EF3F2-70FD-4EA8-9E52-772A57EEAF9B}" dt="2025-05-09T11:47:04.324" v="86" actId="164"/>
          <ac:picMkLst>
            <pc:docMk/>
            <pc:sldMk cId="1706124775" sldId="2147474723"/>
            <ac:picMk id="16" creationId="{DD178BA1-FCBD-D3C1-587F-8C36CC3D6AC0}"/>
          </ac:picMkLst>
        </pc:picChg>
      </pc:sldChg>
      <pc:sldChg chg="addSp delSp modSp mod modTransition delAnim modAnim modNotesTx">
        <pc:chgData name="DOMINGUEZ, Morgane" userId="d29c428e-ee62-4017-a838-521138d5b01c" providerId="ADAL" clId="{5E8EF3F2-70FD-4EA8-9E52-772A57EEAF9B}" dt="2025-05-19T16:54:29.934" v="520"/>
        <pc:sldMkLst>
          <pc:docMk/>
          <pc:sldMk cId="1277887194" sldId="2147474730"/>
        </pc:sldMkLst>
        <pc:spChg chg="mod">
          <ac:chgData name="DOMINGUEZ, Morgane" userId="d29c428e-ee62-4017-a838-521138d5b01c" providerId="ADAL" clId="{5E8EF3F2-70FD-4EA8-9E52-772A57EEAF9B}" dt="2025-05-09T13:11:23.249" v="319" actId="1076"/>
          <ac:spMkLst>
            <pc:docMk/>
            <pc:sldMk cId="1277887194" sldId="2147474730"/>
            <ac:spMk id="23" creationId="{000DBED6-2717-7EBA-8A76-4E2C99F6C31E}"/>
          </ac:spMkLst>
        </pc:spChg>
        <pc:grpChg chg="mod">
          <ac:chgData name="DOMINGUEZ, Morgane" userId="d29c428e-ee62-4017-a838-521138d5b01c" providerId="ADAL" clId="{5E8EF3F2-70FD-4EA8-9E52-772A57EEAF9B}" dt="2025-05-09T13:11:25.444" v="320" actId="14100"/>
          <ac:grpSpMkLst>
            <pc:docMk/>
            <pc:sldMk cId="1277887194" sldId="2147474730"/>
            <ac:grpSpMk id="8" creationId="{B244C4FA-DA72-0005-69F1-EEF0CFA72FC2}"/>
          </ac:grpSpMkLst>
        </pc:grpChg>
        <pc:picChg chg="add del mod">
          <ac:chgData name="DOMINGUEZ, Morgane" userId="d29c428e-ee62-4017-a838-521138d5b01c" providerId="ADAL" clId="{5E8EF3F2-70FD-4EA8-9E52-772A57EEAF9B}" dt="2025-05-19T16:47:05.406" v="346" actId="478"/>
          <ac:picMkLst>
            <pc:docMk/>
            <pc:sldMk cId="1277887194" sldId="2147474730"/>
            <ac:picMk id="2" creationId="{3F726AF3-9EE0-0628-0F94-80F145D5FD6E}"/>
          </ac:picMkLst>
        </pc:picChg>
      </pc:sldChg>
      <pc:sldChg chg="addSp delSp modSp mod modTransition delAnim modAnim modNotesTx">
        <pc:chgData name="DOMINGUEZ, Morgane" userId="d29c428e-ee62-4017-a838-521138d5b01c" providerId="ADAL" clId="{5E8EF3F2-70FD-4EA8-9E52-772A57EEAF9B}" dt="2025-05-19T16:55:16.867" v="528"/>
        <pc:sldMkLst>
          <pc:docMk/>
          <pc:sldMk cId="2992259727" sldId="2147474731"/>
        </pc:sldMkLst>
        <pc:picChg chg="add del mod">
          <ac:chgData name="DOMINGUEZ, Morgane" userId="d29c428e-ee62-4017-a838-521138d5b01c" providerId="ADAL" clId="{5E8EF3F2-70FD-4EA8-9E52-772A57EEAF9B}" dt="2025-05-19T16:47:40.728" v="382" actId="478"/>
          <ac:picMkLst>
            <pc:docMk/>
            <pc:sldMk cId="2992259727" sldId="2147474731"/>
            <ac:picMk id="2" creationId="{87DD431E-E8F1-9BF2-1876-0E87DFA78954}"/>
          </ac:picMkLst>
        </pc:picChg>
      </pc:sldChg>
    </pc:docChg>
  </pc:docChgLst>
  <pc:docChgLst>
    <pc:chgData name="DOMINGUEZ, Morgane" userId="d29c428e-ee62-4017-a838-521138d5b01c" providerId="ADAL" clId="{81280EA7-592D-49A7-82E3-584BA76AAD3B}"/>
    <pc:docChg chg="custSel modSld">
      <pc:chgData name="DOMINGUEZ, Morgane" userId="d29c428e-ee62-4017-a838-521138d5b01c" providerId="ADAL" clId="{81280EA7-592D-49A7-82E3-584BA76AAD3B}" dt="2025-03-11T07:49:06.901" v="53" actId="1076"/>
      <pc:docMkLst>
        <pc:docMk/>
      </pc:docMkLst>
      <pc:sldChg chg="delSp mod modNotesTx">
        <pc:chgData name="DOMINGUEZ, Morgane" userId="d29c428e-ee62-4017-a838-521138d5b01c" providerId="ADAL" clId="{81280EA7-592D-49A7-82E3-584BA76AAD3B}" dt="2025-03-11T07:17:57.181" v="3" actId="6549"/>
        <pc:sldMkLst>
          <pc:docMk/>
          <pc:sldMk cId="0" sldId="854"/>
        </pc:sldMkLst>
        <pc:spChg chg="del">
          <ac:chgData name="DOMINGUEZ, Morgane" userId="d29c428e-ee62-4017-a838-521138d5b01c" providerId="ADAL" clId="{81280EA7-592D-49A7-82E3-584BA76AAD3B}" dt="2025-03-11T07:17:53.637" v="2" actId="478"/>
          <ac:spMkLst>
            <pc:docMk/>
            <pc:sldMk cId="0" sldId="854"/>
            <ac:spMk id="9" creationId="{24881D91-4BB5-3BD4-8027-F17821A4A030}"/>
          </ac:spMkLst>
        </pc:spChg>
      </pc:sldChg>
      <pc:sldChg chg="addSp delSp modSp mod modNotesTx">
        <pc:chgData name="DOMINGUEZ, Morgane" userId="d29c428e-ee62-4017-a838-521138d5b01c" providerId="ADAL" clId="{81280EA7-592D-49A7-82E3-584BA76AAD3B}" dt="2025-03-11T07:48:56.020" v="49" actId="1076"/>
        <pc:sldMkLst>
          <pc:docMk/>
          <pc:sldMk cId="2760534912" sldId="2147474607"/>
        </pc:sldMkLst>
        <pc:spChg chg="add mod">
          <ac:chgData name="DOMINGUEZ, Morgane" userId="d29c428e-ee62-4017-a838-521138d5b01c" providerId="ADAL" clId="{81280EA7-592D-49A7-82E3-584BA76AAD3B}" dt="2025-03-11T07:48:56.020" v="49" actId="1076"/>
          <ac:spMkLst>
            <pc:docMk/>
            <pc:sldMk cId="2760534912" sldId="2147474607"/>
            <ac:spMk id="2" creationId="{BA10A717-2FE7-BE62-279F-7A43BDD80B8C}"/>
          </ac:spMkLst>
        </pc:spChg>
        <pc:spChg chg="add mod">
          <ac:chgData name="DOMINGUEZ, Morgane" userId="d29c428e-ee62-4017-a838-521138d5b01c" providerId="ADAL" clId="{81280EA7-592D-49A7-82E3-584BA76AAD3B}" dt="2025-03-11T07:48:56.020" v="49" actId="1076"/>
          <ac:spMkLst>
            <pc:docMk/>
            <pc:sldMk cId="2760534912" sldId="2147474607"/>
            <ac:spMk id="4" creationId="{91477613-04BF-3E6B-4724-229C2A199C40}"/>
          </ac:spMkLst>
        </pc:spChg>
        <pc:spChg chg="del">
          <ac:chgData name="DOMINGUEZ, Morgane" userId="d29c428e-ee62-4017-a838-521138d5b01c" providerId="ADAL" clId="{81280EA7-592D-49A7-82E3-584BA76AAD3B}" dt="2025-03-11T07:19:18.368" v="32" actId="478"/>
          <ac:spMkLst>
            <pc:docMk/>
            <pc:sldMk cId="2760534912" sldId="2147474607"/>
            <ac:spMk id="7" creationId="{A70BC57C-D1DE-F2B2-08AD-8AF60C61B813}"/>
          </ac:spMkLst>
        </pc:spChg>
      </pc:sldChg>
      <pc:sldChg chg="delSp mod modNotesTx">
        <pc:chgData name="DOMINGUEZ, Morgane" userId="d29c428e-ee62-4017-a838-521138d5b01c" providerId="ADAL" clId="{81280EA7-592D-49A7-82E3-584BA76AAD3B}" dt="2025-03-11T07:19:24.033" v="34" actId="478"/>
        <pc:sldMkLst>
          <pc:docMk/>
          <pc:sldMk cId="2157614585" sldId="2147474610"/>
        </pc:sldMkLst>
        <pc:spChg chg="del">
          <ac:chgData name="DOMINGUEZ, Morgane" userId="d29c428e-ee62-4017-a838-521138d5b01c" providerId="ADAL" clId="{81280EA7-592D-49A7-82E3-584BA76AAD3B}" dt="2025-03-11T07:19:24.033" v="34" actId="478"/>
          <ac:spMkLst>
            <pc:docMk/>
            <pc:sldMk cId="2157614585" sldId="2147474610"/>
            <ac:spMk id="4" creationId="{828B513D-2922-6297-3811-564F9F30A7C3}"/>
          </ac:spMkLst>
        </pc:spChg>
      </pc:sldChg>
      <pc:sldChg chg="addSp delSp modSp mod modNotesTx">
        <pc:chgData name="DOMINGUEZ, Morgane" userId="d29c428e-ee62-4017-a838-521138d5b01c" providerId="ADAL" clId="{81280EA7-592D-49A7-82E3-584BA76AAD3B}" dt="2025-03-11T07:49:01.161" v="51" actId="1076"/>
        <pc:sldMkLst>
          <pc:docMk/>
          <pc:sldMk cId="1163143416" sldId="2147474611"/>
        </pc:sldMkLst>
        <pc:spChg chg="add mod">
          <ac:chgData name="DOMINGUEZ, Morgane" userId="d29c428e-ee62-4017-a838-521138d5b01c" providerId="ADAL" clId="{81280EA7-592D-49A7-82E3-584BA76AAD3B}" dt="2025-03-11T07:49:01.161" v="51" actId="1076"/>
          <ac:spMkLst>
            <pc:docMk/>
            <pc:sldMk cId="1163143416" sldId="2147474611"/>
            <ac:spMk id="3" creationId="{BA10A717-2FE7-BE62-279F-7A43BDD80B8C}"/>
          </ac:spMkLst>
        </pc:spChg>
        <pc:spChg chg="add mod">
          <ac:chgData name="DOMINGUEZ, Morgane" userId="d29c428e-ee62-4017-a838-521138d5b01c" providerId="ADAL" clId="{81280EA7-592D-49A7-82E3-584BA76AAD3B}" dt="2025-03-11T07:49:01.161" v="51" actId="1076"/>
          <ac:spMkLst>
            <pc:docMk/>
            <pc:sldMk cId="1163143416" sldId="2147474611"/>
            <ac:spMk id="4" creationId="{91477613-04BF-3E6B-4724-229C2A199C40}"/>
          </ac:spMkLst>
        </pc:spChg>
        <pc:spChg chg="del mod">
          <ac:chgData name="DOMINGUEZ, Morgane" userId="d29c428e-ee62-4017-a838-521138d5b01c" providerId="ADAL" clId="{81280EA7-592D-49A7-82E3-584BA76AAD3B}" dt="2025-03-11T07:19:29.378" v="37" actId="478"/>
          <ac:spMkLst>
            <pc:docMk/>
            <pc:sldMk cId="1163143416" sldId="2147474611"/>
            <ac:spMk id="8" creationId="{204D5BA4-92CE-5C4B-3E72-49440480DCC1}"/>
          </ac:spMkLst>
        </pc:spChg>
      </pc:sldChg>
      <pc:sldChg chg="delSp mod modNotesTx">
        <pc:chgData name="DOMINGUEZ, Morgane" userId="d29c428e-ee62-4017-a838-521138d5b01c" providerId="ADAL" clId="{81280EA7-592D-49A7-82E3-584BA76AAD3B}" dt="2025-03-11T07:19:36.330" v="39" actId="478"/>
        <pc:sldMkLst>
          <pc:docMk/>
          <pc:sldMk cId="4230200921" sldId="2147474612"/>
        </pc:sldMkLst>
        <pc:spChg chg="del">
          <ac:chgData name="DOMINGUEZ, Morgane" userId="d29c428e-ee62-4017-a838-521138d5b01c" providerId="ADAL" clId="{81280EA7-592D-49A7-82E3-584BA76AAD3B}" dt="2025-03-11T07:19:36.330" v="39" actId="478"/>
          <ac:spMkLst>
            <pc:docMk/>
            <pc:sldMk cId="4230200921" sldId="2147474612"/>
            <ac:spMk id="4" creationId="{0234897D-B4D8-231D-E95F-A6DE8CCCB4BD}"/>
          </ac:spMkLst>
        </pc:spChg>
      </pc:sldChg>
      <pc:sldChg chg="delSp mod modNotesTx">
        <pc:chgData name="DOMINGUEZ, Morgane" userId="d29c428e-ee62-4017-a838-521138d5b01c" providerId="ADAL" clId="{81280EA7-592D-49A7-82E3-584BA76AAD3B}" dt="2025-03-11T07:19:47.510" v="43" actId="478"/>
        <pc:sldMkLst>
          <pc:docMk/>
          <pc:sldMk cId="3750282615" sldId="2147474613"/>
        </pc:sldMkLst>
        <pc:spChg chg="del">
          <ac:chgData name="DOMINGUEZ, Morgane" userId="d29c428e-ee62-4017-a838-521138d5b01c" providerId="ADAL" clId="{81280EA7-592D-49A7-82E3-584BA76AAD3B}" dt="2025-03-11T07:19:47.510" v="43" actId="478"/>
          <ac:spMkLst>
            <pc:docMk/>
            <pc:sldMk cId="3750282615" sldId="2147474613"/>
            <ac:spMk id="4" creationId="{0961DF42-4488-8B81-E646-8D99943E12EF}"/>
          </ac:spMkLst>
        </pc:spChg>
      </pc:sldChg>
      <pc:sldChg chg="addSp delSp modSp mod modNotesTx">
        <pc:chgData name="DOMINGUEZ, Morgane" userId="d29c428e-ee62-4017-a838-521138d5b01c" providerId="ADAL" clId="{81280EA7-592D-49A7-82E3-584BA76AAD3B}" dt="2025-03-11T07:49:06.901" v="53" actId="1076"/>
        <pc:sldMkLst>
          <pc:docMk/>
          <pc:sldMk cId="121190327" sldId="2147474614"/>
        </pc:sldMkLst>
        <pc:spChg chg="add mod">
          <ac:chgData name="DOMINGUEZ, Morgane" userId="d29c428e-ee62-4017-a838-521138d5b01c" providerId="ADAL" clId="{81280EA7-592D-49A7-82E3-584BA76AAD3B}" dt="2025-03-11T07:49:06.901" v="53" actId="1076"/>
          <ac:spMkLst>
            <pc:docMk/>
            <pc:sldMk cId="121190327" sldId="2147474614"/>
            <ac:spMk id="4" creationId="{BA10A717-2FE7-BE62-279F-7A43BDD80B8C}"/>
          </ac:spMkLst>
        </pc:spChg>
        <pc:spChg chg="add mod">
          <ac:chgData name="DOMINGUEZ, Morgane" userId="d29c428e-ee62-4017-a838-521138d5b01c" providerId="ADAL" clId="{81280EA7-592D-49A7-82E3-584BA76AAD3B}" dt="2025-03-11T07:49:06.901" v="53" actId="1076"/>
          <ac:spMkLst>
            <pc:docMk/>
            <pc:sldMk cId="121190327" sldId="2147474614"/>
            <ac:spMk id="6" creationId="{91477613-04BF-3E6B-4724-229C2A199C40}"/>
          </ac:spMkLst>
        </pc:spChg>
        <pc:spChg chg="del">
          <ac:chgData name="DOMINGUEZ, Morgane" userId="d29c428e-ee62-4017-a838-521138d5b01c" providerId="ADAL" clId="{81280EA7-592D-49A7-82E3-584BA76AAD3B}" dt="2025-03-11T07:19:42.163" v="41" actId="478"/>
          <ac:spMkLst>
            <pc:docMk/>
            <pc:sldMk cId="121190327" sldId="2147474614"/>
            <ac:spMk id="8" creationId="{8938020A-94A2-85B7-7388-9DCB7F9920D9}"/>
          </ac:spMkLst>
        </pc:spChg>
      </pc:sldChg>
      <pc:sldChg chg="delSp modSp mod modNotesTx">
        <pc:chgData name="DOMINGUEZ, Morgane" userId="d29c428e-ee62-4017-a838-521138d5b01c" providerId="ADAL" clId="{81280EA7-592D-49A7-82E3-584BA76AAD3B}" dt="2025-03-11T07:19:11.470" v="30" actId="478"/>
        <pc:sldMkLst>
          <pc:docMk/>
          <pc:sldMk cId="4257536088" sldId="2147474615"/>
        </pc:sldMkLst>
        <pc:spChg chg="del mod">
          <ac:chgData name="DOMINGUEZ, Morgane" userId="d29c428e-ee62-4017-a838-521138d5b01c" providerId="ADAL" clId="{81280EA7-592D-49A7-82E3-584BA76AAD3B}" dt="2025-03-11T07:19:11.470" v="30" actId="478"/>
          <ac:spMkLst>
            <pc:docMk/>
            <pc:sldMk cId="4257536088" sldId="2147474615"/>
            <ac:spMk id="3" creationId="{9451AD9F-85D7-37BB-F253-008E28D72AAD}"/>
          </ac:spMkLst>
        </pc:spChg>
      </pc:sldChg>
      <pc:sldChg chg="delSp mod modNotesTx">
        <pc:chgData name="DOMINGUEZ, Morgane" userId="d29c428e-ee62-4017-a838-521138d5b01c" providerId="ADAL" clId="{81280EA7-592D-49A7-82E3-584BA76AAD3B}" dt="2025-03-11T07:19:52.863" v="45" actId="478"/>
        <pc:sldMkLst>
          <pc:docMk/>
          <pc:sldMk cId="2849894684" sldId="2147474632"/>
        </pc:sldMkLst>
        <pc:spChg chg="del">
          <ac:chgData name="DOMINGUEZ, Morgane" userId="d29c428e-ee62-4017-a838-521138d5b01c" providerId="ADAL" clId="{81280EA7-592D-49A7-82E3-584BA76AAD3B}" dt="2025-03-11T07:19:52.863" v="45" actId="478"/>
          <ac:spMkLst>
            <pc:docMk/>
            <pc:sldMk cId="2849894684" sldId="2147474632"/>
            <ac:spMk id="4" creationId="{97EF7B90-FBEE-0C37-FC25-75968EA9B084}"/>
          </ac:spMkLst>
        </pc:spChg>
      </pc:sldChg>
      <pc:sldChg chg="modNotesTx">
        <pc:chgData name="DOMINGUEZ, Morgane" userId="d29c428e-ee62-4017-a838-521138d5b01c" providerId="ADAL" clId="{81280EA7-592D-49A7-82E3-584BA76AAD3B}" dt="2025-03-11T07:17:49.211" v="1" actId="6549"/>
        <pc:sldMkLst>
          <pc:docMk/>
          <pc:sldMk cId="354932537" sldId="2147474636"/>
        </pc:sldMkLst>
      </pc:sldChg>
      <pc:sldChg chg="modNotesTx">
        <pc:chgData name="DOMINGUEZ, Morgane" userId="d29c428e-ee62-4017-a838-521138d5b01c" providerId="ADAL" clId="{81280EA7-592D-49A7-82E3-584BA76AAD3B}" dt="2025-03-11T07:18:00.565" v="4" actId="6549"/>
        <pc:sldMkLst>
          <pc:docMk/>
          <pc:sldMk cId="2878462573" sldId="2147474701"/>
        </pc:sldMkLst>
      </pc:sldChg>
      <pc:sldChg chg="modNotesTx">
        <pc:chgData name="DOMINGUEZ, Morgane" userId="d29c428e-ee62-4017-a838-521138d5b01c" providerId="ADAL" clId="{81280EA7-592D-49A7-82E3-584BA76AAD3B}" dt="2025-03-11T07:18:19.477" v="11" actId="6549"/>
        <pc:sldMkLst>
          <pc:docMk/>
          <pc:sldMk cId="785834503" sldId="2147474702"/>
        </pc:sldMkLst>
      </pc:sldChg>
      <pc:sldChg chg="delSp mod modNotesTx">
        <pc:chgData name="DOMINGUEZ, Morgane" userId="d29c428e-ee62-4017-a838-521138d5b01c" providerId="ADAL" clId="{81280EA7-592D-49A7-82E3-584BA76AAD3B}" dt="2025-03-11T07:18:24.707" v="13" actId="478"/>
        <pc:sldMkLst>
          <pc:docMk/>
          <pc:sldMk cId="1291572292" sldId="2147474703"/>
        </pc:sldMkLst>
        <pc:spChg chg="del">
          <ac:chgData name="DOMINGUEZ, Morgane" userId="d29c428e-ee62-4017-a838-521138d5b01c" providerId="ADAL" clId="{81280EA7-592D-49A7-82E3-584BA76AAD3B}" dt="2025-03-11T07:18:24.707" v="13" actId="478"/>
          <ac:spMkLst>
            <pc:docMk/>
            <pc:sldMk cId="1291572292" sldId="2147474703"/>
            <ac:spMk id="2" creationId="{14008932-E583-362A-5262-877B784590CF}"/>
          </ac:spMkLst>
        </pc:spChg>
      </pc:sldChg>
      <pc:sldChg chg="delSp modSp mod modNotesTx">
        <pc:chgData name="DOMINGUEZ, Morgane" userId="d29c428e-ee62-4017-a838-521138d5b01c" providerId="ADAL" clId="{81280EA7-592D-49A7-82E3-584BA76AAD3B}" dt="2025-03-11T07:18:32.496" v="16" actId="478"/>
        <pc:sldMkLst>
          <pc:docMk/>
          <pc:sldMk cId="534843775" sldId="2147474706"/>
        </pc:sldMkLst>
        <pc:spChg chg="del mod">
          <ac:chgData name="DOMINGUEZ, Morgane" userId="d29c428e-ee62-4017-a838-521138d5b01c" providerId="ADAL" clId="{81280EA7-592D-49A7-82E3-584BA76AAD3B}" dt="2025-03-11T07:18:32.496" v="16" actId="478"/>
          <ac:spMkLst>
            <pc:docMk/>
            <pc:sldMk cId="534843775" sldId="2147474706"/>
            <ac:spMk id="2" creationId="{699D316F-E6C7-6FFA-B1D5-CA7EC3701A73}"/>
          </ac:spMkLst>
        </pc:spChg>
      </pc:sldChg>
      <pc:sldChg chg="delSp modSp mod modNotesTx">
        <pc:chgData name="DOMINGUEZ, Morgane" userId="d29c428e-ee62-4017-a838-521138d5b01c" providerId="ADAL" clId="{81280EA7-592D-49A7-82E3-584BA76AAD3B}" dt="2025-03-11T07:18:39.927" v="19" actId="478"/>
        <pc:sldMkLst>
          <pc:docMk/>
          <pc:sldMk cId="407944621" sldId="2147474707"/>
        </pc:sldMkLst>
        <pc:spChg chg="del mod">
          <ac:chgData name="DOMINGUEZ, Morgane" userId="d29c428e-ee62-4017-a838-521138d5b01c" providerId="ADAL" clId="{81280EA7-592D-49A7-82E3-584BA76AAD3B}" dt="2025-03-11T07:18:39.927" v="19" actId="478"/>
          <ac:spMkLst>
            <pc:docMk/>
            <pc:sldMk cId="407944621" sldId="2147474707"/>
            <ac:spMk id="2" creationId="{72FCCA51-CC0D-13BE-AAE5-D2AE5E406297}"/>
          </ac:spMkLst>
        </pc:spChg>
      </pc:sldChg>
      <pc:sldChg chg="delSp mod modNotesTx">
        <pc:chgData name="DOMINGUEZ, Morgane" userId="d29c428e-ee62-4017-a838-521138d5b01c" providerId="ADAL" clId="{81280EA7-592D-49A7-82E3-584BA76AAD3B}" dt="2025-03-11T07:18:45.391" v="21" actId="478"/>
        <pc:sldMkLst>
          <pc:docMk/>
          <pc:sldMk cId="307023535" sldId="2147474708"/>
        </pc:sldMkLst>
        <pc:spChg chg="del">
          <ac:chgData name="DOMINGUEZ, Morgane" userId="d29c428e-ee62-4017-a838-521138d5b01c" providerId="ADAL" clId="{81280EA7-592D-49A7-82E3-584BA76AAD3B}" dt="2025-03-11T07:18:45.391" v="21" actId="478"/>
          <ac:spMkLst>
            <pc:docMk/>
            <pc:sldMk cId="307023535" sldId="2147474708"/>
            <ac:spMk id="2" creationId="{3BBCF791-E261-0725-ED8B-FAB34125181D}"/>
          </ac:spMkLst>
        </pc:spChg>
      </pc:sldChg>
      <pc:sldChg chg="delSp mod modNotesTx">
        <pc:chgData name="DOMINGUEZ, Morgane" userId="d29c428e-ee62-4017-a838-521138d5b01c" providerId="ADAL" clId="{81280EA7-592D-49A7-82E3-584BA76AAD3B}" dt="2025-03-11T07:18:57.232" v="25" actId="478"/>
        <pc:sldMkLst>
          <pc:docMk/>
          <pc:sldMk cId="1482537405" sldId="2147474709"/>
        </pc:sldMkLst>
        <pc:spChg chg="del">
          <ac:chgData name="DOMINGUEZ, Morgane" userId="d29c428e-ee62-4017-a838-521138d5b01c" providerId="ADAL" clId="{81280EA7-592D-49A7-82E3-584BA76AAD3B}" dt="2025-03-11T07:18:57.232" v="25" actId="478"/>
          <ac:spMkLst>
            <pc:docMk/>
            <pc:sldMk cId="1482537405" sldId="2147474709"/>
            <ac:spMk id="8" creationId="{77C24FAD-1275-B4D1-738E-5ECC6E19DB5E}"/>
          </ac:spMkLst>
        </pc:spChg>
      </pc:sldChg>
      <pc:sldChg chg="delSp mod modNotesTx">
        <pc:chgData name="DOMINGUEZ, Morgane" userId="d29c428e-ee62-4017-a838-521138d5b01c" providerId="ADAL" clId="{81280EA7-592D-49A7-82E3-584BA76AAD3B}" dt="2025-03-11T07:43:41.891" v="46" actId="478"/>
        <pc:sldMkLst>
          <pc:docMk/>
          <pc:sldMk cId="3725266001" sldId="2147474718"/>
        </pc:sldMkLst>
        <pc:spChg chg="del">
          <ac:chgData name="DOMINGUEZ, Morgane" userId="d29c428e-ee62-4017-a838-521138d5b01c" providerId="ADAL" clId="{81280EA7-592D-49A7-82E3-584BA76AAD3B}" dt="2025-03-11T07:43:41.891" v="46" actId="478"/>
          <ac:spMkLst>
            <pc:docMk/>
            <pc:sldMk cId="3725266001" sldId="2147474718"/>
            <ac:spMk id="8" creationId="{E8D44EA9-53A0-FD6B-B6EF-3E83077F91A7}"/>
          </ac:spMkLst>
        </pc:spChg>
      </pc:sldChg>
      <pc:sldChg chg="modNotesTx">
        <pc:chgData name="DOMINGUEZ, Morgane" userId="d29c428e-ee62-4017-a838-521138d5b01c" providerId="ADAL" clId="{81280EA7-592D-49A7-82E3-584BA76AAD3B}" dt="2025-03-11T07:17:46.805" v="0" actId="6549"/>
        <pc:sldMkLst>
          <pc:docMk/>
          <pc:sldMk cId="2792437238" sldId="2147474719"/>
        </pc:sldMkLst>
      </pc:sldChg>
      <pc:sldChg chg="delSp mod modNotesTx">
        <pc:chgData name="DOMINGUEZ, Morgane" userId="d29c428e-ee62-4017-a838-521138d5b01c" providerId="ADAL" clId="{81280EA7-592D-49A7-82E3-584BA76AAD3B}" dt="2025-03-11T07:19:04.427" v="27" actId="478"/>
        <pc:sldMkLst>
          <pc:docMk/>
          <pc:sldMk cId="2005779571" sldId="2147474720"/>
        </pc:sldMkLst>
        <pc:spChg chg="del">
          <ac:chgData name="DOMINGUEZ, Morgane" userId="d29c428e-ee62-4017-a838-521138d5b01c" providerId="ADAL" clId="{81280EA7-592D-49A7-82E3-584BA76AAD3B}" dt="2025-03-11T07:19:04.427" v="27" actId="478"/>
          <ac:spMkLst>
            <pc:docMk/>
            <pc:sldMk cId="2005779571" sldId="2147474720"/>
            <ac:spMk id="7" creationId="{1D3AE99A-A33E-2CF2-B50B-81BC50842B1B}"/>
          </ac:spMkLst>
        </pc:spChg>
      </pc:sldChg>
      <pc:sldChg chg="delSp mod modNotesTx">
        <pc:chgData name="DOMINGUEZ, Morgane" userId="d29c428e-ee62-4017-a838-521138d5b01c" providerId="ADAL" clId="{81280EA7-592D-49A7-82E3-584BA76AAD3B}" dt="2025-03-11T07:18:14.719" v="9" actId="478"/>
        <pc:sldMkLst>
          <pc:docMk/>
          <pc:sldMk cId="2609335578" sldId="2147474722"/>
        </pc:sldMkLst>
        <pc:spChg chg="del">
          <ac:chgData name="DOMINGUEZ, Morgane" userId="d29c428e-ee62-4017-a838-521138d5b01c" providerId="ADAL" clId="{81280EA7-592D-49A7-82E3-584BA76AAD3B}" dt="2025-03-11T07:18:14.719" v="9" actId="478"/>
          <ac:spMkLst>
            <pc:docMk/>
            <pc:sldMk cId="2609335578" sldId="2147474722"/>
            <ac:spMk id="7" creationId="{425C1A6F-9D1E-54F8-0A20-6A7E2868989C}"/>
          </ac:spMkLst>
        </pc:spChg>
      </pc:sldChg>
      <pc:sldChg chg="delSp mod modNotesTx">
        <pc:chgData name="DOMINGUEZ, Morgane" userId="d29c428e-ee62-4017-a838-521138d5b01c" providerId="ADAL" clId="{81280EA7-592D-49A7-82E3-584BA76AAD3B}" dt="2025-03-11T07:43:51.442" v="47" actId="478"/>
        <pc:sldMkLst>
          <pc:docMk/>
          <pc:sldMk cId="1706124775" sldId="2147474723"/>
        </pc:sldMkLst>
        <pc:spChg chg="del">
          <ac:chgData name="DOMINGUEZ, Morgane" userId="d29c428e-ee62-4017-a838-521138d5b01c" providerId="ADAL" clId="{81280EA7-592D-49A7-82E3-584BA76AAD3B}" dt="2025-03-11T07:43:51.442" v="47" actId="478"/>
          <ac:spMkLst>
            <pc:docMk/>
            <pc:sldMk cId="1706124775" sldId="2147474723"/>
            <ac:spMk id="10" creationId="{72919497-A9B3-5E04-5759-7D81D8C00FF6}"/>
          </ac:spMkLst>
        </pc:spChg>
      </pc:sldChg>
      <pc:sldChg chg="delSp mod modNotesTx">
        <pc:chgData name="DOMINGUEZ, Morgane" userId="d29c428e-ee62-4017-a838-521138d5b01c" providerId="ADAL" clId="{81280EA7-592D-49A7-82E3-584BA76AAD3B}" dt="2025-03-11T07:18:09.337" v="7" actId="478"/>
        <pc:sldMkLst>
          <pc:docMk/>
          <pc:sldMk cId="1277887194" sldId="2147474730"/>
        </pc:sldMkLst>
        <pc:spChg chg="del">
          <ac:chgData name="DOMINGUEZ, Morgane" userId="d29c428e-ee62-4017-a838-521138d5b01c" providerId="ADAL" clId="{81280EA7-592D-49A7-82E3-584BA76AAD3B}" dt="2025-03-11T07:18:09.337" v="7" actId="478"/>
          <ac:spMkLst>
            <pc:docMk/>
            <pc:sldMk cId="1277887194" sldId="2147474730"/>
            <ac:spMk id="2" creationId="{BED8007C-0731-6C69-B9F4-8F4BD90AB30C}"/>
          </ac:spMkLst>
        </pc:spChg>
      </pc:sldChg>
      <pc:sldChg chg="delSp mod modNotesTx">
        <pc:chgData name="DOMINGUEZ, Morgane" userId="d29c428e-ee62-4017-a838-521138d5b01c" providerId="ADAL" clId="{81280EA7-592D-49A7-82E3-584BA76AAD3B}" dt="2025-03-11T07:18:50.862" v="23" actId="478"/>
        <pc:sldMkLst>
          <pc:docMk/>
          <pc:sldMk cId="2992259727" sldId="2147474731"/>
        </pc:sldMkLst>
        <pc:spChg chg="del">
          <ac:chgData name="DOMINGUEZ, Morgane" userId="d29c428e-ee62-4017-a838-521138d5b01c" providerId="ADAL" clId="{81280EA7-592D-49A7-82E3-584BA76AAD3B}" dt="2025-03-11T07:18:50.862" v="23" actId="478"/>
          <ac:spMkLst>
            <pc:docMk/>
            <pc:sldMk cId="2992259727" sldId="2147474731"/>
            <ac:spMk id="2" creationId="{FF82B1C2-5539-1559-4401-D231F72FB8A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622C29-DEDC-47EA-9317-99A061EC34D3}" type="datetimeFigureOut">
              <a:rPr lang="en-US" smtClean="0"/>
              <a:t>5/19/2025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Cliquez pour modifier les styles de texte du Master</a:t>
            </a:r>
          </a:p>
          <a:p>
            <a:pPr lvl="1"/>
            <a:r>
              <a:rPr lang="en-US"/>
              <a:t>Deuxième niveau</a:t>
            </a:r>
          </a:p>
          <a:p>
            <a:pPr lvl="2"/>
            <a:r>
              <a:rPr lang="en-US"/>
              <a:t>Troisième niveau</a:t>
            </a:r>
          </a:p>
          <a:p>
            <a:pPr lvl="3"/>
            <a:r>
              <a:rPr lang="en-US"/>
              <a:t>Quatrième niveau</a:t>
            </a:r>
          </a:p>
          <a:p>
            <a:pPr lvl="4"/>
            <a:r>
              <a:rPr lang="en-US"/>
              <a:t>Cinquième niveau</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56EF30-4FE0-4EA9-8E5D-4D51CC2F6F0A}" type="slidenum">
              <a:rPr lang="en-US" smtClean="0"/>
              <a:t>‹#›</a:t>
            </a:fld>
            <a:endParaRPr lang="en-US"/>
          </a:p>
        </p:txBody>
      </p:sp>
    </p:spTree>
    <p:extLst>
      <p:ext uri="{BB962C8B-B14F-4D97-AF65-F5344CB8AC3E}">
        <p14:creationId xmlns:p14="http://schemas.microsoft.com/office/powerpoint/2010/main" val="3600574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Bienvenue au cinquième module du cours en ligne du GTFCC sur l'identification des PAMIs pour l'élimination du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a:t>
            </a:fld>
            <a:endParaRPr lang="en-US"/>
          </a:p>
        </p:txBody>
      </p:sp>
    </p:spTree>
    <p:extLst>
      <p:ext uri="{BB962C8B-B14F-4D97-AF65-F5344CB8AC3E}">
        <p14:creationId xmlns:p14="http://schemas.microsoft.com/office/powerpoint/2010/main" val="2004924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revues des PAMIs par le GTFCC sont des revues techniques indépendantes.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Elles sont réalisées sur demande des autorités nationales par des experts du GTFCC en utilisant des critères standard.</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Ces revues visent à déterminer si l'identification des PAMIs a été effectuée conformément à la méthode PAMI du GTFCC et à s'assurer que tout écart par rapport à cette méthode, s'il y en a, repose sur des justifications techniques solides.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24799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L'identification des PAMIs est d'une importance cruciale pour cibler des stratégies multisectorielles efficaces et efficientes afin d'éliminer le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revues des PAMIs par le GTFCC sont l'occasion pour les pays de recevoir un retour d'information technique indépendant ainsi que des conseils et des recommandations pratiques et constructifs.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Ces revues sont offertes aux pays dans un esprit de partenariat pour mettre fin au choléra, afin d’accompagner les pays pour maximiser l'efficacité et l'efficience de leur programme national d’élimination du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 retour d'information et les recommandations formulées dans le cadre des revues des PAMI par le GTFCC ne sont pas prescriptifs ; ils sont pour considération par le pays.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03119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 GTFCC soutient tous les pays de manière égale. Par conséquent, tout pays ayant identifié des PAMIs est invité à solliciter une revue.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outre, pour les pays qui envisagent de soumettre leur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PNC</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à l'approbation du GTFCC ou de mettre en œuvre la vaccination préventive, les revues des PAMIs par le GTFCC sont formellement obligatoires.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autres pays sont vivement encouragés à solliciter une revue, bien que cela ne soit pas obligatoire pour eux.</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36501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revue des PAMIs par le GTFCC doit être demandée dès que la documentation de l'identification des PAMIs est terminée, avant de planifier les interventions dans les PAMIs. De cette façon, il est plus aisé pour les pays de prendre en compte toute rétroaction ou recommandation découlant de la revue.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Voici comment se déroule le processus.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Dès que l'identification des PAMIs est documentée, les pays demandent une revue des PAMIs par le GTFCC. Les parties prenantes nationales examinent le retour d'information et toute recommandation découlant de la revue. Ils procèdent aux ajustements nécessaires et peuvent ensuite soumettre des documents mis à jour pour un deuxième cycle de revue. Lorsque la liste des PAMIs a été affinée et consolidée si nécessaire, les pays passent à l'élaboration de stratégies d'intervention dans les PAMIs.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52371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Pour demander une revue des PAMIs par le GTFCC, contactez le secrétariat du GTFCC à cette adresse.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Joignez à votre demande votre rapport sur l’identification des PAMIs, l'outil Excel rempli, la liste finale des PAMIs et une carte des PAMIs.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Vous pouvez fournir ce matériel dans votre langue nationale ; il n'est pas obligatoire de le fournir en anglais.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73592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Vous recevrez le résultat de la revue sous un délai d'environ 30 jours sous la forme d'un rapport.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Vous êtes encouragés à prendre en compte les commentaires et les recommandations du GTFCC pour affiner la liste des PAMIs en conséquence, en consultation avec les parties prenantes multisectorielles.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Vous pouvez ensuite soumettre le matériel mis à jour pour une deuxième revue.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Vous utiliserez également ce rapport comme pièce justificative à l'appui de votre demande de vaccination préventive ou de votre demande d'approbation de votre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PNC</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par le GTFCC.</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96148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conclusion de ce module, voici les points importants à retenir.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documentation de l'identification des PAMIs en temps réel permet d'identifier les problèmes potentiels et de les corriger tout au long du processus afin d'améliorer les résultats de l'identification des PAMIs.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Un modèle de rapport GTFCC est disponible, utilisez-le pour préparer un rapport complet sur l'identification des PAMIs.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Sur demande, le GTFCC effectue des revues des PAMIs pour aider les pays à maximiser l'efficacité et l'efficience de leurs stratégies multisectorielles d'élimination du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Il est recommandé de demander une revue des PAMIs avant de planifier des interventions dans les PAMIs.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revues des PAMIs sont obligatoires pour les pays qui envisagent de soumettre leur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PNC</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à l'approbation du GTFCC ou de mettre en œuvre la vaccination préventive.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54401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Avant de terminer ce module, nous vous invitons à répondre à un quiz. Ce quiz comporte trois questions.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17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690496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Question 1. Quand est-il préférable de commencer à documenter l'identification des PAMIs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 Une fois que l'identification des PAMIs est terminée et que toutes les composantes sont solidifiées.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b) Dès que l'identification des PAMIs est initiée pour documenter le processus en temps réel.</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18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725502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bonne réponse est b. Il est préférable de commencer à documenter l'identification des PAMIs dès que l'identification des PAMIs est initiée pour documenter le processus en temps réel.</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19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59346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Dans ce module, nous vous expliquerons comment documenter l'identification des PAMIs et pourquoi solliciter une revue de l’identification des PAMIs.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2</a:t>
            </a:fld>
            <a:endParaRPr lang="en-US"/>
          </a:p>
        </p:txBody>
      </p:sp>
    </p:spTree>
    <p:extLst>
      <p:ext uri="{BB962C8B-B14F-4D97-AF65-F5344CB8AC3E}">
        <p14:creationId xmlns:p14="http://schemas.microsoft.com/office/powerpoint/2010/main" val="37061324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Question 2. Quels pays peuvent bénéficier d'une revue des PAMIs par le GTFCC ?</a:t>
            </a:r>
          </a:p>
          <a:p>
            <a:r>
              <a:rPr lang="fr-FR" dirty="0"/>
              <a:t>a)	Seuls les pays qui envisagent de mettre en œuvre la vaccination préventive et/ou de soumettre leur </a:t>
            </a:r>
            <a:r>
              <a:rPr lang="fr-FR" dirty="0" err="1"/>
              <a:t>PNC</a:t>
            </a:r>
            <a:r>
              <a:rPr lang="fr-FR" dirty="0"/>
              <a:t> à l'approbation du GTFCC peuvent bénéficier d’une revue des PAMIs par le GTFCC. </a:t>
            </a:r>
          </a:p>
          <a:p>
            <a:r>
              <a:rPr lang="fr-FR" dirty="0"/>
              <a:t>b)	Les revues des PAMIs par le GTFCC sont proposées à tout pays ayant identifié des PAMIs.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20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059671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bonne réponse est b. Tout pays ayant identifié des PAMIs peut bénéficier d'une revue des PAMIs par le GTFCC.</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21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118485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Question 3. Il s'agit de la dernière question. Quand est-il préférable de demander une revue des PAMIs par le GTFCC ?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 Rapidement après l'identification des PAMIs, avant de planifier les interventions dans les PAMIs, afin de faciliter l'affinement de la liste des PAMIs, le cas échéant.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b) En même temps qu'un plan d'action pluriannuel pour la vaccination préventive est soumis ou qu'un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PNC</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est soumis à l'approbation du GTFCC afin que toutes les étapes de revues soient combinées en une seule.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22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741727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bonne réponse est a. Il est recommandé de demander une revue des PAMIs par le GTFCC rapidement après l'identification des PAMIs avant de planifier des interventions dans les PAMIs afin de faciliter tout ajustement de la liste des PAMIs, le cas échéant.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23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764600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Nous avons maintenant terminé le dernier module du cours en ligne sur l'identification des PAMIs pour l'élimination. Nous vous remercions de l’avoir suivi et nous espérons qu’il vous a été utile.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24</a:t>
            </a:fld>
            <a:endParaRPr lang="en-US"/>
          </a:p>
        </p:txBody>
      </p:sp>
    </p:spTree>
    <p:extLst>
      <p:ext uri="{BB962C8B-B14F-4D97-AF65-F5344CB8AC3E}">
        <p14:creationId xmlns:p14="http://schemas.microsoft.com/office/powerpoint/2010/main" val="39584151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À l'issue de ce module, vous connaitrez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6000"/>
              </a:lnSpc>
              <a:spcBef>
                <a:spcPts val="0"/>
              </a:spcBef>
              <a:spcAft>
                <a:spcPts val="0"/>
              </a:spcAft>
              <a:buFont typeface="Symbol" panose="05050102010706020507" pitchFamily="18" charset="2"/>
              <a:buChar char=""/>
              <a:tabLst>
                <a:tab pos="457200" algn="l"/>
              </a:tabLs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avantages d'une documentation complète de l'identification des PAMIs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6000"/>
              </a:lnSpc>
              <a:spcBef>
                <a:spcPts val="0"/>
              </a:spcBef>
              <a:spcAft>
                <a:spcPts val="0"/>
              </a:spcAft>
              <a:buFont typeface="Symbol" panose="05050102010706020507" pitchFamily="18" charset="2"/>
              <a:buChar char=""/>
              <a:tabLst>
                <a:tab pos="457200" algn="l"/>
              </a:tabLs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Quand documenter l'identification des PAMIs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6000"/>
              </a:lnSpc>
              <a:spcBef>
                <a:spcPts val="0"/>
              </a:spcBef>
              <a:spcAft>
                <a:spcPts val="0"/>
              </a:spcAft>
              <a:buFont typeface="Symbol" panose="05050102010706020507" pitchFamily="18" charset="2"/>
              <a:buChar char=""/>
              <a:tabLst>
                <a:tab pos="457200" algn="l"/>
              </a:tabLs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avantages pour les pays des revues des PAMIs par le GTFCC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6000"/>
              </a:lnSpc>
              <a:spcBef>
                <a:spcPts val="0"/>
              </a:spcBef>
              <a:spcAft>
                <a:spcPts val="0"/>
              </a:spcAft>
              <a:buFont typeface="Symbol" panose="05050102010706020507" pitchFamily="18" charset="2"/>
              <a:buChar char=""/>
              <a:tabLst>
                <a:tab pos="457200" algn="l"/>
              </a:tabLs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Quand et comment demander une revue des PAMIs par le GTFCC.</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4757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Commençons par la documentation de l'identification des PAMIs.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4</a:t>
            </a:fld>
            <a:endParaRPr lang="en-US"/>
          </a:p>
        </p:txBody>
      </p:sp>
    </p:spTree>
    <p:extLst>
      <p:ext uri="{BB962C8B-B14F-4D97-AF65-F5344CB8AC3E}">
        <p14:creationId xmlns:p14="http://schemas.microsoft.com/office/powerpoint/2010/main" val="18463451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documentation de l'identification des PAMIs présente des avantages majeurs.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préparation de la documentation est l'occasion de prendre du recul et de réfléchir de manière critique à ce qui a été fait ou est en train d'être fait. Si une faiblesse ou une lacune potentielle est identifiée, elle peut alors être corrigée.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outre, une documentation complète est également essentielle pour la traçabilité. Dans le cadre du processus de documentation, la méthode utilisée, les décisions prises et les justifications de ces décisions sont enregistrées. Cela est particulièrement utile pour s’y référer ultérieurement.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7494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L'approche recommandée pour documenter l'identification des PAMIs est de le faire en temps quasi réel plutôt que documenter le processus une fois qu’il est terminé.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Cette approche offre plusieurs avantages.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Tout d'abord, le fait de documenter chaque étape pendant qu'elle est entreprise permet de l'améliorer presque en temps réel si nécessaire. Si la documentation n'est initiée qu'à la fin de l'identification des PAMIs, toute faiblesse ou lacune révélée lors du processus de documentation serait beaucoup plus difficile à corriger rétroactivement.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outre, le fait de documenter chaque étape en temps quasi réel permet d'éviter de perdre de vue des informations importantes.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Par conséquent, il est recommandé de commencer à documenter l'identification des PAMIs dès le début du processus et de finaliser cette documentation rapidement après la validation par les parties prenantes.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2343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La documentation de l'identification des PAMIs doit comprendre a minima les éléments suivants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6000"/>
              </a:lnSpc>
              <a:spcBef>
                <a:spcPts val="0"/>
              </a:spcBef>
              <a:spcAft>
                <a:spcPts val="800"/>
              </a:spcAft>
              <a:buFont typeface="Calibri" panose="020F0502020204030204" pitchFamily="34" charset="0"/>
              <a:buChar char="-"/>
            </a:pP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Un rapport sur l'identification des PAMIs,</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6000"/>
              </a:lnSpc>
              <a:spcBef>
                <a:spcPts val="0"/>
              </a:spcBef>
              <a:spcAft>
                <a:spcPts val="800"/>
              </a:spcAft>
              <a:buFont typeface="Calibri" panose="020F0502020204030204" pitchFamily="34" charset="0"/>
              <a:buChar char="-"/>
            </a:pPr>
            <a:r>
              <a:rPr lang="en-US" sz="1100" kern="100" dirty="0" err="1">
                <a:effectLst/>
                <a:latin typeface="Calibri" panose="020F0502020204030204" pitchFamily="34" charset="0"/>
                <a:ea typeface="Calibri" panose="020F0502020204030204" pitchFamily="34" charset="0"/>
                <a:cs typeface="Times New Roman" panose="02020603050405020304" pitchFamily="18" charset="0"/>
              </a:rPr>
              <a:t>L'outil</a:t>
            </a: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 Excel </a:t>
            </a:r>
            <a:r>
              <a:rPr lang="en-US" sz="1100" kern="100" dirty="0" err="1">
                <a:effectLst/>
                <a:latin typeface="Calibri" panose="020F0502020204030204" pitchFamily="34" charset="0"/>
                <a:ea typeface="Calibri" panose="020F0502020204030204" pitchFamily="34" charset="0"/>
                <a:cs typeface="Times New Roman" panose="02020603050405020304" pitchFamily="18" charset="0"/>
              </a:rPr>
              <a:t>rempli</a:t>
            </a: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a:t>
            </a:r>
          </a:p>
          <a:p>
            <a:pPr marL="742950" marR="0" lvl="1" indent="-285750">
              <a:lnSpc>
                <a:spcPct val="106000"/>
              </a:lnSpc>
              <a:spcBef>
                <a:spcPts val="0"/>
              </a:spcBef>
              <a:spcAft>
                <a:spcPts val="800"/>
              </a:spcAft>
              <a:buFont typeface="Calibri" panose="020F0502020204030204" pitchFamily="34" charset="0"/>
              <a:buChar char="-"/>
            </a:pP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Une carte montrant les PAMIs dus à la survenue d'épidémies de choléra ces dernières années et les PAMIs basés sur l'indice de vulnérabilité.</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78723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Pour préparer un rapport complet sur l'identification des PAMIs, nous vous encourageons à suivre le modèle de rapport du GTFCC. Vous pouvez accéder à ce modèle en scannant ce code QR.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Ce modèle de rapport correspond à une liste de contrôle permettant de s'assurer que tous les points critiques sont abordés, y compris les méthodes telles que les caractéristiques du jeu de données, le calcul de l'indice de vulnérabilité, l'organisation de la validation par les parties prenantes, et les résultats de l'identification des PAMIs tels que la liste des PAMIs par défaut en raison de la survenue d'épidémies de choléra au cours des dernières années, le seuil de l'indice de vulnérabilité sélectionné et la justification du choix de ce seuil ; la liste des PAMIs en fonction de leur indice de vulnérabilité, et la liste finale des PAMIs.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59150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Voyons à présent les revues de l'identification des PAMI par le GTFCC.</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9</a:t>
            </a:fld>
            <a:endParaRPr lang="en-US"/>
          </a:p>
        </p:txBody>
      </p:sp>
    </p:spTree>
    <p:extLst>
      <p:ext uri="{BB962C8B-B14F-4D97-AF65-F5344CB8AC3E}">
        <p14:creationId xmlns:p14="http://schemas.microsoft.com/office/powerpoint/2010/main" val="3301742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8495CCC-8442-4F65-99D2-5A124C3351A1}" type="datetime1">
              <a:rPr lang="en-GB" smtClean="0"/>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4B7188-DF31-4590-8BF6-E233A4383CB1}" type="datetime1">
              <a:rPr lang="en-GB" smtClean="0"/>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A75C6B-6138-40F9-9F7A-924481ABA46B}" type="datetime1">
              <a:rPr lang="en-GB" smtClean="0"/>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743200" y="5760720"/>
            <a:ext cx="12801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3DC1765A-68E0-4788-BD49-228785535728}" type="datetime1">
              <a:rPr lang="en-GB" smtClean="0"/>
              <a:t>19/05/2025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310236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2A6A283B-B86D-49E6-8A96-D0E5B863D056}" type="datetime1">
              <a:rPr lang="en-GB" smtClean="0"/>
              <a:t>19/05/2025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719485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914400" y="2366010"/>
            <a:ext cx="795528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CF13A711-5813-422A-AC9A-625D3A2B3B90}" type="datetime1">
              <a:rPr lang="en-GB" smtClean="0"/>
              <a:t>19/05/2025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052090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CEE08216-A241-43E5-B06D-D64CC658E783}" type="datetime1">
              <a:rPr lang="en-GB" smtClean="0"/>
              <a:t>19/05/2025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72890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93B548C1-A7B7-4990-9CE8-C7DE53C90478}" type="datetime1">
              <a:rPr lang="en-GB" smtClean="0"/>
              <a:t>19/05/2025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03179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268DE-5850-577F-C289-4F4E55DD8BDE}"/>
              </a:ext>
            </a:extLst>
          </p:cNvPr>
          <p:cNvSpPr>
            <a:spLocks noGrp="1"/>
          </p:cNvSpPr>
          <p:nvPr>
            <p:ph type="ctrTitle"/>
          </p:nvPr>
        </p:nvSpPr>
        <p:spPr>
          <a:xfrm>
            <a:off x="2286000" y="1683545"/>
            <a:ext cx="13716000" cy="3581400"/>
          </a:xfrm>
        </p:spPr>
        <p:txBody>
          <a:bodyPr anchor="b"/>
          <a:lstStyle>
            <a:lvl1pPr algn="ctr">
              <a:defRPr sz="9000"/>
            </a:lvl1pPr>
          </a:lstStyle>
          <a:p>
            <a:r>
              <a:rPr lang="en-GB"/>
              <a:t>Click to edit Master title style</a:t>
            </a:r>
          </a:p>
        </p:txBody>
      </p:sp>
      <p:sp>
        <p:nvSpPr>
          <p:cNvPr id="3" name="Subtitle 2">
            <a:extLst>
              <a:ext uri="{FF2B5EF4-FFF2-40B4-BE49-F238E27FC236}">
                <a16:creationId xmlns:a16="http://schemas.microsoft.com/office/drawing/2014/main" id="{E66B5C60-A6AF-EEC6-17DE-E2B46A042304}"/>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GB"/>
              <a:t>Click to edit Master subtitle style</a:t>
            </a:r>
          </a:p>
        </p:txBody>
      </p:sp>
      <p:sp>
        <p:nvSpPr>
          <p:cNvPr id="4" name="Date Placeholder 3">
            <a:extLst>
              <a:ext uri="{FF2B5EF4-FFF2-40B4-BE49-F238E27FC236}">
                <a16:creationId xmlns:a16="http://schemas.microsoft.com/office/drawing/2014/main" id="{C70D7899-9E45-FFDB-2FE4-5D4F68B6C0C1}"/>
              </a:ext>
            </a:extLst>
          </p:cNvPr>
          <p:cNvSpPr>
            <a:spLocks noGrp="1"/>
          </p:cNvSpPr>
          <p:nvPr>
            <p:ph type="dt" sz="half" idx="10"/>
          </p:nvPr>
        </p:nvSpPr>
        <p:spPr/>
        <p:txBody>
          <a:bodyPr/>
          <a:lstStyle/>
          <a:p>
            <a:fld id="{371A6838-2844-43A7-8623-57F02DA5A6DE}" type="datetime1">
              <a:rPr lang="en-GB" smtClean="0"/>
              <a:t>19/05/2025</a:t>
            </a:fld>
            <a:endParaRPr lang="en-GB"/>
          </a:p>
        </p:txBody>
      </p:sp>
      <p:sp>
        <p:nvSpPr>
          <p:cNvPr id="5" name="Footer Placeholder 4">
            <a:extLst>
              <a:ext uri="{FF2B5EF4-FFF2-40B4-BE49-F238E27FC236}">
                <a16:creationId xmlns:a16="http://schemas.microsoft.com/office/drawing/2014/main" id="{8E3BF3AD-05CF-03FF-8E54-7B076F3807F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29E68F-97AC-AA95-454E-152F9D316288}"/>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1555353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6F6656C5-1D4F-4504-9FC2-E31B421E5F05}"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996274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821E4473-8AD6-450F-AC87-03F3D9F192FB}"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339721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E5A302-15FD-4112-B062-B53F4A3FE556}" type="datetime1">
              <a:rPr lang="en-GB" smtClean="0"/>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4573DD5E-1573-4E7E-BB67-55BC40692019}"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0297483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848FB0EB-E8C7-4AC6-9BDB-36B2A2B3ECB2}"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7954858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591D53C6-92E1-486A-A41A-D5EC3E0B10E1}"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394883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C2679E40-833D-4C10-A056-8E6ED5E4FE87}"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8473292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29C7A923-787C-4552-9B48-C55012D96100}"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3687784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14A91-B472-D3E0-532D-58112A39B102}"/>
              </a:ext>
            </a:extLst>
          </p:cNvPr>
          <p:cNvSpPr>
            <a:spLocks noGrp="1"/>
          </p:cNvSpPr>
          <p:nvPr>
            <p:ph type="title"/>
          </p:nvPr>
        </p:nvSpPr>
        <p:spPr>
          <a:xfrm>
            <a:off x="1247775" y="2564608"/>
            <a:ext cx="15773400" cy="4279106"/>
          </a:xfrm>
        </p:spPr>
        <p:txBody>
          <a:bodyPr anchor="b"/>
          <a:lstStyle>
            <a:lvl1pPr>
              <a:defRPr sz="9000"/>
            </a:lvl1pPr>
          </a:lstStyle>
          <a:p>
            <a:r>
              <a:rPr lang="en-GB"/>
              <a:t>Click to edit Master title style</a:t>
            </a:r>
          </a:p>
        </p:txBody>
      </p:sp>
      <p:sp>
        <p:nvSpPr>
          <p:cNvPr id="3" name="Text Placeholder 2">
            <a:extLst>
              <a:ext uri="{FF2B5EF4-FFF2-40B4-BE49-F238E27FC236}">
                <a16:creationId xmlns:a16="http://schemas.microsoft.com/office/drawing/2014/main" id="{944FBF42-DEFE-56E5-8A75-CF1D4DE844A2}"/>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71E8AE6-93D3-6E93-0DF3-5D8CD479C3BF}"/>
              </a:ext>
            </a:extLst>
          </p:cNvPr>
          <p:cNvSpPr>
            <a:spLocks noGrp="1"/>
          </p:cNvSpPr>
          <p:nvPr>
            <p:ph type="dt" sz="half" idx="10"/>
          </p:nvPr>
        </p:nvSpPr>
        <p:spPr/>
        <p:txBody>
          <a:bodyPr/>
          <a:lstStyle/>
          <a:p>
            <a:fld id="{D73DF83B-4640-45A8-8534-951426772C47}" type="datetime1">
              <a:rPr lang="en-GB" smtClean="0"/>
              <a:t>19/05/2025</a:t>
            </a:fld>
            <a:endParaRPr lang="en-GB"/>
          </a:p>
        </p:txBody>
      </p:sp>
      <p:sp>
        <p:nvSpPr>
          <p:cNvPr id="5" name="Footer Placeholder 4">
            <a:extLst>
              <a:ext uri="{FF2B5EF4-FFF2-40B4-BE49-F238E27FC236}">
                <a16:creationId xmlns:a16="http://schemas.microsoft.com/office/drawing/2014/main" id="{1033E1AF-7CBE-3975-D931-343A72FD13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0E9794-E1FD-F061-0ED2-A1985A210BE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2852292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385A3-D401-9240-9ABC-CEA6F83F90D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71F247E-0395-6798-F3A8-3910F97966FF}"/>
              </a:ext>
            </a:extLst>
          </p:cNvPr>
          <p:cNvSpPr>
            <a:spLocks noGrp="1"/>
          </p:cNvSpPr>
          <p:nvPr>
            <p:ph sz="half" idx="1"/>
          </p:nvPr>
        </p:nvSpPr>
        <p:spPr>
          <a:xfrm>
            <a:off x="1257300" y="2738438"/>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635F5EC1-2553-C03E-D4BF-63A7AF7996A7}"/>
              </a:ext>
            </a:extLst>
          </p:cNvPr>
          <p:cNvSpPr>
            <a:spLocks noGrp="1"/>
          </p:cNvSpPr>
          <p:nvPr>
            <p:ph sz="half" idx="2"/>
          </p:nvPr>
        </p:nvSpPr>
        <p:spPr>
          <a:xfrm>
            <a:off x="9258300" y="2738438"/>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C3126254-A8EE-32F4-EABC-0CE241F943B5}"/>
              </a:ext>
            </a:extLst>
          </p:cNvPr>
          <p:cNvSpPr>
            <a:spLocks noGrp="1"/>
          </p:cNvSpPr>
          <p:nvPr>
            <p:ph type="dt" sz="half" idx="10"/>
          </p:nvPr>
        </p:nvSpPr>
        <p:spPr/>
        <p:txBody>
          <a:bodyPr/>
          <a:lstStyle/>
          <a:p>
            <a:fld id="{068D704A-1323-44EC-8A5E-9ED2B58C4BA8}" type="datetime1">
              <a:rPr lang="en-GB" smtClean="0"/>
              <a:t>19/05/2025</a:t>
            </a:fld>
            <a:endParaRPr lang="en-GB"/>
          </a:p>
        </p:txBody>
      </p:sp>
      <p:sp>
        <p:nvSpPr>
          <p:cNvPr id="6" name="Footer Placeholder 5">
            <a:extLst>
              <a:ext uri="{FF2B5EF4-FFF2-40B4-BE49-F238E27FC236}">
                <a16:creationId xmlns:a16="http://schemas.microsoft.com/office/drawing/2014/main" id="{AB73B7CA-4586-0BE2-B236-77CAFA1A25B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F827C74-DFA9-A44C-05A2-AD98B353B682}"/>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9835836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6C31A-C5B3-5882-C79D-857DC59753C7}"/>
              </a:ext>
            </a:extLst>
          </p:cNvPr>
          <p:cNvSpPr>
            <a:spLocks noGrp="1"/>
          </p:cNvSpPr>
          <p:nvPr>
            <p:ph type="title"/>
          </p:nvPr>
        </p:nvSpPr>
        <p:spPr>
          <a:xfrm>
            <a:off x="1259682" y="547688"/>
            <a:ext cx="15773400" cy="1988345"/>
          </a:xfrm>
        </p:spPr>
        <p:txBody>
          <a:bodyPr/>
          <a:lstStyle/>
          <a:p>
            <a:r>
              <a:rPr lang="en-GB"/>
              <a:t>Click to edit Master title style</a:t>
            </a:r>
          </a:p>
        </p:txBody>
      </p:sp>
      <p:sp>
        <p:nvSpPr>
          <p:cNvPr id="3" name="Text Placeholder 2">
            <a:extLst>
              <a:ext uri="{FF2B5EF4-FFF2-40B4-BE49-F238E27FC236}">
                <a16:creationId xmlns:a16="http://schemas.microsoft.com/office/drawing/2014/main" id="{5922A49B-CC79-D829-1131-8B70D9048AA5}"/>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4" name="Content Placeholder 3">
            <a:extLst>
              <a:ext uri="{FF2B5EF4-FFF2-40B4-BE49-F238E27FC236}">
                <a16:creationId xmlns:a16="http://schemas.microsoft.com/office/drawing/2014/main" id="{2975155D-4CD1-9ED8-DC4F-06898EC2FEDD}"/>
              </a:ext>
            </a:extLst>
          </p:cNvPr>
          <p:cNvSpPr>
            <a:spLocks noGrp="1"/>
          </p:cNvSpPr>
          <p:nvPr>
            <p:ph sz="half" idx="2"/>
          </p:nvPr>
        </p:nvSpPr>
        <p:spPr>
          <a:xfrm>
            <a:off x="1259683" y="3757613"/>
            <a:ext cx="7736681"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237D53B8-56BF-8E99-9979-7E399EBA5C66}"/>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6" name="Content Placeholder 5">
            <a:extLst>
              <a:ext uri="{FF2B5EF4-FFF2-40B4-BE49-F238E27FC236}">
                <a16:creationId xmlns:a16="http://schemas.microsoft.com/office/drawing/2014/main" id="{CE269F9B-2DD3-523D-518F-27880D73302B}"/>
              </a:ext>
            </a:extLst>
          </p:cNvPr>
          <p:cNvSpPr>
            <a:spLocks noGrp="1"/>
          </p:cNvSpPr>
          <p:nvPr>
            <p:ph sz="quarter" idx="4"/>
          </p:nvPr>
        </p:nvSpPr>
        <p:spPr>
          <a:xfrm>
            <a:off x="9258300" y="3757613"/>
            <a:ext cx="7774782"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C2553488-030B-03AD-FA45-9335DEFEC808}"/>
              </a:ext>
            </a:extLst>
          </p:cNvPr>
          <p:cNvSpPr>
            <a:spLocks noGrp="1"/>
          </p:cNvSpPr>
          <p:nvPr>
            <p:ph type="dt" sz="half" idx="10"/>
          </p:nvPr>
        </p:nvSpPr>
        <p:spPr/>
        <p:txBody>
          <a:bodyPr/>
          <a:lstStyle/>
          <a:p>
            <a:fld id="{5DA3249C-9A29-443D-A335-C805AFE67706}" type="datetime1">
              <a:rPr lang="en-GB" smtClean="0"/>
              <a:t>19/05/2025</a:t>
            </a:fld>
            <a:endParaRPr lang="en-GB"/>
          </a:p>
        </p:txBody>
      </p:sp>
      <p:sp>
        <p:nvSpPr>
          <p:cNvPr id="8" name="Footer Placeholder 7">
            <a:extLst>
              <a:ext uri="{FF2B5EF4-FFF2-40B4-BE49-F238E27FC236}">
                <a16:creationId xmlns:a16="http://schemas.microsoft.com/office/drawing/2014/main" id="{EBBD6FA8-B0BF-591F-5E1A-B1D1EB727C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86778E5-C044-D749-94A4-30697C65BB8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9476465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65F0E-6626-232C-7E32-B0DA9C611A15}"/>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CBDE4F9F-CDB0-F72A-20C1-A398956D09C3}"/>
              </a:ext>
            </a:extLst>
          </p:cNvPr>
          <p:cNvSpPr>
            <a:spLocks noGrp="1"/>
          </p:cNvSpPr>
          <p:nvPr>
            <p:ph type="dt" sz="half" idx="10"/>
          </p:nvPr>
        </p:nvSpPr>
        <p:spPr/>
        <p:txBody>
          <a:bodyPr/>
          <a:lstStyle/>
          <a:p>
            <a:fld id="{D7CC070C-6E16-40F4-AD03-C0F157BA8850}" type="datetime1">
              <a:rPr lang="en-GB" smtClean="0"/>
              <a:t>19/05/2025</a:t>
            </a:fld>
            <a:endParaRPr lang="en-GB"/>
          </a:p>
        </p:txBody>
      </p:sp>
      <p:sp>
        <p:nvSpPr>
          <p:cNvPr id="4" name="Footer Placeholder 3">
            <a:extLst>
              <a:ext uri="{FF2B5EF4-FFF2-40B4-BE49-F238E27FC236}">
                <a16:creationId xmlns:a16="http://schemas.microsoft.com/office/drawing/2014/main" id="{7002759A-8873-A9CD-6A5B-EEDFFFFCEE0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55079A2-7EC5-447B-F3AF-324E72E4D4FE}"/>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2212952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D16A96-6484-1B24-66C7-DF30B50429ED}"/>
              </a:ext>
            </a:extLst>
          </p:cNvPr>
          <p:cNvSpPr>
            <a:spLocks noGrp="1"/>
          </p:cNvSpPr>
          <p:nvPr>
            <p:ph type="dt" sz="half" idx="10"/>
          </p:nvPr>
        </p:nvSpPr>
        <p:spPr/>
        <p:txBody>
          <a:bodyPr/>
          <a:lstStyle/>
          <a:p>
            <a:fld id="{9D2AAA53-16E6-4057-B0D7-AE0038E78A69}" type="datetime1">
              <a:rPr lang="en-GB" smtClean="0"/>
              <a:t>19/05/2025</a:t>
            </a:fld>
            <a:endParaRPr lang="en-GB"/>
          </a:p>
        </p:txBody>
      </p:sp>
      <p:sp>
        <p:nvSpPr>
          <p:cNvPr id="3" name="Footer Placeholder 2">
            <a:extLst>
              <a:ext uri="{FF2B5EF4-FFF2-40B4-BE49-F238E27FC236}">
                <a16:creationId xmlns:a16="http://schemas.microsoft.com/office/drawing/2014/main" id="{EAD4A78F-C737-5816-1538-51283A688FC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CA02DF4-ADD0-5601-DBEE-D3296C470B8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47228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6106BF-4998-4E81-B3EE-8972CE57DB52}" type="datetime1">
              <a:rPr lang="en-GB" smtClean="0"/>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BF0F3-CE9D-BEC4-4270-DE196BD13277}"/>
              </a:ext>
            </a:extLst>
          </p:cNvPr>
          <p:cNvSpPr>
            <a:spLocks noGrp="1"/>
          </p:cNvSpPr>
          <p:nvPr>
            <p:ph type="title"/>
          </p:nvPr>
        </p:nvSpPr>
        <p:spPr>
          <a:xfrm>
            <a:off x="1259683" y="685800"/>
            <a:ext cx="5898356" cy="2400300"/>
          </a:xfrm>
        </p:spPr>
        <p:txBody>
          <a:bodyPr anchor="b"/>
          <a:lstStyle>
            <a:lvl1pPr>
              <a:defRPr sz="4800"/>
            </a:lvl1pPr>
          </a:lstStyle>
          <a:p>
            <a:r>
              <a:rPr lang="en-GB"/>
              <a:t>Click to edit Master title style</a:t>
            </a:r>
          </a:p>
        </p:txBody>
      </p:sp>
      <p:sp>
        <p:nvSpPr>
          <p:cNvPr id="3" name="Content Placeholder 2">
            <a:extLst>
              <a:ext uri="{FF2B5EF4-FFF2-40B4-BE49-F238E27FC236}">
                <a16:creationId xmlns:a16="http://schemas.microsoft.com/office/drawing/2014/main" id="{87BB7B3C-1F5B-AA96-6F83-374FB472A537}"/>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A6CFAE5D-D528-9C57-7740-DA69CBC2320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94A0EB47-6CAD-89BD-9F23-40F91E871233}"/>
              </a:ext>
            </a:extLst>
          </p:cNvPr>
          <p:cNvSpPr>
            <a:spLocks noGrp="1"/>
          </p:cNvSpPr>
          <p:nvPr>
            <p:ph type="dt" sz="half" idx="10"/>
          </p:nvPr>
        </p:nvSpPr>
        <p:spPr/>
        <p:txBody>
          <a:bodyPr/>
          <a:lstStyle/>
          <a:p>
            <a:fld id="{1FD171F3-FAE7-464E-BF04-CE764BB91C23}" type="datetime1">
              <a:rPr lang="en-GB" smtClean="0"/>
              <a:t>19/05/2025</a:t>
            </a:fld>
            <a:endParaRPr lang="en-GB"/>
          </a:p>
        </p:txBody>
      </p:sp>
      <p:sp>
        <p:nvSpPr>
          <p:cNvPr id="6" name="Footer Placeholder 5">
            <a:extLst>
              <a:ext uri="{FF2B5EF4-FFF2-40B4-BE49-F238E27FC236}">
                <a16:creationId xmlns:a16="http://schemas.microsoft.com/office/drawing/2014/main" id="{83DE270B-8E30-4BC2-0218-1EF5405F61C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0B781F-DA56-9216-E1FB-82BB3B3D7FC4}"/>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947868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544F9-9B33-2AA7-CBCF-7FECB5C45314}"/>
              </a:ext>
            </a:extLst>
          </p:cNvPr>
          <p:cNvSpPr>
            <a:spLocks noGrp="1"/>
          </p:cNvSpPr>
          <p:nvPr>
            <p:ph type="title"/>
          </p:nvPr>
        </p:nvSpPr>
        <p:spPr>
          <a:xfrm>
            <a:off x="1259683" y="685800"/>
            <a:ext cx="5898356" cy="2400300"/>
          </a:xfrm>
        </p:spPr>
        <p:txBody>
          <a:bodyPr anchor="b"/>
          <a:lstStyle>
            <a:lvl1pPr>
              <a:defRPr sz="4800"/>
            </a:lvl1pPr>
          </a:lstStyle>
          <a:p>
            <a:r>
              <a:rPr lang="en-GB"/>
              <a:t>Click to edit Master title style</a:t>
            </a:r>
          </a:p>
        </p:txBody>
      </p:sp>
      <p:sp>
        <p:nvSpPr>
          <p:cNvPr id="3" name="Picture Placeholder 2">
            <a:extLst>
              <a:ext uri="{FF2B5EF4-FFF2-40B4-BE49-F238E27FC236}">
                <a16:creationId xmlns:a16="http://schemas.microsoft.com/office/drawing/2014/main" id="{1E6CCBB2-C159-7B55-0DF6-8511121C1514}"/>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GB"/>
          </a:p>
        </p:txBody>
      </p:sp>
      <p:sp>
        <p:nvSpPr>
          <p:cNvPr id="4" name="Text Placeholder 3">
            <a:extLst>
              <a:ext uri="{FF2B5EF4-FFF2-40B4-BE49-F238E27FC236}">
                <a16:creationId xmlns:a16="http://schemas.microsoft.com/office/drawing/2014/main" id="{FCBA2B1B-FD55-81D7-D9CB-E2FC685DC36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E051112A-D47E-A8CB-8FD3-4E70D70FF555}"/>
              </a:ext>
            </a:extLst>
          </p:cNvPr>
          <p:cNvSpPr>
            <a:spLocks noGrp="1"/>
          </p:cNvSpPr>
          <p:nvPr>
            <p:ph type="dt" sz="half" idx="10"/>
          </p:nvPr>
        </p:nvSpPr>
        <p:spPr/>
        <p:txBody>
          <a:bodyPr/>
          <a:lstStyle/>
          <a:p>
            <a:fld id="{640D1EBF-45C0-4E35-8F1C-E13D8C05354E}" type="datetime1">
              <a:rPr lang="en-GB" smtClean="0"/>
              <a:t>19/05/2025</a:t>
            </a:fld>
            <a:endParaRPr lang="en-GB"/>
          </a:p>
        </p:txBody>
      </p:sp>
      <p:sp>
        <p:nvSpPr>
          <p:cNvPr id="6" name="Footer Placeholder 5">
            <a:extLst>
              <a:ext uri="{FF2B5EF4-FFF2-40B4-BE49-F238E27FC236}">
                <a16:creationId xmlns:a16="http://schemas.microsoft.com/office/drawing/2014/main" id="{4FB3F725-7FE5-5BAA-B1D7-29FC549F1C4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D56B09-A26B-E7E6-E506-2A5B3F400962}"/>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3828325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A7D8E-FF0A-DFEC-1608-53D5E8F45762}"/>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1072BB35-BCAA-8C21-C004-CC055976BD4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ECD780C-29A4-D71A-74FC-64EB1FE56FAB}"/>
              </a:ext>
            </a:extLst>
          </p:cNvPr>
          <p:cNvSpPr>
            <a:spLocks noGrp="1"/>
          </p:cNvSpPr>
          <p:nvPr>
            <p:ph type="dt" sz="half" idx="10"/>
          </p:nvPr>
        </p:nvSpPr>
        <p:spPr/>
        <p:txBody>
          <a:bodyPr/>
          <a:lstStyle/>
          <a:p>
            <a:fld id="{BAAA7F15-4A1A-4E30-BC9D-A5EEAEEB7F4E}" type="datetime1">
              <a:rPr lang="en-GB" smtClean="0"/>
              <a:t>19/05/2025</a:t>
            </a:fld>
            <a:endParaRPr lang="en-GB"/>
          </a:p>
        </p:txBody>
      </p:sp>
      <p:sp>
        <p:nvSpPr>
          <p:cNvPr id="5" name="Footer Placeholder 4">
            <a:extLst>
              <a:ext uri="{FF2B5EF4-FFF2-40B4-BE49-F238E27FC236}">
                <a16:creationId xmlns:a16="http://schemas.microsoft.com/office/drawing/2014/main" id="{C66AC12F-DB60-81DC-36D1-C2A4CE80AF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73350B-2E4C-12CA-8707-3D64674AD603}"/>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072053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5FEF4F-765A-A6E4-05F0-85053052B3BA}"/>
              </a:ext>
            </a:extLst>
          </p:cNvPr>
          <p:cNvSpPr>
            <a:spLocks noGrp="1"/>
          </p:cNvSpPr>
          <p:nvPr>
            <p:ph type="title" orient="vert"/>
          </p:nvPr>
        </p:nvSpPr>
        <p:spPr>
          <a:xfrm>
            <a:off x="13087350" y="547688"/>
            <a:ext cx="3943350" cy="8717757"/>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B8CC06EE-215B-C6E2-20EB-2407C812E53E}"/>
              </a:ext>
            </a:extLst>
          </p:cNvPr>
          <p:cNvSpPr>
            <a:spLocks noGrp="1"/>
          </p:cNvSpPr>
          <p:nvPr>
            <p:ph type="body" orient="vert" idx="1"/>
          </p:nvPr>
        </p:nvSpPr>
        <p:spPr>
          <a:xfrm>
            <a:off x="1257300" y="547688"/>
            <a:ext cx="11601450" cy="871775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955858F-C897-0F48-9588-A14276C47F22}"/>
              </a:ext>
            </a:extLst>
          </p:cNvPr>
          <p:cNvSpPr>
            <a:spLocks noGrp="1"/>
          </p:cNvSpPr>
          <p:nvPr>
            <p:ph type="dt" sz="half" idx="10"/>
          </p:nvPr>
        </p:nvSpPr>
        <p:spPr/>
        <p:txBody>
          <a:bodyPr/>
          <a:lstStyle/>
          <a:p>
            <a:fld id="{DEBFDECE-4405-4794-9E81-60F1DC52D7FD}" type="datetime1">
              <a:rPr lang="en-GB" smtClean="0"/>
              <a:t>19/05/2025</a:t>
            </a:fld>
            <a:endParaRPr lang="en-GB"/>
          </a:p>
        </p:txBody>
      </p:sp>
      <p:sp>
        <p:nvSpPr>
          <p:cNvPr id="5" name="Footer Placeholder 4">
            <a:extLst>
              <a:ext uri="{FF2B5EF4-FFF2-40B4-BE49-F238E27FC236}">
                <a16:creationId xmlns:a16="http://schemas.microsoft.com/office/drawing/2014/main" id="{5205FB30-D1C1-3FA0-3F5D-6C23812F3E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AD849B-7CB1-AFC8-77F2-DB22E340D0CC}"/>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39261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FBB843-0928-4E72-812C-485A72EC531B}" type="datetime1">
              <a:rPr lang="en-GB" smtClean="0"/>
              <a:t>19/05/2025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9AFC66-8340-4198-B5FE-5B28FC08A8C0}" type="datetime1">
              <a:rPr lang="en-GB" smtClean="0"/>
              <a:t>19/05/2025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8A4F848-65E6-44A4-ADAF-A161305552E8}" type="datetime1">
              <a:rPr lang="en-GB" smtClean="0"/>
              <a:t>19/05/2025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83AA3B-BCCF-41E0-B142-4E657773B913}" type="datetime1">
              <a:rPr lang="en-GB" smtClean="0"/>
              <a:t>19/05/2025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E80142C-1E5D-4D0F-9D90-C1BBF9F5738F}" type="datetime1">
              <a:rPr lang="en-GB" smtClean="0"/>
              <a:t>19/05/2025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8260CA-592D-4540-B703-EB356D4492D9}" type="datetime1">
              <a:rPr lang="en-GB" smtClean="0"/>
              <a:t>19/05/2025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Cliquez pour modifier le style du titre principal</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Cliquez pour modifier les styles de texte du Master</a:t>
            </a:r>
          </a:p>
          <a:p>
            <a:pPr lvl="1"/>
            <a:r>
              <a:rPr lang="en-US"/>
              <a:t>Deuxième niveau</a:t>
            </a:r>
          </a:p>
          <a:p>
            <a:pPr lvl="2"/>
            <a:r>
              <a:rPr lang="en-US"/>
              <a:t>Troisième niveau</a:t>
            </a:r>
          </a:p>
          <a:p>
            <a:pPr lvl="3"/>
            <a:r>
              <a:rPr lang="en-US"/>
              <a:t>Quatrième niveau</a:t>
            </a:r>
          </a:p>
          <a:p>
            <a:pPr lvl="4"/>
            <a:r>
              <a:rPr lang="en-US"/>
              <a:t>Cinquième niveau</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483559-F229-4B27-9B3E-BCE48068F6A7}" type="datetime1">
              <a:rPr lang="en-GB" smtClean="0"/>
              <a:t>19/05/2025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14400" y="411480"/>
            <a:ext cx="164592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914400" y="2366010"/>
            <a:ext cx="164592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6910"/>
            <a:ext cx="585216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276999"/>
          </a:xfrm>
          <a:prstGeom prst="rect">
            <a:avLst/>
          </a:prstGeom>
        </p:spPr>
        <p:txBody>
          <a:bodyPr wrap="square" lIns="0" tIns="0" rIns="0" bIns="0">
            <a:spAutoFit/>
          </a:bodyPr>
          <a:lstStyle>
            <a:lvl1pPr algn="l">
              <a:defRPr>
                <a:solidFill>
                  <a:schemeClr val="tx1">
                    <a:tint val="75000"/>
                  </a:schemeClr>
                </a:solidFill>
              </a:defRPr>
            </a:lvl1pPr>
          </a:lstStyle>
          <a:p>
            <a:fld id="{DC7CA2E8-CAAA-4A8B-A273-A08ED098DD70}" type="datetime1">
              <a:rPr lang="en-GB" smtClean="0"/>
              <a:t>19/05/2025</a:t>
            </a:fld>
            <a:endParaRPr lang="en-US"/>
          </a:p>
        </p:txBody>
      </p:sp>
      <p:sp>
        <p:nvSpPr>
          <p:cNvPr id="6" name="Holder 6"/>
          <p:cNvSpPr>
            <a:spLocks noGrp="1"/>
          </p:cNvSpPr>
          <p:nvPr>
            <p:ph type="sldNum" sz="quarter" idx="7"/>
          </p:nvPr>
        </p:nvSpPr>
        <p:spPr>
          <a:xfrm>
            <a:off x="13167360" y="9566910"/>
            <a:ext cx="420624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0019735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bodyStyle>
    <p:other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4286E5-3A6E-4824-8731-2140993AD6E8}"/>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GB"/>
              <a:t>Cliquez pour modifier le style du titre principal</a:t>
            </a:r>
          </a:p>
        </p:txBody>
      </p:sp>
      <p:sp>
        <p:nvSpPr>
          <p:cNvPr id="3" name="Text Placeholder 2">
            <a:extLst>
              <a:ext uri="{FF2B5EF4-FFF2-40B4-BE49-F238E27FC236}">
                <a16:creationId xmlns:a16="http://schemas.microsoft.com/office/drawing/2014/main" id="{D7FE9216-8435-26C0-93CA-28E248475212}"/>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GB"/>
              <a:t>Cliquez pour modifier les styles de texte du Master</a:t>
            </a:r>
          </a:p>
          <a:p>
            <a:pPr lvl="1"/>
            <a:r>
              <a:rPr lang="en-GB"/>
              <a:t>Deuxième niveau</a:t>
            </a:r>
          </a:p>
          <a:p>
            <a:pPr lvl="2"/>
            <a:r>
              <a:rPr lang="en-GB"/>
              <a:t>Troisième niveau</a:t>
            </a:r>
          </a:p>
          <a:p>
            <a:pPr lvl="3"/>
            <a:r>
              <a:rPr lang="en-GB"/>
              <a:t>Quatrième niveau</a:t>
            </a:r>
          </a:p>
          <a:p>
            <a:pPr lvl="4"/>
            <a:r>
              <a:rPr lang="en-GB"/>
              <a:t>Cinquième niveau</a:t>
            </a:r>
          </a:p>
        </p:txBody>
      </p:sp>
      <p:sp>
        <p:nvSpPr>
          <p:cNvPr id="4" name="Date Placeholder 3">
            <a:extLst>
              <a:ext uri="{FF2B5EF4-FFF2-40B4-BE49-F238E27FC236}">
                <a16:creationId xmlns:a16="http://schemas.microsoft.com/office/drawing/2014/main" id="{B5065DBB-B3FE-291A-CC64-79334D9F7CDE}"/>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4DB2B14F-375A-4543-9DB0-4063D0C5BFED}" type="datetime1">
              <a:rPr lang="en-GB" smtClean="0"/>
              <a:t>19/05/2025</a:t>
            </a:fld>
            <a:endParaRPr lang="en-GB"/>
          </a:p>
        </p:txBody>
      </p:sp>
      <p:sp>
        <p:nvSpPr>
          <p:cNvPr id="5" name="Footer Placeholder 4">
            <a:extLst>
              <a:ext uri="{FF2B5EF4-FFF2-40B4-BE49-F238E27FC236}">
                <a16:creationId xmlns:a16="http://schemas.microsoft.com/office/drawing/2014/main" id="{09C8439F-4A8E-9B50-8138-06A9BA5CCA56}"/>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D845C2E4-6E7D-1B01-0314-3BC375141005}"/>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64BE81A3-ADE1-4B8A-B1A6-4A8F0AD1777A}" type="slidenum">
              <a:rPr lang="en-GB" smtClean="0"/>
              <a:t>‹#›</a:t>
            </a:fld>
            <a:endParaRPr lang="en-GB"/>
          </a:p>
        </p:txBody>
      </p:sp>
    </p:spTree>
    <p:extLst>
      <p:ext uri="{BB962C8B-B14F-4D97-AF65-F5344CB8AC3E}">
        <p14:creationId xmlns:p14="http://schemas.microsoft.com/office/powerpoint/2010/main" val="33994273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hf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hyperlink" Target="mailto:GTFCCsecretariat@who.int"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6.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39A2AE-F0EC-B117-557F-A20D7A1D3D82}"/>
              </a:ext>
            </a:extLst>
          </p:cNvPr>
          <p:cNvPicPr>
            <a:picLocks noChangeAspect="1"/>
          </p:cNvPicPr>
          <p:nvPr/>
        </p:nvPicPr>
        <p:blipFill>
          <a:blip r:embed="rId3"/>
          <a:stretch>
            <a:fillRect/>
          </a:stretch>
        </p:blipFill>
        <p:spPr>
          <a:xfrm>
            <a:off x="-228600" y="0"/>
            <a:ext cx="18516600" cy="10287000"/>
          </a:xfrm>
          <a:prstGeom prst="rect">
            <a:avLst/>
          </a:prstGeom>
        </p:spPr>
      </p:pic>
      <p:sp>
        <p:nvSpPr>
          <p:cNvPr id="4" name="Slide Number Placeholder 3">
            <a:extLst>
              <a:ext uri="{FF2B5EF4-FFF2-40B4-BE49-F238E27FC236}">
                <a16:creationId xmlns:a16="http://schemas.microsoft.com/office/drawing/2014/main" id="{F76C6C8C-1B12-8251-E88C-86CD6A981115}"/>
              </a:ext>
            </a:extLst>
          </p:cNvPr>
          <p:cNvSpPr>
            <a:spLocks noGrp="1"/>
          </p:cNvSpPr>
          <p:nvPr>
            <p:ph type="sldNum" sz="quarter" idx="12"/>
          </p:nvPr>
        </p:nvSpPr>
        <p:spPr/>
        <p:txBody>
          <a:bodyPr/>
          <a:lstStyle/>
          <a:p>
            <a:fld id="{B6F15528-21DE-4FAA-801E-634DDDAF4B2B}" type="slidenum">
              <a:rPr lang="en-US" smtClean="0"/>
              <a:pPr/>
              <a:t>1</a:t>
            </a:fld>
            <a:endParaRPr lang="en-US"/>
          </a:p>
        </p:txBody>
      </p:sp>
    </p:spTree>
    <p:extLst>
      <p:ext uri="{BB962C8B-B14F-4D97-AF65-F5344CB8AC3E}">
        <p14:creationId xmlns:p14="http://schemas.microsoft.com/office/powerpoint/2010/main" val="279243723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762000" y="-1382727"/>
            <a:ext cx="11201399"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564913" y="451620"/>
            <a:ext cx="9722087"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Revue des PAMIs par le GTFCC</a:t>
            </a:r>
          </a:p>
        </p:txBody>
      </p:sp>
      <p:sp>
        <p:nvSpPr>
          <p:cNvPr id="8" name="Freeform 4">
            <a:extLst>
              <a:ext uri="{FF2B5EF4-FFF2-40B4-BE49-F238E27FC236}">
                <a16:creationId xmlns:a16="http://schemas.microsoft.com/office/drawing/2014/main" id="{AD43346C-6C64-A2F6-34BA-C17875A1187C}"/>
              </a:ext>
            </a:extLst>
          </p:cNvPr>
          <p:cNvSpPr/>
          <p:nvPr/>
        </p:nvSpPr>
        <p:spPr>
          <a:xfrm>
            <a:off x="1050586" y="2964083"/>
            <a:ext cx="15925800" cy="5315788"/>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C5E6E8"/>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48D26717-FB34-61DF-81F4-9200D45E0197}"/>
              </a:ext>
            </a:extLst>
          </p:cNvPr>
          <p:cNvSpPr txBox="1"/>
          <p:nvPr/>
        </p:nvSpPr>
        <p:spPr>
          <a:xfrm>
            <a:off x="914400" y="3581299"/>
            <a:ext cx="16720225" cy="4093428"/>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1200"/>
              </a:spcAft>
              <a:buClr>
                <a:srgbClr val="009999"/>
              </a:buClr>
              <a:buSzTx/>
              <a:buFontTx/>
              <a:buNone/>
              <a:tabLst/>
              <a:defRPr/>
            </a:pPr>
            <a:r>
              <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Revues techniques </a:t>
            </a:r>
            <a:r>
              <a:rPr kumimoji="0" lang="en-US" sz="32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indépendantes</a:t>
            </a:r>
            <a:r>
              <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p>
          <a:p>
            <a:pPr marL="1371600" marR="0" lvl="2" indent="-457200" algn="l" defTabSz="914400" rtl="0" eaLnBrk="1" fontAlgn="auto" latinLnBrk="0" hangingPunct="1">
              <a:lnSpc>
                <a:spcPct val="100000"/>
              </a:lnSpc>
              <a:spcBef>
                <a:spcPts val="0"/>
              </a:spcBef>
              <a:spcAft>
                <a:spcPts val="1200"/>
              </a:spcAft>
              <a:buClr>
                <a:srgbClr val="009999"/>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À la </a:t>
            </a:r>
            <a:r>
              <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demande des autorités nationales </a:t>
            </a:r>
          </a:p>
          <a:p>
            <a:pPr marL="1371600" marR="0" lvl="2" indent="-457200" algn="l" defTabSz="914400" rtl="0" eaLnBrk="1" fontAlgn="auto" latinLnBrk="0" hangingPunct="1">
              <a:lnSpc>
                <a:spcPct val="100000"/>
              </a:lnSpc>
              <a:spcBef>
                <a:spcPts val="0"/>
              </a:spcBef>
              <a:spcAft>
                <a:spcPts val="1200"/>
              </a:spcAft>
              <a:buClr>
                <a:srgbClr val="009999"/>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Par des </a:t>
            </a:r>
            <a:r>
              <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experts du GTFCC</a:t>
            </a:r>
            <a:endPar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1371600" marR="0" lvl="2" indent="-457200" algn="l" defTabSz="914400" rtl="0" eaLnBrk="1" fontAlgn="auto" latinLnBrk="0" hangingPunct="1">
              <a:lnSpc>
                <a:spcPct val="100000"/>
              </a:lnSpc>
              <a:spcBef>
                <a:spcPts val="0"/>
              </a:spcBef>
              <a:spcAft>
                <a:spcPts val="1200"/>
              </a:spcAft>
              <a:buClr>
                <a:srgbClr val="009999"/>
              </a:buClr>
              <a:buSzTx/>
              <a:buFont typeface="Arial" panose="020B0604020202020204" pitchFamily="34" charset="0"/>
              <a:buChar char="•"/>
              <a:tabLst/>
              <a:defRPr/>
            </a:pP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Reposant</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sur des </a:t>
            </a:r>
            <a:r>
              <a:rPr kumimoji="0" lang="en-US" sz="2800" b="0" i="0" u="none" strike="noStrike" kern="1200" cap="none" spc="0" normalizeH="0" baseline="0" noProof="0" dirty="0" err="1">
                <a:ln>
                  <a:noFill/>
                </a:ln>
                <a:solidFill>
                  <a:prstClr val="black"/>
                </a:solidFill>
                <a:effectLst/>
                <a:uLnTx/>
                <a:uFillTx/>
                <a:latin typeface="Atkinson Hyperlegible Bold" panose="020B0604020202020204" charset="0"/>
                <a:ea typeface="+mn-ea"/>
                <a:cs typeface="+mn-cs"/>
              </a:rPr>
              <a:t>critères</a:t>
            </a:r>
            <a:r>
              <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 standard </a:t>
            </a:r>
          </a:p>
          <a:p>
            <a:pPr marL="1371600" marR="0" lvl="2" indent="-457200" algn="l" defTabSz="914400" rtl="0" eaLnBrk="1" fontAlgn="auto" latinLnBrk="0" hangingPunct="1">
              <a:lnSpc>
                <a:spcPct val="100000"/>
              </a:lnSpc>
              <a:spcBef>
                <a:spcPts val="0"/>
              </a:spcBef>
              <a:spcAft>
                <a:spcPts val="1200"/>
              </a:spcAft>
              <a:buClr>
                <a:srgbClr val="009999"/>
              </a:buClr>
              <a:buSzTx/>
              <a:buFont typeface="Arial" panose="020B0604020202020204" pitchFamily="34" charset="0"/>
              <a:buChar char="•"/>
              <a:tabLst/>
              <a:defRPr/>
            </a:pPr>
            <a:r>
              <a:rPr lang="en-US" sz="2800" dirty="0">
                <a:solidFill>
                  <a:prstClr val="black"/>
                </a:solidFill>
                <a:latin typeface="Atkinson Hyperlegible" panose="020B0604020202020204" charset="0"/>
              </a:rPr>
              <a:t>Pour d</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éterminer</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si :</a:t>
            </a:r>
          </a:p>
          <a:p>
            <a:pPr marL="1371600" marR="0" lvl="2" indent="-457200" algn="l" defTabSz="914400" rtl="0" eaLnBrk="1" fontAlgn="auto" latinLnBrk="0" hangingPunct="1">
              <a:lnSpc>
                <a:spcPct val="100000"/>
              </a:lnSpc>
              <a:spcBef>
                <a:spcPts val="0"/>
              </a:spcBef>
              <a:spcAft>
                <a:spcPts val="1200"/>
              </a:spcAft>
              <a:buClr>
                <a:srgbClr val="009999"/>
              </a:buClr>
              <a:buSzTx/>
              <a:buFontTx/>
              <a:buBlip>
                <a:blip r:embed="rId3"/>
              </a:buBlip>
              <a:tabLst/>
              <a:defRPr/>
            </a:pPr>
            <a:r>
              <a:rPr kumimoji="0" lang="en-US" sz="28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L'identification</a:t>
            </a: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des PAMIs a été réalisée conformément à la </a:t>
            </a:r>
            <a:r>
              <a:rPr kumimoji="0" lang="en-US" sz="28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méthode</a:t>
            </a: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du GTFCC</a:t>
            </a:r>
          </a:p>
          <a:p>
            <a:pPr marL="1371600" marR="0" lvl="2" indent="-457200" algn="l" defTabSz="914400" rtl="0" eaLnBrk="1" fontAlgn="auto" latinLnBrk="0" hangingPunct="1">
              <a:lnSpc>
                <a:spcPct val="100000"/>
              </a:lnSpc>
              <a:spcBef>
                <a:spcPts val="0"/>
              </a:spcBef>
              <a:spcAft>
                <a:spcPts val="1200"/>
              </a:spcAft>
              <a:buClr>
                <a:srgbClr val="009999"/>
              </a:buClr>
              <a:buSzTx/>
              <a:buFontTx/>
              <a:buBlip>
                <a:blip r:embed="rId3"/>
              </a:buBlip>
              <a:tabLst/>
              <a:defRPr/>
            </a:pPr>
            <a:r>
              <a:rPr kumimoji="0" lang="en-US" sz="28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Toute</a:t>
            </a: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n-US" sz="28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déviation</a:t>
            </a: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de </a:t>
            </a:r>
            <a:r>
              <a:rPr kumimoji="0" lang="en-US" sz="28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cette</a:t>
            </a: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méthode est justifié par des </a:t>
            </a:r>
            <a:r>
              <a:rPr kumimoji="0" lang="en-US" sz="28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considérations</a:t>
            </a: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techniques</a:t>
            </a:r>
          </a:p>
        </p:txBody>
      </p:sp>
      <p:sp>
        <p:nvSpPr>
          <p:cNvPr id="7" name="Slide Number Placeholder 6">
            <a:extLst>
              <a:ext uri="{FF2B5EF4-FFF2-40B4-BE49-F238E27FC236}">
                <a16:creationId xmlns:a16="http://schemas.microsoft.com/office/drawing/2014/main" id="{1CFAA4B8-431A-5796-A394-937681DD7A12}"/>
              </a:ext>
            </a:extLst>
          </p:cNvPr>
          <p:cNvSpPr>
            <a:spLocks noGrp="1"/>
          </p:cNvSpPr>
          <p:nvPr>
            <p:ph type="sldNum" sz="quarter" idx="7"/>
          </p:nvPr>
        </p:nvSpPr>
        <p:spPr/>
        <p:txBody>
          <a:bodyPr/>
          <a:lstStyle/>
          <a:p>
            <a:fld id="{B6F15528-21DE-4FAA-801E-634DDDAF4B2B}" type="slidenum">
              <a:rPr lang="en-US" smtClean="0"/>
              <a:t>10</a:t>
            </a:fld>
            <a:endParaRPr lang="en-US"/>
          </a:p>
        </p:txBody>
      </p:sp>
    </p:spTree>
    <p:extLst>
      <p:ext uri="{BB962C8B-B14F-4D97-AF65-F5344CB8AC3E}">
        <p14:creationId xmlns:p14="http://schemas.microsoft.com/office/powerpoint/2010/main" val="12915722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761999" y="-1382727"/>
            <a:ext cx="9906000"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838200" y="413166"/>
            <a:ext cx="15152965"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Bénéfices</a:t>
            </a: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des revues</a:t>
            </a:r>
          </a:p>
        </p:txBody>
      </p:sp>
      <p:sp>
        <p:nvSpPr>
          <p:cNvPr id="9" name="TextBox 8">
            <a:extLst>
              <a:ext uri="{FF2B5EF4-FFF2-40B4-BE49-F238E27FC236}">
                <a16:creationId xmlns:a16="http://schemas.microsoft.com/office/drawing/2014/main" id="{E602CCDB-E066-7BA3-122E-85F65A656BCF}"/>
              </a:ext>
            </a:extLst>
          </p:cNvPr>
          <p:cNvSpPr txBox="1"/>
          <p:nvPr/>
        </p:nvSpPr>
        <p:spPr>
          <a:xfrm>
            <a:off x="3899854" y="3098282"/>
            <a:ext cx="12787946" cy="523220"/>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Tx/>
              <a:buBlip>
                <a:blip r:embed="rId3"/>
              </a:buBlip>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L'identification des PAMIs </a:t>
            </a:r>
            <a:r>
              <a:rPr lang="en-US" sz="2800" dirty="0">
                <a:solidFill>
                  <a:prstClr val="black"/>
                </a:solidFill>
                <a:latin typeface="Atkinson Hyperlegible" panose="020B0604020202020204" charset="0"/>
              </a:rPr>
              <a:t>permet de </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cibler les </a:t>
            </a:r>
            <a:r>
              <a:rPr kumimoji="0" lang="en-US" sz="2800" b="0"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rPr>
              <a:t>stratégies</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 d'</a:t>
            </a:r>
            <a:r>
              <a:rPr lang="en-US" sz="2800" dirty="0" err="1">
                <a:solidFill>
                  <a:srgbClr val="009999"/>
                </a:solidFill>
                <a:latin typeface="Atkinson Hyperlegible Bold" panose="020B0604020202020204" charset="0"/>
              </a:rPr>
              <a:t>élimination</a:t>
            </a:r>
            <a:endPar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endParaRPr>
          </a:p>
        </p:txBody>
      </p:sp>
      <p:sp>
        <p:nvSpPr>
          <p:cNvPr id="12" name="TextBox 11">
            <a:extLst>
              <a:ext uri="{FF2B5EF4-FFF2-40B4-BE49-F238E27FC236}">
                <a16:creationId xmlns:a16="http://schemas.microsoft.com/office/drawing/2014/main" id="{1D8542AC-2D87-0AAE-84B8-D00D0721350E}"/>
              </a:ext>
            </a:extLst>
          </p:cNvPr>
          <p:cNvSpPr txBox="1"/>
          <p:nvPr/>
        </p:nvSpPr>
        <p:spPr>
          <a:xfrm>
            <a:off x="3924777" y="8267700"/>
            <a:ext cx="15468600" cy="52322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
                <a:srgbClr val="009999"/>
              </a:buClr>
              <a:buSzTx/>
              <a:buFontTx/>
              <a:buBlip>
                <a:blip r:embed="rId3"/>
              </a:buBlip>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Le retour d'information et les recommandations </a:t>
            </a:r>
            <a:r>
              <a:rPr lang="en-US" sz="2800" dirty="0">
                <a:solidFill>
                  <a:prstClr val="black"/>
                </a:solidFill>
                <a:latin typeface="Atkinson Hyperlegible" panose="020B0604020202020204" charset="0"/>
              </a:rPr>
              <a:t>ne</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sont </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pas </a:t>
            </a:r>
            <a:r>
              <a:rPr kumimoji="0" lang="en-US" sz="2800" b="0"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rPr>
              <a:t>prescriptifs</a:t>
            </a:r>
            <a:endPar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endParaRPr>
          </a:p>
        </p:txBody>
      </p:sp>
      <p:sp>
        <p:nvSpPr>
          <p:cNvPr id="10" name="TextBox 9">
            <a:extLst>
              <a:ext uri="{FF2B5EF4-FFF2-40B4-BE49-F238E27FC236}">
                <a16:creationId xmlns:a16="http://schemas.microsoft.com/office/drawing/2014/main" id="{76F82B71-5891-D294-0CE7-1770AB7FC629}"/>
              </a:ext>
            </a:extLst>
          </p:cNvPr>
          <p:cNvSpPr txBox="1"/>
          <p:nvPr/>
        </p:nvSpPr>
        <p:spPr>
          <a:xfrm>
            <a:off x="3899854" y="6826244"/>
            <a:ext cx="13626830" cy="954107"/>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Tx/>
              <a:buBlip>
                <a:blip r:embed="rId3"/>
              </a:buBlip>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Dans un esprit de partenariat contre le choléra, </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aide les pays à maximiser l'efficacité et l'efficience de </a:t>
            </a:r>
            <a:r>
              <a:rPr kumimoji="0" lang="en-US" sz="2800" b="0"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rPr>
              <a:t>leur</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 PNC </a:t>
            </a:r>
            <a:r>
              <a:rPr lang="en-US" sz="2800" dirty="0">
                <a:solidFill>
                  <a:prstClr val="black"/>
                </a:solidFill>
                <a:latin typeface="Atkinson Hyperlegible" panose="020B0604020202020204" charset="0"/>
              </a:rPr>
              <a:t>pour </a:t>
            </a:r>
            <a:r>
              <a:rPr lang="en-US" sz="2800" dirty="0" err="1">
                <a:solidFill>
                  <a:prstClr val="black"/>
                </a:solidFill>
                <a:latin typeface="Atkinson Hyperlegible" panose="020B0604020202020204" charset="0"/>
              </a:rPr>
              <a:t>l’élimination</a:t>
            </a:r>
            <a:r>
              <a:rPr lang="en-US" sz="2800" dirty="0">
                <a:solidFill>
                  <a:prstClr val="black"/>
                </a:solidFill>
                <a:latin typeface="Atkinson Hyperlegible" panose="020B0604020202020204" charset="0"/>
              </a:rPr>
              <a:t> du choléra</a:t>
            </a:r>
          </a:p>
        </p:txBody>
      </p:sp>
      <p:grpSp>
        <p:nvGrpSpPr>
          <p:cNvPr id="14" name="Group 13">
            <a:extLst>
              <a:ext uri="{FF2B5EF4-FFF2-40B4-BE49-F238E27FC236}">
                <a16:creationId xmlns:a16="http://schemas.microsoft.com/office/drawing/2014/main" id="{C3F0AE9E-972A-1C8F-B786-925DEDC51CA5}"/>
              </a:ext>
            </a:extLst>
          </p:cNvPr>
          <p:cNvGrpSpPr/>
          <p:nvPr/>
        </p:nvGrpSpPr>
        <p:grpSpPr>
          <a:xfrm>
            <a:off x="313831" y="4127764"/>
            <a:ext cx="17220843" cy="3234505"/>
            <a:chOff x="313831" y="4127764"/>
            <a:chExt cx="17220843" cy="3234505"/>
          </a:xfrm>
        </p:grpSpPr>
        <p:sp>
          <p:nvSpPr>
            <p:cNvPr id="8" name="Freeform 4">
              <a:extLst>
                <a:ext uri="{FF2B5EF4-FFF2-40B4-BE49-F238E27FC236}">
                  <a16:creationId xmlns:a16="http://schemas.microsoft.com/office/drawing/2014/main" id="{56CE590C-1253-8F84-1C92-0C9578EC8F43}"/>
                </a:ext>
              </a:extLst>
            </p:cNvPr>
            <p:cNvSpPr/>
            <p:nvPr/>
          </p:nvSpPr>
          <p:spPr>
            <a:xfrm>
              <a:off x="4555065" y="4917968"/>
              <a:ext cx="11675535" cy="1332976"/>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37290F"/>
                </a:solidFill>
                <a:effectLst/>
                <a:uLnTx/>
                <a:uFillTx/>
                <a:latin typeface="Atkinson Hyperlegible" panose="020B0604020202020204" charset="0"/>
                <a:ea typeface="+mn-ea"/>
                <a:cs typeface="+mn-cs"/>
              </a:endParaRPr>
            </a:p>
          </p:txBody>
        </p:sp>
        <p:sp>
          <p:nvSpPr>
            <p:cNvPr id="11" name="TextBox 10">
              <a:extLst>
                <a:ext uri="{FF2B5EF4-FFF2-40B4-BE49-F238E27FC236}">
                  <a16:creationId xmlns:a16="http://schemas.microsoft.com/office/drawing/2014/main" id="{88FA5EE9-4232-15FE-8F6F-00FCFD7B0A16}"/>
                </a:ext>
              </a:extLst>
            </p:cNvPr>
            <p:cNvSpPr txBox="1"/>
            <p:nvPr/>
          </p:nvSpPr>
          <p:spPr>
            <a:xfrm>
              <a:off x="3907844" y="4221933"/>
              <a:ext cx="13626830" cy="52322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2400"/>
                </a:spcAft>
                <a:buClrTx/>
                <a:buSzTx/>
                <a:buFontTx/>
                <a:buBlip>
                  <a:blip r:embed="rId3"/>
                </a:buBlip>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Les revues des </a:t>
              </a:r>
              <a:r>
                <a:rPr lang="en-US" sz="2800" dirty="0">
                  <a:solidFill>
                    <a:prstClr val="black"/>
                  </a:solidFill>
                  <a:latin typeface="Atkinson Hyperlegible" panose="020B0604020202020204" charset="0"/>
                </a:rPr>
                <a:t>PAMIs par le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GTFCC sont l'occasion pour les pays de recevoir</a:t>
              </a:r>
            </a:p>
          </p:txBody>
        </p:sp>
        <p:pic>
          <p:nvPicPr>
            <p:cNvPr id="16" name="Picture 15">
              <a:extLst>
                <a:ext uri="{FF2B5EF4-FFF2-40B4-BE49-F238E27FC236}">
                  <a16:creationId xmlns:a16="http://schemas.microsoft.com/office/drawing/2014/main" id="{4667E414-7605-5028-85ED-5F857B3972E8}"/>
                </a:ext>
              </a:extLst>
            </p:cNvPr>
            <p:cNvPicPr>
              <a:picLocks noChangeAspect="1"/>
            </p:cNvPicPr>
            <p:nvPr/>
          </p:nvPicPr>
          <p:blipFill>
            <a:blip r:embed="rId4"/>
            <a:stretch>
              <a:fillRect/>
            </a:stretch>
          </p:blipFill>
          <p:spPr>
            <a:xfrm>
              <a:off x="313831" y="4127764"/>
              <a:ext cx="3439871" cy="3234505"/>
            </a:xfrm>
            <a:prstGeom prst="rect">
              <a:avLst/>
            </a:prstGeom>
          </p:spPr>
        </p:pic>
        <p:sp>
          <p:nvSpPr>
            <p:cNvPr id="13" name="TextBox 12">
              <a:extLst>
                <a:ext uri="{FF2B5EF4-FFF2-40B4-BE49-F238E27FC236}">
                  <a16:creationId xmlns:a16="http://schemas.microsoft.com/office/drawing/2014/main" id="{DC433F75-8DB3-0676-1FE5-4377F86D95D8}"/>
                </a:ext>
              </a:extLst>
            </p:cNvPr>
            <p:cNvSpPr txBox="1"/>
            <p:nvPr/>
          </p:nvSpPr>
          <p:spPr>
            <a:xfrm>
              <a:off x="4191001" y="5030458"/>
              <a:ext cx="12191999" cy="1107996"/>
            </a:xfrm>
            <a:prstGeom prst="rect">
              <a:avLst/>
            </a:prstGeom>
            <a:noFill/>
          </p:spPr>
          <p:txBody>
            <a:bodyPr wrap="square" rtlCol="0">
              <a:spAutoFit/>
            </a:bodyPr>
            <a:lstStyle/>
            <a:p>
              <a:pPr marL="1371600" marR="0" lvl="2" indent="-457200" algn="l" defTabSz="914400" rtl="0" eaLnBrk="1" fontAlgn="auto" latinLnBrk="0" hangingPunct="1">
                <a:lnSpc>
                  <a:spcPct val="100000"/>
                </a:lnSpc>
                <a:spcBef>
                  <a:spcPts val="0"/>
                </a:spcBef>
                <a:spcAft>
                  <a:spcPts val="1200"/>
                </a:spcAft>
                <a:buClr>
                  <a:srgbClr val="009999"/>
                </a:buClr>
                <a:buSzTx/>
                <a:buFont typeface="Arial" panose="020B0604020202020204" pitchFamily="34" charset="0"/>
                <a:buChar char="•"/>
                <a:tabLst/>
                <a:defRPr/>
              </a:pP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Un r</a:t>
              </a:r>
              <a:r>
                <a:rPr kumimoji="0" lang="en-US" sz="280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etour</a:t>
              </a: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d'information technique </a:t>
              </a:r>
              <a:r>
                <a:rPr kumimoji="0" lang="en-US" sz="280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indépendant</a:t>
              </a:r>
              <a:endPar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a:p>
              <a:pPr marL="1371600" marR="0" lvl="2" indent="-457200" algn="l" defTabSz="914400" rtl="0" eaLnBrk="1" fontAlgn="auto" latinLnBrk="0" hangingPunct="1">
                <a:lnSpc>
                  <a:spcPct val="100000"/>
                </a:lnSpc>
                <a:spcBef>
                  <a:spcPts val="0"/>
                </a:spcBef>
                <a:spcAft>
                  <a:spcPts val="2400"/>
                </a:spcAft>
                <a:buClr>
                  <a:srgbClr val="009999"/>
                </a:buClr>
                <a:buSzTx/>
                <a:buFont typeface="Arial" panose="020B0604020202020204" pitchFamily="34" charset="0"/>
                <a:buChar char="•"/>
                <a:tabLst/>
                <a:defRPr/>
              </a:pP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Des c</a:t>
              </a:r>
              <a:r>
                <a:rPr kumimoji="0" lang="en-US" sz="280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onseils</a:t>
              </a: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et recommandations pratiques et constructifs</a:t>
              </a:r>
              <a:endParaRPr kumimoji="0" lang="en-US" sz="1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grpSp>
      <p:sp>
        <p:nvSpPr>
          <p:cNvPr id="7" name="Slide Number Placeholder 6">
            <a:extLst>
              <a:ext uri="{FF2B5EF4-FFF2-40B4-BE49-F238E27FC236}">
                <a16:creationId xmlns:a16="http://schemas.microsoft.com/office/drawing/2014/main" id="{37222CA4-32CF-0FD1-BD80-747975384571}"/>
              </a:ext>
            </a:extLst>
          </p:cNvPr>
          <p:cNvSpPr>
            <a:spLocks noGrp="1"/>
          </p:cNvSpPr>
          <p:nvPr>
            <p:ph type="sldNum" sz="quarter" idx="7"/>
          </p:nvPr>
        </p:nvSpPr>
        <p:spPr/>
        <p:txBody>
          <a:bodyPr/>
          <a:lstStyle/>
          <a:p>
            <a:fld id="{B6F15528-21DE-4FAA-801E-634DDDAF4B2B}" type="slidenum">
              <a:rPr lang="en-US" smtClean="0"/>
              <a:t>11</a:t>
            </a:fld>
            <a:endParaRPr lang="en-US"/>
          </a:p>
        </p:txBody>
      </p:sp>
    </p:spTree>
    <p:extLst>
      <p:ext uri="{BB962C8B-B14F-4D97-AF65-F5344CB8AC3E}">
        <p14:creationId xmlns:p14="http://schemas.microsoft.com/office/powerpoint/2010/main" val="5348437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838199" y="-1382727"/>
            <a:ext cx="9982200"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1044676" y="451620"/>
            <a:ext cx="13433324"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Pays </a:t>
            </a: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concernés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7" name="Freeform 4">
            <a:extLst>
              <a:ext uri="{FF2B5EF4-FFF2-40B4-BE49-F238E27FC236}">
                <a16:creationId xmlns:a16="http://schemas.microsoft.com/office/drawing/2014/main" id="{ABEE93AD-9627-22B1-477D-B5515B8BEC83}"/>
              </a:ext>
            </a:extLst>
          </p:cNvPr>
          <p:cNvSpPr/>
          <p:nvPr/>
        </p:nvSpPr>
        <p:spPr>
          <a:xfrm>
            <a:off x="867181" y="2266112"/>
            <a:ext cx="16553638" cy="1519631"/>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37290F"/>
              </a:solidFill>
              <a:effectLst/>
              <a:uLnTx/>
              <a:uFillTx/>
              <a:latin typeface="Atkinson Hyperlegible" panose="020B0604020202020204" charset="0"/>
              <a:ea typeface="+mn-ea"/>
              <a:cs typeface="+mn-cs"/>
            </a:endParaRPr>
          </a:p>
        </p:txBody>
      </p:sp>
      <p:sp>
        <p:nvSpPr>
          <p:cNvPr id="9" name="TextBox 8">
            <a:extLst>
              <a:ext uri="{FF2B5EF4-FFF2-40B4-BE49-F238E27FC236}">
                <a16:creationId xmlns:a16="http://schemas.microsoft.com/office/drawing/2014/main" id="{4E1AAF29-D0CA-D744-7026-D12909D3C50E}"/>
              </a:ext>
            </a:extLst>
          </p:cNvPr>
          <p:cNvSpPr txBox="1"/>
          <p:nvPr/>
        </p:nvSpPr>
        <p:spPr>
          <a:xfrm>
            <a:off x="533400" y="2534624"/>
            <a:ext cx="16887419" cy="1384995"/>
          </a:xfrm>
          <a:prstGeom prst="rect">
            <a:avLst/>
          </a:prstGeom>
          <a:noFill/>
        </p:spPr>
        <p:txBody>
          <a:bodyPr wrap="square" rtlCol="0">
            <a:spAutoFit/>
          </a:bodyPr>
          <a:lstStyle/>
          <a:p>
            <a:pPr marL="457200" marR="0" lvl="1" indent="0" algn="ctr" defTabSz="914400" rtl="0" eaLnBrk="1" fontAlgn="auto" latinLnBrk="0" hangingPunct="1">
              <a:lnSpc>
                <a:spcPct val="100000"/>
              </a:lnSpc>
              <a:spcBef>
                <a:spcPts val="0"/>
              </a:spcBef>
              <a:spcAft>
                <a:spcPts val="1200"/>
              </a:spcAft>
              <a:buClr>
                <a:srgbClr val="009999"/>
              </a:buClr>
              <a:buSzTx/>
              <a:buFontTx/>
              <a:buNone/>
              <a:tabLst/>
              <a:defRPr/>
            </a:pP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Le GTFCC soutient tous les pays de la </a:t>
            </a:r>
            <a:r>
              <a:rPr kumimoji="0" lang="en-US" sz="28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même</a:t>
            </a: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manière</a:t>
            </a:r>
          </a:p>
          <a:p>
            <a:pPr marL="457200" marR="0" lvl="1" indent="0" algn="ctr" defTabSz="914400" rtl="0" eaLnBrk="1" fontAlgn="auto" latinLnBrk="0" hangingPunct="1">
              <a:lnSpc>
                <a:spcPct val="100000"/>
              </a:lnSpc>
              <a:spcBef>
                <a:spcPts val="0"/>
              </a:spcBef>
              <a:spcAft>
                <a:spcPts val="0"/>
              </a:spcAft>
              <a:buClr>
                <a:srgbClr val="009999"/>
              </a:buClr>
              <a:buSzTx/>
              <a:buFontTx/>
              <a:buNone/>
              <a:tabLst/>
              <a:defRPr/>
            </a:pP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Tout pays ayant identifié des PAMIs </a:t>
            </a: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est invité à demander </a:t>
            </a:r>
            <a:r>
              <a:rPr kumimoji="0" lang="en-US" sz="280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une</a:t>
            </a: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revue des PAMIs par le GTFCC</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F98C3B74-3C8E-6BF0-80B2-29243FE0468F}"/>
              </a:ext>
            </a:extLst>
          </p:cNvPr>
          <p:cNvSpPr txBox="1"/>
          <p:nvPr/>
        </p:nvSpPr>
        <p:spPr>
          <a:xfrm>
            <a:off x="3962400" y="7956304"/>
            <a:ext cx="15240000" cy="52322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800"/>
              </a:spcAft>
              <a:buClrTx/>
              <a:buSzTx/>
              <a:buFontTx/>
              <a:buBlip>
                <a:blip r:embed="rId3"/>
              </a:buBlip>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Les autres pays sont </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encouragés </a:t>
            </a:r>
            <a:r>
              <a:rPr lang="en-US" sz="2800" dirty="0">
                <a:solidFill>
                  <a:prstClr val="black"/>
                </a:solidFill>
                <a:latin typeface="Atkinson Hyperlegible" panose="020B0604020202020204" charset="0"/>
              </a:rPr>
              <a:t>à demander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une</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revue des PAMIs par le GTFCC</a:t>
            </a:r>
          </a:p>
        </p:txBody>
      </p:sp>
      <p:grpSp>
        <p:nvGrpSpPr>
          <p:cNvPr id="10" name="Group 9">
            <a:extLst>
              <a:ext uri="{FF2B5EF4-FFF2-40B4-BE49-F238E27FC236}">
                <a16:creationId xmlns:a16="http://schemas.microsoft.com/office/drawing/2014/main" id="{8E5C0219-0596-FB1F-EB1A-8CB692D30016}"/>
              </a:ext>
            </a:extLst>
          </p:cNvPr>
          <p:cNvGrpSpPr/>
          <p:nvPr/>
        </p:nvGrpSpPr>
        <p:grpSpPr>
          <a:xfrm>
            <a:off x="533400" y="5145437"/>
            <a:ext cx="16887419" cy="3036960"/>
            <a:chOff x="533400" y="5145437"/>
            <a:chExt cx="16887419" cy="3036960"/>
          </a:xfrm>
        </p:grpSpPr>
        <p:sp>
          <p:nvSpPr>
            <p:cNvPr id="15" name="TextBox 14">
              <a:extLst>
                <a:ext uri="{FF2B5EF4-FFF2-40B4-BE49-F238E27FC236}">
                  <a16:creationId xmlns:a16="http://schemas.microsoft.com/office/drawing/2014/main" id="{E9F34D1C-8296-5D47-9029-2305F8CA59DD}"/>
                </a:ext>
              </a:extLst>
            </p:cNvPr>
            <p:cNvSpPr txBox="1"/>
            <p:nvPr/>
          </p:nvSpPr>
          <p:spPr>
            <a:xfrm>
              <a:off x="3962400" y="5145437"/>
              <a:ext cx="13458419" cy="1846659"/>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800"/>
                </a:spcAft>
                <a:buClrTx/>
                <a:buSzTx/>
                <a:buFontTx/>
                <a:buBlip>
                  <a:blip r:embed="rId3"/>
                </a:buBlip>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Les revues des PAMIs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sont</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obligatoires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pour les pays qui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envisagent</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de :</a:t>
              </a:r>
            </a:p>
            <a:p>
              <a:pPr marL="914400" lvl="1" indent="-457200">
                <a:spcAft>
                  <a:spcPts val="1800"/>
                </a:spcAft>
                <a:buClr>
                  <a:srgbClr val="009999"/>
                </a:buClr>
                <a:buFont typeface="Arial" panose="020B0604020202020204" pitchFamily="34" charset="0"/>
                <a:buChar char="•"/>
              </a:pPr>
              <a:r>
                <a:rPr lang="en-US" sz="2800" dirty="0" err="1">
                  <a:solidFill>
                    <a:prstClr val="black"/>
                  </a:solidFill>
                  <a:latin typeface="Atkinson Hyperlegible" panose="020B0604020202020204" charset="0"/>
                </a:rPr>
                <a:t>Soumettre</a:t>
              </a:r>
              <a:r>
                <a:rPr lang="en-US" sz="2800" dirty="0">
                  <a:solidFill>
                    <a:prstClr val="black"/>
                  </a:solidFill>
                  <a:latin typeface="Atkinson Hyperlegible" panose="020B0604020202020204" charset="0"/>
                </a:rPr>
                <a:t> </a:t>
              </a:r>
              <a:r>
                <a:rPr lang="en-US" sz="2800" dirty="0" err="1">
                  <a:solidFill>
                    <a:prstClr val="black"/>
                  </a:solidFill>
                  <a:latin typeface="Atkinson Hyperlegible" panose="020B0604020202020204" charset="0"/>
                </a:rPr>
                <a:t>leur</a:t>
              </a:r>
              <a:r>
                <a:rPr lang="en-US" sz="2800" dirty="0">
                  <a:solidFill>
                    <a:prstClr val="black"/>
                  </a:solidFill>
                  <a:latin typeface="Atkinson Hyperlegible" panose="020B0604020202020204" charset="0"/>
                </a:rPr>
                <a:t> </a:t>
              </a:r>
              <a:r>
                <a:rPr lang="en-US" sz="2800" dirty="0">
                  <a:solidFill>
                    <a:prstClr val="black"/>
                  </a:solidFill>
                  <a:latin typeface="Atkinson Hyperlegible Bold" panose="020B0604020202020204" charset="0"/>
                </a:rPr>
                <a:t>PNC à l'approbation du GTFCC</a:t>
              </a:r>
            </a:p>
            <a:p>
              <a:pPr marL="914400" marR="0" lvl="1" indent="-457200" algn="l" defTabSz="914400" rtl="0" eaLnBrk="1" fontAlgn="auto" latinLnBrk="0" hangingPunct="1">
                <a:lnSpc>
                  <a:spcPct val="100000"/>
                </a:lnSpc>
                <a:spcBef>
                  <a:spcPts val="0"/>
                </a:spcBef>
                <a:spcAft>
                  <a:spcPts val="1800"/>
                </a:spcAft>
                <a:buClr>
                  <a:srgbClr val="009999"/>
                </a:buClr>
                <a:buSzTx/>
                <a:buFont typeface="Arial" panose="020B0604020202020204" pitchFamily="34" charset="0"/>
                <a:buChar char="•"/>
                <a:tabLst/>
                <a:defRPr/>
              </a:pP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Mettre</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en</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oeuvre de la </a:t>
              </a:r>
              <a:r>
                <a:rPr lang="en-US" sz="2800" dirty="0">
                  <a:solidFill>
                    <a:prstClr val="black"/>
                  </a:solidFill>
                  <a:latin typeface="Atkinson Hyperlegible Bold" panose="020B0604020202020204" charset="0"/>
                </a:rPr>
                <a:t>vaccination </a:t>
              </a:r>
              <a:r>
                <a:rPr lang="en-US" sz="2800" dirty="0" err="1">
                  <a:solidFill>
                    <a:prstClr val="black"/>
                  </a:solidFill>
                  <a:latin typeface="Atkinson Hyperlegible Bold" panose="020B0604020202020204" charset="0"/>
                </a:rPr>
                <a:t>préventive</a:t>
              </a:r>
              <a:r>
                <a:rPr lang="en-US" sz="2800" dirty="0">
                  <a:solidFill>
                    <a:prstClr val="black"/>
                  </a:solidFill>
                  <a:latin typeface="Atkinson Hyperlegible Bold" panose="020B0604020202020204" charset="0"/>
                </a:rPr>
                <a:t> </a:t>
              </a:r>
            </a:p>
          </p:txBody>
        </p:sp>
        <p:pic>
          <p:nvPicPr>
            <p:cNvPr id="8" name="Picture 7">
              <a:extLst>
                <a:ext uri="{FF2B5EF4-FFF2-40B4-BE49-F238E27FC236}">
                  <a16:creationId xmlns:a16="http://schemas.microsoft.com/office/drawing/2014/main" id="{EF7A354C-F670-7E77-203D-BD830803B66D}"/>
                </a:ext>
              </a:extLst>
            </p:cNvPr>
            <p:cNvPicPr>
              <a:picLocks noChangeAspect="1"/>
            </p:cNvPicPr>
            <p:nvPr/>
          </p:nvPicPr>
          <p:blipFill>
            <a:blip r:embed="rId4"/>
            <a:stretch>
              <a:fillRect/>
            </a:stretch>
          </p:blipFill>
          <p:spPr>
            <a:xfrm>
              <a:off x="533400" y="5242163"/>
              <a:ext cx="3070124" cy="2940234"/>
            </a:xfrm>
            <a:prstGeom prst="rect">
              <a:avLst/>
            </a:prstGeom>
          </p:spPr>
        </p:pic>
      </p:grpSp>
      <p:sp>
        <p:nvSpPr>
          <p:cNvPr id="11" name="Slide Number Placeholder 10">
            <a:extLst>
              <a:ext uri="{FF2B5EF4-FFF2-40B4-BE49-F238E27FC236}">
                <a16:creationId xmlns:a16="http://schemas.microsoft.com/office/drawing/2014/main" id="{F4BC92E0-9073-0E81-455B-B9E3761E217E}"/>
              </a:ext>
            </a:extLst>
          </p:cNvPr>
          <p:cNvSpPr>
            <a:spLocks noGrp="1"/>
          </p:cNvSpPr>
          <p:nvPr>
            <p:ph type="sldNum" sz="quarter" idx="7"/>
          </p:nvPr>
        </p:nvSpPr>
        <p:spPr/>
        <p:txBody>
          <a:bodyPr/>
          <a:lstStyle/>
          <a:p>
            <a:fld id="{B6F15528-21DE-4FAA-801E-634DDDAF4B2B}" type="slidenum">
              <a:rPr lang="en-US" smtClean="0"/>
              <a:t>12</a:t>
            </a:fld>
            <a:endParaRPr lang="en-US"/>
          </a:p>
        </p:txBody>
      </p:sp>
    </p:spTree>
    <p:extLst>
      <p:ext uri="{BB962C8B-B14F-4D97-AF65-F5344CB8AC3E}">
        <p14:creationId xmlns:p14="http://schemas.microsoft.com/office/powerpoint/2010/main" val="4079446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Freeform 4">
            <a:extLst>
              <a:ext uri="{FF2B5EF4-FFF2-40B4-BE49-F238E27FC236}">
                <a16:creationId xmlns:a16="http://schemas.microsoft.com/office/drawing/2014/main" id="{94B40ACC-FA99-FF38-381E-DBDD3C41065A}"/>
              </a:ext>
            </a:extLst>
          </p:cNvPr>
          <p:cNvSpPr/>
          <p:nvPr/>
        </p:nvSpPr>
        <p:spPr>
          <a:xfrm>
            <a:off x="1752599" y="1857444"/>
            <a:ext cx="14892867" cy="1387805"/>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37290F"/>
              </a:solidFill>
              <a:effectLst/>
              <a:uLnTx/>
              <a:uFillTx/>
              <a:latin typeface="Atkinson Hyperlegible" panose="020B0604020202020204" charset="0"/>
              <a:ea typeface="+mn-ea"/>
              <a:cs typeface="+mn-cs"/>
            </a:endParaRPr>
          </a:p>
        </p:txBody>
      </p:sp>
      <p:grpSp>
        <p:nvGrpSpPr>
          <p:cNvPr id="3" name="Group 4">
            <a:extLst>
              <a:ext uri="{FF2B5EF4-FFF2-40B4-BE49-F238E27FC236}">
                <a16:creationId xmlns:a16="http://schemas.microsoft.com/office/drawing/2014/main" id="{717959A1-52EF-A33C-AE82-458F0395A1A7}"/>
              </a:ext>
            </a:extLst>
          </p:cNvPr>
          <p:cNvGrpSpPr/>
          <p:nvPr/>
        </p:nvGrpSpPr>
        <p:grpSpPr>
          <a:xfrm>
            <a:off x="-403289" y="-1382727"/>
            <a:ext cx="10537889"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718445" y="451620"/>
            <a:ext cx="10406755"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Quand demander </a:t>
            </a: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une</a:t>
            </a: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revue ?</a:t>
            </a:r>
          </a:p>
        </p:txBody>
      </p:sp>
      <p:sp>
        <p:nvSpPr>
          <p:cNvPr id="10" name="TextBox 9">
            <a:extLst>
              <a:ext uri="{FF2B5EF4-FFF2-40B4-BE49-F238E27FC236}">
                <a16:creationId xmlns:a16="http://schemas.microsoft.com/office/drawing/2014/main" id="{0F461FF9-7F2B-2FD0-6565-3DE44A54E04B}"/>
              </a:ext>
            </a:extLst>
          </p:cNvPr>
          <p:cNvSpPr txBox="1"/>
          <p:nvPr/>
        </p:nvSpPr>
        <p:spPr>
          <a:xfrm>
            <a:off x="1752599" y="2116372"/>
            <a:ext cx="14892867" cy="1005403"/>
          </a:xfrm>
          <a:prstGeom prst="rect">
            <a:avLst/>
          </a:prstGeom>
          <a:noFill/>
        </p:spPr>
        <p:txBody>
          <a:bodyPr wrap="square" rtlCol="0">
            <a:spAutoFit/>
          </a:bodyPr>
          <a:lstStyle/>
          <a:p>
            <a:pPr marL="0" marR="0" lvl="1" indent="0" algn="ctr" defTabSz="914400" rtl="0" eaLnBrk="1" fontAlgn="auto" latinLnBrk="0" hangingPunct="1">
              <a:lnSpc>
                <a:spcPct val="100000"/>
              </a:lnSpc>
              <a:spcBef>
                <a:spcPts val="0"/>
              </a:spcBef>
              <a:spcAft>
                <a:spcPts val="400"/>
              </a:spcAft>
              <a:buClr>
                <a:srgbClr val="009999"/>
              </a:buClr>
              <a:buSzTx/>
              <a:buFontTx/>
              <a:buNone/>
              <a:tabLst/>
              <a:defRPr/>
            </a:pP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D</a:t>
            </a:r>
            <a:r>
              <a:rPr kumimoji="0" lang="en-US" sz="280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ès</a:t>
            </a: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que la documentation </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sur </a:t>
            </a:r>
            <a:r>
              <a:rPr kumimoji="0" lang="en-US" sz="280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l'identification</a:t>
            </a: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des PAMIs </a:t>
            </a:r>
            <a:r>
              <a:rPr kumimoji="0" lang="en-US" sz="280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est</a:t>
            </a: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n-US" sz="280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prête</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a:t>
            </a:r>
            <a:endPar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a:p>
            <a:pPr marL="0" marR="0" lvl="1" indent="0" algn="ctr" defTabSz="914400" rtl="0" eaLnBrk="1" fontAlgn="auto" latinLnBrk="0" hangingPunct="1">
              <a:lnSpc>
                <a:spcPct val="100000"/>
              </a:lnSpc>
              <a:spcBef>
                <a:spcPts val="0"/>
              </a:spcBef>
              <a:spcAft>
                <a:spcPts val="400"/>
              </a:spcAft>
              <a:buClr>
                <a:srgbClr val="009999"/>
              </a:buClr>
              <a:buSzTx/>
              <a:buFontTx/>
              <a:buNone/>
              <a:tabLst/>
              <a:defRPr/>
            </a:pP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Avant de </a:t>
            </a:r>
            <a:r>
              <a:rPr kumimoji="0" lang="en-US" sz="28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planifier</a:t>
            </a: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l</a:t>
            </a: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es interventions </a:t>
            </a: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dans les PAMI</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s</a:t>
            </a:r>
            <a:endPar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grpSp>
        <p:nvGrpSpPr>
          <p:cNvPr id="7" name="Group 6">
            <a:extLst>
              <a:ext uri="{FF2B5EF4-FFF2-40B4-BE49-F238E27FC236}">
                <a16:creationId xmlns:a16="http://schemas.microsoft.com/office/drawing/2014/main" id="{B9B2632B-7B7C-E504-47AA-6DB0004E427A}"/>
              </a:ext>
            </a:extLst>
          </p:cNvPr>
          <p:cNvGrpSpPr/>
          <p:nvPr/>
        </p:nvGrpSpPr>
        <p:grpSpPr>
          <a:xfrm>
            <a:off x="4648200" y="6064152"/>
            <a:ext cx="6651172" cy="1663699"/>
            <a:chOff x="4572000" y="6286500"/>
            <a:chExt cx="6651172" cy="1663699"/>
          </a:xfrm>
        </p:grpSpPr>
        <p:sp>
          <p:nvSpPr>
            <p:cNvPr id="12" name="Rectangle 11">
              <a:extLst>
                <a:ext uri="{FF2B5EF4-FFF2-40B4-BE49-F238E27FC236}">
                  <a16:creationId xmlns:a16="http://schemas.microsoft.com/office/drawing/2014/main" id="{CC9B899B-3FB9-BCBE-AF11-9A19793FB009}"/>
                </a:ext>
              </a:extLst>
            </p:cNvPr>
            <p:cNvSpPr/>
            <p:nvPr/>
          </p:nvSpPr>
          <p:spPr>
            <a:xfrm>
              <a:off x="7924800" y="6286500"/>
              <a:ext cx="3298372" cy="1663699"/>
            </a:xfrm>
            <a:prstGeom prst="rect">
              <a:avLst/>
            </a:prstGeom>
            <a:solidFill>
              <a:srgbClr val="4DB1A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Atkinson Hyperlegible Bold" panose="020B0604020202020204" charset="0"/>
                  <a:ea typeface="+mn-ea"/>
                  <a:cs typeface="+mn-cs"/>
                </a:rPr>
                <a:t>Le GTFCC procède à </a:t>
              </a:r>
              <a:r>
                <a:rPr lang="en-US" sz="2600" dirty="0" err="1">
                  <a:solidFill>
                    <a:prstClr val="white"/>
                  </a:solidFill>
                  <a:latin typeface="Atkinson Hyperlegible Bold" panose="020B0604020202020204" charset="0"/>
                </a:rPr>
                <a:t>une</a:t>
              </a:r>
              <a:r>
                <a:rPr lang="en-US" sz="2600" dirty="0">
                  <a:solidFill>
                    <a:prstClr val="white"/>
                  </a:solidFill>
                  <a:latin typeface="Atkinson Hyperlegible Bold" panose="020B0604020202020204" charset="0"/>
                </a:rPr>
                <a:t> revue des</a:t>
              </a:r>
              <a:r>
                <a:rPr kumimoji="0" lang="en-US" sz="2600" b="0" i="0" u="none" strike="noStrike" kern="1200" cap="none" spc="0" normalizeH="0" baseline="0" noProof="0" dirty="0">
                  <a:ln>
                    <a:noFill/>
                  </a:ln>
                  <a:solidFill>
                    <a:prstClr val="white"/>
                  </a:solidFill>
                  <a:effectLst/>
                  <a:uLnTx/>
                  <a:uFillTx/>
                  <a:latin typeface="Atkinson Hyperlegible Bold" panose="020B0604020202020204" charset="0"/>
                  <a:ea typeface="+mn-ea"/>
                  <a:cs typeface="+mn-cs"/>
                </a:rPr>
                <a:t> PAMIs</a:t>
              </a:r>
            </a:p>
          </p:txBody>
        </p:sp>
        <p:cxnSp>
          <p:nvCxnSpPr>
            <p:cNvPr id="17" name="Straight Arrow Connector 16">
              <a:extLst>
                <a:ext uri="{FF2B5EF4-FFF2-40B4-BE49-F238E27FC236}">
                  <a16:creationId xmlns:a16="http://schemas.microsoft.com/office/drawing/2014/main" id="{29781245-3838-2E9E-7B4C-D184EC627304}"/>
                </a:ext>
              </a:extLst>
            </p:cNvPr>
            <p:cNvCxnSpPr>
              <a:cxnSpLocks/>
            </p:cNvCxnSpPr>
            <p:nvPr/>
          </p:nvCxnSpPr>
          <p:spPr>
            <a:xfrm>
              <a:off x="4572000" y="7124700"/>
              <a:ext cx="3352800" cy="0"/>
            </a:xfrm>
            <a:prstGeom prst="straightConnector1">
              <a:avLst/>
            </a:prstGeom>
            <a:ln w="101600">
              <a:solidFill>
                <a:srgbClr val="4DB1A9"/>
              </a:solidFill>
              <a:headEnd type="oval"/>
              <a:tailEnd type="triangle"/>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7BF87E1F-8C1A-38A5-C3BC-F3707EDAE901}"/>
              </a:ext>
            </a:extLst>
          </p:cNvPr>
          <p:cNvGrpSpPr/>
          <p:nvPr/>
        </p:nvGrpSpPr>
        <p:grpSpPr>
          <a:xfrm>
            <a:off x="11506200" y="6064155"/>
            <a:ext cx="5867400" cy="1676397"/>
            <a:chOff x="11430000" y="6286503"/>
            <a:chExt cx="5867400" cy="1676397"/>
          </a:xfrm>
        </p:grpSpPr>
        <p:sp>
          <p:nvSpPr>
            <p:cNvPr id="13" name="Rectangle 12">
              <a:extLst>
                <a:ext uri="{FF2B5EF4-FFF2-40B4-BE49-F238E27FC236}">
                  <a16:creationId xmlns:a16="http://schemas.microsoft.com/office/drawing/2014/main" id="{2050C9D1-4A83-7E1B-F265-A7B6DEA8C535}"/>
                </a:ext>
              </a:extLst>
            </p:cNvPr>
            <p:cNvSpPr/>
            <p:nvPr/>
          </p:nvSpPr>
          <p:spPr>
            <a:xfrm>
              <a:off x="13999028" y="6286503"/>
              <a:ext cx="3298372" cy="1676397"/>
            </a:xfrm>
            <a:prstGeom prst="rect">
              <a:avLst/>
            </a:prstGeom>
            <a:solidFill>
              <a:srgbClr val="4DB1A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dirty="0">
                  <a:latin typeface="Atkinson Hyperlegible Bold" panose="020B0604020202020204" charset="0"/>
                </a:rPr>
                <a:t>Le pays </a:t>
              </a:r>
              <a:r>
                <a:rPr lang="en-US" sz="2600" dirty="0" err="1">
                  <a:latin typeface="Atkinson Hyperlegible Bold" panose="020B0604020202020204" charset="0"/>
                </a:rPr>
                <a:t>planifie</a:t>
              </a:r>
              <a:r>
                <a:rPr lang="en-US" sz="2600" dirty="0">
                  <a:latin typeface="Atkinson Hyperlegible Bold" panose="020B0604020202020204" charset="0"/>
                </a:rPr>
                <a:t> les interventions dans les PAMIs </a:t>
              </a:r>
            </a:p>
          </p:txBody>
        </p:sp>
        <p:cxnSp>
          <p:nvCxnSpPr>
            <p:cNvPr id="25" name="Straight Arrow Connector 24">
              <a:extLst>
                <a:ext uri="{FF2B5EF4-FFF2-40B4-BE49-F238E27FC236}">
                  <a16:creationId xmlns:a16="http://schemas.microsoft.com/office/drawing/2014/main" id="{D7AC4354-C71B-3298-632B-0462FFD43235}"/>
                </a:ext>
              </a:extLst>
            </p:cNvPr>
            <p:cNvCxnSpPr>
              <a:cxnSpLocks/>
            </p:cNvCxnSpPr>
            <p:nvPr/>
          </p:nvCxnSpPr>
          <p:spPr>
            <a:xfrm>
              <a:off x="11430000" y="7097182"/>
              <a:ext cx="2362200" cy="0"/>
            </a:xfrm>
            <a:prstGeom prst="straightConnector1">
              <a:avLst/>
            </a:prstGeom>
            <a:ln w="101600">
              <a:solidFill>
                <a:srgbClr val="4DB1A9"/>
              </a:solidFill>
              <a:headEnd type="oval"/>
              <a:tailEnd type="triangle"/>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F5EC8233-146B-A926-10EC-6D08393F508F}"/>
              </a:ext>
            </a:extLst>
          </p:cNvPr>
          <p:cNvGrpSpPr/>
          <p:nvPr/>
        </p:nvGrpSpPr>
        <p:grpSpPr>
          <a:xfrm>
            <a:off x="4276869" y="3784503"/>
            <a:ext cx="7229331" cy="3090332"/>
            <a:chOff x="4200669" y="4006851"/>
            <a:chExt cx="7229331" cy="3090332"/>
          </a:xfrm>
        </p:grpSpPr>
        <p:sp>
          <p:nvSpPr>
            <p:cNvPr id="19" name="Rectangle 18">
              <a:extLst>
                <a:ext uri="{FF2B5EF4-FFF2-40B4-BE49-F238E27FC236}">
                  <a16:creationId xmlns:a16="http://schemas.microsoft.com/office/drawing/2014/main" id="{E209D024-289B-D1AB-B42E-B97FCA24832B}"/>
                </a:ext>
              </a:extLst>
            </p:cNvPr>
            <p:cNvSpPr/>
            <p:nvPr/>
          </p:nvSpPr>
          <p:spPr>
            <a:xfrm>
              <a:off x="4200669" y="4006851"/>
              <a:ext cx="3442305" cy="1985761"/>
            </a:xfrm>
            <a:prstGeom prst="rect">
              <a:avLst/>
            </a:prstGeom>
            <a:solidFill>
              <a:schemeClr val="bg1"/>
            </a:solidFill>
            <a:ln w="76200">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4DB1A9"/>
                  </a:solidFill>
                  <a:latin typeface="Atkinson Hyperlegible Bold" panose="020B0604020202020204" charset="0"/>
                </a:rPr>
                <a:t>Les parties </a:t>
              </a:r>
              <a:r>
                <a:rPr lang="en-US" sz="2400" dirty="0" err="1">
                  <a:solidFill>
                    <a:srgbClr val="4DB1A9"/>
                  </a:solidFill>
                  <a:latin typeface="Atkinson Hyperlegible Bold" panose="020B0604020202020204" charset="0"/>
                </a:rPr>
                <a:t>prenantes</a:t>
              </a:r>
              <a:r>
                <a:rPr lang="en-US" sz="2400" dirty="0">
                  <a:solidFill>
                    <a:srgbClr val="4DB1A9"/>
                  </a:solidFill>
                  <a:latin typeface="Atkinson Hyperlegible Bold" panose="020B0604020202020204" charset="0"/>
                </a:rPr>
                <a:t> </a:t>
              </a:r>
              <a:r>
                <a:rPr lang="en-US" sz="2400" dirty="0" err="1">
                  <a:solidFill>
                    <a:srgbClr val="4DB1A9"/>
                  </a:solidFill>
                  <a:latin typeface="Atkinson Hyperlegible Bold" panose="020B0604020202020204" charset="0"/>
                </a:rPr>
                <a:t>nationales</a:t>
              </a:r>
              <a:r>
                <a:rPr lang="en-US" sz="2400" dirty="0">
                  <a:solidFill>
                    <a:srgbClr val="4DB1A9"/>
                  </a:solidFill>
                  <a:latin typeface="Atkinson Hyperlegible Bold" panose="020B0604020202020204" charset="0"/>
                </a:rPr>
                <a:t> </a:t>
              </a:r>
              <a:r>
                <a:rPr lang="en-US" sz="2400" dirty="0" err="1">
                  <a:solidFill>
                    <a:srgbClr val="4DB1A9"/>
                  </a:solidFill>
                  <a:latin typeface="Atkinson Hyperlegible Bold" panose="020B0604020202020204" charset="0"/>
                </a:rPr>
                <a:t>examinent</a:t>
              </a:r>
              <a:r>
                <a:rPr lang="en-US" sz="2400" dirty="0">
                  <a:solidFill>
                    <a:srgbClr val="4DB1A9"/>
                  </a:solidFill>
                  <a:latin typeface="Atkinson Hyperlegible Bold" panose="020B0604020202020204" charset="0"/>
                </a:rPr>
                <a:t> le retour </a:t>
              </a:r>
              <a:r>
                <a:rPr lang="en-US" sz="2400" dirty="0" err="1">
                  <a:solidFill>
                    <a:srgbClr val="4DB1A9"/>
                  </a:solidFill>
                  <a:latin typeface="Atkinson Hyperlegible Bold" panose="020B0604020202020204" charset="0"/>
                </a:rPr>
                <a:t>d'information</a:t>
              </a:r>
              <a:r>
                <a:rPr lang="en-US" sz="2400" dirty="0">
                  <a:solidFill>
                    <a:srgbClr val="4DB1A9"/>
                  </a:solidFill>
                  <a:latin typeface="Atkinson Hyperlegible Bold" panose="020B0604020202020204" charset="0"/>
                </a:rPr>
                <a:t> &amp; </a:t>
              </a:r>
              <a:r>
                <a:rPr lang="en-US" sz="2400" dirty="0" err="1">
                  <a:solidFill>
                    <a:srgbClr val="4DB1A9"/>
                  </a:solidFill>
                  <a:latin typeface="Atkinson Hyperlegible Bold" panose="020B0604020202020204" charset="0"/>
                </a:rPr>
                <a:t>recommandations</a:t>
              </a:r>
              <a:endParaRPr lang="en-US" sz="2400" dirty="0">
                <a:solidFill>
                  <a:srgbClr val="4DB1A9"/>
                </a:solidFill>
                <a:latin typeface="Atkinson Hyperlegible Bold" panose="020B0604020202020204" charset="0"/>
              </a:endParaRPr>
            </a:p>
          </p:txBody>
        </p:sp>
        <p:cxnSp>
          <p:nvCxnSpPr>
            <p:cNvPr id="28" name="Connector: Elbow 27">
              <a:extLst>
                <a:ext uri="{FF2B5EF4-FFF2-40B4-BE49-F238E27FC236}">
                  <a16:creationId xmlns:a16="http://schemas.microsoft.com/office/drawing/2014/main" id="{F409A659-B6C4-8E4A-B742-FCAFD1E825A8}"/>
                </a:ext>
              </a:extLst>
            </p:cNvPr>
            <p:cNvCxnSpPr>
              <a:cxnSpLocks/>
            </p:cNvCxnSpPr>
            <p:nvPr/>
          </p:nvCxnSpPr>
          <p:spPr>
            <a:xfrm rot="10800000">
              <a:off x="7642976" y="4999732"/>
              <a:ext cx="3787024" cy="2097451"/>
            </a:xfrm>
            <a:prstGeom prst="bentConnector3">
              <a:avLst>
                <a:gd name="adj1" fmla="val 1262"/>
              </a:avLst>
            </a:prstGeom>
            <a:ln w="101600">
              <a:solidFill>
                <a:srgbClr val="4DB1A9"/>
              </a:solidFill>
              <a:prstDash val="sysDot"/>
              <a:headEnd type="oval"/>
            </a:ln>
          </p:spPr>
          <p:style>
            <a:lnRef idx="1">
              <a:schemeClr val="accent1"/>
            </a:lnRef>
            <a:fillRef idx="0">
              <a:schemeClr val="accent1"/>
            </a:fillRef>
            <a:effectRef idx="0">
              <a:schemeClr val="accent1"/>
            </a:effectRef>
            <a:fontRef idx="minor">
              <a:schemeClr val="tx1"/>
            </a:fontRef>
          </p:style>
        </p:cxnSp>
      </p:grpSp>
      <p:sp>
        <p:nvSpPr>
          <p:cNvPr id="9" name="Rectangle 8">
            <a:extLst>
              <a:ext uri="{FF2B5EF4-FFF2-40B4-BE49-F238E27FC236}">
                <a16:creationId xmlns:a16="http://schemas.microsoft.com/office/drawing/2014/main" id="{58CD1683-E43D-8639-6B82-892D0A726A8C}"/>
              </a:ext>
            </a:extLst>
          </p:cNvPr>
          <p:cNvSpPr/>
          <p:nvPr/>
        </p:nvSpPr>
        <p:spPr>
          <a:xfrm>
            <a:off x="1143000" y="6057801"/>
            <a:ext cx="3298372" cy="1676400"/>
          </a:xfrm>
          <a:prstGeom prst="rect">
            <a:avLst/>
          </a:prstGeom>
          <a:solidFill>
            <a:srgbClr val="4DB1A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dirty="0">
                <a:latin typeface="Atkinson Hyperlegible Bold" panose="020B0604020202020204" charset="0"/>
              </a:rPr>
              <a:t>Le pays </a:t>
            </a:r>
            <a:r>
              <a:rPr lang="en-US" sz="2600" dirty="0" err="1">
                <a:latin typeface="Atkinson Hyperlegible Bold" panose="020B0604020202020204" charset="0"/>
              </a:rPr>
              <a:t>complète</a:t>
            </a:r>
            <a:r>
              <a:rPr lang="en-US" sz="2600" dirty="0">
                <a:latin typeface="Atkinson Hyperlegible Bold" panose="020B0604020202020204" charset="0"/>
              </a:rPr>
              <a:t> la documentation de </a:t>
            </a:r>
            <a:r>
              <a:rPr lang="en-US" sz="2600" dirty="0" err="1">
                <a:latin typeface="Atkinson Hyperlegible Bold" panose="020B0604020202020204" charset="0"/>
              </a:rPr>
              <a:t>l’identification</a:t>
            </a:r>
            <a:r>
              <a:rPr lang="en-US" sz="2600" dirty="0">
                <a:latin typeface="Atkinson Hyperlegible Bold" panose="020B0604020202020204" charset="0"/>
              </a:rPr>
              <a:t> des PAMIs</a:t>
            </a:r>
          </a:p>
        </p:txBody>
      </p:sp>
      <p:cxnSp>
        <p:nvCxnSpPr>
          <p:cNvPr id="39" name="Connector: Elbow 38">
            <a:extLst>
              <a:ext uri="{FF2B5EF4-FFF2-40B4-BE49-F238E27FC236}">
                <a16:creationId xmlns:a16="http://schemas.microsoft.com/office/drawing/2014/main" id="{20595091-C33D-31FE-18F6-DBA5FD429381}"/>
              </a:ext>
            </a:extLst>
          </p:cNvPr>
          <p:cNvCxnSpPr>
            <a:cxnSpLocks/>
            <a:endCxn id="9" idx="0"/>
          </p:cNvCxnSpPr>
          <p:nvPr/>
        </p:nvCxnSpPr>
        <p:spPr>
          <a:xfrm rot="5400000">
            <a:off x="2790905" y="4778665"/>
            <a:ext cx="1280418" cy="1277855"/>
          </a:xfrm>
          <a:prstGeom prst="bentConnector3">
            <a:avLst>
              <a:gd name="adj1" fmla="val 1068"/>
            </a:avLst>
          </a:prstGeom>
          <a:ln w="101600">
            <a:solidFill>
              <a:srgbClr val="4DB1A9"/>
            </a:solidFill>
            <a:prstDash val="sysDot"/>
            <a:headEnd type="none"/>
            <a:tailEnd type="arrow"/>
          </a:ln>
        </p:spPr>
        <p:style>
          <a:lnRef idx="1">
            <a:schemeClr val="accent1"/>
          </a:lnRef>
          <a:fillRef idx="0">
            <a:schemeClr val="accent1"/>
          </a:fillRef>
          <a:effectRef idx="0">
            <a:schemeClr val="accent1"/>
          </a:effectRef>
          <a:fontRef idx="minor">
            <a:schemeClr val="tx1"/>
          </a:fontRef>
        </p:style>
      </p:cxnSp>
      <p:cxnSp>
        <p:nvCxnSpPr>
          <p:cNvPr id="35" name="Connector: Elbow 34">
            <a:extLst>
              <a:ext uri="{FF2B5EF4-FFF2-40B4-BE49-F238E27FC236}">
                <a16:creationId xmlns:a16="http://schemas.microsoft.com/office/drawing/2014/main" id="{1EBFE4E3-9C9F-ACC2-C4D5-9A540C67B469}"/>
              </a:ext>
            </a:extLst>
          </p:cNvPr>
          <p:cNvCxnSpPr>
            <a:cxnSpLocks/>
          </p:cNvCxnSpPr>
          <p:nvPr/>
        </p:nvCxnSpPr>
        <p:spPr>
          <a:xfrm rot="16200000" flipH="1">
            <a:off x="2821662" y="7654586"/>
            <a:ext cx="1155255" cy="1755160"/>
          </a:xfrm>
          <a:prstGeom prst="bentConnector2">
            <a:avLst/>
          </a:prstGeom>
          <a:ln w="101600">
            <a:solidFill>
              <a:srgbClr val="4DB1A9"/>
            </a:solidFill>
            <a:prstDash val="sysDot"/>
            <a:headEnd type="oval"/>
          </a:ln>
        </p:spPr>
        <p:style>
          <a:lnRef idx="1">
            <a:schemeClr val="accent1"/>
          </a:lnRef>
          <a:fillRef idx="0">
            <a:schemeClr val="accent1"/>
          </a:fillRef>
          <a:effectRef idx="0">
            <a:schemeClr val="accent1"/>
          </a:effectRef>
          <a:fontRef idx="minor">
            <a:schemeClr val="tx1"/>
          </a:fontRef>
        </p:style>
      </p:cxnSp>
      <p:cxnSp>
        <p:nvCxnSpPr>
          <p:cNvPr id="51" name="Connector: Elbow 50">
            <a:extLst>
              <a:ext uri="{FF2B5EF4-FFF2-40B4-BE49-F238E27FC236}">
                <a16:creationId xmlns:a16="http://schemas.microsoft.com/office/drawing/2014/main" id="{4E76DD74-2DA8-E719-6069-93074FC5F1AB}"/>
              </a:ext>
            </a:extLst>
          </p:cNvPr>
          <p:cNvCxnSpPr>
            <a:cxnSpLocks/>
          </p:cNvCxnSpPr>
          <p:nvPr/>
        </p:nvCxnSpPr>
        <p:spPr>
          <a:xfrm flipV="1">
            <a:off x="7977552" y="7701322"/>
            <a:ext cx="1635136" cy="1286768"/>
          </a:xfrm>
          <a:prstGeom prst="bentConnector2">
            <a:avLst/>
          </a:prstGeom>
          <a:ln w="101600">
            <a:solidFill>
              <a:srgbClr val="4DB1A9"/>
            </a:solidFill>
            <a:prstDash val="sysDot"/>
            <a:headEnd type="none"/>
            <a:tailEnd type="arrow"/>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A5A5C7D8-B496-FDB9-7C61-BA22AF2B45BC}"/>
              </a:ext>
            </a:extLst>
          </p:cNvPr>
          <p:cNvSpPr/>
          <p:nvPr/>
        </p:nvSpPr>
        <p:spPr>
          <a:xfrm>
            <a:off x="4372728" y="7961808"/>
            <a:ext cx="3442305" cy="1993007"/>
          </a:xfrm>
          <a:prstGeom prst="rect">
            <a:avLst/>
          </a:prstGeom>
          <a:solidFill>
            <a:schemeClr val="bg1"/>
          </a:solidFill>
          <a:ln w="76200">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4DB1A9"/>
                </a:solidFill>
                <a:latin typeface="Atkinson Hyperlegible Bold" panose="020B0604020202020204" charset="0"/>
              </a:rPr>
              <a:t>Le pays </a:t>
            </a:r>
            <a:r>
              <a:rPr lang="en-US" sz="2400" dirty="0" err="1">
                <a:solidFill>
                  <a:srgbClr val="4DB1A9"/>
                </a:solidFill>
                <a:latin typeface="Atkinson Hyperlegible Bold" panose="020B0604020202020204" charset="0"/>
              </a:rPr>
              <a:t>soumet</a:t>
            </a:r>
            <a:r>
              <a:rPr lang="en-US" sz="2400" dirty="0">
                <a:solidFill>
                  <a:srgbClr val="4DB1A9"/>
                </a:solidFill>
                <a:latin typeface="Atkinson Hyperlegible Bold" panose="020B0604020202020204" charset="0"/>
              </a:rPr>
              <a:t> </a:t>
            </a:r>
            <a:r>
              <a:rPr lang="en-US" sz="2400" dirty="0" err="1">
                <a:solidFill>
                  <a:srgbClr val="4DB1A9"/>
                </a:solidFill>
                <a:latin typeface="Atkinson Hyperlegible Bold" panose="020B0604020202020204" charset="0"/>
              </a:rPr>
              <a:t>une</a:t>
            </a:r>
            <a:r>
              <a:rPr lang="en-US" sz="2400" dirty="0">
                <a:solidFill>
                  <a:srgbClr val="4DB1A9"/>
                </a:solidFill>
                <a:latin typeface="Atkinson Hyperlegible Bold" panose="020B0604020202020204" charset="0"/>
              </a:rPr>
              <a:t> documentation </a:t>
            </a:r>
            <a:r>
              <a:rPr lang="en-US" sz="2400" dirty="0" err="1">
                <a:solidFill>
                  <a:srgbClr val="4DB1A9"/>
                </a:solidFill>
                <a:latin typeface="Atkinson Hyperlegible Bold" panose="020B0604020202020204" charset="0"/>
              </a:rPr>
              <a:t>actualisée</a:t>
            </a:r>
            <a:r>
              <a:rPr lang="en-US" sz="2400" dirty="0">
                <a:solidFill>
                  <a:srgbClr val="4DB1A9"/>
                </a:solidFill>
                <a:latin typeface="Atkinson Hyperlegible Bold" panose="020B0604020202020204" charset="0"/>
              </a:rPr>
              <a:t> pour revue</a:t>
            </a:r>
          </a:p>
          <a:p>
            <a:pPr algn="ctr"/>
            <a:r>
              <a:rPr lang="en-US" sz="2400" dirty="0">
                <a:solidFill>
                  <a:srgbClr val="4DB1A9"/>
                </a:solidFill>
                <a:latin typeface="Atkinson Hyperlegible Bold" panose="020B0604020202020204" charset="0"/>
              </a:rPr>
              <a:t>(facultatif)</a:t>
            </a:r>
          </a:p>
        </p:txBody>
      </p:sp>
      <p:sp>
        <p:nvSpPr>
          <p:cNvPr id="16" name="Slide Number Placeholder 15">
            <a:extLst>
              <a:ext uri="{FF2B5EF4-FFF2-40B4-BE49-F238E27FC236}">
                <a16:creationId xmlns:a16="http://schemas.microsoft.com/office/drawing/2014/main" id="{D3D915F7-CE9D-B9C8-CF99-4A15D28110F2}"/>
              </a:ext>
            </a:extLst>
          </p:cNvPr>
          <p:cNvSpPr>
            <a:spLocks noGrp="1"/>
          </p:cNvSpPr>
          <p:nvPr>
            <p:ph type="sldNum" sz="quarter" idx="7"/>
          </p:nvPr>
        </p:nvSpPr>
        <p:spPr/>
        <p:txBody>
          <a:bodyPr/>
          <a:lstStyle/>
          <a:p>
            <a:fld id="{B6F15528-21DE-4FAA-801E-634DDDAF4B2B}" type="slidenum">
              <a:rPr lang="en-US" smtClean="0"/>
              <a:t>13</a:t>
            </a:fld>
            <a:endParaRPr lang="en-US"/>
          </a:p>
        </p:txBody>
      </p:sp>
    </p:spTree>
    <p:extLst>
      <p:ext uri="{BB962C8B-B14F-4D97-AF65-F5344CB8AC3E}">
        <p14:creationId xmlns:p14="http://schemas.microsoft.com/office/powerpoint/2010/main" val="3070235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1066799" y="-1382727"/>
            <a:ext cx="12039600"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755349" y="603660"/>
            <a:ext cx="9856470" cy="588110"/>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Comment demander </a:t>
            </a: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une</a:t>
            </a: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revue ?</a:t>
            </a:r>
          </a:p>
        </p:txBody>
      </p:sp>
      <p:sp>
        <p:nvSpPr>
          <p:cNvPr id="7" name="TextBox 6">
            <a:extLst>
              <a:ext uri="{FF2B5EF4-FFF2-40B4-BE49-F238E27FC236}">
                <a16:creationId xmlns:a16="http://schemas.microsoft.com/office/drawing/2014/main" id="{ABB5EC47-C3DC-B911-1A69-188AA73AD486}"/>
              </a:ext>
            </a:extLst>
          </p:cNvPr>
          <p:cNvSpPr txBox="1"/>
          <p:nvPr/>
        </p:nvSpPr>
        <p:spPr>
          <a:xfrm>
            <a:off x="3657600" y="2354569"/>
            <a:ext cx="12192000" cy="1967462"/>
          </a:xfrm>
          <a:prstGeom prst="rect">
            <a:avLst/>
          </a:prstGeom>
          <a:noFill/>
        </p:spPr>
        <p:txBody>
          <a:bodyPr wrap="square" rtlCol="0">
            <a:spAutoFit/>
          </a:bodyPr>
          <a:lstStyle/>
          <a:p>
            <a:pPr marL="905256" marR="0" lvl="7" indent="-457200" algn="l" defTabSz="914400" rtl="0" eaLnBrk="1" fontAlgn="auto" latinLnBrk="0" hangingPunct="1">
              <a:lnSpc>
                <a:spcPct val="130000"/>
              </a:lnSpc>
              <a:spcBef>
                <a:spcPct val="0"/>
              </a:spcBef>
              <a:spcAft>
                <a:spcPts val="1200"/>
              </a:spcAft>
              <a:buClr>
                <a:srgbClr val="119C94"/>
              </a:buClr>
              <a:buSzTx/>
              <a:buFontTx/>
              <a:buBlip>
                <a:blip r:embed="rId3"/>
              </a:buBlip>
              <a:tabLst/>
              <a:defRPr/>
            </a:pPr>
            <a:r>
              <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Pour demander </a:t>
            </a:r>
            <a:r>
              <a:rPr kumimoji="0" lang="en-US" sz="32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une</a:t>
            </a:r>
            <a:r>
              <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revue des PAMIs par le GTFCC</a:t>
            </a:r>
          </a:p>
          <a:p>
            <a:pPr marL="905256" marR="0" lvl="7" indent="-457200" algn="l" defTabSz="914400" rtl="0" eaLnBrk="1" fontAlgn="auto" latinLnBrk="0" hangingPunct="1">
              <a:lnSpc>
                <a:spcPct val="130000"/>
              </a:lnSpc>
              <a:spcBef>
                <a:spcPct val="0"/>
              </a:spcBef>
              <a:spcAft>
                <a:spcPts val="0"/>
              </a:spcAft>
              <a:buClr>
                <a:srgbClr val="119C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Envoyez une demande à </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a:t>
            </a:r>
            <a:r>
              <a:rPr kumimoji="0" lang="fr-FR" sz="2800" b="0"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hlinkClick r:id="rId4">
                  <a:extLst>
                    <a:ext uri="{A12FA001-AC4F-418D-AE19-62706E023703}">
                      <ahyp:hlinkClr xmlns:ahyp="http://schemas.microsoft.com/office/drawing/2018/hyperlinkcolor" val="tx"/>
                    </a:ext>
                  </a:extLst>
                </a:hlinkClick>
              </a:rPr>
              <a:t>GTFCCsecretariat@who.int</a:t>
            </a:r>
            <a:endParaRPr kumimoji="0" lang="fr-FR"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endParaRPr>
          </a:p>
          <a:p>
            <a:pPr marL="448056" marR="0" lvl="7" indent="0" algn="l" defTabSz="914400" rtl="0" eaLnBrk="1" fontAlgn="auto" latinLnBrk="0" hangingPunct="1">
              <a:lnSpc>
                <a:spcPct val="130000"/>
              </a:lnSpc>
              <a:spcBef>
                <a:spcPct val="0"/>
              </a:spcBef>
              <a:spcAft>
                <a:spcPts val="0"/>
              </a:spcAft>
              <a:buClr>
                <a:srgbClr val="119C94"/>
              </a:buClr>
              <a:buSzTx/>
              <a:buFontTx/>
              <a:buNone/>
              <a:tabLst/>
              <a:defRPr/>
            </a:pPr>
            <a:endPar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p:txBody>
      </p:sp>
      <p:pic>
        <p:nvPicPr>
          <p:cNvPr id="13" name="Picture 12">
            <a:extLst>
              <a:ext uri="{FF2B5EF4-FFF2-40B4-BE49-F238E27FC236}">
                <a16:creationId xmlns:a16="http://schemas.microsoft.com/office/drawing/2014/main" id="{6C0C2298-B3E3-7123-0B6E-8347EC625CB5}"/>
              </a:ext>
            </a:extLst>
          </p:cNvPr>
          <p:cNvPicPr>
            <a:picLocks noChangeAspect="1"/>
          </p:cNvPicPr>
          <p:nvPr/>
        </p:nvPicPr>
        <p:blipFill>
          <a:blip r:embed="rId5"/>
          <a:stretch>
            <a:fillRect/>
          </a:stretch>
        </p:blipFill>
        <p:spPr>
          <a:xfrm>
            <a:off x="914400" y="2099774"/>
            <a:ext cx="1905000" cy="1771650"/>
          </a:xfrm>
          <a:prstGeom prst="rect">
            <a:avLst/>
          </a:prstGeom>
        </p:spPr>
      </p:pic>
      <p:grpSp>
        <p:nvGrpSpPr>
          <p:cNvPr id="9" name="Group 8">
            <a:extLst>
              <a:ext uri="{FF2B5EF4-FFF2-40B4-BE49-F238E27FC236}">
                <a16:creationId xmlns:a16="http://schemas.microsoft.com/office/drawing/2014/main" id="{5739C906-091A-B73C-D2C7-D52BB2F5347D}"/>
              </a:ext>
            </a:extLst>
          </p:cNvPr>
          <p:cNvGrpSpPr/>
          <p:nvPr/>
        </p:nvGrpSpPr>
        <p:grpSpPr>
          <a:xfrm>
            <a:off x="1024017" y="7713919"/>
            <a:ext cx="16578183" cy="2332946"/>
            <a:chOff x="1024017" y="7713919"/>
            <a:chExt cx="16578183" cy="2332946"/>
          </a:xfrm>
        </p:grpSpPr>
        <p:pic>
          <p:nvPicPr>
            <p:cNvPr id="17" name="Picture 16">
              <a:extLst>
                <a:ext uri="{FF2B5EF4-FFF2-40B4-BE49-F238E27FC236}">
                  <a16:creationId xmlns:a16="http://schemas.microsoft.com/office/drawing/2014/main" id="{F9C60CDA-A555-E07E-D846-60560BE0AE3E}"/>
                </a:ext>
              </a:extLst>
            </p:cNvPr>
            <p:cNvPicPr>
              <a:picLocks noChangeAspect="1"/>
            </p:cNvPicPr>
            <p:nvPr/>
          </p:nvPicPr>
          <p:blipFill>
            <a:blip r:embed="rId6"/>
            <a:stretch>
              <a:fillRect/>
            </a:stretch>
          </p:blipFill>
          <p:spPr>
            <a:xfrm>
              <a:off x="1024017" y="7713919"/>
              <a:ext cx="2252954" cy="2134856"/>
            </a:xfrm>
            <a:prstGeom prst="rect">
              <a:avLst/>
            </a:prstGeom>
          </p:spPr>
        </p:pic>
        <p:sp>
          <p:nvSpPr>
            <p:cNvPr id="18" name="TextBox 17">
              <a:extLst>
                <a:ext uri="{FF2B5EF4-FFF2-40B4-BE49-F238E27FC236}">
                  <a16:creationId xmlns:a16="http://schemas.microsoft.com/office/drawing/2014/main" id="{24CFF247-B219-69D1-25B3-45270D04D05D}"/>
                </a:ext>
              </a:extLst>
            </p:cNvPr>
            <p:cNvSpPr txBox="1"/>
            <p:nvPr/>
          </p:nvSpPr>
          <p:spPr>
            <a:xfrm>
              <a:off x="3657600" y="7713919"/>
              <a:ext cx="13944600" cy="2332946"/>
            </a:xfrm>
            <a:prstGeom prst="rect">
              <a:avLst/>
            </a:prstGeom>
            <a:noFill/>
          </p:spPr>
          <p:txBody>
            <a:bodyPr wrap="square" rtlCol="0">
              <a:spAutoFit/>
            </a:bodyPr>
            <a:lstStyle/>
            <a:p>
              <a:pPr marL="905256" marR="0" lvl="7" indent="-457200" algn="l" defTabSz="914400" rtl="0" eaLnBrk="1" fontAlgn="auto" latinLnBrk="0" hangingPunct="1">
                <a:lnSpc>
                  <a:spcPct val="130000"/>
                </a:lnSpc>
                <a:spcBef>
                  <a:spcPct val="0"/>
                </a:spcBef>
                <a:spcAft>
                  <a:spcPts val="1200"/>
                </a:spcAft>
                <a:buClr>
                  <a:srgbClr val="119C94"/>
                </a:buClr>
                <a:buSzTx/>
                <a:buFontTx/>
                <a:buBlip>
                  <a:blip r:embed="rId3"/>
                </a:buBlip>
                <a:tabLst/>
                <a:defRPr/>
              </a:pPr>
              <a:r>
                <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N'hésitez pas à utiliser votre langue nationale</a:t>
              </a:r>
            </a:p>
            <a:p>
              <a:pPr marL="905256" marR="0" lvl="7" indent="-457200" algn="l" defTabSz="914400" rtl="0" eaLnBrk="1" fontAlgn="auto" latinLnBrk="0" hangingPunct="1">
                <a:lnSpc>
                  <a:spcPct val="100000"/>
                </a:lnSpc>
                <a:spcBef>
                  <a:spcPct val="0"/>
                </a:spcBef>
                <a:spcAft>
                  <a:spcPts val="1200"/>
                </a:spcAft>
                <a:buClr>
                  <a:srgbClr val="119C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Les documents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fournis</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a:t>
              </a:r>
              <a:r>
                <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ne doivent pas nécessairement </a:t>
              </a:r>
              <a:r>
                <a:rPr kumimoji="0" lang="en-US" sz="2800" b="0" i="0" u="none" strike="noStrike" kern="1200" cap="none" spc="0" normalizeH="0" baseline="0" noProof="0" dirty="0" err="1">
                  <a:ln>
                    <a:noFill/>
                  </a:ln>
                  <a:solidFill>
                    <a:prstClr val="black"/>
                  </a:solidFill>
                  <a:effectLst/>
                  <a:uLnTx/>
                  <a:uFillTx/>
                  <a:latin typeface="Atkinson Hyperlegible Bold" panose="020B0604020202020204" charset="0"/>
                  <a:ea typeface="+mn-ea"/>
                  <a:cs typeface="+mn-cs"/>
                </a:rPr>
                <a:t>être</a:t>
              </a:r>
              <a:r>
                <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Atkinson Hyperlegible Bold" panose="020B0604020202020204" charset="0"/>
                  <a:ea typeface="+mn-ea"/>
                  <a:cs typeface="+mn-cs"/>
                </a:rPr>
                <a:t>en</a:t>
              </a:r>
              <a:r>
                <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Atkinson Hyperlegible Bold" panose="020B0604020202020204" charset="0"/>
                  <a:ea typeface="+mn-ea"/>
                  <a:cs typeface="+mn-cs"/>
                </a:rPr>
                <a:t>anglais</a:t>
              </a:r>
              <a:endPar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endParaRPr>
            </a:p>
            <a:p>
              <a:pPr marL="905256" marR="0" lvl="7" indent="-457200" algn="l" defTabSz="914400" rtl="0" eaLnBrk="1" fontAlgn="auto" latinLnBrk="0" hangingPunct="1">
                <a:lnSpc>
                  <a:spcPct val="100000"/>
                </a:lnSpc>
                <a:spcBef>
                  <a:spcPct val="0"/>
                </a:spcBef>
                <a:spcAft>
                  <a:spcPts val="1200"/>
                </a:spcAft>
                <a:buClr>
                  <a:srgbClr val="119C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Ils</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peuvent</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être</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dans votre langue nationale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8" name="Group 7">
            <a:extLst>
              <a:ext uri="{FF2B5EF4-FFF2-40B4-BE49-F238E27FC236}">
                <a16:creationId xmlns:a16="http://schemas.microsoft.com/office/drawing/2014/main" id="{011A0932-7272-16D0-F12B-A552460CC923}"/>
              </a:ext>
            </a:extLst>
          </p:cNvPr>
          <p:cNvGrpSpPr/>
          <p:nvPr/>
        </p:nvGrpSpPr>
        <p:grpSpPr>
          <a:xfrm>
            <a:off x="914400" y="4365796"/>
            <a:ext cx="14500698" cy="2548348"/>
            <a:chOff x="914400" y="4365796"/>
            <a:chExt cx="14500698" cy="2548348"/>
          </a:xfrm>
        </p:grpSpPr>
        <p:pic>
          <p:nvPicPr>
            <p:cNvPr id="15" name="Picture 14">
              <a:extLst>
                <a:ext uri="{FF2B5EF4-FFF2-40B4-BE49-F238E27FC236}">
                  <a16:creationId xmlns:a16="http://schemas.microsoft.com/office/drawing/2014/main" id="{04DD7170-785E-C97F-DAE2-1FB89639B9CE}"/>
                </a:ext>
              </a:extLst>
            </p:cNvPr>
            <p:cNvPicPr>
              <a:picLocks noChangeAspect="1"/>
            </p:cNvPicPr>
            <p:nvPr/>
          </p:nvPicPr>
          <p:blipFill>
            <a:blip r:embed="rId7"/>
            <a:stretch>
              <a:fillRect/>
            </a:stretch>
          </p:blipFill>
          <p:spPr>
            <a:xfrm>
              <a:off x="914400" y="4779289"/>
              <a:ext cx="2160270" cy="2134855"/>
            </a:xfrm>
            <a:prstGeom prst="rect">
              <a:avLst/>
            </a:prstGeom>
          </p:spPr>
        </p:pic>
        <p:sp>
          <p:nvSpPr>
            <p:cNvPr id="19" name="TextBox 18">
              <a:extLst>
                <a:ext uri="{FF2B5EF4-FFF2-40B4-BE49-F238E27FC236}">
                  <a16:creationId xmlns:a16="http://schemas.microsoft.com/office/drawing/2014/main" id="{BD2E88A0-6B41-D79C-1D09-8EDB94F4D19E}"/>
                </a:ext>
              </a:extLst>
            </p:cNvPr>
            <p:cNvSpPr txBox="1"/>
            <p:nvPr/>
          </p:nvSpPr>
          <p:spPr>
            <a:xfrm>
              <a:off x="3680298" y="4365796"/>
              <a:ext cx="11734800" cy="2486835"/>
            </a:xfrm>
            <a:prstGeom prst="rect">
              <a:avLst/>
            </a:prstGeom>
            <a:noFill/>
          </p:spPr>
          <p:txBody>
            <a:bodyPr wrap="square" rtlCol="0">
              <a:spAutoFit/>
            </a:bodyPr>
            <a:lstStyle/>
            <a:p>
              <a:pPr marL="905256" marR="0" lvl="7" indent="-457200" algn="l" defTabSz="914400" rtl="0" eaLnBrk="1" fontAlgn="auto" latinLnBrk="0" hangingPunct="1">
                <a:lnSpc>
                  <a:spcPct val="130000"/>
                </a:lnSpc>
                <a:spcBef>
                  <a:spcPct val="0"/>
                </a:spcBef>
                <a:spcAft>
                  <a:spcPts val="1200"/>
                </a:spcAft>
                <a:buClr>
                  <a:srgbClr val="119C94"/>
                </a:buClr>
                <a:buSzTx/>
                <a:buFontTx/>
                <a:buBlip>
                  <a:blip r:embed="rId3"/>
                </a:buBlip>
                <a:tabLst/>
                <a:defRPr/>
              </a:pPr>
              <a:r>
                <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Joindre à votre demande</a:t>
              </a:r>
            </a:p>
            <a:p>
              <a:pPr marL="905256" marR="0" lvl="7" indent="-457200" algn="l" defTabSz="914400" rtl="0" eaLnBrk="1" fontAlgn="auto" latinLnBrk="0" hangingPunct="1">
                <a:lnSpc>
                  <a:spcPct val="100000"/>
                </a:lnSpc>
                <a:spcBef>
                  <a:spcPct val="0"/>
                </a:spcBef>
                <a:spcAft>
                  <a:spcPts val="1200"/>
                </a:spcAft>
                <a:buClr>
                  <a:srgbClr val="119C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Bold" panose="020B0604020202020204" charset="0"/>
                  <a:ea typeface="+mn-ea"/>
                  <a:cs typeface="+mn-cs"/>
                </a:rPr>
                <a:t>Rapport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sur l'identification des PAMIs</a:t>
              </a:r>
            </a:p>
            <a:p>
              <a:pPr marL="905256" marR="0" lvl="7" indent="-457200" algn="l" defTabSz="914400" rtl="0" eaLnBrk="1" fontAlgn="auto" latinLnBrk="0" hangingPunct="1">
                <a:lnSpc>
                  <a:spcPct val="100000"/>
                </a:lnSpc>
                <a:spcBef>
                  <a:spcPct val="0"/>
                </a:spcBef>
                <a:spcAft>
                  <a:spcPts val="1200"/>
                </a:spcAft>
                <a:buClr>
                  <a:srgbClr val="119C94"/>
                </a:buClr>
                <a:buSzTx/>
                <a:buFont typeface="Arial" panose="020B0604020202020204" pitchFamily="34" charset="0"/>
                <a:buChar char="•"/>
                <a:tabLst/>
                <a:defRPr/>
              </a:pPr>
              <a:r>
                <a:rPr kumimoji="0" lang="en-US" sz="2800" b="0" i="0" u="none" strike="noStrike" kern="1200" cap="none" spc="0" normalizeH="0" baseline="0" noProof="0" dirty="0" err="1">
                  <a:ln>
                    <a:noFill/>
                  </a:ln>
                  <a:solidFill>
                    <a:prstClr val="black"/>
                  </a:solidFill>
                  <a:effectLst/>
                  <a:uLnTx/>
                  <a:uFillTx/>
                  <a:latin typeface="Atkinson Hyperlegible Bold" panose="020B0604020202020204" charset="0"/>
                  <a:ea typeface="+mn-ea"/>
                  <a:cs typeface="+mn-cs"/>
                </a:rPr>
                <a:t>Outil</a:t>
              </a:r>
              <a:r>
                <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 Excel PAMI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rempli</a:t>
              </a:r>
              <a:endPar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905256" marR="0" lvl="7" indent="-457200" algn="l" defTabSz="914400" rtl="0" eaLnBrk="1" fontAlgn="auto" latinLnBrk="0" hangingPunct="1">
                <a:lnSpc>
                  <a:spcPct val="100000"/>
                </a:lnSpc>
                <a:spcBef>
                  <a:spcPct val="0"/>
                </a:spcBef>
                <a:spcAft>
                  <a:spcPts val="1200"/>
                </a:spcAft>
                <a:buClr>
                  <a:srgbClr val="119C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Liste et carte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des PAMIs</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0" name="Slide Number Placeholder 9">
            <a:extLst>
              <a:ext uri="{FF2B5EF4-FFF2-40B4-BE49-F238E27FC236}">
                <a16:creationId xmlns:a16="http://schemas.microsoft.com/office/drawing/2014/main" id="{FC9E3183-852C-49FD-9BD3-B355F61BB69A}"/>
              </a:ext>
            </a:extLst>
          </p:cNvPr>
          <p:cNvSpPr>
            <a:spLocks noGrp="1"/>
          </p:cNvSpPr>
          <p:nvPr>
            <p:ph type="sldNum" sz="quarter" idx="7"/>
          </p:nvPr>
        </p:nvSpPr>
        <p:spPr/>
        <p:txBody>
          <a:bodyPr/>
          <a:lstStyle/>
          <a:p>
            <a:fld id="{B6F15528-21DE-4FAA-801E-634DDDAF4B2B}" type="slidenum">
              <a:rPr lang="en-US" smtClean="0"/>
              <a:t>14</a:t>
            </a:fld>
            <a:endParaRPr lang="en-US"/>
          </a:p>
        </p:txBody>
      </p:sp>
    </p:spTree>
    <p:extLst>
      <p:ext uri="{BB962C8B-B14F-4D97-AF65-F5344CB8AC3E}">
        <p14:creationId xmlns:p14="http://schemas.microsoft.com/office/powerpoint/2010/main" val="29922597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838199" y="-1382727"/>
            <a:ext cx="9982200"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1044676" y="451620"/>
            <a:ext cx="13433324"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Résultats</a:t>
            </a:r>
          </a:p>
        </p:txBody>
      </p:sp>
      <p:sp>
        <p:nvSpPr>
          <p:cNvPr id="11" name="Freeform 4">
            <a:extLst>
              <a:ext uri="{FF2B5EF4-FFF2-40B4-BE49-F238E27FC236}">
                <a16:creationId xmlns:a16="http://schemas.microsoft.com/office/drawing/2014/main" id="{0FCA9069-291F-E40A-71ED-D391FC7427E4}"/>
              </a:ext>
            </a:extLst>
          </p:cNvPr>
          <p:cNvSpPr/>
          <p:nvPr/>
        </p:nvSpPr>
        <p:spPr>
          <a:xfrm>
            <a:off x="1752600" y="1857445"/>
            <a:ext cx="14706600" cy="1154162"/>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37290F"/>
              </a:solidFill>
              <a:effectLst/>
              <a:uLnTx/>
              <a:uFillTx/>
              <a:latin typeface="Atkinson Hyperlegible" panose="020B0604020202020204" charset="0"/>
              <a:ea typeface="+mn-ea"/>
              <a:cs typeface="+mn-cs"/>
            </a:endParaRPr>
          </a:p>
        </p:txBody>
      </p:sp>
      <p:sp>
        <p:nvSpPr>
          <p:cNvPr id="12" name="TextBox 11">
            <a:extLst>
              <a:ext uri="{FF2B5EF4-FFF2-40B4-BE49-F238E27FC236}">
                <a16:creationId xmlns:a16="http://schemas.microsoft.com/office/drawing/2014/main" id="{41C4F351-B367-A631-2449-3070402AA460}"/>
              </a:ext>
            </a:extLst>
          </p:cNvPr>
          <p:cNvSpPr txBox="1"/>
          <p:nvPr/>
        </p:nvSpPr>
        <p:spPr>
          <a:xfrm>
            <a:off x="1752600" y="2183016"/>
            <a:ext cx="14782800" cy="800219"/>
          </a:xfrm>
          <a:prstGeom prst="rect">
            <a:avLst/>
          </a:prstGeom>
          <a:noFill/>
        </p:spPr>
        <p:txBody>
          <a:bodyPr wrap="square" rtlCol="0">
            <a:spAutoFit/>
          </a:bodyPr>
          <a:lstStyle/>
          <a:p>
            <a:pPr marL="457200" marR="0" lvl="1" indent="0" algn="ctr" defTabSz="914400" rtl="0" eaLnBrk="1" fontAlgn="auto" latinLnBrk="0" hangingPunct="1">
              <a:lnSpc>
                <a:spcPct val="100000"/>
              </a:lnSpc>
              <a:spcBef>
                <a:spcPts val="0"/>
              </a:spcBef>
              <a:spcAft>
                <a:spcPts val="0"/>
              </a:spcAft>
              <a:buClr>
                <a:srgbClr val="009999"/>
              </a:buClr>
              <a:buSzTx/>
              <a:buFontTx/>
              <a:buNone/>
              <a:tabLst/>
              <a:defRPr/>
            </a:pP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Un </a:t>
            </a: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rapport sur la revue des PAMIs </a:t>
            </a:r>
            <a:r>
              <a:rPr kumimoji="0" lang="en-US" sz="280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est</a:t>
            </a: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n-US" sz="280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fourni</a:t>
            </a: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sous un délai d'environ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30 </a:t>
            </a:r>
            <a:r>
              <a:rPr lang="en-US"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jours</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0F461FF9-7F2B-2FD0-6565-3DE44A54E04B}"/>
              </a:ext>
            </a:extLst>
          </p:cNvPr>
          <p:cNvSpPr txBox="1"/>
          <p:nvPr/>
        </p:nvSpPr>
        <p:spPr>
          <a:xfrm>
            <a:off x="5520245" y="3124562"/>
            <a:ext cx="12005755" cy="3185487"/>
          </a:xfrm>
          <a:prstGeom prst="rect">
            <a:avLst/>
          </a:prstGeom>
          <a:noFill/>
        </p:spPr>
        <p:txBody>
          <a:bodyPr wrap="square" rtlCol="0">
            <a:spAutoFit/>
          </a:bodyPr>
          <a:lstStyle/>
          <a:p>
            <a:pPr marL="914400" marR="0" lvl="1" indent="-457200" algn="l" defTabSz="914400" rtl="0" eaLnBrk="1" fontAlgn="auto" latinLnBrk="0" hangingPunct="1">
              <a:lnSpc>
                <a:spcPct val="100000"/>
              </a:lnSpc>
              <a:spcBef>
                <a:spcPts val="0"/>
              </a:spcBef>
              <a:spcAft>
                <a:spcPts val="0"/>
              </a:spcAft>
              <a:buClr>
                <a:srgbClr val="009999"/>
              </a:buClr>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tkinson Hyperlegible"/>
              <a:ea typeface="+mn-ea"/>
              <a:cs typeface="+mn-cs"/>
            </a:endParaRPr>
          </a:p>
          <a:p>
            <a:pPr marL="914400" marR="0" lvl="1" indent="-457200" algn="l" defTabSz="914400" rtl="0" eaLnBrk="1" fontAlgn="auto" latinLnBrk="0" hangingPunct="1">
              <a:lnSpc>
                <a:spcPct val="100000"/>
              </a:lnSpc>
              <a:spcBef>
                <a:spcPts val="0"/>
              </a:spcBef>
              <a:spcAft>
                <a:spcPts val="1800"/>
              </a:spcAft>
              <a:buClr>
                <a:srgbClr val="009999"/>
              </a:buClr>
              <a:buSzTx/>
              <a:buFontTx/>
              <a:buBlip>
                <a:blip r:embed="rId3"/>
              </a:buBlip>
              <a:tabLst/>
              <a:defRPr/>
            </a:pPr>
            <a:r>
              <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Prendre en compte le retour d'information/les recommandations du GTFCC</a:t>
            </a:r>
          </a:p>
          <a:p>
            <a:pPr marL="914400" marR="0" lvl="1" indent="-457200" algn="l" defTabSz="914400" rtl="0" eaLnBrk="1" fontAlgn="auto" latinLnBrk="0" hangingPunct="1">
              <a:lnSpc>
                <a:spcPct val="100000"/>
              </a:lnSpc>
              <a:spcBef>
                <a:spcPts val="0"/>
              </a:spcBef>
              <a:spcAft>
                <a:spcPts val="1200"/>
              </a:spcAft>
              <a:buClr>
                <a:srgbClr val="009999"/>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Affiner la liste des PAMIs </a:t>
            </a:r>
            <a:r>
              <a:rPr kumimoji="0" lang="en-US" sz="2800" b="0" i="0" u="none" strike="noStrike" kern="1200" cap="none" spc="0" normalizeH="0" baseline="0" noProof="0" dirty="0">
                <a:ln>
                  <a:noFill/>
                </a:ln>
                <a:solidFill>
                  <a:prstClr val="black"/>
                </a:solidFill>
                <a:effectLst/>
                <a:uLnTx/>
                <a:uFillTx/>
                <a:latin typeface="Atkinson Hyperlegible"/>
                <a:ea typeface="+mn-ea"/>
                <a:cs typeface="+mn-cs"/>
              </a:rPr>
              <a:t>en consultation avec les parties </a:t>
            </a:r>
            <a:r>
              <a:rPr kumimoji="0" lang="en-US" sz="2800" b="0" i="0" u="none" strike="noStrike" kern="1200" cap="none" spc="0" normalizeH="0" baseline="0" noProof="0" dirty="0" err="1">
                <a:ln>
                  <a:noFill/>
                </a:ln>
                <a:solidFill>
                  <a:prstClr val="black"/>
                </a:solidFill>
                <a:effectLst/>
                <a:uLnTx/>
                <a:uFillTx/>
                <a:latin typeface="Atkinson Hyperlegible"/>
                <a:ea typeface="+mn-ea"/>
                <a:cs typeface="+mn-cs"/>
              </a:rPr>
              <a:t>prenantes</a:t>
            </a:r>
            <a:r>
              <a:rPr kumimoji="0" lang="en-US" sz="2800" b="0" i="0" u="none" strike="noStrike" kern="1200" cap="none" spc="0" normalizeH="0" baseline="0" noProof="0" dirty="0">
                <a:ln>
                  <a:noFill/>
                </a:ln>
                <a:solidFill>
                  <a:prstClr val="black"/>
                </a:solidFill>
                <a:effectLst/>
                <a:uLnTx/>
                <a:uFillTx/>
                <a:latin typeface="Atkinson Hyperlegible"/>
                <a:ea typeface="+mn-ea"/>
                <a:cs typeface="+mn-cs"/>
              </a:rPr>
              <a:t> </a:t>
            </a:r>
            <a:r>
              <a:rPr kumimoji="0" lang="en-US" sz="2800" b="0" i="0" u="none" strike="noStrike" kern="1200" cap="none" spc="0" normalizeH="0" baseline="0" noProof="0" dirty="0" err="1">
                <a:ln>
                  <a:noFill/>
                </a:ln>
                <a:solidFill>
                  <a:prstClr val="black"/>
                </a:solidFill>
                <a:effectLst/>
                <a:uLnTx/>
                <a:uFillTx/>
                <a:latin typeface="Atkinson Hyperlegible"/>
                <a:ea typeface="+mn-ea"/>
                <a:cs typeface="+mn-cs"/>
              </a:rPr>
              <a:t>multisectorielles</a:t>
            </a:r>
            <a:endParaRPr kumimoji="0" lang="en-US" sz="2800" b="0" i="0" u="none" strike="noStrike" kern="1200" cap="none" spc="0" normalizeH="0" baseline="0" noProof="0" dirty="0">
              <a:ln>
                <a:noFill/>
              </a:ln>
              <a:solidFill>
                <a:prstClr val="black"/>
              </a:solidFill>
              <a:effectLst/>
              <a:uLnTx/>
              <a:uFillTx/>
              <a:latin typeface="Atkinson Hyperlegible"/>
              <a:ea typeface="+mn-ea"/>
              <a:cs typeface="+mn-cs"/>
            </a:endParaRPr>
          </a:p>
          <a:p>
            <a:pPr marL="914400" marR="0" lvl="1" indent="-457200" algn="l" defTabSz="914400" rtl="0" eaLnBrk="1" fontAlgn="auto" latinLnBrk="0" hangingPunct="1">
              <a:lnSpc>
                <a:spcPct val="100000"/>
              </a:lnSpc>
              <a:spcBef>
                <a:spcPts val="0"/>
              </a:spcBef>
              <a:spcAft>
                <a:spcPts val="1200"/>
              </a:spcAft>
              <a:buClr>
                <a:srgbClr val="009999"/>
              </a:buClr>
              <a:buSzTx/>
              <a:buFont typeface="Arial" panose="020B0604020202020204" pitchFamily="34" charset="0"/>
              <a:buChar char="•"/>
              <a:tabLst/>
              <a:defRPr/>
            </a:pPr>
            <a:r>
              <a:rPr kumimoji="0" lang="en-US" sz="2800" b="0" i="0" u="none" strike="noStrike" kern="1200" cap="none" spc="0" normalizeH="0" baseline="0" noProof="0" dirty="0" err="1">
                <a:ln>
                  <a:noFill/>
                </a:ln>
                <a:solidFill>
                  <a:prstClr val="black"/>
                </a:solidFill>
                <a:effectLst/>
                <a:uLnTx/>
                <a:uFillTx/>
                <a:latin typeface="Atkinson Hyperlegible"/>
                <a:ea typeface="+mn-ea"/>
                <a:cs typeface="+mn-cs"/>
              </a:rPr>
              <a:t>Optionnellement</a:t>
            </a:r>
            <a:r>
              <a:rPr kumimoji="0" lang="en-US" sz="2800" b="0" i="0" u="none" strike="noStrike" kern="1200" cap="none" spc="0" normalizeH="0" baseline="0" noProof="0" dirty="0">
                <a:ln>
                  <a:noFill/>
                </a:ln>
                <a:solidFill>
                  <a:prstClr val="black"/>
                </a:solidFill>
                <a:effectLst/>
                <a:uLnTx/>
                <a:uFillTx/>
                <a:latin typeface="Atkinson Hyperlegible"/>
                <a:ea typeface="+mn-ea"/>
                <a:cs typeface="+mn-cs"/>
              </a:rPr>
              <a:t>, soumettre le matériel mis à jour pour </a:t>
            </a:r>
            <a:r>
              <a:rPr lang="en-US" sz="2800" dirty="0">
                <a:solidFill>
                  <a:prstClr val="black"/>
                </a:solidFill>
                <a:latin typeface="Atkinson Hyperlegible"/>
              </a:rPr>
              <a:t>revue</a:t>
            </a:r>
            <a:endParaRPr kumimoji="0" lang="en-US" sz="2800" b="0" i="0" u="none" strike="noStrike" kern="1200" cap="none" spc="0" normalizeH="0" baseline="0" noProof="0" dirty="0">
              <a:ln>
                <a:noFill/>
              </a:ln>
              <a:solidFill>
                <a:prstClr val="black"/>
              </a:solidFill>
              <a:effectLst/>
              <a:uLnTx/>
              <a:uFillTx/>
              <a:latin typeface="Atkinson Hyperlegible"/>
              <a:ea typeface="+mn-ea"/>
              <a:cs typeface="+mn-cs"/>
            </a:endParaRPr>
          </a:p>
        </p:txBody>
      </p:sp>
      <p:pic>
        <p:nvPicPr>
          <p:cNvPr id="9" name="Picture 8">
            <a:extLst>
              <a:ext uri="{FF2B5EF4-FFF2-40B4-BE49-F238E27FC236}">
                <a16:creationId xmlns:a16="http://schemas.microsoft.com/office/drawing/2014/main" id="{0B4278D2-5149-10FB-7EB4-ED31779D99EB}"/>
              </a:ext>
            </a:extLst>
          </p:cNvPr>
          <p:cNvPicPr>
            <a:picLocks noChangeAspect="1"/>
          </p:cNvPicPr>
          <p:nvPr/>
        </p:nvPicPr>
        <p:blipFill>
          <a:blip r:embed="rId4"/>
          <a:stretch>
            <a:fillRect/>
          </a:stretch>
        </p:blipFill>
        <p:spPr>
          <a:xfrm>
            <a:off x="1143000" y="3771900"/>
            <a:ext cx="4377245" cy="5634224"/>
          </a:xfrm>
          <a:prstGeom prst="rect">
            <a:avLst/>
          </a:prstGeom>
        </p:spPr>
      </p:pic>
      <p:sp>
        <p:nvSpPr>
          <p:cNvPr id="7" name="TextBox 6">
            <a:extLst>
              <a:ext uri="{FF2B5EF4-FFF2-40B4-BE49-F238E27FC236}">
                <a16:creationId xmlns:a16="http://schemas.microsoft.com/office/drawing/2014/main" id="{E7C8D0AE-C534-7554-3570-6324BFCE17ED}"/>
              </a:ext>
            </a:extLst>
          </p:cNvPr>
          <p:cNvSpPr txBox="1"/>
          <p:nvPr/>
        </p:nvSpPr>
        <p:spPr>
          <a:xfrm>
            <a:off x="5389440" y="6128304"/>
            <a:ext cx="11755560" cy="3277820"/>
          </a:xfrm>
          <a:prstGeom prst="rect">
            <a:avLst/>
          </a:prstGeom>
          <a:noFill/>
        </p:spPr>
        <p:txBody>
          <a:bodyPr wrap="square">
            <a:spAutoFit/>
          </a:bodyPr>
          <a:lstStyle/>
          <a:p>
            <a:pPr marL="914400" marR="0" lvl="1" indent="-457200" algn="l" defTabSz="914400" rtl="0" eaLnBrk="1" fontAlgn="auto" latinLnBrk="0" hangingPunct="1">
              <a:lnSpc>
                <a:spcPct val="100000"/>
              </a:lnSpc>
              <a:spcBef>
                <a:spcPts val="0"/>
              </a:spcBef>
              <a:spcAft>
                <a:spcPts val="0"/>
              </a:spcAft>
              <a:buClr>
                <a:srgbClr val="009999"/>
              </a:buClr>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tkinson Hyperlegible"/>
              <a:ea typeface="+mn-ea"/>
              <a:cs typeface="+mn-cs"/>
            </a:endParaRPr>
          </a:p>
          <a:p>
            <a:pPr marL="914400" marR="0" lvl="1" indent="-457200" algn="l" defTabSz="914400" rtl="0" eaLnBrk="1" fontAlgn="auto" latinLnBrk="0" hangingPunct="1">
              <a:lnSpc>
                <a:spcPct val="100000"/>
              </a:lnSpc>
              <a:spcBef>
                <a:spcPts val="0"/>
              </a:spcBef>
              <a:spcAft>
                <a:spcPts val="0"/>
              </a:spcAft>
              <a:buClr>
                <a:srgbClr val="009999"/>
              </a:buClr>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tkinson Hyperlegible"/>
              <a:ea typeface="+mn-ea"/>
              <a:cs typeface="+mn-cs"/>
            </a:endParaRPr>
          </a:p>
          <a:p>
            <a:pPr marL="914400" marR="0" lvl="1" indent="-457200" algn="l" defTabSz="914400" rtl="0" eaLnBrk="1" fontAlgn="auto" latinLnBrk="0" hangingPunct="1">
              <a:lnSpc>
                <a:spcPct val="100000"/>
              </a:lnSpc>
              <a:spcBef>
                <a:spcPts val="0"/>
              </a:spcBef>
              <a:spcAft>
                <a:spcPts val="1800"/>
              </a:spcAft>
              <a:buClr>
                <a:srgbClr val="009999"/>
              </a:buClr>
              <a:buSzTx/>
              <a:buFontTx/>
              <a:buBlip>
                <a:blip r:embed="rId3"/>
              </a:buBlip>
              <a:tabLst/>
              <a:defRPr/>
            </a:pPr>
            <a:r>
              <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Utiliser ce rapport </a:t>
            </a:r>
            <a:r>
              <a:rPr kumimoji="0" lang="en-US" sz="32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comme</a:t>
            </a:r>
            <a:r>
              <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pièce justificative</a:t>
            </a:r>
          </a:p>
          <a:p>
            <a:pPr marL="914400" marR="0" lvl="1" indent="-457200" algn="l" defTabSz="914400" rtl="0" eaLnBrk="1" fontAlgn="auto" latinLnBrk="0" hangingPunct="1">
              <a:lnSpc>
                <a:spcPct val="100000"/>
              </a:lnSpc>
              <a:spcBef>
                <a:spcPts val="0"/>
              </a:spcBef>
              <a:spcAft>
                <a:spcPts val="1200"/>
              </a:spcAft>
              <a:buClr>
                <a:srgbClr val="009999"/>
              </a:buClr>
              <a:buSzTx/>
              <a:buFont typeface="Arial" panose="020B0604020202020204" pitchFamily="34" charset="0"/>
              <a:buChar char="•"/>
              <a:tabLst/>
              <a:defRPr/>
            </a:pPr>
            <a:r>
              <a:rPr kumimoji="0" lang="en-US" sz="2800" b="0" i="0" u="none" strike="noStrike" kern="1200" cap="none" spc="0" normalizeH="0" baseline="0" noProof="0" dirty="0" err="1">
                <a:ln>
                  <a:noFill/>
                </a:ln>
                <a:solidFill>
                  <a:prstClr val="black"/>
                </a:solidFill>
                <a:effectLst/>
                <a:uLnTx/>
                <a:uFillTx/>
                <a:latin typeface="Atkinson Hyperlegible Bold" panose="020B0604020202020204" charset="0"/>
                <a:ea typeface="+mn-ea"/>
                <a:cs typeface="+mn-cs"/>
              </a:rPr>
              <a:t>Joignez</a:t>
            </a:r>
            <a:r>
              <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 le rapport de revue des PAMIs </a:t>
            </a:r>
            <a:r>
              <a:rPr lang="en-US" sz="2800" dirty="0">
                <a:solidFill>
                  <a:prstClr val="black"/>
                </a:solidFill>
                <a:latin typeface="Atkinson Hyperlegible"/>
              </a:rPr>
              <a:t>à :</a:t>
            </a:r>
          </a:p>
          <a:p>
            <a:pPr marL="1371600" marR="0" lvl="2" indent="-457200" algn="l" defTabSz="914400" rtl="0" eaLnBrk="1" fontAlgn="auto" latinLnBrk="0" hangingPunct="1">
              <a:lnSpc>
                <a:spcPct val="100000"/>
              </a:lnSpc>
              <a:spcBef>
                <a:spcPts val="0"/>
              </a:spcBef>
              <a:spcAft>
                <a:spcPts val="1200"/>
              </a:spcAft>
              <a:buClr>
                <a:srgbClr val="009999"/>
              </a:buClr>
              <a:buSzTx/>
              <a:buFont typeface="Courier New" panose="02070309020205020404" pitchFamily="49" charset="0"/>
              <a:buChar char="o"/>
              <a:tabLst/>
              <a:defRPr/>
            </a:pP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Votre plan d'action pluriannuel pour la </a:t>
            </a:r>
            <a:r>
              <a:rPr kumimoji="0" lang="en-GB" sz="2800" b="1"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vaccination </a:t>
            </a:r>
            <a:r>
              <a:rPr kumimoji="0" lang="en-GB" sz="2800" b="1" i="0" u="none" strike="noStrike" kern="1200" cap="none" spc="0" normalizeH="0" baseline="0" noProof="0" dirty="0" err="1">
                <a:ln>
                  <a:noFill/>
                </a:ln>
                <a:solidFill>
                  <a:prstClr val="black"/>
                </a:solidFill>
                <a:effectLst/>
                <a:uLnTx/>
                <a:uFillTx/>
                <a:latin typeface="Atkinson Hyperlegible Bold" panose="020B0604020202020204" charset="0"/>
                <a:ea typeface="+mn-ea"/>
                <a:cs typeface="+mn-cs"/>
              </a:rPr>
              <a:t>préventive</a:t>
            </a:r>
            <a:endParaRPr kumimoji="0" lang="en-GB" sz="2800" b="0" i="0" u="none" strike="noStrike" kern="1200" cap="none" spc="0" normalizeH="0" baseline="0" noProof="0" dirty="0">
              <a:ln>
                <a:noFill/>
              </a:ln>
              <a:solidFill>
                <a:prstClr val="black"/>
              </a:solidFill>
              <a:effectLst/>
              <a:uLnTx/>
              <a:uFillTx/>
              <a:latin typeface="Atkinson Hyperlegible"/>
              <a:ea typeface="+mn-ea"/>
              <a:cs typeface="+mn-cs"/>
            </a:endParaRPr>
          </a:p>
          <a:p>
            <a:pPr marL="1371600" marR="0" lvl="2" indent="-457200" algn="l" defTabSz="914400" rtl="0" eaLnBrk="1" fontAlgn="auto" latinLnBrk="0" hangingPunct="1">
              <a:lnSpc>
                <a:spcPct val="100000"/>
              </a:lnSpc>
              <a:spcBef>
                <a:spcPts val="0"/>
              </a:spcBef>
              <a:spcAft>
                <a:spcPts val="1200"/>
              </a:spcAft>
              <a:buClr>
                <a:srgbClr val="009999"/>
              </a:buClr>
              <a:buSzTx/>
              <a:buFont typeface="Courier New" panose="02070309020205020404" pitchFamily="49" charset="0"/>
              <a:buChar char="o"/>
              <a:tabLst/>
              <a:defRPr/>
            </a:pPr>
            <a:r>
              <a:rPr kumimoji="0" lang="en-GB" sz="2800" b="0" i="0" u="none" strike="noStrike" kern="1200" cap="none" spc="0" normalizeH="0" baseline="0" noProof="0" dirty="0" err="1">
                <a:ln>
                  <a:noFill/>
                </a:ln>
                <a:solidFill>
                  <a:prstClr val="black"/>
                </a:solidFill>
                <a:effectLst/>
                <a:uLnTx/>
                <a:uFillTx/>
                <a:latin typeface="Atkinson Hyperlegible"/>
                <a:ea typeface="+mn-ea"/>
                <a:cs typeface="+mn-cs"/>
              </a:rPr>
              <a:t>Votre</a:t>
            </a: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 </a:t>
            </a:r>
            <a:r>
              <a:rPr lang="en-US" sz="2800" dirty="0">
                <a:solidFill>
                  <a:prstClr val="black"/>
                </a:solidFill>
                <a:latin typeface="Atkinson Hyperlegible Bold" panose="020B0604020202020204" charset="0"/>
              </a:rPr>
              <a:t>P</a:t>
            </a:r>
            <a:r>
              <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NC </a:t>
            </a:r>
            <a:r>
              <a:rPr kumimoji="0" lang="en-US" sz="2800" b="0" i="0" u="none" strike="noStrike" kern="1200" cap="none" spc="0" normalizeH="0" baseline="0" noProof="0" dirty="0">
                <a:ln>
                  <a:noFill/>
                </a:ln>
                <a:solidFill>
                  <a:prstClr val="black"/>
                </a:solidFill>
                <a:effectLst/>
                <a:uLnTx/>
                <a:uFillTx/>
                <a:latin typeface="Atkinson Hyperlegible"/>
                <a:ea typeface="+mn-ea"/>
                <a:cs typeface="+mn-cs"/>
              </a:rPr>
              <a:t>(s'il est soumis à l'approbation de la GTFCC)</a:t>
            </a:r>
          </a:p>
        </p:txBody>
      </p:sp>
      <p:sp>
        <p:nvSpPr>
          <p:cNvPr id="8" name="Slide Number Placeholder 7">
            <a:extLst>
              <a:ext uri="{FF2B5EF4-FFF2-40B4-BE49-F238E27FC236}">
                <a16:creationId xmlns:a16="http://schemas.microsoft.com/office/drawing/2014/main" id="{97DD6C3D-1E33-73F6-41F9-B1EA0115D1FC}"/>
              </a:ext>
            </a:extLst>
          </p:cNvPr>
          <p:cNvSpPr>
            <a:spLocks noGrp="1"/>
          </p:cNvSpPr>
          <p:nvPr>
            <p:ph type="sldNum" sz="quarter" idx="7"/>
          </p:nvPr>
        </p:nvSpPr>
        <p:spPr/>
        <p:txBody>
          <a:bodyPr/>
          <a:lstStyle/>
          <a:p>
            <a:fld id="{B6F15528-21DE-4FAA-801E-634DDDAF4B2B}" type="slidenum">
              <a:rPr lang="en-US" smtClean="0"/>
              <a:t>15</a:t>
            </a:fld>
            <a:endParaRPr lang="en-US"/>
          </a:p>
        </p:txBody>
      </p:sp>
    </p:spTree>
    <p:extLst>
      <p:ext uri="{BB962C8B-B14F-4D97-AF65-F5344CB8AC3E}">
        <p14:creationId xmlns:p14="http://schemas.microsoft.com/office/powerpoint/2010/main" val="14825374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1D5DD103-BE93-E1E5-17D5-526EFB5DD10F}"/>
              </a:ext>
            </a:extLst>
          </p:cNvPr>
          <p:cNvGrpSpPr/>
          <p:nvPr/>
        </p:nvGrpSpPr>
        <p:grpSpPr>
          <a:xfrm>
            <a:off x="-761999" y="-2009228"/>
            <a:ext cx="10058399" cy="3423411"/>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C3DD5188-BD90-53A5-12B3-5066CCBBD967}"/>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A86B3674-8DC5-6A14-9D82-C8F45214CD72}"/>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B05E6615-CFAB-1233-17B4-B0281A66F74B}"/>
              </a:ext>
            </a:extLst>
          </p:cNvPr>
          <p:cNvSpPr txBox="1"/>
          <p:nvPr/>
        </p:nvSpPr>
        <p:spPr>
          <a:xfrm>
            <a:off x="963015" y="390746"/>
            <a:ext cx="8331762"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Points saillants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grpSp>
        <p:nvGrpSpPr>
          <p:cNvPr id="2" name="Group 1">
            <a:extLst>
              <a:ext uri="{FF2B5EF4-FFF2-40B4-BE49-F238E27FC236}">
                <a16:creationId xmlns:a16="http://schemas.microsoft.com/office/drawing/2014/main" id="{CF245809-C589-931C-709A-298B87F9289A}"/>
              </a:ext>
            </a:extLst>
          </p:cNvPr>
          <p:cNvGrpSpPr/>
          <p:nvPr/>
        </p:nvGrpSpPr>
        <p:grpSpPr>
          <a:xfrm>
            <a:off x="-762000" y="1990926"/>
            <a:ext cx="18821400" cy="7703550"/>
            <a:chOff x="-762000" y="1990926"/>
            <a:chExt cx="18669000" cy="7703550"/>
          </a:xfrm>
        </p:grpSpPr>
        <p:sp>
          <p:nvSpPr>
            <p:cNvPr id="9" name="Freeform 4">
              <a:extLst>
                <a:ext uri="{FF2B5EF4-FFF2-40B4-BE49-F238E27FC236}">
                  <a16:creationId xmlns:a16="http://schemas.microsoft.com/office/drawing/2014/main" id="{90A5988B-BF63-F2E3-4D2B-0D5F88AC06B0}"/>
                </a:ext>
              </a:extLst>
            </p:cNvPr>
            <p:cNvSpPr/>
            <p:nvPr/>
          </p:nvSpPr>
          <p:spPr>
            <a:xfrm>
              <a:off x="-762000" y="1990926"/>
              <a:ext cx="18669000" cy="7703550"/>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C5E6E8"/>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9996EA22-4B23-1DBF-5C6D-1EE7A156929E}"/>
                </a:ext>
              </a:extLst>
            </p:cNvPr>
            <p:cNvSpPr/>
            <p:nvPr/>
          </p:nvSpPr>
          <p:spPr>
            <a:xfrm>
              <a:off x="-362363" y="1990926"/>
              <a:ext cx="1074101" cy="7703550"/>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1" name="TextBox 10">
            <a:extLst>
              <a:ext uri="{FF2B5EF4-FFF2-40B4-BE49-F238E27FC236}">
                <a16:creationId xmlns:a16="http://schemas.microsoft.com/office/drawing/2014/main" id="{77525D21-DD21-EC2F-14FA-1F5D3E51C1AF}"/>
              </a:ext>
            </a:extLst>
          </p:cNvPr>
          <p:cNvSpPr txBox="1"/>
          <p:nvPr/>
        </p:nvSpPr>
        <p:spPr>
          <a:xfrm>
            <a:off x="963015" y="2648375"/>
            <a:ext cx="16361970" cy="2537554"/>
          </a:xfrm>
          <a:prstGeom prst="rect">
            <a:avLst/>
          </a:prstGeom>
          <a:noFill/>
        </p:spPr>
        <p:txBody>
          <a:bodyPr wrap="square" rtlCol="0">
            <a:spAutoFit/>
          </a:bodyPr>
          <a:lstStyle/>
          <a:p>
            <a:pPr marL="457200" marR="0" lvl="0" indent="-457200" algn="l" defTabSz="914400" rtl="0" eaLnBrk="1" fontAlgn="auto" latinLnBrk="0" hangingPunct="1">
              <a:lnSpc>
                <a:spcPct val="107000"/>
              </a:lnSpc>
              <a:spcBef>
                <a:spcPts val="0"/>
              </a:spcBef>
              <a:spcAft>
                <a:spcPts val="3000"/>
              </a:spcAft>
              <a:buClr>
                <a:srgbClr val="009999"/>
              </a:buClr>
              <a:buSzTx/>
              <a:buFont typeface="Arial" panose="020B0604020202020204" pitchFamily="34" charset="0"/>
              <a:buChar char="•"/>
              <a:tabLst/>
              <a:defRPr/>
            </a:pP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mn-ea"/>
              <a:cs typeface="Times New Roman" panose="02020603050405020304" pitchFamily="18" charset="0"/>
            </a:endParaRPr>
          </a:p>
          <a:p>
            <a:pPr marL="457200" marR="0" lvl="0" indent="-457200" algn="l" defTabSz="914400" rtl="0" eaLnBrk="1" fontAlgn="auto" latinLnBrk="0" hangingPunct="1">
              <a:lnSpc>
                <a:spcPct val="107000"/>
              </a:lnSpc>
              <a:spcBef>
                <a:spcPts val="0"/>
              </a:spcBef>
              <a:spcAft>
                <a:spcPts val="1800"/>
              </a:spcAft>
              <a:buClr>
                <a:srgbClr val="009999"/>
              </a:buClr>
              <a:buSzTx/>
              <a:buFont typeface="Arial" panose="020B0604020202020204" pitchFamily="34" charset="0"/>
              <a:buChar char="•"/>
              <a:tabLst/>
              <a:defRPr/>
            </a:pPr>
            <a:r>
              <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mn-ea"/>
                <a:cs typeface="Times New Roman" panose="02020603050405020304" pitchFamily="18" charset="0"/>
              </a:rPr>
              <a:t>La documentation de l'identification des PAMIs en temps réel permet d'</a:t>
            </a:r>
            <a:r>
              <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Times New Roman" panose="02020603050405020304" pitchFamily="18" charset="0"/>
              </a:rPr>
              <a:t>identifier les problèmes potentiels et de les corriger afin d'</a:t>
            </a:r>
            <a:r>
              <a:rPr kumimoji="0" lang="en-US" sz="2800" b="0" i="0" u="none" strike="noStrike" kern="100" cap="none" spc="0" normalizeH="0" baseline="0" noProof="0" dirty="0">
                <a:ln>
                  <a:noFill/>
                </a:ln>
                <a:solidFill>
                  <a:srgbClr val="009999"/>
                </a:solidFill>
                <a:effectLst/>
                <a:uLnTx/>
                <a:uFillTx/>
                <a:latin typeface="Atkinson Hyperlegible Bold" panose="020B0604020202020204" charset="0"/>
                <a:ea typeface="Calibri" panose="020F0502020204030204" pitchFamily="34" charset="0"/>
                <a:cs typeface="Times New Roman" panose="02020603050405020304" pitchFamily="18" charset="0"/>
              </a:rPr>
              <a:t>améliorer les résultats de l'identification des PAMI</a:t>
            </a:r>
            <a:r>
              <a:rPr lang="en-US" sz="2800" kern="100" dirty="0">
                <a:solidFill>
                  <a:srgbClr val="009999"/>
                </a:solidFill>
                <a:latin typeface="Atkinson Hyperlegible Bold" panose="020B0604020202020204" charset="0"/>
                <a:ea typeface="Calibri" panose="020F0502020204030204" pitchFamily="34" charset="0"/>
                <a:cs typeface="Times New Roman" panose="02020603050405020304" pitchFamily="18" charset="0"/>
              </a:rPr>
              <a:t>s</a:t>
            </a:r>
            <a:endParaRPr kumimoji="0" lang="en-US" sz="2800" b="0" i="0" u="none" strike="noStrike" kern="100" cap="none" spc="0" normalizeH="0" baseline="0" noProof="0" dirty="0">
              <a:ln>
                <a:noFill/>
              </a:ln>
              <a:solidFill>
                <a:srgbClr val="009999"/>
              </a:solidFill>
              <a:effectLst/>
              <a:uLnTx/>
              <a:uFillTx/>
              <a:latin typeface="Atkinson Hyperlegible Bold" panose="020B0604020202020204" charset="0"/>
              <a:ea typeface="Calibri" panose="020F0502020204030204" pitchFamily="34" charset="0"/>
              <a:cs typeface="Times New Roman" panose="02020603050405020304" pitchFamily="18" charset="0"/>
            </a:endParaRPr>
          </a:p>
          <a:p>
            <a:pPr marL="457200" marR="0" lvl="0" indent="-457200" algn="l" defTabSz="914400" rtl="0" eaLnBrk="1" fontAlgn="auto" latinLnBrk="0" hangingPunct="1">
              <a:lnSpc>
                <a:spcPct val="107000"/>
              </a:lnSpc>
              <a:spcBef>
                <a:spcPts val="0"/>
              </a:spcBef>
              <a:spcAft>
                <a:spcPts val="3000"/>
              </a:spcAft>
              <a:buClr>
                <a:srgbClr val="009999"/>
              </a:buClr>
              <a:buSzTx/>
              <a:buFont typeface="Arial" panose="020B0604020202020204" pitchFamily="34" charset="0"/>
              <a:buChar char="•"/>
              <a:tabLst/>
              <a:defRPr/>
            </a:pPr>
            <a:r>
              <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Times New Roman" panose="02020603050405020304" pitchFamily="18" charset="0"/>
              </a:rPr>
              <a:t>Un </a:t>
            </a:r>
            <a:r>
              <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mn-ea"/>
                <a:cs typeface="Times New Roman" panose="02020603050405020304" pitchFamily="18" charset="0"/>
              </a:rPr>
              <a:t>modèle de rapport GTFCC </a:t>
            </a:r>
            <a:r>
              <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Times New Roman" panose="02020603050405020304" pitchFamily="18" charset="0"/>
              </a:rPr>
              <a:t>est disponible pour préparer un rapport sur l'identification des PAMIs</a:t>
            </a:r>
          </a:p>
        </p:txBody>
      </p:sp>
      <p:sp>
        <p:nvSpPr>
          <p:cNvPr id="15" name="TextBox 14">
            <a:extLst>
              <a:ext uri="{FF2B5EF4-FFF2-40B4-BE49-F238E27FC236}">
                <a16:creationId xmlns:a16="http://schemas.microsoft.com/office/drawing/2014/main" id="{AA21B7E8-C1F6-9244-AADE-D752301948FC}"/>
              </a:ext>
            </a:extLst>
          </p:cNvPr>
          <p:cNvSpPr txBox="1"/>
          <p:nvPr/>
        </p:nvSpPr>
        <p:spPr>
          <a:xfrm>
            <a:off x="1111375" y="5626902"/>
            <a:ext cx="16719425" cy="3690434"/>
          </a:xfrm>
          <a:prstGeom prst="rect">
            <a:avLst/>
          </a:prstGeom>
          <a:noFill/>
        </p:spPr>
        <p:txBody>
          <a:bodyPr wrap="square">
            <a:spAutoFit/>
          </a:bodyPr>
          <a:lstStyle/>
          <a:p>
            <a:pPr marL="457200" marR="0" lvl="0" indent="-457200" algn="l" defTabSz="914400" rtl="0" eaLnBrk="1" fontAlgn="auto" latinLnBrk="0" hangingPunct="1">
              <a:lnSpc>
                <a:spcPct val="107000"/>
              </a:lnSpc>
              <a:spcBef>
                <a:spcPts val="0"/>
              </a:spcBef>
              <a:spcAft>
                <a:spcPts val="3000"/>
              </a:spcAft>
              <a:buClr>
                <a:srgbClr val="009999"/>
              </a:buClr>
              <a:buSzTx/>
              <a:buFont typeface="Arial" panose="020B0604020202020204" pitchFamily="34" charset="0"/>
              <a:buChar char="•"/>
              <a:tabLst/>
              <a:defRPr/>
            </a:pP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Times New Roman" panose="02020603050405020304" pitchFamily="18" charset="0"/>
            </a:endParaRPr>
          </a:p>
          <a:p>
            <a:pPr marL="457200" marR="0" lvl="0" indent="-457200" algn="l" defTabSz="914400" rtl="0" eaLnBrk="1" fontAlgn="auto" latinLnBrk="0" hangingPunct="1">
              <a:lnSpc>
                <a:spcPct val="107000"/>
              </a:lnSpc>
              <a:spcBef>
                <a:spcPts val="0"/>
              </a:spcBef>
              <a:spcAft>
                <a:spcPts val="1800"/>
              </a:spcAft>
              <a:buClr>
                <a:srgbClr val="009999"/>
              </a:buClr>
              <a:buSzTx/>
              <a:buFont typeface="Arial" panose="020B0604020202020204" pitchFamily="34" charset="0"/>
              <a:buChar char="•"/>
              <a:tabLst/>
              <a:defRPr/>
            </a:pPr>
            <a:r>
              <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Times New Roman" panose="02020603050405020304" pitchFamily="18" charset="0"/>
              </a:rPr>
              <a:t>Sur demande, le GTFCC effectue des </a:t>
            </a:r>
            <a:r>
              <a:rPr kumimoji="0" lang="en-US" sz="2800" b="0" i="0" u="none" strike="noStrike" kern="100" cap="none" spc="0" normalizeH="0" baseline="0" noProof="0" dirty="0">
                <a:ln>
                  <a:noFill/>
                </a:ln>
                <a:solidFill>
                  <a:srgbClr val="009999"/>
                </a:solidFill>
                <a:effectLst/>
                <a:uLnTx/>
                <a:uFillTx/>
                <a:latin typeface="Atkinson Hyperlegible Bold" panose="020B0604020202020204" charset="0"/>
                <a:ea typeface="Calibri" panose="020F0502020204030204" pitchFamily="34" charset="0"/>
                <a:cs typeface="Times New Roman" panose="02020603050405020304" pitchFamily="18" charset="0"/>
              </a:rPr>
              <a:t>revues des PAMIs pour aider les pays </a:t>
            </a:r>
            <a:r>
              <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Times New Roman" panose="02020603050405020304" pitchFamily="18" charset="0"/>
              </a:rPr>
              <a:t>à maximiser l'efficacité et l'efficience de leurs stratégies </a:t>
            </a:r>
            <a:r>
              <a:rPr kumimoji="0" lang="en-US" sz="28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Times New Roman" panose="02020603050405020304" pitchFamily="18" charset="0"/>
              </a:rPr>
              <a:t>multisectorielles</a:t>
            </a:r>
            <a:r>
              <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Times New Roman" panose="02020603050405020304" pitchFamily="18" charset="0"/>
              </a:rPr>
              <a:t> d’</a:t>
            </a:r>
            <a:r>
              <a:rPr lang="en-US" sz="2800" kern="100" dirty="0">
                <a:solidFill>
                  <a:prstClr val="black"/>
                </a:solidFill>
                <a:latin typeface="Atkinson Hyperlegible" panose="020B0604020202020204" charset="0"/>
                <a:ea typeface="Calibri" panose="020F0502020204030204" pitchFamily="34" charset="0"/>
                <a:cs typeface="Times New Roman" panose="02020603050405020304" pitchFamily="18" charset="0"/>
              </a:rPr>
              <a:t>é</a:t>
            </a:r>
            <a:r>
              <a:rPr kumimoji="0" lang="en-US" sz="28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Times New Roman" panose="02020603050405020304" pitchFamily="18" charset="0"/>
              </a:rPr>
              <a:t>limination</a:t>
            </a:r>
            <a:r>
              <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Times New Roman" panose="02020603050405020304" pitchFamily="18" charset="0"/>
              </a:rPr>
              <a:t> du choléra</a:t>
            </a:r>
          </a:p>
          <a:p>
            <a:pPr marL="457200" marR="0" lvl="0" indent="-457200" algn="l" defTabSz="914400" rtl="0" eaLnBrk="1" fontAlgn="auto" latinLnBrk="0" hangingPunct="1">
              <a:lnSpc>
                <a:spcPct val="107000"/>
              </a:lnSpc>
              <a:spcBef>
                <a:spcPts val="0"/>
              </a:spcBef>
              <a:spcAft>
                <a:spcPts val="1800"/>
              </a:spcAft>
              <a:buClr>
                <a:srgbClr val="009999"/>
              </a:buClr>
              <a:buSzTx/>
              <a:buFont typeface="Arial" panose="020B0604020202020204" pitchFamily="34" charset="0"/>
              <a:buChar char="•"/>
              <a:tabLst/>
              <a:defRPr/>
            </a:pPr>
            <a:r>
              <a:rPr lang="en-US" sz="2800" kern="100" dirty="0">
                <a:solidFill>
                  <a:prstClr val="black"/>
                </a:solidFill>
                <a:latin typeface="Atkinson Hyperlegible" panose="020B0604020202020204" charset="0"/>
                <a:ea typeface="Calibri" panose="020F0502020204030204" pitchFamily="34" charset="0"/>
                <a:cs typeface="Times New Roman" panose="02020603050405020304" pitchFamily="18" charset="0"/>
              </a:rPr>
              <a:t>D</a:t>
            </a:r>
            <a:r>
              <a:rPr kumimoji="0" lang="en-US" sz="28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Times New Roman" panose="02020603050405020304" pitchFamily="18" charset="0"/>
              </a:rPr>
              <a:t>emandez</a:t>
            </a:r>
            <a:r>
              <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Times New Roman" panose="02020603050405020304" pitchFamily="18" charset="0"/>
              </a:rPr>
              <a:t>une</a:t>
            </a:r>
            <a:r>
              <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Times New Roman" panose="02020603050405020304" pitchFamily="18" charset="0"/>
              </a:rPr>
              <a:t> revue des PAMIs </a:t>
            </a:r>
            <a:r>
              <a:rPr kumimoji="0" lang="en-US" sz="2800" b="0" i="0" u="none" strike="noStrike" kern="100" cap="none" spc="0" normalizeH="0" baseline="0" noProof="0" dirty="0">
                <a:ln>
                  <a:noFill/>
                </a:ln>
                <a:solidFill>
                  <a:srgbClr val="009999"/>
                </a:solidFill>
                <a:effectLst/>
                <a:uLnTx/>
                <a:uFillTx/>
                <a:latin typeface="Atkinson Hyperlegible Bold" panose="020B0604020202020204" charset="0"/>
                <a:ea typeface="+mn-ea"/>
                <a:cs typeface="Times New Roman" panose="02020603050405020304" pitchFamily="18" charset="0"/>
              </a:rPr>
              <a:t>avant de planifier des interventions </a:t>
            </a:r>
            <a:r>
              <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Times New Roman" panose="02020603050405020304" pitchFamily="18" charset="0"/>
              </a:rPr>
              <a:t>dans les PAMIs</a:t>
            </a:r>
          </a:p>
          <a:p>
            <a:pPr marL="457200" marR="0" lvl="0" indent="-457200" algn="l" defTabSz="914400" rtl="0" eaLnBrk="1" fontAlgn="auto" latinLnBrk="0" hangingPunct="1">
              <a:lnSpc>
                <a:spcPct val="107000"/>
              </a:lnSpc>
              <a:spcBef>
                <a:spcPts val="0"/>
              </a:spcBef>
              <a:spcAft>
                <a:spcPts val="1800"/>
              </a:spcAft>
              <a:buClr>
                <a:srgbClr val="009999"/>
              </a:buClr>
              <a:buSzTx/>
              <a:buFont typeface="Arial" panose="020B0604020202020204" pitchFamily="34" charset="0"/>
              <a:buChar char="•"/>
              <a:tabLst/>
              <a:defRPr/>
            </a:pPr>
            <a:r>
              <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Times New Roman" panose="02020603050405020304" pitchFamily="18" charset="0"/>
              </a:rPr>
              <a:t>Les </a:t>
            </a:r>
            <a:r>
              <a:rPr lang="en-US" sz="2800" kern="100" dirty="0">
                <a:solidFill>
                  <a:prstClr val="black"/>
                </a:solidFill>
                <a:latin typeface="Atkinson Hyperlegible" panose="020B0604020202020204" charset="0"/>
                <a:ea typeface="Calibri" panose="020F0502020204030204" pitchFamily="34" charset="0"/>
                <a:cs typeface="Times New Roman" panose="02020603050405020304" pitchFamily="18" charset="0"/>
              </a:rPr>
              <a:t>revues des</a:t>
            </a:r>
            <a:r>
              <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Times New Roman" panose="02020603050405020304" pitchFamily="18" charset="0"/>
              </a:rPr>
              <a:t> PAMIs sont </a:t>
            </a:r>
            <a:r>
              <a:rPr kumimoji="0" lang="en-US" sz="2800" b="0" i="0" u="none" strike="noStrike" kern="100" cap="none" spc="0" normalizeH="0" baseline="0" noProof="0" dirty="0">
                <a:ln>
                  <a:noFill/>
                </a:ln>
                <a:solidFill>
                  <a:srgbClr val="009999"/>
                </a:solidFill>
                <a:effectLst/>
                <a:uLnTx/>
                <a:uFillTx/>
                <a:latin typeface="Atkinson Hyperlegible Bold" panose="020B0604020202020204" charset="0"/>
                <a:ea typeface="Calibri" panose="020F0502020204030204" pitchFamily="34" charset="0"/>
                <a:cs typeface="Times New Roman" panose="02020603050405020304" pitchFamily="18" charset="0"/>
              </a:rPr>
              <a:t>obligatoires </a:t>
            </a:r>
            <a:r>
              <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Times New Roman" panose="02020603050405020304" pitchFamily="18" charset="0"/>
              </a:rPr>
              <a:t>pour les pays qui envisagent de soumettre </a:t>
            </a:r>
            <a:r>
              <a:rPr kumimoji="0" lang="en-US" sz="28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Times New Roman" panose="02020603050405020304" pitchFamily="18" charset="0"/>
              </a:rPr>
              <a:t>leur</a:t>
            </a:r>
            <a:r>
              <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Times New Roman" panose="02020603050405020304" pitchFamily="18" charset="0"/>
              </a:rPr>
              <a:t> PNC à l'approbation du GTFCC et/ou de mettre en </a:t>
            </a:r>
            <a:r>
              <a:rPr kumimoji="0" lang="en-US" sz="28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Times New Roman" panose="02020603050405020304" pitchFamily="18" charset="0"/>
              </a:rPr>
              <a:t>œuvre</a:t>
            </a:r>
            <a:r>
              <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Times New Roman" panose="02020603050405020304" pitchFamily="18" charset="0"/>
              </a:rPr>
              <a:t> la vaccination </a:t>
            </a:r>
            <a:r>
              <a:rPr kumimoji="0" lang="en-US" sz="28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Times New Roman" panose="02020603050405020304" pitchFamily="18" charset="0"/>
              </a:rPr>
              <a:t>préventive</a:t>
            </a: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Times New Roman" panose="02020603050405020304" pitchFamily="18" charset="0"/>
            </a:endParaRPr>
          </a:p>
        </p:txBody>
      </p:sp>
      <p:grpSp>
        <p:nvGrpSpPr>
          <p:cNvPr id="21" name="Group 20">
            <a:extLst>
              <a:ext uri="{FF2B5EF4-FFF2-40B4-BE49-F238E27FC236}">
                <a16:creationId xmlns:a16="http://schemas.microsoft.com/office/drawing/2014/main" id="{B2C8A238-451F-A8E6-28AF-9A0C570B8611}"/>
              </a:ext>
            </a:extLst>
          </p:cNvPr>
          <p:cNvGrpSpPr/>
          <p:nvPr/>
        </p:nvGrpSpPr>
        <p:grpSpPr>
          <a:xfrm>
            <a:off x="1243497" y="2438389"/>
            <a:ext cx="4319103" cy="1216785"/>
            <a:chOff x="1243497" y="2438389"/>
            <a:chExt cx="3709503" cy="1216785"/>
          </a:xfrm>
          <a:effectLst>
            <a:outerShdw blurRad="63500" sx="102000" sy="102000" algn="ctr" rotWithShape="0">
              <a:prstClr val="black">
                <a:alpha val="40000"/>
              </a:prstClr>
            </a:outerShdw>
          </a:effectLst>
        </p:grpSpPr>
        <p:sp>
          <p:nvSpPr>
            <p:cNvPr id="19" name="Rectangle: Rounded Corners 18">
              <a:extLst>
                <a:ext uri="{FF2B5EF4-FFF2-40B4-BE49-F238E27FC236}">
                  <a16:creationId xmlns:a16="http://schemas.microsoft.com/office/drawing/2014/main" id="{FAD70263-157B-1F97-67D3-C2E6A8485FC5}"/>
                </a:ext>
              </a:extLst>
            </p:cNvPr>
            <p:cNvSpPr/>
            <p:nvPr/>
          </p:nvSpPr>
          <p:spPr>
            <a:xfrm>
              <a:off x="1243497" y="2438389"/>
              <a:ext cx="3709503" cy="709728"/>
            </a:xfrm>
            <a:prstGeom prst="round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23921B27-C23F-63D5-B806-12D318704B18}"/>
                </a:ext>
              </a:extLst>
            </p:cNvPr>
            <p:cNvSpPr txBox="1"/>
            <p:nvPr/>
          </p:nvSpPr>
          <p:spPr>
            <a:xfrm>
              <a:off x="1447800" y="2527686"/>
              <a:ext cx="3352800" cy="1127488"/>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3000"/>
                </a:spcAft>
                <a:buClrTx/>
                <a:buSzTx/>
                <a:buFontTx/>
                <a:buNone/>
                <a:tabLst/>
                <a:defRPr/>
              </a:pPr>
              <a:r>
                <a:rPr kumimoji="0" lang="en-US" sz="3200" b="1" i="0" u="none" strike="noStrike" kern="100" cap="none" spc="0" normalizeH="0" baseline="0" noProof="0" dirty="0">
                  <a:ln>
                    <a:noFill/>
                  </a:ln>
                  <a:solidFill>
                    <a:prstClr val="white"/>
                  </a:solidFill>
                  <a:effectLst/>
                  <a:uLnTx/>
                  <a:uFillTx/>
                  <a:latin typeface="Cavolini" panose="03000502040302020204" pitchFamily="66" charset="0"/>
                  <a:ea typeface="Calibri" panose="020F0502020204030204" pitchFamily="34" charset="0"/>
                  <a:cs typeface="Cavolini" panose="03000502040302020204" pitchFamily="66" charset="0"/>
                </a:rPr>
                <a:t>Documentation</a:t>
              </a:r>
            </a:p>
          </p:txBody>
        </p:sp>
      </p:grpSp>
      <p:grpSp>
        <p:nvGrpSpPr>
          <p:cNvPr id="22" name="Group 21">
            <a:extLst>
              <a:ext uri="{FF2B5EF4-FFF2-40B4-BE49-F238E27FC236}">
                <a16:creationId xmlns:a16="http://schemas.microsoft.com/office/drawing/2014/main" id="{4F6B861C-EAC4-A12C-F16F-3EC3D403CF0E}"/>
              </a:ext>
            </a:extLst>
          </p:cNvPr>
          <p:cNvGrpSpPr/>
          <p:nvPr/>
        </p:nvGrpSpPr>
        <p:grpSpPr>
          <a:xfrm>
            <a:off x="1243496" y="5487837"/>
            <a:ext cx="4319104" cy="696184"/>
            <a:chOff x="1243496" y="5487837"/>
            <a:chExt cx="3709503" cy="709728"/>
          </a:xfrm>
          <a:effectLst>
            <a:outerShdw blurRad="63500" sx="102000" sy="102000" algn="ctr" rotWithShape="0">
              <a:prstClr val="black">
                <a:alpha val="40000"/>
              </a:prstClr>
            </a:outerShdw>
          </a:effectLst>
        </p:grpSpPr>
        <p:sp>
          <p:nvSpPr>
            <p:cNvPr id="20" name="Rectangle: Rounded Corners 19">
              <a:extLst>
                <a:ext uri="{FF2B5EF4-FFF2-40B4-BE49-F238E27FC236}">
                  <a16:creationId xmlns:a16="http://schemas.microsoft.com/office/drawing/2014/main" id="{DDB6021D-E884-0E56-5C96-9A3A7E7EC449}"/>
                </a:ext>
              </a:extLst>
            </p:cNvPr>
            <p:cNvSpPr/>
            <p:nvPr/>
          </p:nvSpPr>
          <p:spPr>
            <a:xfrm>
              <a:off x="1243496" y="5487837"/>
              <a:ext cx="3709503" cy="709728"/>
            </a:xfrm>
            <a:prstGeom prst="round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A6F653B1-6ABA-7CF3-1865-14B92927F956}"/>
                </a:ext>
              </a:extLst>
            </p:cNvPr>
            <p:cNvSpPr txBox="1"/>
            <p:nvPr/>
          </p:nvSpPr>
          <p:spPr>
            <a:xfrm>
              <a:off x="1447800" y="5577164"/>
              <a:ext cx="2819400" cy="612232"/>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3000"/>
                </a:spcAft>
                <a:buClrTx/>
                <a:buSzTx/>
                <a:buFontTx/>
                <a:buNone/>
                <a:tabLst/>
                <a:defRPr/>
              </a:pPr>
              <a:r>
                <a:rPr kumimoji="0" lang="en-US" sz="3200" b="1" i="0" u="none" strike="noStrike" kern="100" cap="none" spc="0" normalizeH="0" baseline="0" noProof="0" dirty="0">
                  <a:ln>
                    <a:noFill/>
                  </a:ln>
                  <a:solidFill>
                    <a:prstClr val="white"/>
                  </a:solidFill>
                  <a:effectLst/>
                  <a:uLnTx/>
                  <a:uFillTx/>
                  <a:latin typeface="Cavolini" panose="03000502040302020204" pitchFamily="66" charset="0"/>
                  <a:ea typeface="Calibri" panose="020F0502020204030204" pitchFamily="34" charset="0"/>
                  <a:cs typeface="Cavolini" panose="03000502040302020204" pitchFamily="66" charset="0"/>
                </a:rPr>
                <a:t>Revue</a:t>
              </a:r>
            </a:p>
          </p:txBody>
        </p:sp>
      </p:grpSp>
      <p:sp>
        <p:nvSpPr>
          <p:cNvPr id="10" name="Slide Number Placeholder 9">
            <a:extLst>
              <a:ext uri="{FF2B5EF4-FFF2-40B4-BE49-F238E27FC236}">
                <a16:creationId xmlns:a16="http://schemas.microsoft.com/office/drawing/2014/main" id="{8BDB8A4A-CEA8-5FFF-AEA0-F8D0A7B3DC5B}"/>
              </a:ext>
            </a:extLst>
          </p:cNvPr>
          <p:cNvSpPr>
            <a:spLocks noGrp="1"/>
          </p:cNvSpPr>
          <p:nvPr>
            <p:ph type="sldNum" sz="quarter" idx="12"/>
          </p:nvPr>
        </p:nvSpPr>
        <p:spPr>
          <a:xfrm>
            <a:off x="15925800" y="9815165"/>
            <a:ext cx="2133600" cy="365125"/>
          </a:xfrm>
        </p:spPr>
        <p:txBody>
          <a:bodyPr/>
          <a:lstStyle/>
          <a:p>
            <a:fld id="{B6F15528-21DE-4FAA-801E-634DDDAF4B2B}" type="slidenum">
              <a:rPr lang="en-US" sz="1800" smtClean="0"/>
              <a:pPr/>
              <a:t>16</a:t>
            </a:fld>
            <a:endParaRPr lang="en-US" sz="1800" dirty="0"/>
          </a:p>
        </p:txBody>
      </p:sp>
    </p:spTree>
    <p:extLst>
      <p:ext uri="{BB962C8B-B14F-4D97-AF65-F5344CB8AC3E}">
        <p14:creationId xmlns:p14="http://schemas.microsoft.com/office/powerpoint/2010/main" val="20057795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4C04D8-B655-B1D6-CF86-3B3921F53883}"/>
              </a:ext>
            </a:extLst>
          </p:cNvPr>
          <p:cNvPicPr>
            <a:picLocks noChangeAspect="1"/>
          </p:cNvPicPr>
          <p:nvPr/>
        </p:nvPicPr>
        <p:blipFill>
          <a:blip r:embed="rId3"/>
          <a:stretch>
            <a:fillRect/>
          </a:stretch>
        </p:blipFill>
        <p:spPr>
          <a:xfrm>
            <a:off x="3952534" y="190722"/>
            <a:ext cx="10382931" cy="9905555"/>
          </a:xfrm>
          <a:prstGeom prst="rect">
            <a:avLst/>
          </a:prstGeom>
        </p:spPr>
      </p:pic>
      <p:sp>
        <p:nvSpPr>
          <p:cNvPr id="4" name="Slide Number Placeholder 3">
            <a:extLst>
              <a:ext uri="{FF2B5EF4-FFF2-40B4-BE49-F238E27FC236}">
                <a16:creationId xmlns:a16="http://schemas.microsoft.com/office/drawing/2014/main" id="{01A92896-EAAC-7E02-F3CE-7EE673AC4FC4}"/>
              </a:ext>
            </a:extLst>
          </p:cNvPr>
          <p:cNvSpPr>
            <a:spLocks noGrp="1"/>
          </p:cNvSpPr>
          <p:nvPr>
            <p:ph type="sldNum" sz="quarter" idx="12"/>
          </p:nvPr>
        </p:nvSpPr>
        <p:spPr/>
        <p:txBody>
          <a:bodyPr/>
          <a:lstStyle/>
          <a:p>
            <a:fld id="{64BE81A3-ADE1-4B8A-B1A6-4A8F0AD1777A}" type="slidenum">
              <a:rPr lang="en-GB" smtClean="0"/>
              <a:t>17</a:t>
            </a:fld>
            <a:endParaRPr lang="en-GB"/>
          </a:p>
        </p:txBody>
      </p:sp>
    </p:spTree>
    <p:extLst>
      <p:ext uri="{BB962C8B-B14F-4D97-AF65-F5344CB8AC3E}">
        <p14:creationId xmlns:p14="http://schemas.microsoft.com/office/powerpoint/2010/main" val="42575360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909DE83-C784-F0B1-16CA-E7CA6A78B582}"/>
              </a:ext>
            </a:extLst>
          </p:cNvPr>
          <p:cNvPicPr>
            <a:picLocks noChangeAspect="1"/>
          </p:cNvPicPr>
          <p:nvPr/>
        </p:nvPicPr>
        <p:blipFill>
          <a:blip r:embed="rId3"/>
          <a:stretch>
            <a:fillRect/>
          </a:stretch>
        </p:blipFill>
        <p:spPr>
          <a:xfrm>
            <a:off x="114300" y="2932112"/>
            <a:ext cx="4610100" cy="4524375"/>
          </a:xfrm>
          <a:prstGeom prst="rect">
            <a:avLst/>
          </a:prstGeom>
        </p:spPr>
      </p:pic>
      <p:sp>
        <p:nvSpPr>
          <p:cNvPr id="5" name="Freeform 5">
            <a:extLst>
              <a:ext uri="{FF2B5EF4-FFF2-40B4-BE49-F238E27FC236}">
                <a16:creationId xmlns:a16="http://schemas.microsoft.com/office/drawing/2014/main" id="{64F9C505-1C37-1685-28C9-43EA4D7DB124}"/>
              </a:ext>
            </a:extLst>
          </p:cNvPr>
          <p:cNvSpPr/>
          <p:nvPr/>
        </p:nvSpPr>
        <p:spPr>
          <a:xfrm>
            <a:off x="-762000" y="-1050587"/>
            <a:ext cx="9753600"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838200" y="199273"/>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1</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3" name="TextBox 2">
            <a:extLst>
              <a:ext uri="{FF2B5EF4-FFF2-40B4-BE49-F238E27FC236}">
                <a16:creationId xmlns:a16="http://schemas.microsoft.com/office/drawing/2014/main" id="{B48F4DB3-9067-B35E-DC8B-8498CDCAFC3E}"/>
              </a:ext>
            </a:extLst>
          </p:cNvPr>
          <p:cNvSpPr txBox="1"/>
          <p:nvPr/>
        </p:nvSpPr>
        <p:spPr>
          <a:xfrm>
            <a:off x="4572000" y="3654736"/>
            <a:ext cx="11582400" cy="3789051"/>
          </a:xfrm>
          <a:prstGeom prst="rect">
            <a:avLst/>
          </a:prstGeom>
          <a:noFill/>
        </p:spPr>
        <p:txBody>
          <a:bodyPr wrap="square">
            <a:spAutoFit/>
          </a:bodyPr>
          <a:lstStyle/>
          <a:p>
            <a:pPr marL="457200" marR="0" lvl="0" indent="-457200" algn="l" defTabSz="914400" rtl="0" eaLnBrk="1" fontAlgn="auto" latinLnBrk="0" hangingPunct="1">
              <a:lnSpc>
                <a:spcPct val="107000"/>
              </a:lnSpc>
              <a:spcBef>
                <a:spcPts val="0"/>
              </a:spcBef>
              <a:spcAft>
                <a:spcPts val="2400"/>
              </a:spcAft>
              <a:buClrTx/>
              <a:buSzTx/>
              <a:buFontTx/>
              <a:buBlip>
                <a:blip r:embed="rId4"/>
              </a:buBlip>
              <a:tabLst/>
              <a:defRPr/>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Quand est-il préférable de commencer à documenter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l'identification</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 des PAMIs ?</a:t>
            </a:r>
          </a:p>
          <a:p>
            <a:pPr marL="971550" marR="0" lvl="1" indent="-514350" algn="l" defTabSz="914400" rtl="0" eaLnBrk="1" fontAlgn="auto" latinLnBrk="0" hangingPunct="1">
              <a:lnSpc>
                <a:spcPct val="107000"/>
              </a:lnSpc>
              <a:spcBef>
                <a:spcPts val="0"/>
              </a:spcBef>
              <a:spcAft>
                <a:spcPts val="1200"/>
              </a:spcAft>
              <a:buClrTx/>
              <a:buSzTx/>
              <a:buFont typeface="+mj-lt"/>
              <a:buAutoNum type="alphaLcParenR"/>
              <a:tabLst/>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Une fois que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l'identification</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des PAMIs est terminée et que toutes les composantes sont solidifiées</a:t>
            </a:r>
          </a:p>
          <a:p>
            <a:pPr marL="971550" marR="0" lvl="1" indent="-514350" algn="l" defTabSz="914400" rtl="0" eaLnBrk="1" fontAlgn="auto" latinLnBrk="0" hangingPunct="1">
              <a:lnSpc>
                <a:spcPct val="107000"/>
              </a:lnSpc>
              <a:spcBef>
                <a:spcPts val="0"/>
              </a:spcBef>
              <a:spcAft>
                <a:spcPts val="1200"/>
              </a:spcAft>
              <a:buClrTx/>
              <a:buSzTx/>
              <a:buFont typeface="+mj-lt"/>
              <a:buAutoNum type="alphaLcParenR"/>
              <a:tabLst/>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Dès que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l'identification</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des PAMIs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est</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initiée</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pour documenter le processus en temps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réel</a:t>
            </a:r>
            <a:endPar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a:p>
            <a:pPr marL="457200" marR="0" lvl="0" indent="-457200" algn="l" defTabSz="914400" rtl="0" eaLnBrk="1" fontAlgn="auto" latinLnBrk="0" hangingPunct="1">
              <a:lnSpc>
                <a:spcPct val="107000"/>
              </a:lnSpc>
              <a:spcBef>
                <a:spcPts val="0"/>
              </a:spcBef>
              <a:spcAft>
                <a:spcPts val="1200"/>
              </a:spcAft>
              <a:buClrTx/>
              <a:buSzTx/>
              <a:buFontTx/>
              <a:buAutoNum type="alphaLcParenR"/>
              <a:tabLst/>
              <a:defRPr/>
            </a:pP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609B5BC8-1D0B-3509-41AB-64C38E13FA14}"/>
              </a:ext>
            </a:extLst>
          </p:cNvPr>
          <p:cNvSpPr>
            <a:spLocks noGrp="1"/>
          </p:cNvSpPr>
          <p:nvPr>
            <p:ph type="sldNum" sz="quarter" idx="12"/>
          </p:nvPr>
        </p:nvSpPr>
        <p:spPr/>
        <p:txBody>
          <a:bodyPr/>
          <a:lstStyle/>
          <a:p>
            <a:fld id="{64BE81A3-ADE1-4B8A-B1A6-4A8F0AD1777A}" type="slidenum">
              <a:rPr lang="en-GB" smtClean="0"/>
              <a:t>18</a:t>
            </a:fld>
            <a:endParaRPr lang="en-GB"/>
          </a:p>
        </p:txBody>
      </p:sp>
    </p:spTree>
    <p:extLst>
      <p:ext uri="{BB962C8B-B14F-4D97-AF65-F5344CB8AC3E}">
        <p14:creationId xmlns:p14="http://schemas.microsoft.com/office/powerpoint/2010/main" val="27605349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FC1D94D-816A-3DF2-ED50-B1E6FF138E7E}"/>
              </a:ext>
            </a:extLst>
          </p:cNvPr>
          <p:cNvPicPr>
            <a:picLocks noChangeAspect="1"/>
          </p:cNvPicPr>
          <p:nvPr/>
        </p:nvPicPr>
        <p:blipFill>
          <a:blip r:embed="rId3"/>
          <a:stretch>
            <a:fillRect/>
          </a:stretch>
        </p:blipFill>
        <p:spPr>
          <a:xfrm>
            <a:off x="-364067" y="3314700"/>
            <a:ext cx="5276850" cy="4562475"/>
          </a:xfrm>
          <a:prstGeom prst="rect">
            <a:avLst/>
          </a:prstGeom>
        </p:spPr>
      </p:pic>
      <p:sp>
        <p:nvSpPr>
          <p:cNvPr id="5" name="Freeform 5">
            <a:extLst>
              <a:ext uri="{FF2B5EF4-FFF2-40B4-BE49-F238E27FC236}">
                <a16:creationId xmlns:a16="http://schemas.microsoft.com/office/drawing/2014/main" id="{64F9C505-1C37-1685-28C9-43EA4D7DB124}"/>
              </a:ext>
            </a:extLst>
          </p:cNvPr>
          <p:cNvSpPr/>
          <p:nvPr/>
        </p:nvSpPr>
        <p:spPr>
          <a:xfrm>
            <a:off x="-381000" y="-1040850"/>
            <a:ext cx="9525000"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838200" y="189293"/>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1 - </a:t>
            </a:r>
            <a:r>
              <a:rPr kumimoji="0" lang="en-GB" sz="4400" b="1" i="0" u="none" strike="noStrike" kern="1200" cap="none" spc="0" normalizeH="0" baseline="0" noProof="0" dirty="0" err="1">
                <a:ln>
                  <a:noFill/>
                </a:ln>
                <a:solidFill>
                  <a:srgbClr val="FFFFFF"/>
                </a:solidFill>
                <a:effectLst/>
                <a:uLnTx/>
                <a:uFillTx/>
                <a:latin typeface="Cavolini" panose="03000502040302020204" pitchFamily="66" charset="0"/>
                <a:cs typeface="Cavolini" panose="03000502040302020204" pitchFamily="66" charset="0"/>
                <a:sym typeface="Atkinson Hyperlegible Bold"/>
              </a:rPr>
              <a:t>Réponse</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3" name="TextBox 2">
            <a:extLst>
              <a:ext uri="{FF2B5EF4-FFF2-40B4-BE49-F238E27FC236}">
                <a16:creationId xmlns:a16="http://schemas.microsoft.com/office/drawing/2014/main" id="{24B2F42F-DB84-8747-0CEF-F575E70A16C0}"/>
              </a:ext>
            </a:extLst>
          </p:cNvPr>
          <p:cNvSpPr txBox="1"/>
          <p:nvPr/>
        </p:nvSpPr>
        <p:spPr>
          <a:xfrm>
            <a:off x="4597400" y="4377283"/>
            <a:ext cx="10795000" cy="3175100"/>
          </a:xfrm>
          <a:prstGeom prst="rect">
            <a:avLst/>
          </a:prstGeom>
          <a:noFill/>
        </p:spPr>
        <p:txBody>
          <a:bodyPr wrap="square">
            <a:spAutoFit/>
          </a:bodyPr>
          <a:lstStyle/>
          <a:p>
            <a:pPr marL="457200" marR="0" lvl="0" indent="-457200" algn="l" defTabSz="914400" rtl="0" eaLnBrk="1" fontAlgn="auto" latinLnBrk="0" hangingPunct="1">
              <a:lnSpc>
                <a:spcPct val="107000"/>
              </a:lnSpc>
              <a:spcBef>
                <a:spcPts val="0"/>
              </a:spcBef>
              <a:spcAft>
                <a:spcPts val="2400"/>
              </a:spcAft>
              <a:buClrTx/>
              <a:buSzTx/>
              <a:buFontTx/>
              <a:buBlip>
                <a:blip r:embed="rId4"/>
              </a:buBlip>
              <a:tabLst/>
              <a:defRPr/>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Quand est-il préférable de commencer à documenter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l'identification</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 des PAMIs ?</a:t>
            </a:r>
          </a:p>
          <a:p>
            <a:pPr marL="971550" marR="0" lvl="1" indent="-514350" algn="l" defTabSz="914400" rtl="0" eaLnBrk="1" fontAlgn="auto" latinLnBrk="0" hangingPunct="1">
              <a:lnSpc>
                <a:spcPct val="107000"/>
              </a:lnSpc>
              <a:spcBef>
                <a:spcPts val="0"/>
              </a:spcBef>
              <a:spcAft>
                <a:spcPts val="1200"/>
              </a:spcAft>
              <a:buClrTx/>
              <a:buSzTx/>
              <a:buFont typeface="+mj-lt"/>
              <a:buAutoNum type="alphaLcParenR"/>
              <a:tabLst/>
              <a:defRPr/>
            </a:pPr>
            <a:r>
              <a:rPr lang="en-US" sz="2600" kern="100" dirty="0">
                <a:solidFill>
                  <a:prstClr val="white">
                    <a:lumMod val="85000"/>
                  </a:prstClr>
                </a:solidFill>
                <a:latin typeface="Atkinson Hyperlegible" panose="020B0604020202020204" charset="0"/>
                <a:cs typeface="Arial" panose="020B0604020202020204" pitchFamily="34" charset="0"/>
              </a:rPr>
              <a:t>Une fois que </a:t>
            </a:r>
            <a:r>
              <a:rPr lang="en-US" sz="2600" kern="100" dirty="0" err="1">
                <a:solidFill>
                  <a:prstClr val="white">
                    <a:lumMod val="85000"/>
                  </a:prstClr>
                </a:solidFill>
                <a:latin typeface="Atkinson Hyperlegible" panose="020B0604020202020204" charset="0"/>
                <a:cs typeface="Arial" panose="020B0604020202020204" pitchFamily="34" charset="0"/>
              </a:rPr>
              <a:t>l'identification</a:t>
            </a:r>
            <a:r>
              <a:rPr lang="en-US" sz="2600" kern="100" dirty="0">
                <a:solidFill>
                  <a:prstClr val="white">
                    <a:lumMod val="85000"/>
                  </a:prstClr>
                </a:solidFill>
                <a:latin typeface="Atkinson Hyperlegible" panose="020B0604020202020204" charset="0"/>
                <a:cs typeface="Arial" panose="020B0604020202020204" pitchFamily="34" charset="0"/>
              </a:rPr>
              <a:t> des PAMIs est terminée et que toutes les composantes sont solidifiées</a:t>
            </a:r>
          </a:p>
          <a:p>
            <a:pPr marL="971550" marR="0" lvl="1" indent="-514350" algn="l" defTabSz="914400" rtl="0" eaLnBrk="1" fontAlgn="auto" latinLnBrk="0" hangingPunct="1">
              <a:lnSpc>
                <a:spcPct val="107000"/>
              </a:lnSpc>
              <a:spcBef>
                <a:spcPts val="0"/>
              </a:spcBef>
              <a:spcAft>
                <a:spcPts val="1200"/>
              </a:spcAft>
              <a:buClrTx/>
              <a:buSzTx/>
              <a:buFont typeface="+mj-lt"/>
              <a:buAutoNum type="alphaLcParenR"/>
              <a:tabLst/>
              <a:defRPr/>
            </a:pPr>
            <a:r>
              <a:rPr lang="en-US" sz="2600" kern="100" dirty="0">
                <a:solidFill>
                  <a:srgbClr val="009999"/>
                </a:solidFill>
                <a:latin typeface="Atkinson Hyperlegible Bold" panose="020B0604020202020204" charset="0"/>
                <a:cs typeface="Arial" panose="020B0604020202020204" pitchFamily="34" charset="0"/>
              </a:rPr>
              <a:t>Dès que </a:t>
            </a:r>
            <a:r>
              <a:rPr lang="en-US" sz="2600" kern="100" dirty="0" err="1">
                <a:solidFill>
                  <a:srgbClr val="009999"/>
                </a:solidFill>
                <a:latin typeface="Atkinson Hyperlegible Bold" panose="020B0604020202020204" charset="0"/>
                <a:cs typeface="Arial" panose="020B0604020202020204" pitchFamily="34" charset="0"/>
              </a:rPr>
              <a:t>l'identification</a:t>
            </a:r>
            <a:r>
              <a:rPr lang="en-US" sz="2600" kern="100" dirty="0">
                <a:solidFill>
                  <a:srgbClr val="009999"/>
                </a:solidFill>
                <a:latin typeface="Atkinson Hyperlegible Bold" panose="020B0604020202020204" charset="0"/>
                <a:cs typeface="Arial" panose="020B0604020202020204" pitchFamily="34" charset="0"/>
              </a:rPr>
              <a:t> des PAMIs </a:t>
            </a:r>
            <a:r>
              <a:rPr lang="en-US" sz="2600" kern="100" dirty="0" err="1">
                <a:solidFill>
                  <a:srgbClr val="009999"/>
                </a:solidFill>
                <a:latin typeface="Atkinson Hyperlegible Bold" panose="020B0604020202020204" charset="0"/>
                <a:cs typeface="Arial" panose="020B0604020202020204" pitchFamily="34" charset="0"/>
              </a:rPr>
              <a:t>est</a:t>
            </a:r>
            <a:r>
              <a:rPr lang="en-US" sz="2600" kern="100" dirty="0">
                <a:solidFill>
                  <a:srgbClr val="009999"/>
                </a:solidFill>
                <a:latin typeface="Atkinson Hyperlegible Bold" panose="020B0604020202020204" charset="0"/>
                <a:cs typeface="Arial" panose="020B0604020202020204" pitchFamily="34" charset="0"/>
              </a:rPr>
              <a:t> </a:t>
            </a:r>
            <a:r>
              <a:rPr lang="en-US" sz="2600" kern="100" dirty="0" err="1">
                <a:solidFill>
                  <a:srgbClr val="009999"/>
                </a:solidFill>
                <a:latin typeface="Atkinson Hyperlegible Bold" panose="020B0604020202020204" charset="0"/>
                <a:cs typeface="Arial" panose="020B0604020202020204" pitchFamily="34" charset="0"/>
              </a:rPr>
              <a:t>initiée</a:t>
            </a:r>
            <a:r>
              <a:rPr lang="en-US" sz="2600" kern="100" dirty="0">
                <a:solidFill>
                  <a:srgbClr val="009999"/>
                </a:solidFill>
                <a:latin typeface="Atkinson Hyperlegible Bold" panose="020B0604020202020204" charset="0"/>
                <a:cs typeface="Arial" panose="020B0604020202020204" pitchFamily="34" charset="0"/>
              </a:rPr>
              <a:t> pour documenter le processus en temps </a:t>
            </a:r>
            <a:r>
              <a:rPr lang="en-US" sz="2600" kern="100" dirty="0" err="1">
                <a:solidFill>
                  <a:srgbClr val="009999"/>
                </a:solidFill>
                <a:latin typeface="Atkinson Hyperlegible Bold" panose="020B0604020202020204" charset="0"/>
                <a:cs typeface="Arial" panose="020B0604020202020204" pitchFamily="34" charset="0"/>
              </a:rPr>
              <a:t>réel</a:t>
            </a:r>
            <a:endParaRPr lang="en-US" sz="2600" kern="100" dirty="0">
              <a:solidFill>
                <a:srgbClr val="009999"/>
              </a:solidFill>
              <a:latin typeface="Atkinson Hyperlegible Bold" panose="020B0604020202020204" charset="0"/>
              <a:cs typeface="Arial" panose="020B0604020202020204" pitchFamily="34" charset="0"/>
            </a:endParaRPr>
          </a:p>
        </p:txBody>
      </p:sp>
      <p:sp>
        <p:nvSpPr>
          <p:cNvPr id="4" name="Slide Number Placeholder 3">
            <a:extLst>
              <a:ext uri="{FF2B5EF4-FFF2-40B4-BE49-F238E27FC236}">
                <a16:creationId xmlns:a16="http://schemas.microsoft.com/office/drawing/2014/main" id="{2D0C661D-B3D9-AB22-E7BF-548E38C7829C}"/>
              </a:ext>
            </a:extLst>
          </p:cNvPr>
          <p:cNvSpPr>
            <a:spLocks noGrp="1"/>
          </p:cNvSpPr>
          <p:nvPr>
            <p:ph type="sldNum" sz="quarter" idx="12"/>
          </p:nvPr>
        </p:nvSpPr>
        <p:spPr/>
        <p:txBody>
          <a:bodyPr/>
          <a:lstStyle/>
          <a:p>
            <a:fld id="{64BE81A3-ADE1-4B8A-B1A6-4A8F0AD1777A}" type="slidenum">
              <a:rPr lang="en-GB" smtClean="0"/>
              <a:t>19</a:t>
            </a:fld>
            <a:endParaRPr lang="en-GB"/>
          </a:p>
        </p:txBody>
      </p:sp>
    </p:spTree>
    <p:extLst>
      <p:ext uri="{BB962C8B-B14F-4D97-AF65-F5344CB8AC3E}">
        <p14:creationId xmlns:p14="http://schemas.microsoft.com/office/powerpoint/2010/main" val="21576145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45A59F-9539-CC64-5978-9FA332978ABA}"/>
              </a:ext>
            </a:extLst>
          </p:cNvPr>
          <p:cNvPicPr>
            <a:picLocks noChangeAspect="1"/>
          </p:cNvPicPr>
          <p:nvPr/>
        </p:nvPicPr>
        <p:blipFill>
          <a:blip r:embed="rId3"/>
          <a:stretch>
            <a:fillRect/>
          </a:stretch>
        </p:blipFill>
        <p:spPr>
          <a:xfrm>
            <a:off x="-76200" y="38100"/>
            <a:ext cx="18440400" cy="10287000"/>
          </a:xfrm>
          <a:prstGeom prst="rect">
            <a:avLst/>
          </a:prstGeom>
        </p:spPr>
      </p:pic>
    </p:spTree>
    <p:extLst>
      <p:ext uri="{BB962C8B-B14F-4D97-AF65-F5344CB8AC3E}">
        <p14:creationId xmlns:p14="http://schemas.microsoft.com/office/powerpoint/2010/main" val="3549325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762000" y="-1050587"/>
            <a:ext cx="9906000"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838200" y="199273"/>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2</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2" name="TextBox 1">
            <a:extLst>
              <a:ext uri="{FF2B5EF4-FFF2-40B4-BE49-F238E27FC236}">
                <a16:creationId xmlns:a16="http://schemas.microsoft.com/office/drawing/2014/main" id="{66C5790C-4414-4661-C63C-E303139C61EC}"/>
              </a:ext>
            </a:extLst>
          </p:cNvPr>
          <p:cNvSpPr txBox="1"/>
          <p:nvPr/>
        </p:nvSpPr>
        <p:spPr>
          <a:xfrm>
            <a:off x="5473700" y="3742988"/>
            <a:ext cx="12496800" cy="4217180"/>
          </a:xfrm>
          <a:prstGeom prst="rect">
            <a:avLst/>
          </a:prstGeom>
          <a:noFill/>
        </p:spPr>
        <p:txBody>
          <a:bodyPr wrap="square">
            <a:spAutoFit/>
          </a:bodyPr>
          <a:lstStyle/>
          <a:p>
            <a:pPr marL="457200" marR="0" lvl="0" indent="-457200" algn="l" defTabSz="914400" rtl="0" eaLnBrk="1" fontAlgn="auto" latinLnBrk="0" hangingPunct="1">
              <a:lnSpc>
                <a:spcPct val="107000"/>
              </a:lnSpc>
              <a:spcBef>
                <a:spcPts val="0"/>
              </a:spcBef>
              <a:spcAft>
                <a:spcPts val="2400"/>
              </a:spcAft>
              <a:buClrTx/>
              <a:buSzTx/>
              <a:buFontTx/>
              <a:buBlip>
                <a:blip r:embed="rId3"/>
              </a:buBlip>
              <a:tabLst/>
              <a:defRPr/>
            </a:pP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Quels</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 pays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peuvent</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bénéficier</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d’une</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 revue des PAMIs par le GTFCC ?</a:t>
            </a:r>
          </a:p>
          <a:p>
            <a:pPr marL="914400" marR="0" lvl="1"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Seuls les pays qui envisagent de mettre en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œuvre</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a:t>
            </a:r>
            <a:r>
              <a:rPr lang="en-US" sz="2600" kern="100" dirty="0">
                <a:solidFill>
                  <a:prstClr val="black"/>
                </a:solidFill>
                <a:latin typeface="Atkinson Hyperlegible" panose="020B0604020202020204" charset="0"/>
                <a:ea typeface="Calibri" panose="020F0502020204030204" pitchFamily="34" charset="0"/>
                <a:cs typeface="Arial" panose="020B0604020202020204" pitchFamily="34" charset="0"/>
              </a:rPr>
              <a:t>la vaccination</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préventive</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et/ou de soumettre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leur</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PNC à l'approbation du GTFCC peuvent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bénéficier</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d’un</a:t>
            </a:r>
            <a:r>
              <a:rPr lang="en-US" sz="2600" kern="100" dirty="0">
                <a:solidFill>
                  <a:prstClr val="black"/>
                </a:solidFill>
                <a:latin typeface="Atkinson Hyperlegible" panose="020B0604020202020204" charset="0"/>
                <a:ea typeface="Calibri" panose="020F0502020204030204" pitchFamily="34" charset="0"/>
                <a:cs typeface="Arial" panose="020B0604020202020204" pitchFamily="34" charset="0"/>
              </a:rPr>
              <a:t>e revue des</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PAMIs par le GTFCC</a:t>
            </a:r>
          </a:p>
          <a:p>
            <a:pPr marL="914400" marR="0" lvl="1"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Les </a:t>
            </a:r>
            <a:r>
              <a:rPr lang="en-US" sz="2600" kern="100" dirty="0">
                <a:solidFill>
                  <a:prstClr val="black"/>
                </a:solidFill>
                <a:latin typeface="Atkinson Hyperlegible" panose="020B0604020202020204" charset="0"/>
                <a:ea typeface="Calibri" panose="020F0502020204030204" pitchFamily="34" charset="0"/>
                <a:cs typeface="Arial" panose="020B0604020202020204" pitchFamily="34" charset="0"/>
              </a:rPr>
              <a:t>revues des</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PAMIs par le GTFCC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sont</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proposées</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à tout pays ayant identifié des PAMIs</a:t>
            </a:r>
          </a:p>
          <a:p>
            <a:pPr marL="457200" marR="0" lvl="0" indent="0" algn="l" defTabSz="914400" rtl="0" eaLnBrk="1" fontAlgn="auto" latinLnBrk="0" hangingPunct="1">
              <a:lnSpc>
                <a:spcPct val="107000"/>
              </a:lnSpc>
              <a:spcBef>
                <a:spcPts val="0"/>
              </a:spcBef>
              <a:spcAft>
                <a:spcPts val="0"/>
              </a:spcAft>
              <a:buClrTx/>
              <a:buSzTx/>
              <a:buFontTx/>
              <a:buNone/>
              <a:tabLst/>
              <a:defRPr/>
            </a:pPr>
            <a:r>
              <a:rPr kumimoji="0" lang="en-GB"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a:t>
            </a: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D042FEBD-748D-8490-C268-352249E9DF26}"/>
              </a:ext>
            </a:extLst>
          </p:cNvPr>
          <p:cNvPicPr>
            <a:picLocks noChangeAspect="1"/>
          </p:cNvPicPr>
          <p:nvPr/>
        </p:nvPicPr>
        <p:blipFill>
          <a:blip r:embed="rId4"/>
          <a:stretch>
            <a:fillRect/>
          </a:stretch>
        </p:blipFill>
        <p:spPr>
          <a:xfrm>
            <a:off x="838200" y="2712066"/>
            <a:ext cx="4610100" cy="4524375"/>
          </a:xfrm>
          <a:prstGeom prst="rect">
            <a:avLst/>
          </a:prstGeom>
        </p:spPr>
      </p:pic>
      <p:sp>
        <p:nvSpPr>
          <p:cNvPr id="3" name="Slide Number Placeholder 2">
            <a:extLst>
              <a:ext uri="{FF2B5EF4-FFF2-40B4-BE49-F238E27FC236}">
                <a16:creationId xmlns:a16="http://schemas.microsoft.com/office/drawing/2014/main" id="{DB2EF476-6134-6E48-2F5E-8F3F2B9F6ED5}"/>
              </a:ext>
            </a:extLst>
          </p:cNvPr>
          <p:cNvSpPr>
            <a:spLocks noGrp="1"/>
          </p:cNvSpPr>
          <p:nvPr>
            <p:ph type="sldNum" sz="quarter" idx="12"/>
          </p:nvPr>
        </p:nvSpPr>
        <p:spPr/>
        <p:txBody>
          <a:bodyPr/>
          <a:lstStyle/>
          <a:p>
            <a:fld id="{64BE81A3-ADE1-4B8A-B1A6-4A8F0AD1777A}" type="slidenum">
              <a:rPr lang="en-GB" smtClean="0"/>
              <a:t>20</a:t>
            </a:fld>
            <a:endParaRPr lang="en-GB"/>
          </a:p>
        </p:txBody>
      </p:sp>
    </p:spTree>
    <p:extLst>
      <p:ext uri="{BB962C8B-B14F-4D97-AF65-F5344CB8AC3E}">
        <p14:creationId xmlns:p14="http://schemas.microsoft.com/office/powerpoint/2010/main" val="11631434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685800" y="-1050587"/>
            <a:ext cx="9829800"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762000" y="179556"/>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2 - </a:t>
            </a:r>
            <a:r>
              <a:rPr kumimoji="0" lang="en-GB" sz="4400" b="1" i="0" u="none" strike="noStrike" kern="1200" cap="none" spc="0" normalizeH="0" baseline="0" noProof="0" dirty="0" err="1">
                <a:ln>
                  <a:noFill/>
                </a:ln>
                <a:solidFill>
                  <a:srgbClr val="FFFFFF"/>
                </a:solidFill>
                <a:effectLst/>
                <a:uLnTx/>
                <a:uFillTx/>
                <a:latin typeface="Cavolini" panose="03000502040302020204" pitchFamily="66" charset="0"/>
                <a:cs typeface="Cavolini" panose="03000502040302020204" pitchFamily="66" charset="0"/>
                <a:sym typeface="Atkinson Hyperlegible Bold"/>
              </a:rPr>
              <a:t>Réponse</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pic>
        <p:nvPicPr>
          <p:cNvPr id="6" name="Picture 5">
            <a:extLst>
              <a:ext uri="{FF2B5EF4-FFF2-40B4-BE49-F238E27FC236}">
                <a16:creationId xmlns:a16="http://schemas.microsoft.com/office/drawing/2014/main" id="{6FC1D94D-816A-3DF2-ED50-B1E6FF138E7E}"/>
              </a:ext>
            </a:extLst>
          </p:cNvPr>
          <p:cNvPicPr>
            <a:picLocks noChangeAspect="1"/>
          </p:cNvPicPr>
          <p:nvPr/>
        </p:nvPicPr>
        <p:blipFill>
          <a:blip r:embed="rId3"/>
          <a:stretch>
            <a:fillRect/>
          </a:stretch>
        </p:blipFill>
        <p:spPr>
          <a:xfrm>
            <a:off x="0" y="3314700"/>
            <a:ext cx="5276850" cy="4562475"/>
          </a:xfrm>
          <a:prstGeom prst="rect">
            <a:avLst/>
          </a:prstGeom>
        </p:spPr>
      </p:pic>
      <p:sp>
        <p:nvSpPr>
          <p:cNvPr id="3" name="TextBox 2">
            <a:extLst>
              <a:ext uri="{FF2B5EF4-FFF2-40B4-BE49-F238E27FC236}">
                <a16:creationId xmlns:a16="http://schemas.microsoft.com/office/drawing/2014/main" id="{0AB6F4BB-6D05-0F6A-728A-CE7CD39641E1}"/>
              </a:ext>
            </a:extLst>
          </p:cNvPr>
          <p:cNvSpPr txBox="1"/>
          <p:nvPr/>
        </p:nvSpPr>
        <p:spPr>
          <a:xfrm>
            <a:off x="5473700" y="3742988"/>
            <a:ext cx="12496800" cy="4217180"/>
          </a:xfrm>
          <a:prstGeom prst="rect">
            <a:avLst/>
          </a:prstGeom>
          <a:noFill/>
        </p:spPr>
        <p:txBody>
          <a:bodyPr wrap="square">
            <a:spAutoFit/>
          </a:bodyPr>
          <a:lstStyle/>
          <a:p>
            <a:pPr marL="457200" marR="0" lvl="0" indent="-457200" algn="l" defTabSz="914400" rtl="0" eaLnBrk="1" fontAlgn="auto" latinLnBrk="0" hangingPunct="1">
              <a:lnSpc>
                <a:spcPct val="107000"/>
              </a:lnSpc>
              <a:spcBef>
                <a:spcPts val="0"/>
              </a:spcBef>
              <a:spcAft>
                <a:spcPts val="2400"/>
              </a:spcAft>
              <a:buClrTx/>
              <a:buSzTx/>
              <a:buFontTx/>
              <a:buBlip>
                <a:blip r:embed="rId4"/>
              </a:buBlip>
              <a:tabLst/>
              <a:defRPr/>
            </a:pP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Quels</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 pays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peuvent</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bénéficier</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d’une</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 revue des PAMIs par le GTFCC ?</a:t>
            </a:r>
          </a:p>
          <a:p>
            <a:pPr marL="914400" marR="0" lvl="1" indent="-457200" algn="l" defTabSz="914400" rtl="0" eaLnBrk="1" fontAlgn="auto" latinLnBrk="0" hangingPunct="1">
              <a:lnSpc>
                <a:spcPct val="107000"/>
              </a:lnSpc>
              <a:spcBef>
                <a:spcPts val="0"/>
              </a:spcBef>
              <a:spcAft>
                <a:spcPts val="1200"/>
              </a:spcAft>
              <a:buClrTx/>
              <a:buSzTx/>
              <a:buFontTx/>
              <a:buAutoNum type="alphaLcParenR"/>
              <a:tabLst/>
              <a:defRPr/>
            </a:pPr>
            <a:r>
              <a:rPr lang="en-US" sz="2600" kern="100" dirty="0">
                <a:solidFill>
                  <a:prstClr val="white">
                    <a:lumMod val="85000"/>
                  </a:prstClr>
                </a:solidFill>
                <a:latin typeface="Atkinson Hyperlegible" panose="020B0604020202020204" charset="0"/>
                <a:cs typeface="Arial" panose="020B0604020202020204" pitchFamily="34" charset="0"/>
              </a:rPr>
              <a:t>Seuls les pays qui envisagent de mettre en </a:t>
            </a:r>
            <a:r>
              <a:rPr lang="en-US" sz="2600" kern="100" dirty="0" err="1">
                <a:solidFill>
                  <a:prstClr val="white">
                    <a:lumMod val="85000"/>
                  </a:prstClr>
                </a:solidFill>
                <a:latin typeface="Atkinson Hyperlegible" panose="020B0604020202020204" charset="0"/>
                <a:cs typeface="Arial" panose="020B0604020202020204" pitchFamily="34" charset="0"/>
              </a:rPr>
              <a:t>œuvre</a:t>
            </a:r>
            <a:r>
              <a:rPr lang="en-US" sz="2600" kern="100" dirty="0">
                <a:solidFill>
                  <a:prstClr val="white">
                    <a:lumMod val="85000"/>
                  </a:prstClr>
                </a:solidFill>
                <a:latin typeface="Atkinson Hyperlegible" panose="020B0604020202020204" charset="0"/>
                <a:cs typeface="Arial" panose="020B0604020202020204" pitchFamily="34" charset="0"/>
              </a:rPr>
              <a:t> la vaccination </a:t>
            </a:r>
            <a:r>
              <a:rPr lang="en-US" sz="2600" kern="100" dirty="0" err="1">
                <a:solidFill>
                  <a:prstClr val="white">
                    <a:lumMod val="85000"/>
                  </a:prstClr>
                </a:solidFill>
                <a:latin typeface="Atkinson Hyperlegible" panose="020B0604020202020204" charset="0"/>
                <a:cs typeface="Arial" panose="020B0604020202020204" pitchFamily="34" charset="0"/>
              </a:rPr>
              <a:t>préventive</a:t>
            </a:r>
            <a:r>
              <a:rPr lang="en-US" sz="2600" kern="100" dirty="0">
                <a:solidFill>
                  <a:prstClr val="white">
                    <a:lumMod val="85000"/>
                  </a:prstClr>
                </a:solidFill>
                <a:latin typeface="Atkinson Hyperlegible" panose="020B0604020202020204" charset="0"/>
                <a:cs typeface="Arial" panose="020B0604020202020204" pitchFamily="34" charset="0"/>
              </a:rPr>
              <a:t> et/ou de soumettre </a:t>
            </a:r>
            <a:r>
              <a:rPr lang="en-US" sz="2600" kern="100" dirty="0" err="1">
                <a:solidFill>
                  <a:prstClr val="white">
                    <a:lumMod val="85000"/>
                  </a:prstClr>
                </a:solidFill>
                <a:latin typeface="Atkinson Hyperlegible" panose="020B0604020202020204" charset="0"/>
                <a:cs typeface="Arial" panose="020B0604020202020204" pitchFamily="34" charset="0"/>
              </a:rPr>
              <a:t>leur</a:t>
            </a:r>
            <a:r>
              <a:rPr lang="en-US" sz="2600" kern="100" dirty="0">
                <a:solidFill>
                  <a:prstClr val="white">
                    <a:lumMod val="85000"/>
                  </a:prstClr>
                </a:solidFill>
                <a:latin typeface="Atkinson Hyperlegible" panose="020B0604020202020204" charset="0"/>
                <a:cs typeface="Arial" panose="020B0604020202020204" pitchFamily="34" charset="0"/>
              </a:rPr>
              <a:t> PNC à l'approbation du GTFCC peuvent </a:t>
            </a:r>
            <a:r>
              <a:rPr lang="en-US" sz="2600" kern="100" dirty="0" err="1">
                <a:solidFill>
                  <a:prstClr val="white">
                    <a:lumMod val="85000"/>
                  </a:prstClr>
                </a:solidFill>
                <a:latin typeface="Atkinson Hyperlegible" panose="020B0604020202020204" charset="0"/>
                <a:cs typeface="Arial" panose="020B0604020202020204" pitchFamily="34" charset="0"/>
              </a:rPr>
              <a:t>bénéficier</a:t>
            </a:r>
            <a:r>
              <a:rPr lang="en-US" sz="2600" kern="100" dirty="0">
                <a:solidFill>
                  <a:prstClr val="white">
                    <a:lumMod val="85000"/>
                  </a:prstClr>
                </a:solidFill>
                <a:latin typeface="Atkinson Hyperlegible" panose="020B0604020202020204" charset="0"/>
                <a:cs typeface="Arial" panose="020B0604020202020204" pitchFamily="34" charset="0"/>
              </a:rPr>
              <a:t> d’une revue des PAMIs par le GTFCC</a:t>
            </a:r>
          </a:p>
          <a:p>
            <a:pPr marL="914400" lvl="1" indent="-457200">
              <a:lnSpc>
                <a:spcPct val="107000"/>
              </a:lnSpc>
              <a:spcAft>
                <a:spcPts val="1200"/>
              </a:spcAft>
              <a:buFontTx/>
              <a:buAutoNum type="alphaLcParenR"/>
              <a:defRPr/>
            </a:pPr>
            <a:r>
              <a:rPr lang="en-US" sz="2600" kern="100" dirty="0">
                <a:solidFill>
                  <a:srgbClr val="009999"/>
                </a:solidFill>
                <a:latin typeface="Atkinson Hyperlegible Bold" panose="020B0604020202020204" charset="0"/>
                <a:cs typeface="Arial" panose="020B0604020202020204" pitchFamily="34" charset="0"/>
              </a:rPr>
              <a:t>Les revues des PAMIs par le GTFCC </a:t>
            </a:r>
            <a:r>
              <a:rPr lang="en-US" sz="2600" kern="100" dirty="0" err="1">
                <a:solidFill>
                  <a:srgbClr val="009999"/>
                </a:solidFill>
                <a:latin typeface="Atkinson Hyperlegible Bold" panose="020B0604020202020204" charset="0"/>
                <a:cs typeface="Arial" panose="020B0604020202020204" pitchFamily="34" charset="0"/>
              </a:rPr>
              <a:t>sont</a:t>
            </a:r>
            <a:r>
              <a:rPr lang="en-US" sz="2600" kern="100" dirty="0">
                <a:solidFill>
                  <a:srgbClr val="009999"/>
                </a:solidFill>
                <a:latin typeface="Atkinson Hyperlegible Bold" panose="020B0604020202020204" charset="0"/>
                <a:cs typeface="Arial" panose="020B0604020202020204" pitchFamily="34" charset="0"/>
              </a:rPr>
              <a:t> </a:t>
            </a:r>
            <a:r>
              <a:rPr lang="en-US" sz="2600" kern="100" dirty="0" err="1">
                <a:solidFill>
                  <a:srgbClr val="009999"/>
                </a:solidFill>
                <a:latin typeface="Atkinson Hyperlegible Bold" panose="020B0604020202020204" charset="0"/>
                <a:cs typeface="Arial" panose="020B0604020202020204" pitchFamily="34" charset="0"/>
              </a:rPr>
              <a:t>proposées</a:t>
            </a:r>
            <a:r>
              <a:rPr lang="en-US" sz="2600" kern="100" dirty="0">
                <a:solidFill>
                  <a:srgbClr val="009999"/>
                </a:solidFill>
                <a:latin typeface="Atkinson Hyperlegible Bold" panose="020B0604020202020204" charset="0"/>
                <a:cs typeface="Arial" panose="020B0604020202020204" pitchFamily="34" charset="0"/>
              </a:rPr>
              <a:t> à tout pays ayant identifié des PAMIs</a:t>
            </a:r>
          </a:p>
          <a:p>
            <a:pPr marL="457200" marR="0" lvl="0" indent="0" algn="l" defTabSz="914400" rtl="0" eaLnBrk="1" fontAlgn="auto" latinLnBrk="0" hangingPunct="1">
              <a:lnSpc>
                <a:spcPct val="107000"/>
              </a:lnSpc>
              <a:spcBef>
                <a:spcPts val="0"/>
              </a:spcBef>
              <a:spcAft>
                <a:spcPts val="0"/>
              </a:spcAft>
              <a:buClrTx/>
              <a:buSzTx/>
              <a:buFontTx/>
              <a:buNone/>
              <a:tabLst/>
              <a:defRPr/>
            </a:pPr>
            <a:r>
              <a:rPr kumimoji="0" lang="en-GB"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a:t>
            </a: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A9FC441-C73A-2DA3-7A0E-AD5F73709E30}"/>
              </a:ext>
            </a:extLst>
          </p:cNvPr>
          <p:cNvSpPr>
            <a:spLocks noGrp="1"/>
          </p:cNvSpPr>
          <p:nvPr>
            <p:ph type="sldNum" sz="quarter" idx="12"/>
          </p:nvPr>
        </p:nvSpPr>
        <p:spPr/>
        <p:txBody>
          <a:bodyPr/>
          <a:lstStyle/>
          <a:p>
            <a:fld id="{64BE81A3-ADE1-4B8A-B1A6-4A8F0AD1777A}" type="slidenum">
              <a:rPr lang="en-GB" smtClean="0"/>
              <a:t>21</a:t>
            </a:fld>
            <a:endParaRPr lang="en-GB"/>
          </a:p>
        </p:txBody>
      </p:sp>
    </p:spTree>
    <p:extLst>
      <p:ext uri="{BB962C8B-B14F-4D97-AF65-F5344CB8AC3E}">
        <p14:creationId xmlns:p14="http://schemas.microsoft.com/office/powerpoint/2010/main" val="42302009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533400" y="-1050587"/>
            <a:ext cx="9677400"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834957" y="199273"/>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3</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3" name="TextBox 2">
            <a:extLst>
              <a:ext uri="{FF2B5EF4-FFF2-40B4-BE49-F238E27FC236}">
                <a16:creationId xmlns:a16="http://schemas.microsoft.com/office/drawing/2014/main" id="{5BB2F964-0426-A691-0B00-7AFB3A24901C}"/>
              </a:ext>
            </a:extLst>
          </p:cNvPr>
          <p:cNvSpPr txBox="1"/>
          <p:nvPr/>
        </p:nvSpPr>
        <p:spPr>
          <a:xfrm>
            <a:off x="5448300" y="3213548"/>
            <a:ext cx="12115800" cy="4031360"/>
          </a:xfrm>
          <a:prstGeom prst="rect">
            <a:avLst/>
          </a:prstGeom>
          <a:noFill/>
        </p:spPr>
        <p:txBody>
          <a:bodyPr wrap="square">
            <a:spAutoFit/>
          </a:bodyPr>
          <a:lstStyle/>
          <a:p>
            <a:pPr marL="457200" marR="0" lvl="0" indent="-457200" algn="l" defTabSz="914400" rtl="0" eaLnBrk="1" fontAlgn="auto" latinLnBrk="0" hangingPunct="1">
              <a:lnSpc>
                <a:spcPct val="107000"/>
              </a:lnSpc>
              <a:spcBef>
                <a:spcPts val="0"/>
              </a:spcBef>
              <a:spcAft>
                <a:spcPts val="2400"/>
              </a:spcAft>
              <a:buClrTx/>
              <a:buSzTx/>
              <a:buFontTx/>
              <a:buBlip>
                <a:blip r:embed="rId3"/>
              </a:buBlip>
              <a:tabLst/>
              <a:defRPr/>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Quand est-il préférable de demander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une</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 r</a:t>
            </a:r>
            <a:r>
              <a:rPr lang="en-US" sz="2800" b="1" kern="100" dirty="0" err="1">
                <a:solidFill>
                  <a:prstClr val="black"/>
                </a:solidFill>
                <a:latin typeface="Cavolini" panose="03000502040302020204" pitchFamily="66" charset="0"/>
                <a:ea typeface="Calibri" panose="020F0502020204030204" pitchFamily="34" charset="0"/>
                <a:cs typeface="Cavolini" panose="03000502040302020204" pitchFamily="66" charset="0"/>
              </a:rPr>
              <a:t>evue</a:t>
            </a:r>
            <a:r>
              <a:rPr lang="en-US" sz="2800" b="1" kern="100" dirty="0">
                <a:solidFill>
                  <a:prstClr val="black"/>
                </a:solidFill>
                <a:latin typeface="Cavolini" panose="03000502040302020204" pitchFamily="66" charset="0"/>
                <a:ea typeface="Calibri" panose="020F0502020204030204" pitchFamily="34" charset="0"/>
                <a:cs typeface="Cavolini" panose="03000502040302020204" pitchFamily="66" charset="0"/>
              </a:rPr>
              <a:t> des PAMIs par le </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GTFCC ? </a:t>
            </a:r>
            <a:endParaRPr kumimoji="0" lang="en-US" sz="2800" b="0"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endParaRPr>
          </a:p>
          <a:p>
            <a:pPr marL="914400" marR="0" lvl="1"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Rapidement après l'identification des PAMIs, avant de planifier les interventions dans les PAMIs, afin de faciliter l'affinement de la liste des PAMIs, le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cas</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échéant</a:t>
            </a:r>
            <a:endPar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a:p>
            <a:pPr marL="914400" marR="0" lvl="1"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En même temps qu'un plan d'action pluriannuel pour la vaccination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préventive</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est soumis ou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qu'un</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PNC est soumis à l'approbation du GTFCC afin que toutes les étapes de revues soient combinées en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une</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seule</a:t>
            </a:r>
            <a:endPar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C7C1E6AA-04E1-B549-222B-F8A45E8495D1}"/>
              </a:ext>
            </a:extLst>
          </p:cNvPr>
          <p:cNvPicPr>
            <a:picLocks noChangeAspect="1"/>
          </p:cNvPicPr>
          <p:nvPr/>
        </p:nvPicPr>
        <p:blipFill>
          <a:blip r:embed="rId4"/>
          <a:stretch>
            <a:fillRect/>
          </a:stretch>
        </p:blipFill>
        <p:spPr>
          <a:xfrm>
            <a:off x="838200" y="2682433"/>
            <a:ext cx="4610100" cy="4524375"/>
          </a:xfrm>
          <a:prstGeom prst="rect">
            <a:avLst/>
          </a:prstGeom>
        </p:spPr>
      </p:pic>
      <p:sp>
        <p:nvSpPr>
          <p:cNvPr id="4" name="Slide Number Placeholder 3">
            <a:extLst>
              <a:ext uri="{FF2B5EF4-FFF2-40B4-BE49-F238E27FC236}">
                <a16:creationId xmlns:a16="http://schemas.microsoft.com/office/drawing/2014/main" id="{4DC15597-D45B-9B8D-3D89-B82449FBFB05}"/>
              </a:ext>
            </a:extLst>
          </p:cNvPr>
          <p:cNvSpPr>
            <a:spLocks noGrp="1"/>
          </p:cNvSpPr>
          <p:nvPr>
            <p:ph type="sldNum" sz="quarter" idx="12"/>
          </p:nvPr>
        </p:nvSpPr>
        <p:spPr/>
        <p:txBody>
          <a:bodyPr/>
          <a:lstStyle/>
          <a:p>
            <a:fld id="{64BE81A3-ADE1-4B8A-B1A6-4A8F0AD1777A}" type="slidenum">
              <a:rPr lang="en-GB" smtClean="0"/>
              <a:t>22</a:t>
            </a:fld>
            <a:endParaRPr lang="en-GB"/>
          </a:p>
        </p:txBody>
      </p:sp>
    </p:spTree>
    <p:extLst>
      <p:ext uri="{BB962C8B-B14F-4D97-AF65-F5344CB8AC3E}">
        <p14:creationId xmlns:p14="http://schemas.microsoft.com/office/powerpoint/2010/main" val="1211903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533400" y="-1050587"/>
            <a:ext cx="9677400"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762000" y="212792"/>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3 - </a:t>
            </a:r>
            <a:r>
              <a:rPr kumimoji="0" lang="en-GB" sz="4400" b="1" i="0" u="none" strike="noStrike" kern="1200" cap="none" spc="0" normalizeH="0" baseline="0" noProof="0" dirty="0" err="1">
                <a:ln>
                  <a:noFill/>
                </a:ln>
                <a:solidFill>
                  <a:srgbClr val="FFFFFF"/>
                </a:solidFill>
                <a:effectLst/>
                <a:uLnTx/>
                <a:uFillTx/>
                <a:latin typeface="Cavolini" panose="03000502040302020204" pitchFamily="66" charset="0"/>
                <a:cs typeface="Cavolini" panose="03000502040302020204" pitchFamily="66" charset="0"/>
                <a:sym typeface="Atkinson Hyperlegible Bold"/>
              </a:rPr>
              <a:t>Réponse</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pic>
        <p:nvPicPr>
          <p:cNvPr id="6" name="Picture 5">
            <a:extLst>
              <a:ext uri="{FF2B5EF4-FFF2-40B4-BE49-F238E27FC236}">
                <a16:creationId xmlns:a16="http://schemas.microsoft.com/office/drawing/2014/main" id="{6FC1D94D-816A-3DF2-ED50-B1E6FF138E7E}"/>
              </a:ext>
            </a:extLst>
          </p:cNvPr>
          <p:cNvPicPr>
            <a:picLocks noChangeAspect="1"/>
          </p:cNvPicPr>
          <p:nvPr/>
        </p:nvPicPr>
        <p:blipFill>
          <a:blip r:embed="rId3"/>
          <a:stretch>
            <a:fillRect/>
          </a:stretch>
        </p:blipFill>
        <p:spPr>
          <a:xfrm>
            <a:off x="15240" y="3467100"/>
            <a:ext cx="5276850" cy="4562475"/>
          </a:xfrm>
          <a:prstGeom prst="rect">
            <a:avLst/>
          </a:prstGeom>
        </p:spPr>
      </p:pic>
      <p:sp>
        <p:nvSpPr>
          <p:cNvPr id="3" name="TextBox 2">
            <a:extLst>
              <a:ext uri="{FF2B5EF4-FFF2-40B4-BE49-F238E27FC236}">
                <a16:creationId xmlns:a16="http://schemas.microsoft.com/office/drawing/2014/main" id="{32C94282-140F-81D7-2E6F-BC3C5E5CFEF1}"/>
              </a:ext>
            </a:extLst>
          </p:cNvPr>
          <p:cNvSpPr txBox="1"/>
          <p:nvPr/>
        </p:nvSpPr>
        <p:spPr>
          <a:xfrm>
            <a:off x="5319291" y="3661661"/>
            <a:ext cx="12115800" cy="4031360"/>
          </a:xfrm>
          <a:prstGeom prst="rect">
            <a:avLst/>
          </a:prstGeom>
          <a:noFill/>
        </p:spPr>
        <p:txBody>
          <a:bodyPr wrap="square">
            <a:spAutoFit/>
          </a:bodyPr>
          <a:lstStyle/>
          <a:p>
            <a:pPr marL="457200" marR="0" lvl="0" indent="-457200" algn="l" defTabSz="914400" rtl="0" eaLnBrk="1" fontAlgn="auto" latinLnBrk="0" hangingPunct="1">
              <a:lnSpc>
                <a:spcPct val="107000"/>
              </a:lnSpc>
              <a:spcBef>
                <a:spcPts val="0"/>
              </a:spcBef>
              <a:spcAft>
                <a:spcPts val="2400"/>
              </a:spcAft>
              <a:buClrTx/>
              <a:buSzTx/>
              <a:buFontTx/>
              <a:buBlip>
                <a:blip r:embed="rId4"/>
              </a:buBlip>
              <a:tabLst/>
              <a:defRPr/>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Quand est-il préférable de demander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une</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 r</a:t>
            </a:r>
            <a:r>
              <a:rPr lang="en-US" sz="2800" b="1" kern="100" dirty="0" err="1">
                <a:solidFill>
                  <a:prstClr val="black"/>
                </a:solidFill>
                <a:latin typeface="Cavolini" panose="03000502040302020204" pitchFamily="66" charset="0"/>
                <a:ea typeface="Calibri" panose="020F0502020204030204" pitchFamily="34" charset="0"/>
                <a:cs typeface="Cavolini" panose="03000502040302020204" pitchFamily="66" charset="0"/>
              </a:rPr>
              <a:t>evue</a:t>
            </a:r>
            <a:r>
              <a:rPr lang="en-US" sz="2800" b="1" kern="100" dirty="0">
                <a:solidFill>
                  <a:prstClr val="black"/>
                </a:solidFill>
                <a:latin typeface="Cavolini" panose="03000502040302020204" pitchFamily="66" charset="0"/>
                <a:ea typeface="Calibri" panose="020F0502020204030204" pitchFamily="34" charset="0"/>
                <a:cs typeface="Cavolini" panose="03000502040302020204" pitchFamily="66" charset="0"/>
              </a:rPr>
              <a:t> des PAMIs par le </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GTFCC ? </a:t>
            </a:r>
            <a:endParaRPr kumimoji="0" lang="en-US" sz="2800" b="0"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endParaRPr>
          </a:p>
          <a:p>
            <a:pPr marL="914400" marR="0" lvl="1" indent="-457200" algn="l" defTabSz="914400" rtl="0" eaLnBrk="1" fontAlgn="auto" latinLnBrk="0" hangingPunct="1">
              <a:lnSpc>
                <a:spcPct val="107000"/>
              </a:lnSpc>
              <a:spcBef>
                <a:spcPts val="0"/>
              </a:spcBef>
              <a:spcAft>
                <a:spcPts val="1200"/>
              </a:spcAft>
              <a:buClrTx/>
              <a:buSzTx/>
              <a:buFontTx/>
              <a:buAutoNum type="alphaLcParenR"/>
              <a:tabLst/>
              <a:defRPr/>
            </a:pPr>
            <a:r>
              <a:rPr lang="en-US" sz="2600" kern="100" dirty="0">
                <a:solidFill>
                  <a:srgbClr val="009999"/>
                </a:solidFill>
                <a:latin typeface="Atkinson Hyperlegible Bold" panose="020B0604020202020204" charset="0"/>
                <a:cs typeface="Arial" panose="020B0604020202020204" pitchFamily="34" charset="0"/>
              </a:rPr>
              <a:t>Rapidement après l'identification des PAMIs, avant de planifier les interventions dans les PAMIs, afin de faciliter l'affinement de la liste des PAMIs, le </a:t>
            </a:r>
            <a:r>
              <a:rPr lang="en-US" sz="2600" kern="100" dirty="0" err="1">
                <a:solidFill>
                  <a:srgbClr val="009999"/>
                </a:solidFill>
                <a:latin typeface="Atkinson Hyperlegible Bold" panose="020B0604020202020204" charset="0"/>
                <a:cs typeface="Arial" panose="020B0604020202020204" pitchFamily="34" charset="0"/>
              </a:rPr>
              <a:t>cas</a:t>
            </a:r>
            <a:r>
              <a:rPr lang="en-US" sz="2600" kern="100" dirty="0">
                <a:solidFill>
                  <a:srgbClr val="009999"/>
                </a:solidFill>
                <a:latin typeface="Atkinson Hyperlegible Bold" panose="020B0604020202020204" charset="0"/>
                <a:cs typeface="Arial" panose="020B0604020202020204" pitchFamily="34" charset="0"/>
              </a:rPr>
              <a:t> </a:t>
            </a:r>
            <a:r>
              <a:rPr lang="en-US" sz="2600" kern="100" dirty="0" err="1">
                <a:solidFill>
                  <a:srgbClr val="009999"/>
                </a:solidFill>
                <a:latin typeface="Atkinson Hyperlegible Bold" panose="020B0604020202020204" charset="0"/>
                <a:cs typeface="Arial" panose="020B0604020202020204" pitchFamily="34" charset="0"/>
              </a:rPr>
              <a:t>échéant</a:t>
            </a:r>
            <a:endParaRPr lang="en-US" sz="2600" kern="100" dirty="0">
              <a:solidFill>
                <a:srgbClr val="009999"/>
              </a:solidFill>
              <a:latin typeface="Atkinson Hyperlegible Bold" panose="020B0604020202020204" charset="0"/>
              <a:cs typeface="Arial" panose="020B0604020202020204" pitchFamily="34" charset="0"/>
            </a:endParaRPr>
          </a:p>
          <a:p>
            <a:pPr marL="914400" marR="0" lvl="1" indent="-457200" algn="l" defTabSz="914400" rtl="0" eaLnBrk="1" fontAlgn="auto" latinLnBrk="0" hangingPunct="1">
              <a:lnSpc>
                <a:spcPct val="107000"/>
              </a:lnSpc>
              <a:spcBef>
                <a:spcPts val="0"/>
              </a:spcBef>
              <a:spcAft>
                <a:spcPts val="1200"/>
              </a:spcAft>
              <a:buClrTx/>
              <a:buSzTx/>
              <a:buFontTx/>
              <a:buAutoNum type="alphaLcParenR"/>
              <a:tabLst/>
              <a:defRPr/>
            </a:pPr>
            <a:r>
              <a:rPr lang="en-US" sz="2600" kern="100" dirty="0">
                <a:solidFill>
                  <a:prstClr val="white">
                    <a:lumMod val="85000"/>
                  </a:prstClr>
                </a:solidFill>
                <a:latin typeface="Atkinson Hyperlegible" panose="020B0604020202020204" charset="0"/>
                <a:cs typeface="Arial" panose="020B0604020202020204" pitchFamily="34" charset="0"/>
              </a:rPr>
              <a:t>En même temps qu'un plan d'action pluriannuel pour la vaccination </a:t>
            </a:r>
            <a:r>
              <a:rPr lang="en-US" sz="2600" kern="100" dirty="0" err="1">
                <a:solidFill>
                  <a:prstClr val="white">
                    <a:lumMod val="85000"/>
                  </a:prstClr>
                </a:solidFill>
                <a:latin typeface="Atkinson Hyperlegible" panose="020B0604020202020204" charset="0"/>
                <a:cs typeface="Arial" panose="020B0604020202020204" pitchFamily="34" charset="0"/>
              </a:rPr>
              <a:t>préventive</a:t>
            </a:r>
            <a:r>
              <a:rPr lang="en-US" sz="2600" kern="100" dirty="0">
                <a:solidFill>
                  <a:prstClr val="white">
                    <a:lumMod val="85000"/>
                  </a:prstClr>
                </a:solidFill>
                <a:latin typeface="Atkinson Hyperlegible" panose="020B0604020202020204" charset="0"/>
                <a:cs typeface="Arial" panose="020B0604020202020204" pitchFamily="34" charset="0"/>
              </a:rPr>
              <a:t> est soumis ou </a:t>
            </a:r>
            <a:r>
              <a:rPr lang="en-US" sz="2600" kern="100" dirty="0" err="1">
                <a:solidFill>
                  <a:prstClr val="white">
                    <a:lumMod val="85000"/>
                  </a:prstClr>
                </a:solidFill>
                <a:latin typeface="Atkinson Hyperlegible" panose="020B0604020202020204" charset="0"/>
                <a:cs typeface="Arial" panose="020B0604020202020204" pitchFamily="34" charset="0"/>
              </a:rPr>
              <a:t>qu'un</a:t>
            </a:r>
            <a:r>
              <a:rPr lang="en-US" sz="2600" kern="100" dirty="0">
                <a:solidFill>
                  <a:prstClr val="white">
                    <a:lumMod val="85000"/>
                  </a:prstClr>
                </a:solidFill>
                <a:latin typeface="Atkinson Hyperlegible" panose="020B0604020202020204" charset="0"/>
                <a:cs typeface="Arial" panose="020B0604020202020204" pitchFamily="34" charset="0"/>
              </a:rPr>
              <a:t> PNC est soumis à l'approbation du GTFCC afin que toutes les étapes de revues soient combinées en </a:t>
            </a:r>
            <a:r>
              <a:rPr lang="en-US" sz="2600" kern="100" dirty="0" err="1">
                <a:solidFill>
                  <a:prstClr val="white">
                    <a:lumMod val="85000"/>
                  </a:prstClr>
                </a:solidFill>
                <a:latin typeface="Atkinson Hyperlegible" panose="020B0604020202020204" charset="0"/>
                <a:cs typeface="Arial" panose="020B0604020202020204" pitchFamily="34" charset="0"/>
              </a:rPr>
              <a:t>une</a:t>
            </a:r>
            <a:r>
              <a:rPr lang="en-US" sz="2600" kern="100" dirty="0">
                <a:solidFill>
                  <a:prstClr val="white">
                    <a:lumMod val="85000"/>
                  </a:prstClr>
                </a:solidFill>
                <a:latin typeface="Atkinson Hyperlegible" panose="020B0604020202020204" charset="0"/>
                <a:cs typeface="Arial" panose="020B0604020202020204" pitchFamily="34" charset="0"/>
              </a:rPr>
              <a:t> </a:t>
            </a:r>
            <a:r>
              <a:rPr lang="en-US" sz="2600" kern="100" dirty="0" err="1">
                <a:solidFill>
                  <a:prstClr val="white">
                    <a:lumMod val="85000"/>
                  </a:prstClr>
                </a:solidFill>
                <a:latin typeface="Atkinson Hyperlegible" panose="020B0604020202020204" charset="0"/>
                <a:cs typeface="Arial" panose="020B0604020202020204" pitchFamily="34" charset="0"/>
              </a:rPr>
              <a:t>seule</a:t>
            </a:r>
            <a:endParaRPr lang="en-US" sz="2600" kern="100" dirty="0">
              <a:solidFill>
                <a:prstClr val="white">
                  <a:lumMod val="85000"/>
                </a:prstClr>
              </a:solidFill>
              <a:latin typeface="Atkinson Hyperlegible" panose="020B0604020202020204" charset="0"/>
              <a:cs typeface="Arial" panose="020B0604020202020204" pitchFamily="34" charset="0"/>
            </a:endParaRPr>
          </a:p>
        </p:txBody>
      </p:sp>
      <p:sp>
        <p:nvSpPr>
          <p:cNvPr id="4" name="Slide Number Placeholder 3">
            <a:extLst>
              <a:ext uri="{FF2B5EF4-FFF2-40B4-BE49-F238E27FC236}">
                <a16:creationId xmlns:a16="http://schemas.microsoft.com/office/drawing/2014/main" id="{98EB2BA1-86FE-7EDA-9A95-C83C2CE50D8D}"/>
              </a:ext>
            </a:extLst>
          </p:cNvPr>
          <p:cNvSpPr>
            <a:spLocks noGrp="1"/>
          </p:cNvSpPr>
          <p:nvPr>
            <p:ph type="sldNum" sz="quarter" idx="12"/>
          </p:nvPr>
        </p:nvSpPr>
        <p:spPr/>
        <p:txBody>
          <a:bodyPr/>
          <a:lstStyle/>
          <a:p>
            <a:fld id="{64BE81A3-ADE1-4B8A-B1A6-4A8F0AD1777A}" type="slidenum">
              <a:rPr lang="en-GB" smtClean="0"/>
              <a:t>23</a:t>
            </a:fld>
            <a:endParaRPr lang="en-GB"/>
          </a:p>
        </p:txBody>
      </p:sp>
    </p:spTree>
    <p:extLst>
      <p:ext uri="{BB962C8B-B14F-4D97-AF65-F5344CB8AC3E}">
        <p14:creationId xmlns:p14="http://schemas.microsoft.com/office/powerpoint/2010/main" val="37502826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8B363F-519D-18F9-68CA-17266397C8DE}"/>
              </a:ext>
            </a:extLst>
          </p:cNvPr>
          <p:cNvPicPr>
            <a:picLocks noChangeAspect="1"/>
          </p:cNvPicPr>
          <p:nvPr/>
        </p:nvPicPr>
        <p:blipFill>
          <a:blip r:embed="rId3"/>
          <a:stretch>
            <a:fillRect/>
          </a:stretch>
        </p:blipFill>
        <p:spPr>
          <a:xfrm>
            <a:off x="5543412" y="1634512"/>
            <a:ext cx="7201176" cy="7017976"/>
          </a:xfrm>
          <a:prstGeom prst="rect">
            <a:avLst/>
          </a:prstGeom>
        </p:spPr>
      </p:pic>
      <p:sp>
        <p:nvSpPr>
          <p:cNvPr id="4" name="Slide Number Placeholder 3">
            <a:extLst>
              <a:ext uri="{FF2B5EF4-FFF2-40B4-BE49-F238E27FC236}">
                <a16:creationId xmlns:a16="http://schemas.microsoft.com/office/drawing/2014/main" id="{A12E9B3B-F0BF-60CB-897D-9BF9BADB78A5}"/>
              </a:ext>
            </a:extLst>
          </p:cNvPr>
          <p:cNvSpPr>
            <a:spLocks noGrp="1"/>
          </p:cNvSpPr>
          <p:nvPr>
            <p:ph type="sldNum" sz="quarter" idx="12"/>
          </p:nvPr>
        </p:nvSpPr>
        <p:spPr/>
        <p:txBody>
          <a:bodyPr/>
          <a:lstStyle/>
          <a:p>
            <a:fld id="{64BE81A3-ADE1-4B8A-B1A6-4A8F0AD1777A}" type="slidenum">
              <a:rPr lang="en-GB" smtClean="0"/>
              <a:t>24</a:t>
            </a:fld>
            <a:endParaRPr lang="en-GB"/>
          </a:p>
        </p:txBody>
      </p:sp>
    </p:spTree>
    <p:extLst>
      <p:ext uri="{BB962C8B-B14F-4D97-AF65-F5344CB8AC3E}">
        <p14:creationId xmlns:p14="http://schemas.microsoft.com/office/powerpoint/2010/main" val="2849894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A20E75A-03FF-0AC2-9AA4-9E3B39D9AD01}"/>
              </a:ext>
            </a:extLst>
          </p:cNvPr>
          <p:cNvGrpSpPr/>
          <p:nvPr/>
        </p:nvGrpSpPr>
        <p:grpSpPr>
          <a:xfrm>
            <a:off x="1830720" y="2841879"/>
            <a:ext cx="14626560" cy="5654420"/>
            <a:chOff x="1830720" y="2841879"/>
            <a:chExt cx="14626560" cy="5654420"/>
          </a:xfrm>
        </p:grpSpPr>
        <p:sp>
          <p:nvSpPr>
            <p:cNvPr id="20" name="Rectangle 19">
              <a:extLst>
                <a:ext uri="{FF2B5EF4-FFF2-40B4-BE49-F238E27FC236}">
                  <a16:creationId xmlns:a16="http://schemas.microsoft.com/office/drawing/2014/main" id="{6BAB5282-636C-49C9-8906-400122A811EC}"/>
                </a:ext>
              </a:extLst>
            </p:cNvPr>
            <p:cNvSpPr/>
            <p:nvPr/>
          </p:nvSpPr>
          <p:spPr>
            <a:xfrm>
              <a:off x="2552715" y="3298289"/>
              <a:ext cx="13182570" cy="4512211"/>
            </a:xfrm>
            <a:prstGeom prst="rect">
              <a:avLst/>
            </a:prstGeom>
            <a:solidFill>
              <a:srgbClr val="C5E6E8"/>
            </a:solidFill>
            <a:ln>
              <a:solidFill>
                <a:srgbClr val="C5E6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4EEB143F-D969-4FF3-3CBC-EF8E1120F979}"/>
                </a:ext>
              </a:extLst>
            </p:cNvPr>
            <p:cNvSpPr/>
            <p:nvPr/>
          </p:nvSpPr>
          <p:spPr>
            <a:xfrm>
              <a:off x="1830720" y="2841879"/>
              <a:ext cx="1443990" cy="5633253"/>
            </a:xfrm>
            <a:prstGeom prst="rect">
              <a:avLst/>
            </a:prstGeom>
            <a:solidFill>
              <a:srgbClr val="4DB1A9"/>
            </a:solidFill>
            <a:ln>
              <a:solidFill>
                <a:srgbClr val="4DB1A9"/>
              </a:solid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67D68BC4-D588-33B5-AD3D-374FDCFB83EC}"/>
                </a:ext>
              </a:extLst>
            </p:cNvPr>
            <p:cNvSpPr/>
            <p:nvPr/>
          </p:nvSpPr>
          <p:spPr>
            <a:xfrm>
              <a:off x="15013290" y="2863046"/>
              <a:ext cx="1443990" cy="5633253"/>
            </a:xfrm>
            <a:prstGeom prst="rect">
              <a:avLst/>
            </a:prstGeom>
            <a:solidFill>
              <a:srgbClr val="4DB1A9"/>
            </a:solidFill>
            <a:ln>
              <a:solidFill>
                <a:srgbClr val="4DB1A9"/>
              </a:solid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grpSp>
      <p:sp>
        <p:nvSpPr>
          <p:cNvPr id="21" name="TextBox 20">
            <a:extLst>
              <a:ext uri="{FF2B5EF4-FFF2-40B4-BE49-F238E27FC236}">
                <a16:creationId xmlns:a16="http://schemas.microsoft.com/office/drawing/2014/main" id="{F0819B31-1A4C-E4E2-2809-5FC874398A98}"/>
              </a:ext>
            </a:extLst>
          </p:cNvPr>
          <p:cNvSpPr txBox="1"/>
          <p:nvPr/>
        </p:nvSpPr>
        <p:spPr>
          <a:xfrm>
            <a:off x="3596004" y="4445352"/>
            <a:ext cx="12861276" cy="2426305"/>
          </a:xfrm>
          <a:prstGeom prst="rect">
            <a:avLst/>
          </a:prstGeom>
          <a:noFill/>
        </p:spPr>
        <p:txBody>
          <a:bodyPr wrap="square" rtlCol="0">
            <a:spAutoFit/>
          </a:bodyPr>
          <a:lstStyle/>
          <a:p>
            <a:pPr marL="457200" marR="0" lvl="0" indent="-457200" algn="l" defTabSz="914400" rtl="0" eaLnBrk="1" fontAlgn="auto" latinLnBrk="0" hangingPunct="1">
              <a:lnSpc>
                <a:spcPts val="3163"/>
              </a:lnSpc>
              <a:spcBef>
                <a:spcPts val="600"/>
              </a:spcBef>
              <a:spcAft>
                <a:spcPts val="1200"/>
              </a:spcAft>
              <a:buClrTx/>
              <a:buSzTx/>
              <a:buFontTx/>
              <a:buBlip>
                <a:blip r:embed="rId3"/>
              </a:buBlip>
              <a:tabLst/>
              <a:defRPr/>
            </a:pPr>
            <a:r>
              <a:rPr kumimoji="0" lang="en-US" sz="2800" b="1" i="0" u="none" strike="noStrike" kern="1200" cap="none" spc="0" normalizeH="0" baseline="0" noProof="0" dirty="0">
                <a:ln>
                  <a:noFill/>
                </a:ln>
                <a:solidFill>
                  <a:srgbClr val="119C94"/>
                </a:solidFill>
                <a:effectLst/>
                <a:uLnTx/>
                <a:uFillTx/>
                <a:latin typeface="Atkinson Hyperlegible Bold" panose="020B0604020202020204" charset="0"/>
                <a:ea typeface="Atkinson Hyperlegible Bold"/>
                <a:cs typeface="Atkinson Hyperlegible Bold"/>
                <a:sym typeface="Atkinson Hyperlegible Bold"/>
              </a:rPr>
              <a:t>Avantages de la documentation </a:t>
            </a:r>
            <a:r>
              <a:rPr lang="en-US" sz="2800" dirty="0">
                <a:solidFill>
                  <a:srgbClr val="2A1720"/>
                </a:solidFill>
                <a:latin typeface="Atkinson Hyperlegible" panose="020B0604020202020204" charset="0"/>
                <a:sym typeface="Atkinson Hyperlegible Bold"/>
              </a:rPr>
              <a:t>de l'identification des PAMIs</a:t>
            </a:r>
            <a:endParaRPr lang="en-GB" sz="2800" dirty="0">
              <a:solidFill>
                <a:srgbClr val="2A1720"/>
              </a:solidFill>
              <a:latin typeface="Atkinson Hyperlegible" panose="020B0604020202020204" charset="0"/>
              <a:sym typeface="Atkinson Hyperlegible Bold"/>
            </a:endParaRPr>
          </a:p>
          <a:p>
            <a:pPr marL="457200" marR="0" lvl="0" indent="-457200" algn="l" defTabSz="914400" rtl="0" eaLnBrk="1" fontAlgn="auto" latinLnBrk="0" hangingPunct="1">
              <a:lnSpc>
                <a:spcPts val="3163"/>
              </a:lnSpc>
              <a:spcBef>
                <a:spcPts val="600"/>
              </a:spcBef>
              <a:spcAft>
                <a:spcPts val="1200"/>
              </a:spcAft>
              <a:buClrTx/>
              <a:buSzTx/>
              <a:buFontTx/>
              <a:buBlip>
                <a:blip r:embed="rId3"/>
              </a:buBlip>
              <a:tabLst/>
              <a:defRPr/>
            </a:pPr>
            <a:r>
              <a:rPr kumimoji="0" lang="en-US" sz="2800" b="1" i="0" u="none" strike="noStrike" kern="1200" cap="none" spc="0" normalizeH="0" baseline="0" noProof="0" dirty="0">
                <a:ln>
                  <a:noFill/>
                </a:ln>
                <a:solidFill>
                  <a:srgbClr val="119C94"/>
                </a:solidFill>
                <a:effectLst/>
                <a:uLnTx/>
                <a:uFillTx/>
                <a:latin typeface="Atkinson Hyperlegible Bold" panose="020B0604020202020204" charset="0"/>
                <a:ea typeface="Atkinson Hyperlegible Bold"/>
                <a:cs typeface="Atkinson Hyperlegible Bold"/>
              </a:rPr>
              <a:t>Quand </a:t>
            </a:r>
            <a:r>
              <a:rPr kumimoji="0" lang="en-US" sz="2800" b="0" i="0" u="none" strike="noStrike" kern="1200" cap="none" spc="0" normalizeH="0" baseline="0" noProof="0" dirty="0">
                <a:ln>
                  <a:noFill/>
                </a:ln>
                <a:solidFill>
                  <a:srgbClr val="2A1720"/>
                </a:solidFill>
                <a:effectLst/>
                <a:uLnTx/>
                <a:uFillTx/>
                <a:latin typeface="Atkinson Hyperlegible" panose="020B0604020202020204" charset="0"/>
                <a:ea typeface="+mn-ea"/>
                <a:cs typeface="+mn-cs"/>
              </a:rPr>
              <a:t>documenter </a:t>
            </a:r>
            <a:r>
              <a:rPr kumimoji="0" lang="en-US" sz="2800" b="0" i="0" u="none" strike="noStrike" kern="1200" cap="none" spc="0" normalizeH="0" baseline="0" noProof="0" dirty="0" err="1">
                <a:ln>
                  <a:noFill/>
                </a:ln>
                <a:solidFill>
                  <a:srgbClr val="2A1720"/>
                </a:solidFill>
                <a:effectLst/>
                <a:uLnTx/>
                <a:uFillTx/>
                <a:latin typeface="Atkinson Hyperlegible" panose="020B0604020202020204" charset="0"/>
                <a:ea typeface="+mn-ea"/>
                <a:cs typeface="+mn-cs"/>
              </a:rPr>
              <a:t>l'identification</a:t>
            </a:r>
            <a:r>
              <a:rPr kumimoji="0" lang="en-US" sz="2800" b="0" i="0" u="none" strike="noStrike" kern="1200" cap="none" spc="0" normalizeH="0" baseline="0" noProof="0" dirty="0">
                <a:ln>
                  <a:noFill/>
                </a:ln>
                <a:solidFill>
                  <a:srgbClr val="2A1720"/>
                </a:solidFill>
                <a:effectLst/>
                <a:uLnTx/>
                <a:uFillTx/>
                <a:latin typeface="Atkinson Hyperlegible" panose="020B0604020202020204" charset="0"/>
                <a:ea typeface="+mn-ea"/>
                <a:cs typeface="+mn-cs"/>
              </a:rPr>
              <a:t> des PAMIs</a:t>
            </a:r>
            <a:endParaRPr kumimoji="0" lang="en-GB" sz="2800" b="0" i="0" u="none" strike="noStrike" kern="1200" cap="none" spc="0" normalizeH="0" baseline="0" noProof="0" dirty="0">
              <a:ln>
                <a:noFill/>
              </a:ln>
              <a:solidFill>
                <a:srgbClr val="2A1720"/>
              </a:solidFill>
              <a:effectLst/>
              <a:highlight>
                <a:srgbClr val="FFFF00"/>
              </a:highlight>
              <a:uLnTx/>
              <a:uFillTx/>
              <a:latin typeface="Atkinson Hyperlegible" panose="020B0604020202020204" charset="0"/>
              <a:ea typeface="+mn-ea"/>
              <a:cs typeface="+mn-cs"/>
            </a:endParaRPr>
          </a:p>
          <a:p>
            <a:pPr marL="457200" marR="0" lvl="0" indent="-457200" algn="l" defTabSz="914400" rtl="0" eaLnBrk="1" fontAlgn="auto" latinLnBrk="0" hangingPunct="1">
              <a:lnSpc>
                <a:spcPts val="3163"/>
              </a:lnSpc>
              <a:spcBef>
                <a:spcPts val="600"/>
              </a:spcBef>
              <a:spcAft>
                <a:spcPts val="1200"/>
              </a:spcAft>
              <a:buClrTx/>
              <a:buSzTx/>
              <a:buFontTx/>
              <a:buBlip>
                <a:blip r:embed="rId3"/>
              </a:buBlip>
              <a:tabLst/>
              <a:defRPr/>
            </a:pPr>
            <a:r>
              <a:rPr kumimoji="0" lang="en-US" sz="2800" b="1" i="0" u="none" strike="noStrike" kern="1200" cap="none" spc="0" normalizeH="0" baseline="0" noProof="0" dirty="0">
                <a:ln>
                  <a:noFill/>
                </a:ln>
                <a:solidFill>
                  <a:srgbClr val="119C94"/>
                </a:solidFill>
                <a:effectLst/>
                <a:uLnTx/>
                <a:uFillTx/>
                <a:latin typeface="Atkinson Hyperlegible Bold" panose="020B0604020202020204" charset="0"/>
                <a:ea typeface="Atkinson Hyperlegible Bold"/>
                <a:cs typeface="Atkinson Hyperlegible Bold"/>
              </a:rPr>
              <a:t>Avantages </a:t>
            </a:r>
            <a:r>
              <a:rPr kumimoji="0" lang="en-US" sz="2800" b="0" i="0" u="none" strike="noStrike" kern="1200" cap="none" spc="0" normalizeH="0" baseline="0" noProof="0" dirty="0">
                <a:ln>
                  <a:noFill/>
                </a:ln>
                <a:solidFill>
                  <a:srgbClr val="2A1720"/>
                </a:solidFill>
                <a:effectLst/>
                <a:uLnTx/>
                <a:uFillTx/>
                <a:latin typeface="Atkinson Hyperlegible" panose="020B0604020202020204" charset="0"/>
                <a:ea typeface="+mn-ea"/>
                <a:cs typeface="+mn-cs"/>
              </a:rPr>
              <a:t>pour les pays </a:t>
            </a:r>
            <a:r>
              <a:rPr kumimoji="0" lang="en-US" sz="2800" b="0" i="0" u="none" strike="noStrike" kern="1200" cap="none" spc="0" normalizeH="0" baseline="0" noProof="0" dirty="0">
                <a:ln>
                  <a:noFill/>
                </a:ln>
                <a:solidFill>
                  <a:srgbClr val="2A1720"/>
                </a:solidFill>
                <a:effectLst/>
                <a:uLnTx/>
                <a:uFillTx/>
                <a:latin typeface="Atkinson Hyperlegible" panose="020B0604020202020204" charset="0"/>
                <a:ea typeface="Atkinson Hyperlegible Bold"/>
                <a:cs typeface="Atkinson Hyperlegible Bold"/>
              </a:rPr>
              <a:t>des </a:t>
            </a:r>
            <a:r>
              <a:rPr kumimoji="0" lang="en-US" sz="2800" b="1" i="0" u="none" strike="noStrike" kern="1200" cap="none" spc="0" normalizeH="0" baseline="0" noProof="0" dirty="0">
                <a:ln>
                  <a:noFill/>
                </a:ln>
                <a:solidFill>
                  <a:srgbClr val="119C94"/>
                </a:solidFill>
                <a:effectLst/>
                <a:uLnTx/>
                <a:uFillTx/>
                <a:latin typeface="Atkinson Hyperlegible Bold" panose="020B0604020202020204" charset="0"/>
                <a:ea typeface="Atkinson Hyperlegible Bold"/>
                <a:cs typeface="Atkinson Hyperlegible Bold"/>
              </a:rPr>
              <a:t>revues des PAMIs par le GTFCC</a:t>
            </a:r>
          </a:p>
          <a:p>
            <a:pPr marL="457200" marR="0" lvl="0" indent="-457200" algn="l" defTabSz="914400" rtl="0" eaLnBrk="1" fontAlgn="auto" latinLnBrk="0" hangingPunct="1">
              <a:lnSpc>
                <a:spcPts val="3163"/>
              </a:lnSpc>
              <a:spcBef>
                <a:spcPts val="600"/>
              </a:spcBef>
              <a:spcAft>
                <a:spcPts val="1200"/>
              </a:spcAft>
              <a:buClrTx/>
              <a:buSzTx/>
              <a:buFontTx/>
              <a:buBlip>
                <a:blip r:embed="rId3"/>
              </a:buBlip>
              <a:tabLst/>
              <a:defRPr/>
            </a:pPr>
            <a:r>
              <a:rPr kumimoji="0" lang="en-US" sz="2800" b="1" i="0" u="none" strike="noStrike" kern="1200" cap="none" spc="0" normalizeH="0" baseline="0" noProof="0" dirty="0">
                <a:ln>
                  <a:noFill/>
                </a:ln>
                <a:solidFill>
                  <a:srgbClr val="119C94"/>
                </a:solidFill>
                <a:effectLst/>
                <a:uLnTx/>
                <a:uFillTx/>
                <a:latin typeface="Atkinson Hyperlegible Bold" panose="020B0604020202020204" charset="0"/>
                <a:ea typeface="Atkinson Hyperlegible Bold"/>
                <a:cs typeface="Atkinson Hyperlegible Bold"/>
              </a:rPr>
              <a:t>Quand et comment </a:t>
            </a:r>
            <a:r>
              <a:rPr kumimoji="0" lang="en-US" sz="2800" b="0" i="0" u="none" strike="noStrike" kern="1200" cap="none" spc="0" normalizeH="0" baseline="0" noProof="0" dirty="0">
                <a:ln>
                  <a:noFill/>
                </a:ln>
                <a:solidFill>
                  <a:srgbClr val="2A1720"/>
                </a:solidFill>
                <a:effectLst/>
                <a:uLnTx/>
                <a:uFillTx/>
                <a:latin typeface="Atkinson Hyperlegible" panose="020B0604020202020204" charset="0"/>
                <a:ea typeface="Atkinson Hyperlegible Bold"/>
                <a:cs typeface="Atkinson Hyperlegible Bold"/>
              </a:rPr>
              <a:t>demander </a:t>
            </a:r>
            <a:r>
              <a:rPr lang="en-US" sz="2800" dirty="0" err="1">
                <a:solidFill>
                  <a:srgbClr val="2A1720"/>
                </a:solidFill>
                <a:latin typeface="Atkinson Hyperlegible" panose="020B0604020202020204" charset="0"/>
              </a:rPr>
              <a:t>une</a:t>
            </a:r>
            <a:r>
              <a:rPr lang="en-US" sz="2800" dirty="0">
                <a:solidFill>
                  <a:srgbClr val="2A1720"/>
                </a:solidFill>
                <a:latin typeface="Atkinson Hyperlegible" panose="020B0604020202020204" charset="0"/>
              </a:rPr>
              <a:t> revue des PAMIs par le GTFCC</a:t>
            </a:r>
            <a:endParaRPr kumimoji="0" lang="en-US" sz="2800" b="0" i="0" u="none" strike="noStrike" kern="1200" cap="none" spc="0" normalizeH="0" baseline="0" noProof="0" dirty="0">
              <a:ln>
                <a:noFill/>
              </a:ln>
              <a:solidFill>
                <a:srgbClr val="2A1720"/>
              </a:solidFill>
              <a:effectLst/>
              <a:uLnTx/>
              <a:uFillTx/>
              <a:latin typeface="Atkinson Hyperlegible" panose="020B0604020202020204" charset="0"/>
              <a:ea typeface="+mn-ea"/>
              <a:cs typeface="+mn-cs"/>
            </a:endParaRPr>
          </a:p>
        </p:txBody>
      </p:sp>
      <p:grpSp>
        <p:nvGrpSpPr>
          <p:cNvPr id="3" name="Group 4">
            <a:extLst>
              <a:ext uri="{FF2B5EF4-FFF2-40B4-BE49-F238E27FC236}">
                <a16:creationId xmlns:a16="http://schemas.microsoft.com/office/drawing/2014/main" id="{717959A1-52EF-A33C-AE82-458F0395A1A7}"/>
              </a:ext>
            </a:extLst>
          </p:cNvPr>
          <p:cNvGrpSpPr/>
          <p:nvPr/>
        </p:nvGrpSpPr>
        <p:grpSpPr>
          <a:xfrm>
            <a:off x="-838199" y="-1382727"/>
            <a:ext cx="9950577"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496143" y="495300"/>
            <a:ext cx="9950577"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Qu'allez-vous apprendre ?</a:t>
            </a:r>
          </a:p>
        </p:txBody>
      </p:sp>
      <p:sp>
        <p:nvSpPr>
          <p:cNvPr id="9" name="Slide Number Placeholder 8">
            <a:extLst>
              <a:ext uri="{FF2B5EF4-FFF2-40B4-BE49-F238E27FC236}">
                <a16:creationId xmlns:a16="http://schemas.microsoft.com/office/drawing/2014/main" id="{88B94D7E-9A56-7AE4-BD59-52230B968185}"/>
              </a:ext>
            </a:extLst>
          </p:cNvPr>
          <p:cNvSpPr>
            <a:spLocks noGrp="1"/>
          </p:cNvSpPr>
          <p:nvPr>
            <p:ph type="sldNum" sz="quarter" idx="7"/>
          </p:nvPr>
        </p:nvSpPr>
        <p:spPr/>
        <p:txBody>
          <a:bodyPr/>
          <a:lstStyle/>
          <a:p>
            <a:fld id="{B6F15528-21DE-4FAA-801E-634DDDAF4B2B}" type="slidenum">
              <a:rPr lang="en-US" smtClean="0"/>
              <a:t>3</a:t>
            </a:fld>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D336B8-8B28-B537-5742-684E717E7BC3}"/>
              </a:ext>
            </a:extLst>
          </p:cNvPr>
          <p:cNvPicPr>
            <a:picLocks noChangeAspect="1"/>
          </p:cNvPicPr>
          <p:nvPr/>
        </p:nvPicPr>
        <p:blipFill>
          <a:blip r:embed="rId3"/>
          <a:stretch>
            <a:fillRect/>
          </a:stretch>
        </p:blipFill>
        <p:spPr>
          <a:xfrm>
            <a:off x="0" y="0"/>
            <a:ext cx="18288000" cy="10287000"/>
          </a:xfrm>
          <a:prstGeom prst="rect">
            <a:avLst/>
          </a:prstGeom>
        </p:spPr>
      </p:pic>
      <p:sp>
        <p:nvSpPr>
          <p:cNvPr id="7" name="TextBox 6">
            <a:extLst>
              <a:ext uri="{FF2B5EF4-FFF2-40B4-BE49-F238E27FC236}">
                <a16:creationId xmlns:a16="http://schemas.microsoft.com/office/drawing/2014/main" id="{4DF8AA88-3AB1-B2B3-AF8B-FB31D8F56862}"/>
              </a:ext>
            </a:extLst>
          </p:cNvPr>
          <p:cNvSpPr txBox="1"/>
          <p:nvPr/>
        </p:nvSpPr>
        <p:spPr>
          <a:xfrm>
            <a:off x="14325600" y="9948446"/>
            <a:ext cx="3962400" cy="338554"/>
          </a:xfrm>
          <a:prstGeom prst="rect">
            <a:avLst/>
          </a:prstGeom>
          <a:solidFill>
            <a:srgbClr val="BBE2E4"/>
          </a:solidFill>
        </p:spPr>
        <p:txBody>
          <a:bodyPr wrap="square" rtlCol="0">
            <a:spAutoFit/>
          </a:bodyPr>
          <a:lstStyle/>
          <a:p>
            <a:pPr algn="ctr" defTabSz="1371600"/>
            <a:r>
              <a:rPr lang="en-GB" sz="1600" dirty="0">
                <a:solidFill>
                  <a:schemeClr val="tx1">
                    <a:lumMod val="65000"/>
                    <a:lumOff val="35000"/>
                  </a:schemeClr>
                </a:solidFill>
                <a:latin typeface="Calibri"/>
                <a:ea typeface="Calibri" panose="020F0502020204030204" pitchFamily="34" charset="0"/>
                <a:cs typeface="Arial" panose="020B0604020202020204" pitchFamily="34" charset="0"/>
              </a:rPr>
              <a:t>Photo adaptée de : </a:t>
            </a:r>
            <a:r>
              <a:rPr lang="en-US" sz="1600" dirty="0">
                <a:solidFill>
                  <a:schemeClr val="tx1">
                    <a:lumMod val="65000"/>
                    <a:lumOff val="35000"/>
                  </a:schemeClr>
                </a:solidFill>
                <a:latin typeface="Calibri"/>
                <a:ea typeface="Atkinson Hyperlegible"/>
                <a:cs typeface="Atkinson Hyperlegible"/>
                <a:sym typeface="Atkinson Hyperlegible"/>
              </a:rPr>
              <a:t>OMS/Alexia Dickinson</a:t>
            </a:r>
          </a:p>
        </p:txBody>
      </p:sp>
      <p:sp>
        <p:nvSpPr>
          <p:cNvPr id="8" name="Rectangle: Diagonal Corners Rounded 7">
            <a:extLst>
              <a:ext uri="{FF2B5EF4-FFF2-40B4-BE49-F238E27FC236}">
                <a16:creationId xmlns:a16="http://schemas.microsoft.com/office/drawing/2014/main" id="{D516F14C-BC09-F263-FD1A-58F80F1F74E5}"/>
              </a:ext>
            </a:extLst>
          </p:cNvPr>
          <p:cNvSpPr/>
          <p:nvPr/>
        </p:nvSpPr>
        <p:spPr>
          <a:xfrm>
            <a:off x="-22485" y="4076700"/>
            <a:ext cx="6270885" cy="2400300"/>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69">
              <a:spcAft>
                <a:spcPts val="1200"/>
              </a:spcAft>
              <a:defRPr/>
            </a:pPr>
            <a:r>
              <a:rPr kumimoji="0" lang="fr-FR"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Documentation </a:t>
            </a:r>
            <a:r>
              <a:rPr lang="fr-FR" sz="4800" b="1" dirty="0">
                <a:solidFill>
                  <a:prstClr val="white"/>
                </a:solidFill>
                <a:latin typeface="Cavolini" panose="03000502040302020204" pitchFamily="66" charset="0"/>
                <a:cs typeface="Cavolini" panose="03000502040302020204" pitchFamily="66" charset="0"/>
              </a:rPr>
              <a:t>d</a:t>
            </a:r>
            <a:r>
              <a:rPr kumimoji="0" lang="fr-FR"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e l’</a:t>
            </a:r>
            <a:r>
              <a:rPr lang="fr-FR" sz="4800" b="1" dirty="0">
                <a:solidFill>
                  <a:prstClr val="white"/>
                </a:solidFill>
                <a:latin typeface="Cavolini" panose="03000502040302020204" pitchFamily="66" charset="0"/>
                <a:cs typeface="Cavolini" panose="03000502040302020204" pitchFamily="66" charset="0"/>
              </a:rPr>
              <a:t>i</a:t>
            </a:r>
            <a:r>
              <a:rPr kumimoji="0" lang="fr-FR"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dentification des PAMIs</a:t>
            </a:r>
            <a:endParaRPr kumimoji="0" lang="en-GB"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28784625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838199" y="-1959469"/>
            <a:ext cx="10134600" cy="3423411"/>
            <a:chOff x="0" y="-47625"/>
            <a:chExt cx="946554"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946554"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564913" y="451620"/>
            <a:ext cx="12617687"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Pourquoi</a:t>
            </a: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documenter ?</a:t>
            </a:r>
          </a:p>
        </p:txBody>
      </p:sp>
      <p:sp>
        <p:nvSpPr>
          <p:cNvPr id="10" name="TextBox 9">
            <a:extLst>
              <a:ext uri="{FF2B5EF4-FFF2-40B4-BE49-F238E27FC236}">
                <a16:creationId xmlns:a16="http://schemas.microsoft.com/office/drawing/2014/main" id="{0F461FF9-7F2B-2FD0-6565-3DE44A54E04B}"/>
              </a:ext>
            </a:extLst>
          </p:cNvPr>
          <p:cNvSpPr txBox="1"/>
          <p:nvPr/>
        </p:nvSpPr>
        <p:spPr>
          <a:xfrm>
            <a:off x="2895600" y="3277121"/>
            <a:ext cx="14067817" cy="2055947"/>
          </a:xfrm>
          <a:prstGeom prst="rect">
            <a:avLst/>
          </a:prstGeom>
          <a:noFill/>
        </p:spPr>
        <p:txBody>
          <a:bodyPr wrap="square" rtlCol="0">
            <a:spAutoFit/>
          </a:bodyPr>
          <a:lstStyle/>
          <a:p>
            <a:pPr marL="905256" marR="0" lvl="7" indent="-457200" algn="l" defTabSz="914400" rtl="0" eaLnBrk="1" fontAlgn="auto" latinLnBrk="0" hangingPunct="1">
              <a:lnSpc>
                <a:spcPct val="130000"/>
              </a:lnSpc>
              <a:spcBef>
                <a:spcPct val="0"/>
              </a:spcBef>
              <a:spcAft>
                <a:spcPts val="1800"/>
              </a:spcAft>
              <a:buClr>
                <a:srgbClr val="119C94"/>
              </a:buClr>
              <a:buSzTx/>
              <a:buFontTx/>
              <a:buBlip>
                <a:blip r:embed="rId3"/>
              </a:buBlip>
              <a:tabLst/>
              <a:defRPr/>
            </a:pPr>
            <a:r>
              <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Analyse critique</a:t>
            </a:r>
          </a:p>
          <a:p>
            <a:pPr marL="905256" marR="0" lvl="7" indent="-457200" algn="l" defTabSz="914400" rtl="0" eaLnBrk="1" fontAlgn="auto" latinLnBrk="0" hangingPunct="1">
              <a:lnSpc>
                <a:spcPct val="100000"/>
              </a:lnSpc>
              <a:spcBef>
                <a:spcPct val="0"/>
              </a:spcBef>
              <a:spcAft>
                <a:spcPts val="1800"/>
              </a:spcAft>
              <a:buClr>
                <a:srgbClr val="119C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Prendre du recul pour </a:t>
            </a:r>
            <a:r>
              <a:rPr lang="en-US" sz="2800" dirty="0" err="1">
                <a:solidFill>
                  <a:prstClr val="black"/>
                </a:solidFill>
                <a:latin typeface="Atkinson Hyperlegible Bold" panose="020B0604020202020204" charset="0"/>
              </a:rPr>
              <a:t>analyser</a:t>
            </a:r>
            <a:r>
              <a:rPr lang="en-US" sz="2800" dirty="0">
                <a:solidFill>
                  <a:prstClr val="black"/>
                </a:solidFill>
                <a:latin typeface="Atkinson Hyperlegible Bold" panose="020B0604020202020204" charset="0"/>
              </a:rPr>
              <a:t> les </a:t>
            </a:r>
            <a:r>
              <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faiblesses ou lacunes potentielles </a:t>
            </a:r>
          </a:p>
          <a:p>
            <a:pPr marL="905256" marR="0" lvl="7" indent="-457200" algn="l" defTabSz="914400" rtl="0" eaLnBrk="1" fontAlgn="auto" latinLnBrk="0" hangingPunct="1">
              <a:lnSpc>
                <a:spcPct val="100000"/>
              </a:lnSpc>
              <a:spcBef>
                <a:spcPct val="0"/>
              </a:spcBef>
              <a:spcAft>
                <a:spcPts val="3000"/>
              </a:spcAft>
              <a:buClr>
                <a:srgbClr val="119C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Les corriger</a:t>
            </a:r>
          </a:p>
        </p:txBody>
      </p:sp>
      <p:pic>
        <p:nvPicPr>
          <p:cNvPr id="22" name="Picture 21">
            <a:extLst>
              <a:ext uri="{FF2B5EF4-FFF2-40B4-BE49-F238E27FC236}">
                <a16:creationId xmlns:a16="http://schemas.microsoft.com/office/drawing/2014/main" id="{C825194B-9F33-8E72-F13B-9E8E45D634B7}"/>
              </a:ext>
            </a:extLst>
          </p:cNvPr>
          <p:cNvPicPr>
            <a:picLocks noChangeAspect="1"/>
          </p:cNvPicPr>
          <p:nvPr/>
        </p:nvPicPr>
        <p:blipFill>
          <a:blip r:embed="rId4"/>
          <a:stretch>
            <a:fillRect/>
          </a:stretch>
        </p:blipFill>
        <p:spPr>
          <a:xfrm>
            <a:off x="564913" y="4457700"/>
            <a:ext cx="2085975" cy="2886075"/>
          </a:xfrm>
          <a:prstGeom prst="rect">
            <a:avLst/>
          </a:prstGeom>
        </p:spPr>
      </p:pic>
      <p:sp>
        <p:nvSpPr>
          <p:cNvPr id="7" name="TextBox 6">
            <a:extLst>
              <a:ext uri="{FF2B5EF4-FFF2-40B4-BE49-F238E27FC236}">
                <a16:creationId xmlns:a16="http://schemas.microsoft.com/office/drawing/2014/main" id="{E72C3238-B789-F324-B239-DD8D9ECFDA0F}"/>
              </a:ext>
            </a:extLst>
          </p:cNvPr>
          <p:cNvSpPr txBox="1"/>
          <p:nvPr/>
        </p:nvSpPr>
        <p:spPr>
          <a:xfrm>
            <a:off x="2895601" y="6189613"/>
            <a:ext cx="14067816" cy="2308324"/>
          </a:xfrm>
          <a:prstGeom prst="rect">
            <a:avLst/>
          </a:prstGeom>
          <a:noFill/>
        </p:spPr>
        <p:txBody>
          <a:bodyPr wrap="square" rtlCol="0">
            <a:spAutoFit/>
          </a:bodyPr>
          <a:lstStyle/>
          <a:p>
            <a:pPr marL="905256" marR="0" lvl="7" indent="-457200" algn="l" defTabSz="914400" rtl="0" eaLnBrk="1" fontAlgn="auto" latinLnBrk="0" hangingPunct="1">
              <a:lnSpc>
                <a:spcPct val="130000"/>
              </a:lnSpc>
              <a:spcBef>
                <a:spcPct val="0"/>
              </a:spcBef>
              <a:spcAft>
                <a:spcPts val="1800"/>
              </a:spcAft>
              <a:buClr>
                <a:srgbClr val="119C94"/>
              </a:buClr>
              <a:buSzTx/>
              <a:buFontTx/>
              <a:buBlip>
                <a:blip r:embed="rId3"/>
              </a:buBlip>
              <a:tabLst/>
              <a:defRPr/>
            </a:pPr>
            <a:r>
              <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Traçabilité </a:t>
            </a:r>
          </a:p>
          <a:p>
            <a:pPr marL="905256" marR="0" lvl="7" indent="-457200" algn="l" defTabSz="914400" rtl="0" eaLnBrk="1" fontAlgn="auto" latinLnBrk="0" hangingPunct="1">
              <a:lnSpc>
                <a:spcPct val="100000"/>
              </a:lnSpc>
              <a:spcBef>
                <a:spcPct val="0"/>
              </a:spcBef>
              <a:spcAft>
                <a:spcPts val="600"/>
              </a:spcAft>
              <a:buClr>
                <a:srgbClr val="119C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Traçabilité de la </a:t>
            </a:r>
            <a:r>
              <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méthode utilisée, des décisions, de </a:t>
            </a:r>
            <a:r>
              <a:rPr kumimoji="0" lang="en-US" sz="2800" b="0" i="0" u="none" strike="noStrike" kern="1200" cap="none" spc="0" normalizeH="0" baseline="0" noProof="0" dirty="0" err="1">
                <a:ln>
                  <a:noFill/>
                </a:ln>
                <a:solidFill>
                  <a:prstClr val="black"/>
                </a:solidFill>
                <a:effectLst/>
                <a:uLnTx/>
                <a:uFillTx/>
                <a:latin typeface="Atkinson Hyperlegible Bold" panose="020B0604020202020204" charset="0"/>
                <a:ea typeface="+mn-ea"/>
                <a:cs typeface="+mn-cs"/>
              </a:rPr>
              <a:t>leurs</a:t>
            </a:r>
            <a:r>
              <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 justifications</a:t>
            </a:r>
          </a:p>
          <a:p>
            <a:pPr marL="905256" marR="0" lvl="7" indent="-457200" algn="l" defTabSz="914400" rtl="0" eaLnBrk="1" fontAlgn="auto" latinLnBrk="0" hangingPunct="1">
              <a:lnSpc>
                <a:spcPct val="130000"/>
              </a:lnSpc>
              <a:spcBef>
                <a:spcPct val="0"/>
              </a:spcBef>
              <a:spcAft>
                <a:spcPts val="0"/>
              </a:spcAft>
              <a:buClr>
                <a:srgbClr val="119C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Matériel de référence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pour les acteurs nationaux</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Slide Number Placeholder 7">
            <a:extLst>
              <a:ext uri="{FF2B5EF4-FFF2-40B4-BE49-F238E27FC236}">
                <a16:creationId xmlns:a16="http://schemas.microsoft.com/office/drawing/2014/main" id="{D006C2B6-122F-89E2-C22B-9A9C55173670}"/>
              </a:ext>
            </a:extLst>
          </p:cNvPr>
          <p:cNvSpPr>
            <a:spLocks noGrp="1"/>
          </p:cNvSpPr>
          <p:nvPr>
            <p:ph type="sldNum" sz="quarter" idx="7"/>
          </p:nvPr>
        </p:nvSpPr>
        <p:spPr/>
        <p:txBody>
          <a:bodyPr/>
          <a:lstStyle/>
          <a:p>
            <a:fld id="{B6F15528-21DE-4FAA-801E-634DDDAF4B2B}" type="slidenum">
              <a:rPr lang="en-US" smtClean="0"/>
              <a:t>5</a:t>
            </a:fld>
            <a:endParaRPr lang="en-US"/>
          </a:p>
        </p:txBody>
      </p:sp>
    </p:spTree>
    <p:extLst>
      <p:ext uri="{BB962C8B-B14F-4D97-AF65-F5344CB8AC3E}">
        <p14:creationId xmlns:p14="http://schemas.microsoft.com/office/powerpoint/2010/main" val="37252660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914399" y="-1959469"/>
            <a:ext cx="10058400" cy="3423411"/>
            <a:chOff x="0" y="-47625"/>
            <a:chExt cx="946554"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946554"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564912" y="451620"/>
            <a:ext cx="12725400"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Quand documenter ?</a:t>
            </a:r>
          </a:p>
        </p:txBody>
      </p:sp>
      <p:sp>
        <p:nvSpPr>
          <p:cNvPr id="12" name="TextBox 11">
            <a:extLst>
              <a:ext uri="{FF2B5EF4-FFF2-40B4-BE49-F238E27FC236}">
                <a16:creationId xmlns:a16="http://schemas.microsoft.com/office/drawing/2014/main" id="{79DA4596-26E4-0309-DE55-508F982402A3}"/>
              </a:ext>
            </a:extLst>
          </p:cNvPr>
          <p:cNvSpPr txBox="1"/>
          <p:nvPr/>
        </p:nvSpPr>
        <p:spPr>
          <a:xfrm>
            <a:off x="2590153" y="3398153"/>
            <a:ext cx="15372382" cy="2275238"/>
          </a:xfrm>
          <a:prstGeom prst="rect">
            <a:avLst/>
          </a:prstGeom>
          <a:noFill/>
        </p:spPr>
        <p:txBody>
          <a:bodyPr wrap="square" rtlCol="0">
            <a:spAutoFit/>
          </a:bodyPr>
          <a:lstStyle/>
          <a:p>
            <a:pPr marL="905256" marR="0" lvl="7" indent="-457200" algn="l" defTabSz="914400" rtl="0" eaLnBrk="1" fontAlgn="auto" latinLnBrk="0" hangingPunct="1">
              <a:lnSpc>
                <a:spcPct val="130000"/>
              </a:lnSpc>
              <a:spcBef>
                <a:spcPct val="0"/>
              </a:spcBef>
              <a:spcAft>
                <a:spcPts val="1800"/>
              </a:spcAft>
              <a:buClr>
                <a:srgbClr val="119C94"/>
              </a:buClr>
              <a:buSzTx/>
              <a:buFontTx/>
              <a:buBlip>
                <a:blip r:embed="rId3"/>
              </a:buBlip>
              <a:tabLst/>
              <a:defRPr/>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E</a:t>
            </a:r>
            <a:r>
              <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n temps réel</a:t>
            </a:r>
          </a:p>
          <a:p>
            <a:pPr marL="905256" marR="0" lvl="7" indent="-457200" algn="l" defTabSz="914400" rtl="0" eaLnBrk="1" fontAlgn="auto" latinLnBrk="0" hangingPunct="1">
              <a:lnSpc>
                <a:spcPct val="130000"/>
              </a:lnSpc>
              <a:spcBef>
                <a:spcPct val="0"/>
              </a:spcBef>
              <a:spcAft>
                <a:spcPts val="1800"/>
              </a:spcAft>
              <a:buClr>
                <a:srgbClr val="119C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Apporter les </a:t>
            </a:r>
            <a:r>
              <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améliorations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nécessaires</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a:t>
            </a:r>
            <a:r>
              <a:rPr lang="en-US" sz="2800" dirty="0" err="1">
                <a:solidFill>
                  <a:prstClr val="black"/>
                </a:solidFill>
                <a:latin typeface="Atkinson Hyperlegible" panose="020B0604020202020204" charset="0"/>
              </a:rPr>
              <a:t>en</a:t>
            </a:r>
            <a:r>
              <a:rPr lang="en-US" sz="2800" dirty="0">
                <a:solidFill>
                  <a:prstClr val="black"/>
                </a:solidFill>
                <a:latin typeface="Atkinson Hyperlegible" panose="020B0604020202020204" charset="0"/>
              </a:rPr>
              <a:t> temps </a:t>
            </a:r>
            <a:r>
              <a:rPr lang="en-US" sz="2800" dirty="0" err="1">
                <a:solidFill>
                  <a:prstClr val="black"/>
                </a:solidFill>
                <a:latin typeface="Atkinson Hyperlegible" panose="020B0604020202020204" charset="0"/>
              </a:rPr>
              <a:t>opportun</a:t>
            </a:r>
            <a:endPar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905256" marR="0" lvl="7" indent="-457200" algn="l" defTabSz="914400" rtl="0" eaLnBrk="1" fontAlgn="auto" latinLnBrk="0" hangingPunct="1">
              <a:lnSpc>
                <a:spcPct val="130000"/>
              </a:lnSpc>
              <a:spcBef>
                <a:spcPct val="0"/>
              </a:spcBef>
              <a:spcAft>
                <a:spcPts val="3000"/>
              </a:spcAft>
              <a:buClr>
                <a:srgbClr val="119C94"/>
              </a:buClr>
              <a:buSzTx/>
              <a:buFont typeface="Arial" panose="020B0604020202020204" pitchFamily="34" charset="0"/>
              <a:buChar char="•"/>
              <a:tabLst/>
              <a:defRPr/>
            </a:pPr>
            <a:r>
              <a:rPr lang="en-US" sz="2800" dirty="0">
                <a:solidFill>
                  <a:prstClr val="black"/>
                </a:solidFill>
                <a:latin typeface="Atkinson Hyperlegible Bold" panose="020B0604020202020204" charset="0"/>
              </a:rPr>
              <a:t>Ne pas </a:t>
            </a:r>
            <a:r>
              <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perdre de vue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certaines discussions et justifications</a:t>
            </a:r>
          </a:p>
        </p:txBody>
      </p:sp>
      <p:pic>
        <p:nvPicPr>
          <p:cNvPr id="20" name="Picture 19">
            <a:extLst>
              <a:ext uri="{FF2B5EF4-FFF2-40B4-BE49-F238E27FC236}">
                <a16:creationId xmlns:a16="http://schemas.microsoft.com/office/drawing/2014/main" id="{D2BCC48B-44E5-644E-69F1-711A460C4E53}"/>
              </a:ext>
            </a:extLst>
          </p:cNvPr>
          <p:cNvPicPr>
            <a:picLocks noChangeAspect="1"/>
          </p:cNvPicPr>
          <p:nvPr/>
        </p:nvPicPr>
        <p:blipFill>
          <a:blip r:embed="rId4"/>
          <a:stretch>
            <a:fillRect/>
          </a:stretch>
        </p:blipFill>
        <p:spPr>
          <a:xfrm>
            <a:off x="152400" y="3961904"/>
            <a:ext cx="2556106" cy="1961333"/>
          </a:xfrm>
          <a:prstGeom prst="rect">
            <a:avLst/>
          </a:prstGeom>
        </p:spPr>
      </p:pic>
      <p:grpSp>
        <p:nvGrpSpPr>
          <p:cNvPr id="8" name="Group 7">
            <a:extLst>
              <a:ext uri="{FF2B5EF4-FFF2-40B4-BE49-F238E27FC236}">
                <a16:creationId xmlns:a16="http://schemas.microsoft.com/office/drawing/2014/main" id="{B244C4FA-DA72-0005-69F1-EEF0CFA72FC2}"/>
              </a:ext>
            </a:extLst>
          </p:cNvPr>
          <p:cNvGrpSpPr/>
          <p:nvPr/>
        </p:nvGrpSpPr>
        <p:grpSpPr>
          <a:xfrm>
            <a:off x="2578804" y="6591300"/>
            <a:ext cx="12889796" cy="1566583"/>
            <a:chOff x="2202784" y="6605142"/>
            <a:chExt cx="13556677" cy="1566583"/>
          </a:xfrm>
        </p:grpSpPr>
        <p:sp>
          <p:nvSpPr>
            <p:cNvPr id="7" name="Freeform 4">
              <a:extLst>
                <a:ext uri="{FF2B5EF4-FFF2-40B4-BE49-F238E27FC236}">
                  <a16:creationId xmlns:a16="http://schemas.microsoft.com/office/drawing/2014/main" id="{12484CCB-734F-1FAD-240B-D0474D1A869D}"/>
                </a:ext>
              </a:extLst>
            </p:cNvPr>
            <p:cNvSpPr/>
            <p:nvPr/>
          </p:nvSpPr>
          <p:spPr>
            <a:xfrm>
              <a:off x="2708505" y="6605142"/>
              <a:ext cx="12989341" cy="1566583"/>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37290F"/>
                </a:solidFill>
                <a:effectLst/>
                <a:uLnTx/>
                <a:uFillTx/>
                <a:latin typeface="Atkinson Hyperlegible" panose="020B0604020202020204" charset="0"/>
                <a:ea typeface="+mn-ea"/>
                <a:cs typeface="+mn-cs"/>
              </a:endParaRPr>
            </a:p>
          </p:txBody>
        </p:sp>
        <p:sp>
          <p:nvSpPr>
            <p:cNvPr id="23" name="TextBox 22">
              <a:extLst>
                <a:ext uri="{FF2B5EF4-FFF2-40B4-BE49-F238E27FC236}">
                  <a16:creationId xmlns:a16="http://schemas.microsoft.com/office/drawing/2014/main" id="{000DBED6-2717-7EBA-8A76-4E2C99F6C31E}"/>
                </a:ext>
              </a:extLst>
            </p:cNvPr>
            <p:cNvSpPr txBox="1"/>
            <p:nvPr/>
          </p:nvSpPr>
          <p:spPr>
            <a:xfrm>
              <a:off x="2202784" y="6835397"/>
              <a:ext cx="13556677" cy="1106072"/>
            </a:xfrm>
            <a:prstGeom prst="rect">
              <a:avLst/>
            </a:prstGeom>
            <a:noFill/>
          </p:spPr>
          <p:txBody>
            <a:bodyPr wrap="square" rtlCol="0">
              <a:spAutoFit/>
            </a:bodyPr>
            <a:lstStyle/>
            <a:p>
              <a:pPr marL="448056" marR="0" lvl="7" indent="0" algn="ctr" defTabSz="914400" rtl="0" eaLnBrk="1" fontAlgn="auto" latinLnBrk="0" hangingPunct="1">
                <a:spcBef>
                  <a:spcPct val="0"/>
                </a:spcBef>
                <a:spcAft>
                  <a:spcPts val="600"/>
                </a:spcAft>
                <a:buClr>
                  <a:srgbClr val="119C94"/>
                </a:buClr>
                <a:buSzTx/>
                <a:buFontTx/>
                <a:buNone/>
                <a:tabLst/>
                <a:defRPr/>
              </a:pPr>
              <a:r>
                <a:rPr lang="en-US" sz="2800" dirty="0" err="1">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rPr>
                <a:t>Initier</a:t>
              </a:r>
              <a:r>
                <a:rPr lang="en-US" sz="2800" dirty="0">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rPr>
                <a:t> la documentation </a:t>
              </a:r>
              <a:r>
                <a:rPr kumimoji="0" lang="en-US" sz="2800" i="0" u="none" strike="noStrike" kern="1200" cap="none" spc="0" normalizeH="0" baseline="0" noProof="0" dirty="0" err="1">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dès</a:t>
              </a:r>
              <a:r>
                <a:rPr kumimoji="0" lang="en-US" sz="280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le début de </a:t>
              </a:r>
              <a:r>
                <a:rPr kumimoji="0" lang="en-US" sz="28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l’identification</a:t>
              </a: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des PAMIs</a:t>
              </a:r>
            </a:p>
            <a:p>
              <a:pPr marL="448056" marR="0" lvl="7" indent="0" algn="ctr" defTabSz="914400" rtl="0" eaLnBrk="1" fontAlgn="auto" latinLnBrk="0" hangingPunct="1">
                <a:lnSpc>
                  <a:spcPct val="130000"/>
                </a:lnSpc>
                <a:spcBef>
                  <a:spcPct val="0"/>
                </a:spcBef>
                <a:spcAft>
                  <a:spcPts val="300"/>
                </a:spcAft>
                <a:buClr>
                  <a:srgbClr val="119C94"/>
                </a:buClr>
                <a:buSzTx/>
                <a:buFontTx/>
                <a:buNone/>
                <a:tabLst/>
                <a:defRPr/>
              </a:pPr>
              <a:r>
                <a:rPr lang="en-US" sz="2800" dirty="0">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rPr>
                <a:t>et la </a:t>
              </a:r>
              <a:r>
                <a:rPr lang="en-US" sz="2800" dirty="0" err="1">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rPr>
                <a:t>finaliser</a:t>
              </a:r>
              <a:r>
                <a:rPr lang="en-US" sz="2800" dirty="0">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rPr>
                <a:t> </a:t>
              </a:r>
              <a:r>
                <a:rPr lang="en-US" sz="2800" dirty="0" err="1">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rPr>
                <a:t>rapidement</a:t>
              </a:r>
              <a:r>
                <a:rPr lang="en-US" sz="2800" dirty="0">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rPr>
                <a:t> après la validation par les parties </a:t>
              </a:r>
              <a:r>
                <a:rPr lang="en-US" sz="2800" dirty="0" err="1">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rPr>
                <a:t>prenantes</a:t>
              </a:r>
              <a:endParaRPr lang="en-US" sz="2800" dirty="0">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endParaRPr>
            </a:p>
          </p:txBody>
        </p:sp>
      </p:grpSp>
      <p:sp>
        <p:nvSpPr>
          <p:cNvPr id="9" name="Slide Number Placeholder 8">
            <a:extLst>
              <a:ext uri="{FF2B5EF4-FFF2-40B4-BE49-F238E27FC236}">
                <a16:creationId xmlns:a16="http://schemas.microsoft.com/office/drawing/2014/main" id="{DCBE1F1D-2B99-C7A0-9F81-DFE951ACE3F7}"/>
              </a:ext>
            </a:extLst>
          </p:cNvPr>
          <p:cNvSpPr>
            <a:spLocks noGrp="1"/>
          </p:cNvSpPr>
          <p:nvPr>
            <p:ph type="sldNum" sz="quarter" idx="7"/>
          </p:nvPr>
        </p:nvSpPr>
        <p:spPr/>
        <p:txBody>
          <a:bodyPr/>
          <a:lstStyle/>
          <a:p>
            <a:fld id="{B6F15528-21DE-4FAA-801E-634DDDAF4B2B}" type="slidenum">
              <a:rPr lang="en-US" smtClean="0"/>
              <a:t>6</a:t>
            </a:fld>
            <a:endParaRPr lang="en-US"/>
          </a:p>
        </p:txBody>
      </p:sp>
    </p:spTree>
    <p:extLst>
      <p:ext uri="{BB962C8B-B14F-4D97-AF65-F5344CB8AC3E}">
        <p14:creationId xmlns:p14="http://schemas.microsoft.com/office/powerpoint/2010/main" val="12778871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761999" y="-1382727"/>
            <a:ext cx="9905999"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838200" y="495300"/>
            <a:ext cx="8982375"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Documentation à </a:t>
            </a:r>
            <a:r>
              <a:rPr lang="en-US" sz="4400" b="1" dirty="0" err="1">
                <a:solidFill>
                  <a:srgbClr val="FFFFFF"/>
                </a:solidFill>
                <a:latin typeface="Cavolini" panose="03000502040302020204" pitchFamily="66" charset="0"/>
                <a:ea typeface="Atkinson Hyperlegible Bold"/>
                <a:cs typeface="Cavolini" panose="03000502040302020204" pitchFamily="66" charset="0"/>
                <a:sym typeface="Atkinson Hyperlegible Bold"/>
              </a:rPr>
              <a:t>produire</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pic>
        <p:nvPicPr>
          <p:cNvPr id="11" name="Picture 10">
            <a:extLst>
              <a:ext uri="{FF2B5EF4-FFF2-40B4-BE49-F238E27FC236}">
                <a16:creationId xmlns:a16="http://schemas.microsoft.com/office/drawing/2014/main" id="{D5E7478B-131F-AC4A-8E51-422468F31481}"/>
              </a:ext>
            </a:extLst>
          </p:cNvPr>
          <p:cNvPicPr>
            <a:picLocks noChangeAspect="1"/>
          </p:cNvPicPr>
          <p:nvPr/>
        </p:nvPicPr>
        <p:blipFill>
          <a:blip r:embed="rId3"/>
          <a:stretch>
            <a:fillRect/>
          </a:stretch>
        </p:blipFill>
        <p:spPr>
          <a:xfrm>
            <a:off x="564913" y="4733523"/>
            <a:ext cx="2426418" cy="2402032"/>
          </a:xfrm>
          <a:prstGeom prst="rect">
            <a:avLst/>
          </a:prstGeom>
        </p:spPr>
      </p:pic>
      <p:sp>
        <p:nvSpPr>
          <p:cNvPr id="12" name="TextBox 11">
            <a:extLst>
              <a:ext uri="{FF2B5EF4-FFF2-40B4-BE49-F238E27FC236}">
                <a16:creationId xmlns:a16="http://schemas.microsoft.com/office/drawing/2014/main" id="{BC426913-EACB-420E-49CC-BCFA3343AC23}"/>
              </a:ext>
            </a:extLst>
          </p:cNvPr>
          <p:cNvSpPr txBox="1"/>
          <p:nvPr/>
        </p:nvSpPr>
        <p:spPr>
          <a:xfrm>
            <a:off x="3733800" y="4052649"/>
            <a:ext cx="13563600" cy="4062651"/>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2400"/>
              </a:spcAft>
              <a:buClrTx/>
              <a:buSzTx/>
              <a:buFontTx/>
              <a:buBlip>
                <a:blip r:embed="rId4"/>
              </a:buBlip>
              <a:tabLst/>
              <a:defRPr/>
            </a:pP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Rapport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sur l'identification des PAMIs</a:t>
            </a:r>
          </a:p>
          <a:p>
            <a:pPr marL="457200" marR="0" lvl="0" indent="-457200" algn="l" defTabSz="914400" rtl="0" eaLnBrk="1" fontAlgn="auto" latinLnBrk="0" hangingPunct="1">
              <a:lnSpc>
                <a:spcPct val="100000"/>
              </a:lnSpc>
              <a:spcBef>
                <a:spcPts val="0"/>
              </a:spcBef>
              <a:spcAft>
                <a:spcPts val="2400"/>
              </a:spcAft>
              <a:buClrTx/>
              <a:buSzTx/>
              <a:buFontTx/>
              <a:buBlip>
                <a:blip r:embed="rId4"/>
              </a:buBlip>
              <a:tabLst/>
              <a:defRPr/>
            </a:pPr>
            <a:r>
              <a:rPr kumimoji="0" lang="en-US" sz="2800" b="0"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rPr>
              <a:t>Outil</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 Excel PAMI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rempli</a:t>
            </a:r>
            <a:endPar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457200" marR="0" lvl="0" indent="-457200" algn="l" defTabSz="914400" rtl="0" eaLnBrk="1" fontAlgn="auto" latinLnBrk="0" hangingPunct="1">
              <a:lnSpc>
                <a:spcPct val="100000"/>
              </a:lnSpc>
              <a:spcBef>
                <a:spcPts val="0"/>
              </a:spcBef>
              <a:spcAft>
                <a:spcPts val="2400"/>
              </a:spcAft>
              <a:buClrTx/>
              <a:buSzTx/>
              <a:buFontTx/>
              <a:buBlip>
                <a:blip r:embed="rId4"/>
              </a:buBlip>
              <a:tabLst/>
              <a:defRPr/>
            </a:pP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Carte des PAMIs</a:t>
            </a:r>
          </a:p>
          <a:p>
            <a:pPr marL="1371600" lvl="2" indent="-457200">
              <a:spcAft>
                <a:spcPts val="1800"/>
              </a:spcAft>
              <a:buClr>
                <a:srgbClr val="009999"/>
              </a:buClr>
              <a:buFont typeface="Arial" panose="020B0604020202020204" pitchFamily="34" charset="0"/>
              <a:buChar cha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PAMI </a:t>
            </a:r>
            <a:r>
              <a:rPr lang="en-US" sz="2800" dirty="0" err="1">
                <a:latin typeface="Atkinson Hyperlegible" panose="020B0604020202020204" charset="0"/>
              </a:rPr>
              <a:t>dus</a:t>
            </a:r>
            <a:r>
              <a:rPr lang="en-US" sz="2800" dirty="0">
                <a:latin typeface="Atkinson Hyperlegible" panose="020B0604020202020204" charset="0"/>
              </a:rPr>
              <a:t> à des </a:t>
            </a:r>
            <a:r>
              <a:rPr lang="en-US" sz="2800" dirty="0" err="1">
                <a:latin typeface="Atkinson Hyperlegible" panose="020B0604020202020204" charset="0"/>
              </a:rPr>
              <a:t>épidémies</a:t>
            </a:r>
            <a:r>
              <a:rPr lang="en-US" sz="2800" dirty="0">
                <a:latin typeface="Atkinson Hyperlegible" panose="020B0604020202020204" charset="0"/>
              </a:rPr>
              <a:t> </a:t>
            </a:r>
            <a:r>
              <a:rPr lang="en-US" sz="2800" dirty="0" err="1">
                <a:latin typeface="Atkinson Hyperlegible" panose="020B0604020202020204" charset="0"/>
              </a:rPr>
              <a:t>récentes</a:t>
            </a:r>
            <a:endParaRPr lang="en-US" sz="2800" dirty="0">
              <a:latin typeface="Atkinson Hyperlegible" panose="020B0604020202020204" charset="0"/>
            </a:endParaRPr>
          </a:p>
          <a:p>
            <a:pPr marL="1371600" lvl="2" indent="-457200">
              <a:spcAft>
                <a:spcPts val="1800"/>
              </a:spcAft>
              <a:buClr>
                <a:srgbClr val="009999"/>
              </a:buClr>
              <a:buFont typeface="Arial" panose="020B0604020202020204" pitchFamily="34" charset="0"/>
              <a:buChar char="•"/>
            </a:pPr>
            <a:r>
              <a:rPr lang="en-US" sz="2800" dirty="0">
                <a:latin typeface="Atkinson Hyperlegible" panose="020B0604020202020204" charset="0"/>
              </a:rPr>
              <a:t>PAMIs basés sur l'indice de vulnérabilité</a:t>
            </a:r>
          </a:p>
          <a:p>
            <a:pPr marL="1371600" marR="0" lvl="2" indent="-457200" algn="l" defTabSz="914400" rtl="0" eaLnBrk="1" fontAlgn="auto" latinLnBrk="0" hangingPunct="1">
              <a:lnSpc>
                <a:spcPct val="100000"/>
              </a:lnSpc>
              <a:spcBef>
                <a:spcPts val="0"/>
              </a:spcBef>
              <a:spcAft>
                <a:spcPts val="1800"/>
              </a:spcAft>
              <a:buClr>
                <a:srgbClr val="009999"/>
              </a:buClr>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p:txBody>
      </p:sp>
      <p:sp>
        <p:nvSpPr>
          <p:cNvPr id="7" name="Slide Number Placeholder 6">
            <a:extLst>
              <a:ext uri="{FF2B5EF4-FFF2-40B4-BE49-F238E27FC236}">
                <a16:creationId xmlns:a16="http://schemas.microsoft.com/office/drawing/2014/main" id="{C5A65CB3-014A-A1C3-634B-EDE5847E5B6C}"/>
              </a:ext>
            </a:extLst>
          </p:cNvPr>
          <p:cNvSpPr>
            <a:spLocks noGrp="1"/>
          </p:cNvSpPr>
          <p:nvPr>
            <p:ph type="sldNum" sz="quarter" idx="7"/>
          </p:nvPr>
        </p:nvSpPr>
        <p:spPr/>
        <p:txBody>
          <a:bodyPr/>
          <a:lstStyle/>
          <a:p>
            <a:fld id="{B6F15528-21DE-4FAA-801E-634DDDAF4B2B}" type="slidenum">
              <a:rPr lang="en-US" smtClean="0"/>
              <a:t>7</a:t>
            </a:fld>
            <a:endParaRPr lang="en-US"/>
          </a:p>
        </p:txBody>
      </p:sp>
    </p:spTree>
    <p:extLst>
      <p:ext uri="{BB962C8B-B14F-4D97-AF65-F5344CB8AC3E}">
        <p14:creationId xmlns:p14="http://schemas.microsoft.com/office/powerpoint/2010/main" val="26093355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403289" y="-1382727"/>
            <a:ext cx="13639800"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838200" y="475223"/>
            <a:ext cx="13639800"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Rapport </a:t>
            </a: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sur l’</a:t>
            </a: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identification des PAMIs</a:t>
            </a:r>
          </a:p>
        </p:txBody>
      </p:sp>
      <p:sp>
        <p:nvSpPr>
          <p:cNvPr id="7" name="TextBox 6">
            <a:extLst>
              <a:ext uri="{FF2B5EF4-FFF2-40B4-BE49-F238E27FC236}">
                <a16:creationId xmlns:a16="http://schemas.microsoft.com/office/drawing/2014/main" id="{5BB3E5F7-B0E0-F0F0-B7F8-3A701D7DF0D3}"/>
              </a:ext>
            </a:extLst>
          </p:cNvPr>
          <p:cNvSpPr txBox="1"/>
          <p:nvPr/>
        </p:nvSpPr>
        <p:spPr>
          <a:xfrm>
            <a:off x="6954490" y="3619500"/>
            <a:ext cx="10143280" cy="59862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24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Le </a:t>
            </a:r>
            <a:r>
              <a:rPr kumimoji="0" lang="en-US" sz="2800" b="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modèle</a:t>
            </a:r>
            <a:r>
              <a:rPr kumimoji="0" lang="en-US"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de rapport du GTFCC </a:t>
            </a:r>
            <a:r>
              <a:rPr kumimoji="0" lang="en-US" sz="2800" b="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est</a:t>
            </a:r>
            <a:r>
              <a:rPr kumimoji="0" lang="en-US"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n-US" sz="2800" b="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une</a:t>
            </a:r>
            <a:r>
              <a:rPr kumimoji="0" lang="en-US"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n-US" sz="2800" b="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liste</a:t>
            </a:r>
            <a:r>
              <a:rPr kumimoji="0" lang="en-US" sz="2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de </a:t>
            </a:r>
            <a:r>
              <a:rPr kumimoji="0" lang="en-US" sz="2800" b="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contrôle</a:t>
            </a:r>
            <a:r>
              <a:rPr kumimoji="0" lang="en-US" sz="2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n-US"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pour assurer que tous les points critiques </a:t>
            </a:r>
            <a:r>
              <a:rPr kumimoji="0" lang="en-US" sz="2800" b="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sont</a:t>
            </a:r>
            <a:r>
              <a:rPr kumimoji="0" lang="en-US"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n-US" sz="2800" b="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traités</a:t>
            </a:r>
            <a:endParaRPr kumimoji="0" lang="en-US"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a:p>
            <a:pPr marL="1828800" marR="0" lvl="3" indent="-457200" algn="l" defTabSz="914400" rtl="0" eaLnBrk="1" fontAlgn="auto" latinLnBrk="0" hangingPunct="1">
              <a:lnSpc>
                <a:spcPct val="100000"/>
              </a:lnSpc>
              <a:spcBef>
                <a:spcPts val="0"/>
              </a:spcBef>
              <a:spcAft>
                <a:spcPts val="600"/>
              </a:spcAft>
              <a:buClrTx/>
              <a:buSzTx/>
              <a:buFontTx/>
              <a:buBlip>
                <a:blip r:embed="rId3"/>
              </a:buBlip>
              <a:tabLst/>
              <a:defRPr/>
            </a:pPr>
            <a:r>
              <a:rPr kumimoji="0" lang="en-US" sz="2800" b="1" i="0" u="none" strike="noStrike" kern="1200" cap="none" spc="0" normalizeH="0" baseline="0" noProof="0" dirty="0" err="1">
                <a:ln>
                  <a:noFill/>
                </a:ln>
                <a:solidFill>
                  <a:srgbClr val="009999"/>
                </a:solidFill>
                <a:effectLst/>
                <a:uLnTx/>
                <a:uFillTx/>
                <a:latin typeface="Congenial" panose="02000503040000020004" pitchFamily="2" charset="0"/>
                <a:ea typeface="+mn-ea"/>
                <a:cs typeface="+mn-cs"/>
              </a:rPr>
              <a:t>Méthodes</a:t>
            </a:r>
            <a:endParaRPr kumimoji="0" lang="en-US" sz="2800" b="1" i="0" u="none" strike="noStrike" kern="1200" cap="none" spc="0" normalizeH="0" baseline="0" noProof="0" dirty="0">
              <a:ln>
                <a:noFill/>
              </a:ln>
              <a:solidFill>
                <a:srgbClr val="009999"/>
              </a:solidFill>
              <a:effectLst/>
              <a:uLnTx/>
              <a:uFillTx/>
              <a:latin typeface="Congenial" panose="02000503040000020004" pitchFamily="2" charset="0"/>
              <a:ea typeface="+mn-ea"/>
              <a:cs typeface="+mn-cs"/>
            </a:endParaRPr>
          </a:p>
          <a:p>
            <a:pPr marL="1828800" lvl="3" indent="-457200">
              <a:spcAft>
                <a:spcPts val="600"/>
              </a:spcAft>
              <a:buClr>
                <a:srgbClr val="009999"/>
              </a:buClr>
              <a:buFont typeface="Arial" panose="020B0604020202020204" pitchFamily="34" charset="0"/>
              <a:buChar char="•"/>
              <a:defRPr/>
            </a:pPr>
            <a:r>
              <a:rPr lang="en-US" sz="2800" dirty="0">
                <a:solidFill>
                  <a:prstClr val="black"/>
                </a:solidFill>
                <a:latin typeface="Atkinson Hyperlegible" panose="020B0604020202020204" charset="0"/>
              </a:rPr>
              <a:t>Jeu de données </a:t>
            </a:r>
          </a:p>
          <a:p>
            <a:pPr marL="1828800" lvl="3" indent="-457200">
              <a:spcAft>
                <a:spcPts val="600"/>
              </a:spcAft>
              <a:buClr>
                <a:srgbClr val="009999"/>
              </a:buClr>
              <a:buFont typeface="Arial" panose="020B0604020202020204" pitchFamily="34" charset="0"/>
              <a:buChar char="•"/>
              <a:defRPr/>
            </a:pPr>
            <a:r>
              <a:rPr lang="en-US" sz="2800" dirty="0">
                <a:solidFill>
                  <a:prstClr val="black"/>
                </a:solidFill>
                <a:latin typeface="Atkinson Hyperlegible" panose="020B0604020202020204" charset="0"/>
              </a:rPr>
              <a:t>Calcul de l'indice de vulnérabilité </a:t>
            </a:r>
          </a:p>
          <a:p>
            <a:pPr marL="1828800" lvl="3" indent="-457200">
              <a:spcAft>
                <a:spcPts val="2400"/>
              </a:spcAft>
              <a:buClr>
                <a:srgbClr val="009999"/>
              </a:buClr>
              <a:buFont typeface="Arial" panose="020B0604020202020204" pitchFamily="34" charset="0"/>
              <a:buChar char="•"/>
              <a:defRPr/>
            </a:pPr>
            <a:r>
              <a:rPr lang="en-US" sz="2800" dirty="0">
                <a:solidFill>
                  <a:prstClr val="black"/>
                </a:solidFill>
                <a:latin typeface="Atkinson Hyperlegible" panose="020B0604020202020204" charset="0"/>
              </a:rPr>
              <a:t>Validation par les parties prenantes </a:t>
            </a:r>
          </a:p>
          <a:p>
            <a:pPr marL="1828800" marR="0" lvl="3" indent="-457200" algn="l" defTabSz="914400" rtl="0" eaLnBrk="1" fontAlgn="auto" latinLnBrk="0" hangingPunct="1">
              <a:lnSpc>
                <a:spcPct val="100000"/>
              </a:lnSpc>
              <a:spcBef>
                <a:spcPts val="0"/>
              </a:spcBef>
              <a:spcAft>
                <a:spcPts val="600"/>
              </a:spcAft>
              <a:buClrTx/>
              <a:buSzTx/>
              <a:buFontTx/>
              <a:buBlip>
                <a:blip r:embed="rId3"/>
              </a:buBlip>
              <a:tabLst/>
              <a:defRPr/>
            </a:pPr>
            <a:r>
              <a:rPr kumimoji="0" lang="en-US" sz="2800" b="1" i="0" u="none" strike="noStrike" kern="1200" cap="none" spc="0" normalizeH="0" baseline="0" noProof="0" dirty="0">
                <a:ln>
                  <a:noFill/>
                </a:ln>
                <a:solidFill>
                  <a:srgbClr val="009999"/>
                </a:solidFill>
                <a:effectLst/>
                <a:uLnTx/>
                <a:uFillTx/>
                <a:latin typeface="Congenial" panose="02000503040000020004" pitchFamily="2" charset="0"/>
                <a:ea typeface="+mn-ea"/>
                <a:cs typeface="+mn-cs"/>
              </a:rPr>
              <a:t>Résultats</a:t>
            </a:r>
          </a:p>
          <a:p>
            <a:pPr marL="1828800" lvl="3" indent="-457200">
              <a:spcAft>
                <a:spcPts val="600"/>
              </a:spcAft>
              <a:buClr>
                <a:srgbClr val="009999"/>
              </a:buClr>
              <a:buFont typeface="Arial" panose="020B0604020202020204" pitchFamily="34" charset="0"/>
              <a:buChar char="•"/>
              <a:defRPr/>
            </a:pPr>
            <a:r>
              <a:rPr lang="en-US" sz="2800" dirty="0">
                <a:solidFill>
                  <a:prstClr val="black"/>
                </a:solidFill>
                <a:latin typeface="Atkinson Hyperlegible" panose="020B0604020202020204" charset="0"/>
              </a:rPr>
              <a:t>Liste des PAMIs dus aux épidémies de choléra</a:t>
            </a:r>
          </a:p>
          <a:p>
            <a:pPr marL="1828800" lvl="3" indent="-457200">
              <a:spcAft>
                <a:spcPts val="600"/>
              </a:spcAft>
              <a:buClr>
                <a:srgbClr val="009999"/>
              </a:buClr>
              <a:buFont typeface="Arial" panose="020B0604020202020204" pitchFamily="34" charset="0"/>
              <a:buChar char="•"/>
              <a:defRPr/>
            </a:pPr>
            <a:r>
              <a:rPr lang="en-US" sz="2800" dirty="0">
                <a:solidFill>
                  <a:prstClr val="black"/>
                </a:solidFill>
                <a:latin typeface="Atkinson Hyperlegible" panose="020B0604020202020204" charset="0"/>
              </a:rPr>
              <a:t>Seuil de l'indice de vulnérabilité</a:t>
            </a:r>
          </a:p>
          <a:p>
            <a:pPr marL="1828800" lvl="3" indent="-457200">
              <a:spcAft>
                <a:spcPts val="600"/>
              </a:spcAft>
              <a:buClr>
                <a:srgbClr val="009999"/>
              </a:buClr>
              <a:buFont typeface="Arial" panose="020B0604020202020204" pitchFamily="34" charset="0"/>
              <a:buChar char="•"/>
              <a:defRPr/>
            </a:pPr>
            <a:r>
              <a:rPr lang="en-US" sz="2800" dirty="0">
                <a:solidFill>
                  <a:prstClr val="black"/>
                </a:solidFill>
                <a:latin typeface="Atkinson Hyperlegible" panose="020B0604020202020204" charset="0"/>
              </a:rPr>
              <a:t>Liste des PAMIs </a:t>
            </a:r>
            <a:r>
              <a:rPr lang="en-US" sz="2800" dirty="0" err="1">
                <a:solidFill>
                  <a:prstClr val="black"/>
                </a:solidFill>
                <a:latin typeface="Atkinson Hyperlegible" panose="020B0604020202020204" charset="0"/>
              </a:rPr>
              <a:t>basés</a:t>
            </a:r>
            <a:r>
              <a:rPr lang="en-US" sz="2800" dirty="0">
                <a:solidFill>
                  <a:prstClr val="black"/>
                </a:solidFill>
                <a:latin typeface="Atkinson Hyperlegible" panose="020B0604020202020204" charset="0"/>
              </a:rPr>
              <a:t> sur l'indice de vulnérabilité</a:t>
            </a:r>
          </a:p>
          <a:p>
            <a:pPr marL="1828800" lvl="3" indent="-457200">
              <a:spcAft>
                <a:spcPts val="600"/>
              </a:spcAft>
              <a:buClr>
                <a:srgbClr val="009999"/>
              </a:buClr>
              <a:buFont typeface="Arial" panose="020B0604020202020204" pitchFamily="34" charset="0"/>
              <a:buChar char="•"/>
              <a:defRPr/>
            </a:pPr>
            <a:r>
              <a:rPr lang="en-US" sz="2800" dirty="0">
                <a:solidFill>
                  <a:prstClr val="black"/>
                </a:solidFill>
                <a:latin typeface="Atkinson Hyperlegible" panose="020B0604020202020204" charset="0"/>
              </a:rPr>
              <a:t>Liste finale des PAMIs</a:t>
            </a:r>
          </a:p>
        </p:txBody>
      </p:sp>
      <p:sp>
        <p:nvSpPr>
          <p:cNvPr id="14" name="Freeform 4">
            <a:extLst>
              <a:ext uri="{FF2B5EF4-FFF2-40B4-BE49-F238E27FC236}">
                <a16:creationId xmlns:a16="http://schemas.microsoft.com/office/drawing/2014/main" id="{5D833368-6820-0528-2DC3-F54329FAC7BB}"/>
              </a:ext>
            </a:extLst>
          </p:cNvPr>
          <p:cNvSpPr/>
          <p:nvPr/>
        </p:nvSpPr>
        <p:spPr>
          <a:xfrm>
            <a:off x="1828800" y="2094496"/>
            <a:ext cx="15268970" cy="1088694"/>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37290F"/>
              </a:solidFill>
              <a:effectLst/>
              <a:uLnTx/>
              <a:uFillTx/>
              <a:latin typeface="Atkinson Hyperlegible" panose="020B0604020202020204" charset="0"/>
              <a:ea typeface="+mn-ea"/>
              <a:cs typeface="+mn-cs"/>
            </a:endParaRPr>
          </a:p>
        </p:txBody>
      </p:sp>
      <p:sp>
        <p:nvSpPr>
          <p:cNvPr id="15" name="TextBox 14">
            <a:extLst>
              <a:ext uri="{FF2B5EF4-FFF2-40B4-BE49-F238E27FC236}">
                <a16:creationId xmlns:a16="http://schemas.microsoft.com/office/drawing/2014/main" id="{01C6FECC-299C-51B6-CC98-3881FED6D356}"/>
              </a:ext>
            </a:extLst>
          </p:cNvPr>
          <p:cNvSpPr txBox="1"/>
          <p:nvPr/>
        </p:nvSpPr>
        <p:spPr>
          <a:xfrm>
            <a:off x="1828800" y="2411619"/>
            <a:ext cx="1526897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Suivre</a:t>
            </a: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le </a:t>
            </a:r>
            <a:r>
              <a:rPr kumimoji="0" lang="en-US" sz="28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modèle</a:t>
            </a: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de rapport du GTFCC</a:t>
            </a:r>
          </a:p>
        </p:txBody>
      </p:sp>
      <p:grpSp>
        <p:nvGrpSpPr>
          <p:cNvPr id="8" name="Group 7">
            <a:extLst>
              <a:ext uri="{FF2B5EF4-FFF2-40B4-BE49-F238E27FC236}">
                <a16:creationId xmlns:a16="http://schemas.microsoft.com/office/drawing/2014/main" id="{9A37ED59-19BC-768E-9121-65DCEBB96065}"/>
              </a:ext>
            </a:extLst>
          </p:cNvPr>
          <p:cNvGrpSpPr/>
          <p:nvPr/>
        </p:nvGrpSpPr>
        <p:grpSpPr>
          <a:xfrm>
            <a:off x="1828800" y="3533543"/>
            <a:ext cx="5345723" cy="5986254"/>
            <a:chOff x="1828800" y="3533543"/>
            <a:chExt cx="5345723" cy="5986254"/>
          </a:xfrm>
        </p:grpSpPr>
        <p:pic>
          <p:nvPicPr>
            <p:cNvPr id="10" name="Picture 9">
              <a:extLst>
                <a:ext uri="{FF2B5EF4-FFF2-40B4-BE49-F238E27FC236}">
                  <a16:creationId xmlns:a16="http://schemas.microsoft.com/office/drawing/2014/main" id="{243D85B0-6C1A-EFD0-C153-37D5276DC4CC}"/>
                </a:ext>
              </a:extLst>
            </p:cNvPr>
            <p:cNvPicPr>
              <a:picLocks noChangeAspect="1"/>
            </p:cNvPicPr>
            <p:nvPr/>
          </p:nvPicPr>
          <p:blipFill>
            <a:blip r:embed="rId4"/>
            <a:stretch>
              <a:fillRect/>
            </a:stretch>
          </p:blipFill>
          <p:spPr>
            <a:xfrm>
              <a:off x="1828800" y="3533543"/>
              <a:ext cx="5163144" cy="5986254"/>
            </a:xfrm>
            <a:prstGeom prst="rect">
              <a:avLst/>
            </a:prstGeom>
          </p:spPr>
        </p:pic>
        <p:pic>
          <p:nvPicPr>
            <p:cNvPr id="16" name="Picture 15">
              <a:extLst>
                <a:ext uri="{FF2B5EF4-FFF2-40B4-BE49-F238E27FC236}">
                  <a16:creationId xmlns:a16="http://schemas.microsoft.com/office/drawing/2014/main" id="{DD178BA1-FCBD-D3C1-587F-8C36CC3D6AC0}"/>
                </a:ext>
              </a:extLst>
            </p:cNvPr>
            <p:cNvPicPr>
              <a:picLocks noChangeAspect="1"/>
            </p:cNvPicPr>
            <p:nvPr/>
          </p:nvPicPr>
          <p:blipFill>
            <a:blip r:embed="rId5"/>
            <a:stretch>
              <a:fillRect/>
            </a:stretch>
          </p:blipFill>
          <p:spPr>
            <a:xfrm>
              <a:off x="5257800" y="7658100"/>
              <a:ext cx="1916723" cy="1861697"/>
            </a:xfrm>
            <a:prstGeom prst="rect">
              <a:avLst/>
            </a:prstGeom>
          </p:spPr>
        </p:pic>
      </p:grpSp>
      <p:sp>
        <p:nvSpPr>
          <p:cNvPr id="9" name="Slide Number Placeholder 8">
            <a:extLst>
              <a:ext uri="{FF2B5EF4-FFF2-40B4-BE49-F238E27FC236}">
                <a16:creationId xmlns:a16="http://schemas.microsoft.com/office/drawing/2014/main" id="{9CA64800-B94E-BB7C-4332-1DF9ED6C95D1}"/>
              </a:ext>
            </a:extLst>
          </p:cNvPr>
          <p:cNvSpPr>
            <a:spLocks noGrp="1"/>
          </p:cNvSpPr>
          <p:nvPr>
            <p:ph type="sldNum" sz="quarter" idx="7"/>
          </p:nvPr>
        </p:nvSpPr>
        <p:spPr/>
        <p:txBody>
          <a:bodyPr/>
          <a:lstStyle/>
          <a:p>
            <a:fld id="{B6F15528-21DE-4FAA-801E-634DDDAF4B2B}" type="slidenum">
              <a:rPr lang="en-US" smtClean="0"/>
              <a:t>8</a:t>
            </a:fld>
            <a:endParaRPr lang="en-US"/>
          </a:p>
        </p:txBody>
      </p:sp>
    </p:spTree>
    <p:extLst>
      <p:ext uri="{BB962C8B-B14F-4D97-AF65-F5344CB8AC3E}">
        <p14:creationId xmlns:p14="http://schemas.microsoft.com/office/powerpoint/2010/main" val="17061247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8FE66A2-7024-693B-2D70-0E3C5923BAEA}"/>
              </a:ext>
            </a:extLst>
          </p:cNvPr>
          <p:cNvPicPr>
            <a:picLocks noChangeAspect="1"/>
          </p:cNvPicPr>
          <p:nvPr/>
        </p:nvPicPr>
        <p:blipFill>
          <a:blip r:embed="rId3"/>
          <a:stretch>
            <a:fillRect/>
          </a:stretch>
        </p:blipFill>
        <p:spPr>
          <a:xfrm>
            <a:off x="0" y="0"/>
            <a:ext cx="18288000" cy="10287000"/>
          </a:xfrm>
          <a:prstGeom prst="rect">
            <a:avLst/>
          </a:prstGeom>
        </p:spPr>
      </p:pic>
      <p:sp>
        <p:nvSpPr>
          <p:cNvPr id="7" name="TextBox 6">
            <a:extLst>
              <a:ext uri="{FF2B5EF4-FFF2-40B4-BE49-F238E27FC236}">
                <a16:creationId xmlns:a16="http://schemas.microsoft.com/office/drawing/2014/main" id="{32906775-38D9-3236-A6EA-E6BD8E3760D0}"/>
              </a:ext>
            </a:extLst>
          </p:cNvPr>
          <p:cNvSpPr txBox="1"/>
          <p:nvPr/>
        </p:nvSpPr>
        <p:spPr>
          <a:xfrm>
            <a:off x="15621000" y="9948446"/>
            <a:ext cx="2667000" cy="338554"/>
          </a:xfrm>
          <a:prstGeom prst="rect">
            <a:avLst/>
          </a:prstGeom>
          <a:solidFill>
            <a:srgbClr val="BBE2E4"/>
          </a:solidFill>
        </p:spPr>
        <p:txBody>
          <a:bodyPr wrap="square" rtlCol="0">
            <a:spAutoFit/>
          </a:bodyPr>
          <a:lstStyle/>
          <a:p>
            <a:pPr algn="ctr" defTabSz="1371600"/>
            <a:r>
              <a:rPr lang="en-GB" sz="1600" dirty="0">
                <a:solidFill>
                  <a:schemeClr val="tx1">
                    <a:lumMod val="65000"/>
                    <a:lumOff val="35000"/>
                  </a:schemeClr>
                </a:solidFill>
                <a:latin typeface="Calibri"/>
                <a:ea typeface="Calibri" panose="020F0502020204030204" pitchFamily="34" charset="0"/>
                <a:cs typeface="Arial" panose="020B0604020202020204" pitchFamily="34" charset="0"/>
              </a:rPr>
              <a:t>Photo adaptée de : </a:t>
            </a:r>
            <a:r>
              <a:rPr lang="en-US" sz="1600" dirty="0">
                <a:solidFill>
                  <a:schemeClr val="tx1">
                    <a:lumMod val="65000"/>
                    <a:lumOff val="35000"/>
                  </a:schemeClr>
                </a:solidFill>
                <a:latin typeface="Calibri"/>
                <a:ea typeface="Atkinson Hyperlegible"/>
                <a:cs typeface="Atkinson Hyperlegible"/>
                <a:sym typeface="Atkinson Hyperlegible"/>
              </a:rPr>
              <a:t>OMS</a:t>
            </a:r>
          </a:p>
        </p:txBody>
      </p:sp>
      <p:sp>
        <p:nvSpPr>
          <p:cNvPr id="8" name="Rectangle: Diagonal Corners Rounded 7">
            <a:extLst>
              <a:ext uri="{FF2B5EF4-FFF2-40B4-BE49-F238E27FC236}">
                <a16:creationId xmlns:a16="http://schemas.microsoft.com/office/drawing/2014/main" id="{5F0721F0-9DE2-C548-888F-B81C80806A80}"/>
              </a:ext>
            </a:extLst>
          </p:cNvPr>
          <p:cNvSpPr/>
          <p:nvPr/>
        </p:nvSpPr>
        <p:spPr>
          <a:xfrm>
            <a:off x="0" y="3924300"/>
            <a:ext cx="5181600" cy="2114550"/>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69" rtl="0" eaLnBrk="1" fontAlgn="auto" latinLnBrk="0" hangingPunct="1">
              <a:lnSpc>
                <a:spcPct val="100000"/>
              </a:lnSpc>
              <a:spcBef>
                <a:spcPts val="0"/>
              </a:spcBef>
              <a:spcAft>
                <a:spcPts val="1200"/>
              </a:spcAft>
              <a:buClrTx/>
              <a:buSzTx/>
              <a:buFontTx/>
              <a:buNone/>
              <a:tabLst/>
              <a:defRPr/>
            </a:pPr>
            <a:r>
              <a:rPr kumimoji="0" lang="fr-FR"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Revue par le GTFCC</a:t>
            </a:r>
            <a:endParaRPr kumimoji="0" lang="en-GB"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7858345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E3EB4B607C9824E82320D8BCD40CAAE" ma:contentTypeVersion="18" ma:contentTypeDescription="Create a new document." ma:contentTypeScope="" ma:versionID="2769bdfea546f6b83c3a8c4542c69a27">
  <xsd:schema xmlns:xsd="http://www.w3.org/2001/XMLSchema" xmlns:xs="http://www.w3.org/2001/XMLSchema" xmlns:p="http://schemas.microsoft.com/office/2006/metadata/properties" xmlns:ns2="0225443d-76f0-4d33-b010-b7398fa8165d" xmlns:ns3="6b3de2de-4ca2-4ad1-8c6e-008e70a43a87" targetNamespace="http://schemas.microsoft.com/office/2006/metadata/properties" ma:root="true" ma:fieldsID="e6e7a565027dd4e3662471f936244fe5" ns2:_="" ns3:_="">
    <xsd:import namespace="0225443d-76f0-4d33-b010-b7398fa8165d"/>
    <xsd:import namespace="6b3de2de-4ca2-4ad1-8c6e-008e70a43a8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25443d-76f0-4d33-b010-b7398fa816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a6a15b7-5206-4000-972f-8382a086709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b3de2de-4ca2-4ad1-8c6e-008e70a43a8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cf52e35-a597-44e4-9350-432286d65e17}" ma:internalName="TaxCatchAll" ma:showField="CatchAllData" ma:web="6b3de2de-4ca2-4ad1-8c6e-008e70a43a8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6b3de2de-4ca2-4ad1-8c6e-008e70a43a87" xsi:nil="true"/>
    <lcf76f155ced4ddcb4097134ff3c332f xmlns="0225443d-76f0-4d33-b010-b7398fa8165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2E45E80-1A8C-4314-BAB2-D98FB1972F74}"/>
</file>

<file path=customXml/itemProps2.xml><?xml version="1.0" encoding="utf-8"?>
<ds:datastoreItem xmlns:ds="http://schemas.openxmlformats.org/officeDocument/2006/customXml" ds:itemID="{89960B5B-56B8-4E96-B013-CADF8E0440E6}">
  <ds:schemaRefs>
    <ds:schemaRef ds:uri="http://schemas.microsoft.com/sharepoint/v3/contenttype/forms"/>
  </ds:schemaRefs>
</ds:datastoreItem>
</file>

<file path=customXml/itemProps3.xml><?xml version="1.0" encoding="utf-8"?>
<ds:datastoreItem xmlns:ds="http://schemas.openxmlformats.org/officeDocument/2006/customXml" ds:itemID="{280D3C96-F3EF-4166-9431-96CDF95A86BE}"/>
</file>

<file path=docProps/app.xml><?xml version="1.0" encoding="utf-8"?>
<Properties xmlns="http://schemas.openxmlformats.org/officeDocument/2006/extended-properties" xmlns:vt="http://schemas.openxmlformats.org/officeDocument/2006/docPropsVTypes">
  <TotalTime>4332</TotalTime>
  <Words>2810</Words>
  <Application>Microsoft Office PowerPoint</Application>
  <PresentationFormat>Custom</PresentationFormat>
  <Paragraphs>238</Paragraphs>
  <Slides>24</Slides>
  <Notes>24</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24</vt:i4>
      </vt:variant>
    </vt:vector>
  </HeadingPairs>
  <TitlesOfParts>
    <vt:vector size="38" baseType="lpstr">
      <vt:lpstr>Arial</vt:lpstr>
      <vt:lpstr>Aptos Display</vt:lpstr>
      <vt:lpstr>Calibri</vt:lpstr>
      <vt:lpstr>Atkinson Hyperlegible Bold</vt:lpstr>
      <vt:lpstr>Aptos</vt:lpstr>
      <vt:lpstr>ADLaM Display</vt:lpstr>
      <vt:lpstr>Atkinson Hyperlegible</vt:lpstr>
      <vt:lpstr>Symbol</vt:lpstr>
      <vt:lpstr>Cavolini</vt:lpstr>
      <vt:lpstr>Courier New</vt:lpstr>
      <vt:lpstr>Congenial</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5 (Presentation)</dc:title>
  <dc:creator>DOMINGUEZ, Morgane</dc:creator>
  <cp:keywords>, docId:0E47BD796E0CD762FEC4CCFFC3BB45CA</cp:keywords>
  <cp:lastModifiedBy>DOMINGUEZ, Morgane</cp:lastModifiedBy>
  <cp:revision>3</cp:revision>
  <dcterms:created xsi:type="dcterms:W3CDTF">2006-08-16T00:00:00Z</dcterms:created>
  <dcterms:modified xsi:type="dcterms:W3CDTF">2025-05-19T16:56:21Z</dcterms:modified>
  <dc:identifier>DAGL23tQiNw</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0x010100CE3EB4B607C9824E82320D8BCD40CAAE</vt:lpwstr>
  </property>
</Properties>
</file>