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3"/>
    <p:sldMasterId id="2147483666" r:id="rId4"/>
    <p:sldMasterId id="2147483672" r:id="rId5"/>
  </p:sldMasterIdLst>
  <p:notesMasterIdLst>
    <p:notesMasterId r:id="rId36"/>
  </p:notesMasterIdLst>
  <p:sldIdLst>
    <p:sldId id="874" r:id="rId6"/>
    <p:sldId id="2147474636" r:id="rId7"/>
    <p:sldId id="2147474704" r:id="rId8"/>
    <p:sldId id="2147474705" r:id="rId9"/>
    <p:sldId id="2147474683" r:id="rId10"/>
    <p:sldId id="2147474688" r:id="rId11"/>
    <p:sldId id="2147474707" r:id="rId12"/>
    <p:sldId id="2147474708" r:id="rId13"/>
    <p:sldId id="2147474709" r:id="rId14"/>
    <p:sldId id="2147474710" r:id="rId15"/>
    <p:sldId id="2147474711" r:id="rId16"/>
    <p:sldId id="2147474684" r:id="rId17"/>
    <p:sldId id="2147474712" r:id="rId18"/>
    <p:sldId id="2147474713" r:id="rId19"/>
    <p:sldId id="2147474714" r:id="rId20"/>
    <p:sldId id="2147474685" r:id="rId21"/>
    <p:sldId id="2147474715" r:id="rId22"/>
    <p:sldId id="2147474703" r:id="rId23"/>
    <p:sldId id="2147474702" r:id="rId24"/>
    <p:sldId id="2147474701" r:id="rId25"/>
    <p:sldId id="2147474697" r:id="rId26"/>
    <p:sldId id="2147474716" r:id="rId27"/>
    <p:sldId id="2147474615" r:id="rId28"/>
    <p:sldId id="2147474607" r:id="rId29"/>
    <p:sldId id="2147474610" r:id="rId30"/>
    <p:sldId id="2147474611" r:id="rId31"/>
    <p:sldId id="2147474612" r:id="rId32"/>
    <p:sldId id="2147474613" r:id="rId33"/>
    <p:sldId id="2147474614" r:id="rId34"/>
    <p:sldId id="2147474632" r:id="rId35"/>
  </p:sldIdLst>
  <p:sldSz cx="18288000" cy="10287000"/>
  <p:notesSz cx="6858000" cy="9144000"/>
  <p:embeddedFontLst>
    <p:embeddedFont>
      <p:font typeface="ADLaM Display" panose="02010000000000000000" pitchFamily="2" charset="0"/>
      <p:regular r:id="rId37"/>
    </p:embeddedFont>
    <p:embeddedFont>
      <p:font typeface="Atkinson Hyperlegible" panose="020B0604020202020204" charset="0"/>
      <p:regular r:id="rId38"/>
    </p:embeddedFont>
    <p:embeddedFont>
      <p:font typeface="Atkinson Hyperlegible Bold" panose="020B0604020202020204" charset="0"/>
      <p:regular r:id="rId39"/>
    </p:embeddedFont>
    <p:embeddedFont>
      <p:font typeface="Cavolini" panose="03000502040302020204" pitchFamily="66" charset="0"/>
      <p:regular r:id="rId40"/>
      <p:bold r:id="rId41"/>
      <p:italic r:id="rId42"/>
      <p:boldItalic r:id="rId43"/>
    </p:embeddedFont>
    <p:embeddedFont>
      <p:font typeface="Congenial" panose="02000503040000020004"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9ECD5"/>
    <a:srgbClr val="F7A30D"/>
    <a:srgbClr val="BB821B"/>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6FBC2-D46B-41BE-95A1-434E433B7D0E}" v="698" dt="2025-05-19T16:40:39.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8" autoAdjust="0"/>
    <p:restoredTop sz="84874" autoAdjust="0"/>
  </p:normalViewPr>
  <p:slideViewPr>
    <p:cSldViewPr>
      <p:cViewPr>
        <p:scale>
          <a:sx n="33" d="100"/>
          <a:sy n="33" d="100"/>
        </p:scale>
        <p:origin x="1196" y="292"/>
      </p:cViewPr>
      <p:guideLst>
        <p:guide orient="horz" pos="3144"/>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Master" Target="slideMasters/slideMaster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A2A33B7E-B378-4DC3-A5A9-019D29D01A13}"/>
    <pc:docChg chg="undo custSel modSld">
      <pc:chgData name="DOMINGUEZ, Morgane" userId="d29c428e-ee62-4017-a838-521138d5b01c" providerId="ADAL" clId="{A2A33B7E-B378-4DC3-A5A9-019D29D01A13}" dt="2025-02-18T18:51:23.977" v="304"/>
      <pc:docMkLst>
        <pc:docMk/>
      </pc:docMkLst>
      <pc:sldChg chg="addSp delSp modSp mod modTransition delAnim modNotesTx">
        <pc:chgData name="DOMINGUEZ, Morgane" userId="d29c428e-ee62-4017-a838-521138d5b01c" providerId="ADAL" clId="{A2A33B7E-B378-4DC3-A5A9-019D29D01A13}" dt="2025-02-18T18:48:28.678" v="273"/>
        <pc:sldMkLst>
          <pc:docMk/>
          <pc:sldMk cId="1900747598" sldId="874"/>
        </pc:sldMkLst>
        <pc:spChg chg="del">
          <ac:chgData name="DOMINGUEZ, Morgane" userId="d29c428e-ee62-4017-a838-521138d5b01c" providerId="ADAL" clId="{A2A33B7E-B378-4DC3-A5A9-019D29D01A13}" dt="2025-02-18T18:41:06.829" v="201" actId="478"/>
          <ac:spMkLst>
            <pc:docMk/>
            <pc:sldMk cId="1900747598" sldId="874"/>
            <ac:spMk id="3" creationId="{D46C80CE-CE2B-7E93-17DA-20E8ACA9EC4E}"/>
          </ac:spMkLst>
        </pc:spChg>
        <pc:picChg chg="del">
          <ac:chgData name="DOMINGUEZ, Morgane" userId="d29c428e-ee62-4017-a838-521138d5b01c" providerId="ADAL" clId="{A2A33B7E-B378-4DC3-A5A9-019D29D01A13}" dt="2025-02-18T18:36:05.936" v="0" actId="478"/>
          <ac:picMkLst>
            <pc:docMk/>
            <pc:sldMk cId="1900747598" sldId="874"/>
            <ac:picMk id="2" creationId="{5D6C416A-21CD-2008-7FB3-F4CF086B908D}"/>
          </ac:picMkLst>
        </pc:picChg>
        <pc:picChg chg="add mod">
          <ac:chgData name="DOMINGUEZ, Morgane" userId="d29c428e-ee62-4017-a838-521138d5b01c" providerId="ADAL" clId="{A2A33B7E-B378-4DC3-A5A9-019D29D01A13}" dt="2025-02-18T18:41:07.981" v="202"/>
          <ac:picMkLst>
            <pc:docMk/>
            <pc:sldMk cId="1900747598" sldId="874"/>
            <ac:picMk id="4" creationId="{4F11D36A-2242-B551-157E-0A87510BF441}"/>
          </ac:picMkLst>
        </pc:picChg>
        <pc:picChg chg="del">
          <ac:chgData name="DOMINGUEZ, Morgane" userId="d29c428e-ee62-4017-a838-521138d5b01c" providerId="ADAL" clId="{A2A33B7E-B378-4DC3-A5A9-019D29D01A13}" dt="2025-02-18T18:41:04.607" v="200" actId="21"/>
          <ac:picMkLst>
            <pc:docMk/>
            <pc:sldMk cId="1900747598" sldId="874"/>
            <ac:picMk id="5" creationId="{4F11D36A-2242-B551-157E-0A87510BF441}"/>
          </ac:picMkLst>
        </pc:picChg>
      </pc:sldChg>
      <pc:sldChg chg="delSp modSp mod modTransition delAnim modAnim modNotesTx">
        <pc:chgData name="DOMINGUEZ, Morgane" userId="d29c428e-ee62-4017-a838-521138d5b01c" providerId="ADAL" clId="{A2A33B7E-B378-4DC3-A5A9-019D29D01A13}" dt="2025-02-18T18:50:53.763" v="298"/>
        <pc:sldMkLst>
          <pc:docMk/>
          <pc:sldMk cId="2760534912" sldId="2147474607"/>
        </pc:sldMkLst>
        <pc:spChg chg="del">
          <ac:chgData name="DOMINGUEZ, Morgane" userId="d29c428e-ee62-4017-a838-521138d5b01c" providerId="ADAL" clId="{A2A33B7E-B378-4DC3-A5A9-019D29D01A13}" dt="2025-02-18T18:37:49.663" v="104" actId="478"/>
          <ac:spMkLst>
            <pc:docMk/>
            <pc:sldMk cId="2760534912" sldId="2147474607"/>
            <ac:spMk id="2" creationId="{C233C9A3-AD02-F10E-A95F-9F4C4FDAB581}"/>
          </ac:spMkLst>
        </pc:spChg>
        <pc:spChg chg="del">
          <ac:chgData name="DOMINGUEZ, Morgane" userId="d29c428e-ee62-4017-a838-521138d5b01c" providerId="ADAL" clId="{A2A33B7E-B378-4DC3-A5A9-019D29D01A13}" dt="2025-02-18T18:37:49.663" v="104" actId="478"/>
          <ac:spMkLst>
            <pc:docMk/>
            <pc:sldMk cId="2760534912" sldId="2147474607"/>
            <ac:spMk id="4" creationId="{9A102743-3F8D-E946-1A6D-A37AFCB80630}"/>
          </ac:spMkLst>
        </pc:spChg>
        <pc:spChg chg="mod">
          <ac:chgData name="DOMINGUEZ, Morgane" userId="d29c428e-ee62-4017-a838-521138d5b01c" providerId="ADAL" clId="{A2A33B7E-B378-4DC3-A5A9-019D29D01A13}" dt="2025-02-18T18:43:41.426" v="231" actId="1076"/>
          <ac:spMkLst>
            <pc:docMk/>
            <pc:sldMk cId="2760534912" sldId="2147474607"/>
            <ac:spMk id="7" creationId="{B215D725-16A2-166A-D3DC-684B9EB8E0B0}"/>
          </ac:spMkLst>
        </pc:spChg>
        <pc:picChg chg="del">
          <ac:chgData name="DOMINGUEZ, Morgane" userId="d29c428e-ee62-4017-a838-521138d5b01c" providerId="ADAL" clId="{A2A33B7E-B378-4DC3-A5A9-019D29D01A13}" dt="2025-02-18T18:37:37.417" v="94" actId="478"/>
          <ac:picMkLst>
            <pc:docMk/>
            <pc:sldMk cId="2760534912" sldId="2147474607"/>
            <ac:picMk id="6" creationId="{36A44C77-99BA-BB44-7BF8-989F37CBD2CF}"/>
          </ac:picMkLst>
        </pc:picChg>
      </pc:sldChg>
      <pc:sldChg chg="delSp modSp mod modTransition delAnim modNotesTx">
        <pc:chgData name="DOMINGUEZ, Morgane" userId="d29c428e-ee62-4017-a838-521138d5b01c" providerId="ADAL" clId="{A2A33B7E-B378-4DC3-A5A9-019D29D01A13}" dt="2025-02-18T18:50:58.546" v="299"/>
        <pc:sldMkLst>
          <pc:docMk/>
          <pc:sldMk cId="2157614585" sldId="2147474610"/>
        </pc:sldMkLst>
        <pc:spChg chg="mod">
          <ac:chgData name="DOMINGUEZ, Morgane" userId="d29c428e-ee62-4017-a838-521138d5b01c" providerId="ADAL" clId="{A2A33B7E-B378-4DC3-A5A9-019D29D01A13}" dt="2025-02-18T18:43:50.346" v="234" actId="1076"/>
          <ac:spMkLst>
            <pc:docMk/>
            <pc:sldMk cId="2157614585" sldId="2147474610"/>
            <ac:spMk id="4" creationId="{609EC869-4A3B-757D-249A-37C2C4DCDFDD}"/>
          </ac:spMkLst>
        </pc:spChg>
        <pc:picChg chg="del">
          <ac:chgData name="DOMINGUEZ, Morgane" userId="d29c428e-ee62-4017-a838-521138d5b01c" providerId="ADAL" clId="{A2A33B7E-B378-4DC3-A5A9-019D29D01A13}" dt="2025-02-18T18:37:40.625" v="98" actId="478"/>
          <ac:picMkLst>
            <pc:docMk/>
            <pc:sldMk cId="2157614585" sldId="2147474610"/>
            <ac:picMk id="3" creationId="{45A09F0B-F5E1-33C3-AEE7-537E2F190E14}"/>
          </ac:picMkLst>
        </pc:picChg>
      </pc:sldChg>
      <pc:sldChg chg="delSp modSp mod modTransition delAnim modAnim modNotesTx">
        <pc:chgData name="DOMINGUEZ, Morgane" userId="d29c428e-ee62-4017-a838-521138d5b01c" providerId="ADAL" clId="{A2A33B7E-B378-4DC3-A5A9-019D29D01A13}" dt="2025-02-18T18:51:03.725" v="300"/>
        <pc:sldMkLst>
          <pc:docMk/>
          <pc:sldMk cId="1163143416" sldId="2147474611"/>
        </pc:sldMkLst>
        <pc:spChg chg="del">
          <ac:chgData name="DOMINGUEZ, Morgane" userId="d29c428e-ee62-4017-a838-521138d5b01c" providerId="ADAL" clId="{A2A33B7E-B378-4DC3-A5A9-019D29D01A13}" dt="2025-02-18T18:37:46.985" v="103" actId="478"/>
          <ac:spMkLst>
            <pc:docMk/>
            <pc:sldMk cId="1163143416" sldId="2147474611"/>
            <ac:spMk id="3" creationId="{92CCDE55-AF2A-13A8-2486-DB063D9B2E83}"/>
          </ac:spMkLst>
        </pc:spChg>
        <pc:spChg chg="del">
          <ac:chgData name="DOMINGUEZ, Morgane" userId="d29c428e-ee62-4017-a838-521138d5b01c" providerId="ADAL" clId="{A2A33B7E-B378-4DC3-A5A9-019D29D01A13}" dt="2025-02-18T18:37:46.985" v="103" actId="478"/>
          <ac:spMkLst>
            <pc:docMk/>
            <pc:sldMk cId="1163143416" sldId="2147474611"/>
            <ac:spMk id="4" creationId="{9E07411B-0167-8A53-1D57-98FABDC854F9}"/>
          </ac:spMkLst>
        </pc:spChg>
        <pc:spChg chg="mod">
          <ac:chgData name="DOMINGUEZ, Morgane" userId="d29c428e-ee62-4017-a838-521138d5b01c" providerId="ADAL" clId="{A2A33B7E-B378-4DC3-A5A9-019D29D01A13}" dt="2025-02-18T18:43:59.431" v="237" actId="1076"/>
          <ac:spMkLst>
            <pc:docMk/>
            <pc:sldMk cId="1163143416" sldId="2147474611"/>
            <ac:spMk id="8" creationId="{0C9CF225-2CD8-061B-3250-4DB21388AB2A}"/>
          </ac:spMkLst>
        </pc:spChg>
        <pc:picChg chg="del">
          <ac:chgData name="DOMINGUEZ, Morgane" userId="d29c428e-ee62-4017-a838-521138d5b01c" providerId="ADAL" clId="{A2A33B7E-B378-4DC3-A5A9-019D29D01A13}" dt="2025-02-18T18:37:43.363" v="99" actId="478"/>
          <ac:picMkLst>
            <pc:docMk/>
            <pc:sldMk cId="1163143416" sldId="2147474611"/>
            <ac:picMk id="7" creationId="{7C90A3C7-887F-ADFC-3849-BA1A0033A8C5}"/>
          </ac:picMkLst>
        </pc:picChg>
      </pc:sldChg>
      <pc:sldChg chg="delSp modSp mod modTransition delAnim modNotesTx">
        <pc:chgData name="DOMINGUEZ, Morgane" userId="d29c428e-ee62-4017-a838-521138d5b01c" providerId="ADAL" clId="{A2A33B7E-B378-4DC3-A5A9-019D29D01A13}" dt="2025-02-18T18:51:08.539" v="301"/>
        <pc:sldMkLst>
          <pc:docMk/>
          <pc:sldMk cId="4230200921" sldId="2147474612"/>
        </pc:sldMkLst>
        <pc:spChg chg="mod">
          <ac:chgData name="DOMINGUEZ, Morgane" userId="d29c428e-ee62-4017-a838-521138d5b01c" providerId="ADAL" clId="{A2A33B7E-B378-4DC3-A5A9-019D29D01A13}" dt="2025-02-18T18:44:07.443" v="240" actId="1076"/>
          <ac:spMkLst>
            <pc:docMk/>
            <pc:sldMk cId="4230200921" sldId="2147474612"/>
            <ac:spMk id="4" creationId="{3DF78E78-5DED-BC40-D721-1C2DA9CC138D}"/>
          </ac:spMkLst>
        </pc:spChg>
        <pc:picChg chg="del">
          <ac:chgData name="DOMINGUEZ, Morgane" userId="d29c428e-ee62-4017-a838-521138d5b01c" providerId="ADAL" clId="{A2A33B7E-B378-4DC3-A5A9-019D29D01A13}" dt="2025-02-18T18:37:53.804" v="105" actId="478"/>
          <ac:picMkLst>
            <pc:docMk/>
            <pc:sldMk cId="4230200921" sldId="2147474612"/>
            <ac:picMk id="3" creationId="{2AEA652C-6C37-BC9E-23A3-8D4C4F09A904}"/>
          </ac:picMkLst>
        </pc:picChg>
      </pc:sldChg>
      <pc:sldChg chg="delSp modSp mod modTransition delAnim modNotesTx">
        <pc:chgData name="DOMINGUEZ, Morgane" userId="d29c428e-ee62-4017-a838-521138d5b01c" providerId="ADAL" clId="{A2A33B7E-B378-4DC3-A5A9-019D29D01A13}" dt="2025-02-18T18:51:14.167" v="302"/>
        <pc:sldMkLst>
          <pc:docMk/>
          <pc:sldMk cId="3750282615" sldId="2147474613"/>
        </pc:sldMkLst>
        <pc:spChg chg="del">
          <ac:chgData name="DOMINGUEZ, Morgane" userId="d29c428e-ee62-4017-a838-521138d5b01c" providerId="ADAL" clId="{A2A33B7E-B378-4DC3-A5A9-019D29D01A13}" dt="2025-02-18T18:37:56.163" v="106" actId="478"/>
          <ac:spMkLst>
            <pc:docMk/>
            <pc:sldMk cId="3750282615" sldId="2147474613"/>
            <ac:spMk id="4" creationId="{BA10A717-2FE7-BE62-279F-7A43BDD80B8C}"/>
          </ac:spMkLst>
        </pc:spChg>
        <pc:spChg chg="del">
          <ac:chgData name="DOMINGUEZ, Morgane" userId="d29c428e-ee62-4017-a838-521138d5b01c" providerId="ADAL" clId="{A2A33B7E-B378-4DC3-A5A9-019D29D01A13}" dt="2025-02-18T18:37:56.163" v="106" actId="478"/>
          <ac:spMkLst>
            <pc:docMk/>
            <pc:sldMk cId="3750282615" sldId="2147474613"/>
            <ac:spMk id="6" creationId="{91477613-04BF-3E6B-4724-229C2A199C40}"/>
          </ac:spMkLst>
        </pc:spChg>
        <pc:spChg chg="mod">
          <ac:chgData name="DOMINGUEZ, Morgane" userId="d29c428e-ee62-4017-a838-521138d5b01c" providerId="ADAL" clId="{A2A33B7E-B378-4DC3-A5A9-019D29D01A13}" dt="2025-02-18T18:44:17.464" v="243" actId="1076"/>
          <ac:spMkLst>
            <pc:docMk/>
            <pc:sldMk cId="3750282615" sldId="2147474613"/>
            <ac:spMk id="8" creationId="{E43DF92D-4039-29D9-9F2D-06A8DEB98097}"/>
          </ac:spMkLst>
        </pc:spChg>
        <pc:picChg chg="del">
          <ac:chgData name="DOMINGUEZ, Morgane" userId="d29c428e-ee62-4017-a838-521138d5b01c" providerId="ADAL" clId="{A2A33B7E-B378-4DC3-A5A9-019D29D01A13}" dt="2025-02-18T18:37:56.965" v="107" actId="478"/>
          <ac:picMkLst>
            <pc:docMk/>
            <pc:sldMk cId="3750282615" sldId="2147474613"/>
            <ac:picMk id="7" creationId="{5E0A4BDC-D369-51E2-B97C-E4F0002E7BE8}"/>
          </ac:picMkLst>
        </pc:picChg>
      </pc:sldChg>
      <pc:sldChg chg="delSp modSp mod modTransition delAnim modNotesTx">
        <pc:chgData name="DOMINGUEZ, Morgane" userId="d29c428e-ee62-4017-a838-521138d5b01c" providerId="ADAL" clId="{A2A33B7E-B378-4DC3-A5A9-019D29D01A13}" dt="2025-02-18T18:51:18.928" v="303"/>
        <pc:sldMkLst>
          <pc:docMk/>
          <pc:sldMk cId="121190327" sldId="2147474614"/>
        </pc:sldMkLst>
        <pc:spChg chg="mod">
          <ac:chgData name="DOMINGUEZ, Morgane" userId="d29c428e-ee62-4017-a838-521138d5b01c" providerId="ADAL" clId="{A2A33B7E-B378-4DC3-A5A9-019D29D01A13}" dt="2025-02-18T18:44:28.659" v="246" actId="1076"/>
          <ac:spMkLst>
            <pc:docMk/>
            <pc:sldMk cId="121190327" sldId="2147474614"/>
            <ac:spMk id="4" creationId="{598D8043-4596-D67D-95BA-7C5C273229A9}"/>
          </ac:spMkLst>
        </pc:spChg>
        <pc:picChg chg="del">
          <ac:chgData name="DOMINGUEZ, Morgane" userId="d29c428e-ee62-4017-a838-521138d5b01c" providerId="ADAL" clId="{A2A33B7E-B378-4DC3-A5A9-019D29D01A13}" dt="2025-02-18T18:37:59.449" v="108" actId="478"/>
          <ac:picMkLst>
            <pc:docMk/>
            <pc:sldMk cId="121190327" sldId="2147474614"/>
            <ac:picMk id="2" creationId="{E2BF1AA5-A339-AD5F-C2F1-5560107797A7}"/>
          </ac:picMkLst>
        </pc:picChg>
      </pc:sldChg>
      <pc:sldChg chg="delSp modSp mod modTransition delAnim modNotesTx">
        <pc:chgData name="DOMINGUEZ, Morgane" userId="d29c428e-ee62-4017-a838-521138d5b01c" providerId="ADAL" clId="{A2A33B7E-B378-4DC3-A5A9-019D29D01A13}" dt="2025-02-18T18:50:48.290" v="297"/>
        <pc:sldMkLst>
          <pc:docMk/>
          <pc:sldMk cId="4257536088" sldId="2147474615"/>
        </pc:sldMkLst>
        <pc:spChg chg="mod">
          <ac:chgData name="DOMINGUEZ, Morgane" userId="d29c428e-ee62-4017-a838-521138d5b01c" providerId="ADAL" clId="{A2A33B7E-B378-4DC3-A5A9-019D29D01A13}" dt="2025-02-18T18:43:32.415" v="228" actId="1076"/>
          <ac:spMkLst>
            <pc:docMk/>
            <pc:sldMk cId="4257536088" sldId="2147474615"/>
            <ac:spMk id="3" creationId="{9BF8746E-5173-1C4C-E5CA-8EF6B1715EFA}"/>
          </ac:spMkLst>
        </pc:spChg>
        <pc:picChg chg="del">
          <ac:chgData name="DOMINGUEZ, Morgane" userId="d29c428e-ee62-4017-a838-521138d5b01c" providerId="ADAL" clId="{A2A33B7E-B378-4DC3-A5A9-019D29D01A13}" dt="2025-02-18T18:37:34.042" v="93" actId="478"/>
          <ac:picMkLst>
            <pc:docMk/>
            <pc:sldMk cId="4257536088" sldId="2147474615"/>
            <ac:picMk id="2" creationId="{23BB4ADA-BD8E-EE03-69E0-9A8E26CDE731}"/>
          </ac:picMkLst>
        </pc:picChg>
      </pc:sldChg>
      <pc:sldChg chg="delSp modSp mod modTransition delAnim modNotesTx">
        <pc:chgData name="DOMINGUEZ, Morgane" userId="d29c428e-ee62-4017-a838-521138d5b01c" providerId="ADAL" clId="{A2A33B7E-B378-4DC3-A5A9-019D29D01A13}" dt="2025-02-18T18:51:23.977" v="304"/>
        <pc:sldMkLst>
          <pc:docMk/>
          <pc:sldMk cId="2849894684" sldId="2147474632"/>
        </pc:sldMkLst>
        <pc:spChg chg="mod">
          <ac:chgData name="DOMINGUEZ, Morgane" userId="d29c428e-ee62-4017-a838-521138d5b01c" providerId="ADAL" clId="{A2A33B7E-B378-4DC3-A5A9-019D29D01A13}" dt="2025-02-18T18:44:37.178" v="249" actId="1076"/>
          <ac:spMkLst>
            <pc:docMk/>
            <pc:sldMk cId="2849894684" sldId="2147474632"/>
            <ac:spMk id="3" creationId="{8B2DDC71-AC9E-4AEF-17A4-3CA69A3DFAF2}"/>
          </ac:spMkLst>
        </pc:spChg>
        <pc:picChg chg="del">
          <ac:chgData name="DOMINGUEZ, Morgane" userId="d29c428e-ee62-4017-a838-521138d5b01c" providerId="ADAL" clId="{A2A33B7E-B378-4DC3-A5A9-019D29D01A13}" dt="2025-02-18T18:38:01.675" v="109" actId="478"/>
          <ac:picMkLst>
            <pc:docMk/>
            <pc:sldMk cId="2849894684" sldId="2147474632"/>
            <ac:picMk id="4" creationId="{9C884500-AAAC-2448-5BDA-3EF089A9BDB3}"/>
          </ac:picMkLst>
        </pc:picChg>
      </pc:sldChg>
      <pc:sldChg chg="addSp delSp modSp mod modTransition delAnim modNotesTx">
        <pc:chgData name="DOMINGUEZ, Morgane" userId="d29c428e-ee62-4017-a838-521138d5b01c" providerId="ADAL" clId="{A2A33B7E-B378-4DC3-A5A9-019D29D01A13}" dt="2025-02-18T18:48:33.619" v="274"/>
        <pc:sldMkLst>
          <pc:docMk/>
          <pc:sldMk cId="354932537" sldId="2147474636"/>
        </pc:sldMkLst>
        <pc:spChg chg="del">
          <ac:chgData name="DOMINGUEZ, Morgane" userId="d29c428e-ee62-4017-a838-521138d5b01c" providerId="ADAL" clId="{A2A33B7E-B378-4DC3-A5A9-019D29D01A13}" dt="2025-02-18T18:41:12.188" v="204" actId="478"/>
          <ac:spMkLst>
            <pc:docMk/>
            <pc:sldMk cId="354932537" sldId="2147474636"/>
            <ac:spMk id="2" creationId="{8BF69C92-7639-0560-C6B3-53B9F2BD7602}"/>
          </ac:spMkLst>
        </pc:spChg>
        <pc:picChg chg="add mod">
          <ac:chgData name="DOMINGUEZ, Morgane" userId="d29c428e-ee62-4017-a838-521138d5b01c" providerId="ADAL" clId="{A2A33B7E-B378-4DC3-A5A9-019D29D01A13}" dt="2025-02-18T18:41:14.046" v="205"/>
          <ac:picMkLst>
            <pc:docMk/>
            <pc:sldMk cId="354932537" sldId="2147474636"/>
            <ac:picMk id="3" creationId="{F2E9F0E1-E699-2EE3-8332-A863B29FDECF}"/>
          </ac:picMkLst>
        </pc:picChg>
        <pc:picChg chg="del">
          <ac:chgData name="DOMINGUEZ, Morgane" userId="d29c428e-ee62-4017-a838-521138d5b01c" providerId="ADAL" clId="{A2A33B7E-B378-4DC3-A5A9-019D29D01A13}" dt="2025-02-18T18:36:08.003" v="1" actId="478"/>
          <ac:picMkLst>
            <pc:docMk/>
            <pc:sldMk cId="354932537" sldId="2147474636"/>
            <ac:picMk id="4" creationId="{2F176B40-9A01-6897-E9BA-D97950F7A747}"/>
          </ac:picMkLst>
        </pc:picChg>
        <pc:picChg chg="del">
          <ac:chgData name="DOMINGUEZ, Morgane" userId="d29c428e-ee62-4017-a838-521138d5b01c" providerId="ADAL" clId="{A2A33B7E-B378-4DC3-A5A9-019D29D01A13}" dt="2025-02-18T18:41:10.069" v="203" actId="21"/>
          <ac:picMkLst>
            <pc:docMk/>
            <pc:sldMk cId="354932537" sldId="2147474636"/>
            <ac:picMk id="5" creationId="{F2E9F0E1-E699-2EE3-8332-A863B29FDECF}"/>
          </ac:picMkLst>
        </pc:picChg>
      </pc:sldChg>
      <pc:sldChg chg="delSp mod modTransition delAnim modNotesTx">
        <pc:chgData name="DOMINGUEZ, Morgane" userId="d29c428e-ee62-4017-a838-521138d5b01c" providerId="ADAL" clId="{A2A33B7E-B378-4DC3-A5A9-019D29D01A13}" dt="2025-02-18T18:48:49.055" v="277"/>
        <pc:sldMkLst>
          <pc:docMk/>
          <pc:sldMk cId="2520317998" sldId="2147474683"/>
        </pc:sldMkLst>
        <pc:spChg chg="del">
          <ac:chgData name="DOMINGUEZ, Morgane" userId="d29c428e-ee62-4017-a838-521138d5b01c" providerId="ADAL" clId="{A2A33B7E-B378-4DC3-A5A9-019D29D01A13}" dt="2025-02-18T18:41:35.566" v="208" actId="478"/>
          <ac:spMkLst>
            <pc:docMk/>
            <pc:sldMk cId="2520317998" sldId="2147474683"/>
            <ac:spMk id="2" creationId="{52F63C6D-10CE-868A-4D25-DFBE13F9CE70}"/>
          </ac:spMkLst>
        </pc:spChg>
        <pc:picChg chg="del">
          <ac:chgData name="DOMINGUEZ, Morgane" userId="d29c428e-ee62-4017-a838-521138d5b01c" providerId="ADAL" clId="{A2A33B7E-B378-4DC3-A5A9-019D29D01A13}" dt="2025-02-18T18:36:16.963" v="11" actId="478"/>
          <ac:picMkLst>
            <pc:docMk/>
            <pc:sldMk cId="2520317998" sldId="2147474683"/>
            <ac:picMk id="3" creationId="{BFC405E3-494F-383F-D80E-6130D908AE0A}"/>
          </ac:picMkLst>
        </pc:picChg>
      </pc:sldChg>
      <pc:sldChg chg="delSp mod modTransition delAnim modNotesTx">
        <pc:chgData name="DOMINGUEZ, Morgane" userId="d29c428e-ee62-4017-a838-521138d5b01c" providerId="ADAL" clId="{A2A33B7E-B378-4DC3-A5A9-019D29D01A13}" dt="2025-02-18T18:49:44.441" v="286"/>
        <pc:sldMkLst>
          <pc:docMk/>
          <pc:sldMk cId="1879531731" sldId="2147474684"/>
        </pc:sldMkLst>
        <pc:spChg chg="del">
          <ac:chgData name="DOMINGUEZ, Morgane" userId="d29c428e-ee62-4017-a838-521138d5b01c" providerId="ADAL" clId="{A2A33B7E-B378-4DC3-A5A9-019D29D01A13}" dt="2025-02-18T18:42:17.103" v="215" actId="478"/>
          <ac:spMkLst>
            <pc:docMk/>
            <pc:sldMk cId="1879531731" sldId="2147474684"/>
            <ac:spMk id="2" creationId="{188F0E5E-2388-1297-13EF-B1E072D7F899}"/>
          </ac:spMkLst>
        </pc:spChg>
        <pc:picChg chg="del">
          <ac:chgData name="DOMINGUEZ, Morgane" userId="d29c428e-ee62-4017-a838-521138d5b01c" providerId="ADAL" clId="{A2A33B7E-B378-4DC3-A5A9-019D29D01A13}" dt="2025-02-18T18:36:51.479" v="57" actId="478"/>
          <ac:picMkLst>
            <pc:docMk/>
            <pc:sldMk cId="1879531731" sldId="2147474684"/>
            <ac:picMk id="3" creationId="{18F4D4B1-5E72-4CEA-05B8-3AFB332EF92D}"/>
          </ac:picMkLst>
        </pc:picChg>
      </pc:sldChg>
      <pc:sldChg chg="delSp mod modTransition delAnim modNotesTx">
        <pc:chgData name="DOMINGUEZ, Morgane" userId="d29c428e-ee62-4017-a838-521138d5b01c" providerId="ADAL" clId="{A2A33B7E-B378-4DC3-A5A9-019D29D01A13}" dt="2025-02-18T18:50:08.831" v="290"/>
        <pc:sldMkLst>
          <pc:docMk/>
          <pc:sldMk cId="4049796204" sldId="2147474685"/>
        </pc:sldMkLst>
        <pc:spChg chg="del">
          <ac:chgData name="DOMINGUEZ, Morgane" userId="d29c428e-ee62-4017-a838-521138d5b01c" providerId="ADAL" clId="{A2A33B7E-B378-4DC3-A5A9-019D29D01A13}" dt="2025-02-18T18:42:38.614" v="219" actId="478"/>
          <ac:spMkLst>
            <pc:docMk/>
            <pc:sldMk cId="4049796204" sldId="2147474685"/>
            <ac:spMk id="2" creationId="{D9106005-E176-AA9E-CA2D-30FA83C97AB0}"/>
          </ac:spMkLst>
        </pc:spChg>
        <pc:picChg chg="del">
          <ac:chgData name="DOMINGUEZ, Morgane" userId="d29c428e-ee62-4017-a838-521138d5b01c" providerId="ADAL" clId="{A2A33B7E-B378-4DC3-A5A9-019D29D01A13}" dt="2025-02-18T18:37:08.501" v="69" actId="478"/>
          <ac:picMkLst>
            <pc:docMk/>
            <pc:sldMk cId="4049796204" sldId="2147474685"/>
            <ac:picMk id="3" creationId="{18BB8BCA-7379-E0F5-A8B5-7F03DF429163}"/>
          </ac:picMkLst>
        </pc:picChg>
      </pc:sldChg>
      <pc:sldChg chg="delSp modSp mod modTransition delAnim modAnim modNotesTx">
        <pc:chgData name="DOMINGUEZ, Morgane" userId="d29c428e-ee62-4017-a838-521138d5b01c" providerId="ADAL" clId="{A2A33B7E-B378-4DC3-A5A9-019D29D01A13}" dt="2025-02-18T18:48:55.169" v="278"/>
        <pc:sldMkLst>
          <pc:docMk/>
          <pc:sldMk cId="610083595" sldId="2147474688"/>
        </pc:sldMkLst>
        <pc:spChg chg="mod">
          <ac:chgData name="DOMINGUEZ, Morgane" userId="d29c428e-ee62-4017-a838-521138d5b01c" providerId="ADAL" clId="{A2A33B7E-B378-4DC3-A5A9-019D29D01A13}" dt="2025-02-18T18:41:42.067" v="209" actId="255"/>
          <ac:spMkLst>
            <pc:docMk/>
            <pc:sldMk cId="610083595" sldId="2147474688"/>
            <ac:spMk id="2" creationId="{58E7FE60-EE34-518F-1698-BB055BD466EA}"/>
          </ac:spMkLst>
        </pc:spChg>
        <pc:picChg chg="del">
          <ac:chgData name="DOMINGUEZ, Morgane" userId="d29c428e-ee62-4017-a838-521138d5b01c" providerId="ADAL" clId="{A2A33B7E-B378-4DC3-A5A9-019D29D01A13}" dt="2025-02-18T18:36:19.846" v="12" actId="478"/>
          <ac:picMkLst>
            <pc:docMk/>
            <pc:sldMk cId="610083595" sldId="2147474688"/>
            <ac:picMk id="8" creationId="{8FC25B0A-ABC8-69BC-779E-4D382F7D9665}"/>
          </ac:picMkLst>
        </pc:picChg>
      </pc:sldChg>
      <pc:sldChg chg="delSp modSp mod modTransition delAnim modAnim modNotesTx">
        <pc:chgData name="DOMINGUEZ, Morgane" userId="d29c428e-ee62-4017-a838-521138d5b01c" providerId="ADAL" clId="{A2A33B7E-B378-4DC3-A5A9-019D29D01A13}" dt="2025-02-18T18:50:38.815" v="295"/>
        <pc:sldMkLst>
          <pc:docMk/>
          <pc:sldMk cId="522014985" sldId="2147474697"/>
        </pc:sldMkLst>
        <pc:spChg chg="mod">
          <ac:chgData name="DOMINGUEZ, Morgane" userId="d29c428e-ee62-4017-a838-521138d5b01c" providerId="ADAL" clId="{A2A33B7E-B378-4DC3-A5A9-019D29D01A13}" dt="2025-02-18T18:43:10.878" v="224" actId="255"/>
          <ac:spMkLst>
            <pc:docMk/>
            <pc:sldMk cId="522014985" sldId="2147474697"/>
            <ac:spMk id="13" creationId="{F1573213-CA07-31FD-8DBD-33466C06D541}"/>
          </ac:spMkLst>
        </pc:spChg>
        <pc:picChg chg="del">
          <ac:chgData name="DOMINGUEZ, Morgane" userId="d29c428e-ee62-4017-a838-521138d5b01c" providerId="ADAL" clId="{A2A33B7E-B378-4DC3-A5A9-019D29D01A13}" dt="2025-02-18T18:37:26.894" v="85" actId="478"/>
          <ac:picMkLst>
            <pc:docMk/>
            <pc:sldMk cId="522014985" sldId="2147474697"/>
            <ac:picMk id="2" creationId="{EEC989FB-913C-0632-7C85-CBE7390E4F93}"/>
          </ac:picMkLst>
        </pc:picChg>
      </pc:sldChg>
      <pc:sldChg chg="delSp modSp mod modTransition delAnim modAnim modNotesTx">
        <pc:chgData name="DOMINGUEZ, Morgane" userId="d29c428e-ee62-4017-a838-521138d5b01c" providerId="ADAL" clId="{A2A33B7E-B378-4DC3-A5A9-019D29D01A13}" dt="2025-02-18T18:50:33.203" v="294"/>
        <pc:sldMkLst>
          <pc:docMk/>
          <pc:sldMk cId="174094639" sldId="2147474701"/>
        </pc:sldMkLst>
        <pc:spChg chg="mod">
          <ac:chgData name="DOMINGUEZ, Morgane" userId="d29c428e-ee62-4017-a838-521138d5b01c" providerId="ADAL" clId="{A2A33B7E-B378-4DC3-A5A9-019D29D01A13}" dt="2025-02-18T18:43:04.683" v="223" actId="255"/>
          <ac:spMkLst>
            <pc:docMk/>
            <pc:sldMk cId="174094639" sldId="2147474701"/>
            <ac:spMk id="14" creationId="{01B977C4-E301-2544-961F-28DA0EFF446A}"/>
          </ac:spMkLst>
        </pc:spChg>
        <pc:picChg chg="del">
          <ac:chgData name="DOMINGUEZ, Morgane" userId="d29c428e-ee62-4017-a838-521138d5b01c" providerId="ADAL" clId="{A2A33B7E-B378-4DC3-A5A9-019D29D01A13}" dt="2025-02-18T18:37:23.046" v="81" actId="478"/>
          <ac:picMkLst>
            <pc:docMk/>
            <pc:sldMk cId="174094639" sldId="2147474701"/>
            <ac:picMk id="2" creationId="{6DB47381-1AA6-E25E-EDE4-9C92D65233DC}"/>
          </ac:picMkLst>
        </pc:picChg>
      </pc:sldChg>
      <pc:sldChg chg="delSp modSp mod modTransition delAnim modAnim modNotesTx">
        <pc:chgData name="DOMINGUEZ, Morgane" userId="d29c428e-ee62-4017-a838-521138d5b01c" providerId="ADAL" clId="{A2A33B7E-B378-4DC3-A5A9-019D29D01A13}" dt="2025-02-18T18:50:27.092" v="293"/>
        <pc:sldMkLst>
          <pc:docMk/>
          <pc:sldMk cId="1970346544" sldId="2147474702"/>
        </pc:sldMkLst>
        <pc:spChg chg="mod">
          <ac:chgData name="DOMINGUEZ, Morgane" userId="d29c428e-ee62-4017-a838-521138d5b01c" providerId="ADAL" clId="{A2A33B7E-B378-4DC3-A5A9-019D29D01A13}" dt="2025-02-18T18:42:58.968" v="222" actId="255"/>
          <ac:spMkLst>
            <pc:docMk/>
            <pc:sldMk cId="1970346544" sldId="2147474702"/>
            <ac:spMk id="10" creationId="{12C49844-9B2F-CDD9-C768-ECB205AE84D4}"/>
          </ac:spMkLst>
        </pc:spChg>
        <pc:picChg chg="del">
          <ac:chgData name="DOMINGUEZ, Morgane" userId="d29c428e-ee62-4017-a838-521138d5b01c" providerId="ADAL" clId="{A2A33B7E-B378-4DC3-A5A9-019D29D01A13}" dt="2025-02-18T18:37:19.708" v="79" actId="478"/>
          <ac:picMkLst>
            <pc:docMk/>
            <pc:sldMk cId="1970346544" sldId="2147474702"/>
            <ac:picMk id="2" creationId="{81B04FF5-D2DC-CDD2-0955-3BAC736E5D0C}"/>
          </ac:picMkLst>
        </pc:picChg>
      </pc:sldChg>
      <pc:sldChg chg="delSp modSp mod modTransition delAnim modAnim modNotesTx">
        <pc:chgData name="DOMINGUEZ, Morgane" userId="d29c428e-ee62-4017-a838-521138d5b01c" providerId="ADAL" clId="{A2A33B7E-B378-4DC3-A5A9-019D29D01A13}" dt="2025-02-18T18:50:21.563" v="292"/>
        <pc:sldMkLst>
          <pc:docMk/>
          <pc:sldMk cId="1080564776" sldId="2147474703"/>
        </pc:sldMkLst>
        <pc:spChg chg="mod">
          <ac:chgData name="DOMINGUEZ, Morgane" userId="d29c428e-ee62-4017-a838-521138d5b01c" providerId="ADAL" clId="{A2A33B7E-B378-4DC3-A5A9-019D29D01A13}" dt="2025-02-18T18:42:53.217" v="221" actId="255"/>
          <ac:spMkLst>
            <pc:docMk/>
            <pc:sldMk cId="1080564776" sldId="2147474703"/>
            <ac:spMk id="10" creationId="{82692213-D1DC-A4EE-A299-CB44F3B5C02D}"/>
          </ac:spMkLst>
        </pc:spChg>
        <pc:picChg chg="del">
          <ac:chgData name="DOMINGUEZ, Morgane" userId="d29c428e-ee62-4017-a838-521138d5b01c" providerId="ADAL" clId="{A2A33B7E-B378-4DC3-A5A9-019D29D01A13}" dt="2025-02-18T18:37:14.748" v="73" actId="478"/>
          <ac:picMkLst>
            <pc:docMk/>
            <pc:sldMk cId="1080564776" sldId="2147474703"/>
            <ac:picMk id="2" creationId="{773DB7C0-9C08-53B1-590C-1C03ECFF349B}"/>
          </ac:picMkLst>
        </pc:picChg>
      </pc:sldChg>
      <pc:sldChg chg="delSp modSp mod modTransition delAnim modAnim modNotesTx">
        <pc:chgData name="DOMINGUEZ, Morgane" userId="d29c428e-ee62-4017-a838-521138d5b01c" providerId="ADAL" clId="{A2A33B7E-B378-4DC3-A5A9-019D29D01A13}" dt="2025-02-18T18:48:39.117" v="275"/>
        <pc:sldMkLst>
          <pc:docMk/>
          <pc:sldMk cId="0" sldId="2147474704"/>
        </pc:sldMkLst>
        <pc:spChg chg="mod">
          <ac:chgData name="DOMINGUEZ, Morgane" userId="d29c428e-ee62-4017-a838-521138d5b01c" providerId="ADAL" clId="{A2A33B7E-B378-4DC3-A5A9-019D29D01A13}" dt="2025-02-18T18:41:20.646" v="206" actId="255"/>
          <ac:spMkLst>
            <pc:docMk/>
            <pc:sldMk cId="0" sldId="2147474704"/>
            <ac:spMk id="8" creationId="{53007766-FAB8-2612-5C69-B3BD96FBAB4A}"/>
          </ac:spMkLst>
        </pc:spChg>
        <pc:picChg chg="del">
          <ac:chgData name="DOMINGUEZ, Morgane" userId="d29c428e-ee62-4017-a838-521138d5b01c" providerId="ADAL" clId="{A2A33B7E-B378-4DC3-A5A9-019D29D01A13}" dt="2025-02-18T18:36:10.124" v="2" actId="478"/>
          <ac:picMkLst>
            <pc:docMk/>
            <pc:sldMk cId="0" sldId="2147474704"/>
            <ac:picMk id="7" creationId="{4491AFB8-88C1-7A73-5A11-8190CD224B5D}"/>
          </ac:picMkLst>
        </pc:picChg>
      </pc:sldChg>
      <pc:sldChg chg="delSp modSp mod modTransition delAnim modAnim modNotesTx">
        <pc:chgData name="DOMINGUEZ, Morgane" userId="d29c428e-ee62-4017-a838-521138d5b01c" providerId="ADAL" clId="{A2A33B7E-B378-4DC3-A5A9-019D29D01A13}" dt="2025-02-18T18:48:44.261" v="276"/>
        <pc:sldMkLst>
          <pc:docMk/>
          <pc:sldMk cId="629483649" sldId="2147474705"/>
        </pc:sldMkLst>
        <pc:spChg chg="mod">
          <ac:chgData name="DOMINGUEZ, Morgane" userId="d29c428e-ee62-4017-a838-521138d5b01c" providerId="ADAL" clId="{A2A33B7E-B378-4DC3-A5A9-019D29D01A13}" dt="2025-02-18T18:41:25.775" v="207" actId="255"/>
          <ac:spMkLst>
            <pc:docMk/>
            <pc:sldMk cId="629483649" sldId="2147474705"/>
            <ac:spMk id="7" creationId="{8FEBF6FF-2287-E506-F7E1-F6BB54CD9EE0}"/>
          </ac:spMkLst>
        </pc:spChg>
        <pc:picChg chg="del">
          <ac:chgData name="DOMINGUEZ, Morgane" userId="d29c428e-ee62-4017-a838-521138d5b01c" providerId="ADAL" clId="{A2A33B7E-B378-4DC3-A5A9-019D29D01A13}" dt="2025-02-18T18:36:13.819" v="8" actId="478"/>
          <ac:picMkLst>
            <pc:docMk/>
            <pc:sldMk cId="629483649" sldId="2147474705"/>
            <ac:picMk id="2" creationId="{4E812683-4D6D-704A-BDFE-3D187FA97441}"/>
          </ac:picMkLst>
        </pc:picChg>
      </pc:sldChg>
      <pc:sldChg chg="delSp modSp mod modTransition delAnim modAnim modNotesTx">
        <pc:chgData name="DOMINGUEZ, Morgane" userId="d29c428e-ee62-4017-a838-521138d5b01c" providerId="ADAL" clId="{A2A33B7E-B378-4DC3-A5A9-019D29D01A13}" dt="2025-02-18T18:49:02.616" v="279"/>
        <pc:sldMkLst>
          <pc:docMk/>
          <pc:sldMk cId="3627896242" sldId="2147474707"/>
        </pc:sldMkLst>
        <pc:spChg chg="mod">
          <ac:chgData name="DOMINGUEZ, Morgane" userId="d29c428e-ee62-4017-a838-521138d5b01c" providerId="ADAL" clId="{A2A33B7E-B378-4DC3-A5A9-019D29D01A13}" dt="2025-02-18T18:41:49.439" v="211" actId="255"/>
          <ac:spMkLst>
            <pc:docMk/>
            <pc:sldMk cId="3627896242" sldId="2147474707"/>
            <ac:spMk id="10" creationId="{B36915AE-7695-FAFB-A26E-9651E6B8FB7E}"/>
          </ac:spMkLst>
        </pc:spChg>
        <pc:picChg chg="del">
          <ac:chgData name="DOMINGUEZ, Morgane" userId="d29c428e-ee62-4017-a838-521138d5b01c" providerId="ADAL" clId="{A2A33B7E-B378-4DC3-A5A9-019D29D01A13}" dt="2025-02-18T18:36:26.182" v="22" actId="478"/>
          <ac:picMkLst>
            <pc:docMk/>
            <pc:sldMk cId="3627896242" sldId="2147474707"/>
            <ac:picMk id="2" creationId="{4DA51D75-6C09-14A1-EEEF-0CEACF37F28F}"/>
          </ac:picMkLst>
        </pc:picChg>
      </pc:sldChg>
      <pc:sldChg chg="delSp modSp mod modTransition delAnim modAnim modNotesTx">
        <pc:chgData name="DOMINGUEZ, Morgane" userId="d29c428e-ee62-4017-a838-521138d5b01c" providerId="ADAL" clId="{A2A33B7E-B378-4DC3-A5A9-019D29D01A13}" dt="2025-02-18T18:49:08.615" v="280"/>
        <pc:sldMkLst>
          <pc:docMk/>
          <pc:sldMk cId="209424650" sldId="2147474708"/>
        </pc:sldMkLst>
        <pc:spChg chg="mod">
          <ac:chgData name="DOMINGUEZ, Morgane" userId="d29c428e-ee62-4017-a838-521138d5b01c" providerId="ADAL" clId="{A2A33B7E-B378-4DC3-A5A9-019D29D01A13}" dt="2025-02-18T18:44:54.308" v="250" actId="255"/>
          <ac:spMkLst>
            <pc:docMk/>
            <pc:sldMk cId="209424650" sldId="2147474708"/>
            <ac:spMk id="12" creationId="{D5DB9FDB-3D65-1EC2-974B-9926914DB372}"/>
          </ac:spMkLst>
        </pc:spChg>
        <pc:picChg chg="del">
          <ac:chgData name="DOMINGUEZ, Morgane" userId="d29c428e-ee62-4017-a838-521138d5b01c" providerId="ADAL" clId="{A2A33B7E-B378-4DC3-A5A9-019D29D01A13}" dt="2025-02-18T18:36:29.639" v="24" actId="478"/>
          <ac:picMkLst>
            <pc:docMk/>
            <pc:sldMk cId="209424650" sldId="2147474708"/>
            <ac:picMk id="2" creationId="{8A466E28-0E80-B935-FD7E-F2A247815847}"/>
          </ac:picMkLst>
        </pc:picChg>
      </pc:sldChg>
      <pc:sldChg chg="delSp modSp mod modTransition delAnim modAnim modNotesTx">
        <pc:chgData name="DOMINGUEZ, Morgane" userId="d29c428e-ee62-4017-a838-521138d5b01c" providerId="ADAL" clId="{A2A33B7E-B378-4DC3-A5A9-019D29D01A13}" dt="2025-02-18T18:49:14.310" v="281"/>
        <pc:sldMkLst>
          <pc:docMk/>
          <pc:sldMk cId="1874014260" sldId="2147474709"/>
        </pc:sldMkLst>
        <pc:spChg chg="mod">
          <ac:chgData name="DOMINGUEZ, Morgane" userId="d29c428e-ee62-4017-a838-521138d5b01c" providerId="ADAL" clId="{A2A33B7E-B378-4DC3-A5A9-019D29D01A13}" dt="2025-02-18T18:42:01.951" v="212" actId="255"/>
          <ac:spMkLst>
            <pc:docMk/>
            <pc:sldMk cId="1874014260" sldId="2147474709"/>
            <ac:spMk id="8" creationId="{C43A2522-E8F8-9034-504A-ED609BBFCF48}"/>
          </ac:spMkLst>
        </pc:spChg>
        <pc:picChg chg="del">
          <ac:chgData name="DOMINGUEZ, Morgane" userId="d29c428e-ee62-4017-a838-521138d5b01c" providerId="ADAL" clId="{A2A33B7E-B378-4DC3-A5A9-019D29D01A13}" dt="2025-02-18T18:36:37.228" v="35" actId="478"/>
          <ac:picMkLst>
            <pc:docMk/>
            <pc:sldMk cId="1874014260" sldId="2147474709"/>
            <ac:picMk id="12" creationId="{B0ADB562-C83B-BDB4-BE78-2A49E1C23056}"/>
          </ac:picMkLst>
        </pc:picChg>
      </pc:sldChg>
      <pc:sldChg chg="addSp delSp modSp mod modTransition delAnim modAnim modNotesTx">
        <pc:chgData name="DOMINGUEZ, Morgane" userId="d29c428e-ee62-4017-a838-521138d5b01c" providerId="ADAL" clId="{A2A33B7E-B378-4DC3-A5A9-019D29D01A13}" dt="2025-02-18T18:49:29.518" v="284"/>
        <pc:sldMkLst>
          <pc:docMk/>
          <pc:sldMk cId="3993658860" sldId="2147474710"/>
        </pc:sldMkLst>
        <pc:spChg chg="mod">
          <ac:chgData name="DOMINGUEZ, Morgane" userId="d29c428e-ee62-4017-a838-521138d5b01c" providerId="ADAL" clId="{A2A33B7E-B378-4DC3-A5A9-019D29D01A13}" dt="2025-02-18T18:42:07.061" v="213" actId="255"/>
          <ac:spMkLst>
            <pc:docMk/>
            <pc:sldMk cId="3993658860" sldId="2147474710"/>
            <ac:spMk id="3" creationId="{7E886C14-45D3-C232-632E-0C28FDB53562}"/>
          </ac:spMkLst>
        </pc:spChg>
        <pc:spChg chg="add del">
          <ac:chgData name="DOMINGUEZ, Morgane" userId="d29c428e-ee62-4017-a838-521138d5b01c" providerId="ADAL" clId="{A2A33B7E-B378-4DC3-A5A9-019D29D01A13}" dt="2025-02-18T18:49:28.493" v="283" actId="22"/>
          <ac:spMkLst>
            <pc:docMk/>
            <pc:sldMk cId="3993658860" sldId="2147474710"/>
            <ac:spMk id="13" creationId="{E77EBDAD-D25D-A7D3-532A-4B240DEF1E4A}"/>
          </ac:spMkLst>
        </pc:spChg>
        <pc:picChg chg="del">
          <ac:chgData name="DOMINGUEZ, Morgane" userId="d29c428e-ee62-4017-a838-521138d5b01c" providerId="ADAL" clId="{A2A33B7E-B378-4DC3-A5A9-019D29D01A13}" dt="2025-02-18T18:36:42.627" v="43" actId="478"/>
          <ac:picMkLst>
            <pc:docMk/>
            <pc:sldMk cId="3993658860" sldId="2147474710"/>
            <ac:picMk id="2" creationId="{A05E1BCC-C79A-AC17-5026-EEB0DA7BFC49}"/>
          </ac:picMkLst>
        </pc:picChg>
      </pc:sldChg>
      <pc:sldChg chg="delSp modSp mod modTransition delAnim modAnim modNotesTx">
        <pc:chgData name="DOMINGUEZ, Morgane" userId="d29c428e-ee62-4017-a838-521138d5b01c" providerId="ADAL" clId="{A2A33B7E-B378-4DC3-A5A9-019D29D01A13}" dt="2025-02-18T18:49:39.084" v="285"/>
        <pc:sldMkLst>
          <pc:docMk/>
          <pc:sldMk cId="3612593229" sldId="2147474711"/>
        </pc:sldMkLst>
        <pc:spChg chg="mod">
          <ac:chgData name="DOMINGUEZ, Morgane" userId="d29c428e-ee62-4017-a838-521138d5b01c" providerId="ADAL" clId="{A2A33B7E-B378-4DC3-A5A9-019D29D01A13}" dt="2025-02-18T18:42:12.420" v="214" actId="255"/>
          <ac:spMkLst>
            <pc:docMk/>
            <pc:sldMk cId="3612593229" sldId="2147474711"/>
            <ac:spMk id="19" creationId="{232DBF9B-0341-3A77-AB37-69F290A232B0}"/>
          </ac:spMkLst>
        </pc:spChg>
        <pc:picChg chg="del">
          <ac:chgData name="DOMINGUEZ, Morgane" userId="d29c428e-ee62-4017-a838-521138d5b01c" providerId="ADAL" clId="{A2A33B7E-B378-4DC3-A5A9-019D29D01A13}" dt="2025-02-18T18:36:47.815" v="53" actId="478"/>
          <ac:picMkLst>
            <pc:docMk/>
            <pc:sldMk cId="3612593229" sldId="2147474711"/>
            <ac:picMk id="13" creationId="{ADDD1273-E306-3F6C-7AD2-1449143F06EA}"/>
          </ac:picMkLst>
        </pc:picChg>
      </pc:sldChg>
      <pc:sldChg chg="delSp modSp mod modTransition delAnim modAnim modNotesTx">
        <pc:chgData name="DOMINGUEZ, Morgane" userId="d29c428e-ee62-4017-a838-521138d5b01c" providerId="ADAL" clId="{A2A33B7E-B378-4DC3-A5A9-019D29D01A13}" dt="2025-02-18T18:49:49.706" v="287"/>
        <pc:sldMkLst>
          <pc:docMk/>
          <pc:sldMk cId="2445826349" sldId="2147474712"/>
        </pc:sldMkLst>
        <pc:spChg chg="mod">
          <ac:chgData name="DOMINGUEZ, Morgane" userId="d29c428e-ee62-4017-a838-521138d5b01c" providerId="ADAL" clId="{A2A33B7E-B378-4DC3-A5A9-019D29D01A13}" dt="2025-02-18T18:42:21.801" v="216" actId="255"/>
          <ac:spMkLst>
            <pc:docMk/>
            <pc:sldMk cId="2445826349" sldId="2147474712"/>
            <ac:spMk id="8" creationId="{6B78D40D-FB01-DEF8-D226-FEEABC6490EA}"/>
          </ac:spMkLst>
        </pc:spChg>
        <pc:picChg chg="del">
          <ac:chgData name="DOMINGUEZ, Morgane" userId="d29c428e-ee62-4017-a838-521138d5b01c" providerId="ADAL" clId="{A2A33B7E-B378-4DC3-A5A9-019D29D01A13}" dt="2025-02-18T18:36:54.502" v="58" actId="478"/>
          <ac:picMkLst>
            <pc:docMk/>
            <pc:sldMk cId="2445826349" sldId="2147474712"/>
            <ac:picMk id="2" creationId="{3635ED4E-309B-4D19-4D41-A93263431871}"/>
          </ac:picMkLst>
        </pc:picChg>
      </pc:sldChg>
      <pc:sldChg chg="delSp modSp mod modTransition delAnim modAnim modNotesTx">
        <pc:chgData name="DOMINGUEZ, Morgane" userId="d29c428e-ee62-4017-a838-521138d5b01c" providerId="ADAL" clId="{A2A33B7E-B378-4DC3-A5A9-019D29D01A13}" dt="2025-02-18T18:49:57.624" v="288"/>
        <pc:sldMkLst>
          <pc:docMk/>
          <pc:sldMk cId="307908686" sldId="2147474713"/>
        </pc:sldMkLst>
        <pc:spChg chg="mod">
          <ac:chgData name="DOMINGUEZ, Morgane" userId="d29c428e-ee62-4017-a838-521138d5b01c" providerId="ADAL" clId="{A2A33B7E-B378-4DC3-A5A9-019D29D01A13}" dt="2025-02-18T18:42:26.975" v="217" actId="255"/>
          <ac:spMkLst>
            <pc:docMk/>
            <pc:sldMk cId="307908686" sldId="2147474713"/>
            <ac:spMk id="7" creationId="{7948B776-4140-7ABC-1C05-666F8C2B3B98}"/>
          </ac:spMkLst>
        </pc:spChg>
        <pc:picChg chg="del">
          <ac:chgData name="DOMINGUEZ, Morgane" userId="d29c428e-ee62-4017-a838-521138d5b01c" providerId="ADAL" clId="{A2A33B7E-B378-4DC3-A5A9-019D29D01A13}" dt="2025-02-18T18:37:00.345" v="62" actId="478"/>
          <ac:picMkLst>
            <pc:docMk/>
            <pc:sldMk cId="307908686" sldId="2147474713"/>
            <ac:picMk id="2" creationId="{7A69D26A-10D3-86FF-62F8-05A7D4EF5139}"/>
          </ac:picMkLst>
        </pc:picChg>
      </pc:sldChg>
      <pc:sldChg chg="delSp modSp mod modTransition delAnim modAnim modNotesTx">
        <pc:chgData name="DOMINGUEZ, Morgane" userId="d29c428e-ee62-4017-a838-521138d5b01c" providerId="ADAL" clId="{A2A33B7E-B378-4DC3-A5A9-019D29D01A13}" dt="2025-02-18T18:50:03.605" v="289"/>
        <pc:sldMkLst>
          <pc:docMk/>
          <pc:sldMk cId="2805447544" sldId="2147474714"/>
        </pc:sldMkLst>
        <pc:spChg chg="mod">
          <ac:chgData name="DOMINGUEZ, Morgane" userId="d29c428e-ee62-4017-a838-521138d5b01c" providerId="ADAL" clId="{A2A33B7E-B378-4DC3-A5A9-019D29D01A13}" dt="2025-02-18T18:42:33.726" v="218" actId="255"/>
          <ac:spMkLst>
            <pc:docMk/>
            <pc:sldMk cId="2805447544" sldId="2147474714"/>
            <ac:spMk id="3" creationId="{B8E6C202-41D9-70C3-4C31-1575B443543A}"/>
          </ac:spMkLst>
        </pc:spChg>
        <pc:picChg chg="del">
          <ac:chgData name="DOMINGUEZ, Morgane" userId="d29c428e-ee62-4017-a838-521138d5b01c" providerId="ADAL" clId="{A2A33B7E-B378-4DC3-A5A9-019D29D01A13}" dt="2025-02-18T18:37:05.340" v="66" actId="478"/>
          <ac:picMkLst>
            <pc:docMk/>
            <pc:sldMk cId="2805447544" sldId="2147474714"/>
            <ac:picMk id="2" creationId="{01DFE4D3-B08F-BB80-14F0-02667C71641B}"/>
          </ac:picMkLst>
        </pc:picChg>
      </pc:sldChg>
      <pc:sldChg chg="delSp modSp mod modTransition delAnim modAnim modNotesTx">
        <pc:chgData name="DOMINGUEZ, Morgane" userId="d29c428e-ee62-4017-a838-521138d5b01c" providerId="ADAL" clId="{A2A33B7E-B378-4DC3-A5A9-019D29D01A13}" dt="2025-02-18T18:50:14.761" v="291"/>
        <pc:sldMkLst>
          <pc:docMk/>
          <pc:sldMk cId="1364773502" sldId="2147474715"/>
        </pc:sldMkLst>
        <pc:spChg chg="mod">
          <ac:chgData name="DOMINGUEZ, Morgane" userId="d29c428e-ee62-4017-a838-521138d5b01c" providerId="ADAL" clId="{A2A33B7E-B378-4DC3-A5A9-019D29D01A13}" dt="2025-02-18T18:42:43.533" v="220" actId="255"/>
          <ac:spMkLst>
            <pc:docMk/>
            <pc:sldMk cId="1364773502" sldId="2147474715"/>
            <ac:spMk id="2" creationId="{A84272EC-9D31-4C28-BCD9-38E8E9790C93}"/>
          </ac:spMkLst>
        </pc:spChg>
        <pc:picChg chg="del">
          <ac:chgData name="DOMINGUEZ, Morgane" userId="d29c428e-ee62-4017-a838-521138d5b01c" providerId="ADAL" clId="{A2A33B7E-B378-4DC3-A5A9-019D29D01A13}" dt="2025-02-18T18:37:11.493" v="70" actId="478"/>
          <ac:picMkLst>
            <pc:docMk/>
            <pc:sldMk cId="1364773502" sldId="2147474715"/>
            <ac:picMk id="15" creationId="{92B29B73-39E6-432F-82E0-2BE4B1AA970E}"/>
          </ac:picMkLst>
        </pc:picChg>
      </pc:sldChg>
      <pc:sldChg chg="delSp modSp mod modTransition delAnim modAnim modNotesTx">
        <pc:chgData name="DOMINGUEZ, Morgane" userId="d29c428e-ee62-4017-a838-521138d5b01c" providerId="ADAL" clId="{A2A33B7E-B378-4DC3-A5A9-019D29D01A13}" dt="2025-02-18T18:50:43.743" v="296"/>
        <pc:sldMkLst>
          <pc:docMk/>
          <pc:sldMk cId="2647967921" sldId="2147474716"/>
        </pc:sldMkLst>
        <pc:spChg chg="mod">
          <ac:chgData name="DOMINGUEZ, Morgane" userId="d29c428e-ee62-4017-a838-521138d5b01c" providerId="ADAL" clId="{A2A33B7E-B378-4DC3-A5A9-019D29D01A13}" dt="2025-02-18T18:43:18.912" v="225" actId="1076"/>
          <ac:spMkLst>
            <pc:docMk/>
            <pc:sldMk cId="2647967921" sldId="2147474716"/>
            <ac:spMk id="10" creationId="{2AAD8900-DCAC-C990-1D2F-5C5EA3804583}"/>
          </ac:spMkLst>
        </pc:spChg>
        <pc:picChg chg="del">
          <ac:chgData name="DOMINGUEZ, Morgane" userId="d29c428e-ee62-4017-a838-521138d5b01c" providerId="ADAL" clId="{A2A33B7E-B378-4DC3-A5A9-019D29D01A13}" dt="2025-02-18T18:37:30.804" v="88" actId="478"/>
          <ac:picMkLst>
            <pc:docMk/>
            <pc:sldMk cId="2647967921" sldId="2147474716"/>
            <ac:picMk id="2" creationId="{0E993EB7-7023-4E81-A670-0160CFC94995}"/>
          </ac:picMkLst>
        </pc:picChg>
      </pc:sldChg>
    </pc:docChg>
  </pc:docChgLst>
  <pc:docChgLst>
    <pc:chgData name="DOMINGUEZ, Morgane" userId="d29c428e-ee62-4017-a838-521138d5b01c" providerId="ADAL" clId="{E516FBC2-D46B-41BE-95A1-434E433B7D0E}"/>
    <pc:docChg chg="undo custSel modSld">
      <pc:chgData name="DOMINGUEZ, Morgane" userId="d29c428e-ee62-4017-a838-521138d5b01c" providerId="ADAL" clId="{E516FBC2-D46B-41BE-95A1-434E433B7D0E}" dt="2025-05-19T16:45:24.213" v="858"/>
      <pc:docMkLst>
        <pc:docMk/>
      </pc:docMkLst>
      <pc:sldChg chg="addSp delSp modSp mod modTransition delAnim modAnim modNotesTx">
        <pc:chgData name="DOMINGUEZ, Morgane" userId="d29c428e-ee62-4017-a838-521138d5b01c" providerId="ADAL" clId="{E516FBC2-D46B-41BE-95A1-434E433B7D0E}" dt="2025-05-19T16:42:38.923" v="829"/>
        <pc:sldMkLst>
          <pc:docMk/>
          <pc:sldMk cId="1900747598" sldId="874"/>
        </pc:sldMkLst>
        <pc:picChg chg="add del mod">
          <ac:chgData name="DOMINGUEZ, Morgane" userId="d29c428e-ee62-4017-a838-521138d5b01c" providerId="ADAL" clId="{E516FBC2-D46B-41BE-95A1-434E433B7D0E}" dt="2025-05-19T16:33:47.442" v="566" actId="478"/>
          <ac:picMkLst>
            <pc:docMk/>
            <pc:sldMk cId="1900747598" sldId="874"/>
            <ac:picMk id="2" creationId="{6D1B636E-56B6-58BA-F929-1AD0DE05F2A2}"/>
          </ac:picMkLst>
        </pc:picChg>
        <pc:picChg chg="mod">
          <ac:chgData name="DOMINGUEZ, Morgane" userId="d29c428e-ee62-4017-a838-521138d5b01c" providerId="ADAL" clId="{E516FBC2-D46B-41BE-95A1-434E433B7D0E}" dt="2025-05-09T09:30:51.283" v="41" actId="14100"/>
          <ac:picMkLst>
            <pc:docMk/>
            <pc:sldMk cId="1900747598" sldId="874"/>
            <ac:picMk id="3" creationId="{B958DA65-DE4D-D236-CA9D-2C45247F74A6}"/>
          </ac:picMkLst>
        </pc:picChg>
      </pc:sldChg>
      <pc:sldChg chg="addSp delSp modSp mod modTransition delAnim modAnim modNotesTx">
        <pc:chgData name="DOMINGUEZ, Morgane" userId="d29c428e-ee62-4017-a838-521138d5b01c" providerId="ADAL" clId="{E516FBC2-D46B-41BE-95A1-434E433B7D0E}" dt="2025-05-19T16:44:53.959" v="852"/>
        <pc:sldMkLst>
          <pc:docMk/>
          <pc:sldMk cId="2760534912" sldId="2147474607"/>
        </pc:sldMkLst>
        <pc:spChg chg="del">
          <ac:chgData name="DOMINGUEZ, Morgane" userId="d29c428e-ee62-4017-a838-521138d5b01c" providerId="ADAL" clId="{E516FBC2-D46B-41BE-95A1-434E433B7D0E}" dt="2025-05-09T10:45:56.857" v="311" actId="478"/>
          <ac:spMkLst>
            <pc:docMk/>
            <pc:sldMk cId="2760534912" sldId="2147474607"/>
            <ac:spMk id="2" creationId="{BA10A717-2FE7-BE62-279F-7A43BDD80B8C}"/>
          </ac:spMkLst>
        </pc:spChg>
        <pc:spChg chg="mod">
          <ac:chgData name="DOMINGUEZ, Morgane" userId="d29c428e-ee62-4017-a838-521138d5b01c" providerId="ADAL" clId="{E516FBC2-D46B-41BE-95A1-434E433B7D0E}" dt="2025-05-09T11:18:51.840" v="528" actId="20577"/>
          <ac:spMkLst>
            <pc:docMk/>
            <pc:sldMk cId="2760534912" sldId="2147474607"/>
            <ac:spMk id="3" creationId="{B48F4DB3-9067-B35E-DC8B-8498CDCAFC3E}"/>
          </ac:spMkLst>
        </pc:spChg>
        <pc:spChg chg="del mod">
          <ac:chgData name="DOMINGUEZ, Morgane" userId="d29c428e-ee62-4017-a838-521138d5b01c" providerId="ADAL" clId="{E516FBC2-D46B-41BE-95A1-434E433B7D0E}" dt="2025-05-09T10:45:56.304" v="310" actId="478"/>
          <ac:spMkLst>
            <pc:docMk/>
            <pc:sldMk cId="2760534912" sldId="2147474607"/>
            <ac:spMk id="4" creationId="{91477613-04BF-3E6B-4724-229C2A199C40}"/>
          </ac:spMkLst>
        </pc:spChg>
        <pc:spChg chg="add del mod">
          <ac:chgData name="DOMINGUEZ, Morgane" userId="d29c428e-ee62-4017-a838-521138d5b01c" providerId="ADAL" clId="{E516FBC2-D46B-41BE-95A1-434E433B7D0E}" dt="2025-05-19T16:35:53.395" v="682" actId="478"/>
          <ac:spMkLst>
            <pc:docMk/>
            <pc:sldMk cId="2760534912" sldId="2147474607"/>
            <ac:spMk id="6" creationId="{23CD88CF-7CFE-CE79-AC9B-79AC9AF5876A}"/>
          </ac:spMkLst>
        </pc:spChg>
        <pc:spChg chg="add del mod">
          <ac:chgData name="DOMINGUEZ, Morgane" userId="d29c428e-ee62-4017-a838-521138d5b01c" providerId="ADAL" clId="{E516FBC2-D46B-41BE-95A1-434E433B7D0E}" dt="2025-05-19T16:35:52.947" v="681" actId="478"/>
          <ac:spMkLst>
            <pc:docMk/>
            <pc:sldMk cId="2760534912" sldId="2147474607"/>
            <ac:spMk id="7" creationId="{C3E88AAC-358B-FD98-39FE-B5272820681F}"/>
          </ac:spMkLst>
        </pc:spChg>
        <pc:picChg chg="add del mod">
          <ac:chgData name="DOMINGUEZ, Morgane" userId="d29c428e-ee62-4017-a838-521138d5b01c" providerId="ADAL" clId="{E516FBC2-D46B-41BE-95A1-434E433B7D0E}" dt="2025-05-19T16:35:49.192" v="677" actId="478"/>
          <ac:picMkLst>
            <pc:docMk/>
            <pc:sldMk cId="2760534912" sldId="2147474607"/>
            <ac:picMk id="8" creationId="{DBA09D82-24F7-8F97-540B-F297D5A4B8E2}"/>
          </ac:picMkLst>
        </pc:picChg>
      </pc:sldChg>
      <pc:sldChg chg="addSp delSp modSp mod modTransition delAnim modAnim modNotesTx">
        <pc:chgData name="DOMINGUEZ, Morgane" userId="d29c428e-ee62-4017-a838-521138d5b01c" providerId="ADAL" clId="{E516FBC2-D46B-41BE-95A1-434E433B7D0E}" dt="2025-05-19T16:44:59.186" v="853"/>
        <pc:sldMkLst>
          <pc:docMk/>
          <pc:sldMk cId="2157614585" sldId="2147474610"/>
        </pc:sldMkLst>
        <pc:spChg chg="mod">
          <ac:chgData name="DOMINGUEZ, Morgane" userId="d29c428e-ee62-4017-a838-521138d5b01c" providerId="ADAL" clId="{E516FBC2-D46B-41BE-95A1-434E433B7D0E}" dt="2025-05-09T11:19:04.904" v="553" actId="20577"/>
          <ac:spMkLst>
            <pc:docMk/>
            <pc:sldMk cId="2157614585" sldId="2147474610"/>
            <ac:spMk id="7" creationId="{AE38434C-7DF6-E4AD-6A5A-53291533C01B}"/>
          </ac:spMkLst>
        </pc:spChg>
        <pc:picChg chg="add del mod">
          <ac:chgData name="DOMINGUEZ, Morgane" userId="d29c428e-ee62-4017-a838-521138d5b01c" providerId="ADAL" clId="{E516FBC2-D46B-41BE-95A1-434E433B7D0E}" dt="2025-05-19T16:35:55.363" v="683" actId="478"/>
          <ac:picMkLst>
            <pc:docMk/>
            <pc:sldMk cId="2157614585" sldId="2147474610"/>
            <ac:picMk id="2" creationId="{01C9BBA5-6D84-DE2C-4857-C3FAC46D8586}"/>
          </ac:picMkLst>
        </pc:picChg>
      </pc:sldChg>
      <pc:sldChg chg="addSp delSp modSp mod modTransition delAnim modAnim modNotesTx">
        <pc:chgData name="DOMINGUEZ, Morgane" userId="d29c428e-ee62-4017-a838-521138d5b01c" providerId="ADAL" clId="{E516FBC2-D46B-41BE-95A1-434E433B7D0E}" dt="2025-05-19T16:45:04.675" v="854"/>
        <pc:sldMkLst>
          <pc:docMk/>
          <pc:sldMk cId="1163143416" sldId="2147474611"/>
        </pc:sldMkLst>
        <pc:spChg chg="add del mod">
          <ac:chgData name="DOMINGUEZ, Morgane" userId="d29c428e-ee62-4017-a838-521138d5b01c" providerId="ADAL" clId="{E516FBC2-D46B-41BE-95A1-434E433B7D0E}" dt="2025-05-19T16:36:00.607" v="686" actId="478"/>
          <ac:spMkLst>
            <pc:docMk/>
            <pc:sldMk cId="1163143416" sldId="2147474611"/>
            <ac:spMk id="2" creationId="{EC327190-670E-7B64-A71B-346C59631DE9}"/>
          </ac:spMkLst>
        </pc:spChg>
        <pc:spChg chg="del">
          <ac:chgData name="DOMINGUEZ, Morgane" userId="d29c428e-ee62-4017-a838-521138d5b01c" providerId="ADAL" clId="{E516FBC2-D46B-41BE-95A1-434E433B7D0E}" dt="2025-05-09T10:46:02.714" v="314" actId="478"/>
          <ac:spMkLst>
            <pc:docMk/>
            <pc:sldMk cId="1163143416" sldId="2147474611"/>
            <ac:spMk id="4" creationId="{BA10A717-2FE7-BE62-279F-7A43BDD80B8C}"/>
          </ac:spMkLst>
        </pc:spChg>
        <pc:spChg chg="del">
          <ac:chgData name="DOMINGUEZ, Morgane" userId="d29c428e-ee62-4017-a838-521138d5b01c" providerId="ADAL" clId="{E516FBC2-D46B-41BE-95A1-434E433B7D0E}" dt="2025-05-09T10:46:02.006" v="313" actId="478"/>
          <ac:spMkLst>
            <pc:docMk/>
            <pc:sldMk cId="1163143416" sldId="2147474611"/>
            <ac:spMk id="7" creationId="{91477613-04BF-3E6B-4724-229C2A199C40}"/>
          </ac:spMkLst>
        </pc:spChg>
        <pc:spChg chg="add del mod">
          <ac:chgData name="DOMINGUEZ, Morgane" userId="d29c428e-ee62-4017-a838-521138d5b01c" providerId="ADAL" clId="{E516FBC2-D46B-41BE-95A1-434E433B7D0E}" dt="2025-05-19T16:35:57.869" v="684" actId="478"/>
          <ac:spMkLst>
            <pc:docMk/>
            <pc:sldMk cId="1163143416" sldId="2147474611"/>
            <ac:spMk id="8" creationId="{E4F025DF-A2EB-D584-2F08-A4335C910A0C}"/>
          </ac:spMkLst>
        </pc:spChg>
        <pc:picChg chg="add del mod">
          <ac:chgData name="DOMINGUEZ, Morgane" userId="d29c428e-ee62-4017-a838-521138d5b01c" providerId="ADAL" clId="{E516FBC2-D46B-41BE-95A1-434E433B7D0E}" dt="2025-05-19T16:36:02.400" v="687" actId="478"/>
          <ac:picMkLst>
            <pc:docMk/>
            <pc:sldMk cId="1163143416" sldId="2147474611"/>
            <ac:picMk id="9" creationId="{069F2A56-307E-D3BA-4174-AD3D5BDB2EA1}"/>
          </ac:picMkLst>
        </pc:picChg>
      </pc:sldChg>
      <pc:sldChg chg="addSp delSp modSp mod modTransition delAnim modAnim modNotesTx">
        <pc:chgData name="DOMINGUEZ, Morgane" userId="d29c428e-ee62-4017-a838-521138d5b01c" providerId="ADAL" clId="{E516FBC2-D46B-41BE-95A1-434E433B7D0E}" dt="2025-05-19T16:45:09.950" v="855"/>
        <pc:sldMkLst>
          <pc:docMk/>
          <pc:sldMk cId="4230200921" sldId="2147474612"/>
        </pc:sldMkLst>
        <pc:picChg chg="add del mod">
          <ac:chgData name="DOMINGUEZ, Morgane" userId="d29c428e-ee62-4017-a838-521138d5b01c" providerId="ADAL" clId="{E516FBC2-D46B-41BE-95A1-434E433B7D0E}" dt="2025-05-19T16:36:05.860" v="688" actId="478"/>
          <ac:picMkLst>
            <pc:docMk/>
            <pc:sldMk cId="4230200921" sldId="2147474612"/>
            <ac:picMk id="2" creationId="{6C8106E2-10A5-307C-0DB5-48147BEC1E2E}"/>
          </ac:picMkLst>
        </pc:picChg>
      </pc:sldChg>
      <pc:sldChg chg="addSp delSp modSp mod modTransition delAnim modAnim modNotesTx">
        <pc:chgData name="DOMINGUEZ, Morgane" userId="d29c428e-ee62-4017-a838-521138d5b01c" providerId="ADAL" clId="{E516FBC2-D46B-41BE-95A1-434E433B7D0E}" dt="2025-05-19T16:45:15.122" v="856"/>
        <pc:sldMkLst>
          <pc:docMk/>
          <pc:sldMk cId="3750282615" sldId="2147474613"/>
        </pc:sldMkLst>
        <pc:spChg chg="del">
          <ac:chgData name="DOMINGUEZ, Morgane" userId="d29c428e-ee62-4017-a838-521138d5b01c" providerId="ADAL" clId="{E516FBC2-D46B-41BE-95A1-434E433B7D0E}" dt="2025-05-09T10:46:08.233" v="317" actId="478"/>
          <ac:spMkLst>
            <pc:docMk/>
            <pc:sldMk cId="3750282615" sldId="2147474613"/>
            <ac:spMk id="4" creationId="{BA10A717-2FE7-BE62-279F-7A43BDD80B8C}"/>
          </ac:spMkLst>
        </pc:spChg>
        <pc:spChg chg="del">
          <ac:chgData name="DOMINGUEZ, Morgane" userId="d29c428e-ee62-4017-a838-521138d5b01c" providerId="ADAL" clId="{E516FBC2-D46B-41BE-95A1-434E433B7D0E}" dt="2025-05-09T10:46:07.728" v="316" actId="478"/>
          <ac:spMkLst>
            <pc:docMk/>
            <pc:sldMk cId="3750282615" sldId="2147474613"/>
            <ac:spMk id="6" creationId="{91477613-04BF-3E6B-4724-229C2A199C40}"/>
          </ac:spMkLst>
        </pc:spChg>
        <pc:spChg chg="add del mod">
          <ac:chgData name="DOMINGUEZ, Morgane" userId="d29c428e-ee62-4017-a838-521138d5b01c" providerId="ADAL" clId="{E516FBC2-D46B-41BE-95A1-434E433B7D0E}" dt="2025-05-19T16:36:11.873" v="695" actId="478"/>
          <ac:spMkLst>
            <pc:docMk/>
            <pc:sldMk cId="3750282615" sldId="2147474613"/>
            <ac:spMk id="7" creationId="{ADC1B89B-1442-E778-C6CA-041B1F347535}"/>
          </ac:spMkLst>
        </pc:spChg>
        <pc:spChg chg="add del mod">
          <ac:chgData name="DOMINGUEZ, Morgane" userId="d29c428e-ee62-4017-a838-521138d5b01c" providerId="ADAL" clId="{E516FBC2-D46B-41BE-95A1-434E433B7D0E}" dt="2025-05-19T16:36:08.069" v="689" actId="478"/>
          <ac:spMkLst>
            <pc:docMk/>
            <pc:sldMk cId="3750282615" sldId="2147474613"/>
            <ac:spMk id="8" creationId="{EF838547-BC88-F100-158E-6F2329FEA674}"/>
          </ac:spMkLst>
        </pc:spChg>
        <pc:picChg chg="add del mod">
          <ac:chgData name="DOMINGUEZ, Morgane" userId="d29c428e-ee62-4017-a838-521138d5b01c" providerId="ADAL" clId="{E516FBC2-D46B-41BE-95A1-434E433B7D0E}" dt="2025-05-19T16:36:10.920" v="694" actId="478"/>
          <ac:picMkLst>
            <pc:docMk/>
            <pc:sldMk cId="3750282615" sldId="2147474613"/>
            <ac:picMk id="9" creationId="{B4FDFD22-2429-F319-933C-CA7F665AC345}"/>
          </ac:picMkLst>
        </pc:picChg>
      </pc:sldChg>
      <pc:sldChg chg="addSp delSp modSp mod modTransition delAnim modAnim modNotesTx">
        <pc:chgData name="DOMINGUEZ, Morgane" userId="d29c428e-ee62-4017-a838-521138d5b01c" providerId="ADAL" clId="{E516FBC2-D46B-41BE-95A1-434E433B7D0E}" dt="2025-05-19T16:45:19.452" v="857"/>
        <pc:sldMkLst>
          <pc:docMk/>
          <pc:sldMk cId="121190327" sldId="2147474614"/>
        </pc:sldMkLst>
        <pc:picChg chg="add del mod">
          <ac:chgData name="DOMINGUEZ, Morgane" userId="d29c428e-ee62-4017-a838-521138d5b01c" providerId="ADAL" clId="{E516FBC2-D46B-41BE-95A1-434E433B7D0E}" dt="2025-05-19T16:36:17.255" v="696" actId="478"/>
          <ac:picMkLst>
            <pc:docMk/>
            <pc:sldMk cId="121190327" sldId="2147474614"/>
            <ac:picMk id="2" creationId="{E987584E-B92B-EFC1-3A18-F48F729279FC}"/>
          </ac:picMkLst>
        </pc:picChg>
      </pc:sldChg>
      <pc:sldChg chg="addSp delSp modSp mod modTransition delAnim modAnim modNotesTx">
        <pc:chgData name="DOMINGUEZ, Morgane" userId="d29c428e-ee62-4017-a838-521138d5b01c" providerId="ADAL" clId="{E516FBC2-D46B-41BE-95A1-434E433B7D0E}" dt="2025-05-19T16:44:47.154" v="851"/>
        <pc:sldMkLst>
          <pc:docMk/>
          <pc:sldMk cId="4257536088" sldId="2147474615"/>
        </pc:sldMkLst>
        <pc:picChg chg="add del mod">
          <ac:chgData name="DOMINGUEZ, Morgane" userId="d29c428e-ee62-4017-a838-521138d5b01c" providerId="ADAL" clId="{E516FBC2-D46B-41BE-95A1-434E433B7D0E}" dt="2025-05-19T16:35:46.122" v="676" actId="478"/>
          <ac:picMkLst>
            <pc:docMk/>
            <pc:sldMk cId="4257536088" sldId="2147474615"/>
            <ac:picMk id="3" creationId="{571E0D89-9930-3CBA-9352-CBE00F156F4F}"/>
          </ac:picMkLst>
        </pc:picChg>
      </pc:sldChg>
      <pc:sldChg chg="addSp delSp modSp mod modTransition delAnim modAnim modNotesTx">
        <pc:chgData name="DOMINGUEZ, Morgane" userId="d29c428e-ee62-4017-a838-521138d5b01c" providerId="ADAL" clId="{E516FBC2-D46B-41BE-95A1-434E433B7D0E}" dt="2025-05-19T16:45:24.213" v="858"/>
        <pc:sldMkLst>
          <pc:docMk/>
          <pc:sldMk cId="2849894684" sldId="2147474632"/>
        </pc:sldMkLst>
        <pc:picChg chg="add del mod">
          <ac:chgData name="DOMINGUEZ, Morgane" userId="d29c428e-ee62-4017-a838-521138d5b01c" providerId="ADAL" clId="{E516FBC2-D46B-41BE-95A1-434E433B7D0E}" dt="2025-05-19T16:36:20.017" v="697" actId="478"/>
          <ac:picMkLst>
            <pc:docMk/>
            <pc:sldMk cId="2849894684" sldId="2147474632"/>
            <ac:picMk id="3" creationId="{BC5B30B8-10B6-88EF-8C87-B6FB2B02F4B9}"/>
          </ac:picMkLst>
        </pc:picChg>
      </pc:sldChg>
      <pc:sldChg chg="addSp delSp modSp mod modTransition delAnim modAnim modNotesTx">
        <pc:chgData name="DOMINGUEZ, Morgane" userId="d29c428e-ee62-4017-a838-521138d5b01c" providerId="ADAL" clId="{E516FBC2-D46B-41BE-95A1-434E433B7D0E}" dt="2025-05-19T16:42:43.732" v="830"/>
        <pc:sldMkLst>
          <pc:docMk/>
          <pc:sldMk cId="354932537" sldId="2147474636"/>
        </pc:sldMkLst>
        <pc:spChg chg="del">
          <ac:chgData name="DOMINGUEZ, Morgane" userId="d29c428e-ee62-4017-a838-521138d5b01c" providerId="ADAL" clId="{E516FBC2-D46B-41BE-95A1-434E433B7D0E}" dt="2025-05-19T16:40:39.094" v="821" actId="478"/>
          <ac:spMkLst>
            <pc:docMk/>
            <pc:sldMk cId="354932537" sldId="2147474636"/>
            <ac:spMk id="3" creationId="{247F811F-57C7-5FEB-5B49-C37D111FCD09}"/>
          </ac:spMkLst>
        </pc:spChg>
        <pc:picChg chg="add del mod">
          <ac:chgData name="DOMINGUEZ, Morgane" userId="d29c428e-ee62-4017-a838-521138d5b01c" providerId="ADAL" clId="{E516FBC2-D46B-41BE-95A1-434E433B7D0E}" dt="2025-05-19T16:33:50.489" v="567" actId="478"/>
          <ac:picMkLst>
            <pc:docMk/>
            <pc:sldMk cId="354932537" sldId="2147474636"/>
            <ac:picMk id="2" creationId="{8E231DDF-7B7F-07B8-3A4D-E8BF996F368D}"/>
          </ac:picMkLst>
        </pc:picChg>
        <pc:picChg chg="del mod">
          <ac:chgData name="DOMINGUEZ, Morgane" userId="d29c428e-ee62-4017-a838-521138d5b01c" providerId="ADAL" clId="{E516FBC2-D46B-41BE-95A1-434E433B7D0E}" dt="2025-05-19T16:40:37.027" v="820" actId="21"/>
          <ac:picMkLst>
            <pc:docMk/>
            <pc:sldMk cId="354932537" sldId="2147474636"/>
            <ac:picMk id="4" creationId="{76ADC53F-94D5-1662-0DBF-ECEF849600F6}"/>
          </ac:picMkLst>
        </pc:picChg>
        <pc:picChg chg="add mod">
          <ac:chgData name="DOMINGUEZ, Morgane" userId="d29c428e-ee62-4017-a838-521138d5b01c" providerId="ADAL" clId="{E516FBC2-D46B-41BE-95A1-434E433B7D0E}" dt="2025-05-19T16:40:39.526" v="822"/>
          <ac:picMkLst>
            <pc:docMk/>
            <pc:sldMk cId="354932537" sldId="2147474636"/>
            <ac:picMk id="5" creationId="{76ADC53F-94D5-1662-0DBF-ECEF849600F6}"/>
          </ac:picMkLst>
        </pc:picChg>
      </pc:sldChg>
      <pc:sldChg chg="addSp delSp modSp mod modTransition delAnim modAnim modNotesTx">
        <pc:chgData name="DOMINGUEZ, Morgane" userId="d29c428e-ee62-4017-a838-521138d5b01c" providerId="ADAL" clId="{E516FBC2-D46B-41BE-95A1-434E433B7D0E}" dt="2025-05-19T16:43:01.433" v="833"/>
        <pc:sldMkLst>
          <pc:docMk/>
          <pc:sldMk cId="2520317998" sldId="2147474683"/>
        </pc:sldMkLst>
        <pc:spChg chg="del">
          <ac:chgData name="DOMINGUEZ, Morgane" userId="d29c428e-ee62-4017-a838-521138d5b01c" providerId="ADAL" clId="{E516FBC2-D46B-41BE-95A1-434E433B7D0E}" dt="2025-05-19T16:40:50.794" v="823" actId="478"/>
          <ac:spMkLst>
            <pc:docMk/>
            <pc:sldMk cId="2520317998" sldId="2147474683"/>
            <ac:spMk id="3" creationId="{4AD53769-3ECF-B206-B6A4-92FBC6A16B17}"/>
          </ac:spMkLst>
        </pc:spChg>
        <pc:picChg chg="add del mod">
          <ac:chgData name="DOMINGUEZ, Morgane" userId="d29c428e-ee62-4017-a838-521138d5b01c" providerId="ADAL" clId="{E516FBC2-D46B-41BE-95A1-434E433B7D0E}" dt="2025-05-19T16:34:05.253" v="577" actId="478"/>
          <ac:picMkLst>
            <pc:docMk/>
            <pc:sldMk cId="2520317998" sldId="2147474683"/>
            <ac:picMk id="2" creationId="{87AE6788-2D7D-EAC0-96FB-3C776575C4B1}"/>
          </ac:picMkLst>
        </pc:picChg>
      </pc:sldChg>
      <pc:sldChg chg="addSp delSp modSp mod modTransition delAnim modAnim modNotesTx">
        <pc:chgData name="DOMINGUEZ, Morgane" userId="d29c428e-ee62-4017-a838-521138d5b01c" providerId="ADAL" clId="{E516FBC2-D46B-41BE-95A1-434E433B7D0E}" dt="2025-05-19T16:43:42.747" v="840"/>
        <pc:sldMkLst>
          <pc:docMk/>
          <pc:sldMk cId="1879531731" sldId="2147474684"/>
        </pc:sldMkLst>
        <pc:spChg chg="del">
          <ac:chgData name="DOMINGUEZ, Morgane" userId="d29c428e-ee62-4017-a838-521138d5b01c" providerId="ADAL" clId="{E516FBC2-D46B-41BE-95A1-434E433B7D0E}" dt="2025-05-19T16:41:04.754" v="825" actId="478"/>
          <ac:spMkLst>
            <pc:docMk/>
            <pc:sldMk cId="1879531731" sldId="2147474684"/>
            <ac:spMk id="3" creationId="{60549988-0ECF-9A45-C964-9B5F540C7F6E}"/>
          </ac:spMkLst>
        </pc:spChg>
        <pc:picChg chg="add del mod">
          <ac:chgData name="DOMINGUEZ, Morgane" userId="d29c428e-ee62-4017-a838-521138d5b01c" providerId="ADAL" clId="{E516FBC2-D46B-41BE-95A1-434E433B7D0E}" dt="2025-05-19T16:34:51.287" v="632" actId="478"/>
          <ac:picMkLst>
            <pc:docMk/>
            <pc:sldMk cId="1879531731" sldId="2147474684"/>
            <ac:picMk id="2" creationId="{58ABFA0C-8FC1-D4A4-B4FA-BA939A41CC70}"/>
          </ac:picMkLst>
        </pc:picChg>
      </pc:sldChg>
      <pc:sldChg chg="addSp delSp modSp mod modTransition delAnim modAnim modNotesTx">
        <pc:chgData name="DOMINGUEZ, Morgane" userId="d29c428e-ee62-4017-a838-521138d5b01c" providerId="ADAL" clId="{E516FBC2-D46B-41BE-95A1-434E433B7D0E}" dt="2025-05-19T16:44:07.044" v="844"/>
        <pc:sldMkLst>
          <pc:docMk/>
          <pc:sldMk cId="4049796204" sldId="2147474685"/>
        </pc:sldMkLst>
        <pc:spChg chg="del">
          <ac:chgData name="DOMINGUEZ, Morgane" userId="d29c428e-ee62-4017-a838-521138d5b01c" providerId="ADAL" clId="{E516FBC2-D46B-41BE-95A1-434E433B7D0E}" dt="2025-05-19T16:41:12.018" v="826" actId="478"/>
          <ac:spMkLst>
            <pc:docMk/>
            <pc:sldMk cId="4049796204" sldId="2147474685"/>
            <ac:spMk id="3" creationId="{C7FF6434-ECAA-D0DE-2434-8D3C5D8C8750}"/>
          </ac:spMkLst>
        </pc:spChg>
        <pc:picChg chg="add del mod">
          <ac:chgData name="DOMINGUEZ, Morgane" userId="d29c428e-ee62-4017-a838-521138d5b01c" providerId="ADAL" clId="{E516FBC2-D46B-41BE-95A1-434E433B7D0E}" dt="2025-05-19T16:35:12.272" v="648" actId="478"/>
          <ac:picMkLst>
            <pc:docMk/>
            <pc:sldMk cId="4049796204" sldId="2147474685"/>
            <ac:picMk id="2" creationId="{3DFF84F7-25C6-7D48-57E6-24F1D3C0D980}"/>
          </ac:picMkLst>
        </pc:picChg>
      </pc:sldChg>
      <pc:sldChg chg="addSp delSp modSp mod modTransition delAnim modAnim modNotesTx">
        <pc:chgData name="DOMINGUEZ, Morgane" userId="d29c428e-ee62-4017-a838-521138d5b01c" providerId="ADAL" clId="{E516FBC2-D46B-41BE-95A1-434E433B7D0E}" dt="2025-05-19T16:43:06.325" v="834"/>
        <pc:sldMkLst>
          <pc:docMk/>
          <pc:sldMk cId="610083595" sldId="2147474688"/>
        </pc:sldMkLst>
        <pc:spChg chg="mod">
          <ac:chgData name="DOMINGUEZ, Morgane" userId="d29c428e-ee62-4017-a838-521138d5b01c" providerId="ADAL" clId="{E516FBC2-D46B-41BE-95A1-434E433B7D0E}" dt="2025-05-09T11:03:11.326" v="403" actId="20577"/>
          <ac:spMkLst>
            <pc:docMk/>
            <pc:sldMk cId="610083595" sldId="2147474688"/>
            <ac:spMk id="11" creationId="{F0B97D4B-366C-56CF-9CFF-1025F3240D44}"/>
          </ac:spMkLst>
        </pc:spChg>
        <pc:spChg chg="mod">
          <ac:chgData name="DOMINGUEZ, Morgane" userId="d29c428e-ee62-4017-a838-521138d5b01c" providerId="ADAL" clId="{E516FBC2-D46B-41BE-95A1-434E433B7D0E}" dt="2025-05-09T09:49:03.009" v="121" actId="20577"/>
          <ac:spMkLst>
            <pc:docMk/>
            <pc:sldMk cId="610083595" sldId="2147474688"/>
            <ac:spMk id="13" creationId="{98E1F0EE-EA17-7C99-ED47-F000AAF0091B}"/>
          </ac:spMkLst>
        </pc:spChg>
        <pc:picChg chg="add del mod">
          <ac:chgData name="DOMINGUEZ, Morgane" userId="d29c428e-ee62-4017-a838-521138d5b01c" providerId="ADAL" clId="{E516FBC2-D46B-41BE-95A1-434E433B7D0E}" dt="2025-05-19T16:34:09.304" v="578" actId="478"/>
          <ac:picMkLst>
            <pc:docMk/>
            <pc:sldMk cId="610083595" sldId="2147474688"/>
            <ac:picMk id="2" creationId="{CFA93255-3B9C-C326-4819-70B5C6FBC3A1}"/>
          </ac:picMkLst>
        </pc:picChg>
      </pc:sldChg>
      <pc:sldChg chg="addSp delSp modSp mod modTransition delAnim modAnim modNotesTx">
        <pc:chgData name="DOMINGUEZ, Morgane" userId="d29c428e-ee62-4017-a838-521138d5b01c" providerId="ADAL" clId="{E516FBC2-D46B-41BE-95A1-434E433B7D0E}" dt="2025-05-19T16:44:36.352" v="849"/>
        <pc:sldMkLst>
          <pc:docMk/>
          <pc:sldMk cId="522014985" sldId="2147474697"/>
        </pc:sldMkLst>
        <pc:spChg chg="mod">
          <ac:chgData name="DOMINGUEZ, Morgane" userId="d29c428e-ee62-4017-a838-521138d5b01c" providerId="ADAL" clId="{E516FBC2-D46B-41BE-95A1-434E433B7D0E}" dt="2025-05-09T14:29:18.827" v="564" actId="20577"/>
          <ac:spMkLst>
            <pc:docMk/>
            <pc:sldMk cId="522014985" sldId="2147474697"/>
            <ac:spMk id="12" creationId="{86CEC5C5-8F6E-D8B6-A9E6-31CFCD489015}"/>
          </ac:spMkLst>
        </pc:spChg>
        <pc:spChg chg="mod">
          <ac:chgData name="DOMINGUEZ, Morgane" userId="d29c428e-ee62-4017-a838-521138d5b01c" providerId="ADAL" clId="{E516FBC2-D46B-41BE-95A1-434E433B7D0E}" dt="2025-05-09T10:41:31.291" v="287" actId="108"/>
          <ac:spMkLst>
            <pc:docMk/>
            <pc:sldMk cId="522014985" sldId="2147474697"/>
            <ac:spMk id="22" creationId="{FA87F845-3CBA-0AF5-AFDC-8B4361724777}"/>
          </ac:spMkLst>
        </pc:spChg>
        <pc:picChg chg="add del mod">
          <ac:chgData name="DOMINGUEZ, Morgane" userId="d29c428e-ee62-4017-a838-521138d5b01c" providerId="ADAL" clId="{E516FBC2-D46B-41BE-95A1-434E433B7D0E}" dt="2025-05-19T16:35:38.674" v="668" actId="478"/>
          <ac:picMkLst>
            <pc:docMk/>
            <pc:sldMk cId="522014985" sldId="2147474697"/>
            <ac:picMk id="2" creationId="{08DE40F2-1BCD-5CDD-3C71-357B6B98808B}"/>
          </ac:picMkLst>
        </pc:picChg>
      </pc:sldChg>
      <pc:sldChg chg="addSp delSp modSp mod modTransition delAnim modAnim modNotesTx">
        <pc:chgData name="DOMINGUEZ, Morgane" userId="d29c428e-ee62-4017-a838-521138d5b01c" providerId="ADAL" clId="{E516FBC2-D46B-41BE-95A1-434E433B7D0E}" dt="2025-05-19T16:44:29.511" v="848"/>
        <pc:sldMkLst>
          <pc:docMk/>
          <pc:sldMk cId="174094639" sldId="2147474701"/>
        </pc:sldMkLst>
        <pc:spChg chg="mod">
          <ac:chgData name="DOMINGUEZ, Morgane" userId="d29c428e-ee62-4017-a838-521138d5b01c" providerId="ADAL" clId="{E516FBC2-D46B-41BE-95A1-434E433B7D0E}" dt="2025-05-09T14:29:02.945" v="560" actId="20577"/>
          <ac:spMkLst>
            <pc:docMk/>
            <pc:sldMk cId="174094639" sldId="2147474701"/>
            <ac:spMk id="13" creationId="{D069C472-28AA-41CF-F0EF-BD6A80F8CABF}"/>
          </ac:spMkLst>
        </pc:spChg>
        <pc:picChg chg="add del mod">
          <ac:chgData name="DOMINGUEZ, Morgane" userId="d29c428e-ee62-4017-a838-521138d5b01c" providerId="ADAL" clId="{E516FBC2-D46B-41BE-95A1-434E433B7D0E}" dt="2025-05-19T16:35:31.872" v="662" actId="478"/>
          <ac:picMkLst>
            <pc:docMk/>
            <pc:sldMk cId="174094639" sldId="2147474701"/>
            <ac:picMk id="2" creationId="{B1CD6485-E85F-8BBB-549D-8217A67F65A1}"/>
          </ac:picMkLst>
        </pc:picChg>
      </pc:sldChg>
      <pc:sldChg chg="addSp delSp modSp mod modTransition delAnim modAnim modNotesTx">
        <pc:chgData name="DOMINGUEZ, Morgane" userId="d29c428e-ee62-4017-a838-521138d5b01c" providerId="ADAL" clId="{E516FBC2-D46B-41BE-95A1-434E433B7D0E}" dt="2025-05-19T16:44:23.610" v="847"/>
        <pc:sldMkLst>
          <pc:docMk/>
          <pc:sldMk cId="1970346544" sldId="2147474702"/>
        </pc:sldMkLst>
        <pc:spChg chg="mod">
          <ac:chgData name="DOMINGUEZ, Morgane" userId="d29c428e-ee62-4017-a838-521138d5b01c" providerId="ADAL" clId="{E516FBC2-D46B-41BE-95A1-434E433B7D0E}" dt="2025-05-09T10:33:38.503" v="262" actId="108"/>
          <ac:spMkLst>
            <pc:docMk/>
            <pc:sldMk cId="1970346544" sldId="2147474702"/>
            <ac:spMk id="9" creationId="{7BC914DA-A869-CD98-CCAD-AA9DE205C607}"/>
          </ac:spMkLst>
        </pc:spChg>
        <pc:picChg chg="add del mod">
          <ac:chgData name="DOMINGUEZ, Morgane" userId="d29c428e-ee62-4017-a838-521138d5b01c" providerId="ADAL" clId="{E516FBC2-D46B-41BE-95A1-434E433B7D0E}" dt="2025-05-19T16:35:26.484" v="658" actId="478"/>
          <ac:picMkLst>
            <pc:docMk/>
            <pc:sldMk cId="1970346544" sldId="2147474702"/>
            <ac:picMk id="2" creationId="{49B74A27-99C0-E000-3E41-B36F17B34D15}"/>
          </ac:picMkLst>
        </pc:picChg>
      </pc:sldChg>
      <pc:sldChg chg="addSp delSp modSp mod modTransition delAnim modAnim modNotesTx">
        <pc:chgData name="DOMINGUEZ, Morgane" userId="d29c428e-ee62-4017-a838-521138d5b01c" providerId="ADAL" clId="{E516FBC2-D46B-41BE-95A1-434E433B7D0E}" dt="2025-05-19T16:44:17.869" v="846"/>
        <pc:sldMkLst>
          <pc:docMk/>
          <pc:sldMk cId="1080564776" sldId="2147474703"/>
        </pc:sldMkLst>
        <pc:spChg chg="mod">
          <ac:chgData name="DOMINGUEZ, Morgane" userId="d29c428e-ee62-4017-a838-521138d5b01c" providerId="ADAL" clId="{E516FBC2-D46B-41BE-95A1-434E433B7D0E}" dt="2025-05-09T11:14:52.737" v="500" actId="20577"/>
          <ac:spMkLst>
            <pc:docMk/>
            <pc:sldMk cId="1080564776" sldId="2147474703"/>
            <ac:spMk id="7" creationId="{9C5667F5-2EE6-9DAF-3630-348EBDEC91F5}"/>
          </ac:spMkLst>
        </pc:spChg>
        <pc:spChg chg="mod">
          <ac:chgData name="DOMINGUEZ, Morgane" userId="d29c428e-ee62-4017-a838-521138d5b01c" providerId="ADAL" clId="{E516FBC2-D46B-41BE-95A1-434E433B7D0E}" dt="2025-05-09T11:13:57.195" v="499" actId="108"/>
          <ac:spMkLst>
            <pc:docMk/>
            <pc:sldMk cId="1080564776" sldId="2147474703"/>
            <ac:spMk id="9" creationId="{7BC914DA-A869-CD98-CCAD-AA9DE205C607}"/>
          </ac:spMkLst>
        </pc:spChg>
        <pc:grpChg chg="mod">
          <ac:chgData name="DOMINGUEZ, Morgane" userId="d29c428e-ee62-4017-a838-521138d5b01c" providerId="ADAL" clId="{E516FBC2-D46B-41BE-95A1-434E433B7D0E}" dt="2025-05-09T11:13:19.220" v="491" actId="14100"/>
          <ac:grpSpMkLst>
            <pc:docMk/>
            <pc:sldMk cId="1080564776" sldId="2147474703"/>
            <ac:grpSpMk id="3" creationId="{717959A1-52EF-A33C-AE82-458F0395A1A7}"/>
          </ac:grpSpMkLst>
        </pc:grpChg>
        <pc:picChg chg="add del mod">
          <ac:chgData name="DOMINGUEZ, Morgane" userId="d29c428e-ee62-4017-a838-521138d5b01c" providerId="ADAL" clId="{E516FBC2-D46B-41BE-95A1-434E433B7D0E}" dt="2025-05-19T16:35:21.276" v="652" actId="478"/>
          <ac:picMkLst>
            <pc:docMk/>
            <pc:sldMk cId="1080564776" sldId="2147474703"/>
            <ac:picMk id="2" creationId="{5E2E74D6-B2B0-F094-6F36-952600C7F287}"/>
          </ac:picMkLst>
        </pc:picChg>
      </pc:sldChg>
      <pc:sldChg chg="addSp delSp modSp mod modTransition delAnim modAnim modNotesTx">
        <pc:chgData name="DOMINGUEZ, Morgane" userId="d29c428e-ee62-4017-a838-521138d5b01c" providerId="ADAL" clId="{E516FBC2-D46B-41BE-95A1-434E433B7D0E}" dt="2025-05-19T16:42:48.873" v="831"/>
        <pc:sldMkLst>
          <pc:docMk/>
          <pc:sldMk cId="0" sldId="2147474704"/>
        </pc:sldMkLst>
        <pc:spChg chg="mod">
          <ac:chgData name="DOMINGUEZ, Morgane" userId="d29c428e-ee62-4017-a838-521138d5b01c" providerId="ADAL" clId="{E516FBC2-D46B-41BE-95A1-434E433B7D0E}" dt="2025-05-09T11:00:44.980" v="373" actId="20577"/>
          <ac:spMkLst>
            <pc:docMk/>
            <pc:sldMk cId="0" sldId="2147474704"/>
            <ac:spMk id="21" creationId="{F0819B31-1A4C-E4E2-2809-5FC874398A98}"/>
          </ac:spMkLst>
        </pc:spChg>
        <pc:picChg chg="add del mod">
          <ac:chgData name="DOMINGUEZ, Morgane" userId="d29c428e-ee62-4017-a838-521138d5b01c" providerId="ADAL" clId="{E516FBC2-D46B-41BE-95A1-434E433B7D0E}" dt="2025-05-19T16:33:54.206" v="568" actId="478"/>
          <ac:picMkLst>
            <pc:docMk/>
            <pc:sldMk cId="0" sldId="2147474704"/>
            <ac:picMk id="7" creationId="{0E205743-8C77-F402-765C-1E0B24DA4AF8}"/>
          </ac:picMkLst>
        </pc:picChg>
      </pc:sldChg>
      <pc:sldChg chg="addSp delSp modSp mod modTransition delAnim modAnim modNotesTx">
        <pc:chgData name="DOMINGUEZ, Morgane" userId="d29c428e-ee62-4017-a838-521138d5b01c" providerId="ADAL" clId="{E516FBC2-D46B-41BE-95A1-434E433B7D0E}" dt="2025-05-19T16:42:56.256" v="832"/>
        <pc:sldMkLst>
          <pc:docMk/>
          <pc:sldMk cId="629483649" sldId="2147474705"/>
        </pc:sldMkLst>
        <pc:spChg chg="mod">
          <ac:chgData name="DOMINGUEZ, Morgane" userId="d29c428e-ee62-4017-a838-521138d5b01c" providerId="ADAL" clId="{E516FBC2-D46B-41BE-95A1-434E433B7D0E}" dt="2025-05-09T11:02:05.320" v="389" actId="20577"/>
          <ac:spMkLst>
            <pc:docMk/>
            <pc:sldMk cId="629483649" sldId="2147474705"/>
            <ac:spMk id="10" creationId="{0F461FF9-7F2B-2FD0-6565-3DE44A54E04B}"/>
          </ac:spMkLst>
        </pc:spChg>
        <pc:picChg chg="add del mod">
          <ac:chgData name="DOMINGUEZ, Morgane" userId="d29c428e-ee62-4017-a838-521138d5b01c" providerId="ADAL" clId="{E516FBC2-D46B-41BE-95A1-434E433B7D0E}" dt="2025-05-19T16:33:59.968" v="574" actId="478"/>
          <ac:picMkLst>
            <pc:docMk/>
            <pc:sldMk cId="629483649" sldId="2147474705"/>
            <ac:picMk id="2" creationId="{C724538C-0F34-EC0A-2036-452923116177}"/>
          </ac:picMkLst>
        </pc:picChg>
      </pc:sldChg>
      <pc:sldChg chg="addSp delSp modSp mod modTransition delAnim modAnim modNotesTx">
        <pc:chgData name="DOMINGUEZ, Morgane" userId="d29c428e-ee62-4017-a838-521138d5b01c" providerId="ADAL" clId="{E516FBC2-D46B-41BE-95A1-434E433B7D0E}" dt="2025-05-19T16:43:11.644" v="835"/>
        <pc:sldMkLst>
          <pc:docMk/>
          <pc:sldMk cId="3627896242" sldId="2147474707"/>
        </pc:sldMkLst>
        <pc:spChg chg="mod topLvl">
          <ac:chgData name="DOMINGUEZ, Morgane" userId="d29c428e-ee62-4017-a838-521138d5b01c" providerId="ADAL" clId="{E516FBC2-D46B-41BE-95A1-434E433B7D0E}" dt="2025-05-09T09:51:38.398" v="137" actId="165"/>
          <ac:spMkLst>
            <pc:docMk/>
            <pc:sldMk cId="3627896242" sldId="2147474707"/>
            <ac:spMk id="9" creationId="{E6CDCD00-95FA-BAD6-AD7E-465E57841484}"/>
          </ac:spMkLst>
        </pc:spChg>
        <pc:grpChg chg="del">
          <ac:chgData name="DOMINGUEZ, Morgane" userId="d29c428e-ee62-4017-a838-521138d5b01c" providerId="ADAL" clId="{E516FBC2-D46B-41BE-95A1-434E433B7D0E}" dt="2025-05-09T09:51:38.398" v="137" actId="165"/>
          <ac:grpSpMkLst>
            <pc:docMk/>
            <pc:sldMk cId="3627896242" sldId="2147474707"/>
            <ac:grpSpMk id="8" creationId="{E8913B80-D056-34B6-92B8-2E4528BEED43}"/>
          </ac:grpSpMkLst>
        </pc:grpChg>
        <pc:picChg chg="add del mod">
          <ac:chgData name="DOMINGUEZ, Morgane" userId="d29c428e-ee62-4017-a838-521138d5b01c" providerId="ADAL" clId="{E516FBC2-D46B-41BE-95A1-434E433B7D0E}" dt="2025-05-19T16:34:15.789" v="588" actId="478"/>
          <ac:picMkLst>
            <pc:docMk/>
            <pc:sldMk cId="3627896242" sldId="2147474707"/>
            <ac:picMk id="2" creationId="{DCAAC62A-1417-CD07-7460-88347E93EEEA}"/>
          </ac:picMkLst>
        </pc:picChg>
        <pc:picChg chg="mod topLvl">
          <ac:chgData name="DOMINGUEZ, Morgane" userId="d29c428e-ee62-4017-a838-521138d5b01c" providerId="ADAL" clId="{E516FBC2-D46B-41BE-95A1-434E433B7D0E}" dt="2025-05-09T09:51:38.398" v="137" actId="165"/>
          <ac:picMkLst>
            <pc:docMk/>
            <pc:sldMk cId="3627896242" sldId="2147474707"/>
            <ac:picMk id="12" creationId="{2DD5E946-0976-DA2D-E5F5-902432980145}"/>
          </ac:picMkLst>
        </pc:picChg>
      </pc:sldChg>
      <pc:sldChg chg="addSp delSp modSp mod modTransition delAnim modAnim modNotesTx">
        <pc:chgData name="DOMINGUEZ, Morgane" userId="d29c428e-ee62-4017-a838-521138d5b01c" providerId="ADAL" clId="{E516FBC2-D46B-41BE-95A1-434E433B7D0E}" dt="2025-05-19T16:43:20.307" v="836"/>
        <pc:sldMkLst>
          <pc:docMk/>
          <pc:sldMk cId="209424650" sldId="2147474708"/>
        </pc:sldMkLst>
        <pc:spChg chg="mod">
          <ac:chgData name="DOMINGUEZ, Morgane" userId="d29c428e-ee62-4017-a838-521138d5b01c" providerId="ADAL" clId="{E516FBC2-D46B-41BE-95A1-434E433B7D0E}" dt="2025-05-09T11:05:42.402" v="431" actId="20577"/>
          <ac:spMkLst>
            <pc:docMk/>
            <pc:sldMk cId="209424650" sldId="2147474708"/>
            <ac:spMk id="8" creationId="{CE8DEBC9-4296-43DF-D8BC-1512BE1BBA87}"/>
          </ac:spMkLst>
        </pc:spChg>
        <pc:picChg chg="add del mod">
          <ac:chgData name="DOMINGUEZ, Morgane" userId="d29c428e-ee62-4017-a838-521138d5b01c" providerId="ADAL" clId="{E516FBC2-D46B-41BE-95A1-434E433B7D0E}" dt="2025-05-19T16:34:23.895" v="599" actId="478"/>
          <ac:picMkLst>
            <pc:docMk/>
            <pc:sldMk cId="209424650" sldId="2147474708"/>
            <ac:picMk id="2" creationId="{876892C7-E89A-C5A1-ACEF-8C4B741B13F0}"/>
          </ac:picMkLst>
        </pc:picChg>
      </pc:sldChg>
      <pc:sldChg chg="addSp delSp modSp mod modTransition delAnim modAnim modNotesTx">
        <pc:chgData name="DOMINGUEZ, Morgane" userId="d29c428e-ee62-4017-a838-521138d5b01c" providerId="ADAL" clId="{E516FBC2-D46B-41BE-95A1-434E433B7D0E}" dt="2025-05-19T16:43:26.424" v="837"/>
        <pc:sldMkLst>
          <pc:docMk/>
          <pc:sldMk cId="1874014260" sldId="2147474709"/>
        </pc:sldMkLst>
        <pc:picChg chg="add del mod">
          <ac:chgData name="DOMINGUEZ, Morgane" userId="d29c428e-ee62-4017-a838-521138d5b01c" providerId="ADAL" clId="{E516FBC2-D46B-41BE-95A1-434E433B7D0E}" dt="2025-05-19T16:34:31.281" v="610" actId="478"/>
          <ac:picMkLst>
            <pc:docMk/>
            <pc:sldMk cId="1874014260" sldId="2147474709"/>
            <ac:picMk id="8" creationId="{3BAF778B-9DF8-BB3F-4941-B77258798FDE}"/>
          </ac:picMkLst>
        </pc:picChg>
      </pc:sldChg>
      <pc:sldChg chg="addSp delSp modSp mod modTransition delAnim modAnim modNotesTx">
        <pc:chgData name="DOMINGUEZ, Morgane" userId="d29c428e-ee62-4017-a838-521138d5b01c" providerId="ADAL" clId="{E516FBC2-D46B-41BE-95A1-434E433B7D0E}" dt="2025-05-19T16:43:31.810" v="838"/>
        <pc:sldMkLst>
          <pc:docMk/>
          <pc:sldMk cId="3993658860" sldId="2147474710"/>
        </pc:sldMkLst>
        <pc:spChg chg="mod">
          <ac:chgData name="DOMINGUEZ, Morgane" userId="d29c428e-ee62-4017-a838-521138d5b01c" providerId="ADAL" clId="{E516FBC2-D46B-41BE-95A1-434E433B7D0E}" dt="2025-05-09T10:06:47.300" v="177" actId="1076"/>
          <ac:spMkLst>
            <pc:docMk/>
            <pc:sldMk cId="3993658860" sldId="2147474710"/>
            <ac:spMk id="8" creationId="{DADC1713-35E4-6B4F-2472-49209CFD8DF4}"/>
          </ac:spMkLst>
        </pc:spChg>
        <pc:picChg chg="add del mod">
          <ac:chgData name="DOMINGUEZ, Morgane" userId="d29c428e-ee62-4017-a838-521138d5b01c" providerId="ADAL" clId="{E516FBC2-D46B-41BE-95A1-434E433B7D0E}" dt="2025-05-19T16:34:38.476" v="618" actId="478"/>
          <ac:picMkLst>
            <pc:docMk/>
            <pc:sldMk cId="3993658860" sldId="2147474710"/>
            <ac:picMk id="2" creationId="{46A9A181-BE83-4DB2-1231-4CC49AAEFA6A}"/>
          </ac:picMkLst>
        </pc:picChg>
      </pc:sldChg>
      <pc:sldChg chg="addSp delSp modSp mod modTransition delAnim modAnim modNotesTx">
        <pc:chgData name="DOMINGUEZ, Morgane" userId="d29c428e-ee62-4017-a838-521138d5b01c" providerId="ADAL" clId="{E516FBC2-D46B-41BE-95A1-434E433B7D0E}" dt="2025-05-19T16:43:37.565" v="839"/>
        <pc:sldMkLst>
          <pc:docMk/>
          <pc:sldMk cId="3612593229" sldId="2147474711"/>
        </pc:sldMkLst>
        <pc:spChg chg="mod">
          <ac:chgData name="DOMINGUEZ, Morgane" userId="d29c428e-ee62-4017-a838-521138d5b01c" providerId="ADAL" clId="{E516FBC2-D46B-41BE-95A1-434E433B7D0E}" dt="2025-05-09T11:08:06.255" v="434" actId="108"/>
          <ac:spMkLst>
            <pc:docMk/>
            <pc:sldMk cId="3612593229" sldId="2147474711"/>
            <ac:spMk id="11" creationId="{F0B97D4B-366C-56CF-9CFF-1025F3240D44}"/>
          </ac:spMkLst>
        </pc:spChg>
        <pc:spChg chg="mod">
          <ac:chgData name="DOMINGUEZ, Morgane" userId="d29c428e-ee62-4017-a838-521138d5b01c" providerId="ADAL" clId="{E516FBC2-D46B-41BE-95A1-434E433B7D0E}" dt="2025-05-19T16:41:00.396" v="824" actId="1076"/>
          <ac:spMkLst>
            <pc:docMk/>
            <pc:sldMk cId="3612593229" sldId="2147474711"/>
            <ac:spMk id="19" creationId="{36F42A9C-325E-0D1C-E1E4-E6E191EA7EFB}"/>
          </ac:spMkLst>
        </pc:spChg>
        <pc:picChg chg="add del mod">
          <ac:chgData name="DOMINGUEZ, Morgane" userId="d29c428e-ee62-4017-a838-521138d5b01c" providerId="ADAL" clId="{E516FBC2-D46B-41BE-95A1-434E433B7D0E}" dt="2025-05-19T16:34:45.185" v="628" actId="478"/>
          <ac:picMkLst>
            <pc:docMk/>
            <pc:sldMk cId="3612593229" sldId="2147474711"/>
            <ac:picMk id="13" creationId="{E61FBAFD-67FF-F232-231B-493EA8B70C36}"/>
          </ac:picMkLst>
        </pc:picChg>
      </pc:sldChg>
      <pc:sldChg chg="addSp delSp modSp mod modTransition delAnim modAnim modNotesTx">
        <pc:chgData name="DOMINGUEZ, Morgane" userId="d29c428e-ee62-4017-a838-521138d5b01c" providerId="ADAL" clId="{E516FBC2-D46B-41BE-95A1-434E433B7D0E}" dt="2025-05-19T16:43:49.205" v="841"/>
        <pc:sldMkLst>
          <pc:docMk/>
          <pc:sldMk cId="2445826349" sldId="2147474712"/>
        </pc:sldMkLst>
        <pc:spChg chg="mod">
          <ac:chgData name="DOMINGUEZ, Morgane" userId="d29c428e-ee62-4017-a838-521138d5b01c" providerId="ADAL" clId="{E516FBC2-D46B-41BE-95A1-434E433B7D0E}" dt="2025-05-09T10:11:42.915" v="197" actId="20577"/>
          <ac:spMkLst>
            <pc:docMk/>
            <pc:sldMk cId="2445826349" sldId="2147474712"/>
            <ac:spMk id="4" creationId="{C76E0F1B-3B95-F50F-F17F-A7612D3CCB67}"/>
          </ac:spMkLst>
        </pc:spChg>
        <pc:spChg chg="mod">
          <ac:chgData name="DOMINGUEZ, Morgane" userId="d29c428e-ee62-4017-a838-521138d5b01c" providerId="ADAL" clId="{E516FBC2-D46B-41BE-95A1-434E433B7D0E}" dt="2025-05-09T11:09:17.509" v="436" actId="20577"/>
          <ac:spMkLst>
            <pc:docMk/>
            <pc:sldMk cId="2445826349" sldId="2147474712"/>
            <ac:spMk id="11" creationId="{F0B97D4B-366C-56CF-9CFF-1025F3240D44}"/>
          </ac:spMkLst>
        </pc:spChg>
        <pc:picChg chg="add del mod">
          <ac:chgData name="DOMINGUEZ, Morgane" userId="d29c428e-ee62-4017-a838-521138d5b01c" providerId="ADAL" clId="{E516FBC2-D46B-41BE-95A1-434E433B7D0E}" dt="2025-05-19T16:34:54.039" v="633" actId="478"/>
          <ac:picMkLst>
            <pc:docMk/>
            <pc:sldMk cId="2445826349" sldId="2147474712"/>
            <ac:picMk id="2" creationId="{4741ACB7-AD21-679C-6665-87D68FDF462E}"/>
          </ac:picMkLst>
        </pc:picChg>
      </pc:sldChg>
      <pc:sldChg chg="addSp delSp modSp mod modTransition delAnim modAnim modNotesTx">
        <pc:chgData name="DOMINGUEZ, Morgane" userId="d29c428e-ee62-4017-a838-521138d5b01c" providerId="ADAL" clId="{E516FBC2-D46B-41BE-95A1-434E433B7D0E}" dt="2025-05-19T16:43:55.172" v="842"/>
        <pc:sldMkLst>
          <pc:docMk/>
          <pc:sldMk cId="307908686" sldId="2147474713"/>
        </pc:sldMkLst>
        <pc:spChg chg="mod">
          <ac:chgData name="DOMINGUEZ, Morgane" userId="d29c428e-ee62-4017-a838-521138d5b01c" providerId="ADAL" clId="{E516FBC2-D46B-41BE-95A1-434E433B7D0E}" dt="2025-05-09T11:10:56.739" v="487" actId="20577"/>
          <ac:spMkLst>
            <pc:docMk/>
            <pc:sldMk cId="307908686" sldId="2147474713"/>
            <ac:spMk id="12" creationId="{86A90EF5-FB41-A146-8043-F23B71E0F487}"/>
          </ac:spMkLst>
        </pc:spChg>
        <pc:picChg chg="add del mod">
          <ac:chgData name="DOMINGUEZ, Morgane" userId="d29c428e-ee62-4017-a838-521138d5b01c" providerId="ADAL" clId="{E516FBC2-D46B-41BE-95A1-434E433B7D0E}" dt="2025-05-19T16:34:59.912" v="637" actId="478"/>
          <ac:picMkLst>
            <pc:docMk/>
            <pc:sldMk cId="307908686" sldId="2147474713"/>
            <ac:picMk id="2" creationId="{C9888F41-2D90-5A91-B001-81BB6CED2A5B}"/>
          </ac:picMkLst>
        </pc:picChg>
      </pc:sldChg>
      <pc:sldChg chg="addSp delSp modSp mod modTransition delAnim modAnim modNotesTx">
        <pc:chgData name="DOMINGUEZ, Morgane" userId="d29c428e-ee62-4017-a838-521138d5b01c" providerId="ADAL" clId="{E516FBC2-D46B-41BE-95A1-434E433B7D0E}" dt="2025-05-19T16:44:01.846" v="843"/>
        <pc:sldMkLst>
          <pc:docMk/>
          <pc:sldMk cId="2805447544" sldId="2147474714"/>
        </pc:sldMkLst>
        <pc:spChg chg="mod">
          <ac:chgData name="DOMINGUEZ, Morgane" userId="d29c428e-ee62-4017-a838-521138d5b01c" providerId="ADAL" clId="{E516FBC2-D46B-41BE-95A1-434E433B7D0E}" dt="2025-05-09T11:11:56.101" v="489" actId="20577"/>
          <ac:spMkLst>
            <pc:docMk/>
            <pc:sldMk cId="2805447544" sldId="2147474714"/>
            <ac:spMk id="9" creationId="{7BC914DA-A869-CD98-CCAD-AA9DE205C607}"/>
          </ac:spMkLst>
        </pc:spChg>
        <pc:picChg chg="add del mod">
          <ac:chgData name="DOMINGUEZ, Morgane" userId="d29c428e-ee62-4017-a838-521138d5b01c" providerId="ADAL" clId="{E516FBC2-D46B-41BE-95A1-434E433B7D0E}" dt="2025-05-19T16:35:06.849" v="645" actId="478"/>
          <ac:picMkLst>
            <pc:docMk/>
            <pc:sldMk cId="2805447544" sldId="2147474714"/>
            <ac:picMk id="2" creationId="{0D04994F-81A4-FA39-A1CB-9257F163455A}"/>
          </ac:picMkLst>
        </pc:picChg>
      </pc:sldChg>
      <pc:sldChg chg="addSp delSp modSp mod modTransition delAnim modAnim modNotesTx">
        <pc:chgData name="DOMINGUEZ, Morgane" userId="d29c428e-ee62-4017-a838-521138d5b01c" providerId="ADAL" clId="{E516FBC2-D46B-41BE-95A1-434E433B7D0E}" dt="2025-05-19T16:44:12.465" v="845"/>
        <pc:sldMkLst>
          <pc:docMk/>
          <pc:sldMk cId="1364773502" sldId="2147474715"/>
        </pc:sldMkLst>
        <pc:spChg chg="mod">
          <ac:chgData name="DOMINGUEZ, Morgane" userId="d29c428e-ee62-4017-a838-521138d5b01c" providerId="ADAL" clId="{E516FBC2-D46B-41BE-95A1-434E433B7D0E}" dt="2025-05-09T14:27:58.969" v="559" actId="108"/>
          <ac:spMkLst>
            <pc:docMk/>
            <pc:sldMk cId="1364773502" sldId="2147474715"/>
            <ac:spMk id="7" creationId="{742021BC-A4C6-B44B-780B-8C8F61105C2E}"/>
          </ac:spMkLst>
        </pc:spChg>
        <pc:spChg chg="mod">
          <ac:chgData name="DOMINGUEZ, Morgane" userId="d29c428e-ee62-4017-a838-521138d5b01c" providerId="ADAL" clId="{E516FBC2-D46B-41BE-95A1-434E433B7D0E}" dt="2025-05-09T14:27:38.223" v="554" actId="1076"/>
          <ac:spMkLst>
            <pc:docMk/>
            <pc:sldMk cId="1364773502" sldId="2147474715"/>
            <ac:spMk id="14" creationId="{E946BD12-995F-D2D3-EE7A-F902F924F4E9}"/>
          </ac:spMkLst>
        </pc:spChg>
        <pc:picChg chg="add del mod">
          <ac:chgData name="DOMINGUEZ, Morgane" userId="d29c428e-ee62-4017-a838-521138d5b01c" providerId="ADAL" clId="{E516FBC2-D46B-41BE-95A1-434E433B7D0E}" dt="2025-05-19T16:35:15.551" v="649" actId="478"/>
          <ac:picMkLst>
            <pc:docMk/>
            <pc:sldMk cId="1364773502" sldId="2147474715"/>
            <ac:picMk id="2" creationId="{80F97D62-9415-5B70-3EE3-41A0A979A225}"/>
          </ac:picMkLst>
        </pc:picChg>
      </pc:sldChg>
      <pc:sldChg chg="addSp delSp modSp mod modTransition delAnim modAnim modNotesTx">
        <pc:chgData name="DOMINGUEZ, Morgane" userId="d29c428e-ee62-4017-a838-521138d5b01c" providerId="ADAL" clId="{E516FBC2-D46B-41BE-95A1-434E433B7D0E}" dt="2025-05-19T16:44:42.135" v="850"/>
        <pc:sldMkLst>
          <pc:docMk/>
          <pc:sldMk cId="2647967921" sldId="2147474716"/>
        </pc:sldMkLst>
        <pc:spChg chg="mod">
          <ac:chgData name="DOMINGUEZ, Morgane" userId="d29c428e-ee62-4017-a838-521138d5b01c" providerId="ADAL" clId="{E516FBC2-D46B-41BE-95A1-434E433B7D0E}" dt="2025-05-19T16:41:27.560" v="828" actId="255"/>
          <ac:spMkLst>
            <pc:docMk/>
            <pc:sldMk cId="2647967921" sldId="2147474716"/>
            <ac:spMk id="10" creationId="{7E167CCF-B9E7-646F-2B5F-FA0DBA8A40A8}"/>
          </ac:spMkLst>
        </pc:spChg>
        <pc:picChg chg="add del mod">
          <ac:chgData name="DOMINGUEZ, Morgane" userId="d29c428e-ee62-4017-a838-521138d5b01c" providerId="ADAL" clId="{E516FBC2-D46B-41BE-95A1-434E433B7D0E}" dt="2025-05-19T16:35:42.671" v="671" actId="478"/>
          <ac:picMkLst>
            <pc:docMk/>
            <pc:sldMk cId="2647967921" sldId="2147474716"/>
            <ac:picMk id="2" creationId="{C37B20C3-F37E-A8BB-D1E4-E2D4D60CE94D}"/>
          </ac:picMkLst>
        </pc:picChg>
      </pc:sldChg>
    </pc:docChg>
  </pc:docChgLst>
  <pc:docChgLst>
    <pc:chgData name="DOMINGUEZ, Morgane" userId="d29c428e-ee62-4017-a838-521138d5b01c" providerId="ADAL" clId="{41C05100-C526-4B75-A493-B9D2EC1B46F5}"/>
    <pc:docChg chg="undo custSel modSld">
      <pc:chgData name="DOMINGUEZ, Morgane" userId="d29c428e-ee62-4017-a838-521138d5b01c" providerId="ADAL" clId="{41C05100-C526-4B75-A493-B9D2EC1B46F5}" dt="2025-03-20T11:09:45.423" v="1591" actId="20577"/>
      <pc:docMkLst>
        <pc:docMk/>
      </pc:docMkLst>
      <pc:sldChg chg="addSp delSp modSp mod">
        <pc:chgData name="DOMINGUEZ, Morgane" userId="d29c428e-ee62-4017-a838-521138d5b01c" providerId="ADAL" clId="{41C05100-C526-4B75-A493-B9D2EC1B46F5}" dt="2025-03-14T10:48:52.661" v="3" actId="962"/>
        <pc:sldMkLst>
          <pc:docMk/>
          <pc:sldMk cId="1900747598" sldId="874"/>
        </pc:sldMkLst>
        <pc:picChg chg="add mod">
          <ac:chgData name="DOMINGUEZ, Morgane" userId="d29c428e-ee62-4017-a838-521138d5b01c" providerId="ADAL" clId="{41C05100-C526-4B75-A493-B9D2EC1B46F5}" dt="2025-03-14T10:48:52.661" v="3" actId="962"/>
          <ac:picMkLst>
            <pc:docMk/>
            <pc:sldMk cId="1900747598" sldId="874"/>
            <ac:picMk id="3" creationId="{B958DA65-DE4D-D236-CA9D-2C45247F74A6}"/>
          </ac:picMkLst>
        </pc:picChg>
        <pc:picChg chg="del">
          <ac:chgData name="DOMINGUEZ, Morgane" userId="d29c428e-ee62-4017-a838-521138d5b01c" providerId="ADAL" clId="{41C05100-C526-4B75-A493-B9D2EC1B46F5}" dt="2025-03-14T10:48:51.175" v="0" actId="478"/>
          <ac:picMkLst>
            <pc:docMk/>
            <pc:sldMk cId="1900747598" sldId="874"/>
            <ac:picMk id="4" creationId="{4F11D36A-2242-B551-157E-0A87510BF441}"/>
          </ac:picMkLst>
        </pc:picChg>
      </pc:sldChg>
      <pc:sldChg chg="addSp modSp mod">
        <pc:chgData name="DOMINGUEZ, Morgane" userId="d29c428e-ee62-4017-a838-521138d5b01c" providerId="ADAL" clId="{41C05100-C526-4B75-A493-B9D2EC1B46F5}" dt="2025-03-14T13:56:25.983" v="1250" actId="1076"/>
        <pc:sldMkLst>
          <pc:docMk/>
          <pc:sldMk cId="2760534912" sldId="2147474607"/>
        </pc:sldMkLst>
        <pc:spChg chg="add mod">
          <ac:chgData name="DOMINGUEZ, Morgane" userId="d29c428e-ee62-4017-a838-521138d5b01c" providerId="ADAL" clId="{41C05100-C526-4B75-A493-B9D2EC1B46F5}" dt="2025-03-14T13:54:13.810" v="1149"/>
          <ac:spMkLst>
            <pc:docMk/>
            <pc:sldMk cId="2760534912" sldId="2147474607"/>
            <ac:spMk id="2" creationId="{BA10A717-2FE7-BE62-279F-7A43BDD80B8C}"/>
          </ac:spMkLst>
        </pc:spChg>
        <pc:spChg chg="mod">
          <ac:chgData name="DOMINGUEZ, Morgane" userId="d29c428e-ee62-4017-a838-521138d5b01c" providerId="ADAL" clId="{41C05100-C526-4B75-A493-B9D2EC1B46F5}" dt="2025-03-14T13:56:25.983" v="1250" actId="1076"/>
          <ac:spMkLst>
            <pc:docMk/>
            <pc:sldMk cId="2760534912" sldId="2147474607"/>
            <ac:spMk id="3" creationId="{B48F4DB3-9067-B35E-DC8B-8498CDCAFC3E}"/>
          </ac:spMkLst>
        </pc:spChg>
        <pc:spChg chg="add mod">
          <ac:chgData name="DOMINGUEZ, Morgane" userId="d29c428e-ee62-4017-a838-521138d5b01c" providerId="ADAL" clId="{41C05100-C526-4B75-A493-B9D2EC1B46F5}" dt="2025-03-14T13:54:13.810" v="1149"/>
          <ac:spMkLst>
            <pc:docMk/>
            <pc:sldMk cId="2760534912" sldId="2147474607"/>
            <ac:spMk id="4" creationId="{91477613-04BF-3E6B-4724-229C2A199C40}"/>
          </ac:spMkLst>
        </pc:spChg>
      </pc:sldChg>
      <pc:sldChg chg="addSp delSp modSp mod">
        <pc:chgData name="DOMINGUEZ, Morgane" userId="d29c428e-ee62-4017-a838-521138d5b01c" providerId="ADAL" clId="{41C05100-C526-4B75-A493-B9D2EC1B46F5}" dt="2025-03-14T13:57:10.153" v="1255" actId="478"/>
        <pc:sldMkLst>
          <pc:docMk/>
          <pc:sldMk cId="2157614585" sldId="2147474610"/>
        </pc:sldMkLst>
        <pc:spChg chg="del mod">
          <ac:chgData name="DOMINGUEZ, Morgane" userId="d29c428e-ee62-4017-a838-521138d5b01c" providerId="ADAL" clId="{41C05100-C526-4B75-A493-B9D2EC1B46F5}" dt="2025-03-14T13:57:10.153" v="1255" actId="478"/>
          <ac:spMkLst>
            <pc:docMk/>
            <pc:sldMk cId="2157614585" sldId="2147474610"/>
            <ac:spMk id="2" creationId="{A47D9021-14AA-6793-E3C1-B8B952F96ADE}"/>
          </ac:spMkLst>
        </pc:spChg>
        <pc:spChg chg="del">
          <ac:chgData name="DOMINGUEZ, Morgane" userId="d29c428e-ee62-4017-a838-521138d5b01c" providerId="ADAL" clId="{41C05100-C526-4B75-A493-B9D2EC1B46F5}" dt="2025-03-14T13:54:12.332" v="1148" actId="21"/>
          <ac:spMkLst>
            <pc:docMk/>
            <pc:sldMk cId="2157614585" sldId="2147474610"/>
            <ac:spMk id="3" creationId="{BA10A717-2FE7-BE62-279F-7A43BDD80B8C}"/>
          </ac:spMkLst>
        </pc:spChg>
        <pc:spChg chg="del mod">
          <ac:chgData name="DOMINGUEZ, Morgane" userId="d29c428e-ee62-4017-a838-521138d5b01c" providerId="ADAL" clId="{41C05100-C526-4B75-A493-B9D2EC1B46F5}" dt="2025-03-14T13:54:12.332" v="1148" actId="21"/>
          <ac:spMkLst>
            <pc:docMk/>
            <pc:sldMk cId="2157614585" sldId="2147474610"/>
            <ac:spMk id="4" creationId="{91477613-04BF-3E6B-4724-229C2A199C40}"/>
          </ac:spMkLst>
        </pc:spChg>
        <pc:spChg chg="add mod">
          <ac:chgData name="DOMINGUEZ, Morgane" userId="d29c428e-ee62-4017-a838-521138d5b01c" providerId="ADAL" clId="{41C05100-C526-4B75-A493-B9D2EC1B46F5}" dt="2025-03-14T13:57:07.279" v="1254" actId="108"/>
          <ac:spMkLst>
            <pc:docMk/>
            <pc:sldMk cId="2157614585" sldId="2147474610"/>
            <ac:spMk id="7" creationId="{AE38434C-7DF6-E4AD-6A5A-53291533C01B}"/>
          </ac:spMkLst>
        </pc:spChg>
      </pc:sldChg>
      <pc:sldChg chg="addSp delSp modSp mod">
        <pc:chgData name="DOMINGUEZ, Morgane" userId="d29c428e-ee62-4017-a838-521138d5b01c" providerId="ADAL" clId="{41C05100-C526-4B75-A493-B9D2EC1B46F5}" dt="2025-03-20T11:09:45.423" v="1591" actId="20577"/>
        <pc:sldMkLst>
          <pc:docMk/>
          <pc:sldMk cId="1163143416" sldId="2147474611"/>
        </pc:sldMkLst>
        <pc:spChg chg="del mod">
          <ac:chgData name="DOMINGUEZ, Morgane" userId="d29c428e-ee62-4017-a838-521138d5b01c" providerId="ADAL" clId="{41C05100-C526-4B75-A493-B9D2EC1B46F5}" dt="2025-03-14T13:58:02.031" v="1274" actId="21"/>
          <ac:spMkLst>
            <pc:docMk/>
            <pc:sldMk cId="1163143416" sldId="2147474611"/>
            <ac:spMk id="2" creationId="{66C5790C-4414-4661-C63C-E303139C61EC}"/>
          </ac:spMkLst>
        </pc:spChg>
        <pc:spChg chg="add mod">
          <ac:chgData name="DOMINGUEZ, Morgane" userId="d29c428e-ee62-4017-a838-521138d5b01c" providerId="ADAL" clId="{41C05100-C526-4B75-A493-B9D2EC1B46F5}" dt="2025-03-20T11:09:45.423" v="1591" actId="20577"/>
          <ac:spMkLst>
            <pc:docMk/>
            <pc:sldMk cId="1163143416" sldId="2147474611"/>
            <ac:spMk id="3" creationId="{43994B83-A18A-7231-F0CE-48BD0EB35A56}"/>
          </ac:spMkLst>
        </pc:spChg>
        <pc:spChg chg="add mod">
          <ac:chgData name="DOMINGUEZ, Morgane" userId="d29c428e-ee62-4017-a838-521138d5b01c" providerId="ADAL" clId="{41C05100-C526-4B75-A493-B9D2EC1B46F5}" dt="2025-03-14T13:58:11.037" v="1277"/>
          <ac:spMkLst>
            <pc:docMk/>
            <pc:sldMk cId="1163143416" sldId="2147474611"/>
            <ac:spMk id="4" creationId="{BA10A717-2FE7-BE62-279F-7A43BDD80B8C}"/>
          </ac:spMkLst>
        </pc:spChg>
        <pc:spChg chg="add mod">
          <ac:chgData name="DOMINGUEZ, Morgane" userId="d29c428e-ee62-4017-a838-521138d5b01c" providerId="ADAL" clId="{41C05100-C526-4B75-A493-B9D2EC1B46F5}" dt="2025-03-14T13:58:11.037" v="1277"/>
          <ac:spMkLst>
            <pc:docMk/>
            <pc:sldMk cId="1163143416" sldId="2147474611"/>
            <ac:spMk id="7" creationId="{91477613-04BF-3E6B-4724-229C2A199C40}"/>
          </ac:spMkLst>
        </pc:spChg>
      </pc:sldChg>
      <pc:sldChg chg="addSp delSp modSp mod">
        <pc:chgData name="DOMINGUEZ, Morgane" userId="d29c428e-ee62-4017-a838-521138d5b01c" providerId="ADAL" clId="{41C05100-C526-4B75-A493-B9D2EC1B46F5}" dt="2025-03-14T13:58:35.936" v="1283" actId="478"/>
        <pc:sldMkLst>
          <pc:docMk/>
          <pc:sldMk cId="4230200921" sldId="2147474612"/>
        </pc:sldMkLst>
        <pc:spChg chg="del mod">
          <ac:chgData name="DOMINGUEZ, Morgane" userId="d29c428e-ee62-4017-a838-521138d5b01c" providerId="ADAL" clId="{41C05100-C526-4B75-A493-B9D2EC1B46F5}" dt="2025-03-14T13:58:35.936" v="1283" actId="478"/>
          <ac:spMkLst>
            <pc:docMk/>
            <pc:sldMk cId="4230200921" sldId="2147474612"/>
            <ac:spMk id="2" creationId="{BECDE1D2-4F3A-8440-D50A-C9F0A2628157}"/>
          </ac:spMkLst>
        </pc:spChg>
        <pc:spChg chg="del">
          <ac:chgData name="DOMINGUEZ, Morgane" userId="d29c428e-ee62-4017-a838-521138d5b01c" providerId="ADAL" clId="{41C05100-C526-4B75-A493-B9D2EC1B46F5}" dt="2025-03-14T13:58:09.386" v="1276" actId="21"/>
          <ac:spMkLst>
            <pc:docMk/>
            <pc:sldMk cId="4230200921" sldId="2147474612"/>
            <ac:spMk id="3" creationId="{BA10A717-2FE7-BE62-279F-7A43BDD80B8C}"/>
          </ac:spMkLst>
        </pc:spChg>
        <pc:spChg chg="del mod">
          <ac:chgData name="DOMINGUEZ, Morgane" userId="d29c428e-ee62-4017-a838-521138d5b01c" providerId="ADAL" clId="{41C05100-C526-4B75-A493-B9D2EC1B46F5}" dt="2025-03-14T13:58:09.386" v="1276" actId="21"/>
          <ac:spMkLst>
            <pc:docMk/>
            <pc:sldMk cId="4230200921" sldId="2147474612"/>
            <ac:spMk id="4" creationId="{91477613-04BF-3E6B-4724-229C2A199C40}"/>
          </ac:spMkLst>
        </pc:spChg>
        <pc:spChg chg="add mod">
          <ac:chgData name="DOMINGUEZ, Morgane" userId="d29c428e-ee62-4017-a838-521138d5b01c" providerId="ADAL" clId="{41C05100-C526-4B75-A493-B9D2EC1B46F5}" dt="2025-03-14T13:58:32.861" v="1282" actId="108"/>
          <ac:spMkLst>
            <pc:docMk/>
            <pc:sldMk cId="4230200921" sldId="2147474612"/>
            <ac:spMk id="7" creationId="{D97F4E51-AF2C-0B43-1C30-19AC2B591E3C}"/>
          </ac:spMkLst>
        </pc:spChg>
      </pc:sldChg>
      <pc:sldChg chg="addSp modSp mod">
        <pc:chgData name="DOMINGUEZ, Morgane" userId="d29c428e-ee62-4017-a838-521138d5b01c" providerId="ADAL" clId="{41C05100-C526-4B75-A493-B9D2EC1B46F5}" dt="2025-03-14T14:21:51.173" v="1567" actId="20577"/>
        <pc:sldMkLst>
          <pc:docMk/>
          <pc:sldMk cId="3750282615" sldId="2147474613"/>
        </pc:sldMkLst>
        <pc:spChg chg="mod">
          <ac:chgData name="DOMINGUEZ, Morgane" userId="d29c428e-ee62-4017-a838-521138d5b01c" providerId="ADAL" clId="{41C05100-C526-4B75-A493-B9D2EC1B46F5}" dt="2025-03-14T14:21:51.173" v="1567" actId="20577"/>
          <ac:spMkLst>
            <pc:docMk/>
            <pc:sldMk cId="3750282615" sldId="2147474613"/>
            <ac:spMk id="2" creationId="{66C5790C-4414-4661-C63C-E303139C61EC}"/>
          </ac:spMkLst>
        </pc:spChg>
        <pc:spChg chg="add mod">
          <ac:chgData name="DOMINGUEZ, Morgane" userId="d29c428e-ee62-4017-a838-521138d5b01c" providerId="ADAL" clId="{41C05100-C526-4B75-A493-B9D2EC1B46F5}" dt="2025-03-14T13:59:40.832" v="1324"/>
          <ac:spMkLst>
            <pc:docMk/>
            <pc:sldMk cId="3750282615" sldId="2147474613"/>
            <ac:spMk id="4" creationId="{BA10A717-2FE7-BE62-279F-7A43BDD80B8C}"/>
          </ac:spMkLst>
        </pc:spChg>
        <pc:spChg chg="add mod">
          <ac:chgData name="DOMINGUEZ, Morgane" userId="d29c428e-ee62-4017-a838-521138d5b01c" providerId="ADAL" clId="{41C05100-C526-4B75-A493-B9D2EC1B46F5}" dt="2025-03-14T13:59:40.832" v="1324"/>
          <ac:spMkLst>
            <pc:docMk/>
            <pc:sldMk cId="3750282615" sldId="2147474613"/>
            <ac:spMk id="6" creationId="{91477613-04BF-3E6B-4724-229C2A199C40}"/>
          </ac:spMkLst>
        </pc:spChg>
      </pc:sldChg>
      <pc:sldChg chg="addSp delSp modSp mod">
        <pc:chgData name="DOMINGUEZ, Morgane" userId="d29c428e-ee62-4017-a838-521138d5b01c" providerId="ADAL" clId="{41C05100-C526-4B75-A493-B9D2EC1B46F5}" dt="2025-03-14T14:22:16.093" v="1589" actId="108"/>
        <pc:sldMkLst>
          <pc:docMk/>
          <pc:sldMk cId="121190327" sldId="2147474614"/>
        </pc:sldMkLst>
        <pc:spChg chg="del">
          <ac:chgData name="DOMINGUEZ, Morgane" userId="d29c428e-ee62-4017-a838-521138d5b01c" providerId="ADAL" clId="{41C05100-C526-4B75-A493-B9D2EC1B46F5}" dt="2025-03-14T13:59:39.322" v="1323" actId="21"/>
          <ac:spMkLst>
            <pc:docMk/>
            <pc:sldMk cId="121190327" sldId="2147474614"/>
            <ac:spMk id="2" creationId="{BA10A717-2FE7-BE62-279F-7A43BDD80B8C}"/>
          </ac:spMkLst>
        </pc:spChg>
        <pc:spChg chg="del mod">
          <ac:chgData name="DOMINGUEZ, Morgane" userId="d29c428e-ee62-4017-a838-521138d5b01c" providerId="ADAL" clId="{41C05100-C526-4B75-A493-B9D2EC1B46F5}" dt="2025-03-14T14:00:00.924" v="1328" actId="21"/>
          <ac:spMkLst>
            <pc:docMk/>
            <pc:sldMk cId="121190327" sldId="2147474614"/>
            <ac:spMk id="3" creationId="{F4E1E3CB-C954-56FA-277B-703C4EE217D0}"/>
          </ac:spMkLst>
        </pc:spChg>
        <pc:spChg chg="del mod">
          <ac:chgData name="DOMINGUEZ, Morgane" userId="d29c428e-ee62-4017-a838-521138d5b01c" providerId="ADAL" clId="{41C05100-C526-4B75-A493-B9D2EC1B46F5}" dt="2025-03-14T13:59:39.322" v="1323" actId="21"/>
          <ac:spMkLst>
            <pc:docMk/>
            <pc:sldMk cId="121190327" sldId="2147474614"/>
            <ac:spMk id="4" creationId="{91477613-04BF-3E6B-4724-229C2A199C40}"/>
          </ac:spMkLst>
        </pc:spChg>
        <pc:spChg chg="add mod">
          <ac:chgData name="DOMINGUEZ, Morgane" userId="d29c428e-ee62-4017-a838-521138d5b01c" providerId="ADAL" clId="{41C05100-C526-4B75-A493-B9D2EC1B46F5}" dt="2025-03-14T14:22:16.093" v="1589" actId="108"/>
          <ac:spMkLst>
            <pc:docMk/>
            <pc:sldMk cId="121190327" sldId="2147474614"/>
            <ac:spMk id="7" creationId="{B2EBC2D4-737E-536C-CDC2-FF3EB8DBF6C0}"/>
          </ac:spMkLst>
        </pc:spChg>
      </pc:sldChg>
      <pc:sldChg chg="addSp delSp modSp mod">
        <pc:chgData name="DOMINGUEZ, Morgane" userId="d29c428e-ee62-4017-a838-521138d5b01c" providerId="ADAL" clId="{41C05100-C526-4B75-A493-B9D2EC1B46F5}" dt="2025-03-14T13:53:57.415" v="1146"/>
        <pc:sldMkLst>
          <pc:docMk/>
          <pc:sldMk cId="4257536088" sldId="2147474615"/>
        </pc:sldMkLst>
        <pc:picChg chg="add mod">
          <ac:chgData name="DOMINGUEZ, Morgane" userId="d29c428e-ee62-4017-a838-521138d5b01c" providerId="ADAL" clId="{41C05100-C526-4B75-A493-B9D2EC1B46F5}" dt="2025-03-14T13:53:57.415" v="1146"/>
          <ac:picMkLst>
            <pc:docMk/>
            <pc:sldMk cId="4257536088" sldId="2147474615"/>
            <ac:picMk id="2" creationId="{215D7821-BD3F-DBE0-53CE-8EAC59050204}"/>
          </ac:picMkLst>
        </pc:picChg>
        <pc:picChg chg="del">
          <ac:chgData name="DOMINGUEZ, Morgane" userId="d29c428e-ee62-4017-a838-521138d5b01c" providerId="ADAL" clId="{41C05100-C526-4B75-A493-B9D2EC1B46F5}" dt="2025-03-14T13:53:57.048" v="1145" actId="478"/>
          <ac:picMkLst>
            <pc:docMk/>
            <pc:sldMk cId="4257536088" sldId="2147474615"/>
            <ac:picMk id="7" creationId="{5ADBA051-DEE7-BCB0-8DB2-BF0E6F380335}"/>
          </ac:picMkLst>
        </pc:picChg>
      </pc:sldChg>
      <pc:sldChg chg="addSp delSp modSp mod">
        <pc:chgData name="DOMINGUEZ, Morgane" userId="d29c428e-ee62-4017-a838-521138d5b01c" providerId="ADAL" clId="{41C05100-C526-4B75-A493-B9D2EC1B46F5}" dt="2025-03-14T10:49:06.996" v="7" actId="962"/>
        <pc:sldMkLst>
          <pc:docMk/>
          <pc:sldMk cId="354932537" sldId="2147474636"/>
        </pc:sldMkLst>
        <pc:picChg chg="del">
          <ac:chgData name="DOMINGUEZ, Morgane" userId="d29c428e-ee62-4017-a838-521138d5b01c" providerId="ADAL" clId="{41C05100-C526-4B75-A493-B9D2EC1B46F5}" dt="2025-03-14T10:49:05.655" v="4" actId="478"/>
          <ac:picMkLst>
            <pc:docMk/>
            <pc:sldMk cId="354932537" sldId="2147474636"/>
            <ac:picMk id="3" creationId="{F2E9F0E1-E699-2EE3-8332-A863B29FDECF}"/>
          </ac:picMkLst>
        </pc:picChg>
        <pc:picChg chg="add mod">
          <ac:chgData name="DOMINGUEZ, Morgane" userId="d29c428e-ee62-4017-a838-521138d5b01c" providerId="ADAL" clId="{41C05100-C526-4B75-A493-B9D2EC1B46F5}" dt="2025-03-14T10:49:06.996" v="7" actId="962"/>
          <ac:picMkLst>
            <pc:docMk/>
            <pc:sldMk cId="354932537" sldId="2147474636"/>
            <ac:picMk id="4" creationId="{76ADC53F-94D5-1662-0DBF-ECEF849600F6}"/>
          </ac:picMkLst>
        </pc:picChg>
      </pc:sldChg>
      <pc:sldChg chg="modSp mod">
        <pc:chgData name="DOMINGUEZ, Morgane" userId="d29c428e-ee62-4017-a838-521138d5b01c" providerId="ADAL" clId="{41C05100-C526-4B75-A493-B9D2EC1B46F5}" dt="2025-03-14T10:51:27.389" v="101" actId="14100"/>
        <pc:sldMkLst>
          <pc:docMk/>
          <pc:sldMk cId="2520317998" sldId="2147474683"/>
        </pc:sldMkLst>
        <pc:spChg chg="mod">
          <ac:chgData name="DOMINGUEZ, Morgane" userId="d29c428e-ee62-4017-a838-521138d5b01c" providerId="ADAL" clId="{41C05100-C526-4B75-A493-B9D2EC1B46F5}" dt="2025-03-14T10:51:27.389" v="101" actId="14100"/>
          <ac:spMkLst>
            <pc:docMk/>
            <pc:sldMk cId="2520317998" sldId="2147474683"/>
            <ac:spMk id="8" creationId="{E9EB63B7-A4E2-3D7A-706D-6862FF7353DB}"/>
          </ac:spMkLst>
        </pc:spChg>
      </pc:sldChg>
      <pc:sldChg chg="modSp mod">
        <pc:chgData name="DOMINGUEZ, Morgane" userId="d29c428e-ee62-4017-a838-521138d5b01c" providerId="ADAL" clId="{41C05100-C526-4B75-A493-B9D2EC1B46F5}" dt="2025-03-14T11:00:11.753" v="469" actId="20577"/>
        <pc:sldMkLst>
          <pc:docMk/>
          <pc:sldMk cId="1879531731" sldId="2147474684"/>
        </pc:sldMkLst>
        <pc:spChg chg="mod">
          <ac:chgData name="DOMINGUEZ, Morgane" userId="d29c428e-ee62-4017-a838-521138d5b01c" providerId="ADAL" clId="{41C05100-C526-4B75-A493-B9D2EC1B46F5}" dt="2025-03-14T11:00:11.753" v="469" actId="20577"/>
          <ac:spMkLst>
            <pc:docMk/>
            <pc:sldMk cId="1879531731" sldId="2147474684"/>
            <ac:spMk id="8" creationId="{7311C5FD-0653-6A82-A9FF-C1A888486017}"/>
          </ac:spMkLst>
        </pc:spChg>
      </pc:sldChg>
      <pc:sldChg chg="modSp mod">
        <pc:chgData name="DOMINGUEZ, Morgane" userId="d29c428e-ee62-4017-a838-521138d5b01c" providerId="ADAL" clId="{41C05100-C526-4B75-A493-B9D2EC1B46F5}" dt="2025-03-14T11:04:32.194" v="626" actId="14100"/>
        <pc:sldMkLst>
          <pc:docMk/>
          <pc:sldMk cId="4049796204" sldId="2147474685"/>
        </pc:sldMkLst>
        <pc:spChg chg="mod">
          <ac:chgData name="DOMINGUEZ, Morgane" userId="d29c428e-ee62-4017-a838-521138d5b01c" providerId="ADAL" clId="{41C05100-C526-4B75-A493-B9D2EC1B46F5}" dt="2025-03-14T11:04:32.194" v="626" actId="14100"/>
          <ac:spMkLst>
            <pc:docMk/>
            <pc:sldMk cId="4049796204" sldId="2147474685"/>
            <ac:spMk id="7" creationId="{BA7646A6-CEEF-3376-AF06-466F1580DE8E}"/>
          </ac:spMkLst>
        </pc:spChg>
      </pc:sldChg>
      <pc:sldChg chg="modSp mod">
        <pc:chgData name="DOMINGUEZ, Morgane" userId="d29c428e-ee62-4017-a838-521138d5b01c" providerId="ADAL" clId="{41C05100-C526-4B75-A493-B9D2EC1B46F5}" dt="2025-03-14T14:08:30.583" v="1417" actId="20577"/>
        <pc:sldMkLst>
          <pc:docMk/>
          <pc:sldMk cId="610083595" sldId="2147474688"/>
        </pc:sldMkLst>
        <pc:spChg chg="mod">
          <ac:chgData name="DOMINGUEZ, Morgane" userId="d29c428e-ee62-4017-a838-521138d5b01c" providerId="ADAL" clId="{41C05100-C526-4B75-A493-B9D2EC1B46F5}" dt="2025-03-14T10:51:40.261" v="120" actId="20577"/>
          <ac:spMkLst>
            <pc:docMk/>
            <pc:sldMk cId="610083595" sldId="2147474688"/>
            <ac:spMk id="4" creationId="{C76E0F1B-3B95-F50F-F17F-A7612D3CCB67}"/>
          </ac:spMkLst>
        </pc:spChg>
        <pc:spChg chg="mod">
          <ac:chgData name="DOMINGUEZ, Morgane" userId="d29c428e-ee62-4017-a838-521138d5b01c" providerId="ADAL" clId="{41C05100-C526-4B75-A493-B9D2EC1B46F5}" dt="2025-03-14T10:51:47.602" v="138" actId="20577"/>
          <ac:spMkLst>
            <pc:docMk/>
            <pc:sldMk cId="610083595" sldId="2147474688"/>
            <ac:spMk id="11" creationId="{F0B97D4B-366C-56CF-9CFF-1025F3240D44}"/>
          </ac:spMkLst>
        </pc:spChg>
        <pc:spChg chg="mod">
          <ac:chgData name="DOMINGUEZ, Morgane" userId="d29c428e-ee62-4017-a838-521138d5b01c" providerId="ADAL" clId="{41C05100-C526-4B75-A493-B9D2EC1B46F5}" dt="2025-03-14T14:08:30.583" v="1417" actId="20577"/>
          <ac:spMkLst>
            <pc:docMk/>
            <pc:sldMk cId="610083595" sldId="2147474688"/>
            <ac:spMk id="13" creationId="{98E1F0EE-EA17-7C99-ED47-F000AAF0091B}"/>
          </ac:spMkLst>
        </pc:spChg>
      </pc:sldChg>
      <pc:sldChg chg="modSp mod">
        <pc:chgData name="DOMINGUEZ, Morgane" userId="d29c428e-ee62-4017-a838-521138d5b01c" providerId="ADAL" clId="{41C05100-C526-4B75-A493-B9D2EC1B46F5}" dt="2025-03-14T14:20:34.553" v="1519" actId="20577"/>
        <pc:sldMkLst>
          <pc:docMk/>
          <pc:sldMk cId="522014985" sldId="2147474697"/>
        </pc:sldMkLst>
        <pc:spChg chg="mod">
          <ac:chgData name="DOMINGUEZ, Morgane" userId="d29c428e-ee62-4017-a838-521138d5b01c" providerId="ADAL" clId="{41C05100-C526-4B75-A493-B9D2EC1B46F5}" dt="2025-03-14T13:52:04.174" v="1054" actId="20577"/>
          <ac:spMkLst>
            <pc:docMk/>
            <pc:sldMk cId="522014985" sldId="2147474697"/>
            <ac:spMk id="4" creationId="{C76E0F1B-3B95-F50F-F17F-A7612D3CCB67}"/>
          </ac:spMkLst>
        </pc:spChg>
        <pc:spChg chg="mod">
          <ac:chgData name="DOMINGUEZ, Morgane" userId="d29c428e-ee62-4017-a838-521138d5b01c" providerId="ADAL" clId="{41C05100-C526-4B75-A493-B9D2EC1B46F5}" dt="2025-03-14T13:51:22.158" v="1040" actId="14100"/>
          <ac:spMkLst>
            <pc:docMk/>
            <pc:sldMk cId="522014985" sldId="2147474697"/>
            <ac:spMk id="10" creationId="{B19434BD-9823-5D51-F5F6-3F7BE18F2B4C}"/>
          </ac:spMkLst>
        </pc:spChg>
        <pc:spChg chg="mod">
          <ac:chgData name="DOMINGUEZ, Morgane" userId="d29c428e-ee62-4017-a838-521138d5b01c" providerId="ADAL" clId="{41C05100-C526-4B75-A493-B9D2EC1B46F5}" dt="2025-03-14T13:52:13.514" v="1056" actId="20577"/>
          <ac:spMkLst>
            <pc:docMk/>
            <pc:sldMk cId="522014985" sldId="2147474697"/>
            <ac:spMk id="12" creationId="{86CEC5C5-8F6E-D8B6-A9E6-31CFCD489015}"/>
          </ac:spMkLst>
        </pc:spChg>
        <pc:spChg chg="mod">
          <ac:chgData name="DOMINGUEZ, Morgane" userId="d29c428e-ee62-4017-a838-521138d5b01c" providerId="ADAL" clId="{41C05100-C526-4B75-A493-B9D2EC1B46F5}" dt="2025-03-14T14:20:34.553" v="1519" actId="20577"/>
          <ac:spMkLst>
            <pc:docMk/>
            <pc:sldMk cId="522014985" sldId="2147474697"/>
            <ac:spMk id="20" creationId="{F499CCBC-5D37-FD63-3513-4A2A24DF1C34}"/>
          </ac:spMkLst>
        </pc:spChg>
        <pc:spChg chg="mod">
          <ac:chgData name="DOMINGUEZ, Morgane" userId="d29c428e-ee62-4017-a838-521138d5b01c" providerId="ADAL" clId="{41C05100-C526-4B75-A493-B9D2EC1B46F5}" dt="2025-03-14T13:51:55.651" v="1049" actId="14100"/>
          <ac:spMkLst>
            <pc:docMk/>
            <pc:sldMk cId="522014985" sldId="2147474697"/>
            <ac:spMk id="21" creationId="{859A69BD-D9BE-12D4-FA16-FD8BFCD1B324}"/>
          </ac:spMkLst>
        </pc:spChg>
        <pc:spChg chg="mod">
          <ac:chgData name="DOMINGUEZ, Morgane" userId="d29c428e-ee62-4017-a838-521138d5b01c" providerId="ADAL" clId="{41C05100-C526-4B75-A493-B9D2EC1B46F5}" dt="2025-03-14T13:52:00.329" v="1051" actId="14100"/>
          <ac:spMkLst>
            <pc:docMk/>
            <pc:sldMk cId="522014985" sldId="2147474697"/>
            <ac:spMk id="22" creationId="{FA87F845-3CBA-0AF5-AFDC-8B4361724777}"/>
          </ac:spMkLst>
        </pc:spChg>
        <pc:grpChg chg="mod">
          <ac:chgData name="DOMINGUEZ, Morgane" userId="d29c428e-ee62-4017-a838-521138d5b01c" providerId="ADAL" clId="{41C05100-C526-4B75-A493-B9D2EC1B46F5}" dt="2025-03-14T13:51:02.651" v="1035" actId="14100"/>
          <ac:grpSpMkLst>
            <pc:docMk/>
            <pc:sldMk cId="522014985" sldId="2147474697"/>
            <ac:grpSpMk id="3" creationId="{717959A1-52EF-A33C-AE82-458F0395A1A7}"/>
          </ac:grpSpMkLst>
        </pc:grpChg>
        <pc:picChg chg="mod">
          <ac:chgData name="DOMINGUEZ, Morgane" userId="d29c428e-ee62-4017-a838-521138d5b01c" providerId="ADAL" clId="{41C05100-C526-4B75-A493-B9D2EC1B46F5}" dt="2025-03-14T13:51:28.390" v="1042" actId="14100"/>
          <ac:picMkLst>
            <pc:docMk/>
            <pc:sldMk cId="522014985" sldId="2147474697"/>
            <ac:picMk id="8" creationId="{AD17FD59-4B47-F808-B195-D3B28C125383}"/>
          </ac:picMkLst>
        </pc:picChg>
      </pc:sldChg>
      <pc:sldChg chg="modSp mod">
        <pc:chgData name="DOMINGUEZ, Morgane" userId="d29c428e-ee62-4017-a838-521138d5b01c" providerId="ADAL" clId="{41C05100-C526-4B75-A493-B9D2EC1B46F5}" dt="2025-03-14T14:19:59.282" v="1515" actId="948"/>
        <pc:sldMkLst>
          <pc:docMk/>
          <pc:sldMk cId="174094639" sldId="2147474701"/>
        </pc:sldMkLst>
        <pc:spChg chg="mod">
          <ac:chgData name="DOMINGUEZ, Morgane" userId="d29c428e-ee62-4017-a838-521138d5b01c" providerId="ADAL" clId="{41C05100-C526-4B75-A493-B9D2EC1B46F5}" dt="2025-03-14T13:48:00.536" v="783" actId="14100"/>
          <ac:spMkLst>
            <pc:docMk/>
            <pc:sldMk cId="174094639" sldId="2147474701"/>
            <ac:spMk id="4" creationId="{C76E0F1B-3B95-F50F-F17F-A7612D3CCB67}"/>
          </ac:spMkLst>
        </pc:spChg>
        <pc:spChg chg="mod">
          <ac:chgData name="DOMINGUEZ, Morgane" userId="d29c428e-ee62-4017-a838-521138d5b01c" providerId="ADAL" clId="{41C05100-C526-4B75-A493-B9D2EC1B46F5}" dt="2025-03-14T13:49:22.028" v="948" actId="20577"/>
          <ac:spMkLst>
            <pc:docMk/>
            <pc:sldMk cId="174094639" sldId="2147474701"/>
            <ac:spMk id="7" creationId="{9C5667F5-2EE6-9DAF-3630-348EBDEC91F5}"/>
          </ac:spMkLst>
        </pc:spChg>
        <pc:spChg chg="mod">
          <ac:chgData name="DOMINGUEZ, Morgane" userId="d29c428e-ee62-4017-a838-521138d5b01c" providerId="ADAL" clId="{41C05100-C526-4B75-A493-B9D2EC1B46F5}" dt="2025-03-14T14:19:59.282" v="1515" actId="948"/>
          <ac:spMkLst>
            <pc:docMk/>
            <pc:sldMk cId="174094639" sldId="2147474701"/>
            <ac:spMk id="9" creationId="{7BC914DA-A869-CD98-CCAD-AA9DE205C607}"/>
          </ac:spMkLst>
        </pc:spChg>
        <pc:spChg chg="mod">
          <ac:chgData name="DOMINGUEZ, Morgane" userId="d29c428e-ee62-4017-a838-521138d5b01c" providerId="ADAL" clId="{41C05100-C526-4B75-A493-B9D2EC1B46F5}" dt="2025-03-14T13:49:43.556" v="966" actId="20577"/>
          <ac:spMkLst>
            <pc:docMk/>
            <pc:sldMk cId="174094639" sldId="2147474701"/>
            <ac:spMk id="12" creationId="{9379973B-D5F9-A9E6-3078-F383D941565E}"/>
          </ac:spMkLst>
        </pc:spChg>
        <pc:spChg chg="mod">
          <ac:chgData name="DOMINGUEZ, Morgane" userId="d29c428e-ee62-4017-a838-521138d5b01c" providerId="ADAL" clId="{41C05100-C526-4B75-A493-B9D2EC1B46F5}" dt="2025-03-14T13:50:51.372" v="1033" actId="20577"/>
          <ac:spMkLst>
            <pc:docMk/>
            <pc:sldMk cId="174094639" sldId="2147474701"/>
            <ac:spMk id="13" creationId="{D069C472-28AA-41CF-F0EF-BD6A80F8CABF}"/>
          </ac:spMkLst>
        </pc:spChg>
      </pc:sldChg>
      <pc:sldChg chg="modSp mod">
        <pc:chgData name="DOMINGUEZ, Morgane" userId="d29c428e-ee62-4017-a838-521138d5b01c" providerId="ADAL" clId="{41C05100-C526-4B75-A493-B9D2EC1B46F5}" dt="2025-03-14T13:47:50.484" v="781" actId="20577"/>
        <pc:sldMkLst>
          <pc:docMk/>
          <pc:sldMk cId="1970346544" sldId="2147474702"/>
        </pc:sldMkLst>
        <pc:spChg chg="mod">
          <ac:chgData name="DOMINGUEZ, Morgane" userId="d29c428e-ee62-4017-a838-521138d5b01c" providerId="ADAL" clId="{41C05100-C526-4B75-A493-B9D2EC1B46F5}" dt="2025-03-14T13:46:05.769" v="721" actId="20577"/>
          <ac:spMkLst>
            <pc:docMk/>
            <pc:sldMk cId="1970346544" sldId="2147474702"/>
            <ac:spMk id="4" creationId="{C76E0F1B-3B95-F50F-F17F-A7612D3CCB67}"/>
          </ac:spMkLst>
        </pc:spChg>
        <pc:spChg chg="mod">
          <ac:chgData name="DOMINGUEZ, Morgane" userId="d29c428e-ee62-4017-a838-521138d5b01c" providerId="ADAL" clId="{41C05100-C526-4B75-A493-B9D2EC1B46F5}" dt="2025-03-14T13:47:50.484" v="781" actId="20577"/>
          <ac:spMkLst>
            <pc:docMk/>
            <pc:sldMk cId="1970346544" sldId="2147474702"/>
            <ac:spMk id="7" creationId="{9C5667F5-2EE6-9DAF-3630-348EBDEC91F5}"/>
          </ac:spMkLst>
        </pc:spChg>
        <pc:spChg chg="mod">
          <ac:chgData name="DOMINGUEZ, Morgane" userId="d29c428e-ee62-4017-a838-521138d5b01c" providerId="ADAL" clId="{41C05100-C526-4B75-A493-B9D2EC1B46F5}" dt="2025-03-14T13:47:29.673" v="738" actId="1076"/>
          <ac:spMkLst>
            <pc:docMk/>
            <pc:sldMk cId="1970346544" sldId="2147474702"/>
            <ac:spMk id="9" creationId="{7BC914DA-A869-CD98-CCAD-AA9DE205C607}"/>
          </ac:spMkLst>
        </pc:spChg>
        <pc:grpChg chg="mod">
          <ac:chgData name="DOMINGUEZ, Morgane" userId="d29c428e-ee62-4017-a838-521138d5b01c" providerId="ADAL" clId="{41C05100-C526-4B75-A493-B9D2EC1B46F5}" dt="2025-03-14T13:46:15.910" v="723" actId="14100"/>
          <ac:grpSpMkLst>
            <pc:docMk/>
            <pc:sldMk cId="1970346544" sldId="2147474702"/>
            <ac:grpSpMk id="3" creationId="{717959A1-52EF-A33C-AE82-458F0395A1A7}"/>
          </ac:grpSpMkLst>
        </pc:grpChg>
      </pc:sldChg>
      <pc:sldChg chg="addSp delSp modSp mod">
        <pc:chgData name="DOMINGUEZ, Morgane" userId="d29c428e-ee62-4017-a838-521138d5b01c" providerId="ADAL" clId="{41C05100-C526-4B75-A493-B9D2EC1B46F5}" dt="2025-03-14T14:18:04.624" v="1514" actId="20577"/>
        <pc:sldMkLst>
          <pc:docMk/>
          <pc:sldMk cId="1080564776" sldId="2147474703"/>
        </pc:sldMkLst>
        <pc:spChg chg="add del">
          <ac:chgData name="DOMINGUEZ, Morgane" userId="d29c428e-ee62-4017-a838-521138d5b01c" providerId="ADAL" clId="{41C05100-C526-4B75-A493-B9D2EC1B46F5}" dt="2025-03-14T13:45:14.961" v="705" actId="478"/>
          <ac:spMkLst>
            <pc:docMk/>
            <pc:sldMk cId="1080564776" sldId="2147474703"/>
            <ac:spMk id="2" creationId="{3C1B4A28-2B76-69E3-E9E5-23EAF18B5596}"/>
          </ac:spMkLst>
        </pc:spChg>
        <pc:spChg chg="mod">
          <ac:chgData name="DOMINGUEZ, Morgane" userId="d29c428e-ee62-4017-a838-521138d5b01c" providerId="ADAL" clId="{41C05100-C526-4B75-A493-B9D2EC1B46F5}" dt="2025-03-14T13:45:19.049" v="706" actId="20577"/>
          <ac:spMkLst>
            <pc:docMk/>
            <pc:sldMk cId="1080564776" sldId="2147474703"/>
            <ac:spMk id="4" creationId="{C76E0F1B-3B95-F50F-F17F-A7612D3CCB67}"/>
          </ac:spMkLst>
        </pc:spChg>
        <pc:spChg chg="mod">
          <ac:chgData name="DOMINGUEZ, Morgane" userId="d29c428e-ee62-4017-a838-521138d5b01c" providerId="ADAL" clId="{41C05100-C526-4B75-A493-B9D2EC1B46F5}" dt="2025-03-14T13:45:54.329" v="720" actId="20577"/>
          <ac:spMkLst>
            <pc:docMk/>
            <pc:sldMk cId="1080564776" sldId="2147474703"/>
            <ac:spMk id="7" creationId="{9C5667F5-2EE6-9DAF-3630-348EBDEC91F5}"/>
          </ac:spMkLst>
        </pc:spChg>
        <pc:spChg chg="mod">
          <ac:chgData name="DOMINGUEZ, Morgane" userId="d29c428e-ee62-4017-a838-521138d5b01c" providerId="ADAL" clId="{41C05100-C526-4B75-A493-B9D2EC1B46F5}" dt="2025-03-14T14:18:04.624" v="1514" actId="20577"/>
          <ac:spMkLst>
            <pc:docMk/>
            <pc:sldMk cId="1080564776" sldId="2147474703"/>
            <ac:spMk id="9" creationId="{7BC914DA-A869-CD98-CCAD-AA9DE205C607}"/>
          </ac:spMkLst>
        </pc:spChg>
      </pc:sldChg>
      <pc:sldChg chg="modSp mod">
        <pc:chgData name="DOMINGUEZ, Morgane" userId="d29c428e-ee62-4017-a838-521138d5b01c" providerId="ADAL" clId="{41C05100-C526-4B75-A493-B9D2EC1B46F5}" dt="2025-03-14T10:50:05.603" v="23" actId="1076"/>
        <pc:sldMkLst>
          <pc:docMk/>
          <pc:sldMk cId="0" sldId="2147474704"/>
        </pc:sldMkLst>
        <pc:spChg chg="mod">
          <ac:chgData name="DOMINGUEZ, Morgane" userId="d29c428e-ee62-4017-a838-521138d5b01c" providerId="ADAL" clId="{41C05100-C526-4B75-A493-B9D2EC1B46F5}" dt="2025-03-14T10:50:05.603" v="23" actId="1076"/>
          <ac:spMkLst>
            <pc:docMk/>
            <pc:sldMk cId="0" sldId="2147474704"/>
            <ac:spMk id="21" creationId="{F0819B31-1A4C-E4E2-2809-5FC874398A98}"/>
          </ac:spMkLst>
        </pc:spChg>
      </pc:sldChg>
      <pc:sldChg chg="modSp mod">
        <pc:chgData name="DOMINGUEZ, Morgane" userId="d29c428e-ee62-4017-a838-521138d5b01c" providerId="ADAL" clId="{41C05100-C526-4B75-A493-B9D2EC1B46F5}" dt="2025-03-14T10:50:55.630" v="99" actId="20577"/>
        <pc:sldMkLst>
          <pc:docMk/>
          <pc:sldMk cId="629483649" sldId="2147474705"/>
        </pc:sldMkLst>
        <pc:spChg chg="mod">
          <ac:chgData name="DOMINGUEZ, Morgane" userId="d29c428e-ee62-4017-a838-521138d5b01c" providerId="ADAL" clId="{41C05100-C526-4B75-A493-B9D2EC1B46F5}" dt="2025-03-14T10:50:17.173" v="36" actId="20577"/>
          <ac:spMkLst>
            <pc:docMk/>
            <pc:sldMk cId="629483649" sldId="2147474705"/>
            <ac:spMk id="4" creationId="{C76E0F1B-3B95-F50F-F17F-A7612D3CCB67}"/>
          </ac:spMkLst>
        </pc:spChg>
        <pc:spChg chg="mod">
          <ac:chgData name="DOMINGUEZ, Morgane" userId="d29c428e-ee62-4017-a838-521138d5b01c" providerId="ADAL" clId="{41C05100-C526-4B75-A493-B9D2EC1B46F5}" dt="2025-03-14T10:50:23.973" v="52" actId="20577"/>
          <ac:spMkLst>
            <pc:docMk/>
            <pc:sldMk cId="629483649" sldId="2147474705"/>
            <ac:spMk id="8" creationId="{537C706E-544D-5D35-FBF2-B9DA092710E6}"/>
          </ac:spMkLst>
        </pc:spChg>
        <pc:spChg chg="mod">
          <ac:chgData name="DOMINGUEZ, Morgane" userId="d29c428e-ee62-4017-a838-521138d5b01c" providerId="ADAL" clId="{41C05100-C526-4B75-A493-B9D2EC1B46F5}" dt="2025-03-14T10:50:36.778" v="57" actId="20577"/>
          <ac:spMkLst>
            <pc:docMk/>
            <pc:sldMk cId="629483649" sldId="2147474705"/>
            <ac:spMk id="9" creationId="{1C99F682-410B-4518-F98B-1A12C13DC92A}"/>
          </ac:spMkLst>
        </pc:spChg>
        <pc:spChg chg="mod">
          <ac:chgData name="DOMINGUEZ, Morgane" userId="d29c428e-ee62-4017-a838-521138d5b01c" providerId="ADAL" clId="{41C05100-C526-4B75-A493-B9D2EC1B46F5}" dt="2025-03-14T10:50:55.630" v="99" actId="20577"/>
          <ac:spMkLst>
            <pc:docMk/>
            <pc:sldMk cId="629483649" sldId="2147474705"/>
            <ac:spMk id="10" creationId="{0F461FF9-7F2B-2FD0-6565-3DE44A54E04B}"/>
          </ac:spMkLst>
        </pc:spChg>
      </pc:sldChg>
      <pc:sldChg chg="modSp mod">
        <pc:chgData name="DOMINGUEZ, Morgane" userId="d29c428e-ee62-4017-a838-521138d5b01c" providerId="ADAL" clId="{41C05100-C526-4B75-A493-B9D2EC1B46F5}" dt="2025-03-14T10:53:10.739" v="242" actId="20577"/>
        <pc:sldMkLst>
          <pc:docMk/>
          <pc:sldMk cId="3627896242" sldId="2147474707"/>
        </pc:sldMkLst>
        <pc:spChg chg="mod">
          <ac:chgData name="DOMINGUEZ, Morgane" userId="d29c428e-ee62-4017-a838-521138d5b01c" providerId="ADAL" clId="{41C05100-C526-4B75-A493-B9D2EC1B46F5}" dt="2025-03-14T10:52:17.541" v="184" actId="20577"/>
          <ac:spMkLst>
            <pc:docMk/>
            <pc:sldMk cId="3627896242" sldId="2147474707"/>
            <ac:spMk id="4" creationId="{C76E0F1B-3B95-F50F-F17F-A7612D3CCB67}"/>
          </ac:spMkLst>
        </pc:spChg>
        <pc:spChg chg="mod">
          <ac:chgData name="DOMINGUEZ, Morgane" userId="d29c428e-ee62-4017-a838-521138d5b01c" providerId="ADAL" clId="{41C05100-C526-4B75-A493-B9D2EC1B46F5}" dt="2025-03-14T10:53:10.739" v="242" actId="20577"/>
          <ac:spMkLst>
            <pc:docMk/>
            <pc:sldMk cId="3627896242" sldId="2147474707"/>
            <ac:spMk id="9" creationId="{E6CDCD00-95FA-BAD6-AD7E-465E57841484}"/>
          </ac:spMkLst>
        </pc:spChg>
        <pc:spChg chg="mod">
          <ac:chgData name="DOMINGUEZ, Morgane" userId="d29c428e-ee62-4017-a838-521138d5b01c" providerId="ADAL" clId="{41C05100-C526-4B75-A493-B9D2EC1B46F5}" dt="2025-03-14T10:52:33.409" v="204" actId="20577"/>
          <ac:spMkLst>
            <pc:docMk/>
            <pc:sldMk cId="3627896242" sldId="2147474707"/>
            <ac:spMk id="11" creationId="{F0B97D4B-366C-56CF-9CFF-1025F3240D44}"/>
          </ac:spMkLst>
        </pc:spChg>
      </pc:sldChg>
      <pc:sldChg chg="modSp mod">
        <pc:chgData name="DOMINGUEZ, Morgane" userId="d29c428e-ee62-4017-a838-521138d5b01c" providerId="ADAL" clId="{41C05100-C526-4B75-A493-B9D2EC1B46F5}" dt="2025-03-14T14:02:28.341" v="1332" actId="20577"/>
        <pc:sldMkLst>
          <pc:docMk/>
          <pc:sldMk cId="209424650" sldId="2147474708"/>
        </pc:sldMkLst>
        <pc:spChg chg="mod">
          <ac:chgData name="DOMINGUEZ, Morgane" userId="d29c428e-ee62-4017-a838-521138d5b01c" providerId="ADAL" clId="{41C05100-C526-4B75-A493-B9D2EC1B46F5}" dt="2025-03-14T14:02:28.341" v="1332" actId="20577"/>
          <ac:spMkLst>
            <pc:docMk/>
            <pc:sldMk cId="209424650" sldId="2147474708"/>
            <ac:spMk id="8" creationId="{CE8DEBC9-4296-43DF-D8BC-1512BE1BBA87}"/>
          </ac:spMkLst>
        </pc:spChg>
      </pc:sldChg>
      <pc:sldChg chg="modSp mod">
        <pc:chgData name="DOMINGUEZ, Morgane" userId="d29c428e-ee62-4017-a838-521138d5b01c" providerId="ADAL" clId="{41C05100-C526-4B75-A493-B9D2EC1B46F5}" dt="2025-03-14T14:03:00.752" v="1335" actId="20577"/>
        <pc:sldMkLst>
          <pc:docMk/>
          <pc:sldMk cId="1874014260" sldId="2147474709"/>
        </pc:sldMkLst>
        <pc:spChg chg="mod">
          <ac:chgData name="DOMINGUEZ, Morgane" userId="d29c428e-ee62-4017-a838-521138d5b01c" providerId="ADAL" clId="{41C05100-C526-4B75-A493-B9D2EC1B46F5}" dt="2025-03-14T14:03:00.752" v="1335" actId="20577"/>
          <ac:spMkLst>
            <pc:docMk/>
            <pc:sldMk cId="1874014260" sldId="2147474709"/>
            <ac:spMk id="2" creationId="{44A7882D-7BB0-8BC8-60AF-C73291E41789}"/>
          </ac:spMkLst>
        </pc:spChg>
        <pc:spChg chg="mod">
          <ac:chgData name="DOMINGUEZ, Morgane" userId="d29c428e-ee62-4017-a838-521138d5b01c" providerId="ADAL" clId="{41C05100-C526-4B75-A493-B9D2EC1B46F5}" dt="2025-03-14T14:02:39.546" v="1333" actId="20577"/>
          <ac:spMkLst>
            <pc:docMk/>
            <pc:sldMk cId="1874014260" sldId="2147474709"/>
            <ac:spMk id="11" creationId="{F0B97D4B-366C-56CF-9CFF-1025F3240D44}"/>
          </ac:spMkLst>
        </pc:spChg>
      </pc:sldChg>
      <pc:sldChg chg="modSp mod">
        <pc:chgData name="DOMINGUEZ, Morgane" userId="d29c428e-ee62-4017-a838-521138d5b01c" providerId="ADAL" clId="{41C05100-C526-4B75-A493-B9D2EC1B46F5}" dt="2025-03-14T14:04:19.719" v="1359" actId="1076"/>
        <pc:sldMkLst>
          <pc:docMk/>
          <pc:sldMk cId="3993658860" sldId="2147474710"/>
        </pc:sldMkLst>
        <pc:spChg chg="mod">
          <ac:chgData name="DOMINGUEZ, Morgane" userId="d29c428e-ee62-4017-a838-521138d5b01c" providerId="ADAL" clId="{41C05100-C526-4B75-A493-B9D2EC1B46F5}" dt="2025-03-14T14:04:09.795" v="1357" actId="14100"/>
          <ac:spMkLst>
            <pc:docMk/>
            <pc:sldMk cId="3993658860" sldId="2147474710"/>
            <ac:spMk id="7" creationId="{4ABBE172-90D8-FFE8-B87D-ACC8E7CE1753}"/>
          </ac:spMkLst>
        </pc:spChg>
        <pc:spChg chg="mod">
          <ac:chgData name="DOMINGUEZ, Morgane" userId="d29c428e-ee62-4017-a838-521138d5b01c" providerId="ADAL" clId="{41C05100-C526-4B75-A493-B9D2EC1B46F5}" dt="2025-03-14T14:04:19.719" v="1359" actId="1076"/>
          <ac:spMkLst>
            <pc:docMk/>
            <pc:sldMk cId="3993658860" sldId="2147474710"/>
            <ac:spMk id="8" creationId="{DADC1713-35E4-6B4F-2472-49209CFD8DF4}"/>
          </ac:spMkLst>
        </pc:spChg>
        <pc:spChg chg="mod">
          <ac:chgData name="DOMINGUEZ, Morgane" userId="d29c428e-ee62-4017-a838-521138d5b01c" providerId="ADAL" clId="{41C05100-C526-4B75-A493-B9D2EC1B46F5}" dt="2025-03-14T14:04:12.689" v="1358" actId="1076"/>
          <ac:spMkLst>
            <pc:docMk/>
            <pc:sldMk cId="3993658860" sldId="2147474710"/>
            <ac:spMk id="11" creationId="{F0B97D4B-366C-56CF-9CFF-1025F3240D44}"/>
          </ac:spMkLst>
        </pc:spChg>
      </pc:sldChg>
      <pc:sldChg chg="modSp mod">
        <pc:chgData name="DOMINGUEZ, Morgane" userId="d29c428e-ee62-4017-a838-521138d5b01c" providerId="ADAL" clId="{41C05100-C526-4B75-A493-B9D2EC1B46F5}" dt="2025-03-14T14:10:43.150" v="1454" actId="108"/>
        <pc:sldMkLst>
          <pc:docMk/>
          <pc:sldMk cId="3612593229" sldId="2147474711"/>
        </pc:sldMkLst>
        <pc:spChg chg="mod">
          <ac:chgData name="DOMINGUEZ, Morgane" userId="d29c428e-ee62-4017-a838-521138d5b01c" providerId="ADAL" clId="{41C05100-C526-4B75-A493-B9D2EC1B46F5}" dt="2025-03-14T14:10:43.150" v="1454" actId="108"/>
          <ac:spMkLst>
            <pc:docMk/>
            <pc:sldMk cId="3612593229" sldId="2147474711"/>
            <ac:spMk id="2" creationId="{71811DDF-25CD-D7BC-9201-C7312BBB78EA}"/>
          </ac:spMkLst>
        </pc:spChg>
        <pc:spChg chg="mod">
          <ac:chgData name="DOMINGUEZ, Morgane" userId="d29c428e-ee62-4017-a838-521138d5b01c" providerId="ADAL" clId="{41C05100-C526-4B75-A493-B9D2EC1B46F5}" dt="2025-03-14T14:08:09.058" v="1381" actId="20577"/>
          <ac:spMkLst>
            <pc:docMk/>
            <pc:sldMk cId="3612593229" sldId="2147474711"/>
            <ac:spMk id="4" creationId="{C76E0F1B-3B95-F50F-F17F-A7612D3CCB67}"/>
          </ac:spMkLst>
        </pc:spChg>
        <pc:spChg chg="mod">
          <ac:chgData name="DOMINGUEZ, Morgane" userId="d29c428e-ee62-4017-a838-521138d5b01c" providerId="ADAL" clId="{41C05100-C526-4B75-A493-B9D2EC1B46F5}" dt="2025-03-14T14:09:39.517" v="1421" actId="1076"/>
          <ac:spMkLst>
            <pc:docMk/>
            <pc:sldMk cId="3612593229" sldId="2147474711"/>
            <ac:spMk id="7" creationId="{4ABBE172-90D8-FFE8-B87D-ACC8E7CE1753}"/>
          </ac:spMkLst>
        </pc:spChg>
        <pc:spChg chg="mod">
          <ac:chgData name="DOMINGUEZ, Morgane" userId="d29c428e-ee62-4017-a838-521138d5b01c" providerId="ADAL" clId="{41C05100-C526-4B75-A493-B9D2EC1B46F5}" dt="2025-03-14T14:10:12.025" v="1448" actId="108"/>
          <ac:spMkLst>
            <pc:docMk/>
            <pc:sldMk cId="3612593229" sldId="2147474711"/>
            <ac:spMk id="8" creationId="{3F7383B4-F59C-DE28-988E-910165D7ECB0}"/>
          </ac:spMkLst>
        </pc:spChg>
        <pc:spChg chg="mod">
          <ac:chgData name="DOMINGUEZ, Morgane" userId="d29c428e-ee62-4017-a838-521138d5b01c" providerId="ADAL" clId="{41C05100-C526-4B75-A493-B9D2EC1B46F5}" dt="2025-03-14T10:59:50.701" v="435" actId="1076"/>
          <ac:spMkLst>
            <pc:docMk/>
            <pc:sldMk cId="3612593229" sldId="2147474711"/>
            <ac:spMk id="9" creationId="{26F49A7C-4065-5A5C-4A71-F91E192FFE1F}"/>
          </ac:spMkLst>
        </pc:spChg>
        <pc:spChg chg="mod">
          <ac:chgData name="DOMINGUEZ, Morgane" userId="d29c428e-ee62-4017-a838-521138d5b01c" providerId="ADAL" clId="{41C05100-C526-4B75-A493-B9D2EC1B46F5}" dt="2025-03-14T14:10:33.537" v="1452" actId="108"/>
          <ac:spMkLst>
            <pc:docMk/>
            <pc:sldMk cId="3612593229" sldId="2147474711"/>
            <ac:spMk id="10" creationId="{B87EEC43-943E-461A-735C-85EF43E78C08}"/>
          </ac:spMkLst>
        </pc:spChg>
        <pc:spChg chg="mod">
          <ac:chgData name="DOMINGUEZ, Morgane" userId="d29c428e-ee62-4017-a838-521138d5b01c" providerId="ADAL" clId="{41C05100-C526-4B75-A493-B9D2EC1B46F5}" dt="2025-03-14T14:09:39.517" v="1421" actId="1076"/>
          <ac:spMkLst>
            <pc:docMk/>
            <pc:sldMk cId="3612593229" sldId="2147474711"/>
            <ac:spMk id="11" creationId="{F0B97D4B-366C-56CF-9CFF-1025F3240D44}"/>
          </ac:spMkLst>
        </pc:spChg>
        <pc:picChg chg="mod">
          <ac:chgData name="DOMINGUEZ, Morgane" userId="d29c428e-ee62-4017-a838-521138d5b01c" providerId="ADAL" clId="{41C05100-C526-4B75-A493-B9D2EC1B46F5}" dt="2025-03-14T14:10:20.441" v="1451" actId="1076"/>
          <ac:picMkLst>
            <pc:docMk/>
            <pc:sldMk cId="3612593229" sldId="2147474711"/>
            <ac:picMk id="12" creationId="{FA09F274-FD6C-1124-0111-7A7CDE14ED0B}"/>
          </ac:picMkLst>
        </pc:picChg>
      </pc:sldChg>
      <pc:sldChg chg="modSp mod">
        <pc:chgData name="DOMINGUEZ, Morgane" userId="d29c428e-ee62-4017-a838-521138d5b01c" providerId="ADAL" clId="{41C05100-C526-4B75-A493-B9D2EC1B46F5}" dt="2025-03-14T14:12:10.603" v="1491" actId="20577"/>
        <pc:sldMkLst>
          <pc:docMk/>
          <pc:sldMk cId="2445826349" sldId="2147474712"/>
        </pc:sldMkLst>
        <pc:spChg chg="mod">
          <ac:chgData name="DOMINGUEZ, Morgane" userId="d29c428e-ee62-4017-a838-521138d5b01c" providerId="ADAL" clId="{41C05100-C526-4B75-A493-B9D2EC1B46F5}" dt="2025-03-14T11:01:03.209" v="506" actId="14100"/>
          <ac:spMkLst>
            <pc:docMk/>
            <pc:sldMk cId="2445826349" sldId="2147474712"/>
            <ac:spMk id="7" creationId="{4ABBE172-90D8-FFE8-B87D-ACC8E7CE1753}"/>
          </ac:spMkLst>
        </pc:spChg>
        <pc:spChg chg="mod">
          <ac:chgData name="DOMINGUEZ, Morgane" userId="d29c428e-ee62-4017-a838-521138d5b01c" providerId="ADAL" clId="{41C05100-C526-4B75-A493-B9D2EC1B46F5}" dt="2025-03-14T14:12:10.603" v="1491" actId="20577"/>
          <ac:spMkLst>
            <pc:docMk/>
            <pc:sldMk cId="2445826349" sldId="2147474712"/>
            <ac:spMk id="10" creationId="{4074A9FA-45FA-D596-F98D-0EDEFE464326}"/>
          </ac:spMkLst>
        </pc:spChg>
        <pc:spChg chg="mod">
          <ac:chgData name="DOMINGUEZ, Morgane" userId="d29c428e-ee62-4017-a838-521138d5b01c" providerId="ADAL" clId="{41C05100-C526-4B75-A493-B9D2EC1B46F5}" dt="2025-03-14T14:11:49.800" v="1481" actId="1076"/>
          <ac:spMkLst>
            <pc:docMk/>
            <pc:sldMk cId="2445826349" sldId="2147474712"/>
            <ac:spMk id="11" creationId="{F0B97D4B-366C-56CF-9CFF-1025F3240D44}"/>
          </ac:spMkLst>
        </pc:spChg>
      </pc:sldChg>
      <pc:sldChg chg="modSp mod">
        <pc:chgData name="DOMINGUEZ, Morgane" userId="d29c428e-ee62-4017-a838-521138d5b01c" providerId="ADAL" clId="{41C05100-C526-4B75-A493-B9D2EC1B46F5}" dt="2025-03-14T14:12:43.609" v="1497" actId="20577"/>
        <pc:sldMkLst>
          <pc:docMk/>
          <pc:sldMk cId="307908686" sldId="2147474713"/>
        </pc:sldMkLst>
        <pc:spChg chg="mod">
          <ac:chgData name="DOMINGUEZ, Morgane" userId="d29c428e-ee62-4017-a838-521138d5b01c" providerId="ADAL" clId="{41C05100-C526-4B75-A493-B9D2EC1B46F5}" dt="2025-03-14T11:01:54.404" v="537" actId="20577"/>
          <ac:spMkLst>
            <pc:docMk/>
            <pc:sldMk cId="307908686" sldId="2147474713"/>
            <ac:spMk id="9" creationId="{999ED9F9-1FA1-CE62-6334-6D2D9A5079BC}"/>
          </ac:spMkLst>
        </pc:spChg>
        <pc:spChg chg="mod">
          <ac:chgData name="DOMINGUEZ, Morgane" userId="d29c428e-ee62-4017-a838-521138d5b01c" providerId="ADAL" clId="{41C05100-C526-4B75-A493-B9D2EC1B46F5}" dt="2025-03-14T14:12:43.609" v="1497" actId="20577"/>
          <ac:spMkLst>
            <pc:docMk/>
            <pc:sldMk cId="307908686" sldId="2147474713"/>
            <ac:spMk id="12" creationId="{86A90EF5-FB41-A146-8043-F23B71E0F487}"/>
          </ac:spMkLst>
        </pc:spChg>
        <pc:spChg chg="mod">
          <ac:chgData name="DOMINGUEZ, Morgane" userId="d29c428e-ee62-4017-a838-521138d5b01c" providerId="ADAL" clId="{41C05100-C526-4B75-A493-B9D2EC1B46F5}" dt="2025-03-14T11:02:43.937" v="573" actId="20577"/>
          <ac:spMkLst>
            <pc:docMk/>
            <pc:sldMk cId="307908686" sldId="2147474713"/>
            <ac:spMk id="14" creationId="{D3A75270-D2FA-9A94-55D8-4651D9B837C6}"/>
          </ac:spMkLst>
        </pc:spChg>
      </pc:sldChg>
      <pc:sldChg chg="modSp mod">
        <pc:chgData name="DOMINGUEZ, Morgane" userId="d29c428e-ee62-4017-a838-521138d5b01c" providerId="ADAL" clId="{41C05100-C526-4B75-A493-B9D2EC1B46F5}" dt="2025-03-14T14:13:46.949" v="1507" actId="20577"/>
        <pc:sldMkLst>
          <pc:docMk/>
          <pc:sldMk cId="2805447544" sldId="2147474714"/>
        </pc:sldMkLst>
        <pc:spChg chg="mod">
          <ac:chgData name="DOMINGUEZ, Morgane" userId="d29c428e-ee62-4017-a838-521138d5b01c" providerId="ADAL" clId="{41C05100-C526-4B75-A493-B9D2EC1B46F5}" dt="2025-03-14T14:13:13.204" v="1504" actId="1076"/>
          <ac:spMkLst>
            <pc:docMk/>
            <pc:sldMk cId="2805447544" sldId="2147474714"/>
            <ac:spMk id="4" creationId="{C76E0F1B-3B95-F50F-F17F-A7612D3CCB67}"/>
          </ac:spMkLst>
        </pc:spChg>
        <pc:spChg chg="mod">
          <ac:chgData name="DOMINGUEZ, Morgane" userId="d29c428e-ee62-4017-a838-521138d5b01c" providerId="ADAL" clId="{41C05100-C526-4B75-A493-B9D2EC1B46F5}" dt="2025-03-14T14:13:09.709" v="1503" actId="20577"/>
          <ac:spMkLst>
            <pc:docMk/>
            <pc:sldMk cId="2805447544" sldId="2147474714"/>
            <ac:spMk id="9" creationId="{7BC914DA-A869-CD98-CCAD-AA9DE205C607}"/>
          </ac:spMkLst>
        </pc:spChg>
        <pc:spChg chg="mod">
          <ac:chgData name="DOMINGUEZ, Morgane" userId="d29c428e-ee62-4017-a838-521138d5b01c" providerId="ADAL" clId="{41C05100-C526-4B75-A493-B9D2EC1B46F5}" dt="2025-03-14T14:13:24.441" v="1505" actId="1076"/>
          <ac:spMkLst>
            <pc:docMk/>
            <pc:sldMk cId="2805447544" sldId="2147474714"/>
            <ac:spMk id="14" creationId="{A14C7474-AB7C-26CA-E819-B110C1ACA58C}"/>
          </ac:spMkLst>
        </pc:spChg>
        <pc:spChg chg="mod">
          <ac:chgData name="DOMINGUEZ, Morgane" userId="d29c428e-ee62-4017-a838-521138d5b01c" providerId="ADAL" clId="{41C05100-C526-4B75-A493-B9D2EC1B46F5}" dt="2025-03-14T14:13:46.949" v="1507" actId="20577"/>
          <ac:spMkLst>
            <pc:docMk/>
            <pc:sldMk cId="2805447544" sldId="2147474714"/>
            <ac:spMk id="17" creationId="{23D9F46C-71DD-7A71-FD1B-D83A8E44254D}"/>
          </ac:spMkLst>
        </pc:spChg>
      </pc:sldChg>
      <pc:sldChg chg="modSp mod">
        <pc:chgData name="DOMINGUEZ, Morgane" userId="d29c428e-ee62-4017-a838-521138d5b01c" providerId="ADAL" clId="{41C05100-C526-4B75-A493-B9D2EC1B46F5}" dt="2025-03-14T14:17:46.380" v="1513" actId="20577"/>
        <pc:sldMkLst>
          <pc:docMk/>
          <pc:sldMk cId="1364773502" sldId="2147474715"/>
        </pc:sldMkLst>
        <pc:spChg chg="mod">
          <ac:chgData name="DOMINGUEZ, Morgane" userId="d29c428e-ee62-4017-a838-521138d5b01c" providerId="ADAL" clId="{41C05100-C526-4B75-A493-B9D2EC1B46F5}" dt="2025-03-14T14:14:33.922" v="1512" actId="20577"/>
          <ac:spMkLst>
            <pc:docMk/>
            <pc:sldMk cId="1364773502" sldId="2147474715"/>
            <ac:spMk id="7" creationId="{742021BC-A4C6-B44B-780B-8C8F61105C2E}"/>
          </ac:spMkLst>
        </pc:spChg>
        <pc:spChg chg="mod">
          <ac:chgData name="DOMINGUEZ, Morgane" userId="d29c428e-ee62-4017-a838-521138d5b01c" providerId="ADAL" clId="{41C05100-C526-4B75-A493-B9D2EC1B46F5}" dt="2025-03-14T14:14:22.485" v="1509" actId="20577"/>
          <ac:spMkLst>
            <pc:docMk/>
            <pc:sldMk cId="1364773502" sldId="2147474715"/>
            <ac:spMk id="9" creationId="{7BC914DA-A869-CD98-CCAD-AA9DE205C607}"/>
          </ac:spMkLst>
        </pc:spChg>
        <pc:spChg chg="mod">
          <ac:chgData name="DOMINGUEZ, Morgane" userId="d29c428e-ee62-4017-a838-521138d5b01c" providerId="ADAL" clId="{41C05100-C526-4B75-A493-B9D2EC1B46F5}" dt="2025-03-14T14:17:46.380" v="1513" actId="20577"/>
          <ac:spMkLst>
            <pc:docMk/>
            <pc:sldMk cId="1364773502" sldId="2147474715"/>
            <ac:spMk id="11" creationId="{2B7FAF1A-A01A-B6C1-A3F9-7F4537F28F82}"/>
          </ac:spMkLst>
        </pc:spChg>
        <pc:spChg chg="mod">
          <ac:chgData name="DOMINGUEZ, Morgane" userId="d29c428e-ee62-4017-a838-521138d5b01c" providerId="ADAL" clId="{41C05100-C526-4B75-A493-B9D2EC1B46F5}" dt="2025-03-14T11:05:54.771" v="681" actId="14100"/>
          <ac:spMkLst>
            <pc:docMk/>
            <pc:sldMk cId="1364773502" sldId="2147474715"/>
            <ac:spMk id="14" creationId="{E946BD12-995F-D2D3-EE7A-F902F924F4E9}"/>
          </ac:spMkLst>
        </pc:spChg>
      </pc:sldChg>
      <pc:sldChg chg="modSp mod">
        <pc:chgData name="DOMINGUEZ, Morgane" userId="d29c428e-ee62-4017-a838-521138d5b01c" providerId="ADAL" clId="{41C05100-C526-4B75-A493-B9D2EC1B46F5}" dt="2025-03-14T13:53:42.619" v="1144" actId="20577"/>
        <pc:sldMkLst>
          <pc:docMk/>
          <pc:sldMk cId="2647967921" sldId="2147474716"/>
        </pc:sldMkLst>
        <pc:spChg chg="mod">
          <ac:chgData name="DOMINGUEZ, Morgane" userId="d29c428e-ee62-4017-a838-521138d5b01c" providerId="ADAL" clId="{41C05100-C526-4B75-A493-B9D2EC1B46F5}" dt="2025-03-14T13:52:37.667" v="1085" actId="20577"/>
          <ac:spMkLst>
            <pc:docMk/>
            <pc:sldMk cId="2647967921" sldId="2147474716"/>
            <ac:spMk id="4" creationId="{B05E6615-CFAB-1233-17B4-B0281A66F74B}"/>
          </ac:spMkLst>
        </pc:spChg>
        <pc:spChg chg="mod">
          <ac:chgData name="DOMINGUEZ, Morgane" userId="d29c428e-ee62-4017-a838-521138d5b01c" providerId="ADAL" clId="{41C05100-C526-4B75-A493-B9D2EC1B46F5}" dt="2025-03-14T13:53:42.619" v="1144" actId="20577"/>
          <ac:spMkLst>
            <pc:docMk/>
            <pc:sldMk cId="2647967921" sldId="2147474716"/>
            <ac:spMk id="11" creationId="{77525D21-DD21-EC2F-14FA-1F5D3E51C1AF}"/>
          </ac:spMkLst>
        </pc:spChg>
        <pc:grpChg chg="mod">
          <ac:chgData name="DOMINGUEZ, Morgane" userId="d29c428e-ee62-4017-a838-521138d5b01c" providerId="ADAL" clId="{41C05100-C526-4B75-A493-B9D2EC1B46F5}" dt="2025-03-14T13:53:31.966" v="1133" actId="14100"/>
          <ac:grpSpMkLst>
            <pc:docMk/>
            <pc:sldMk cId="2647967921" sldId="2147474716"/>
            <ac:grpSpMk id="7" creationId="{6F4ACD00-708E-C10D-4A00-5924414EE57F}"/>
          </ac:grpSpMkLst>
        </pc:grpChg>
      </pc:sldChg>
    </pc:docChg>
  </pc:docChgLst>
  <pc:docChgLst>
    <pc:chgData name="DOMINGUEZ, Morgane" userId="d29c428e-ee62-4017-a838-521138d5b01c" providerId="ADAL" clId="{39BD1117-6F72-4CD2-BD1B-C4E43E143296}"/>
    <pc:docChg chg="undo custSel modSld">
      <pc:chgData name="DOMINGUEZ, Morgane" userId="d29c428e-ee62-4017-a838-521138d5b01c" providerId="ADAL" clId="{39BD1117-6F72-4CD2-BD1B-C4E43E143296}" dt="2025-03-11T07:48:44.038" v="70" actId="1076"/>
      <pc:docMkLst>
        <pc:docMk/>
      </pc:docMkLst>
      <pc:sldChg chg="modNotesTx">
        <pc:chgData name="DOMINGUEZ, Morgane" userId="d29c428e-ee62-4017-a838-521138d5b01c" providerId="ADAL" clId="{39BD1117-6F72-4CD2-BD1B-C4E43E143296}" dt="2025-03-11T07:15:58.059" v="0" actId="6549"/>
        <pc:sldMkLst>
          <pc:docMk/>
          <pc:sldMk cId="1900747598" sldId="874"/>
        </pc:sldMkLst>
      </pc:sldChg>
      <pc:sldChg chg="delSp mod modNotesTx">
        <pc:chgData name="DOMINGUEZ, Morgane" userId="d29c428e-ee62-4017-a838-521138d5b01c" providerId="ADAL" clId="{39BD1117-6F72-4CD2-BD1B-C4E43E143296}" dt="2025-03-11T07:43:00.330" v="58" actId="478"/>
        <pc:sldMkLst>
          <pc:docMk/>
          <pc:sldMk cId="2760534912" sldId="2147474607"/>
        </pc:sldMkLst>
        <pc:spChg chg="del">
          <ac:chgData name="DOMINGUEZ, Morgane" userId="d29c428e-ee62-4017-a838-521138d5b01c" providerId="ADAL" clId="{39BD1117-6F72-4CD2-BD1B-C4E43E143296}" dt="2025-03-11T07:43:00.330" v="58" actId="478"/>
          <ac:spMkLst>
            <pc:docMk/>
            <pc:sldMk cId="2760534912" sldId="2147474607"/>
            <ac:spMk id="7" creationId="{B215D725-16A2-166A-D3DC-684B9EB8E0B0}"/>
          </ac:spMkLst>
        </pc:spChg>
      </pc:sldChg>
      <pc:sldChg chg="addSp delSp modSp mod modNotesTx">
        <pc:chgData name="DOMINGUEZ, Morgane" userId="d29c428e-ee62-4017-a838-521138d5b01c" providerId="ADAL" clId="{39BD1117-6F72-4CD2-BD1B-C4E43E143296}" dt="2025-03-11T07:48:32.507" v="66" actId="1076"/>
        <pc:sldMkLst>
          <pc:docMk/>
          <pc:sldMk cId="2157614585" sldId="2147474610"/>
        </pc:sldMkLst>
        <pc:spChg chg="add mod">
          <ac:chgData name="DOMINGUEZ, Morgane" userId="d29c428e-ee62-4017-a838-521138d5b01c" providerId="ADAL" clId="{39BD1117-6F72-4CD2-BD1B-C4E43E143296}" dt="2025-03-11T07:48:32.507" v="66" actId="1076"/>
          <ac:spMkLst>
            <pc:docMk/>
            <pc:sldMk cId="2157614585" sldId="2147474610"/>
            <ac:spMk id="3" creationId="{BA10A717-2FE7-BE62-279F-7A43BDD80B8C}"/>
          </ac:spMkLst>
        </pc:spChg>
        <pc:spChg chg="del">
          <ac:chgData name="DOMINGUEZ, Morgane" userId="d29c428e-ee62-4017-a838-521138d5b01c" providerId="ADAL" clId="{39BD1117-6F72-4CD2-BD1B-C4E43E143296}" dt="2025-03-11T07:43:03.406" v="59" actId="478"/>
          <ac:spMkLst>
            <pc:docMk/>
            <pc:sldMk cId="2157614585" sldId="2147474610"/>
            <ac:spMk id="4" creationId="{609EC869-4A3B-757D-249A-37C2C4DCDFDD}"/>
          </ac:spMkLst>
        </pc:spChg>
        <pc:spChg chg="add mod">
          <ac:chgData name="DOMINGUEZ, Morgane" userId="d29c428e-ee62-4017-a838-521138d5b01c" providerId="ADAL" clId="{39BD1117-6F72-4CD2-BD1B-C4E43E143296}" dt="2025-03-11T07:48:32.507" v="66" actId="1076"/>
          <ac:spMkLst>
            <pc:docMk/>
            <pc:sldMk cId="2157614585" sldId="2147474610"/>
            <ac:spMk id="4" creationId="{91477613-04BF-3E6B-4724-229C2A199C40}"/>
          </ac:spMkLst>
        </pc:spChg>
      </pc:sldChg>
      <pc:sldChg chg="delSp mod modNotesTx">
        <pc:chgData name="DOMINGUEZ, Morgane" userId="d29c428e-ee62-4017-a838-521138d5b01c" providerId="ADAL" clId="{39BD1117-6F72-4CD2-BD1B-C4E43E143296}" dt="2025-03-11T07:43:06.399" v="60" actId="478"/>
        <pc:sldMkLst>
          <pc:docMk/>
          <pc:sldMk cId="1163143416" sldId="2147474611"/>
        </pc:sldMkLst>
        <pc:spChg chg="del">
          <ac:chgData name="DOMINGUEZ, Morgane" userId="d29c428e-ee62-4017-a838-521138d5b01c" providerId="ADAL" clId="{39BD1117-6F72-4CD2-BD1B-C4E43E143296}" dt="2025-03-11T07:43:06.399" v="60" actId="478"/>
          <ac:spMkLst>
            <pc:docMk/>
            <pc:sldMk cId="1163143416" sldId="2147474611"/>
            <ac:spMk id="8" creationId="{0C9CF225-2CD8-061B-3250-4DB21388AB2A}"/>
          </ac:spMkLst>
        </pc:spChg>
      </pc:sldChg>
      <pc:sldChg chg="addSp delSp modSp mod modNotesTx">
        <pc:chgData name="DOMINGUEZ, Morgane" userId="d29c428e-ee62-4017-a838-521138d5b01c" providerId="ADAL" clId="{39BD1117-6F72-4CD2-BD1B-C4E43E143296}" dt="2025-03-11T07:48:38.545" v="68" actId="1076"/>
        <pc:sldMkLst>
          <pc:docMk/>
          <pc:sldMk cId="4230200921" sldId="2147474612"/>
        </pc:sldMkLst>
        <pc:spChg chg="add mod">
          <ac:chgData name="DOMINGUEZ, Morgane" userId="d29c428e-ee62-4017-a838-521138d5b01c" providerId="ADAL" clId="{39BD1117-6F72-4CD2-BD1B-C4E43E143296}" dt="2025-03-11T07:48:38.545" v="68" actId="1076"/>
          <ac:spMkLst>
            <pc:docMk/>
            <pc:sldMk cId="4230200921" sldId="2147474612"/>
            <ac:spMk id="3" creationId="{BA10A717-2FE7-BE62-279F-7A43BDD80B8C}"/>
          </ac:spMkLst>
        </pc:spChg>
        <pc:spChg chg="del">
          <ac:chgData name="DOMINGUEZ, Morgane" userId="d29c428e-ee62-4017-a838-521138d5b01c" providerId="ADAL" clId="{39BD1117-6F72-4CD2-BD1B-C4E43E143296}" dt="2025-03-11T07:43:09.996" v="61" actId="478"/>
          <ac:spMkLst>
            <pc:docMk/>
            <pc:sldMk cId="4230200921" sldId="2147474612"/>
            <ac:spMk id="4" creationId="{3DF78E78-5DED-BC40-D721-1C2DA9CC138D}"/>
          </ac:spMkLst>
        </pc:spChg>
        <pc:spChg chg="add mod">
          <ac:chgData name="DOMINGUEZ, Morgane" userId="d29c428e-ee62-4017-a838-521138d5b01c" providerId="ADAL" clId="{39BD1117-6F72-4CD2-BD1B-C4E43E143296}" dt="2025-03-11T07:48:38.545" v="68" actId="1076"/>
          <ac:spMkLst>
            <pc:docMk/>
            <pc:sldMk cId="4230200921" sldId="2147474612"/>
            <ac:spMk id="4" creationId="{91477613-04BF-3E6B-4724-229C2A199C40}"/>
          </ac:spMkLst>
        </pc:spChg>
      </pc:sldChg>
      <pc:sldChg chg="delSp mod modNotesTx">
        <pc:chgData name="DOMINGUEZ, Morgane" userId="d29c428e-ee62-4017-a838-521138d5b01c" providerId="ADAL" clId="{39BD1117-6F72-4CD2-BD1B-C4E43E143296}" dt="2025-03-11T07:43:13.222" v="62" actId="478"/>
        <pc:sldMkLst>
          <pc:docMk/>
          <pc:sldMk cId="3750282615" sldId="2147474613"/>
        </pc:sldMkLst>
        <pc:spChg chg="del">
          <ac:chgData name="DOMINGUEZ, Morgane" userId="d29c428e-ee62-4017-a838-521138d5b01c" providerId="ADAL" clId="{39BD1117-6F72-4CD2-BD1B-C4E43E143296}" dt="2025-03-11T07:43:13.222" v="62" actId="478"/>
          <ac:spMkLst>
            <pc:docMk/>
            <pc:sldMk cId="3750282615" sldId="2147474613"/>
            <ac:spMk id="8" creationId="{E43DF92D-4039-29D9-9F2D-06A8DEB98097}"/>
          </ac:spMkLst>
        </pc:spChg>
      </pc:sldChg>
      <pc:sldChg chg="addSp delSp modSp mod modNotesTx">
        <pc:chgData name="DOMINGUEZ, Morgane" userId="d29c428e-ee62-4017-a838-521138d5b01c" providerId="ADAL" clId="{39BD1117-6F72-4CD2-BD1B-C4E43E143296}" dt="2025-03-11T07:48:44.038" v="70" actId="1076"/>
        <pc:sldMkLst>
          <pc:docMk/>
          <pc:sldMk cId="121190327" sldId="2147474614"/>
        </pc:sldMkLst>
        <pc:spChg chg="add mod">
          <ac:chgData name="DOMINGUEZ, Morgane" userId="d29c428e-ee62-4017-a838-521138d5b01c" providerId="ADAL" clId="{39BD1117-6F72-4CD2-BD1B-C4E43E143296}" dt="2025-03-11T07:48:44.038" v="70" actId="1076"/>
          <ac:spMkLst>
            <pc:docMk/>
            <pc:sldMk cId="121190327" sldId="2147474614"/>
            <ac:spMk id="2" creationId="{BA10A717-2FE7-BE62-279F-7A43BDD80B8C}"/>
          </ac:spMkLst>
        </pc:spChg>
        <pc:spChg chg="del">
          <ac:chgData name="DOMINGUEZ, Morgane" userId="d29c428e-ee62-4017-a838-521138d5b01c" providerId="ADAL" clId="{39BD1117-6F72-4CD2-BD1B-C4E43E143296}" dt="2025-03-11T07:43:18.145" v="63" actId="478"/>
          <ac:spMkLst>
            <pc:docMk/>
            <pc:sldMk cId="121190327" sldId="2147474614"/>
            <ac:spMk id="4" creationId="{598D8043-4596-D67D-95BA-7C5C273229A9}"/>
          </ac:spMkLst>
        </pc:spChg>
        <pc:spChg chg="add mod">
          <ac:chgData name="DOMINGUEZ, Morgane" userId="d29c428e-ee62-4017-a838-521138d5b01c" providerId="ADAL" clId="{39BD1117-6F72-4CD2-BD1B-C4E43E143296}" dt="2025-03-11T07:48:44.038" v="70" actId="1076"/>
          <ac:spMkLst>
            <pc:docMk/>
            <pc:sldMk cId="121190327" sldId="2147474614"/>
            <ac:spMk id="4" creationId="{91477613-04BF-3E6B-4724-229C2A199C40}"/>
          </ac:spMkLst>
        </pc:spChg>
      </pc:sldChg>
      <pc:sldChg chg="delSp mod modNotesTx">
        <pc:chgData name="DOMINGUEZ, Morgane" userId="d29c428e-ee62-4017-a838-521138d5b01c" providerId="ADAL" clId="{39BD1117-6F72-4CD2-BD1B-C4E43E143296}" dt="2025-03-11T07:42:57.827" v="57" actId="478"/>
        <pc:sldMkLst>
          <pc:docMk/>
          <pc:sldMk cId="4257536088" sldId="2147474615"/>
        </pc:sldMkLst>
        <pc:spChg chg="del">
          <ac:chgData name="DOMINGUEZ, Morgane" userId="d29c428e-ee62-4017-a838-521138d5b01c" providerId="ADAL" clId="{39BD1117-6F72-4CD2-BD1B-C4E43E143296}" dt="2025-03-11T07:42:57.827" v="57" actId="478"/>
          <ac:spMkLst>
            <pc:docMk/>
            <pc:sldMk cId="4257536088" sldId="2147474615"/>
            <ac:spMk id="3" creationId="{9BF8746E-5173-1C4C-E5CA-8EF6B1715EFA}"/>
          </ac:spMkLst>
        </pc:spChg>
      </pc:sldChg>
      <pc:sldChg chg="delSp mod modNotesTx">
        <pc:chgData name="DOMINGUEZ, Morgane" userId="d29c428e-ee62-4017-a838-521138d5b01c" providerId="ADAL" clId="{39BD1117-6F72-4CD2-BD1B-C4E43E143296}" dt="2025-03-11T07:43:21.317" v="64" actId="478"/>
        <pc:sldMkLst>
          <pc:docMk/>
          <pc:sldMk cId="2849894684" sldId="2147474632"/>
        </pc:sldMkLst>
        <pc:spChg chg="del">
          <ac:chgData name="DOMINGUEZ, Morgane" userId="d29c428e-ee62-4017-a838-521138d5b01c" providerId="ADAL" clId="{39BD1117-6F72-4CD2-BD1B-C4E43E143296}" dt="2025-03-11T07:43:21.317" v="64" actId="478"/>
          <ac:spMkLst>
            <pc:docMk/>
            <pc:sldMk cId="2849894684" sldId="2147474632"/>
            <ac:spMk id="3" creationId="{8B2DDC71-AC9E-4AEF-17A4-3CA69A3DFAF2}"/>
          </ac:spMkLst>
        </pc:spChg>
      </pc:sldChg>
      <pc:sldChg chg="modNotesTx">
        <pc:chgData name="DOMINGUEZ, Morgane" userId="d29c428e-ee62-4017-a838-521138d5b01c" providerId="ADAL" clId="{39BD1117-6F72-4CD2-BD1B-C4E43E143296}" dt="2025-03-11T07:16:00.465" v="1" actId="6549"/>
        <pc:sldMkLst>
          <pc:docMk/>
          <pc:sldMk cId="354932537" sldId="2147474636"/>
        </pc:sldMkLst>
      </pc:sldChg>
      <pc:sldChg chg="modNotesTx">
        <pc:chgData name="DOMINGUEZ, Morgane" userId="d29c428e-ee62-4017-a838-521138d5b01c" providerId="ADAL" clId="{39BD1117-6F72-4CD2-BD1B-C4E43E143296}" dt="2025-03-11T07:16:08.229" v="4" actId="6549"/>
        <pc:sldMkLst>
          <pc:docMk/>
          <pc:sldMk cId="2520317998" sldId="2147474683"/>
        </pc:sldMkLst>
      </pc:sldChg>
      <pc:sldChg chg="modNotesTx">
        <pc:chgData name="DOMINGUEZ, Morgane" userId="d29c428e-ee62-4017-a838-521138d5b01c" providerId="ADAL" clId="{39BD1117-6F72-4CD2-BD1B-C4E43E143296}" dt="2025-03-11T07:16:31.138" v="11" actId="6549"/>
        <pc:sldMkLst>
          <pc:docMk/>
          <pc:sldMk cId="1879531731" sldId="2147474684"/>
        </pc:sldMkLst>
      </pc:sldChg>
      <pc:sldChg chg="modNotesTx">
        <pc:chgData name="DOMINGUEZ, Morgane" userId="d29c428e-ee62-4017-a838-521138d5b01c" providerId="ADAL" clId="{39BD1117-6F72-4CD2-BD1B-C4E43E143296}" dt="2025-03-11T07:16:41.375" v="15" actId="6549"/>
        <pc:sldMkLst>
          <pc:docMk/>
          <pc:sldMk cId="4049796204" sldId="2147474685"/>
        </pc:sldMkLst>
      </pc:sldChg>
      <pc:sldChg chg="addSp delSp mod modNotesTx">
        <pc:chgData name="DOMINGUEZ, Morgane" userId="d29c428e-ee62-4017-a838-521138d5b01c" providerId="ADAL" clId="{39BD1117-6F72-4CD2-BD1B-C4E43E143296}" dt="2025-03-11T07:41:44.270" v="34" actId="478"/>
        <pc:sldMkLst>
          <pc:docMk/>
          <pc:sldMk cId="610083595" sldId="2147474688"/>
        </pc:sldMkLst>
        <pc:spChg chg="del">
          <ac:chgData name="DOMINGUEZ, Morgane" userId="d29c428e-ee62-4017-a838-521138d5b01c" providerId="ADAL" clId="{39BD1117-6F72-4CD2-BD1B-C4E43E143296}" dt="2025-03-11T07:41:44.270" v="34" actId="478"/>
          <ac:spMkLst>
            <pc:docMk/>
            <pc:sldMk cId="610083595" sldId="2147474688"/>
            <ac:spMk id="2" creationId="{58E7FE60-EE34-518F-1698-BB055BD466EA}"/>
          </ac:spMkLst>
        </pc:spChg>
        <pc:spChg chg="add del">
          <ac:chgData name="DOMINGUEZ, Morgane" userId="d29c428e-ee62-4017-a838-521138d5b01c" providerId="ADAL" clId="{39BD1117-6F72-4CD2-BD1B-C4E43E143296}" dt="2025-03-11T07:41:41.364" v="33" actId="478"/>
          <ac:spMkLst>
            <pc:docMk/>
            <pc:sldMk cId="610083595" sldId="2147474688"/>
            <ac:spMk id="13" creationId="{98E1F0EE-EA17-7C99-ED47-F000AAF0091B}"/>
          </ac:spMkLst>
        </pc:spChg>
      </pc:sldChg>
      <pc:sldChg chg="delSp mod modNotesTx">
        <pc:chgData name="DOMINGUEZ, Morgane" userId="d29c428e-ee62-4017-a838-521138d5b01c" providerId="ADAL" clId="{39BD1117-6F72-4CD2-BD1B-C4E43E143296}" dt="2025-03-11T07:42:51.668" v="55" actId="478"/>
        <pc:sldMkLst>
          <pc:docMk/>
          <pc:sldMk cId="522014985" sldId="2147474697"/>
        </pc:sldMkLst>
        <pc:spChg chg="del">
          <ac:chgData name="DOMINGUEZ, Morgane" userId="d29c428e-ee62-4017-a838-521138d5b01c" providerId="ADAL" clId="{39BD1117-6F72-4CD2-BD1B-C4E43E143296}" dt="2025-03-11T07:42:51.668" v="55" actId="478"/>
          <ac:spMkLst>
            <pc:docMk/>
            <pc:sldMk cId="522014985" sldId="2147474697"/>
            <ac:spMk id="13" creationId="{F1573213-CA07-31FD-8DBD-33466C06D541}"/>
          </ac:spMkLst>
        </pc:spChg>
      </pc:sldChg>
      <pc:sldChg chg="addSp delSp modSp mod modNotesTx">
        <pc:chgData name="DOMINGUEZ, Morgane" userId="d29c428e-ee62-4017-a838-521138d5b01c" providerId="ADAL" clId="{39BD1117-6F72-4CD2-BD1B-C4E43E143296}" dt="2025-03-11T07:42:47.910" v="54" actId="478"/>
        <pc:sldMkLst>
          <pc:docMk/>
          <pc:sldMk cId="174094639" sldId="2147474701"/>
        </pc:sldMkLst>
        <pc:spChg chg="add del mod">
          <ac:chgData name="DOMINGUEZ, Morgane" userId="d29c428e-ee62-4017-a838-521138d5b01c" providerId="ADAL" clId="{39BD1117-6F72-4CD2-BD1B-C4E43E143296}" dt="2025-03-11T07:42:46.562" v="53" actId="14100"/>
          <ac:spMkLst>
            <pc:docMk/>
            <pc:sldMk cId="174094639" sldId="2147474701"/>
            <ac:spMk id="13" creationId="{D069C472-28AA-41CF-F0EF-BD6A80F8CABF}"/>
          </ac:spMkLst>
        </pc:spChg>
        <pc:spChg chg="del">
          <ac:chgData name="DOMINGUEZ, Morgane" userId="d29c428e-ee62-4017-a838-521138d5b01c" providerId="ADAL" clId="{39BD1117-6F72-4CD2-BD1B-C4E43E143296}" dt="2025-03-11T07:42:47.910" v="54" actId="478"/>
          <ac:spMkLst>
            <pc:docMk/>
            <pc:sldMk cId="174094639" sldId="2147474701"/>
            <ac:spMk id="14" creationId="{01B977C4-E301-2544-961F-28DA0EFF446A}"/>
          </ac:spMkLst>
        </pc:spChg>
      </pc:sldChg>
      <pc:sldChg chg="delSp modSp mod modNotesTx">
        <pc:chgData name="DOMINGUEZ, Morgane" userId="d29c428e-ee62-4017-a838-521138d5b01c" providerId="ADAL" clId="{39BD1117-6F72-4CD2-BD1B-C4E43E143296}" dt="2025-03-11T07:42:39.692" v="50" actId="478"/>
        <pc:sldMkLst>
          <pc:docMk/>
          <pc:sldMk cId="1970346544" sldId="2147474702"/>
        </pc:sldMkLst>
        <pc:spChg chg="del mod">
          <ac:chgData name="DOMINGUEZ, Morgane" userId="d29c428e-ee62-4017-a838-521138d5b01c" providerId="ADAL" clId="{39BD1117-6F72-4CD2-BD1B-C4E43E143296}" dt="2025-03-11T07:42:39.692" v="50" actId="478"/>
          <ac:spMkLst>
            <pc:docMk/>
            <pc:sldMk cId="1970346544" sldId="2147474702"/>
            <ac:spMk id="10" creationId="{12C49844-9B2F-CDD9-C768-ECB205AE84D4}"/>
          </ac:spMkLst>
        </pc:spChg>
      </pc:sldChg>
      <pc:sldChg chg="delSp mod modNotesTx">
        <pc:chgData name="DOMINGUEZ, Morgane" userId="d29c428e-ee62-4017-a838-521138d5b01c" providerId="ADAL" clId="{39BD1117-6F72-4CD2-BD1B-C4E43E143296}" dt="2025-03-11T07:42:35.780" v="48" actId="478"/>
        <pc:sldMkLst>
          <pc:docMk/>
          <pc:sldMk cId="1080564776" sldId="2147474703"/>
        </pc:sldMkLst>
        <pc:spChg chg="del">
          <ac:chgData name="DOMINGUEZ, Morgane" userId="d29c428e-ee62-4017-a838-521138d5b01c" providerId="ADAL" clId="{39BD1117-6F72-4CD2-BD1B-C4E43E143296}" dt="2025-03-11T07:42:35.780" v="48" actId="478"/>
          <ac:spMkLst>
            <pc:docMk/>
            <pc:sldMk cId="1080564776" sldId="2147474703"/>
            <ac:spMk id="10" creationId="{82692213-D1DC-A4EE-A299-CB44F3B5C02D}"/>
          </ac:spMkLst>
        </pc:spChg>
      </pc:sldChg>
      <pc:sldChg chg="delSp mod modNotesTx">
        <pc:chgData name="DOMINGUEZ, Morgane" userId="d29c428e-ee62-4017-a838-521138d5b01c" providerId="ADAL" clId="{39BD1117-6F72-4CD2-BD1B-C4E43E143296}" dt="2025-03-11T07:41:30.657" v="30" actId="478"/>
        <pc:sldMkLst>
          <pc:docMk/>
          <pc:sldMk cId="0" sldId="2147474704"/>
        </pc:sldMkLst>
        <pc:spChg chg="del">
          <ac:chgData name="DOMINGUEZ, Morgane" userId="d29c428e-ee62-4017-a838-521138d5b01c" providerId="ADAL" clId="{39BD1117-6F72-4CD2-BD1B-C4E43E143296}" dt="2025-03-11T07:41:30.657" v="30" actId="478"/>
          <ac:spMkLst>
            <pc:docMk/>
            <pc:sldMk cId="0" sldId="2147474704"/>
            <ac:spMk id="8" creationId="{53007766-FAB8-2612-5C69-B3BD96FBAB4A}"/>
          </ac:spMkLst>
        </pc:spChg>
      </pc:sldChg>
      <pc:sldChg chg="delSp mod modNotesTx">
        <pc:chgData name="DOMINGUEZ, Morgane" userId="d29c428e-ee62-4017-a838-521138d5b01c" providerId="ADAL" clId="{39BD1117-6F72-4CD2-BD1B-C4E43E143296}" dt="2025-03-11T07:41:34.828" v="31" actId="478"/>
        <pc:sldMkLst>
          <pc:docMk/>
          <pc:sldMk cId="629483649" sldId="2147474705"/>
        </pc:sldMkLst>
        <pc:spChg chg="del">
          <ac:chgData name="DOMINGUEZ, Morgane" userId="d29c428e-ee62-4017-a838-521138d5b01c" providerId="ADAL" clId="{39BD1117-6F72-4CD2-BD1B-C4E43E143296}" dt="2025-03-11T07:41:34.828" v="31" actId="478"/>
          <ac:spMkLst>
            <pc:docMk/>
            <pc:sldMk cId="629483649" sldId="2147474705"/>
            <ac:spMk id="7" creationId="{8FEBF6FF-2287-E506-F7E1-F6BB54CD9EE0}"/>
          </ac:spMkLst>
        </pc:spChg>
      </pc:sldChg>
      <pc:sldChg chg="delSp mod modNotesTx">
        <pc:chgData name="DOMINGUEZ, Morgane" userId="d29c428e-ee62-4017-a838-521138d5b01c" providerId="ADAL" clId="{39BD1117-6F72-4CD2-BD1B-C4E43E143296}" dt="2025-03-11T07:41:51.111" v="35" actId="478"/>
        <pc:sldMkLst>
          <pc:docMk/>
          <pc:sldMk cId="3627896242" sldId="2147474707"/>
        </pc:sldMkLst>
        <pc:spChg chg="del">
          <ac:chgData name="DOMINGUEZ, Morgane" userId="d29c428e-ee62-4017-a838-521138d5b01c" providerId="ADAL" clId="{39BD1117-6F72-4CD2-BD1B-C4E43E143296}" dt="2025-03-11T07:41:51.111" v="35" actId="478"/>
          <ac:spMkLst>
            <pc:docMk/>
            <pc:sldMk cId="3627896242" sldId="2147474707"/>
            <ac:spMk id="10" creationId="{B36915AE-7695-FAFB-A26E-9651E6B8FB7E}"/>
          </ac:spMkLst>
        </pc:spChg>
      </pc:sldChg>
      <pc:sldChg chg="delSp modSp mod modNotesTx">
        <pc:chgData name="DOMINGUEZ, Morgane" userId="d29c428e-ee62-4017-a838-521138d5b01c" providerId="ADAL" clId="{39BD1117-6F72-4CD2-BD1B-C4E43E143296}" dt="2025-03-11T07:42:00.529" v="38" actId="478"/>
        <pc:sldMkLst>
          <pc:docMk/>
          <pc:sldMk cId="209424650" sldId="2147474708"/>
        </pc:sldMkLst>
        <pc:spChg chg="mod">
          <ac:chgData name="DOMINGUEZ, Morgane" userId="d29c428e-ee62-4017-a838-521138d5b01c" providerId="ADAL" clId="{39BD1117-6F72-4CD2-BD1B-C4E43E143296}" dt="2025-03-11T07:41:59.470" v="37" actId="14100"/>
          <ac:spMkLst>
            <pc:docMk/>
            <pc:sldMk cId="209424650" sldId="2147474708"/>
            <ac:spMk id="8" creationId="{CE8DEBC9-4296-43DF-D8BC-1512BE1BBA87}"/>
          </ac:spMkLst>
        </pc:spChg>
        <pc:spChg chg="del">
          <ac:chgData name="DOMINGUEZ, Morgane" userId="d29c428e-ee62-4017-a838-521138d5b01c" providerId="ADAL" clId="{39BD1117-6F72-4CD2-BD1B-C4E43E143296}" dt="2025-03-11T07:42:00.529" v="38" actId="478"/>
          <ac:spMkLst>
            <pc:docMk/>
            <pc:sldMk cId="209424650" sldId="2147474708"/>
            <ac:spMk id="12" creationId="{D5DB9FDB-3D65-1EC2-974B-9926914DB372}"/>
          </ac:spMkLst>
        </pc:spChg>
      </pc:sldChg>
      <pc:sldChg chg="delSp mod modNotesTx">
        <pc:chgData name="DOMINGUEZ, Morgane" userId="d29c428e-ee62-4017-a838-521138d5b01c" providerId="ADAL" clId="{39BD1117-6F72-4CD2-BD1B-C4E43E143296}" dt="2025-03-11T07:42:05.126" v="39" actId="478"/>
        <pc:sldMkLst>
          <pc:docMk/>
          <pc:sldMk cId="1874014260" sldId="2147474709"/>
        </pc:sldMkLst>
        <pc:spChg chg="del">
          <ac:chgData name="DOMINGUEZ, Morgane" userId="d29c428e-ee62-4017-a838-521138d5b01c" providerId="ADAL" clId="{39BD1117-6F72-4CD2-BD1B-C4E43E143296}" dt="2025-03-11T07:42:05.126" v="39" actId="478"/>
          <ac:spMkLst>
            <pc:docMk/>
            <pc:sldMk cId="1874014260" sldId="2147474709"/>
            <ac:spMk id="8" creationId="{C43A2522-E8F8-9034-504A-ED609BBFCF48}"/>
          </ac:spMkLst>
        </pc:spChg>
      </pc:sldChg>
      <pc:sldChg chg="delSp modSp mod modNotesTx">
        <pc:chgData name="DOMINGUEZ, Morgane" userId="d29c428e-ee62-4017-a838-521138d5b01c" providerId="ADAL" clId="{39BD1117-6F72-4CD2-BD1B-C4E43E143296}" dt="2025-03-11T07:42:13.529" v="41" actId="478"/>
        <pc:sldMkLst>
          <pc:docMk/>
          <pc:sldMk cId="3993658860" sldId="2147474710"/>
        </pc:sldMkLst>
        <pc:spChg chg="del">
          <ac:chgData name="DOMINGUEZ, Morgane" userId="d29c428e-ee62-4017-a838-521138d5b01c" providerId="ADAL" clId="{39BD1117-6F72-4CD2-BD1B-C4E43E143296}" dt="2025-03-11T07:42:13.529" v="41" actId="478"/>
          <ac:spMkLst>
            <pc:docMk/>
            <pc:sldMk cId="3993658860" sldId="2147474710"/>
            <ac:spMk id="3" creationId="{7E886C14-45D3-C232-632E-0C28FDB53562}"/>
          </ac:spMkLst>
        </pc:spChg>
        <pc:spChg chg="mod">
          <ac:chgData name="DOMINGUEZ, Morgane" userId="d29c428e-ee62-4017-a838-521138d5b01c" providerId="ADAL" clId="{39BD1117-6F72-4CD2-BD1B-C4E43E143296}" dt="2025-03-11T07:42:11.707" v="40" actId="14100"/>
          <ac:spMkLst>
            <pc:docMk/>
            <pc:sldMk cId="3993658860" sldId="2147474710"/>
            <ac:spMk id="8" creationId="{DADC1713-35E4-6B4F-2472-49209CFD8DF4}"/>
          </ac:spMkLst>
        </pc:spChg>
      </pc:sldChg>
      <pc:sldChg chg="delSp modSp mod modNotesTx">
        <pc:chgData name="DOMINGUEZ, Morgane" userId="d29c428e-ee62-4017-a838-521138d5b01c" providerId="ADAL" clId="{39BD1117-6F72-4CD2-BD1B-C4E43E143296}" dt="2025-03-11T07:42:17.926" v="43" actId="478"/>
        <pc:sldMkLst>
          <pc:docMk/>
          <pc:sldMk cId="3612593229" sldId="2147474711"/>
        </pc:sldMkLst>
        <pc:spChg chg="del mod">
          <ac:chgData name="DOMINGUEZ, Morgane" userId="d29c428e-ee62-4017-a838-521138d5b01c" providerId="ADAL" clId="{39BD1117-6F72-4CD2-BD1B-C4E43E143296}" dt="2025-03-11T07:42:17.926" v="43" actId="478"/>
          <ac:spMkLst>
            <pc:docMk/>
            <pc:sldMk cId="3612593229" sldId="2147474711"/>
            <ac:spMk id="19" creationId="{232DBF9B-0341-3A77-AB37-69F290A232B0}"/>
          </ac:spMkLst>
        </pc:spChg>
      </pc:sldChg>
      <pc:sldChg chg="delSp mod modNotesTx">
        <pc:chgData name="DOMINGUEZ, Morgane" userId="d29c428e-ee62-4017-a838-521138d5b01c" providerId="ADAL" clId="{39BD1117-6F72-4CD2-BD1B-C4E43E143296}" dt="2025-03-11T07:42:22.493" v="44" actId="478"/>
        <pc:sldMkLst>
          <pc:docMk/>
          <pc:sldMk cId="2445826349" sldId="2147474712"/>
        </pc:sldMkLst>
        <pc:spChg chg="del">
          <ac:chgData name="DOMINGUEZ, Morgane" userId="d29c428e-ee62-4017-a838-521138d5b01c" providerId="ADAL" clId="{39BD1117-6F72-4CD2-BD1B-C4E43E143296}" dt="2025-03-11T07:42:22.493" v="44" actId="478"/>
          <ac:spMkLst>
            <pc:docMk/>
            <pc:sldMk cId="2445826349" sldId="2147474712"/>
            <ac:spMk id="8" creationId="{6B78D40D-FB01-DEF8-D226-FEEABC6490EA}"/>
          </ac:spMkLst>
        </pc:spChg>
      </pc:sldChg>
      <pc:sldChg chg="delSp mod modNotesTx">
        <pc:chgData name="DOMINGUEZ, Morgane" userId="d29c428e-ee62-4017-a838-521138d5b01c" providerId="ADAL" clId="{39BD1117-6F72-4CD2-BD1B-C4E43E143296}" dt="2025-03-11T07:42:25.888" v="45" actId="478"/>
        <pc:sldMkLst>
          <pc:docMk/>
          <pc:sldMk cId="307908686" sldId="2147474713"/>
        </pc:sldMkLst>
        <pc:spChg chg="del">
          <ac:chgData name="DOMINGUEZ, Morgane" userId="d29c428e-ee62-4017-a838-521138d5b01c" providerId="ADAL" clId="{39BD1117-6F72-4CD2-BD1B-C4E43E143296}" dt="2025-03-11T07:42:25.888" v="45" actId="478"/>
          <ac:spMkLst>
            <pc:docMk/>
            <pc:sldMk cId="307908686" sldId="2147474713"/>
            <ac:spMk id="7" creationId="{7948B776-4140-7ABC-1C05-666F8C2B3B98}"/>
          </ac:spMkLst>
        </pc:spChg>
      </pc:sldChg>
      <pc:sldChg chg="delSp mod modNotesTx">
        <pc:chgData name="DOMINGUEZ, Morgane" userId="d29c428e-ee62-4017-a838-521138d5b01c" providerId="ADAL" clId="{39BD1117-6F72-4CD2-BD1B-C4E43E143296}" dt="2025-03-11T07:42:29.785" v="46" actId="478"/>
        <pc:sldMkLst>
          <pc:docMk/>
          <pc:sldMk cId="2805447544" sldId="2147474714"/>
        </pc:sldMkLst>
        <pc:spChg chg="del">
          <ac:chgData name="DOMINGUEZ, Morgane" userId="d29c428e-ee62-4017-a838-521138d5b01c" providerId="ADAL" clId="{39BD1117-6F72-4CD2-BD1B-C4E43E143296}" dt="2025-03-11T07:42:29.785" v="46" actId="478"/>
          <ac:spMkLst>
            <pc:docMk/>
            <pc:sldMk cId="2805447544" sldId="2147474714"/>
            <ac:spMk id="3" creationId="{B8E6C202-41D9-70C3-4C31-1575B443543A}"/>
          </ac:spMkLst>
        </pc:spChg>
      </pc:sldChg>
      <pc:sldChg chg="delSp mod modNotesTx">
        <pc:chgData name="DOMINGUEZ, Morgane" userId="d29c428e-ee62-4017-a838-521138d5b01c" providerId="ADAL" clId="{39BD1117-6F72-4CD2-BD1B-C4E43E143296}" dt="2025-03-11T07:42:32.989" v="47" actId="478"/>
        <pc:sldMkLst>
          <pc:docMk/>
          <pc:sldMk cId="1364773502" sldId="2147474715"/>
        </pc:sldMkLst>
        <pc:spChg chg="del">
          <ac:chgData name="DOMINGUEZ, Morgane" userId="d29c428e-ee62-4017-a838-521138d5b01c" providerId="ADAL" clId="{39BD1117-6F72-4CD2-BD1B-C4E43E143296}" dt="2025-03-11T07:42:32.989" v="47" actId="478"/>
          <ac:spMkLst>
            <pc:docMk/>
            <pc:sldMk cId="1364773502" sldId="2147474715"/>
            <ac:spMk id="2" creationId="{A84272EC-9D31-4C28-BCD9-38E8E9790C93}"/>
          </ac:spMkLst>
        </pc:spChg>
      </pc:sldChg>
      <pc:sldChg chg="delSp mod modNotesTx">
        <pc:chgData name="DOMINGUEZ, Morgane" userId="d29c428e-ee62-4017-a838-521138d5b01c" providerId="ADAL" clId="{39BD1117-6F72-4CD2-BD1B-C4E43E143296}" dt="2025-03-11T07:42:54.974" v="56" actId="478"/>
        <pc:sldMkLst>
          <pc:docMk/>
          <pc:sldMk cId="2647967921" sldId="2147474716"/>
        </pc:sldMkLst>
        <pc:spChg chg="del">
          <ac:chgData name="DOMINGUEZ, Morgane" userId="d29c428e-ee62-4017-a838-521138d5b01c" providerId="ADAL" clId="{39BD1117-6F72-4CD2-BD1B-C4E43E143296}" dt="2025-03-11T07:42:54.974" v="56" actId="478"/>
          <ac:spMkLst>
            <pc:docMk/>
            <pc:sldMk cId="2647967921" sldId="2147474716"/>
            <ac:spMk id="10" creationId="{2AAD8900-DCAC-C990-1D2F-5C5EA380458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quatrième module du cours en ligne du GTFCC sur l'identification des PAMI pour l'élimination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56383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troisième et dernier jour de l'atelier est le moment de parvenir à un accord entre tous les participants sur la liste finale des PAMIs et d'organiser les prochaines étapes.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Sur la base des résultats de la deuxième journée, un consensus doit être atteint sur le seuil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prochaines étapes à organiser sont la préparation du rapport sur l'identification des PAMIs et la demande de revue des PAMI par le GTFCC. Pour ces étapes, les rôles et les responsabilités doivent être attribués et des échéances doivent être fixées.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la voie à suivre pour le développement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doit également être discutée.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11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 cadre de la préparation de l'atelier, il convient de préparer à l'avance les supports visuels et le matériel qui seront présentés lors de l'atelier.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Au minimum, cela doit inclure des supports visuels pour discuter des valeurs manquantes, par exemple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 l'outil Excel, ainsi que les éléments pour fixer le seuil de l'indice de vulnérabilité, par exemple similaires à la feuille R2 de l'outil Excel.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des fichiers géographiques doivent également être préparés afin de cartographier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24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allons maintenant vous fournir quelques conseils pour mener à bien une validation participative des PAMIs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70586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président et les facilitateurs jouent un rôle clé pour guider le processus décisionnel. Cela signifie qu'ils doivent veiller à ce que les décisions sur les PAMIs soient fondées sur les données et prennent en compte les implications opérationnelles.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que le processus de prise de décision reste cohérent, l'affichage des supports visuels préparés en amont de l'atelier permet de concentrer l'attention et les discussions sur les données.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le président et les animateurs doivent encourager les participants à ne pas évoquer d'opinions ou d'impressions personnelles mais, dans la mesure du possible, des faits documentés.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il est essentiel que les dimensions pratiques et opérationnelles de l'identification des PAMIs soient soigneusement prises en compte dans le processus décisionnel, en particulier la faisabilité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2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sessions de groupe sont utiles pour un processus participatif et engageant.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sessions de groupe donnent à tous les participants davantage d'occasions de contribuer activement. En outre, les sessions de groupe peuvent rendre les discussions plus efficaces en réunissant les participants qui ont une expertise et des connaissances convergentes.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groupes peuvent être constitués par région, ce qui est utile par exemple pour compléter les données manquantes sur la base des connaissances locales pour des unités géographiques spécifiques avec des données manquantes restantes ; cela peut également faciliter les discussions sur le contexte local et les défis spécifiques.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également possible de former des groupes par pilier de prévention et de lutte contre le choléra. Cela permet par exemple de discuter de considérations techniques et opérationnelles.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que les sessions de groupe soient efficaces et pleinement bénéfiques, il est essentiel que chaque groupe soit informé de l'objectif de la session et dispose d'une trame pour structurer les discussions, telle que des questions directrices.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un animateur, un preneur de notes et un rapporteur doivent être désignés dans chaque groupe.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13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 au long de l'atelier, les discussions, les décisions et leurs justifications doivent être documentées pour assurer la traçabilité du processus décisionnel.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cette fin, les preneurs de notes jouent un rôle clé.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outre, pendant l'atelier, les preneurs de notes soutiennent également le président et les animateurs en signalant toute décision prise sans justification suffisante. Ils suivent également les discussions non résolues et veillent à ce qu'elles soient abordées.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preneurs de notes sont encouragés à utiliser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de l'outil Excel pour enregistrer les discussions sur des unités géographiques spécifiques. À cette fin, ils peuvent ajouter des colonnes à la feuille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si nécessaire.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5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décisions relatives aux PAMI sont toujours prises par consensus. Nous allons vous présenter les approches qui peuvent faciliter l'obtention d'un consensus.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140117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Parvenir à un consensus signifie que les participants sont d'accord avec les décisions.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 de l'atelier, un consensus doit être atteint sur quatre dimensions principales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pertinence des facteurs de vulnérabilité sélectionnés et des indicateurs mesurables et sources de données associées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pondération des facteurs de vulnérabilité dans le calcul de l'indice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présence ou l'absence de facteurs de vulnérabilité dans les unités géographiques pour lesquelles il y a des données manquantes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seuil de l'indice de vulnérabilité.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règle générale, la recherche d'un consensus est facilitée par une prise de décision objective fondée sur des données et des considérations opérationnelles. Cela permet de maintenir le processus de décision sur la bonne voie, en mettant de côté les opinions ou les impressions personnelles, ainsi que les aspirations irréalistes.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59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liste des facteurs de vulnérabilité jugés pertinents dans le contexte spécifique du pays, ainsi que leur indicateur mesurable et la source de données associée doivent être approuvés par consensus.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consensus doit être atteint sur les raisons pour lesquelles tout facteur de vulnérabilité de la liste générique du GTFCC ne serait éventuellement pas pris en compte.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consensus doit également être atteint sur la justification de la prise en compte dans l'analyse de tout facteur de vulnérabilité supplémentaire non inclus dans la liste générique.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définitions des indicateurs mesurables et des sources de données associées doivent également être revues et adaptées si nécessaire.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248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cas échéant, les justifications pour donner plus de poids à un facteur de vulnérabilité dans le calcul de l'indice de vulnérabilité doivent être validées par consensus.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défaut, tous les facteurs de vulnérabilité ont le même poids.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S'il est proposé de donner plus de poids à un facteur de vulnérabilité, cela doit être justifié par des arguments tangibles. Les justifications correspondantes doivent être discutées et approuvées par consensus.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46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ce module, nous vous conseillerons sur la manière d'organiser une validation participative des PAMIs par les parties prenantes.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763591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quelques données manquantes subsistent, elles sont complétées par consensus lors de l'atelier, en s'appuyant sur les connaissances locales et l'expertise multisectorielle.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remplissage des données manquantes lors de l'atelier n'est envisagé que si les données manquantes ne concernent que quelques unités géographiques. Si les données manquantes sont substantielles, elles doivent être traitées avant la validation par les parties prenantes. Pour un rappel sur la manière de traiter des données manquantes substantielles, référez-vous au module 2.</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consensus sur la présence ou l'absence de facteurs de vulnérabilité doit être atteint pour toutes les unités géographiques dont des données manquantes subsistent. En conséquence, il ne doit rester aucune donnée manquante dans le jeu de données.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746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Afin de parvenir à un consensus sur le seuil de l'indice de vulnérabilité, différents scénarios pour le seuil de l'indice de vulnérabilité peuvent être discutés lors de l'atelier.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faisabilité attendue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évaluée en fonction du seuil choisi, en tenant compte du nombre et du pourcentage d'unités géographiques qui seraient des PAMIs ainsi que de la population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choix de la valeur seuil se concentre sur la recherche du seuil d'indice de vulnérabilité le plus bas permettant tout de même d’assurer la faisabilité d'interventions multisectorielles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93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recherche d'un consensus sur la liste des PAMIs s'appuie sur des données et des considérations opérationnelles.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justifications de toutes les décisions doivent être documentées pour assurer la traçabilité du processus décisionnel.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discussions collaboratives et participatives lors de la validation par les parties prenantes représentent une opportunité de maximiser l'adhésion et l'engagement multisectoriel dans le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22</a:t>
            </a:fld>
            <a:endParaRPr lang="en-US"/>
          </a:p>
        </p:txBody>
      </p:sp>
    </p:spTree>
    <p:extLst>
      <p:ext uri="{BB962C8B-B14F-4D97-AF65-F5344CB8AC3E}">
        <p14:creationId xmlns:p14="http://schemas.microsoft.com/office/powerpoint/2010/main" val="2286274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1. Quel est l'avantage attendu d'un consensus de toutes les parties sur la liste finale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Garantir que toutes les opinions personnelles sont dûment prises en compte.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Maximiser l'engagement des parties prenantes dans le futur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Réduire la nécessité d'organiser des sessions de formation par la suite.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L’avantage d’un consensus de toutes les parties sur la liste finale des PAMIs est de maximiser l'engagement des parties prenantes dans le futur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Pourquoi les sessions de groupe sont-elles utiles lors d'un atelier de validation participative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Prolonger la durée de l'atelier.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Canaliser les expertises et les connaissances convergentes pour des discussions plus efficaces.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Limiter le nombre de participants.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228600" algn="l"/>
                <a:tab pos="457200" algn="l"/>
              </a:tabLs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Renforcer les liens entre les participants.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Les sessions de groupe sont utiles lors de la validation participative des PAMIs pour canaliser les expertises et les connaissances convergentes pour des discussions plus efficaces.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Lors de la fixation du seuil de l'indice de vulnérabilité, quel facteur clé doit guider la prise de décision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 Modélisation statistique du risque de (re)émergence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 Implications pratiques et opérationnelles concernant la faisabilité de la mise en œuvre d'interventions multisectorielles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 Importance historique des unités géographiques pour le choléra au cours des dernières décennies.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Le facteur clé qui doit guider la prise de décision sur le seuil de l'indice de vulnérabilité sont les implications pratiques et opérationnelles concernant la faisabilité de la mise en œuvre d'interventions multisectorielles dans les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connaitrez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objectifs de la validation par les parties prenantes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préparer un atelier de validation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Comment organiser un atelier de validation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approches pour favoriser le consensus sur la liste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30</a:t>
            </a:fld>
            <a:endParaRPr lang="en-US"/>
          </a:p>
        </p:txBody>
      </p:sp>
    </p:spTree>
    <p:extLst>
      <p:ext uri="{BB962C8B-B14F-4D97-AF65-F5344CB8AC3E}">
        <p14:creationId xmlns:p14="http://schemas.microsoft.com/office/powerpoint/2010/main" val="1542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validation des PAMIs par les parties prenantes est un moment essentiel pour l'identification des PAMIs pour l'élimination du choléra. C'est à ce moment-là que les facteurs de vulnérabilité et les indicateurs mesurables sont approuvés, que les données manquantes sont complétées et qu'un seuil d'indice de vulnérabilité est sélectionné.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validation par les parties prenantes permet d’obtenir une liste finale des PAMIs qui bénéficie d'une forte adhésion de toutes les parties.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que la validation des PAMIs se fasse de manière participative, il est recommandé d'organiser la validation des parties prenantes sous la forme d'un atelier présentiel.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L'expérience montre qu'un atelier d’une durée de trois jours est idéal.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L'un des principaux avantages de l'organisation de la validation par les parties prenantes sous la forme d'un atelier présentiel n'est pas seulement de favoriser les discussions participatives. L'expérience montre que les ateliers PAMIs présentiels encouragent également la collaboration entre les parties prenantes, ce qui est essentiel pour la poursuite du processus du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PNC</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63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Une préparation minutieuse de cet événement important est essentielle à la réussite de l'atelier de validation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198578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préparation minutieuse et l'anticipation sont des facteurs clés de succès.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Identifiez à l’avance les parties prenantes à inviter et préparez l'ordre du jour. Veillez à envoyer les invitations suffisamment à l'avance pour maximiser la participation. Prenez les dispositions nécessaires pour la logistique de l'atelier. Préparez le matériel et les supports visuels qui seront présentés lors de l'atelier. Confirmez et informez les orateurs et les animateurs. N'oubliez pas de nommer et d'informer un président, et veillez à identifier et à informer les preneurs de notes.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07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Lors de l'établissement de la liste des participants, veillez à ce que la validation des PAMIs soit aussi multisectorielle que possible. Envisagez d'inviter plusieurs secteurs au-delà du secteur de la santé, tels que l’eau, l’assainissement et l’hygiène, les finances, etc. Il est également conseillé d'inviter des représentants de différents niveaux, en veillant à ce que le niveau national et les niveaux sous-nationaux soient représentés.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Assurez-vous que toutes les organisations et tous les partenaires qui jouent un rôle actif dans l'élimination du choléra dans votre pays aient la possibilité de participer à la validation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9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Voici un exemple d'ordre du jour pour un atelier de validation des PAMIs. Bien entendu, il s'agit d'un ordre du jour indicatif destiné à être personnalisé.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premier jour peut être consacré à planter le décor, car tous les participants ne sont peut-être pas encore familiers de l’approche PAMI.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mises à jour sur la situation du choléra dans votre pays peuvent être présentées, couvrant la situation épidémiologique, les stratégies de lutte contre le choléra qui ont été mises en œuvre, ainsi que les progrès réalisés et les difficultés rencontrées. Des mises à jour spécifiques à chaque pilier de lutte contre le choléra peuvent également s'avérer très utiles.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Ensuite, sensibilisez les participants à l’approche PAMI et à la méthode d'identification des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présentez les résultats de la première phase d'identification des PAMIs, y compris les facteurs de vulnérabilité sélectionnés et les indicateurs mesurables associés ainsi que les sources de données utilisées.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Ouvrez à la discussion non seulement les principaux résultats de la première phase d'identification des PAMIs, mais aussi, et c'est tout aussi important, leurs limites potentielles.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5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deuxième jour peut être consacré à l'examen participatif de la liste des PAMIs.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notamment de finaliser les calculs de l'indice de vulnérabilité en complétant les données manquantes sur la base d'une évaluation qualitative se basant sur les connaissances des participants, et de déterminer s'il convient de pondérer certains facteurs de vulnérabilité dans les calculs.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discuter de la manière de fixer le seuil de l'indice de vulnérabilité, différents scénarios peuvent être introduits en séance plénière. Ces scénarios peuvent ensuite être discutés en groupe. Chaque groupe peut ensuite rendre compte de ses réflexions et de ses conclusions en séance plénière.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956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BAE6D6-F0C8-4A62-8FE2-C6028B90CAE1}"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EDCA-7CE8-44C1-A397-1817E2AACF92}"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70C3D-9B31-488C-B42F-7100F2125A3A}"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21C4647-DB6F-47A3-A614-598738A2841A}"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CBFB055-8711-41F5-A287-ABF83DC8BE82}"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305F377-AD32-4AFC-AA98-4D5098E822BF}"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1142D69-D7FA-48E1-AFA7-5E5AE9321AFC}"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20CCCA4-7F2B-470E-A942-39D886FE4102}"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45D091D9-7563-4CCE-95EF-9F801FE0A763}"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448F41E-95E0-487D-9BC5-212AC5D8F3F9}"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424992E-BB5A-4106-94F3-40B971B0F2FC}"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785DA-75E8-478F-9DEE-CBC9D4254F06}"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EF2DFE1-A736-45A5-A463-13508AC03E30}"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4C5B64C-08AC-4D45-8A71-45332C85074B}"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E86D160-5639-4080-BC9F-DA0E22F166A0}"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505A2FB-BF79-42E3-9CCE-4A3B67B64803}"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DDEB1EE-9F2E-4559-ADE2-2B580AEFFF93}"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B2A47FBF-A02B-40BC-96F9-5C75198DB1B5}"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5EAA2018-1648-40B6-9C95-96CA5927DCCC}"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ACA5CBBA-86DE-45EC-B5BB-776F1CD9C34C}"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9634F3DE-E064-48F2-9D72-8DB7D32AD314}"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9490E4F0-6B3E-4A95-A56B-9F2672D65B99}"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701EDF-2C66-4100-8B50-4216C7809B9B}"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B88EE921-6563-4074-9BC6-1AE681FF51CE}"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C7221920-0012-4CFB-B194-747DDDFE696D}"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0DFBE534-D92B-418A-B6F9-72879ED54B06}"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1183A031-A523-41C0-A6F7-47BAE6FFCFA9}"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CBDC28-5AC3-4457-9479-714529FF5072}"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21BBFF-FF05-4D66-84C8-0623D07029E6}"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9AF4D2-C388-4A8D-A003-409D5A1602B6}"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E935F-9236-40FE-8658-E21F365E520B}"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EDB7A-3C8E-45A4-A7B9-39AAAD9AE298}"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2B8CE8-890F-49A4-986D-E624F0889AC5}"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D1CD5-F269-48D0-A3F2-6A54393710DE}"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CA9EF786-2CF4-4EF5-9FBA-0D24245637F2}"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C4EC771-C4DF-4C4E-8243-9194ADCC4E6C}"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AI-generated content may be incorrect.">
            <a:extLst>
              <a:ext uri="{FF2B5EF4-FFF2-40B4-BE49-F238E27FC236}">
                <a16:creationId xmlns:a16="http://schemas.microsoft.com/office/drawing/2014/main" id="{B958DA65-DE4D-D236-CA9D-2C45247F7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43"/>
            <a:ext cx="18744057" cy="10285714"/>
          </a:xfrm>
          <a:prstGeom prst="rect">
            <a:avLst/>
          </a:prstGeom>
        </p:spPr>
      </p:pic>
      <p:sp>
        <p:nvSpPr>
          <p:cNvPr id="4" name="Slide Number Placeholder 3">
            <a:extLst>
              <a:ext uri="{FF2B5EF4-FFF2-40B4-BE49-F238E27FC236}">
                <a16:creationId xmlns:a16="http://schemas.microsoft.com/office/drawing/2014/main" id="{503ACC6C-D3CD-84AE-A528-31FCE1F1A6FA}"/>
              </a:ext>
            </a:extLst>
          </p:cNvPr>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19007475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678587" y="-1382727"/>
            <a:ext cx="9822587" cy="284666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03289" y="-1959470"/>
            <a:ext cx="10614089" cy="34234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11511" y="411581"/>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Exemple d'ordre du jour </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336727"/>
            <a:ext cx="14642431" cy="92152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057401" y="2515589"/>
            <a:ext cx="143255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Jour 3.</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Consensus sur la liste des PAMIs et </a:t>
            </a:r>
            <a:r>
              <a:rPr kumimoji="0" lang="en-US" sz="32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prochaines</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étapes</a:t>
            </a:r>
          </a:p>
        </p:txBody>
      </p:sp>
      <p:sp>
        <p:nvSpPr>
          <p:cNvPr id="8" name="TextBox 7">
            <a:extLst>
              <a:ext uri="{FF2B5EF4-FFF2-40B4-BE49-F238E27FC236}">
                <a16:creationId xmlns:a16="http://schemas.microsoft.com/office/drawing/2014/main" id="{DADC1713-35E4-6B4F-2472-49209CFD8DF4}"/>
              </a:ext>
            </a:extLst>
          </p:cNvPr>
          <p:cNvSpPr txBox="1"/>
          <p:nvPr/>
        </p:nvSpPr>
        <p:spPr>
          <a:xfrm>
            <a:off x="1736912" y="3611701"/>
            <a:ext cx="16383000" cy="61632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Synthèse de la deuxième journée </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Traiter</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les questions en suspens </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Décider du </a:t>
            </a:r>
            <a:r>
              <a:rPr lang="en-US" sz="2800" dirty="0">
                <a:solidFill>
                  <a:srgbClr val="009999"/>
                </a:solidFill>
                <a:latin typeface="Atkinson Hyperlegible Bold" panose="020B0604020202020204" charset="0"/>
              </a:rPr>
              <a:t>seuil de l'indice de vulnérabilité</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ndParaRP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Planifier les </a:t>
            </a:r>
            <a:r>
              <a:rPr kumimoji="0" lang="en-US" sz="30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prochaines</a:t>
            </a: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étapes </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Rôle, responsabilités et délais pour le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rapport sur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l'identification</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des PAMIs</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Délais et parties prenantes responsables pour demander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une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800" dirty="0">
                <a:solidFill>
                  <a:srgbClr val="009999"/>
                </a:solidFill>
                <a:latin typeface="Atkinson Hyperlegible Bold" panose="020B0604020202020204" charset="0"/>
              </a:rPr>
              <a:t>revue des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PAMIs par le GTFCC</a:t>
            </a: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Définir la voie à suivre</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lang="en-US" sz="2800" dirty="0">
                <a:solidFill>
                  <a:prstClr val="black"/>
                </a:solidFill>
                <a:latin typeface="Atkinson Hyperlegible" panose="020B0604020202020204" charset="0"/>
              </a:rPr>
              <a:t>Marche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à suivre et calendrier pour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élaboration</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du PNC</a:t>
            </a: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Remarques finales </a:t>
            </a: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A2F69BE-2E2A-A0D6-56D9-2E52BBD8B654}"/>
              </a:ext>
            </a:extLst>
          </p:cNvPr>
          <p:cNvPicPr>
            <a:picLocks noChangeAspect="1"/>
          </p:cNvPicPr>
          <p:nvPr/>
        </p:nvPicPr>
        <p:blipFill>
          <a:blip r:embed="rId3"/>
          <a:stretch>
            <a:fillRect/>
          </a:stretch>
        </p:blipFill>
        <p:spPr>
          <a:xfrm>
            <a:off x="12473092" y="187886"/>
            <a:ext cx="5662508" cy="1651565"/>
          </a:xfrm>
          <a:prstGeom prst="rect">
            <a:avLst/>
          </a:prstGeom>
        </p:spPr>
      </p:pic>
      <p:sp>
        <p:nvSpPr>
          <p:cNvPr id="10" name="TextBox 9">
            <a:extLst>
              <a:ext uri="{FF2B5EF4-FFF2-40B4-BE49-F238E27FC236}">
                <a16:creationId xmlns:a16="http://schemas.microsoft.com/office/drawing/2014/main" id="{ECEC6052-DC68-4CA0-60E1-26B89D6A2ECC}"/>
              </a:ext>
            </a:extLst>
          </p:cNvPr>
          <p:cNvSpPr txBox="1"/>
          <p:nvPr/>
        </p:nvSpPr>
        <p:spPr>
          <a:xfrm>
            <a:off x="12667298" y="659725"/>
            <a:ext cx="51397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ECE1">
                    <a:lumMod val="25000"/>
                  </a:srgbClr>
                </a:solidFill>
                <a:effectLst/>
                <a:uLnTx/>
                <a:uFillTx/>
                <a:latin typeface="Cavolini" panose="03000502040302020204" pitchFamily="66" charset="0"/>
                <a:cs typeface="Cavolini" panose="03000502040302020204" pitchFamily="66" charset="0"/>
              </a:rPr>
              <a:t>A titre indicatif</a:t>
            </a:r>
          </a:p>
        </p:txBody>
      </p:sp>
      <p:sp>
        <p:nvSpPr>
          <p:cNvPr id="3" name="Slide Number Placeholder 2">
            <a:extLst>
              <a:ext uri="{FF2B5EF4-FFF2-40B4-BE49-F238E27FC236}">
                <a16:creationId xmlns:a16="http://schemas.microsoft.com/office/drawing/2014/main" id="{CFAD424E-1731-6787-9278-49F9C2654C73}"/>
              </a:ext>
            </a:extLst>
          </p:cNvPr>
          <p:cNvSpPr>
            <a:spLocks noGrp="1"/>
          </p:cNvSpPr>
          <p:nvPr>
            <p:ph type="sldNum" sz="quarter" idx="7"/>
          </p:nvPr>
        </p:nvSpPr>
        <p:spPr/>
        <p:txBody>
          <a:bodyPr/>
          <a:lstStyle/>
          <a:p>
            <a:fld id="{B6F15528-21DE-4FAA-801E-634DDDAF4B2B}" type="slidenum">
              <a:rPr lang="en-US" smtClean="0"/>
              <a:t>10</a:t>
            </a:fld>
            <a:endParaRPr lang="en-US"/>
          </a:p>
        </p:txBody>
      </p:sp>
    </p:spTree>
    <p:extLst>
      <p:ext uri="{BB962C8B-B14F-4D97-AF65-F5344CB8AC3E}">
        <p14:creationId xmlns:p14="http://schemas.microsoft.com/office/powerpoint/2010/main" val="399365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5472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52500" y="450669"/>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Supports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visuels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819020" y="2395227"/>
            <a:ext cx="16383000" cy="91602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158403" y="2624543"/>
            <a:ext cx="16383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Préparer</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supports visuels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pour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éclair</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er les discussions et les décisions sur les PAMIs</a:t>
            </a:r>
          </a:p>
        </p:txBody>
      </p:sp>
      <p:grpSp>
        <p:nvGrpSpPr>
          <p:cNvPr id="16" name="Group 15">
            <a:extLst>
              <a:ext uri="{FF2B5EF4-FFF2-40B4-BE49-F238E27FC236}">
                <a16:creationId xmlns:a16="http://schemas.microsoft.com/office/drawing/2014/main" id="{02D33D97-8651-9A72-F5EF-02D87700339B}"/>
              </a:ext>
            </a:extLst>
          </p:cNvPr>
          <p:cNvGrpSpPr/>
          <p:nvPr/>
        </p:nvGrpSpPr>
        <p:grpSpPr>
          <a:xfrm>
            <a:off x="1" y="7572565"/>
            <a:ext cx="9372600" cy="2374307"/>
            <a:chOff x="1" y="7572565"/>
            <a:chExt cx="9372600" cy="2374307"/>
          </a:xfrm>
        </p:grpSpPr>
        <p:sp>
          <p:nvSpPr>
            <p:cNvPr id="2" name="TextBox 1">
              <a:extLst>
                <a:ext uri="{FF2B5EF4-FFF2-40B4-BE49-F238E27FC236}">
                  <a16:creationId xmlns:a16="http://schemas.microsoft.com/office/drawing/2014/main" id="{71811DDF-25CD-D7BC-9201-C7312BBB78EA}"/>
                </a:ext>
              </a:extLst>
            </p:cNvPr>
            <p:cNvSpPr txBox="1"/>
            <p:nvPr/>
          </p:nvSpPr>
          <p:spPr>
            <a:xfrm>
              <a:off x="1" y="7572565"/>
              <a:ext cx="9372600" cy="1163395"/>
            </a:xfrm>
            <a:prstGeom prst="rect">
              <a:avLst/>
            </a:prstGeom>
            <a:noFill/>
          </p:spPr>
          <p:txBody>
            <a:bodyPr wrap="square">
              <a:spAutoFit/>
            </a:bodyPr>
            <a:lstStyle/>
            <a:p>
              <a:pPr marL="1371600" lvl="2" indent="-457200">
                <a:lnSpc>
                  <a:spcPct val="130000"/>
                </a:lnSpc>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Feuille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R.2 </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 l'outil Excel PAMI </a:t>
              </a:r>
              <a:endPar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Résumé de l'</a:t>
              </a:r>
              <a:r>
                <a:rPr lang="en-US" sz="2800" dirty="0">
                  <a:solidFill>
                    <a:schemeClr val="tx1">
                      <a:lumMod val="95000"/>
                      <a:lumOff val="5000"/>
                    </a:schemeClr>
                  </a:solidFill>
                  <a:latin typeface="Atkinson Hyperlegible Bold" panose="020B0604020202020204" charset="0"/>
                </a:rPr>
                <a:t>indice de </a:t>
              </a:r>
              <a:r>
                <a:rPr lang="en-US" sz="2800" dirty="0" err="1">
                  <a:solidFill>
                    <a:schemeClr val="tx1">
                      <a:lumMod val="95000"/>
                      <a:lumOff val="5000"/>
                    </a:schemeClr>
                  </a:solidFill>
                  <a:latin typeface="Atkinson Hyperlegible Bold" panose="020B0604020202020204" charset="0"/>
                </a:rPr>
                <a:t>vulnérabilité</a:t>
              </a:r>
              <a:r>
                <a:rPr lang="en-US" sz="2800" dirty="0">
                  <a:solidFill>
                    <a:schemeClr val="tx1">
                      <a:lumMod val="95000"/>
                      <a:lumOff val="5000"/>
                    </a:schemeClr>
                  </a:solidFill>
                  <a:latin typeface="Atkinson Hyperlegible Bold" panose="020B0604020202020204" charset="0"/>
                </a:rPr>
                <a:t> </a:t>
              </a:r>
            </a:p>
          </p:txBody>
        </p:sp>
        <p:pic>
          <p:nvPicPr>
            <p:cNvPr id="12" name="Picture 11">
              <a:extLst>
                <a:ext uri="{FF2B5EF4-FFF2-40B4-BE49-F238E27FC236}">
                  <a16:creationId xmlns:a16="http://schemas.microsoft.com/office/drawing/2014/main" id="{FA09F274-FD6C-1124-0111-7A7CDE14ED0B}"/>
                </a:ext>
              </a:extLst>
            </p:cNvPr>
            <p:cNvPicPr>
              <a:picLocks noChangeAspect="1"/>
            </p:cNvPicPr>
            <p:nvPr/>
          </p:nvPicPr>
          <p:blipFill>
            <a:blip r:embed="rId4"/>
            <a:stretch>
              <a:fillRect/>
            </a:stretch>
          </p:blipFill>
          <p:spPr>
            <a:xfrm>
              <a:off x="1291884" y="8892874"/>
              <a:ext cx="6560232" cy="1053998"/>
            </a:xfrm>
            <a:prstGeom prst="rect">
              <a:avLst/>
            </a:prstGeom>
          </p:spPr>
        </p:pic>
      </p:grpSp>
      <p:grpSp>
        <p:nvGrpSpPr>
          <p:cNvPr id="14" name="Group 13">
            <a:extLst>
              <a:ext uri="{FF2B5EF4-FFF2-40B4-BE49-F238E27FC236}">
                <a16:creationId xmlns:a16="http://schemas.microsoft.com/office/drawing/2014/main" id="{E05D68FE-4350-1E75-1C4F-9FE645DE69C8}"/>
              </a:ext>
            </a:extLst>
          </p:cNvPr>
          <p:cNvGrpSpPr/>
          <p:nvPr/>
        </p:nvGrpSpPr>
        <p:grpSpPr>
          <a:xfrm>
            <a:off x="249108" y="3770847"/>
            <a:ext cx="9100795" cy="3593051"/>
            <a:chOff x="249108" y="3770847"/>
            <a:chExt cx="9100795" cy="3593051"/>
          </a:xfrm>
        </p:grpSpPr>
        <p:sp>
          <p:nvSpPr>
            <p:cNvPr id="10" name="TextBox 9">
              <a:extLst>
                <a:ext uri="{FF2B5EF4-FFF2-40B4-BE49-F238E27FC236}">
                  <a16:creationId xmlns:a16="http://schemas.microsoft.com/office/drawing/2014/main" id="{B87EEC43-943E-461A-735C-85EF43E78C08}"/>
                </a:ext>
              </a:extLst>
            </p:cNvPr>
            <p:cNvSpPr txBox="1"/>
            <p:nvPr/>
          </p:nvSpPr>
          <p:spPr>
            <a:xfrm>
              <a:off x="249108" y="3770847"/>
              <a:ext cx="9100795" cy="1163395"/>
            </a:xfrm>
            <a:prstGeom prst="rect">
              <a:avLst/>
            </a:prstGeom>
            <a:noFill/>
          </p:spPr>
          <p:txBody>
            <a:bodyPr wrap="square">
              <a:spAutoFit/>
            </a:bodyPr>
            <a:lstStyle/>
            <a:p>
              <a:pPr marL="1371600" lvl="2" indent="-457200">
                <a:lnSpc>
                  <a:spcPct val="130000"/>
                </a:lnSpc>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Feuille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R.3 </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 l'outil Excel PAMI </a:t>
              </a:r>
              <a:endPar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Aperçu des </a:t>
              </a:r>
              <a:r>
                <a:rPr lang="en-US" sz="2800" dirty="0">
                  <a:solidFill>
                    <a:schemeClr val="tx1">
                      <a:lumMod val="95000"/>
                      <a:lumOff val="5000"/>
                    </a:schemeClr>
                  </a:solidFill>
                  <a:latin typeface="Atkinson Hyperlegible Bold" panose="020B0604020202020204" charset="0"/>
                </a:rPr>
                <a:t>données </a:t>
              </a:r>
              <a:r>
                <a:rPr lang="en-US" sz="2800" dirty="0" err="1">
                  <a:solidFill>
                    <a:schemeClr val="tx1">
                      <a:lumMod val="95000"/>
                      <a:lumOff val="5000"/>
                    </a:schemeClr>
                  </a:solidFill>
                  <a:latin typeface="Atkinson Hyperlegible Bold" panose="020B0604020202020204" charset="0"/>
                </a:rPr>
                <a:t>manquantes</a:t>
              </a:r>
              <a:endParaRPr lang="en-US" sz="2800" dirty="0">
                <a:solidFill>
                  <a:schemeClr val="tx1">
                    <a:lumMod val="95000"/>
                    <a:lumOff val="5000"/>
                  </a:schemeClr>
                </a:solidFill>
                <a:latin typeface="Atkinson Hyperlegible Bold" panose="020B0604020202020204" charset="0"/>
              </a:endParaRPr>
            </a:p>
          </p:txBody>
        </p:sp>
        <p:pic>
          <p:nvPicPr>
            <p:cNvPr id="15" name="Picture 14">
              <a:extLst>
                <a:ext uri="{FF2B5EF4-FFF2-40B4-BE49-F238E27FC236}">
                  <a16:creationId xmlns:a16="http://schemas.microsoft.com/office/drawing/2014/main" id="{94D4F512-99F6-3A84-F88C-61E0C551C2CE}"/>
                </a:ext>
              </a:extLst>
            </p:cNvPr>
            <p:cNvPicPr>
              <a:picLocks noChangeAspect="1"/>
            </p:cNvPicPr>
            <p:nvPr/>
          </p:nvPicPr>
          <p:blipFill>
            <a:blip r:embed="rId5"/>
            <a:stretch>
              <a:fillRect/>
            </a:stretch>
          </p:blipFill>
          <p:spPr>
            <a:xfrm>
              <a:off x="1899942" y="5238644"/>
              <a:ext cx="4838988" cy="2125254"/>
            </a:xfrm>
            <a:prstGeom prst="rect">
              <a:avLst/>
            </a:prstGeom>
          </p:spPr>
        </p:pic>
      </p:grpSp>
      <p:grpSp>
        <p:nvGrpSpPr>
          <p:cNvPr id="17" name="Group 16">
            <a:extLst>
              <a:ext uri="{FF2B5EF4-FFF2-40B4-BE49-F238E27FC236}">
                <a16:creationId xmlns:a16="http://schemas.microsoft.com/office/drawing/2014/main" id="{FC71A727-5F32-9F4C-75E5-9067ABF2618C}"/>
              </a:ext>
            </a:extLst>
          </p:cNvPr>
          <p:cNvGrpSpPr/>
          <p:nvPr/>
        </p:nvGrpSpPr>
        <p:grpSpPr>
          <a:xfrm>
            <a:off x="9534930" y="3792094"/>
            <a:ext cx="8843597" cy="6351381"/>
            <a:chOff x="9534930" y="3792094"/>
            <a:chExt cx="8843597" cy="6351381"/>
          </a:xfrm>
        </p:grpSpPr>
        <p:sp>
          <p:nvSpPr>
            <p:cNvPr id="8" name="TextBox 7">
              <a:extLst>
                <a:ext uri="{FF2B5EF4-FFF2-40B4-BE49-F238E27FC236}">
                  <a16:creationId xmlns:a16="http://schemas.microsoft.com/office/drawing/2014/main" id="{3F7383B4-F59C-DE28-988E-910165D7ECB0}"/>
                </a:ext>
              </a:extLst>
            </p:cNvPr>
            <p:cNvSpPr txBox="1"/>
            <p:nvPr/>
          </p:nvSpPr>
          <p:spPr>
            <a:xfrm>
              <a:off x="10225127" y="3792094"/>
              <a:ext cx="8153400" cy="1015663"/>
            </a:xfrm>
            <a:prstGeom prst="rect">
              <a:avLst/>
            </a:prstGeom>
            <a:noFill/>
          </p:spPr>
          <p:txBody>
            <a:bodyPr wrap="square">
              <a:spAutoFit/>
            </a:bodyPr>
            <a:lstStyle/>
            <a:p>
              <a:pPr marL="457200" indent="-457200">
                <a:buBlip>
                  <a:blip r:embed="rId3"/>
                </a:buBlip>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Fichier</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GIS</a:t>
              </a:r>
            </a:p>
            <a:p>
              <a:pPr marL="285750" indent="-285750">
                <a:buClr>
                  <a:srgbClr val="009999"/>
                </a:buClr>
                <a:buFont typeface="Arial" panose="020B0604020202020204" pitchFamily="34" charset="0"/>
                <a:buChar char="•"/>
              </a:pPr>
              <a:r>
                <a:rPr lang="en-US" sz="2800" dirty="0" err="1">
                  <a:solidFill>
                    <a:schemeClr val="tx1">
                      <a:lumMod val="95000"/>
                      <a:lumOff val="5000"/>
                    </a:schemeClr>
                  </a:solidFill>
                  <a:latin typeface="Atkinson Hyperlegible Bold" panose="020B0604020202020204" charset="0"/>
                </a:rPr>
                <a:t>Cartographie</a:t>
              </a:r>
              <a:r>
                <a:rPr lang="en-US" sz="2800" dirty="0">
                  <a:solidFill>
                    <a:schemeClr val="tx1">
                      <a:lumMod val="95000"/>
                      <a:lumOff val="5000"/>
                    </a:schemeClr>
                  </a:solidFill>
                  <a:latin typeface="Atkinson Hyperlegible Bold" panose="020B0604020202020204" charset="0"/>
                </a:rPr>
                <a:t> </a:t>
              </a:r>
              <a:r>
                <a:rPr lang="en-US" sz="2800" dirty="0">
                  <a:solidFill>
                    <a:schemeClr val="tx1">
                      <a:lumMod val="95000"/>
                      <a:lumOff val="5000"/>
                    </a:schemeClr>
                  </a:solidFill>
                  <a:latin typeface="Atkinson Hyperlegible"/>
                </a:rPr>
                <a:t>des PAMIS </a:t>
              </a:r>
              <a:r>
                <a:rPr lang="en-US" sz="2800" dirty="0" err="1">
                  <a:solidFill>
                    <a:schemeClr val="tx1">
                      <a:lumMod val="95000"/>
                      <a:lumOff val="5000"/>
                    </a:schemeClr>
                  </a:solidFill>
                  <a:latin typeface="Atkinson Hyperlegible"/>
                </a:rPr>
                <a:t>selon</a:t>
              </a:r>
              <a:r>
                <a:rPr lang="en-US" sz="2800" dirty="0">
                  <a:solidFill>
                    <a:schemeClr val="tx1">
                      <a:lumMod val="95000"/>
                      <a:lumOff val="5000"/>
                    </a:schemeClr>
                  </a:solidFill>
                  <a:latin typeface="Atkinson Hyperlegible"/>
                </a:rPr>
                <a:t> le </a:t>
              </a:r>
              <a:r>
                <a:rPr lang="en-US" sz="2800" dirty="0" err="1">
                  <a:solidFill>
                    <a:schemeClr val="tx1">
                      <a:lumMod val="95000"/>
                      <a:lumOff val="5000"/>
                    </a:schemeClr>
                  </a:solidFill>
                  <a:latin typeface="Atkinson Hyperlegible"/>
                </a:rPr>
                <a:t>seuil</a:t>
              </a:r>
              <a:endParaRPr lang="en-US" sz="2800" dirty="0"/>
            </a:p>
          </p:txBody>
        </p:sp>
        <p:sp>
          <p:nvSpPr>
            <p:cNvPr id="9" name="TextBox 8">
              <a:extLst>
                <a:ext uri="{FF2B5EF4-FFF2-40B4-BE49-F238E27FC236}">
                  <a16:creationId xmlns:a16="http://schemas.microsoft.com/office/drawing/2014/main" id="{26F49A7C-4065-5A5C-4A71-F91E192FFE1F}"/>
                </a:ext>
              </a:extLst>
            </p:cNvPr>
            <p:cNvSpPr txBox="1"/>
            <p:nvPr/>
          </p:nvSpPr>
          <p:spPr>
            <a:xfrm>
              <a:off x="9534930" y="9312478"/>
              <a:ext cx="8153400" cy="830997"/>
            </a:xfrm>
            <a:prstGeom prst="rect">
              <a:avLst/>
            </a:prstGeom>
            <a:noFill/>
          </p:spPr>
          <p:txBody>
            <a:bodyPr wrap="square" rtlCol="0">
              <a:spAutoFit/>
            </a:bodyPr>
            <a:lstStyle/>
            <a:p>
              <a:pPr algn="ctr"/>
              <a:r>
                <a:rPr lang="en-US" sz="2400" dirty="0">
                  <a:latin typeface="Atkinson Hyperlegible" panose="020B0604020202020204" charset="0"/>
                </a:rPr>
                <a:t>Unités géographiques par valeur de l'indice de vulnérabilité</a:t>
              </a:r>
            </a:p>
            <a:p>
              <a:pPr algn="ctr"/>
              <a:r>
                <a:rPr lang="en-US" sz="2400" dirty="0">
                  <a:latin typeface="Atkinson Hyperlegible" panose="020B0604020202020204" charset="0"/>
                </a:rPr>
                <a:t>Pays fictif</a:t>
              </a:r>
            </a:p>
          </p:txBody>
        </p:sp>
        <p:pic>
          <p:nvPicPr>
            <p:cNvPr id="18" name="Picture 17">
              <a:extLst>
                <a:ext uri="{FF2B5EF4-FFF2-40B4-BE49-F238E27FC236}">
                  <a16:creationId xmlns:a16="http://schemas.microsoft.com/office/drawing/2014/main" id="{FC996CE6-2A7E-6D0D-4E77-D77837DEE480}"/>
                </a:ext>
              </a:extLst>
            </p:cNvPr>
            <p:cNvPicPr>
              <a:picLocks noChangeAspect="1"/>
            </p:cNvPicPr>
            <p:nvPr/>
          </p:nvPicPr>
          <p:blipFill>
            <a:blip r:embed="rId6"/>
            <a:stretch>
              <a:fillRect/>
            </a:stretch>
          </p:blipFill>
          <p:spPr>
            <a:xfrm>
              <a:off x="11965151" y="5319887"/>
              <a:ext cx="4386812" cy="3756372"/>
            </a:xfrm>
            <a:prstGeom prst="rect">
              <a:avLst/>
            </a:prstGeom>
          </p:spPr>
        </p:pic>
      </p:grpSp>
      <p:sp>
        <p:nvSpPr>
          <p:cNvPr id="19" name="Slide Number Placeholder 18">
            <a:extLst>
              <a:ext uri="{FF2B5EF4-FFF2-40B4-BE49-F238E27FC236}">
                <a16:creationId xmlns:a16="http://schemas.microsoft.com/office/drawing/2014/main" id="{36F42A9C-325E-0D1C-E1E4-E6E191EA7EFB}"/>
              </a:ext>
            </a:extLst>
          </p:cNvPr>
          <p:cNvSpPr>
            <a:spLocks noGrp="1"/>
          </p:cNvSpPr>
          <p:nvPr>
            <p:ph type="sldNum" sz="quarter" idx="7"/>
          </p:nvPr>
        </p:nvSpPr>
        <p:spPr>
          <a:xfrm>
            <a:off x="13482090" y="9808372"/>
            <a:ext cx="4206240" cy="276999"/>
          </a:xfrm>
        </p:spPr>
        <p:txBody>
          <a:bodyPr/>
          <a:lstStyle/>
          <a:p>
            <a:fld id="{B6F15528-21DE-4FAA-801E-634DDDAF4B2B}" type="slidenum">
              <a:rPr lang="en-US" smtClean="0"/>
              <a:t>11</a:t>
            </a:fld>
            <a:endParaRPr lang="en-US" dirty="0"/>
          </a:p>
        </p:txBody>
      </p:sp>
    </p:spTree>
    <p:extLst>
      <p:ext uri="{BB962C8B-B14F-4D97-AF65-F5344CB8AC3E}">
        <p14:creationId xmlns:p14="http://schemas.microsoft.com/office/powerpoint/2010/main" val="361259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12468D2C-7B8E-710F-635F-EEA78DB77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915BE77B-8431-23FA-3A80-71E993D53DE8}"/>
              </a:ext>
            </a:extLst>
          </p:cNvPr>
          <p:cNvSpPr txBox="1"/>
          <p:nvPr/>
        </p:nvSpPr>
        <p:spPr>
          <a:xfrm>
            <a:off x="14249400" y="9953399"/>
            <a:ext cx="40386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OMS/Francine </a:t>
            </a:r>
            <a:r>
              <a:rPr kumimoji="0" lang="en-US" sz="1600" b="0" i="0" u="none" strike="noStrike" kern="1200" cap="none" spc="0" normalizeH="0" baseline="0" noProof="0" dirty="0" err="1">
                <a:ln>
                  <a:noFill/>
                </a:ln>
                <a:solidFill>
                  <a:schemeClr val="tx1">
                    <a:lumMod val="65000"/>
                    <a:lumOff val="35000"/>
                  </a:schemeClr>
                </a:solidFill>
                <a:effectLst/>
                <a:uLnTx/>
                <a:uFillTx/>
                <a:latin typeface="Calibri"/>
                <a:ea typeface="Atkinson Hyperlegible"/>
                <a:cs typeface="Atkinson Hyperlegible"/>
                <a:sym typeface="Atkinson Hyperlegible"/>
              </a:rPr>
              <a:t>Tchouta</a:t>
            </a:r>
            <a:endPar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7311C5FD-0653-6A82-A9FF-C1A888486017}"/>
              </a:ext>
            </a:extLst>
          </p:cNvPr>
          <p:cNvSpPr/>
          <p:nvPr/>
        </p:nvSpPr>
        <p:spPr>
          <a:xfrm>
            <a:off x="0" y="3543300"/>
            <a:ext cx="54864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Conseils pour </a:t>
            </a:r>
            <a:r>
              <a:rPr lang="fr-FR" sz="4800" b="1" dirty="0">
                <a:solidFill>
                  <a:prstClr val="white"/>
                </a:solidFill>
                <a:latin typeface="Cavolini" panose="03000502040302020204" pitchFamily="66" charset="0"/>
                <a:cs typeface="Cavolini" panose="03000502040302020204" pitchFamily="66" charset="0"/>
              </a:rPr>
              <a:t>les ateliers de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79531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599" y="-1963580"/>
            <a:ext cx="1013459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96202" y="447509"/>
            <a:ext cx="1020039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Prise de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décision</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objective</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866899" y="2752453"/>
            <a:ext cx="14554201" cy="138499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883832" y="2967896"/>
            <a:ext cx="1455420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président </a:t>
            </a:r>
            <a:r>
              <a:rPr kumimoji="0" lang="en-GB" sz="28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et les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facilitateurs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jouent un rôle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clé</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pour fonder la prise de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décision</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sur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es données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tout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en</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tenant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compte</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des implications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opérationnelles</a:t>
            </a:r>
            <a:endPar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xtBox 9">
            <a:extLst>
              <a:ext uri="{FF2B5EF4-FFF2-40B4-BE49-F238E27FC236}">
                <a16:creationId xmlns:a16="http://schemas.microsoft.com/office/drawing/2014/main" id="{4074A9FA-45FA-D596-F98D-0EDEFE464326}"/>
              </a:ext>
            </a:extLst>
          </p:cNvPr>
          <p:cNvSpPr txBox="1"/>
          <p:nvPr/>
        </p:nvSpPr>
        <p:spPr>
          <a:xfrm>
            <a:off x="2560305" y="5143500"/>
            <a:ext cx="16415657" cy="2349105"/>
          </a:xfrm>
          <a:prstGeom prst="rect">
            <a:avLst/>
          </a:prstGeom>
          <a:noFill/>
        </p:spPr>
        <p:txBody>
          <a:bodyPr wrap="square">
            <a:spAutoFit/>
          </a:bodyPr>
          <a:lstStyle/>
          <a:p>
            <a:pPr marL="457200" marR="0" lvl="0" indent="-457200" algn="l" defTabSz="914400" rtl="0" eaLnBrk="1" fontAlgn="auto" latinLnBrk="0" hangingPunct="1">
              <a:lnSpc>
                <a:spcPct val="130000"/>
              </a:lnSpc>
              <a:spcBef>
                <a:spcPts val="0"/>
              </a:spcBef>
              <a:spcAft>
                <a:spcPts val="24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Présenter le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supports </a:t>
            </a:r>
            <a:r>
              <a:rPr kumimoji="0" lang="en-GB"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visuels</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préparés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avant</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l'atelier</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30000"/>
              </a:lnSpc>
              <a:spcBef>
                <a:spcPts val="0"/>
              </a:spcBef>
              <a:spcAft>
                <a:spcPts val="24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Encourager les participants à étayer leurs opinions personnelles par des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faits</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30000"/>
              </a:lnSpc>
              <a:spcBef>
                <a:spcPts val="0"/>
              </a:spcBef>
              <a:spcAft>
                <a:spcPts val="24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Discuter des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implications pratiques et opérationnelles</a:t>
            </a:r>
            <a:endPar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8" name="Slide Number Placeholder 7">
            <a:extLst>
              <a:ext uri="{FF2B5EF4-FFF2-40B4-BE49-F238E27FC236}">
                <a16:creationId xmlns:a16="http://schemas.microsoft.com/office/drawing/2014/main" id="{A35F9A99-6C67-48FD-72CF-AF0F7796AE96}"/>
              </a:ext>
            </a:extLst>
          </p:cNvPr>
          <p:cNvSpPr>
            <a:spLocks noGrp="1"/>
          </p:cNvSpPr>
          <p:nvPr>
            <p:ph type="sldNum" sz="quarter" idx="7"/>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2445826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95472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423694"/>
            <a:ext cx="944375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Sessions de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groupe</a:t>
            </a:r>
          </a:p>
        </p:txBody>
      </p:sp>
      <p:sp>
        <p:nvSpPr>
          <p:cNvPr id="9" name="TextBox 8">
            <a:extLst>
              <a:ext uri="{FF2B5EF4-FFF2-40B4-BE49-F238E27FC236}">
                <a16:creationId xmlns:a16="http://schemas.microsoft.com/office/drawing/2014/main" id="{999ED9F9-1FA1-CE62-6334-6D2D9A5079BC}"/>
              </a:ext>
            </a:extLst>
          </p:cNvPr>
          <p:cNvSpPr txBox="1"/>
          <p:nvPr/>
        </p:nvSpPr>
        <p:spPr>
          <a:xfrm>
            <a:off x="1711206" y="2171700"/>
            <a:ext cx="14782800" cy="17030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Avantages</a:t>
            </a:r>
          </a:p>
          <a:p>
            <a:pPr marL="914400" marR="0" lvl="1" indent="-457200" algn="l" defTabSz="914400" rtl="0" eaLnBrk="1" fontAlgn="auto" latinLnBrk="0" hangingPunct="1">
              <a:lnSpc>
                <a:spcPct val="100000"/>
              </a:lnSpc>
              <a:spcBef>
                <a:spcPts val="0"/>
              </a:spcBef>
              <a:spcAft>
                <a:spcPts val="8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Augmente les possibilités pour tous les participants de </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contribuer</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activement</a:t>
            </a:r>
            <a:endParaRPr kumimoji="0" lang="en-GB" sz="2800" b="0" i="0" u="none" strike="noStrike" kern="1200" cap="none" spc="0" normalizeH="0" baseline="0" noProof="0" dirty="0">
              <a:ln>
                <a:noFill/>
              </a:ln>
              <a:solidFill>
                <a:srgbClr val="119C94"/>
              </a:solidFill>
              <a:effectLst/>
              <a:uLnTx/>
              <a:uFillTx/>
              <a:latin typeface="Atkinson Hyperlegible" pitchFamily="2" charset="0"/>
              <a:ea typeface="+mn-ea"/>
              <a:cs typeface="+mn-cs"/>
            </a:endParaRPr>
          </a:p>
          <a:p>
            <a:pPr marL="914400" marR="0" lvl="1" indent="-457200" algn="l" defTabSz="914400" rtl="0" eaLnBrk="1" fontAlgn="auto" latinLnBrk="0" hangingPunct="1">
              <a:lnSpc>
                <a:spcPct val="100000"/>
              </a:lnSpc>
              <a:spcBef>
                <a:spcPts val="0"/>
              </a:spcBef>
              <a:spcAft>
                <a:spcPts val="8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Canalise l'expertise et les connaissances convergentes pour des discussions </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efficaces</a:t>
            </a:r>
            <a:endPar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2" name="TextBox 11">
            <a:extLst>
              <a:ext uri="{FF2B5EF4-FFF2-40B4-BE49-F238E27FC236}">
                <a16:creationId xmlns:a16="http://schemas.microsoft.com/office/drawing/2014/main" id="{86A90EF5-FB41-A146-8043-F23B71E0F487}"/>
              </a:ext>
            </a:extLst>
          </p:cNvPr>
          <p:cNvSpPr txBox="1"/>
          <p:nvPr/>
        </p:nvSpPr>
        <p:spPr>
          <a:xfrm>
            <a:off x="1694273" y="4202003"/>
            <a:ext cx="16573899" cy="338554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Composition des groupes</a:t>
            </a:r>
          </a:p>
          <a:p>
            <a:pPr marL="914400" marR="0" lvl="2"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Par région </a:t>
            </a:r>
          </a:p>
          <a:p>
            <a:pPr lvl="3" indent="-457200">
              <a:buClr>
                <a:srgbClr val="119C94"/>
              </a:buClr>
              <a:buFont typeface="Courier New" panose="02070309020205020404" pitchFamily="49" charset="0"/>
              <a:buChar char="o"/>
            </a:pPr>
            <a:r>
              <a:rPr lang="en-GB" sz="2800" dirty="0">
                <a:latin typeface="Atkinson Hyperlegible" pitchFamily="2" charset="0"/>
              </a:rPr>
              <a:t>Utile pour compléter les données </a:t>
            </a:r>
            <a:r>
              <a:rPr lang="en-GB" sz="2800" dirty="0" err="1">
                <a:latin typeface="Atkinson Hyperlegible" pitchFamily="2" charset="0"/>
              </a:rPr>
              <a:t>manquantes</a:t>
            </a:r>
            <a:r>
              <a:rPr lang="en-GB" sz="2800" dirty="0">
                <a:latin typeface="Atkinson Hyperlegible" pitchFamily="2" charset="0"/>
              </a:rPr>
              <a:t> avec les </a:t>
            </a:r>
            <a:r>
              <a:rPr lang="en-GB" sz="2800" dirty="0" err="1">
                <a:latin typeface="Atkinson Hyperlegible" pitchFamily="2" charset="0"/>
              </a:rPr>
              <a:t>connaissances</a:t>
            </a:r>
            <a:r>
              <a:rPr lang="en-GB" sz="2800" dirty="0">
                <a:latin typeface="Atkinson Hyperlegible" pitchFamily="2" charset="0"/>
              </a:rPr>
              <a:t> locales</a:t>
            </a:r>
          </a:p>
          <a:p>
            <a:pPr lvl="3" indent="-457200">
              <a:spcAft>
                <a:spcPts val="1200"/>
              </a:spcAft>
              <a:buClr>
                <a:srgbClr val="119C94"/>
              </a:buClr>
              <a:buFont typeface="Courier New" panose="02070309020205020404" pitchFamily="49" charset="0"/>
              <a:buChar char="o"/>
            </a:pPr>
            <a:r>
              <a:rPr lang="en-GB" sz="2800" dirty="0">
                <a:latin typeface="Atkinson Hyperlegible" pitchFamily="2" charset="0"/>
              </a:rPr>
              <a:t>Facilite les discussions sur le contexte local et les défis spécifiques</a:t>
            </a:r>
          </a:p>
          <a:p>
            <a:pPr lvl="2" indent="-457200">
              <a:buClr>
                <a:srgbClr val="119C94"/>
              </a:buClr>
              <a:buFont typeface="Arial" panose="020B0604020202020204" pitchFamily="34" charset="0"/>
              <a:buChar char="•"/>
              <a:defRPr/>
            </a:pPr>
            <a:r>
              <a:rPr lang="en-GB" sz="2800" dirty="0">
                <a:solidFill>
                  <a:srgbClr val="4DB1A9"/>
                </a:solidFill>
                <a:latin typeface="Atkinson Hyperlegible Bold" panose="020B0604020202020204" charset="0"/>
              </a:rPr>
              <a:t>Par pilier de prévention et de lute </a:t>
            </a:r>
            <a:r>
              <a:rPr lang="en-GB" sz="2800" dirty="0" err="1">
                <a:solidFill>
                  <a:srgbClr val="4DB1A9"/>
                </a:solidFill>
                <a:latin typeface="Atkinson Hyperlegible Bold" panose="020B0604020202020204" charset="0"/>
              </a:rPr>
              <a:t>contre</a:t>
            </a:r>
            <a:r>
              <a:rPr lang="en-GB" sz="2800" dirty="0">
                <a:solidFill>
                  <a:srgbClr val="4DB1A9"/>
                </a:solidFill>
                <a:latin typeface="Atkinson Hyperlegible Bold" panose="020B0604020202020204" charset="0"/>
              </a:rPr>
              <a:t> le choléra</a:t>
            </a:r>
          </a:p>
          <a:p>
            <a:pPr lvl="3" indent="-457200">
              <a:buClr>
                <a:srgbClr val="119C94"/>
              </a:buClr>
              <a:buFont typeface="Courier New" panose="02070309020205020404" pitchFamily="49" charset="0"/>
              <a:buChar char="o"/>
            </a:pPr>
            <a:r>
              <a:rPr lang="en-GB" sz="2800" dirty="0">
                <a:latin typeface="Atkinson Hyperlegible" pitchFamily="2" charset="0"/>
              </a:rPr>
              <a:t>Facilite les discussions techniques sur la faisabilité et les </a:t>
            </a:r>
            <a:r>
              <a:rPr lang="en-GB" sz="2800" dirty="0" err="1">
                <a:latin typeface="Atkinson Hyperlegible" pitchFamily="2" charset="0"/>
              </a:rPr>
              <a:t>considérations</a:t>
            </a:r>
            <a:r>
              <a:rPr lang="en-GB" sz="2800" dirty="0">
                <a:latin typeface="Atkinson Hyperlegible" pitchFamily="2" charset="0"/>
              </a:rPr>
              <a:t> </a:t>
            </a:r>
            <a:r>
              <a:rPr lang="en-GB" sz="2800" dirty="0" err="1">
                <a:latin typeface="Atkinson Hyperlegible" pitchFamily="2" charset="0"/>
              </a:rPr>
              <a:t>opérationnelles</a:t>
            </a:r>
            <a:r>
              <a:rPr lang="en-GB" sz="2800" dirty="0">
                <a:latin typeface="Atkinson Hyperlegible" pitchFamily="2" charset="0"/>
              </a:rPr>
              <a:t>  </a:t>
            </a:r>
          </a:p>
          <a:p>
            <a:pPr marL="914400" marR="0" lvl="2"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4" name="TextBox 13">
            <a:extLst>
              <a:ext uri="{FF2B5EF4-FFF2-40B4-BE49-F238E27FC236}">
                <a16:creationId xmlns:a16="http://schemas.microsoft.com/office/drawing/2014/main" id="{D3A75270-D2FA-9A94-55D8-4651D9B837C6}"/>
              </a:ext>
            </a:extLst>
          </p:cNvPr>
          <p:cNvSpPr txBox="1"/>
          <p:nvPr/>
        </p:nvSpPr>
        <p:spPr>
          <a:xfrm>
            <a:off x="1738420" y="7889418"/>
            <a:ext cx="16573899" cy="167738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Conseils pour des sessions de groupe efficaces</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Expliquer les objectifs et </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fournir</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du matériel </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d'orientation</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à </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chaque</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kumimoji="0" lang="en-GB"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groupe</a:t>
            </a:r>
            <a:endPar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Attribuer les rôles (facilitateur, preneur de notes, rapporteur)</a:t>
            </a:r>
          </a:p>
        </p:txBody>
      </p:sp>
      <p:sp>
        <p:nvSpPr>
          <p:cNvPr id="7" name="Slide Number Placeholder 6">
            <a:extLst>
              <a:ext uri="{FF2B5EF4-FFF2-40B4-BE49-F238E27FC236}">
                <a16:creationId xmlns:a16="http://schemas.microsoft.com/office/drawing/2014/main" id="{88FA67AF-282D-BBFC-B31F-500D0177D306}"/>
              </a:ext>
            </a:extLst>
          </p:cNvPr>
          <p:cNvSpPr>
            <a:spLocks noGrp="1"/>
          </p:cNvSpPr>
          <p:nvPr>
            <p:ph type="sldNum" sz="quarter" idx="7"/>
          </p:nvPr>
        </p:nvSpPr>
        <p:spPr/>
        <p:txBody>
          <a:bodyPr/>
          <a:lstStyle/>
          <a:p>
            <a:fld id="{B6F15528-21DE-4FAA-801E-634DDDAF4B2B}" type="slidenum">
              <a:rPr lang="en-US" smtClean="0"/>
              <a:t>14</a:t>
            </a:fld>
            <a:endParaRPr lang="en-US"/>
          </a:p>
        </p:txBody>
      </p:sp>
    </p:spTree>
    <p:extLst>
      <p:ext uri="{BB962C8B-B14F-4D97-AF65-F5344CB8AC3E}">
        <p14:creationId xmlns:p14="http://schemas.microsoft.com/office/powerpoint/2010/main" val="307908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838199" y="-1386837"/>
            <a:ext cx="998220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914400" y="405415"/>
            <a:ext cx="1054432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Documentation</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50674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75061" y="2619501"/>
            <a:ext cx="14635843"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Les discussions, les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décisions</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et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leurs</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justifications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sont</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documentées</a:t>
            </a:r>
            <a:endPar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tout au long de l'atelier pour assurer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la traçabilité du processus décisionnel</a:t>
            </a:r>
          </a:p>
        </p:txBody>
      </p:sp>
      <p:sp>
        <p:nvSpPr>
          <p:cNvPr id="14" name="TextBox 13">
            <a:extLst>
              <a:ext uri="{FF2B5EF4-FFF2-40B4-BE49-F238E27FC236}">
                <a16:creationId xmlns:a16="http://schemas.microsoft.com/office/drawing/2014/main" id="{A14C7474-AB7C-26CA-E819-B110C1ACA58C}"/>
              </a:ext>
            </a:extLst>
          </p:cNvPr>
          <p:cNvSpPr txBox="1"/>
          <p:nvPr/>
        </p:nvSpPr>
        <p:spPr>
          <a:xfrm>
            <a:off x="1621968" y="4658061"/>
            <a:ext cx="15142027" cy="218521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Rôle clé des preneurs de notes</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Enregistrer les discussions</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Pointer les décisions prises sans justification suffisante</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Suivre les discussions non résolues afin de s'assurer qu'elles sont abordées</a:t>
            </a:r>
            <a:endPar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p:txBody>
      </p:sp>
      <p:sp>
        <p:nvSpPr>
          <p:cNvPr id="17" name="TextBox 16">
            <a:extLst>
              <a:ext uri="{FF2B5EF4-FFF2-40B4-BE49-F238E27FC236}">
                <a16:creationId xmlns:a16="http://schemas.microsoft.com/office/drawing/2014/main" id="{23D9F46C-71DD-7A71-FD1B-D83A8E44254D}"/>
              </a:ext>
            </a:extLst>
          </p:cNvPr>
          <p:cNvSpPr txBox="1"/>
          <p:nvPr/>
        </p:nvSpPr>
        <p:spPr>
          <a:xfrm>
            <a:off x="1621968" y="7265484"/>
            <a:ext cx="16587106" cy="218521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Conseils pour la prise de notes</a:t>
            </a:r>
          </a:p>
          <a:p>
            <a:pPr marL="800100" marR="0" lvl="1" indent="-3429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Utilisez une copie de la feuille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rPr>
              <a:t>R4</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de l'outil Excel PAMI</a:t>
            </a:r>
          </a:p>
          <a:p>
            <a:pPr marL="800100" marR="0" lvl="1" indent="-3429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Des colonnes peuvent être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rPr>
              <a:t>ajoutées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au besoin</a:t>
            </a:r>
          </a:p>
          <a:p>
            <a:pPr marL="0" marR="0" lvl="0" indent="0" algn="l" defTabSz="914400" rtl="0" eaLnBrk="1" fontAlgn="auto" latinLnBrk="0" hangingPunct="1">
              <a:lnSpc>
                <a:spcPct val="100000"/>
              </a:lnSpc>
              <a:spcBef>
                <a:spcPts val="0"/>
              </a:spcBef>
              <a:spcAft>
                <a:spcPts val="1200"/>
              </a:spcAft>
              <a:buClr>
                <a:srgbClr val="119C94"/>
              </a:buClr>
              <a:buSzTx/>
              <a:buFontTx/>
              <a:buNone/>
              <a:tabLst/>
              <a:defRPr/>
            </a:pPr>
            <a:endPar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p:txBody>
      </p:sp>
      <p:sp>
        <p:nvSpPr>
          <p:cNvPr id="3" name="Slide Number Placeholder 2">
            <a:extLst>
              <a:ext uri="{FF2B5EF4-FFF2-40B4-BE49-F238E27FC236}">
                <a16:creationId xmlns:a16="http://schemas.microsoft.com/office/drawing/2014/main" id="{34D76CDF-09AD-49C2-497C-0CF8804A29E7}"/>
              </a:ext>
            </a:extLst>
          </p:cNvPr>
          <p:cNvSpPr>
            <a:spLocks noGrp="1"/>
          </p:cNvSpPr>
          <p:nvPr>
            <p:ph type="sldNum" sz="quarter" idx="7"/>
          </p:nvPr>
        </p:nvSpPr>
        <p:spPr/>
        <p:txBody>
          <a:bodyPr/>
          <a:lstStyle/>
          <a:p>
            <a:fld id="{B6F15528-21DE-4FAA-801E-634DDDAF4B2B}" type="slidenum">
              <a:rPr lang="en-US" smtClean="0"/>
              <a:t>15</a:t>
            </a:fld>
            <a:endParaRPr lang="en-US"/>
          </a:p>
        </p:txBody>
      </p:sp>
    </p:spTree>
    <p:extLst>
      <p:ext uri="{BB962C8B-B14F-4D97-AF65-F5344CB8AC3E}">
        <p14:creationId xmlns:p14="http://schemas.microsoft.com/office/powerpoint/2010/main" val="2805447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C8E29-71C9-83B8-27A8-35A1D48B1EA0}"/>
              </a:ext>
            </a:extLst>
          </p:cNvPr>
          <p:cNvPicPr>
            <a:picLocks noChangeAspect="1"/>
          </p:cNvPicPr>
          <p:nvPr/>
        </p:nvPicPr>
        <p:blipFill>
          <a:blip r:embed="rId3"/>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3DCEDEFB-94EB-42F5-E971-C33BEA4DBCF8}"/>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OMS/ Tini Media</a:t>
            </a:r>
          </a:p>
        </p:txBody>
      </p:sp>
      <p:sp>
        <p:nvSpPr>
          <p:cNvPr id="7" name="Rectangle: Diagonal Corners Rounded 6">
            <a:extLst>
              <a:ext uri="{FF2B5EF4-FFF2-40B4-BE49-F238E27FC236}">
                <a16:creationId xmlns:a16="http://schemas.microsoft.com/office/drawing/2014/main" id="{BA7646A6-CEEF-3376-AF06-466F1580DE8E}"/>
              </a:ext>
            </a:extLst>
          </p:cNvPr>
          <p:cNvSpPr/>
          <p:nvPr/>
        </p:nvSpPr>
        <p:spPr>
          <a:xfrm>
            <a:off x="0" y="3314700"/>
            <a:ext cx="45720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Atteinte de consensus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04979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963580"/>
            <a:ext cx="10058400"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33461" y="447509"/>
            <a:ext cx="12401539"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060387"/>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28800" y="2718996"/>
            <a:ext cx="14635843"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Un consensus signifie que </a:t>
            </a:r>
            <a:r>
              <a:rPr kumimoji="0" lang="en-GB"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l’essentiel</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des participants sont d'accord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avec la </a:t>
            </a:r>
            <a:r>
              <a:rPr kumimoji="0" lang="en-GB"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décision</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2B7FAF1A-A01A-B6C1-A3F9-7F4537F28F82}"/>
              </a:ext>
            </a:extLst>
          </p:cNvPr>
          <p:cNvSpPr txBox="1"/>
          <p:nvPr/>
        </p:nvSpPr>
        <p:spPr>
          <a:xfrm>
            <a:off x="1828800" y="7847644"/>
            <a:ext cx="14859000" cy="224676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L'obtention d'un consensus est facilitée par une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prise de décision objective</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371600" marR="0" lvl="2"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En fondant les discussions sur les données et les implications </a:t>
            </a:r>
            <a:r>
              <a:rPr kumimoji="0" lang="en-GB"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opérationnelles</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on </a:t>
            </a:r>
            <a:r>
              <a:rPr kumimoji="0" lang="en-GB"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limite</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les opinions divergentes qui peuvent reposer sur des impressions personnelles ou des aspirations </a:t>
            </a:r>
            <a:r>
              <a:rPr kumimoji="0" lang="en-GB"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irréalistes</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6D17F39-712C-4871-3A7B-9F8B37F4915C}"/>
              </a:ext>
            </a:extLst>
          </p:cNvPr>
          <p:cNvGrpSpPr/>
          <p:nvPr/>
        </p:nvGrpSpPr>
        <p:grpSpPr>
          <a:xfrm>
            <a:off x="1828800" y="4242054"/>
            <a:ext cx="15544800" cy="3447098"/>
            <a:chOff x="1828800" y="4242054"/>
            <a:chExt cx="15544800" cy="3447098"/>
          </a:xfrm>
        </p:grpSpPr>
        <p:sp>
          <p:nvSpPr>
            <p:cNvPr id="7" name="TextBox 6">
              <a:extLst>
                <a:ext uri="{FF2B5EF4-FFF2-40B4-BE49-F238E27FC236}">
                  <a16:creationId xmlns:a16="http://schemas.microsoft.com/office/drawing/2014/main" id="{742021BC-A4C6-B44B-780B-8C8F61105C2E}"/>
                </a:ext>
              </a:extLst>
            </p:cNvPr>
            <p:cNvSpPr txBox="1"/>
            <p:nvPr/>
          </p:nvSpPr>
          <p:spPr>
            <a:xfrm>
              <a:off x="1828800" y="4242054"/>
              <a:ext cx="15544800" cy="34470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participants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doivent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atteindre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un consensus sur :</a:t>
              </a:r>
            </a:p>
            <a:p>
              <a:pPr lvl="3">
                <a:spcAft>
                  <a:spcPts val="1200"/>
                </a:spcAft>
                <a:buClr>
                  <a:srgbClr val="4DB1A9"/>
                </a:buClr>
              </a:pPr>
              <a:r>
                <a:rPr lang="en-US" sz="2800" dirty="0">
                  <a:solidFill>
                    <a:srgbClr val="009999"/>
                  </a:solidFill>
                  <a:latin typeface="Atkinson Hyperlegible Bold" panose="020B0604020202020204" charset="0"/>
                </a:rPr>
                <a:t>Facteurs de vulnérabilité</a:t>
              </a:r>
              <a:r>
                <a:rPr lang="en-US" sz="2800" dirty="0">
                  <a:latin typeface="Atkinson Hyperlegible" panose="020B0604020202020204" charset="0"/>
                </a:rPr>
                <a:t>,</a:t>
              </a:r>
              <a:r>
                <a:rPr lang="en-US" sz="2800" dirty="0">
                  <a:solidFill>
                    <a:srgbClr val="009999"/>
                  </a:solidFill>
                  <a:latin typeface="Atkinson Hyperlegible Bold" panose="020B0604020202020204" charset="0"/>
                </a:rPr>
                <a:t> </a:t>
              </a:r>
              <a:r>
                <a:rPr lang="en-US" sz="2800" dirty="0">
                  <a:latin typeface="Atkinson Hyperlegible" panose="020B0604020202020204" charset="0"/>
                </a:rPr>
                <a:t>indicateurs mesurables, sources de données</a:t>
              </a:r>
            </a:p>
            <a:p>
              <a:pPr lvl="3">
                <a:spcAft>
                  <a:spcPts val="1200"/>
                </a:spcAft>
                <a:buClr>
                  <a:srgbClr val="4DB1A9"/>
                </a:buClr>
              </a:pPr>
              <a:r>
                <a:rPr lang="en-US" sz="2800" dirty="0" err="1">
                  <a:solidFill>
                    <a:srgbClr val="009999"/>
                  </a:solidFill>
                  <a:latin typeface="Atkinson Hyperlegible Bold" panose="020B0604020202020204" charset="0"/>
                </a:rPr>
                <a:t>Pondération</a:t>
              </a:r>
              <a:r>
                <a:rPr lang="en-US" sz="2800" dirty="0">
                  <a:solidFill>
                    <a:srgbClr val="009999"/>
                  </a:solidFill>
                  <a:latin typeface="Atkinson Hyperlegible Bold" panose="020B0604020202020204" charset="0"/>
                </a:rPr>
                <a:t> </a:t>
              </a:r>
              <a:r>
                <a:rPr lang="en-US" sz="2800" dirty="0">
                  <a:latin typeface="Atkinson Hyperlegible" panose="020B0604020202020204" charset="0"/>
                </a:rPr>
                <a:t>des facteurs de vulnérabilité</a:t>
              </a:r>
            </a:p>
            <a:p>
              <a:pPr lvl="3">
                <a:spcAft>
                  <a:spcPts val="1200"/>
                </a:spcAft>
                <a:buClr>
                  <a:srgbClr val="4DB1A9"/>
                </a:buClr>
              </a:pPr>
              <a:r>
                <a:rPr lang="en-US" sz="2800" dirty="0">
                  <a:latin typeface="Atkinson Hyperlegible" panose="020B0604020202020204" charset="0"/>
                </a:rPr>
                <a:t>Présence/absence de facteurs de vulnérabilité dans les unités </a:t>
              </a:r>
              <a:r>
                <a:rPr lang="en-US" sz="2800" dirty="0" err="1">
                  <a:latin typeface="Atkinson Hyperlegible" panose="020B0604020202020204" charset="0"/>
                </a:rPr>
                <a:t>géographiques</a:t>
              </a:r>
              <a:r>
                <a:rPr lang="en-US" sz="2800" dirty="0">
                  <a:latin typeface="Atkinson Hyperlegible" panose="020B0604020202020204" charset="0"/>
                </a:rPr>
                <a:t> avec des </a:t>
              </a:r>
              <a:r>
                <a:rPr lang="en-US" sz="2800" dirty="0">
                  <a:solidFill>
                    <a:srgbClr val="009999"/>
                  </a:solidFill>
                  <a:latin typeface="Atkinson Hyperlegible Bold" panose="020B0604020202020204" charset="0"/>
                </a:rPr>
                <a:t>données </a:t>
              </a:r>
              <a:r>
                <a:rPr lang="en-US" sz="2800" dirty="0" err="1">
                  <a:solidFill>
                    <a:srgbClr val="009999"/>
                  </a:solidFill>
                  <a:latin typeface="Atkinson Hyperlegible Bold" panose="020B0604020202020204" charset="0"/>
                </a:rPr>
                <a:t>manquantes</a:t>
              </a:r>
              <a:endParaRPr lang="en-US" sz="2800" dirty="0">
                <a:solidFill>
                  <a:srgbClr val="009999"/>
                </a:solidFill>
                <a:latin typeface="Atkinson Hyperlegible Bold" panose="020B0604020202020204" charset="0"/>
              </a:endParaRPr>
            </a:p>
            <a:p>
              <a:pPr lvl="3">
                <a:spcAft>
                  <a:spcPts val="1200"/>
                </a:spcAft>
                <a:buClr>
                  <a:srgbClr val="4DB1A9"/>
                </a:buClr>
              </a:pPr>
              <a:r>
                <a:rPr lang="en-US" sz="2800" dirty="0">
                  <a:solidFill>
                    <a:srgbClr val="009999"/>
                  </a:solidFill>
                  <a:latin typeface="Atkinson Hyperlegible Bold" panose="020B0604020202020204" charset="0"/>
                </a:rPr>
                <a:t>Seuil de l'indice de vulnérabilité</a:t>
              </a:r>
            </a:p>
          </p:txBody>
        </p:sp>
        <p:sp>
          <p:nvSpPr>
            <p:cNvPr id="14" name="Rectangle 13">
              <a:extLst>
                <a:ext uri="{FF2B5EF4-FFF2-40B4-BE49-F238E27FC236}">
                  <a16:creationId xmlns:a16="http://schemas.microsoft.com/office/drawing/2014/main" id="{E946BD12-995F-D2D3-EE7A-F902F924F4E9}"/>
                </a:ext>
              </a:extLst>
            </p:cNvPr>
            <p:cNvSpPr/>
            <p:nvPr/>
          </p:nvSpPr>
          <p:spPr>
            <a:xfrm>
              <a:off x="2590800" y="5127171"/>
              <a:ext cx="457200" cy="2514600"/>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9">
            <a:extLst>
              <a:ext uri="{FF2B5EF4-FFF2-40B4-BE49-F238E27FC236}">
                <a16:creationId xmlns:a16="http://schemas.microsoft.com/office/drawing/2014/main" id="{E14B479A-0117-F2CC-CFD3-6AB9AD6D70BF}"/>
              </a:ext>
            </a:extLst>
          </p:cNvPr>
          <p:cNvSpPr>
            <a:spLocks noGrp="1"/>
          </p:cNvSpPr>
          <p:nvPr>
            <p:ph type="sldNum" sz="quarter" idx="7"/>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1364773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799" y="-1963580"/>
            <a:ext cx="1508759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492761"/>
            <a:ext cx="1508759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sur les facteurs de vulnérabilité</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552700"/>
            <a:ext cx="14630400" cy="1510834"/>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48255" y="2823903"/>
            <a:ext cx="14478000"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facteurs de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vulnérabilité</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les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indicateurs</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mesurables</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p>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et les sources de données associées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sont</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validés</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par consensus</a:t>
            </a:r>
          </a:p>
        </p:txBody>
      </p:sp>
      <p:sp>
        <p:nvSpPr>
          <p:cNvPr id="7" name="TextBox 6">
            <a:extLst>
              <a:ext uri="{FF2B5EF4-FFF2-40B4-BE49-F238E27FC236}">
                <a16:creationId xmlns:a16="http://schemas.microsoft.com/office/drawing/2014/main" id="{9C5667F5-2EE6-9DAF-3630-348EBDEC91F5}"/>
              </a:ext>
            </a:extLst>
          </p:cNvPr>
          <p:cNvSpPr txBox="1"/>
          <p:nvPr/>
        </p:nvSpPr>
        <p:spPr>
          <a:xfrm>
            <a:off x="1791511" y="4923817"/>
            <a:ext cx="17145000" cy="36779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Tx/>
              <a:buBlip>
                <a:blip r:embed="rId3"/>
              </a:buBlip>
              <a:tabLst/>
              <a:defRPr/>
            </a:pPr>
            <a:r>
              <a:rPr kumimoji="0" lang="en-US" sz="3200" i="0" u="none" strike="noStrike" kern="1200" cap="none" spc="0" normalizeH="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Liste </a:t>
            </a:r>
            <a:r>
              <a:rPr kumimoji="0" lang="en-US" sz="3200" i="0" u="none" strike="noStrike" kern="1200" cap="none" spc="0" normalizeH="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des facteurs de vulnérabilité</a:t>
            </a:r>
            <a:endParaRPr lang="en-US" sz="3200" noProof="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lang="en-US" sz="2800" dirty="0">
                <a:solidFill>
                  <a:prstClr val="black"/>
                </a:solidFill>
                <a:latin typeface="Atkinson Hyperlegible" panose="020B0604020202020204" charset="0"/>
              </a:rPr>
              <a:t>Justification de tout facteur générique de la liste indicative du GTFCC non </a:t>
            </a:r>
            <a:r>
              <a:rPr lang="en-US" sz="2800" dirty="0" err="1">
                <a:solidFill>
                  <a:prstClr val="black"/>
                </a:solidFill>
                <a:latin typeface="Atkinson Hyperlegible" panose="020B0604020202020204" charset="0"/>
              </a:rPr>
              <a:t>retenu</a:t>
            </a:r>
            <a:endParaRPr lang="en-US" sz="2800" dirty="0">
              <a:solidFill>
                <a:prstClr val="black"/>
              </a:solidFill>
              <a:latin typeface="Atkinson Hyperlegible" panose="020B0604020202020204" charset="0"/>
            </a:endParaRPr>
          </a:p>
          <a:p>
            <a:pPr marL="457200" lvl="0" indent="-457200">
              <a:spcAft>
                <a:spcPts val="4800"/>
              </a:spcAft>
              <a:buClr>
                <a:srgbClr val="4DB1A9"/>
              </a:buClr>
              <a:buFont typeface="Arial" panose="020B0604020202020204" pitchFamily="34" charset="0"/>
              <a:buChar char="•"/>
              <a:defRPr/>
            </a:pPr>
            <a:r>
              <a:rPr lang="en-US" sz="2800" dirty="0">
                <a:solidFill>
                  <a:prstClr val="black"/>
                </a:solidFill>
                <a:latin typeface="Atkinson Hyperlegible" panose="020B0604020202020204" charset="0"/>
              </a:rPr>
              <a:t>Pertinence dans le contexte spécifique du pays de tout facteur de vulnérabilité supplémentaire</a:t>
            </a:r>
          </a:p>
          <a:p>
            <a:pPr marL="285750" indent="-285750">
              <a:spcAft>
                <a:spcPts val="1800"/>
              </a:spcAft>
              <a:buBlip>
                <a:blip r:embed="rId3"/>
              </a:buBlip>
              <a:defRPr/>
            </a:pP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Définitions des </a:t>
            </a:r>
            <a:r>
              <a:rPr lang="en-US" sz="32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indicateurs</a:t>
            </a: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mesurables</a:t>
            </a: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et sources de données </a:t>
            </a: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lang="en-US" sz="2800" dirty="0">
                <a:solidFill>
                  <a:prstClr val="black"/>
                </a:solidFill>
                <a:latin typeface="Atkinson Hyperlegible" panose="020B0604020202020204" charset="0"/>
              </a:rPr>
              <a:t>Révision et adaptation si nécessaire</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0" name="Slide Number Placeholder 9">
            <a:extLst>
              <a:ext uri="{FF2B5EF4-FFF2-40B4-BE49-F238E27FC236}">
                <a16:creationId xmlns:a16="http://schemas.microsoft.com/office/drawing/2014/main" id="{4FB7AA87-8FFA-56AF-CA38-D21F2990F6EC}"/>
              </a:ext>
            </a:extLst>
          </p:cNvPr>
          <p:cNvSpPr>
            <a:spLocks noGrp="1"/>
          </p:cNvSpPr>
          <p:nvPr>
            <p:ph type="sldNum" sz="quarter" idx="7"/>
          </p:nvPr>
        </p:nvSpPr>
        <p:spPr/>
        <p:txBody>
          <a:bodyPr/>
          <a:lstStyle/>
          <a:p>
            <a:fld id="{B6F15528-21DE-4FAA-801E-634DDDAF4B2B}" type="slidenum">
              <a:rPr lang="en-US" smtClean="0"/>
              <a:t>18</a:t>
            </a:fld>
            <a:endParaRPr lang="en-US"/>
          </a:p>
        </p:txBody>
      </p:sp>
    </p:spTree>
    <p:extLst>
      <p:ext uri="{BB962C8B-B14F-4D97-AF65-F5344CB8AC3E}">
        <p14:creationId xmlns:p14="http://schemas.microsoft.com/office/powerpoint/2010/main" val="1080564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103854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09600" y="641249"/>
            <a:ext cx="146304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sur la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pondération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66323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28800" y="2754862"/>
            <a:ext cx="14630400" cy="954107"/>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Les justifications pour donner plus de poids à un/des facteurs(s) de vulnérabilité dans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l'indice</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de vulnérabilité (le cas échéant)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sont</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validées</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par consensus</a:t>
            </a:r>
          </a:p>
        </p:txBody>
      </p:sp>
      <p:sp>
        <p:nvSpPr>
          <p:cNvPr id="7" name="TextBox 6">
            <a:extLst>
              <a:ext uri="{FF2B5EF4-FFF2-40B4-BE49-F238E27FC236}">
                <a16:creationId xmlns:a16="http://schemas.microsoft.com/office/drawing/2014/main" id="{9C5667F5-2EE6-9DAF-3630-348EBDEC91F5}"/>
              </a:ext>
            </a:extLst>
          </p:cNvPr>
          <p:cNvSpPr txBox="1"/>
          <p:nvPr/>
        </p:nvSpPr>
        <p:spPr>
          <a:xfrm>
            <a:off x="1543358" y="5175738"/>
            <a:ext cx="15468600" cy="2585323"/>
          </a:xfrm>
          <a:prstGeom prst="rect">
            <a:avLst/>
          </a:prstGeom>
          <a:noFill/>
        </p:spPr>
        <p:txBody>
          <a:bodyPr wrap="square" rtlCol="0">
            <a:spAutoFit/>
          </a:bodyPr>
          <a:lstStyle/>
          <a:p>
            <a:pPr marL="285750" indent="-285750">
              <a:spcAft>
                <a:spcPts val="3000"/>
              </a:spcAft>
              <a:buBlip>
                <a:blip r:embed="rId3"/>
              </a:buBlip>
              <a:defRPr/>
            </a:pPr>
            <a:r>
              <a:rPr lang="en-GB" sz="2800" dirty="0">
                <a:solidFill>
                  <a:prstClr val="black"/>
                </a:solidFill>
                <a:latin typeface="Atkinson Hyperlegible" pitchFamily="2" charset="0"/>
              </a:rPr>
              <a:t>Par défaut, tous les facteurs de vulnérabilité ont le même poids</a:t>
            </a:r>
            <a:endParaRPr lang="en-GB" sz="2800" dirty="0">
              <a:solidFill>
                <a:srgbClr val="009999"/>
              </a:solidFill>
              <a:latin typeface="Atkinson Hyperlegible Bold" panose="020B0604020202020204" charset="0"/>
            </a:endParaRPr>
          </a:p>
          <a:p>
            <a:pPr marL="285750" lvl="0" indent="-285750">
              <a:spcAft>
                <a:spcPts val="3000"/>
              </a:spcAft>
              <a:buBlip>
                <a:blip r:embed="rId3"/>
              </a:buBlip>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S'il est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proposé</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donner </a:t>
            </a:r>
            <a:r>
              <a:rPr lang="en-GB" sz="2800" dirty="0">
                <a:solidFill>
                  <a:prstClr val="black"/>
                </a:solidFill>
                <a:latin typeface="Atkinson Hyperlegible" pitchFamily="2" charset="0"/>
              </a:rPr>
              <a:t>plus de poids à un ou plusieurs facteurs de vulnérabilité, cela doit être justifié par des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arguments tangibles</a:t>
            </a:r>
            <a:endParaRPr lang="en-GB" sz="2800" dirty="0">
              <a:solidFill>
                <a:prstClr val="black"/>
              </a:solidFill>
              <a:latin typeface="Atkinson Hyperlegible" pitchFamily="2" charset="0"/>
            </a:endParaRPr>
          </a:p>
          <a:p>
            <a:pPr marL="285750" lvl="0" indent="-285750">
              <a:spcAft>
                <a:spcPts val="3000"/>
              </a:spcAft>
              <a:buBlip>
                <a:blip r:embed="rId3"/>
              </a:buBlip>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justifications </a:t>
            </a:r>
            <a:r>
              <a:rPr kumimoji="0" lang="en-US" sz="2800" b="0" i="0" u="none" strike="noStrike" kern="1200" cap="none" spc="0" normalizeH="0" noProof="0" dirty="0" err="1">
                <a:ln>
                  <a:noFill/>
                </a:ln>
                <a:solidFill>
                  <a:prstClr val="black"/>
                </a:solidFill>
                <a:effectLst/>
                <a:uLnTx/>
                <a:uFillTx/>
                <a:latin typeface="Atkinson Hyperlegible" panose="020B0604020202020204" charset="0"/>
                <a:ea typeface="+mn-ea"/>
                <a:cs typeface="+mn-cs"/>
              </a:rPr>
              <a:t>correspondantes</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doivent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être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validées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par consensus</a:t>
            </a:r>
          </a:p>
        </p:txBody>
      </p:sp>
      <p:sp>
        <p:nvSpPr>
          <p:cNvPr id="10" name="Slide Number Placeholder 9">
            <a:extLst>
              <a:ext uri="{FF2B5EF4-FFF2-40B4-BE49-F238E27FC236}">
                <a16:creationId xmlns:a16="http://schemas.microsoft.com/office/drawing/2014/main" id="{B0339150-E2CB-EF1B-F797-8E0128262BEB}"/>
              </a:ext>
            </a:extLst>
          </p:cNvPr>
          <p:cNvSpPr>
            <a:spLocks noGrp="1"/>
          </p:cNvSpPr>
          <p:nvPr>
            <p:ph type="sldNum" sz="quarter" idx="7"/>
          </p:nvPr>
        </p:nvSpPr>
        <p:spPr/>
        <p:txBody>
          <a:bodyPr/>
          <a:lstStyle/>
          <a:p>
            <a:fld id="{B6F15528-21DE-4FAA-801E-634DDDAF4B2B}" type="slidenum">
              <a:rPr lang="en-US" smtClean="0"/>
              <a:t>19</a:t>
            </a:fld>
            <a:endParaRPr lang="en-US"/>
          </a:p>
        </p:txBody>
      </p:sp>
    </p:spTree>
    <p:extLst>
      <p:ext uri="{BB962C8B-B14F-4D97-AF65-F5344CB8AC3E}">
        <p14:creationId xmlns:p14="http://schemas.microsoft.com/office/powerpoint/2010/main" val="1970346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AI-generated content may be incorrect.">
            <a:extLst>
              <a:ext uri="{FF2B5EF4-FFF2-40B4-BE49-F238E27FC236}">
                <a16:creationId xmlns:a16="http://schemas.microsoft.com/office/drawing/2014/main" id="{76ADC53F-94D5-1662-0DBF-ECEF84960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
            <a:ext cx="18286857" cy="10285714"/>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963580"/>
            <a:ext cx="1386839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25672" y="447509"/>
            <a:ext cx="1288552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sur les données manquantes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66323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28800" y="2749189"/>
            <a:ext cx="14782800"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300"/>
              </a:spcAft>
              <a:buClr>
                <a:srgbClr val="119C94"/>
              </a:buClr>
              <a:buSzTx/>
              <a:buFontTx/>
              <a:buNone/>
              <a:tabLst/>
              <a:defRPr/>
            </a:pPr>
            <a:r>
              <a:rPr kumimoji="0" lang="en-GB" sz="2800" b="1" i="0" u="none" strike="noStrike" kern="1200" cap="none" spc="0" normalizeH="0" baseline="0" noProof="0" dirty="0">
                <a:ln>
                  <a:noFill/>
                </a:ln>
                <a:solidFill>
                  <a:prstClr val="black"/>
                </a:solidFill>
                <a:effectLst/>
                <a:uLnTx/>
                <a:uFillTx/>
                <a:latin typeface="Congenial" panose="02000503040000020004" pitchFamily="2" charset="0"/>
              </a:rPr>
              <a:t>S'il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reste quelques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données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manquantes, elles sont complétées par consensus </a:t>
            </a:r>
          </a:p>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en</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s’appuyant</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sur les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connaissances locales et l'expertise multisectorielle</a:t>
            </a:r>
          </a:p>
        </p:txBody>
      </p:sp>
      <p:sp>
        <p:nvSpPr>
          <p:cNvPr id="7" name="TextBox 6">
            <a:extLst>
              <a:ext uri="{FF2B5EF4-FFF2-40B4-BE49-F238E27FC236}">
                <a16:creationId xmlns:a16="http://schemas.microsoft.com/office/drawing/2014/main" id="{9C5667F5-2EE6-9DAF-3630-348EBDEC91F5}"/>
              </a:ext>
            </a:extLst>
          </p:cNvPr>
          <p:cNvSpPr txBox="1"/>
          <p:nvPr/>
        </p:nvSpPr>
        <p:spPr>
          <a:xfrm>
            <a:off x="1642533" y="4794907"/>
            <a:ext cx="11734800" cy="2400657"/>
          </a:xfrm>
          <a:prstGeom prst="rect">
            <a:avLst/>
          </a:prstGeom>
          <a:noFill/>
        </p:spPr>
        <p:txBody>
          <a:bodyPr wrap="square" rtlCol="0">
            <a:spAutoFit/>
          </a:bodyPr>
          <a:lstStyle/>
          <a:p>
            <a:pPr marL="285750" indent="-285750">
              <a:spcAft>
                <a:spcPts val="1200"/>
              </a:spcAft>
              <a:buBlip>
                <a:blip r:embed="rId3"/>
              </a:buBlip>
              <a:defRPr/>
            </a:pPr>
            <a:r>
              <a:rPr lang="en-US" sz="2800" dirty="0">
                <a:solidFill>
                  <a:prstClr val="black"/>
                </a:solidFill>
                <a:latin typeface="Atkinson Hyperlegible" panose="020B0604020202020204" charset="0"/>
              </a:rPr>
              <a:t>Le remplissage des données manquantes lors de la validation participative n'est envisagé que si les données manquantes ne concernent que </a:t>
            </a:r>
            <a:r>
              <a:rPr lang="en-US" sz="2800" dirty="0">
                <a:solidFill>
                  <a:srgbClr val="009999"/>
                </a:solidFill>
                <a:latin typeface="Atkinson Hyperlegible Bold" panose="020B0604020202020204" charset="0"/>
              </a:rPr>
              <a:t>quelques </a:t>
            </a:r>
            <a:r>
              <a:rPr lang="en-US" sz="2800" dirty="0" err="1">
                <a:solidFill>
                  <a:srgbClr val="009999"/>
                </a:solidFill>
                <a:latin typeface="Atkinson Hyperlegible Bold" panose="020B0604020202020204" charset="0"/>
              </a:rPr>
              <a:t>unités</a:t>
            </a:r>
            <a:r>
              <a:rPr lang="en-US" sz="2800" dirty="0">
                <a:solidFill>
                  <a:srgbClr val="009999"/>
                </a:solidFill>
                <a:latin typeface="Atkinson Hyperlegible Bold" panose="020B0604020202020204" charset="0"/>
              </a:rPr>
              <a:t> </a:t>
            </a:r>
            <a:r>
              <a:rPr lang="en-US" sz="2800" dirty="0" err="1">
                <a:solidFill>
                  <a:srgbClr val="009999"/>
                </a:solidFill>
                <a:latin typeface="Atkinson Hyperlegible Bold" panose="020B0604020202020204" charset="0"/>
              </a:rPr>
              <a:t>géographiques</a:t>
            </a:r>
            <a:endParaRPr lang="en-US" sz="2800" dirty="0">
              <a:solidFill>
                <a:srgbClr val="009999"/>
              </a:solidFill>
              <a:latin typeface="Atkinson Hyperlegible Bold" panose="020B0604020202020204" charset="0"/>
            </a:endParaRPr>
          </a:p>
          <a:p>
            <a:pPr marL="914400" lvl="1" indent="-457200">
              <a:spcAft>
                <a:spcPts val="3000"/>
              </a:spcAft>
              <a:buClr>
                <a:srgbClr val="4DB1A9"/>
              </a:buClr>
              <a:buFont typeface="Arial" panose="020B0604020202020204" pitchFamily="34" charset="0"/>
              <a:buChar char="•"/>
              <a:defRPr/>
            </a:pPr>
            <a:r>
              <a:rPr lang="en-US" sz="2800" dirty="0" err="1">
                <a:solidFill>
                  <a:prstClr val="black"/>
                </a:solidFill>
                <a:latin typeface="Atkinson Hyperlegible" panose="020B0604020202020204" charset="0"/>
              </a:rPr>
              <a:t>S’il</a:t>
            </a:r>
            <a:r>
              <a:rPr lang="en-US" sz="2800" dirty="0">
                <a:solidFill>
                  <a:prstClr val="black"/>
                </a:solidFill>
                <a:latin typeface="Atkinson Hyperlegible" panose="020B0604020202020204" charset="0"/>
              </a:rPr>
              <a:t> y a beaucoup de données </a:t>
            </a:r>
            <a:r>
              <a:rPr lang="en-US" sz="2800" dirty="0" err="1">
                <a:solidFill>
                  <a:prstClr val="black"/>
                </a:solidFill>
                <a:latin typeface="Atkinson Hyperlegible" panose="020B0604020202020204" charset="0"/>
              </a:rPr>
              <a:t>manquantes</a:t>
            </a:r>
            <a:r>
              <a:rPr lang="en-US" sz="2800" dirty="0">
                <a:solidFill>
                  <a:prstClr val="black"/>
                </a:solidFill>
                <a:latin typeface="Atkinson Hyperlegible" panose="020B0604020202020204" charset="0"/>
              </a:rPr>
              <a:t>, il convient d'y remédier avant la validation participative</a:t>
            </a:r>
            <a:endParaRPr lang="en-US" sz="2800" dirty="0">
              <a:solidFill>
                <a:prstClr val="black"/>
              </a:solidFill>
              <a:highlight>
                <a:srgbClr val="FFFF00"/>
              </a:highlight>
              <a:latin typeface="Atkinson Hyperlegible" panose="020B0604020202020204" charset="0"/>
            </a:endParaRPr>
          </a:p>
        </p:txBody>
      </p:sp>
      <p:grpSp>
        <p:nvGrpSpPr>
          <p:cNvPr id="10" name="Group 9">
            <a:extLst>
              <a:ext uri="{FF2B5EF4-FFF2-40B4-BE49-F238E27FC236}">
                <a16:creationId xmlns:a16="http://schemas.microsoft.com/office/drawing/2014/main" id="{DB098175-0CF7-14BE-1F36-D6026E82EE84}"/>
              </a:ext>
            </a:extLst>
          </p:cNvPr>
          <p:cNvGrpSpPr/>
          <p:nvPr/>
        </p:nvGrpSpPr>
        <p:grpSpPr>
          <a:xfrm>
            <a:off x="13707208" y="4379764"/>
            <a:ext cx="4191000" cy="2681148"/>
            <a:chOff x="13707208" y="4379764"/>
            <a:chExt cx="4191000" cy="2681148"/>
          </a:xfrm>
        </p:grpSpPr>
        <p:pic>
          <p:nvPicPr>
            <p:cNvPr id="11" name="Graphic 10" descr="Information with solid fill">
              <a:extLst>
                <a:ext uri="{FF2B5EF4-FFF2-40B4-BE49-F238E27FC236}">
                  <a16:creationId xmlns:a16="http://schemas.microsoft.com/office/drawing/2014/main" id="{F31AA908-496A-6267-3666-C0C7952793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45508" y="4379764"/>
              <a:ext cx="914400" cy="914400"/>
            </a:xfrm>
            <a:prstGeom prst="rect">
              <a:avLst/>
            </a:prstGeom>
          </p:spPr>
        </p:pic>
        <p:sp>
          <p:nvSpPr>
            <p:cNvPr id="12" name="TextBox 11">
              <a:extLst>
                <a:ext uri="{FF2B5EF4-FFF2-40B4-BE49-F238E27FC236}">
                  <a16:creationId xmlns:a16="http://schemas.microsoft.com/office/drawing/2014/main" id="{9379973B-D5F9-A9E6-3078-F383D941565E}"/>
                </a:ext>
              </a:extLst>
            </p:cNvPr>
            <p:cNvSpPr txBox="1"/>
            <p:nvPr/>
          </p:nvSpPr>
          <p:spPr>
            <a:xfrm>
              <a:off x="13707208" y="5245030"/>
              <a:ext cx="4191000" cy="181588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
                  <a:srgbClr val="4DB1A9"/>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Pour un rappel sur la façon de traiter les données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manquantes</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se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référer</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au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a:t>
              </a:r>
              <a:endParaRPr lang="en-US" dirty="0"/>
            </a:p>
          </p:txBody>
        </p:sp>
      </p:grpSp>
      <p:sp>
        <p:nvSpPr>
          <p:cNvPr id="13" name="TextBox 12">
            <a:extLst>
              <a:ext uri="{FF2B5EF4-FFF2-40B4-BE49-F238E27FC236}">
                <a16:creationId xmlns:a16="http://schemas.microsoft.com/office/drawing/2014/main" id="{D069C472-28AA-41CF-F0EF-BD6A80F8CABF}"/>
              </a:ext>
            </a:extLst>
          </p:cNvPr>
          <p:cNvSpPr txBox="1"/>
          <p:nvPr/>
        </p:nvSpPr>
        <p:spPr>
          <a:xfrm>
            <a:off x="1668294" y="7779344"/>
            <a:ext cx="15171906" cy="220060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Un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consensus </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sur la présence ou l'absence de facteurs de </a:t>
            </a:r>
            <a:r>
              <a:rPr kumimoji="0" lang="en-US" sz="2800" b="0" i="0" u="none" strike="noStrike" kern="1200" cap="none" spc="0" normalizeH="0" noProof="0" dirty="0" err="1">
                <a:ln>
                  <a:noFill/>
                </a:ln>
                <a:solidFill>
                  <a:prstClr val="black"/>
                </a:solidFill>
                <a:effectLst/>
                <a:uLnTx/>
                <a:uFillTx/>
                <a:latin typeface="Atkinson Hyperlegible" panose="020B0604020202020204" charset="0"/>
                <a:ea typeface="+mn-ea"/>
                <a:cs typeface="+mn-cs"/>
              </a:rPr>
              <a:t>vulnérabilité</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doit être atteint pour toutes les unités </a:t>
            </a:r>
            <a:r>
              <a:rPr kumimoji="0" lang="en-US" sz="2800" b="0" i="0" u="none" strike="noStrike" kern="1200" cap="none" spc="0" normalizeH="0" noProof="0" dirty="0" err="1">
                <a:ln>
                  <a:noFill/>
                </a:ln>
                <a:solidFill>
                  <a:prstClr val="black"/>
                </a:solidFill>
                <a:effectLst/>
                <a:uLnTx/>
                <a:uFillTx/>
                <a:latin typeface="Atkinson Hyperlegible" panose="020B0604020202020204" charset="0"/>
                <a:ea typeface="+mn-ea"/>
                <a:cs typeface="+mn-cs"/>
              </a:rPr>
              <a:t>géographiques</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noProof="0" dirty="0" err="1">
                <a:ln>
                  <a:noFill/>
                </a:ln>
                <a:solidFill>
                  <a:prstClr val="black"/>
                </a:solidFill>
                <a:effectLst/>
                <a:uLnTx/>
                <a:uFillTx/>
                <a:latin typeface="Atkinson Hyperlegible" panose="020B0604020202020204" charset="0"/>
                <a:ea typeface="+mn-ea"/>
                <a:cs typeface="+mn-cs"/>
              </a:rPr>
              <a:t>ayant</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des </a:t>
            </a:r>
            <a:r>
              <a:rPr lang="en-US" sz="2800" dirty="0">
                <a:solidFill>
                  <a:prstClr val="black"/>
                </a:solidFill>
                <a:latin typeface="Atkinson Hyperlegible" panose="020B0604020202020204" charset="0"/>
              </a:rPr>
              <a:t>données </a:t>
            </a:r>
            <a:r>
              <a:rPr kumimoji="0" lang="en-US" sz="2800" b="0" i="0" u="none" strike="noStrike" kern="1200" cap="none" spc="0" normalizeH="0" noProof="0" dirty="0" err="1">
                <a:ln>
                  <a:noFill/>
                </a:ln>
                <a:solidFill>
                  <a:prstClr val="black"/>
                </a:solidFill>
                <a:effectLst/>
                <a:uLnTx/>
                <a:uFillTx/>
                <a:latin typeface="Atkinson Hyperlegible" panose="020B0604020202020204" charset="0"/>
                <a:ea typeface="+mn-ea"/>
                <a:cs typeface="+mn-cs"/>
              </a:rPr>
              <a:t>manquantes</a:t>
            </a:r>
            <a:endParaRPr lang="en-US" sz="2800" dirty="0">
              <a:solidFill>
                <a:srgbClr val="009999"/>
              </a:solidFill>
              <a:latin typeface="Atkinson Hyperlegible Bold" panose="020B0604020202020204" charset="0"/>
            </a:endParaRPr>
          </a:p>
          <a:p>
            <a:pPr marL="914400" lvl="1" indent="-457200">
              <a:spcAft>
                <a:spcPts val="3000"/>
              </a:spcAft>
              <a:buClr>
                <a:srgbClr val="4DB1A9"/>
              </a:buClr>
              <a:buFont typeface="Arial" panose="020B0604020202020204" pitchFamily="34" charset="0"/>
              <a:buChar char="•"/>
              <a:defRPr/>
            </a:pPr>
            <a:r>
              <a:rPr lang="en-US" sz="2800" dirty="0">
                <a:solidFill>
                  <a:srgbClr val="009999"/>
                </a:solidFill>
                <a:latin typeface="Atkinson Hyperlegible Bold" panose="020B0604020202020204" charset="0"/>
              </a:rPr>
              <a:t>Il ne doit </a:t>
            </a:r>
            <a:r>
              <a:rPr lang="en-US" sz="2800" dirty="0" err="1">
                <a:solidFill>
                  <a:srgbClr val="009999"/>
                </a:solidFill>
                <a:latin typeface="Atkinson Hyperlegible Bold" panose="020B0604020202020204" charset="0"/>
              </a:rPr>
              <a:t>rester</a:t>
            </a:r>
            <a:r>
              <a:rPr lang="en-US" sz="2800" dirty="0">
                <a:solidFill>
                  <a:srgbClr val="009999"/>
                </a:solidFill>
                <a:latin typeface="Atkinson Hyperlegible Bold" panose="020B0604020202020204" charset="0"/>
              </a:rPr>
              <a:t> </a:t>
            </a:r>
            <a:r>
              <a:rPr lang="en-US" sz="2800" dirty="0" err="1">
                <a:solidFill>
                  <a:srgbClr val="009999"/>
                </a:solidFill>
                <a:latin typeface="Atkinson Hyperlegible Bold" panose="020B0604020202020204" charset="0"/>
              </a:rPr>
              <a:t>aucune</a:t>
            </a:r>
            <a:r>
              <a:rPr lang="en-US" sz="2800" dirty="0">
                <a:solidFill>
                  <a:srgbClr val="009999"/>
                </a:solidFill>
                <a:latin typeface="Atkinson Hyperlegible Bold" panose="020B0604020202020204" charset="0"/>
              </a:rPr>
              <a:t> donnée </a:t>
            </a:r>
            <a:r>
              <a:rPr lang="en-US" sz="2800" dirty="0" err="1">
                <a:solidFill>
                  <a:srgbClr val="009999"/>
                </a:solidFill>
                <a:latin typeface="Atkinson Hyperlegible Bold" panose="020B0604020202020204" charset="0"/>
              </a:rPr>
              <a:t>manquante</a:t>
            </a:r>
            <a:r>
              <a:rPr lang="en-US" sz="2800" dirty="0">
                <a:solidFill>
                  <a:srgbClr val="009999"/>
                </a:solidFill>
                <a:latin typeface="Atkinson Hyperlegible Bold" panose="020B0604020202020204" charset="0"/>
              </a:rPr>
              <a:t> dans le jeu de données</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ndParaRPr>
          </a:p>
          <a:p>
            <a:endParaRPr lang="en-US" dirty="0"/>
          </a:p>
        </p:txBody>
      </p:sp>
      <p:sp>
        <p:nvSpPr>
          <p:cNvPr id="14" name="Slide Number Placeholder 13">
            <a:extLst>
              <a:ext uri="{FF2B5EF4-FFF2-40B4-BE49-F238E27FC236}">
                <a16:creationId xmlns:a16="http://schemas.microsoft.com/office/drawing/2014/main" id="{F50C27F4-7419-9F07-AB43-F496000515F1}"/>
              </a:ext>
            </a:extLst>
          </p:cNvPr>
          <p:cNvSpPr>
            <a:spLocks noGrp="1"/>
          </p:cNvSpPr>
          <p:nvPr>
            <p:ph type="sldNum" sz="quarter" idx="7"/>
          </p:nvPr>
        </p:nvSpPr>
        <p:spPr/>
        <p:txBody>
          <a:bodyPr/>
          <a:lstStyle/>
          <a:p>
            <a:fld id="{B6F15528-21DE-4FAA-801E-634DDDAF4B2B}" type="slidenum">
              <a:rPr lang="en-US" smtClean="0"/>
              <a:t>20</a:t>
            </a:fld>
            <a:endParaRPr lang="en-US"/>
          </a:p>
        </p:txBody>
      </p:sp>
    </p:spTree>
    <p:extLst>
      <p:ext uri="{BB962C8B-B14F-4D97-AF65-F5344CB8AC3E}">
        <p14:creationId xmlns:p14="http://schemas.microsoft.com/office/powerpoint/2010/main" val="17409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1963580"/>
            <a:ext cx="12039601" cy="3423411"/>
            <a:chOff x="0" y="-47625"/>
            <a:chExt cx="1072939"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72939"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33274" y="525668"/>
            <a:ext cx="1374472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Consensus sur le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seuil</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d'indice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9" name="Group 8">
            <a:extLst>
              <a:ext uri="{FF2B5EF4-FFF2-40B4-BE49-F238E27FC236}">
                <a16:creationId xmlns:a16="http://schemas.microsoft.com/office/drawing/2014/main" id="{711AD22C-4B8A-01E6-FA4E-1D2975E18E30}"/>
              </a:ext>
            </a:extLst>
          </p:cNvPr>
          <p:cNvGrpSpPr/>
          <p:nvPr/>
        </p:nvGrpSpPr>
        <p:grpSpPr>
          <a:xfrm>
            <a:off x="2095500" y="4378089"/>
            <a:ext cx="14097000" cy="2657903"/>
            <a:chOff x="2400300" y="4487840"/>
            <a:chExt cx="14097000" cy="2657903"/>
          </a:xfrm>
        </p:grpSpPr>
        <p:sp>
          <p:nvSpPr>
            <p:cNvPr id="10" name="Rectangle 9">
              <a:extLst>
                <a:ext uri="{FF2B5EF4-FFF2-40B4-BE49-F238E27FC236}">
                  <a16:creationId xmlns:a16="http://schemas.microsoft.com/office/drawing/2014/main" id="{B19434BD-9823-5D51-F5F6-3F7BE18F2B4C}"/>
                </a:ext>
              </a:extLst>
            </p:cNvPr>
            <p:cNvSpPr/>
            <p:nvPr/>
          </p:nvSpPr>
          <p:spPr>
            <a:xfrm>
              <a:off x="3581400" y="4487840"/>
              <a:ext cx="12573000" cy="2657903"/>
            </a:xfrm>
            <a:custGeom>
              <a:avLst/>
              <a:gdLst>
                <a:gd name="connsiteX0" fmla="*/ 0 w 12573000"/>
                <a:gd name="connsiteY0" fmla="*/ 0 h 2657903"/>
                <a:gd name="connsiteX1" fmla="*/ 724444 w 12573000"/>
                <a:gd name="connsiteY1" fmla="*/ 0 h 2657903"/>
                <a:gd name="connsiteX2" fmla="*/ 1197429 w 12573000"/>
                <a:gd name="connsiteY2" fmla="*/ 0 h 2657903"/>
                <a:gd name="connsiteX3" fmla="*/ 1544683 w 12573000"/>
                <a:gd name="connsiteY3" fmla="*/ 0 h 2657903"/>
                <a:gd name="connsiteX4" fmla="*/ 1766207 w 12573000"/>
                <a:gd name="connsiteY4" fmla="*/ 0 h 2657903"/>
                <a:gd name="connsiteX5" fmla="*/ 2364921 w 12573000"/>
                <a:gd name="connsiteY5" fmla="*/ 0 h 2657903"/>
                <a:gd name="connsiteX6" fmla="*/ 2586446 w 12573000"/>
                <a:gd name="connsiteY6" fmla="*/ 0 h 2657903"/>
                <a:gd name="connsiteX7" fmla="*/ 2933700 w 12573000"/>
                <a:gd name="connsiteY7" fmla="*/ 0 h 2657903"/>
                <a:gd name="connsiteX8" fmla="*/ 3406684 w 12573000"/>
                <a:gd name="connsiteY8" fmla="*/ 0 h 2657903"/>
                <a:gd name="connsiteX9" fmla="*/ 3628209 w 12573000"/>
                <a:gd name="connsiteY9" fmla="*/ 0 h 2657903"/>
                <a:gd name="connsiteX10" fmla="*/ 4352653 w 12573000"/>
                <a:gd name="connsiteY10" fmla="*/ 0 h 2657903"/>
                <a:gd name="connsiteX11" fmla="*/ 4574177 w 12573000"/>
                <a:gd name="connsiteY11" fmla="*/ 0 h 2657903"/>
                <a:gd name="connsiteX12" fmla="*/ 4795701 w 12573000"/>
                <a:gd name="connsiteY12" fmla="*/ 0 h 2657903"/>
                <a:gd name="connsiteX13" fmla="*/ 5142956 w 12573000"/>
                <a:gd name="connsiteY13" fmla="*/ 0 h 2657903"/>
                <a:gd name="connsiteX14" fmla="*/ 5490210 w 12573000"/>
                <a:gd name="connsiteY14" fmla="*/ 0 h 2657903"/>
                <a:gd name="connsiteX15" fmla="*/ 6340384 w 12573000"/>
                <a:gd name="connsiteY15" fmla="*/ 0 h 2657903"/>
                <a:gd name="connsiteX16" fmla="*/ 6939099 w 12573000"/>
                <a:gd name="connsiteY16" fmla="*/ 0 h 2657903"/>
                <a:gd name="connsiteX17" fmla="*/ 7789273 w 12573000"/>
                <a:gd name="connsiteY17" fmla="*/ 0 h 2657903"/>
                <a:gd name="connsiteX18" fmla="*/ 8639447 w 12573000"/>
                <a:gd name="connsiteY18" fmla="*/ 0 h 2657903"/>
                <a:gd name="connsiteX19" fmla="*/ 9363891 w 12573000"/>
                <a:gd name="connsiteY19" fmla="*/ 0 h 2657903"/>
                <a:gd name="connsiteX20" fmla="*/ 9711146 w 12573000"/>
                <a:gd name="connsiteY20" fmla="*/ 0 h 2657903"/>
                <a:gd name="connsiteX21" fmla="*/ 10309860 w 12573000"/>
                <a:gd name="connsiteY21" fmla="*/ 0 h 2657903"/>
                <a:gd name="connsiteX22" fmla="*/ 11160034 w 12573000"/>
                <a:gd name="connsiteY22" fmla="*/ 0 h 2657903"/>
                <a:gd name="connsiteX23" fmla="*/ 12010209 w 12573000"/>
                <a:gd name="connsiteY23" fmla="*/ 0 h 2657903"/>
                <a:gd name="connsiteX24" fmla="*/ 12573000 w 12573000"/>
                <a:gd name="connsiteY24" fmla="*/ 0 h 2657903"/>
                <a:gd name="connsiteX25" fmla="*/ 12573000 w 12573000"/>
                <a:gd name="connsiteY25" fmla="*/ 531581 h 2657903"/>
                <a:gd name="connsiteX26" fmla="*/ 12573000 w 12573000"/>
                <a:gd name="connsiteY26" fmla="*/ 1036582 h 2657903"/>
                <a:gd name="connsiteX27" fmla="*/ 12573000 w 12573000"/>
                <a:gd name="connsiteY27" fmla="*/ 1568163 h 2657903"/>
                <a:gd name="connsiteX28" fmla="*/ 12573000 w 12573000"/>
                <a:gd name="connsiteY28" fmla="*/ 2020006 h 2657903"/>
                <a:gd name="connsiteX29" fmla="*/ 12573000 w 12573000"/>
                <a:gd name="connsiteY29" fmla="*/ 2657903 h 2657903"/>
                <a:gd name="connsiteX30" fmla="*/ 11848556 w 12573000"/>
                <a:gd name="connsiteY30" fmla="*/ 2657903 h 2657903"/>
                <a:gd name="connsiteX31" fmla="*/ 11375571 w 12573000"/>
                <a:gd name="connsiteY31" fmla="*/ 2657903 h 2657903"/>
                <a:gd name="connsiteX32" fmla="*/ 10525397 w 12573000"/>
                <a:gd name="connsiteY32" fmla="*/ 2657903 h 2657903"/>
                <a:gd name="connsiteX33" fmla="*/ 10052413 w 12573000"/>
                <a:gd name="connsiteY33" fmla="*/ 2657903 h 2657903"/>
                <a:gd name="connsiteX34" fmla="*/ 9453699 w 12573000"/>
                <a:gd name="connsiteY34" fmla="*/ 2657903 h 2657903"/>
                <a:gd name="connsiteX35" fmla="*/ 8854984 w 12573000"/>
                <a:gd name="connsiteY35" fmla="*/ 2657903 h 2657903"/>
                <a:gd name="connsiteX36" fmla="*/ 8256270 w 12573000"/>
                <a:gd name="connsiteY36" fmla="*/ 2657903 h 2657903"/>
                <a:gd name="connsiteX37" fmla="*/ 8034746 w 12573000"/>
                <a:gd name="connsiteY37" fmla="*/ 2657903 h 2657903"/>
                <a:gd name="connsiteX38" fmla="*/ 7561761 w 12573000"/>
                <a:gd name="connsiteY38" fmla="*/ 2657903 h 2657903"/>
                <a:gd name="connsiteX39" fmla="*/ 7340237 w 12573000"/>
                <a:gd name="connsiteY39" fmla="*/ 2657903 h 2657903"/>
                <a:gd name="connsiteX40" fmla="*/ 6741523 w 12573000"/>
                <a:gd name="connsiteY40" fmla="*/ 2657903 h 2657903"/>
                <a:gd name="connsiteX41" fmla="*/ 6017079 w 12573000"/>
                <a:gd name="connsiteY41" fmla="*/ 2657903 h 2657903"/>
                <a:gd name="connsiteX42" fmla="*/ 5795554 w 12573000"/>
                <a:gd name="connsiteY42" fmla="*/ 2657903 h 2657903"/>
                <a:gd name="connsiteX43" fmla="*/ 5448300 w 12573000"/>
                <a:gd name="connsiteY43" fmla="*/ 2657903 h 2657903"/>
                <a:gd name="connsiteX44" fmla="*/ 5226776 w 12573000"/>
                <a:gd name="connsiteY44" fmla="*/ 2657903 h 2657903"/>
                <a:gd name="connsiteX45" fmla="*/ 5005251 w 12573000"/>
                <a:gd name="connsiteY45" fmla="*/ 2657903 h 2657903"/>
                <a:gd name="connsiteX46" fmla="*/ 4280807 w 12573000"/>
                <a:gd name="connsiteY46" fmla="*/ 2657903 h 2657903"/>
                <a:gd name="connsiteX47" fmla="*/ 3556363 w 12573000"/>
                <a:gd name="connsiteY47" fmla="*/ 2657903 h 2657903"/>
                <a:gd name="connsiteX48" fmla="*/ 3083379 w 12573000"/>
                <a:gd name="connsiteY48" fmla="*/ 2657903 h 2657903"/>
                <a:gd name="connsiteX49" fmla="*/ 2861854 w 12573000"/>
                <a:gd name="connsiteY49" fmla="*/ 2657903 h 2657903"/>
                <a:gd name="connsiteX50" fmla="*/ 2263140 w 12573000"/>
                <a:gd name="connsiteY50" fmla="*/ 2657903 h 2657903"/>
                <a:gd name="connsiteX51" fmla="*/ 2041616 w 12573000"/>
                <a:gd name="connsiteY51" fmla="*/ 2657903 h 2657903"/>
                <a:gd name="connsiteX52" fmla="*/ 1191441 w 12573000"/>
                <a:gd name="connsiteY52" fmla="*/ 2657903 h 2657903"/>
                <a:gd name="connsiteX53" fmla="*/ 718457 w 12573000"/>
                <a:gd name="connsiteY53" fmla="*/ 2657903 h 2657903"/>
                <a:gd name="connsiteX54" fmla="*/ 0 w 12573000"/>
                <a:gd name="connsiteY54" fmla="*/ 2657903 h 2657903"/>
                <a:gd name="connsiteX55" fmla="*/ 0 w 12573000"/>
                <a:gd name="connsiteY55" fmla="*/ 2126322 h 2657903"/>
                <a:gd name="connsiteX56" fmla="*/ 0 w 12573000"/>
                <a:gd name="connsiteY56" fmla="*/ 1568163 h 2657903"/>
                <a:gd name="connsiteX57" fmla="*/ 0 w 12573000"/>
                <a:gd name="connsiteY57" fmla="*/ 1063161 h 2657903"/>
                <a:gd name="connsiteX58" fmla="*/ 0 w 12573000"/>
                <a:gd name="connsiteY58" fmla="*/ 505002 h 2657903"/>
                <a:gd name="connsiteX59" fmla="*/ 0 w 12573000"/>
                <a:gd name="connsiteY59" fmla="*/ 0 h 26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573000" h="2657903" fill="none" extrusionOk="0">
                  <a:moveTo>
                    <a:pt x="0" y="0"/>
                  </a:moveTo>
                  <a:cubicBezTo>
                    <a:pt x="337212" y="-17441"/>
                    <a:pt x="415020" y="839"/>
                    <a:pt x="724444" y="0"/>
                  </a:cubicBezTo>
                  <a:cubicBezTo>
                    <a:pt x="1033868" y="-839"/>
                    <a:pt x="1068534" y="52604"/>
                    <a:pt x="1197429" y="0"/>
                  </a:cubicBezTo>
                  <a:cubicBezTo>
                    <a:pt x="1326324" y="-52604"/>
                    <a:pt x="1376159" y="31428"/>
                    <a:pt x="1544683" y="0"/>
                  </a:cubicBezTo>
                  <a:cubicBezTo>
                    <a:pt x="1713207" y="-31428"/>
                    <a:pt x="1696257" y="3438"/>
                    <a:pt x="1766207" y="0"/>
                  </a:cubicBezTo>
                  <a:cubicBezTo>
                    <a:pt x="1836157" y="-3438"/>
                    <a:pt x="2140103" y="63324"/>
                    <a:pt x="2364921" y="0"/>
                  </a:cubicBezTo>
                  <a:cubicBezTo>
                    <a:pt x="2589739" y="-63324"/>
                    <a:pt x="2504932" y="19295"/>
                    <a:pt x="2586446" y="0"/>
                  </a:cubicBezTo>
                  <a:cubicBezTo>
                    <a:pt x="2667961" y="-19295"/>
                    <a:pt x="2768007" y="23805"/>
                    <a:pt x="2933700" y="0"/>
                  </a:cubicBezTo>
                  <a:cubicBezTo>
                    <a:pt x="3099393" y="-23805"/>
                    <a:pt x="3283036" y="47839"/>
                    <a:pt x="3406684" y="0"/>
                  </a:cubicBezTo>
                  <a:cubicBezTo>
                    <a:pt x="3530332" y="-47839"/>
                    <a:pt x="3557520" y="14040"/>
                    <a:pt x="3628209" y="0"/>
                  </a:cubicBezTo>
                  <a:cubicBezTo>
                    <a:pt x="3698898" y="-14040"/>
                    <a:pt x="4043816" y="29352"/>
                    <a:pt x="4352653" y="0"/>
                  </a:cubicBezTo>
                  <a:cubicBezTo>
                    <a:pt x="4661490" y="-29352"/>
                    <a:pt x="4515876" y="21221"/>
                    <a:pt x="4574177" y="0"/>
                  </a:cubicBezTo>
                  <a:cubicBezTo>
                    <a:pt x="4632478" y="-21221"/>
                    <a:pt x="4734407" y="23493"/>
                    <a:pt x="4795701" y="0"/>
                  </a:cubicBezTo>
                  <a:cubicBezTo>
                    <a:pt x="4856995" y="-23493"/>
                    <a:pt x="5041948" y="18628"/>
                    <a:pt x="5142956" y="0"/>
                  </a:cubicBezTo>
                  <a:cubicBezTo>
                    <a:pt x="5243964" y="-18628"/>
                    <a:pt x="5326157" y="30091"/>
                    <a:pt x="5490210" y="0"/>
                  </a:cubicBezTo>
                  <a:cubicBezTo>
                    <a:pt x="5654263" y="-30091"/>
                    <a:pt x="5975779" y="63608"/>
                    <a:pt x="6340384" y="0"/>
                  </a:cubicBezTo>
                  <a:cubicBezTo>
                    <a:pt x="6704989" y="-63608"/>
                    <a:pt x="6670573" y="61613"/>
                    <a:pt x="6939099" y="0"/>
                  </a:cubicBezTo>
                  <a:cubicBezTo>
                    <a:pt x="7207626" y="-61613"/>
                    <a:pt x="7497446" y="59625"/>
                    <a:pt x="7789273" y="0"/>
                  </a:cubicBezTo>
                  <a:cubicBezTo>
                    <a:pt x="8081100" y="-59625"/>
                    <a:pt x="8434053" y="86893"/>
                    <a:pt x="8639447" y="0"/>
                  </a:cubicBezTo>
                  <a:cubicBezTo>
                    <a:pt x="8844841" y="-86893"/>
                    <a:pt x="9075534" y="3864"/>
                    <a:pt x="9363891" y="0"/>
                  </a:cubicBezTo>
                  <a:cubicBezTo>
                    <a:pt x="9652248" y="-3864"/>
                    <a:pt x="9580399" y="9394"/>
                    <a:pt x="9711146" y="0"/>
                  </a:cubicBezTo>
                  <a:cubicBezTo>
                    <a:pt x="9841894" y="-9394"/>
                    <a:pt x="10152567" y="9925"/>
                    <a:pt x="10309860" y="0"/>
                  </a:cubicBezTo>
                  <a:cubicBezTo>
                    <a:pt x="10467153" y="-9925"/>
                    <a:pt x="10861387" y="37148"/>
                    <a:pt x="11160034" y="0"/>
                  </a:cubicBezTo>
                  <a:cubicBezTo>
                    <a:pt x="11458681" y="-37148"/>
                    <a:pt x="11666620" y="54070"/>
                    <a:pt x="12010209" y="0"/>
                  </a:cubicBezTo>
                  <a:cubicBezTo>
                    <a:pt x="12353799" y="-54070"/>
                    <a:pt x="12353223" y="40905"/>
                    <a:pt x="12573000" y="0"/>
                  </a:cubicBezTo>
                  <a:cubicBezTo>
                    <a:pt x="12615204" y="167128"/>
                    <a:pt x="12511394" y="299221"/>
                    <a:pt x="12573000" y="531581"/>
                  </a:cubicBezTo>
                  <a:cubicBezTo>
                    <a:pt x="12634606" y="763941"/>
                    <a:pt x="12552920" y="868718"/>
                    <a:pt x="12573000" y="1036582"/>
                  </a:cubicBezTo>
                  <a:cubicBezTo>
                    <a:pt x="12593080" y="1204446"/>
                    <a:pt x="12553004" y="1402485"/>
                    <a:pt x="12573000" y="1568163"/>
                  </a:cubicBezTo>
                  <a:cubicBezTo>
                    <a:pt x="12592996" y="1733841"/>
                    <a:pt x="12532259" y="1803448"/>
                    <a:pt x="12573000" y="2020006"/>
                  </a:cubicBezTo>
                  <a:cubicBezTo>
                    <a:pt x="12613741" y="2236564"/>
                    <a:pt x="12539643" y="2505069"/>
                    <a:pt x="12573000" y="2657903"/>
                  </a:cubicBezTo>
                  <a:cubicBezTo>
                    <a:pt x="12393287" y="2666077"/>
                    <a:pt x="12188231" y="2632725"/>
                    <a:pt x="11848556" y="2657903"/>
                  </a:cubicBezTo>
                  <a:cubicBezTo>
                    <a:pt x="11508881" y="2683081"/>
                    <a:pt x="11476856" y="2634090"/>
                    <a:pt x="11375571" y="2657903"/>
                  </a:cubicBezTo>
                  <a:cubicBezTo>
                    <a:pt x="11274286" y="2681716"/>
                    <a:pt x="10901398" y="2564386"/>
                    <a:pt x="10525397" y="2657903"/>
                  </a:cubicBezTo>
                  <a:cubicBezTo>
                    <a:pt x="10149396" y="2751420"/>
                    <a:pt x="10162817" y="2656124"/>
                    <a:pt x="10052413" y="2657903"/>
                  </a:cubicBezTo>
                  <a:cubicBezTo>
                    <a:pt x="9942009" y="2659682"/>
                    <a:pt x="9591681" y="2652977"/>
                    <a:pt x="9453699" y="2657903"/>
                  </a:cubicBezTo>
                  <a:cubicBezTo>
                    <a:pt x="9315717" y="2662829"/>
                    <a:pt x="9121837" y="2608520"/>
                    <a:pt x="8854984" y="2657903"/>
                  </a:cubicBezTo>
                  <a:cubicBezTo>
                    <a:pt x="8588131" y="2707286"/>
                    <a:pt x="8463387" y="2615592"/>
                    <a:pt x="8256270" y="2657903"/>
                  </a:cubicBezTo>
                  <a:cubicBezTo>
                    <a:pt x="8049153" y="2700214"/>
                    <a:pt x="8130904" y="2632177"/>
                    <a:pt x="8034746" y="2657903"/>
                  </a:cubicBezTo>
                  <a:cubicBezTo>
                    <a:pt x="7938588" y="2683629"/>
                    <a:pt x="7761721" y="2643685"/>
                    <a:pt x="7561761" y="2657903"/>
                  </a:cubicBezTo>
                  <a:cubicBezTo>
                    <a:pt x="7361802" y="2672121"/>
                    <a:pt x="7446981" y="2641661"/>
                    <a:pt x="7340237" y="2657903"/>
                  </a:cubicBezTo>
                  <a:cubicBezTo>
                    <a:pt x="7233493" y="2674145"/>
                    <a:pt x="6894120" y="2628261"/>
                    <a:pt x="6741523" y="2657903"/>
                  </a:cubicBezTo>
                  <a:cubicBezTo>
                    <a:pt x="6588926" y="2687545"/>
                    <a:pt x="6189493" y="2578392"/>
                    <a:pt x="6017079" y="2657903"/>
                  </a:cubicBezTo>
                  <a:cubicBezTo>
                    <a:pt x="5844665" y="2737414"/>
                    <a:pt x="5902799" y="2640542"/>
                    <a:pt x="5795554" y="2657903"/>
                  </a:cubicBezTo>
                  <a:cubicBezTo>
                    <a:pt x="5688309" y="2675264"/>
                    <a:pt x="5610174" y="2646515"/>
                    <a:pt x="5448300" y="2657903"/>
                  </a:cubicBezTo>
                  <a:cubicBezTo>
                    <a:pt x="5286426" y="2669291"/>
                    <a:pt x="5290755" y="2654134"/>
                    <a:pt x="5226776" y="2657903"/>
                  </a:cubicBezTo>
                  <a:cubicBezTo>
                    <a:pt x="5162797" y="2661672"/>
                    <a:pt x="5052516" y="2634613"/>
                    <a:pt x="5005251" y="2657903"/>
                  </a:cubicBezTo>
                  <a:cubicBezTo>
                    <a:pt x="4957986" y="2681193"/>
                    <a:pt x="4585417" y="2603072"/>
                    <a:pt x="4280807" y="2657903"/>
                  </a:cubicBezTo>
                  <a:cubicBezTo>
                    <a:pt x="3976197" y="2712734"/>
                    <a:pt x="3886132" y="2649724"/>
                    <a:pt x="3556363" y="2657903"/>
                  </a:cubicBezTo>
                  <a:cubicBezTo>
                    <a:pt x="3226594" y="2666082"/>
                    <a:pt x="3248196" y="2610584"/>
                    <a:pt x="3083379" y="2657903"/>
                  </a:cubicBezTo>
                  <a:cubicBezTo>
                    <a:pt x="2918562" y="2705222"/>
                    <a:pt x="2939353" y="2657701"/>
                    <a:pt x="2861854" y="2657903"/>
                  </a:cubicBezTo>
                  <a:cubicBezTo>
                    <a:pt x="2784355" y="2658105"/>
                    <a:pt x="2562270" y="2602091"/>
                    <a:pt x="2263140" y="2657903"/>
                  </a:cubicBezTo>
                  <a:cubicBezTo>
                    <a:pt x="1964010" y="2713715"/>
                    <a:pt x="2122215" y="2651327"/>
                    <a:pt x="2041616" y="2657903"/>
                  </a:cubicBezTo>
                  <a:cubicBezTo>
                    <a:pt x="1961017" y="2664479"/>
                    <a:pt x="1586725" y="2636156"/>
                    <a:pt x="1191441" y="2657903"/>
                  </a:cubicBezTo>
                  <a:cubicBezTo>
                    <a:pt x="796157" y="2679650"/>
                    <a:pt x="864189" y="2644464"/>
                    <a:pt x="718457" y="2657903"/>
                  </a:cubicBezTo>
                  <a:cubicBezTo>
                    <a:pt x="572725" y="2671342"/>
                    <a:pt x="155152" y="2624609"/>
                    <a:pt x="0" y="2657903"/>
                  </a:cubicBezTo>
                  <a:cubicBezTo>
                    <a:pt x="-19949" y="2426739"/>
                    <a:pt x="10722" y="2371376"/>
                    <a:pt x="0" y="2126322"/>
                  </a:cubicBezTo>
                  <a:cubicBezTo>
                    <a:pt x="-10722" y="1881268"/>
                    <a:pt x="54199" y="1688713"/>
                    <a:pt x="0" y="1568163"/>
                  </a:cubicBezTo>
                  <a:cubicBezTo>
                    <a:pt x="-54199" y="1447613"/>
                    <a:pt x="9222" y="1309997"/>
                    <a:pt x="0" y="1063161"/>
                  </a:cubicBezTo>
                  <a:cubicBezTo>
                    <a:pt x="-9222" y="816325"/>
                    <a:pt x="16738" y="736447"/>
                    <a:pt x="0" y="505002"/>
                  </a:cubicBezTo>
                  <a:cubicBezTo>
                    <a:pt x="-16738" y="273557"/>
                    <a:pt x="44235" y="176693"/>
                    <a:pt x="0" y="0"/>
                  </a:cubicBezTo>
                  <a:close/>
                </a:path>
                <a:path w="12573000" h="2657903" stroke="0" extrusionOk="0">
                  <a:moveTo>
                    <a:pt x="0" y="0"/>
                  </a:moveTo>
                  <a:cubicBezTo>
                    <a:pt x="336638" y="-85974"/>
                    <a:pt x="558953" y="4401"/>
                    <a:pt x="724444" y="0"/>
                  </a:cubicBezTo>
                  <a:cubicBezTo>
                    <a:pt x="889935" y="-4401"/>
                    <a:pt x="1032716" y="12118"/>
                    <a:pt x="1197429" y="0"/>
                  </a:cubicBezTo>
                  <a:cubicBezTo>
                    <a:pt x="1362142" y="-12118"/>
                    <a:pt x="1365477" y="13463"/>
                    <a:pt x="1418953" y="0"/>
                  </a:cubicBezTo>
                  <a:cubicBezTo>
                    <a:pt x="1472429" y="-13463"/>
                    <a:pt x="1962826" y="49766"/>
                    <a:pt x="2143397" y="0"/>
                  </a:cubicBezTo>
                  <a:cubicBezTo>
                    <a:pt x="2323968" y="-49766"/>
                    <a:pt x="2607752" y="54710"/>
                    <a:pt x="2742111" y="0"/>
                  </a:cubicBezTo>
                  <a:cubicBezTo>
                    <a:pt x="2876470" y="-54710"/>
                    <a:pt x="3043961" y="46810"/>
                    <a:pt x="3340826" y="0"/>
                  </a:cubicBezTo>
                  <a:cubicBezTo>
                    <a:pt x="3637691" y="-46810"/>
                    <a:pt x="3468786" y="13141"/>
                    <a:pt x="3562350" y="0"/>
                  </a:cubicBezTo>
                  <a:cubicBezTo>
                    <a:pt x="3655914" y="-13141"/>
                    <a:pt x="4036969" y="62787"/>
                    <a:pt x="4286794" y="0"/>
                  </a:cubicBezTo>
                  <a:cubicBezTo>
                    <a:pt x="4536619" y="-62787"/>
                    <a:pt x="4736174" y="16803"/>
                    <a:pt x="4885509" y="0"/>
                  </a:cubicBezTo>
                  <a:cubicBezTo>
                    <a:pt x="5034845" y="-16803"/>
                    <a:pt x="5017537" y="17051"/>
                    <a:pt x="5107033" y="0"/>
                  </a:cubicBezTo>
                  <a:cubicBezTo>
                    <a:pt x="5196529" y="-17051"/>
                    <a:pt x="5233855" y="7225"/>
                    <a:pt x="5328557" y="0"/>
                  </a:cubicBezTo>
                  <a:cubicBezTo>
                    <a:pt x="5423259" y="-7225"/>
                    <a:pt x="5581009" y="30910"/>
                    <a:pt x="5675811" y="0"/>
                  </a:cubicBezTo>
                  <a:cubicBezTo>
                    <a:pt x="5770613" y="-30910"/>
                    <a:pt x="6116461" y="36441"/>
                    <a:pt x="6274526" y="0"/>
                  </a:cubicBezTo>
                  <a:cubicBezTo>
                    <a:pt x="6432591" y="-36441"/>
                    <a:pt x="6401084" y="11704"/>
                    <a:pt x="6496050" y="0"/>
                  </a:cubicBezTo>
                  <a:cubicBezTo>
                    <a:pt x="6591016" y="-11704"/>
                    <a:pt x="6861925" y="2967"/>
                    <a:pt x="7220494" y="0"/>
                  </a:cubicBezTo>
                  <a:cubicBezTo>
                    <a:pt x="7579063" y="-2967"/>
                    <a:pt x="7368107" y="20861"/>
                    <a:pt x="7442019" y="0"/>
                  </a:cubicBezTo>
                  <a:cubicBezTo>
                    <a:pt x="7515931" y="-20861"/>
                    <a:pt x="7835224" y="18990"/>
                    <a:pt x="8040733" y="0"/>
                  </a:cubicBezTo>
                  <a:cubicBezTo>
                    <a:pt x="8246242" y="-18990"/>
                    <a:pt x="8322091" y="37781"/>
                    <a:pt x="8513717" y="0"/>
                  </a:cubicBezTo>
                  <a:cubicBezTo>
                    <a:pt x="8705343" y="-37781"/>
                    <a:pt x="9091505" y="85407"/>
                    <a:pt x="9363891" y="0"/>
                  </a:cubicBezTo>
                  <a:cubicBezTo>
                    <a:pt x="9636277" y="-85407"/>
                    <a:pt x="9735876" y="3534"/>
                    <a:pt x="9962606" y="0"/>
                  </a:cubicBezTo>
                  <a:cubicBezTo>
                    <a:pt x="10189336" y="-3534"/>
                    <a:pt x="10322576" y="4142"/>
                    <a:pt x="10561320" y="0"/>
                  </a:cubicBezTo>
                  <a:cubicBezTo>
                    <a:pt x="10800064" y="-4142"/>
                    <a:pt x="10884889" y="49186"/>
                    <a:pt x="11034304" y="0"/>
                  </a:cubicBezTo>
                  <a:cubicBezTo>
                    <a:pt x="11183719" y="-49186"/>
                    <a:pt x="11161067" y="861"/>
                    <a:pt x="11255829" y="0"/>
                  </a:cubicBezTo>
                  <a:cubicBezTo>
                    <a:pt x="11350592" y="-861"/>
                    <a:pt x="11950488" y="156048"/>
                    <a:pt x="12573000" y="0"/>
                  </a:cubicBezTo>
                  <a:cubicBezTo>
                    <a:pt x="12605606" y="250197"/>
                    <a:pt x="12507548" y="348441"/>
                    <a:pt x="12573000" y="584739"/>
                  </a:cubicBezTo>
                  <a:cubicBezTo>
                    <a:pt x="12638452" y="821037"/>
                    <a:pt x="12556587" y="978643"/>
                    <a:pt x="12573000" y="1089740"/>
                  </a:cubicBezTo>
                  <a:cubicBezTo>
                    <a:pt x="12589413" y="1200837"/>
                    <a:pt x="12552297" y="1489941"/>
                    <a:pt x="12573000" y="1674479"/>
                  </a:cubicBezTo>
                  <a:cubicBezTo>
                    <a:pt x="12593703" y="1859017"/>
                    <a:pt x="12526918" y="2194685"/>
                    <a:pt x="12573000" y="2657903"/>
                  </a:cubicBezTo>
                  <a:cubicBezTo>
                    <a:pt x="12230567" y="2728029"/>
                    <a:pt x="12171989" y="2636635"/>
                    <a:pt x="11848556" y="2657903"/>
                  </a:cubicBezTo>
                  <a:cubicBezTo>
                    <a:pt x="11525123" y="2679171"/>
                    <a:pt x="11232548" y="2651363"/>
                    <a:pt x="10998381" y="2657903"/>
                  </a:cubicBezTo>
                  <a:cubicBezTo>
                    <a:pt x="10764215" y="2664443"/>
                    <a:pt x="10787088" y="2639115"/>
                    <a:pt x="10651127" y="2657903"/>
                  </a:cubicBezTo>
                  <a:cubicBezTo>
                    <a:pt x="10515166" y="2676691"/>
                    <a:pt x="10239865" y="2654520"/>
                    <a:pt x="9926683" y="2657903"/>
                  </a:cubicBezTo>
                  <a:cubicBezTo>
                    <a:pt x="9613501" y="2661286"/>
                    <a:pt x="9568322" y="2649759"/>
                    <a:pt x="9453699" y="2657903"/>
                  </a:cubicBezTo>
                  <a:cubicBezTo>
                    <a:pt x="9339076" y="2666047"/>
                    <a:pt x="8991953" y="2640488"/>
                    <a:pt x="8854984" y="2657903"/>
                  </a:cubicBezTo>
                  <a:cubicBezTo>
                    <a:pt x="8718016" y="2675318"/>
                    <a:pt x="8294703" y="2632718"/>
                    <a:pt x="8004810" y="2657903"/>
                  </a:cubicBezTo>
                  <a:cubicBezTo>
                    <a:pt x="7714917" y="2683088"/>
                    <a:pt x="7696245" y="2641907"/>
                    <a:pt x="7406096" y="2657903"/>
                  </a:cubicBezTo>
                  <a:cubicBezTo>
                    <a:pt x="7115947" y="2673899"/>
                    <a:pt x="7280380" y="2637895"/>
                    <a:pt x="7184571" y="2657903"/>
                  </a:cubicBezTo>
                  <a:cubicBezTo>
                    <a:pt x="7088762" y="2677911"/>
                    <a:pt x="6583330" y="2590237"/>
                    <a:pt x="6334397" y="2657903"/>
                  </a:cubicBezTo>
                  <a:cubicBezTo>
                    <a:pt x="6085464" y="2725569"/>
                    <a:pt x="6020434" y="2622174"/>
                    <a:pt x="5861413" y="2657903"/>
                  </a:cubicBezTo>
                  <a:cubicBezTo>
                    <a:pt x="5702392" y="2693632"/>
                    <a:pt x="5710295" y="2657056"/>
                    <a:pt x="5639889" y="2657903"/>
                  </a:cubicBezTo>
                  <a:cubicBezTo>
                    <a:pt x="5569483" y="2658750"/>
                    <a:pt x="5432993" y="2619609"/>
                    <a:pt x="5292634" y="2657903"/>
                  </a:cubicBezTo>
                  <a:cubicBezTo>
                    <a:pt x="5152276" y="2696197"/>
                    <a:pt x="4837905" y="2613680"/>
                    <a:pt x="4693920" y="2657903"/>
                  </a:cubicBezTo>
                  <a:cubicBezTo>
                    <a:pt x="4549935" y="2702126"/>
                    <a:pt x="4367822" y="2621813"/>
                    <a:pt x="4220936" y="2657903"/>
                  </a:cubicBezTo>
                  <a:cubicBezTo>
                    <a:pt x="4074050" y="2693993"/>
                    <a:pt x="3846789" y="2601550"/>
                    <a:pt x="3622221" y="2657903"/>
                  </a:cubicBezTo>
                  <a:cubicBezTo>
                    <a:pt x="3397654" y="2714256"/>
                    <a:pt x="3328642" y="2607759"/>
                    <a:pt x="3149237" y="2657903"/>
                  </a:cubicBezTo>
                  <a:cubicBezTo>
                    <a:pt x="2969832" y="2708047"/>
                    <a:pt x="2858699" y="2629489"/>
                    <a:pt x="2676253" y="2657903"/>
                  </a:cubicBezTo>
                  <a:cubicBezTo>
                    <a:pt x="2493807" y="2686317"/>
                    <a:pt x="2518985" y="2640057"/>
                    <a:pt x="2454729" y="2657903"/>
                  </a:cubicBezTo>
                  <a:cubicBezTo>
                    <a:pt x="2390473" y="2675749"/>
                    <a:pt x="2180659" y="2613602"/>
                    <a:pt x="1981744" y="2657903"/>
                  </a:cubicBezTo>
                  <a:cubicBezTo>
                    <a:pt x="1782829" y="2702204"/>
                    <a:pt x="1628213" y="2599059"/>
                    <a:pt x="1383030" y="2657903"/>
                  </a:cubicBezTo>
                  <a:cubicBezTo>
                    <a:pt x="1137847" y="2716747"/>
                    <a:pt x="820339" y="2643705"/>
                    <a:pt x="532856" y="2657903"/>
                  </a:cubicBezTo>
                  <a:cubicBezTo>
                    <a:pt x="245373" y="2672101"/>
                    <a:pt x="252231" y="2627992"/>
                    <a:pt x="0" y="2657903"/>
                  </a:cubicBezTo>
                  <a:cubicBezTo>
                    <a:pt x="-1290" y="2487901"/>
                    <a:pt x="18292" y="2311527"/>
                    <a:pt x="0" y="2152901"/>
                  </a:cubicBezTo>
                  <a:cubicBezTo>
                    <a:pt x="-18292" y="1994275"/>
                    <a:pt x="7238" y="1893537"/>
                    <a:pt x="0" y="1701058"/>
                  </a:cubicBezTo>
                  <a:cubicBezTo>
                    <a:pt x="-7238" y="1508579"/>
                    <a:pt x="51462" y="1315290"/>
                    <a:pt x="0" y="1196056"/>
                  </a:cubicBezTo>
                  <a:cubicBezTo>
                    <a:pt x="-51462" y="1076822"/>
                    <a:pt x="43079" y="927053"/>
                    <a:pt x="0" y="717634"/>
                  </a:cubicBezTo>
                  <a:cubicBezTo>
                    <a:pt x="-43079" y="508215"/>
                    <a:pt x="62177" y="187994"/>
                    <a:pt x="0" y="0"/>
                  </a:cubicBezTo>
                  <a:close/>
                </a:path>
              </a:pathLst>
            </a:custGeom>
            <a:solidFill>
              <a:schemeClr val="bg1"/>
            </a:solidFill>
            <a:ln w="76200">
              <a:solidFill>
                <a:srgbClr val="4DB1A9"/>
              </a:solidFill>
              <a:extLst>
                <a:ext uri="{C807C97D-BFC1-408E-A445-0C87EB9F89A2}">
                  <ask:lineSketchStyleProps xmlns:ask="http://schemas.microsoft.com/office/drawing/2018/sketchyshapes" sd="223158015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6CEC5C5-8F6E-D8B6-A9E6-31CFCD489015}"/>
                </a:ext>
              </a:extLst>
            </p:cNvPr>
            <p:cNvSpPr txBox="1"/>
            <p:nvPr/>
          </p:nvSpPr>
          <p:spPr>
            <a:xfrm>
              <a:off x="2400300" y="4970405"/>
              <a:ext cx="14097000" cy="1692771"/>
            </a:xfrm>
            <a:prstGeom prst="rect">
              <a:avLst/>
            </a:prstGeom>
            <a:noFill/>
          </p:spPr>
          <p:txBody>
            <a:bodyPr wrap="square" rtlCol="0">
              <a:spAutoFit/>
            </a:bodyPr>
            <a:lstStyle/>
            <a:p>
              <a:pPr algn="ctr">
                <a:spcAft>
                  <a:spcPts val="1200"/>
                </a:spcAft>
              </a:pPr>
              <a:r>
                <a:rPr lang="en-GB" sz="2800" dirty="0">
                  <a:solidFill>
                    <a:schemeClr val="tx1">
                      <a:lumMod val="95000"/>
                      <a:lumOff val="5000"/>
                    </a:schemeClr>
                  </a:solidFill>
                  <a:latin typeface="Atkinson Hyperlegible"/>
                </a:rPr>
                <a:t>En fonction du seuil considéré, quels sont :</a:t>
              </a:r>
            </a:p>
            <a:p>
              <a:pPr marL="2011680" lvl="4" indent="-182880">
                <a:spcAft>
                  <a:spcPts val="1200"/>
                </a:spcAft>
                <a:buClr>
                  <a:srgbClr val="009999"/>
                </a:buClr>
                <a:buFont typeface="Arial" panose="020B0604020202020204" pitchFamily="34" charset="0"/>
                <a:buChar char="•"/>
              </a:pPr>
              <a:r>
                <a:rPr lang="en-GB" sz="2800" dirty="0" err="1">
                  <a:solidFill>
                    <a:schemeClr val="tx1">
                      <a:lumMod val="95000"/>
                      <a:lumOff val="5000"/>
                    </a:schemeClr>
                  </a:solidFill>
                  <a:latin typeface="Atkinson Hyperlegible"/>
                </a:rPr>
                <a:t>Nombre</a:t>
              </a:r>
              <a:r>
                <a:rPr lang="en-GB" sz="2800" dirty="0">
                  <a:solidFill>
                    <a:schemeClr val="tx1">
                      <a:lumMod val="95000"/>
                      <a:lumOff val="5000"/>
                    </a:schemeClr>
                  </a:solidFill>
                  <a:latin typeface="Atkinson Hyperlegible"/>
                </a:rPr>
                <a:t> et pourcentage d'</a:t>
              </a:r>
              <a:r>
                <a:rPr lang="en-GB" sz="2800" b="1" dirty="0">
                  <a:solidFill>
                    <a:srgbClr val="119C94"/>
                  </a:solidFill>
                  <a:latin typeface="Atkinson Hyperlegible"/>
                </a:rPr>
                <a:t>unités géographiques </a:t>
              </a:r>
              <a:r>
                <a:rPr lang="en-GB" sz="2800" dirty="0">
                  <a:solidFill>
                    <a:schemeClr val="tx1">
                      <a:lumMod val="95000"/>
                      <a:lumOff val="5000"/>
                    </a:schemeClr>
                  </a:solidFill>
                  <a:latin typeface="Atkinson Hyperlegible"/>
                </a:rPr>
                <a:t>qui sont des PAMIs ?</a:t>
              </a:r>
            </a:p>
            <a:p>
              <a:pPr marL="2011680" lvl="4" indent="-182880">
                <a:spcAft>
                  <a:spcPts val="1200"/>
                </a:spcAft>
                <a:buClr>
                  <a:srgbClr val="009999"/>
                </a:buClr>
                <a:buFont typeface="Arial" panose="020B0604020202020204" pitchFamily="34" charset="0"/>
                <a:buChar char="•"/>
              </a:pPr>
              <a:r>
                <a:rPr lang="en-GB" sz="2800" dirty="0" err="1">
                  <a:solidFill>
                    <a:schemeClr val="tx1">
                      <a:lumMod val="95000"/>
                      <a:lumOff val="5000"/>
                    </a:schemeClr>
                  </a:solidFill>
                  <a:latin typeface="Atkinson Hyperlegible"/>
                </a:rPr>
                <a:t>Nombre</a:t>
              </a:r>
              <a:r>
                <a:rPr lang="en-GB" sz="2800" dirty="0">
                  <a:solidFill>
                    <a:schemeClr val="tx1">
                      <a:lumMod val="95000"/>
                      <a:lumOff val="5000"/>
                    </a:schemeClr>
                  </a:solidFill>
                  <a:latin typeface="Atkinson Hyperlegible"/>
                </a:rPr>
                <a:t> et pourcentage de la </a:t>
              </a:r>
              <a:r>
                <a:rPr lang="en-GB" sz="2800" b="1" dirty="0">
                  <a:solidFill>
                    <a:srgbClr val="119C94"/>
                  </a:solidFill>
                  <a:latin typeface="Atkinson Hyperlegible"/>
                </a:rPr>
                <a:t>population </a:t>
              </a:r>
              <a:r>
                <a:rPr lang="en-GB" sz="2800" dirty="0">
                  <a:solidFill>
                    <a:schemeClr val="tx1">
                      <a:lumMod val="95000"/>
                      <a:lumOff val="5000"/>
                    </a:schemeClr>
                  </a:solidFill>
                  <a:latin typeface="Atkinson Hyperlegible"/>
                </a:rPr>
                <a:t>dans les PAMIs ?</a:t>
              </a:r>
            </a:p>
          </p:txBody>
        </p:sp>
      </p:grpSp>
      <p:grpSp>
        <p:nvGrpSpPr>
          <p:cNvPr id="11" name="Group 10">
            <a:extLst>
              <a:ext uri="{FF2B5EF4-FFF2-40B4-BE49-F238E27FC236}">
                <a16:creationId xmlns:a16="http://schemas.microsoft.com/office/drawing/2014/main" id="{F61A1C22-627F-5D15-5C9C-EBB4DE8A41B9}"/>
              </a:ext>
            </a:extLst>
          </p:cNvPr>
          <p:cNvGrpSpPr/>
          <p:nvPr/>
        </p:nvGrpSpPr>
        <p:grpSpPr>
          <a:xfrm>
            <a:off x="2590800" y="7035992"/>
            <a:ext cx="14097000" cy="2725340"/>
            <a:chOff x="2895600" y="7145743"/>
            <a:chExt cx="14097000" cy="2725340"/>
          </a:xfrm>
        </p:grpSpPr>
        <p:pic>
          <p:nvPicPr>
            <p:cNvPr id="8" name="Picture 7">
              <a:extLst>
                <a:ext uri="{FF2B5EF4-FFF2-40B4-BE49-F238E27FC236}">
                  <a16:creationId xmlns:a16="http://schemas.microsoft.com/office/drawing/2014/main" id="{AD17FD59-4B47-F808-B195-D3B28C125383}"/>
                </a:ext>
              </a:extLst>
            </p:cNvPr>
            <p:cNvPicPr>
              <a:picLocks noChangeAspect="1"/>
            </p:cNvPicPr>
            <p:nvPr/>
          </p:nvPicPr>
          <p:blipFill>
            <a:blip r:embed="rId3"/>
            <a:stretch>
              <a:fillRect/>
            </a:stretch>
          </p:blipFill>
          <p:spPr>
            <a:xfrm>
              <a:off x="2895600" y="7711239"/>
              <a:ext cx="14097000" cy="2159844"/>
            </a:xfrm>
            <a:prstGeom prst="rect">
              <a:avLst/>
            </a:prstGeom>
          </p:spPr>
        </p:pic>
        <p:sp>
          <p:nvSpPr>
            <p:cNvPr id="7" name="Isosceles Triangle 6">
              <a:extLst>
                <a:ext uri="{FF2B5EF4-FFF2-40B4-BE49-F238E27FC236}">
                  <a16:creationId xmlns:a16="http://schemas.microsoft.com/office/drawing/2014/main" id="{C180D6E4-88EB-BB3F-C3CE-4BBBB4BC11D2}"/>
                </a:ext>
              </a:extLst>
            </p:cNvPr>
            <p:cNvSpPr/>
            <p:nvPr/>
          </p:nvSpPr>
          <p:spPr>
            <a:xfrm rot="10800000">
              <a:off x="9138912" y="7145743"/>
              <a:ext cx="772174" cy="703528"/>
            </a:xfrm>
            <a:prstGeom prst="triangle">
              <a:avLst>
                <a:gd name="adj" fmla="val 51171"/>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499CCBC-5D37-FD63-3513-4A2A24DF1C34}"/>
                </a:ext>
              </a:extLst>
            </p:cNvPr>
            <p:cNvSpPr/>
            <p:nvPr/>
          </p:nvSpPr>
          <p:spPr>
            <a:xfrm>
              <a:off x="4038599" y="7845419"/>
              <a:ext cx="11963401" cy="1990219"/>
            </a:xfrm>
            <a:prstGeom prst="roundRect">
              <a:avLst/>
            </a:prstGeom>
            <a:no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lumMod val="95000"/>
                      <a:lumOff val="5000"/>
                    </a:schemeClr>
                  </a:solidFill>
                  <a:latin typeface="Cavolini" panose="03000502040302020204" pitchFamily="66" charset="0"/>
                  <a:cs typeface="Cavolini" panose="03000502040302020204" pitchFamily="66" charset="0"/>
                </a:rPr>
                <a:t>Quel est le seuil le plus bas </a:t>
              </a:r>
              <a:r>
                <a:rPr lang="en-GB" sz="2800" b="1" dirty="0" err="1">
                  <a:solidFill>
                    <a:schemeClr val="tx1">
                      <a:lumMod val="95000"/>
                      <a:lumOff val="5000"/>
                    </a:schemeClr>
                  </a:solidFill>
                  <a:latin typeface="Cavolini" panose="03000502040302020204" pitchFamily="66" charset="0"/>
                  <a:cs typeface="Cavolini" panose="03000502040302020204" pitchFamily="66" charset="0"/>
                </a:rPr>
                <a:t>assurant</a:t>
              </a:r>
              <a:r>
                <a:rPr lang="en-GB" sz="2800" b="1" dirty="0">
                  <a:solidFill>
                    <a:schemeClr val="tx1">
                      <a:lumMod val="95000"/>
                      <a:lumOff val="5000"/>
                    </a:schemeClr>
                  </a:solidFill>
                  <a:latin typeface="Cavolini" panose="03000502040302020204" pitchFamily="66" charset="0"/>
                  <a:cs typeface="Cavolini" panose="03000502040302020204" pitchFamily="66" charset="0"/>
                </a:rPr>
                <a:t> la faisabilité d'interventions multisectorielles dans les PAMIs ?</a:t>
              </a:r>
            </a:p>
          </p:txBody>
        </p:sp>
      </p:grpSp>
      <p:sp>
        <p:nvSpPr>
          <p:cNvPr id="21" name="Freeform 10">
            <a:extLst>
              <a:ext uri="{FF2B5EF4-FFF2-40B4-BE49-F238E27FC236}">
                <a16:creationId xmlns:a16="http://schemas.microsoft.com/office/drawing/2014/main" id="{859A69BD-D9BE-12D4-FA16-FD8BFCD1B324}"/>
              </a:ext>
            </a:extLst>
          </p:cNvPr>
          <p:cNvSpPr/>
          <p:nvPr/>
        </p:nvSpPr>
        <p:spPr>
          <a:xfrm>
            <a:off x="3276600" y="2399018"/>
            <a:ext cx="12572999" cy="1219201"/>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FA87F845-3CBA-0AF5-AFDC-8B4361724777}"/>
              </a:ext>
            </a:extLst>
          </p:cNvPr>
          <p:cNvSpPr txBox="1"/>
          <p:nvPr/>
        </p:nvSpPr>
        <p:spPr>
          <a:xfrm>
            <a:off x="3276600" y="2783114"/>
            <a:ext cx="12572999"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Différents </a:t>
            </a:r>
            <a:r>
              <a:rPr lang="en-GB"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scénarios</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 fixation du seuil sont examinés</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Slide Number Placeholder 12">
            <a:extLst>
              <a:ext uri="{FF2B5EF4-FFF2-40B4-BE49-F238E27FC236}">
                <a16:creationId xmlns:a16="http://schemas.microsoft.com/office/drawing/2014/main" id="{B5772581-C588-F693-4C63-35CFA882697D}"/>
              </a:ext>
            </a:extLst>
          </p:cNvPr>
          <p:cNvSpPr>
            <a:spLocks noGrp="1"/>
          </p:cNvSpPr>
          <p:nvPr>
            <p:ph type="sldNum" sz="quarter" idx="7"/>
          </p:nvPr>
        </p:nvSpPr>
        <p:spPr/>
        <p:txBody>
          <a:bodyPr/>
          <a:lstStyle/>
          <a:p>
            <a:fld id="{B6F15528-21DE-4FAA-801E-634DDDAF4B2B}" type="slidenum">
              <a:rPr lang="en-US" smtClean="0"/>
              <a:t>21</a:t>
            </a:fld>
            <a:endParaRPr lang="en-US"/>
          </a:p>
        </p:txBody>
      </p:sp>
    </p:spTree>
    <p:extLst>
      <p:ext uri="{BB962C8B-B14F-4D97-AF65-F5344CB8AC3E}">
        <p14:creationId xmlns:p14="http://schemas.microsoft.com/office/powerpoint/2010/main" val="522014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066799" y="-2009228"/>
            <a:ext cx="102108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1335667" y="419100"/>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Points 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6F4ACD00-708E-C10D-4A00-5924414EE57F}"/>
              </a:ext>
            </a:extLst>
          </p:cNvPr>
          <p:cNvGrpSpPr/>
          <p:nvPr/>
        </p:nvGrpSpPr>
        <p:grpSpPr>
          <a:xfrm>
            <a:off x="-1" y="2873121"/>
            <a:ext cx="16934499" cy="4970055"/>
            <a:chOff x="0" y="2873121"/>
            <a:chExt cx="16154400" cy="4970055"/>
          </a:xfrm>
        </p:grpSpPr>
        <p:sp>
          <p:nvSpPr>
            <p:cNvPr id="9" name="Freeform 4">
              <a:extLst>
                <a:ext uri="{FF2B5EF4-FFF2-40B4-BE49-F238E27FC236}">
                  <a16:creationId xmlns:a16="http://schemas.microsoft.com/office/drawing/2014/main" id="{90A5988B-BF63-F2E3-4D2B-0D5F88AC06B0}"/>
                </a:ext>
              </a:extLst>
            </p:cNvPr>
            <p:cNvSpPr/>
            <p:nvPr/>
          </p:nvSpPr>
          <p:spPr>
            <a:xfrm>
              <a:off x="224000" y="2873121"/>
              <a:ext cx="15930400" cy="493938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996EA22-4B23-1DBF-5C6D-1EE7A156929E}"/>
                </a:ext>
              </a:extLst>
            </p:cNvPr>
            <p:cNvSpPr/>
            <p:nvPr/>
          </p:nvSpPr>
          <p:spPr>
            <a:xfrm>
              <a:off x="0" y="2873121"/>
              <a:ext cx="1074101" cy="497005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353501" y="3766580"/>
            <a:ext cx="15024899" cy="3613490"/>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3000"/>
              </a:spcAft>
              <a:buClrTx/>
              <a:buSzTx/>
              <a:buFontTx/>
              <a:buBlip>
                <a:blip r:embed="rId3"/>
              </a:buBlip>
              <a:tabLst/>
              <a:defRPr/>
            </a:pPr>
            <a:r>
              <a:rPr lang="en-US" sz="2800" kern="100" dirty="0">
                <a:solidFill>
                  <a:prstClr val="black"/>
                </a:solidFill>
                <a:latin typeface="Atkinson Hyperlegible" panose="020B0604020202020204" charset="0"/>
                <a:cs typeface="Times New Roman" panose="02020603050405020304" pitchFamily="18" charset="0"/>
              </a:rPr>
              <a:t>Le</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 consensus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sur la liste des PAMIs</a:t>
            </a:r>
            <a:r>
              <a:rPr lang="en-US" sz="2800" kern="100" dirty="0">
                <a:solidFill>
                  <a:prstClr val="black"/>
                </a:solidFill>
                <a:latin typeface="Atkinson Hyperlegible" panose="020B0604020202020204" charset="0"/>
                <a:ea typeface="Calibri" panose="020F0502020204030204" pitchFamily="34" charset="0"/>
                <a:cs typeface="Times New Roman" panose="02020603050405020304" pitchFamily="18" charset="0"/>
              </a:rPr>
              <a:t> </a:t>
            </a:r>
            <a:r>
              <a:rPr lang="en-US" sz="2800" kern="100" dirty="0" err="1">
                <a:solidFill>
                  <a:prstClr val="black"/>
                </a:solidFill>
                <a:latin typeface="Atkinson Hyperlegible" panose="020B0604020202020204" charset="0"/>
                <a:ea typeface="Calibri" panose="020F0502020204030204" pitchFamily="34" charset="0"/>
                <a:cs typeface="Times New Roman" panose="02020603050405020304" pitchFamily="18" charset="0"/>
              </a:rPr>
              <a:t>s’appuie</a:t>
            </a:r>
            <a:r>
              <a:rPr lang="en-US" sz="2800" kern="100" dirty="0">
                <a:solidFill>
                  <a:prstClr val="black"/>
                </a:solidFill>
                <a:latin typeface="Atkinson Hyperlegible" panose="020B0604020202020204" charset="0"/>
                <a:ea typeface="Calibri" panose="020F0502020204030204" pitchFamily="34" charset="0"/>
                <a:cs typeface="Times New Roman" panose="02020603050405020304" pitchFamily="18" charset="0"/>
              </a:rPr>
              <a:t> sur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les données et les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considérations</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opérationnelles</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3000"/>
              </a:spcAft>
              <a:buClrTx/>
              <a:buSzTx/>
              <a:buFontTx/>
              <a:buBlip>
                <a:blip r:embed="rId3"/>
              </a:buBlip>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Les justifications de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toutes les décisions sont documentées afin d'assurer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la traçabilité du processus </a:t>
            </a:r>
            <a:r>
              <a:rPr kumimoji="0" lang="en-US" sz="2800" b="0" i="0" u="none" strike="noStrike" kern="100" cap="none" spc="0" normalizeH="0" baseline="0" noProof="0" dirty="0" err="1">
                <a:ln>
                  <a:noFill/>
                </a:ln>
                <a:solidFill>
                  <a:srgbClr val="009999"/>
                </a:solidFill>
                <a:effectLst/>
                <a:uLnTx/>
                <a:uFillTx/>
                <a:latin typeface="Atkinson Hyperlegible Bold" panose="020B0604020202020204" charset="0"/>
                <a:ea typeface="+mn-ea"/>
                <a:cs typeface="Times New Roman" panose="02020603050405020304" pitchFamily="18" charset="0"/>
              </a:rPr>
              <a:t>décisionnel</a:t>
            </a:r>
            <a:endPar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Blip>
                <a:blip r:embed="rId3"/>
              </a:buBlip>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La validation par les parties prenantes est une opportunité clé pour assurer l'</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adhésion et l'engagement multisectoriel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dans le </a:t>
            </a:r>
            <a:r>
              <a:rPr kumimoji="0" lang="en-US" sz="28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PN</a:t>
            </a:r>
            <a:r>
              <a:rPr lang="en-US" sz="2800" kern="100" dirty="0">
                <a:solidFill>
                  <a:prstClr val="black"/>
                </a:solidFill>
                <a:latin typeface="Atkinson Hyperlegible" panose="020B0604020202020204" charset="0"/>
                <a:ea typeface="Calibri" panose="020F0502020204030204" pitchFamily="34" charset="0"/>
                <a:cs typeface="Times New Roman" panose="02020603050405020304" pitchFamily="18" charset="0"/>
              </a:rPr>
              <a:t>C</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endParaRPr>
          </a:p>
        </p:txBody>
      </p:sp>
      <p:sp>
        <p:nvSpPr>
          <p:cNvPr id="10" name="Slide Number Placeholder 9">
            <a:extLst>
              <a:ext uri="{FF2B5EF4-FFF2-40B4-BE49-F238E27FC236}">
                <a16:creationId xmlns:a16="http://schemas.microsoft.com/office/drawing/2014/main" id="{7E167CCF-B9E7-646F-2B5F-FA0DBA8A40A8}"/>
              </a:ext>
            </a:extLst>
          </p:cNvPr>
          <p:cNvSpPr>
            <a:spLocks noGrp="1"/>
          </p:cNvSpPr>
          <p:nvPr>
            <p:ph type="sldNum" sz="quarter" idx="12"/>
          </p:nvPr>
        </p:nvSpPr>
        <p:spPr>
          <a:xfrm>
            <a:off x="15621000" y="9627959"/>
            <a:ext cx="2133600" cy="365125"/>
          </a:xfrm>
        </p:spPr>
        <p:txBody>
          <a:bodyPr/>
          <a:lstStyle/>
          <a:p>
            <a:fld id="{B6F15528-21DE-4FAA-801E-634DDDAF4B2B}" type="slidenum">
              <a:rPr lang="en-US" sz="1800" smtClean="0"/>
              <a:pPr/>
              <a:t>22</a:t>
            </a:fld>
            <a:endParaRPr lang="en-US" sz="1800" dirty="0"/>
          </a:p>
        </p:txBody>
      </p:sp>
    </p:spTree>
    <p:extLst>
      <p:ext uri="{BB962C8B-B14F-4D97-AF65-F5344CB8AC3E}">
        <p14:creationId xmlns:p14="http://schemas.microsoft.com/office/powerpoint/2010/main" val="264796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rPr>
              <a:t>Testez vos connaissances</a:t>
            </a:r>
            <a:endParaRPr kumimoji="0" lang="en-US"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endParaRPr>
          </a:p>
        </p:txBody>
      </p:sp>
      <p:pic>
        <p:nvPicPr>
          <p:cNvPr id="2" name="Picture 1">
            <a:extLst>
              <a:ext uri="{FF2B5EF4-FFF2-40B4-BE49-F238E27FC236}">
                <a16:creationId xmlns:a16="http://schemas.microsoft.com/office/drawing/2014/main" id="{215D7821-BD3F-DBE0-53CE-8EAC59050204}"/>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5998AAA7-5986-E99C-741B-2A14123E6E9D}"/>
              </a:ext>
            </a:extLst>
          </p:cNvPr>
          <p:cNvSpPr>
            <a:spLocks noGrp="1"/>
          </p:cNvSpPr>
          <p:nvPr>
            <p:ph type="sldNum" sz="quarter" idx="12"/>
          </p:nvPr>
        </p:nvSpPr>
        <p:spPr/>
        <p:txBody>
          <a:bodyPr/>
          <a:lstStyle/>
          <a:p>
            <a:fld id="{64BE81A3-ADE1-4B8A-B1A6-4A8F0AD1777A}" type="slidenum">
              <a:rPr lang="en-GB" smtClean="0"/>
              <a:t>23</a:t>
            </a:fld>
            <a:endParaRPr lang="en-GB"/>
          </a:p>
        </p:txBody>
      </p:sp>
    </p:spTree>
    <p:extLst>
      <p:ext uri="{BB962C8B-B14F-4D97-AF65-F5344CB8AC3E}">
        <p14:creationId xmlns:p14="http://schemas.microsoft.com/office/powerpoint/2010/main" val="425753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04467"/>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486400" y="3544376"/>
            <a:ext cx="11506200" cy="2803075"/>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 est l'avantage attendu d'un consensus de toutes les parties sur la liste finale des PAMIs ?</a:t>
            </a:r>
          </a:p>
          <a:p>
            <a:pPr marL="971550" lvl="1" indent="-514350">
              <a:lnSpc>
                <a:spcPct val="107000"/>
              </a:lnSpc>
              <a:spcAft>
                <a:spcPts val="1200"/>
              </a:spcAft>
              <a:buFont typeface="+mj-lt"/>
              <a:buAutoNum type="alphaLcParenR"/>
              <a:defRPr/>
            </a:pPr>
            <a:r>
              <a:rPr lang="en-US" sz="2400" kern="100" dirty="0" err="1">
                <a:solidFill>
                  <a:prstClr val="black"/>
                </a:solidFill>
                <a:latin typeface="Atkinson Hyperlegible" panose="020B0604020202020204" charset="0"/>
                <a:ea typeface="Calibri" panose="020F0502020204030204" pitchFamily="34" charset="0"/>
                <a:cs typeface="Arial" panose="020B0604020202020204" pitchFamily="34" charset="0"/>
              </a:rPr>
              <a:t>Garantir</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que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toutes</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les opinions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personnelles</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dûment</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prises</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en</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compte</a:t>
            </a:r>
            <a:endPar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971550" lvl="1" indent="-514350">
              <a:lnSpc>
                <a:spcPct val="107000"/>
              </a:lnSpc>
              <a:spcAft>
                <a:spcPts val="1200"/>
              </a:spcAft>
              <a:buFont typeface="+mj-lt"/>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Maximiser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l'engagement</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des parties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prenantes</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dans le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futur</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PNC </a:t>
            </a:r>
          </a:p>
          <a:p>
            <a:pPr marL="971550" lvl="1" indent="-514350">
              <a:lnSpc>
                <a:spcPct val="107000"/>
              </a:lnSpc>
              <a:spcAft>
                <a:spcPts val="1200"/>
              </a:spcAft>
              <a:buFont typeface="+mj-lt"/>
              <a:buAutoNum type="alphaLcParenR"/>
              <a:defRPr/>
            </a:pP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Réduire</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la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nécessité</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4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d'organiser</a:t>
            </a: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des sessions de formation par la suite</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85800" y="3138258"/>
            <a:ext cx="4610100" cy="4524375"/>
          </a:xfrm>
          <a:prstGeom prst="rect">
            <a:avLst/>
          </a:prstGeom>
        </p:spPr>
      </p:pic>
      <p:sp>
        <p:nvSpPr>
          <p:cNvPr id="2" name="Slide Number Placeholder 1">
            <a:extLst>
              <a:ext uri="{FF2B5EF4-FFF2-40B4-BE49-F238E27FC236}">
                <a16:creationId xmlns:a16="http://schemas.microsoft.com/office/drawing/2014/main" id="{52D10C9C-2D2C-8377-3E8D-9CEC19877A15}"/>
              </a:ext>
            </a:extLst>
          </p:cNvPr>
          <p:cNvSpPr>
            <a:spLocks noGrp="1"/>
          </p:cNvSpPr>
          <p:nvPr>
            <p:ph type="sldNum" sz="quarter" idx="12"/>
          </p:nvPr>
        </p:nvSpPr>
        <p:spPr/>
        <p:txBody>
          <a:bodyPr/>
          <a:lstStyle/>
          <a:p>
            <a:fld id="{64BE81A3-ADE1-4B8A-B1A6-4A8F0AD1777A}" type="slidenum">
              <a:rPr lang="en-GB" smtClean="0"/>
              <a:t>24</a:t>
            </a:fld>
            <a:endParaRPr lang="en-GB"/>
          </a:p>
        </p:txBody>
      </p:sp>
    </p:spTree>
    <p:extLst>
      <p:ext uri="{BB962C8B-B14F-4D97-AF65-F5344CB8AC3E}">
        <p14:creationId xmlns:p14="http://schemas.microsoft.com/office/powerpoint/2010/main" val="2760534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7" name="TextBox 6">
            <a:extLst>
              <a:ext uri="{FF2B5EF4-FFF2-40B4-BE49-F238E27FC236}">
                <a16:creationId xmlns:a16="http://schemas.microsoft.com/office/drawing/2014/main" id="{AE38434C-7DF6-E4AD-6A5A-53291533C01B}"/>
              </a:ext>
            </a:extLst>
          </p:cNvPr>
          <p:cNvSpPr txBox="1"/>
          <p:nvPr/>
        </p:nvSpPr>
        <p:spPr>
          <a:xfrm>
            <a:off x="5486400" y="3544376"/>
            <a:ext cx="11506200" cy="3297121"/>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Quel est l'avantage attendu d'un consensus de toutes les parties sur la liste finale des PAMIs ?</a:t>
            </a:r>
          </a:p>
          <a:p>
            <a:pPr marL="971550" lvl="1" indent="-514350">
              <a:lnSpc>
                <a:spcPct val="107000"/>
              </a:lnSpc>
              <a:spcAft>
                <a:spcPts val="1200"/>
              </a:spcAft>
              <a:buFont typeface="+mj-lt"/>
              <a:buAutoNum type="alphaLcParenR"/>
              <a:defRPr/>
            </a:pPr>
            <a:r>
              <a:rPr lang="en-US" sz="2600" kern="100" dirty="0" err="1">
                <a:solidFill>
                  <a:schemeClr val="bg1">
                    <a:lumMod val="85000"/>
                  </a:schemeClr>
                </a:solidFill>
                <a:latin typeface="Atkinson Hyperlegible" panose="020B0604020202020204" charset="0"/>
                <a:cs typeface="Arial" panose="020B0604020202020204" pitchFamily="34" charset="0"/>
              </a:rPr>
              <a:t>Garantir</a:t>
            </a:r>
            <a:r>
              <a:rPr lang="en-US" sz="2600" kern="100" dirty="0">
                <a:solidFill>
                  <a:schemeClr val="bg1">
                    <a:lumMod val="85000"/>
                  </a:schemeClr>
                </a:solidFill>
                <a:latin typeface="Atkinson Hyperlegible" panose="020B0604020202020204" charset="0"/>
                <a:cs typeface="Arial" panose="020B0604020202020204" pitchFamily="34" charset="0"/>
              </a:rPr>
              <a:t> que </a:t>
            </a:r>
            <a:r>
              <a:rPr lang="en-US" sz="2600" kern="100" dirty="0" err="1">
                <a:solidFill>
                  <a:schemeClr val="bg1">
                    <a:lumMod val="85000"/>
                  </a:schemeClr>
                </a:solidFill>
                <a:latin typeface="Atkinson Hyperlegible" panose="020B0604020202020204" charset="0"/>
                <a:cs typeface="Arial" panose="020B0604020202020204" pitchFamily="34" charset="0"/>
              </a:rPr>
              <a:t>toutes</a:t>
            </a:r>
            <a:r>
              <a:rPr lang="en-US" sz="2600" kern="100" dirty="0">
                <a:solidFill>
                  <a:schemeClr val="bg1">
                    <a:lumMod val="85000"/>
                  </a:schemeClr>
                </a:solidFill>
                <a:latin typeface="Atkinson Hyperlegible" panose="020B0604020202020204" charset="0"/>
                <a:cs typeface="Arial" panose="020B0604020202020204" pitchFamily="34" charset="0"/>
              </a:rPr>
              <a:t> les opinions </a:t>
            </a:r>
            <a:r>
              <a:rPr lang="en-US" sz="2600" kern="100" dirty="0" err="1">
                <a:solidFill>
                  <a:schemeClr val="bg1">
                    <a:lumMod val="85000"/>
                  </a:schemeClr>
                </a:solidFill>
                <a:latin typeface="Atkinson Hyperlegible" panose="020B0604020202020204" charset="0"/>
                <a:cs typeface="Arial" panose="020B0604020202020204" pitchFamily="34" charset="0"/>
              </a:rPr>
              <a:t>personnelles</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sont</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dûment</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prises</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en</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compte</a:t>
            </a:r>
            <a:endParaRPr lang="en-US" sz="2600" kern="100" dirty="0">
              <a:solidFill>
                <a:schemeClr val="bg1">
                  <a:lumMod val="85000"/>
                </a:schemeClr>
              </a:solidFill>
              <a:latin typeface="Atkinson Hyperlegible" panose="020B0604020202020204" charset="0"/>
              <a:cs typeface="Arial" panose="020B0604020202020204" pitchFamily="34" charset="0"/>
            </a:endParaRPr>
          </a:p>
          <a:p>
            <a:pPr marL="971550" lvl="1"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Maximiser </a:t>
            </a:r>
            <a:r>
              <a:rPr lang="en-US" sz="2600" kern="100" dirty="0" err="1">
                <a:solidFill>
                  <a:srgbClr val="009999"/>
                </a:solidFill>
                <a:latin typeface="Atkinson Hyperlegible Bold" panose="020B0604020202020204" charset="0"/>
                <a:cs typeface="Arial" panose="020B0604020202020204" pitchFamily="34" charset="0"/>
              </a:rPr>
              <a:t>l'engagement</a:t>
            </a:r>
            <a:r>
              <a:rPr lang="en-US" sz="2600" kern="100" dirty="0">
                <a:solidFill>
                  <a:srgbClr val="009999"/>
                </a:solidFill>
                <a:latin typeface="Atkinson Hyperlegible Bold" panose="020B0604020202020204" charset="0"/>
                <a:cs typeface="Arial" panose="020B0604020202020204" pitchFamily="34" charset="0"/>
              </a:rPr>
              <a:t> des parties </a:t>
            </a:r>
            <a:r>
              <a:rPr lang="en-US" sz="2600" kern="100" dirty="0" err="1">
                <a:solidFill>
                  <a:srgbClr val="009999"/>
                </a:solidFill>
                <a:latin typeface="Atkinson Hyperlegible Bold" panose="020B0604020202020204" charset="0"/>
                <a:cs typeface="Arial" panose="020B0604020202020204" pitchFamily="34" charset="0"/>
              </a:rPr>
              <a:t>prenantes</a:t>
            </a:r>
            <a:r>
              <a:rPr lang="en-US" sz="2600" kern="100" dirty="0">
                <a:solidFill>
                  <a:srgbClr val="009999"/>
                </a:solidFill>
                <a:latin typeface="Atkinson Hyperlegible Bold" panose="020B0604020202020204" charset="0"/>
                <a:cs typeface="Arial" panose="020B0604020202020204" pitchFamily="34" charset="0"/>
              </a:rPr>
              <a:t> dans le </a:t>
            </a:r>
            <a:r>
              <a:rPr lang="en-US" sz="2600" kern="100" dirty="0" err="1">
                <a:solidFill>
                  <a:srgbClr val="009999"/>
                </a:solidFill>
                <a:latin typeface="Atkinson Hyperlegible Bold" panose="020B0604020202020204" charset="0"/>
                <a:cs typeface="Arial" panose="020B0604020202020204" pitchFamily="34" charset="0"/>
              </a:rPr>
              <a:t>futur</a:t>
            </a:r>
            <a:r>
              <a:rPr lang="en-US" sz="2600" kern="100" dirty="0">
                <a:solidFill>
                  <a:srgbClr val="009999"/>
                </a:solidFill>
                <a:latin typeface="Atkinson Hyperlegible Bold" panose="020B0604020202020204" charset="0"/>
                <a:cs typeface="Arial" panose="020B0604020202020204" pitchFamily="34" charset="0"/>
              </a:rPr>
              <a:t> PNC </a:t>
            </a:r>
          </a:p>
          <a:p>
            <a:pPr marL="971550" lvl="1" indent="-514350">
              <a:lnSpc>
                <a:spcPct val="107000"/>
              </a:lnSpc>
              <a:spcAft>
                <a:spcPts val="1200"/>
              </a:spcAft>
              <a:buFont typeface="+mj-lt"/>
              <a:buAutoNum type="alphaLcParenR"/>
              <a:defRPr/>
            </a:pPr>
            <a:r>
              <a:rPr lang="en-US" sz="2600" kern="100" dirty="0" err="1">
                <a:solidFill>
                  <a:schemeClr val="bg1">
                    <a:lumMod val="85000"/>
                  </a:schemeClr>
                </a:solidFill>
                <a:latin typeface="Atkinson Hyperlegible" panose="020B0604020202020204" charset="0"/>
                <a:cs typeface="Arial" panose="020B0604020202020204" pitchFamily="34" charset="0"/>
              </a:rPr>
              <a:t>Réduire</a:t>
            </a:r>
            <a:r>
              <a:rPr lang="en-US" sz="2600" kern="100" dirty="0">
                <a:solidFill>
                  <a:schemeClr val="bg1">
                    <a:lumMod val="85000"/>
                  </a:schemeClr>
                </a:solidFill>
                <a:latin typeface="Atkinson Hyperlegible" panose="020B0604020202020204" charset="0"/>
                <a:cs typeface="Arial" panose="020B0604020202020204" pitchFamily="34" charset="0"/>
              </a:rPr>
              <a:t> la </a:t>
            </a:r>
            <a:r>
              <a:rPr lang="en-US" sz="2600" kern="100" dirty="0" err="1">
                <a:solidFill>
                  <a:schemeClr val="bg1">
                    <a:lumMod val="85000"/>
                  </a:schemeClr>
                </a:solidFill>
                <a:latin typeface="Atkinson Hyperlegible" panose="020B0604020202020204" charset="0"/>
                <a:cs typeface="Arial" panose="020B0604020202020204" pitchFamily="34" charset="0"/>
              </a:rPr>
              <a:t>nécessité</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d'organiser</a:t>
            </a:r>
            <a:r>
              <a:rPr lang="en-US" sz="2600" kern="100" dirty="0">
                <a:solidFill>
                  <a:schemeClr val="bg1">
                    <a:lumMod val="85000"/>
                  </a:schemeClr>
                </a:solidFill>
                <a:latin typeface="Atkinson Hyperlegible" panose="020B0604020202020204" charset="0"/>
                <a:cs typeface="Arial" panose="020B0604020202020204" pitchFamily="34" charset="0"/>
              </a:rPr>
              <a:t> des sessions de formation par la suite</a:t>
            </a:r>
          </a:p>
        </p:txBody>
      </p:sp>
      <p:sp>
        <p:nvSpPr>
          <p:cNvPr id="3" name="Slide Number Placeholder 2">
            <a:extLst>
              <a:ext uri="{FF2B5EF4-FFF2-40B4-BE49-F238E27FC236}">
                <a16:creationId xmlns:a16="http://schemas.microsoft.com/office/drawing/2014/main" id="{399D6B64-9A18-6343-5310-FAF42FA14286}"/>
              </a:ext>
            </a:extLst>
          </p:cNvPr>
          <p:cNvSpPr>
            <a:spLocks noGrp="1"/>
          </p:cNvSpPr>
          <p:nvPr>
            <p:ph type="sldNum" sz="quarter" idx="12"/>
          </p:nvPr>
        </p:nvSpPr>
        <p:spPr/>
        <p:txBody>
          <a:bodyPr/>
          <a:lstStyle/>
          <a:p>
            <a:fld id="{64BE81A3-ADE1-4B8A-B1A6-4A8F0AD1777A}" type="slidenum">
              <a:rPr lang="en-GB" smtClean="0"/>
              <a:t>25</a:t>
            </a:fld>
            <a:endParaRPr lang="en-GB"/>
          </a:p>
        </p:txBody>
      </p:sp>
    </p:spTree>
    <p:extLst>
      <p:ext uri="{BB962C8B-B14F-4D97-AF65-F5344CB8AC3E}">
        <p14:creationId xmlns:p14="http://schemas.microsoft.com/office/powerpoint/2010/main" val="215761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609600" y="3162300"/>
            <a:ext cx="4610100" cy="4524375"/>
          </a:xfrm>
          <a:prstGeom prst="rect">
            <a:avLst/>
          </a:prstGeom>
        </p:spPr>
      </p:pic>
      <p:sp>
        <p:nvSpPr>
          <p:cNvPr id="3" name="TextBox 2">
            <a:extLst>
              <a:ext uri="{FF2B5EF4-FFF2-40B4-BE49-F238E27FC236}">
                <a16:creationId xmlns:a16="http://schemas.microsoft.com/office/drawing/2014/main" id="{43994B83-A18A-7231-F0CE-48BD0EB35A56}"/>
              </a:ext>
            </a:extLst>
          </p:cNvPr>
          <p:cNvSpPr txBox="1"/>
          <p:nvPr/>
        </p:nvSpPr>
        <p:spPr>
          <a:xfrm>
            <a:off x="5410200" y="3314700"/>
            <a:ext cx="12192000" cy="452495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Pourquoi les sessions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groupe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sont-elles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utiles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lors d'un atelier de validation participative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Prolonger la durée de l'atelier</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Canaliser les expertises/connaissances convergentes pour des discussions plus efficaces </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Limiter le nombre de participants</a:t>
            </a:r>
          </a:p>
          <a:p>
            <a:pPr marL="971550" lvl="1" indent="-514350">
              <a:lnSpc>
                <a:spcPct val="107000"/>
              </a:lnSpc>
              <a:spcAft>
                <a:spcPts val="1200"/>
              </a:spcAft>
              <a:buFont typeface="+mj-lt"/>
              <a:buAutoNum type="alphaLcParenR"/>
              <a:defRPr/>
            </a:pP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Renforcer</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les </a:t>
            </a:r>
            <a:r>
              <a:rPr kumimoji="0" lang="en-US" sz="2600" b="0" i="0" u="none" strike="noStrike" kern="100" cap="none" spc="0" normalizeH="0" baseline="0" noProof="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liens entre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les participants</a:t>
            </a:r>
            <a:endPar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1615923-912A-0D3C-B58A-66D3A5CFDD79}"/>
              </a:ext>
            </a:extLst>
          </p:cNvPr>
          <p:cNvSpPr>
            <a:spLocks noGrp="1"/>
          </p:cNvSpPr>
          <p:nvPr>
            <p:ph type="sldNum" sz="quarter" idx="12"/>
          </p:nvPr>
        </p:nvSpPr>
        <p:spPr/>
        <p:txBody>
          <a:bodyPr/>
          <a:lstStyle/>
          <a:p>
            <a:fld id="{64BE81A3-ADE1-4B8A-B1A6-4A8F0AD1777A}" type="slidenum">
              <a:rPr lang="en-GB" smtClean="0"/>
              <a:t>26</a:t>
            </a:fld>
            <a:endParaRPr lang="en-GB"/>
          </a:p>
        </p:txBody>
      </p:sp>
    </p:spTree>
    <p:extLst>
      <p:ext uri="{BB962C8B-B14F-4D97-AF65-F5344CB8AC3E}">
        <p14:creationId xmlns:p14="http://schemas.microsoft.com/office/powerpoint/2010/main" val="116314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2468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28600" y="3314700"/>
            <a:ext cx="5276850" cy="4562475"/>
          </a:xfrm>
          <a:prstGeom prst="rect">
            <a:avLst/>
          </a:prstGeom>
        </p:spPr>
      </p:pic>
      <p:sp>
        <p:nvSpPr>
          <p:cNvPr id="7" name="TextBox 6">
            <a:extLst>
              <a:ext uri="{FF2B5EF4-FFF2-40B4-BE49-F238E27FC236}">
                <a16:creationId xmlns:a16="http://schemas.microsoft.com/office/drawing/2014/main" id="{D97F4E51-AF2C-0B43-1C30-19AC2B591E3C}"/>
              </a:ext>
            </a:extLst>
          </p:cNvPr>
          <p:cNvSpPr txBox="1"/>
          <p:nvPr/>
        </p:nvSpPr>
        <p:spPr>
          <a:xfrm>
            <a:off x="5410200" y="3314700"/>
            <a:ext cx="12192000" cy="452495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Pourquoi les sessions de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groupe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sont-elles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utiles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lors d'un atelier de validation participative ?</a:t>
            </a:r>
          </a:p>
          <a:p>
            <a:pPr marL="971550" lvl="1" indent="-514350">
              <a:lnSpc>
                <a:spcPct val="107000"/>
              </a:lnSpc>
              <a:spcAft>
                <a:spcPts val="1200"/>
              </a:spcAft>
              <a:buFont typeface="+mj-lt"/>
              <a:buAutoNum type="alphaLcParenR"/>
              <a:defRPr/>
            </a:pPr>
            <a:r>
              <a:rPr lang="en-US" sz="2600" kern="100" dirty="0">
                <a:solidFill>
                  <a:schemeClr val="bg1">
                    <a:lumMod val="75000"/>
                  </a:schemeClr>
                </a:solidFill>
                <a:latin typeface="Atkinson Hyperlegible" panose="020B0604020202020204" charset="0"/>
                <a:cs typeface="Arial" panose="020B0604020202020204" pitchFamily="34" charset="0"/>
              </a:rPr>
              <a:t>Prolonger la durée de l'atelier</a:t>
            </a:r>
          </a:p>
          <a:p>
            <a:pPr marL="971550" lvl="1" indent="-514350">
              <a:lnSpc>
                <a:spcPct val="107000"/>
              </a:lnSpc>
              <a:spcAft>
                <a:spcPts val="1200"/>
              </a:spcAft>
              <a:buFont typeface="+mj-lt"/>
              <a:buAutoNum type="alphaLcParenR"/>
              <a:defRPr/>
            </a:pPr>
            <a:r>
              <a:rPr lang="en-US" sz="2600" kern="100" dirty="0">
                <a:solidFill>
                  <a:srgbClr val="009999"/>
                </a:solidFill>
                <a:latin typeface="Atkinson Hyperlegible Bold" panose="020B0604020202020204" charset="0"/>
                <a:cs typeface="Arial" panose="020B0604020202020204" pitchFamily="34" charset="0"/>
              </a:rPr>
              <a:t>Canaliser les expertises/connaissances convergentes pour des discussions plus efficaces </a:t>
            </a:r>
          </a:p>
          <a:p>
            <a:pPr marL="971550" lvl="1" indent="-514350">
              <a:lnSpc>
                <a:spcPct val="107000"/>
              </a:lnSpc>
              <a:spcAft>
                <a:spcPts val="1200"/>
              </a:spcAft>
              <a:buFont typeface="+mj-lt"/>
              <a:buAutoNum type="alphaLcParenR"/>
              <a:defRPr/>
            </a:pPr>
            <a:r>
              <a:rPr lang="en-US" sz="2600" kern="100" dirty="0">
                <a:solidFill>
                  <a:schemeClr val="bg1">
                    <a:lumMod val="75000"/>
                  </a:schemeClr>
                </a:solidFill>
                <a:latin typeface="Atkinson Hyperlegible" panose="020B0604020202020204" charset="0"/>
                <a:cs typeface="Arial" panose="020B0604020202020204" pitchFamily="34" charset="0"/>
              </a:rPr>
              <a:t>Limiter le nombre de participants</a:t>
            </a:r>
          </a:p>
          <a:p>
            <a:pPr marL="971550" lvl="1" indent="-514350">
              <a:lnSpc>
                <a:spcPct val="107000"/>
              </a:lnSpc>
              <a:spcAft>
                <a:spcPts val="1200"/>
              </a:spcAft>
              <a:buFont typeface="+mj-lt"/>
              <a:buAutoNum type="alphaLcParenR"/>
              <a:defRPr/>
            </a:pPr>
            <a:r>
              <a:rPr lang="en-US" sz="2600" kern="100" dirty="0" err="1">
                <a:solidFill>
                  <a:schemeClr val="bg1">
                    <a:lumMod val="75000"/>
                  </a:schemeClr>
                </a:solidFill>
                <a:latin typeface="Atkinson Hyperlegible" panose="020B0604020202020204" charset="0"/>
                <a:cs typeface="Arial" panose="020B0604020202020204" pitchFamily="34" charset="0"/>
              </a:rPr>
              <a:t>Renforcer</a:t>
            </a:r>
            <a:r>
              <a:rPr lang="en-US" sz="2600" kern="100" dirty="0">
                <a:solidFill>
                  <a:schemeClr val="bg1">
                    <a:lumMod val="75000"/>
                  </a:schemeClr>
                </a:solidFill>
                <a:latin typeface="Atkinson Hyperlegible" panose="020B0604020202020204" charset="0"/>
                <a:cs typeface="Arial" panose="020B0604020202020204" pitchFamily="34" charset="0"/>
              </a:rPr>
              <a:t> les liens entre les participants</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515ABB1-DAAE-7AAD-FBFA-B0AEDDFBDAAC}"/>
              </a:ext>
            </a:extLst>
          </p:cNvPr>
          <p:cNvSpPr>
            <a:spLocks noGrp="1"/>
          </p:cNvSpPr>
          <p:nvPr>
            <p:ph type="sldNum" sz="quarter" idx="12"/>
          </p:nvPr>
        </p:nvSpPr>
        <p:spPr/>
        <p:txBody>
          <a:bodyPr/>
          <a:lstStyle/>
          <a:p>
            <a:fld id="{64BE81A3-ADE1-4B8A-B1A6-4A8F0AD1777A}" type="slidenum">
              <a:rPr lang="en-GB" smtClean="0"/>
              <a:t>27</a:t>
            </a:fld>
            <a:endParaRPr lang="en-GB"/>
          </a:p>
        </p:txBody>
      </p:sp>
    </p:spTree>
    <p:extLst>
      <p:ext uri="{BB962C8B-B14F-4D97-AF65-F5344CB8AC3E}">
        <p14:creationId xmlns:p14="http://schemas.microsoft.com/office/powerpoint/2010/main" val="423020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096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216812" y="3474563"/>
            <a:ext cx="12115800" cy="3757119"/>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Lors de la fixation du seuil de l'indice de vulnérabilité, quel facteur clé doit guider la prise de décision ?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Modélisation statistique du risque de (re)</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émergence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du choléra</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Implications pratiques et opérationnelles concernant la faisabilité de la mise en œuvre d'interventions multisectorielles dans les PAMIs </a:t>
            </a:r>
          </a:p>
          <a:p>
            <a:pPr marL="914400" lvl="1" indent="-457200">
              <a:lnSpc>
                <a:spcPct val="107000"/>
              </a:lnSpc>
              <a:spcAft>
                <a:spcPts val="1200"/>
              </a:spcAft>
              <a:buFontTx/>
              <a:buAutoNum type="alphaLcParenR"/>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I</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mportance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historique des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unités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géographiques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pour le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choléra au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cours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des dernières décennies </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06712" y="3090936"/>
            <a:ext cx="4610100" cy="4524375"/>
          </a:xfrm>
          <a:prstGeom prst="rect">
            <a:avLst/>
          </a:prstGeom>
        </p:spPr>
      </p:pic>
      <p:sp>
        <p:nvSpPr>
          <p:cNvPr id="4" name="Slide Number Placeholder 3">
            <a:extLst>
              <a:ext uri="{FF2B5EF4-FFF2-40B4-BE49-F238E27FC236}">
                <a16:creationId xmlns:a16="http://schemas.microsoft.com/office/drawing/2014/main" id="{C3624102-16D1-C5BE-BD81-F36E412E65BC}"/>
              </a:ext>
            </a:extLst>
          </p:cNvPr>
          <p:cNvSpPr>
            <a:spLocks noGrp="1"/>
          </p:cNvSpPr>
          <p:nvPr>
            <p:ph type="sldNum" sz="quarter" idx="12"/>
          </p:nvPr>
        </p:nvSpPr>
        <p:spPr/>
        <p:txBody>
          <a:bodyPr/>
          <a:lstStyle/>
          <a:p>
            <a:fld id="{64BE81A3-ADE1-4B8A-B1A6-4A8F0AD1777A}" type="slidenum">
              <a:rPr lang="en-GB" smtClean="0"/>
              <a:t>28</a:t>
            </a:fld>
            <a:endParaRPr lang="en-GB"/>
          </a:p>
        </p:txBody>
      </p:sp>
    </p:spTree>
    <p:extLst>
      <p:ext uri="{BB962C8B-B14F-4D97-AF65-F5344CB8AC3E}">
        <p14:creationId xmlns:p14="http://schemas.microsoft.com/office/powerpoint/2010/main" val="3750282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9822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127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3528" y="3771900"/>
            <a:ext cx="5276850" cy="4562475"/>
          </a:xfrm>
          <a:prstGeom prst="rect">
            <a:avLst/>
          </a:prstGeom>
        </p:spPr>
      </p:pic>
      <p:sp>
        <p:nvSpPr>
          <p:cNvPr id="7" name="TextBox 6">
            <a:extLst>
              <a:ext uri="{FF2B5EF4-FFF2-40B4-BE49-F238E27FC236}">
                <a16:creationId xmlns:a16="http://schemas.microsoft.com/office/drawing/2014/main" id="{B2EBC2D4-737E-536C-CDC2-FF3EB8DBF6C0}"/>
              </a:ext>
            </a:extLst>
          </p:cNvPr>
          <p:cNvSpPr txBox="1"/>
          <p:nvPr/>
        </p:nvSpPr>
        <p:spPr>
          <a:xfrm>
            <a:off x="5216812" y="3474563"/>
            <a:ext cx="12115800" cy="433913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Lors de la fixation du seuil de l'indice de vulnérabilité, quel facteur clé doit guider la prise de décision ?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Modélisation statistique du risque de (re)</a:t>
            </a:r>
            <a:r>
              <a:rPr lang="en-US" sz="2600" kern="100" dirty="0" err="1">
                <a:solidFill>
                  <a:schemeClr val="bg1">
                    <a:lumMod val="85000"/>
                  </a:schemeClr>
                </a:solidFill>
                <a:latin typeface="Atkinson Hyperlegible" panose="020B0604020202020204" charset="0"/>
                <a:cs typeface="Arial" panose="020B0604020202020204" pitchFamily="34" charset="0"/>
              </a:rPr>
              <a:t>émergence</a:t>
            </a:r>
            <a:r>
              <a:rPr lang="en-US" sz="2600" kern="100" dirty="0">
                <a:solidFill>
                  <a:schemeClr val="bg1">
                    <a:lumMod val="85000"/>
                  </a:schemeClr>
                </a:solidFill>
                <a:latin typeface="Atkinson Hyperlegible" panose="020B0604020202020204" charset="0"/>
                <a:cs typeface="Arial" panose="020B0604020202020204" pitchFamily="34" charset="0"/>
              </a:rPr>
              <a:t> du choléra</a:t>
            </a:r>
          </a:p>
          <a:p>
            <a:pPr marL="914400" lvl="1" indent="-457200">
              <a:lnSpc>
                <a:spcPct val="107000"/>
              </a:lnSpc>
              <a:spcAft>
                <a:spcPts val="1200"/>
              </a:spcAft>
              <a:buFontTx/>
              <a:buAutoNum type="alphaLcParenR"/>
              <a:defRPr/>
            </a:pPr>
            <a:r>
              <a:rPr lang="en-US" sz="2600" kern="100" dirty="0">
                <a:solidFill>
                  <a:srgbClr val="009999"/>
                </a:solidFill>
                <a:latin typeface="Atkinson Hyperlegible Bold" panose="020B0604020202020204" charset="0"/>
                <a:cs typeface="Arial" panose="020B0604020202020204" pitchFamily="34" charset="0"/>
              </a:rPr>
              <a:t>Implications pratiques et opérationnelles concernant la faisabilité de la mise en œuvre d'interventions multisectorielles dans les PAMIs </a:t>
            </a:r>
          </a:p>
          <a:p>
            <a:pPr marL="914400" lvl="1" indent="-457200">
              <a:lnSpc>
                <a:spcPct val="107000"/>
              </a:lnSpc>
              <a:spcAft>
                <a:spcPts val="1200"/>
              </a:spcAft>
              <a:buFontTx/>
              <a:buAutoNum type="alphaLcParenR"/>
              <a:defRPr/>
            </a:pPr>
            <a:r>
              <a:rPr lang="en-US" sz="2600" kern="100" dirty="0">
                <a:solidFill>
                  <a:schemeClr val="bg1">
                    <a:lumMod val="85000"/>
                  </a:schemeClr>
                </a:solidFill>
                <a:latin typeface="Atkinson Hyperlegible" panose="020B0604020202020204" charset="0"/>
                <a:cs typeface="Arial" panose="020B0604020202020204" pitchFamily="34" charset="0"/>
              </a:rPr>
              <a:t>Importance </a:t>
            </a:r>
            <a:r>
              <a:rPr lang="en-US" sz="2600" kern="100" dirty="0" err="1">
                <a:solidFill>
                  <a:schemeClr val="bg1">
                    <a:lumMod val="85000"/>
                  </a:schemeClr>
                </a:solidFill>
                <a:latin typeface="Atkinson Hyperlegible" panose="020B0604020202020204" charset="0"/>
                <a:cs typeface="Arial" panose="020B0604020202020204" pitchFamily="34" charset="0"/>
              </a:rPr>
              <a:t>historique</a:t>
            </a:r>
            <a:r>
              <a:rPr lang="en-US" sz="2600" kern="100" dirty="0">
                <a:solidFill>
                  <a:schemeClr val="bg1">
                    <a:lumMod val="85000"/>
                  </a:schemeClr>
                </a:solidFill>
                <a:latin typeface="Atkinson Hyperlegible" panose="020B0604020202020204" charset="0"/>
                <a:cs typeface="Arial" panose="020B0604020202020204" pitchFamily="34" charset="0"/>
              </a:rPr>
              <a:t> des </a:t>
            </a:r>
            <a:r>
              <a:rPr lang="en-US" sz="2600" kern="100" dirty="0" err="1">
                <a:solidFill>
                  <a:schemeClr val="bg1">
                    <a:lumMod val="85000"/>
                  </a:schemeClr>
                </a:solidFill>
                <a:latin typeface="Atkinson Hyperlegible" panose="020B0604020202020204" charset="0"/>
                <a:cs typeface="Arial" panose="020B0604020202020204" pitchFamily="34" charset="0"/>
              </a:rPr>
              <a:t>unités</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géographiques</a:t>
            </a:r>
            <a:r>
              <a:rPr lang="en-US" sz="2600" kern="100" dirty="0">
                <a:solidFill>
                  <a:schemeClr val="bg1">
                    <a:lumMod val="85000"/>
                  </a:schemeClr>
                </a:solidFill>
                <a:latin typeface="Atkinson Hyperlegible" panose="020B0604020202020204" charset="0"/>
                <a:cs typeface="Arial" panose="020B0604020202020204" pitchFamily="34" charset="0"/>
              </a:rPr>
              <a:t> pour le choléra au </a:t>
            </a:r>
            <a:r>
              <a:rPr lang="en-US" sz="2600" kern="100" dirty="0" err="1">
                <a:solidFill>
                  <a:schemeClr val="bg1">
                    <a:lumMod val="85000"/>
                  </a:schemeClr>
                </a:solidFill>
                <a:latin typeface="Atkinson Hyperlegible" panose="020B0604020202020204" charset="0"/>
                <a:cs typeface="Arial" panose="020B0604020202020204" pitchFamily="34" charset="0"/>
              </a:rPr>
              <a:t>cours</a:t>
            </a:r>
            <a:r>
              <a:rPr lang="en-US" sz="2600" kern="100" dirty="0">
                <a:solidFill>
                  <a:schemeClr val="bg1">
                    <a:lumMod val="85000"/>
                  </a:schemeClr>
                </a:solidFill>
                <a:latin typeface="Atkinson Hyperlegible" panose="020B0604020202020204" charset="0"/>
                <a:cs typeface="Arial" panose="020B0604020202020204" pitchFamily="34" charset="0"/>
              </a:rPr>
              <a:t> des </a:t>
            </a:r>
            <a:r>
              <a:rPr lang="en-US" sz="2600" kern="100" dirty="0" err="1">
                <a:solidFill>
                  <a:schemeClr val="bg1">
                    <a:lumMod val="85000"/>
                  </a:schemeClr>
                </a:solidFill>
                <a:latin typeface="Atkinson Hyperlegible" panose="020B0604020202020204" charset="0"/>
                <a:cs typeface="Arial" panose="020B0604020202020204" pitchFamily="34" charset="0"/>
              </a:rPr>
              <a:t>dernières</a:t>
            </a:r>
            <a:r>
              <a:rPr lang="en-US" sz="2600" kern="100" dirty="0">
                <a:solidFill>
                  <a:schemeClr val="bg1">
                    <a:lumMod val="85000"/>
                  </a:schemeClr>
                </a:solidFill>
                <a:latin typeface="Atkinson Hyperlegible" panose="020B0604020202020204" charset="0"/>
                <a:cs typeface="Arial" panose="020B0604020202020204" pitchFamily="34" charset="0"/>
              </a:rPr>
              <a:t> </a:t>
            </a:r>
            <a:r>
              <a:rPr lang="en-US" sz="2600" kern="100" dirty="0" err="1">
                <a:solidFill>
                  <a:schemeClr val="bg1">
                    <a:lumMod val="85000"/>
                  </a:schemeClr>
                </a:solidFill>
                <a:latin typeface="Atkinson Hyperlegible" panose="020B0604020202020204" charset="0"/>
                <a:cs typeface="Arial" panose="020B0604020202020204" pitchFamily="34" charset="0"/>
              </a:rPr>
              <a:t>décennies</a:t>
            </a:r>
            <a:r>
              <a:rPr lang="en-US" sz="2600" kern="100" dirty="0">
                <a:solidFill>
                  <a:schemeClr val="bg1">
                    <a:lumMod val="85000"/>
                  </a:schemeClr>
                </a:solidFill>
                <a:latin typeface="Atkinson Hyperlegible" panose="020B0604020202020204" charset="0"/>
                <a:cs typeface="Arial" panose="020B0604020202020204" pitchFamily="34" charset="0"/>
              </a:rPr>
              <a:t> </a:t>
            </a:r>
          </a:p>
          <a:p>
            <a:pPr lvl="1">
              <a:lnSpc>
                <a:spcPct val="107000"/>
              </a:lnSpc>
              <a:spcAft>
                <a:spcPts val="1200"/>
              </a:spcAft>
              <a:defRPr/>
            </a:pPr>
            <a:endParaRPr lang="en-US" sz="2600" kern="100" dirty="0">
              <a:solidFill>
                <a:schemeClr val="bg1">
                  <a:lumMod val="85000"/>
                </a:schemeClr>
              </a:solidFill>
              <a:latin typeface="Atkinson Hyperlegible" panose="020B0604020202020204" charset="0"/>
              <a:cs typeface="Arial" panose="020B0604020202020204" pitchFamily="34" charset="0"/>
            </a:endParaRPr>
          </a:p>
        </p:txBody>
      </p:sp>
      <p:sp>
        <p:nvSpPr>
          <p:cNvPr id="3" name="Slide Number Placeholder 2">
            <a:extLst>
              <a:ext uri="{FF2B5EF4-FFF2-40B4-BE49-F238E27FC236}">
                <a16:creationId xmlns:a16="http://schemas.microsoft.com/office/drawing/2014/main" id="{C69F2EDA-3C1E-CA75-04BF-B0BD5B0F3969}"/>
              </a:ext>
            </a:extLst>
          </p:cNvPr>
          <p:cNvSpPr>
            <a:spLocks noGrp="1"/>
          </p:cNvSpPr>
          <p:nvPr>
            <p:ph type="sldNum" sz="quarter" idx="12"/>
          </p:nvPr>
        </p:nvSpPr>
        <p:spPr/>
        <p:txBody>
          <a:bodyPr/>
          <a:lstStyle/>
          <a:p>
            <a:fld id="{64BE81A3-ADE1-4B8A-B1A6-4A8F0AD1777A}" type="slidenum">
              <a:rPr lang="en-GB" smtClean="0"/>
              <a:t>29</a:t>
            </a:fld>
            <a:endParaRPr lang="en-GB"/>
          </a:p>
        </p:txBody>
      </p:sp>
    </p:spTree>
    <p:extLst>
      <p:ext uri="{BB962C8B-B14F-4D97-AF65-F5344CB8AC3E}">
        <p14:creationId xmlns:p14="http://schemas.microsoft.com/office/powerpoint/2010/main" val="12119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67CC28-5AF9-4540-824C-C92ECF0E3A8B}"/>
              </a:ext>
            </a:extLst>
          </p:cNvPr>
          <p:cNvGrpSpPr/>
          <p:nvPr/>
        </p:nvGrpSpPr>
        <p:grpSpPr>
          <a:xfrm>
            <a:off x="1716405" y="2781299"/>
            <a:ext cx="14626560" cy="5486401"/>
            <a:chOff x="1716405" y="2781299"/>
            <a:chExt cx="14626560" cy="5486401"/>
          </a:xfrm>
        </p:grpSpPr>
        <p:sp>
          <p:nvSpPr>
            <p:cNvPr id="20" name="Rectangle 19">
              <a:extLst>
                <a:ext uri="{FF2B5EF4-FFF2-40B4-BE49-F238E27FC236}">
                  <a16:creationId xmlns:a16="http://schemas.microsoft.com/office/drawing/2014/main" id="{6BAB5282-636C-49C9-8906-400122A811EC}"/>
                </a:ext>
              </a:extLst>
            </p:cNvPr>
            <p:cNvSpPr/>
            <p:nvPr/>
          </p:nvSpPr>
          <p:spPr>
            <a:xfrm>
              <a:off x="2667030" y="3543300"/>
              <a:ext cx="13182570" cy="38862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716405" y="2888055"/>
              <a:ext cx="1443990" cy="5379645"/>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4898975" y="2781299"/>
              <a:ext cx="1443990" cy="5486401"/>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710319" y="4273247"/>
            <a:ext cx="13115306" cy="2426305"/>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1" i="0" u="none" strike="noStrike" kern="1200" cap="none" spc="0" normalizeH="0" baseline="0" noProof="0" dirty="0" err="1">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Objectifs</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 </a:t>
            </a:r>
            <a:r>
              <a:rPr lang="en-GB" sz="2800" dirty="0">
                <a:solidFill>
                  <a:srgbClr val="2A1720"/>
                </a:solidFill>
                <a:latin typeface="Atkinson Hyperlegible" panose="020B0604020202020204" charset="0"/>
                <a:sym typeface="Atkinson Hyperlegible Bold"/>
              </a:rPr>
              <a:t>de la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validation par</a:t>
            </a:r>
            <a:r>
              <a:rPr kumimoji="0" lang="en-GB" sz="2800" b="0" i="0" u="none" strike="noStrike" kern="1200" cap="none" spc="0" normalizeH="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 l</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es parties prenantes</a:t>
            </a: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Comment </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préparer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un atelier de validation des PAMIs</a:t>
            </a: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Comment </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organiser </a:t>
            </a:r>
            <a:r>
              <a:rPr lang="en-GB" sz="2800" dirty="0">
                <a:solidFill>
                  <a:srgbClr val="2A1720"/>
                </a:solidFill>
                <a:latin typeface="Atkinson Hyperlegible" panose="020B0604020202020204" charset="0"/>
              </a:rPr>
              <a:t>un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atelier de validation des PAMIs</a:t>
            </a:r>
            <a:endParaRPr kumimoji="0" lang="en-GB" sz="2800" b="1" i="0" u="none" strike="noStrike" kern="1200" cap="none" spc="0" normalizeH="0" baseline="0" noProof="0" dirty="0">
              <a:ln>
                <a:noFill/>
              </a:ln>
              <a:solidFill>
                <a:srgbClr val="009999"/>
              </a:solidFill>
              <a:effectLst/>
              <a:uLnTx/>
              <a:uFillTx/>
              <a:latin typeface="Atkinson Hyperlegible" panose="020B0604020202020204" charset="0"/>
              <a:ea typeface="Atkinson Hyperlegible Bold"/>
              <a:cs typeface="Atkinson Hyperlegible Bold"/>
            </a:endParaRP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Comment </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favoriser le consensus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sur la liste des PAMIs</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142999" y="-1382727"/>
            <a:ext cx="10287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010308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68BCFAA9-BD60-F4E7-3B95-2046D50715E3}"/>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2E58DAF7-7BF9-C4ED-549C-8266D596B419}"/>
              </a:ext>
            </a:extLst>
          </p:cNvPr>
          <p:cNvSpPr>
            <a:spLocks noGrp="1"/>
          </p:cNvSpPr>
          <p:nvPr>
            <p:ph type="sldNum" sz="quarter" idx="12"/>
          </p:nvPr>
        </p:nvSpPr>
        <p:spPr/>
        <p:txBody>
          <a:bodyPr/>
          <a:lstStyle/>
          <a:p>
            <a:fld id="{64BE81A3-ADE1-4B8A-B1A6-4A8F0AD1777A}" type="slidenum">
              <a:rPr lang="en-GB" smtClean="0"/>
              <a:t>30</a:t>
            </a:fld>
            <a:endParaRPr lang="en-GB"/>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382727"/>
            <a:ext cx="100584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Validation participative</a:t>
            </a:r>
          </a:p>
        </p:txBody>
      </p:sp>
      <p:sp>
        <p:nvSpPr>
          <p:cNvPr id="8" name="TextBox 7">
            <a:extLst>
              <a:ext uri="{FF2B5EF4-FFF2-40B4-BE49-F238E27FC236}">
                <a16:creationId xmlns:a16="http://schemas.microsoft.com/office/drawing/2014/main" id="{537C706E-544D-5D35-FBF2-B9DA092710E6}"/>
              </a:ext>
            </a:extLst>
          </p:cNvPr>
          <p:cNvSpPr txBox="1"/>
          <p:nvPr/>
        </p:nvSpPr>
        <p:spPr>
          <a:xfrm>
            <a:off x="1752600" y="2319564"/>
            <a:ext cx="14097000" cy="2373727"/>
          </a:xfrm>
          <a:prstGeom prst="rect">
            <a:avLst/>
          </a:prstGeom>
          <a:noFill/>
        </p:spPr>
        <p:txBody>
          <a:bodyPr wrap="square">
            <a:spAutoFit/>
          </a:bodyPr>
          <a:lstStyle/>
          <a:p>
            <a:pPr marL="905256" marR="0" lvl="7" indent="-457200" algn="l" defTabSz="914400" rtl="0" eaLnBrk="1" fontAlgn="auto" latinLnBrk="0" hangingPunct="1">
              <a:lnSpc>
                <a:spcPct val="130000"/>
              </a:lnSpc>
              <a:spcBef>
                <a:spcPct val="0"/>
              </a:spcBef>
              <a:spcAft>
                <a:spcPts val="0"/>
              </a:spcAft>
              <a:buClr>
                <a:srgbClr val="119C94"/>
              </a:buClr>
              <a:buSzTx/>
              <a:buFontTx/>
              <a:buBlip>
                <a:blip r:embed="rId3"/>
              </a:buBlip>
              <a:tabLst/>
              <a:defRPr/>
            </a:pPr>
            <a:r>
              <a:rPr kumimoji="0" lang="en-GB"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Objectifs</a:t>
            </a:r>
          </a:p>
          <a:p>
            <a:pPr marL="1362456" lvl="8" indent="-457200">
              <a:lnSpc>
                <a:spcPct val="130000"/>
              </a:lnSpc>
              <a:spcBef>
                <a:spcPct val="0"/>
              </a:spcBef>
              <a:buClr>
                <a:srgbClr val="119C94"/>
              </a:buClr>
              <a:buFont typeface="Arial" panose="020B0604020202020204" pitchFamily="34" charset="0"/>
              <a:buChar char="•"/>
            </a:pPr>
            <a:r>
              <a:rPr lang="en-GB" sz="2800" dirty="0" err="1">
                <a:latin typeface="Atkinson Hyperlegible"/>
              </a:rPr>
              <a:t>Valider</a:t>
            </a:r>
            <a:r>
              <a:rPr lang="en-GB" sz="2800" dirty="0">
                <a:latin typeface="Atkinson Hyperlegible"/>
              </a:rPr>
              <a:t> les facteurs de vulnérabilité et les indicateurs mesurables</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Compléter les données manquantes</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Sélectionner un </a:t>
            </a:r>
            <a:r>
              <a:rPr lang="en-GB" sz="2800" b="1" dirty="0">
                <a:solidFill>
                  <a:srgbClr val="119C94"/>
                </a:solidFill>
                <a:latin typeface="Atkinson Hyperlegible Bold" panose="020B0604020202020204" charset="0"/>
              </a:rPr>
              <a:t>seuil d'indice de vulnérabilité</a:t>
            </a:r>
          </a:p>
        </p:txBody>
      </p:sp>
      <p:sp>
        <p:nvSpPr>
          <p:cNvPr id="9" name="TextBox 8">
            <a:extLst>
              <a:ext uri="{FF2B5EF4-FFF2-40B4-BE49-F238E27FC236}">
                <a16:creationId xmlns:a16="http://schemas.microsoft.com/office/drawing/2014/main" id="{1C99F682-410B-4518-F98B-1A12C13DC92A}"/>
              </a:ext>
            </a:extLst>
          </p:cNvPr>
          <p:cNvSpPr txBox="1"/>
          <p:nvPr/>
        </p:nvSpPr>
        <p:spPr>
          <a:xfrm>
            <a:off x="1752600" y="5143500"/>
            <a:ext cx="14097000" cy="1813573"/>
          </a:xfrm>
          <a:prstGeom prst="rect">
            <a:avLst/>
          </a:prstGeom>
          <a:noFill/>
        </p:spPr>
        <p:txBody>
          <a:bodyPr wrap="square">
            <a:spAutoFit/>
          </a:bodyPr>
          <a:lstStyle/>
          <a:p>
            <a:pPr marL="905256" marR="0" lvl="7" indent="-457200" algn="l" defTabSz="914400" rtl="0" eaLnBrk="1" fontAlgn="auto" latinLnBrk="0" hangingPunct="1">
              <a:lnSpc>
                <a:spcPct val="130000"/>
              </a:lnSpc>
              <a:spcBef>
                <a:spcPct val="0"/>
              </a:spcBef>
              <a:spcAft>
                <a:spcPts val="0"/>
              </a:spcAft>
              <a:buClr>
                <a:srgbClr val="119C94"/>
              </a:buClr>
              <a:buSzTx/>
              <a:buFontTx/>
              <a:buBlip>
                <a:blip r:embed="rId3"/>
              </a:buBlip>
              <a:tabLst/>
              <a:defRPr/>
            </a:pPr>
            <a:r>
              <a:rPr kumimoji="0" lang="en-GB"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Résultats attendus</a:t>
            </a:r>
          </a:p>
          <a:p>
            <a:pPr marL="1362456" marR="0" lvl="8"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Liste finale des PAMIs</a:t>
            </a:r>
          </a:p>
          <a:p>
            <a:pPr marL="1362456" marR="0" lvl="8"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lang="en-GB" sz="2800" dirty="0">
                <a:solidFill>
                  <a:prstClr val="black"/>
                </a:solidFill>
                <a:latin typeface="Atkinson Hyperlegible"/>
              </a:rPr>
              <a:t>A</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dhésion</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de toutes les parties</a:t>
            </a:r>
          </a:p>
        </p:txBody>
      </p:sp>
      <p:sp>
        <p:nvSpPr>
          <p:cNvPr id="10" name="TextBox 9">
            <a:extLst>
              <a:ext uri="{FF2B5EF4-FFF2-40B4-BE49-F238E27FC236}">
                <a16:creationId xmlns:a16="http://schemas.microsoft.com/office/drawing/2014/main" id="{0F461FF9-7F2B-2FD0-6565-3DE44A54E04B}"/>
              </a:ext>
            </a:extLst>
          </p:cNvPr>
          <p:cNvSpPr txBox="1"/>
          <p:nvPr/>
        </p:nvSpPr>
        <p:spPr>
          <a:xfrm>
            <a:off x="1727200" y="7407282"/>
            <a:ext cx="14097000" cy="2372316"/>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0"/>
              </a:spcAft>
              <a:buClr>
                <a:srgbClr val="119C94"/>
              </a:buClr>
              <a:buSzTx/>
              <a:buFontTx/>
              <a:buBlip>
                <a:blip r:embed="rId3"/>
              </a:buBlip>
              <a:tabLst/>
              <a:defRPr/>
            </a:pPr>
            <a:r>
              <a:rPr kumimoji="0" lang="en-US"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Format </a:t>
            </a: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à </a:t>
            </a:r>
            <a:r>
              <a:rPr lang="en-US" sz="32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privilégier</a:t>
            </a:r>
            <a:endParaRPr kumimoji="0" lang="en-US"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30000"/>
              </a:lnSpc>
              <a:buClr>
                <a:srgbClr val="009999"/>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Atelier </a:t>
            </a:r>
            <a:r>
              <a:rPr kumimoji="0" lang="en-US" sz="28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pré</a:t>
            </a:r>
            <a:r>
              <a:rPr lang="en-US" sz="2800" b="1" dirty="0" err="1">
                <a:solidFill>
                  <a:srgbClr val="119C94"/>
                </a:solidFill>
                <a:latin typeface="Atkinson Hyperlegible Bold" panose="020B0604020202020204" charset="0"/>
              </a:rPr>
              <a:t>sentiel</a:t>
            </a:r>
            <a:r>
              <a:rPr lang="en-US" sz="2800" b="1" dirty="0">
                <a:solidFill>
                  <a:srgbClr val="119C94"/>
                </a:solidFill>
                <a:latin typeface="Atkinson Hyperlegible Bold" panose="020B0604020202020204" charset="0"/>
              </a:rPr>
              <a:t>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(par exemple, 3 jours)</a:t>
            </a:r>
          </a:p>
          <a:p>
            <a:pPr marL="1371600" lvl="2" indent="-457200">
              <a:lnSpc>
                <a:spcPct val="130000"/>
              </a:lnSpc>
              <a:buClr>
                <a:srgbClr val="009999"/>
              </a:buClr>
              <a:buFont typeface="Arial" panose="020B0604020202020204" pitchFamily="34" charset="0"/>
              <a:buChar char="•"/>
            </a:pPr>
            <a:r>
              <a:rPr lang="en-US" sz="2800" dirty="0">
                <a:latin typeface="Atkinson Hyperlegible"/>
              </a:rPr>
              <a:t>Favorise les discussions participatives </a:t>
            </a:r>
          </a:p>
          <a:p>
            <a:pPr marL="1371600" lvl="2" indent="-457200">
              <a:lnSpc>
                <a:spcPct val="130000"/>
              </a:lnSpc>
              <a:buClr>
                <a:srgbClr val="009999"/>
              </a:buClr>
              <a:buFont typeface="Arial" panose="020B0604020202020204" pitchFamily="34" charset="0"/>
              <a:buChar char="•"/>
            </a:pPr>
            <a:r>
              <a:rPr lang="en-US" sz="2800" dirty="0">
                <a:latin typeface="Atkinson Hyperlegible"/>
              </a:rPr>
              <a:t>Encourage la collaboration entre les parties prenantes</a:t>
            </a:r>
            <a:endParaRPr lang="en-US" sz="2800" dirty="0"/>
          </a:p>
        </p:txBody>
      </p:sp>
      <p:sp>
        <p:nvSpPr>
          <p:cNvPr id="7" name="Slide Number Placeholder 6">
            <a:extLst>
              <a:ext uri="{FF2B5EF4-FFF2-40B4-BE49-F238E27FC236}">
                <a16:creationId xmlns:a16="http://schemas.microsoft.com/office/drawing/2014/main" id="{133E701B-3D7A-0B1B-6089-C148B2DC3886}"/>
              </a:ext>
            </a:extLst>
          </p:cNvPr>
          <p:cNvSpPr>
            <a:spLocks noGrp="1"/>
          </p:cNvSpPr>
          <p:nvPr>
            <p:ph type="sldNum" sz="quarter" idx="7"/>
          </p:nvPr>
        </p:nvSpPr>
        <p:spPr/>
        <p:txBody>
          <a:bodyPr/>
          <a:lstStyle/>
          <a:p>
            <a:fld id="{B6F15528-21DE-4FAA-801E-634DDDAF4B2B}" type="slidenum">
              <a:rPr lang="en-US" smtClean="0"/>
              <a:t>4</a:t>
            </a:fld>
            <a:endParaRPr lang="en-US"/>
          </a:p>
        </p:txBody>
      </p:sp>
    </p:spTree>
    <p:extLst>
      <p:ext uri="{BB962C8B-B14F-4D97-AF65-F5344CB8AC3E}">
        <p14:creationId xmlns:p14="http://schemas.microsoft.com/office/powerpoint/2010/main" val="62948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looking at a tablet&#10;&#10;Description automatically generated">
            <a:extLst>
              <a:ext uri="{FF2B5EF4-FFF2-40B4-BE49-F238E27FC236}">
                <a16:creationId xmlns:a16="http://schemas.microsoft.com/office/drawing/2014/main" id="{03595FDB-FCAF-7067-6E14-EC8E25C35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015F256B-D7DB-E1C7-557A-EECE92817EC5}"/>
              </a:ext>
            </a:extLst>
          </p:cNvPr>
          <p:cNvSpPr txBox="1"/>
          <p:nvPr/>
        </p:nvSpPr>
        <p:spPr>
          <a:xfrm>
            <a:off x="14020800" y="9948446"/>
            <a:ext cx="42672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latin typeface="Calibri"/>
                <a:ea typeface="Atkinson Hyperlegible"/>
                <a:cs typeface="Atkinson Hyperlegible"/>
                <a:sym typeface="Atkinson Hyperlegible"/>
              </a:rPr>
              <a:t>OMS/Francine </a:t>
            </a:r>
            <a:r>
              <a:rPr lang="en-US" sz="1600" dirty="0" err="1">
                <a:solidFill>
                  <a:schemeClr val="tx1">
                    <a:lumMod val="65000"/>
                    <a:lumOff val="35000"/>
                  </a:schemeClr>
                </a:solidFill>
                <a:latin typeface="Calibri"/>
                <a:ea typeface="Atkinson Hyperlegible"/>
                <a:cs typeface="Atkinson Hyperlegible"/>
                <a:sym typeface="Atkinson Hyperlegible"/>
              </a:rPr>
              <a:t>Tchouta</a:t>
            </a:r>
            <a:endParaRPr lang="en-US" sz="1600" dirty="0">
              <a:solidFill>
                <a:schemeClr val="tx1">
                  <a:lumMod val="65000"/>
                  <a:lumOff val="35000"/>
                </a:schemeClr>
              </a:solidFill>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E9EB63B7-A4E2-3D7A-706D-6862FF7353DB}"/>
              </a:ext>
            </a:extLst>
          </p:cNvPr>
          <p:cNvSpPr/>
          <p:nvPr/>
        </p:nvSpPr>
        <p:spPr>
          <a:xfrm>
            <a:off x="0" y="3543300"/>
            <a:ext cx="64008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Préparation de la </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validation participative</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2031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93843" y="524044"/>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Étapes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préparatoires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382266"/>
            <a:ext cx="1449977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905000" y="2623011"/>
            <a:ext cx="1449977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La préparation et l'anticipation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sont des facteurs clés de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succès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TextBox 12">
            <a:extLst>
              <a:ext uri="{FF2B5EF4-FFF2-40B4-BE49-F238E27FC236}">
                <a16:creationId xmlns:a16="http://schemas.microsoft.com/office/drawing/2014/main" id="{98E1F0EE-EA17-7C99-ED47-F000AAF0091B}"/>
              </a:ext>
            </a:extLst>
          </p:cNvPr>
          <p:cNvSpPr txBox="1"/>
          <p:nvPr/>
        </p:nvSpPr>
        <p:spPr>
          <a:xfrm>
            <a:off x="4953000" y="3947456"/>
            <a:ext cx="15468600" cy="515525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Identifiez</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les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parties prenantes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à inviter</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lang="en-US" sz="2800" dirty="0" err="1">
                <a:solidFill>
                  <a:prstClr val="black"/>
                </a:solidFill>
                <a:latin typeface="Atkinson Hyperlegible"/>
              </a:rPr>
              <a:t>Préparez</a:t>
            </a:r>
            <a:r>
              <a:rPr lang="en-US" sz="2800" dirty="0">
                <a:solidFill>
                  <a:prstClr val="black"/>
                </a:solidFill>
                <a:latin typeface="Atkinson Hyperlegible"/>
              </a:rPr>
              <a:t> l’</a:t>
            </a:r>
            <a:r>
              <a:rPr kumimoji="0" lang="en-US" sz="28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ordre</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 du jour</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Envoyez</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les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invitations</a:t>
            </a: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lang="en-US" sz="2800" dirty="0" err="1">
                <a:solidFill>
                  <a:prstClr val="black"/>
                </a:solidFill>
                <a:latin typeface="Atkinson Hyperlegible"/>
              </a:rPr>
              <a:t>Organisez</a:t>
            </a:r>
            <a:r>
              <a:rPr lang="en-US" sz="2800" dirty="0">
                <a:solidFill>
                  <a:prstClr val="black"/>
                </a:solidFill>
                <a:latin typeface="Atkinson Hyperlegible"/>
              </a:rPr>
              <a:t> la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logistique</a:t>
            </a: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lang="en-US" sz="2800" dirty="0" err="1">
                <a:solidFill>
                  <a:prstClr val="black"/>
                </a:solidFill>
                <a:latin typeface="Atkinson Hyperlegible"/>
              </a:rPr>
              <a:t>Préparez</a:t>
            </a:r>
            <a:r>
              <a:rPr lang="en-US" sz="2800" dirty="0">
                <a:solidFill>
                  <a:prstClr val="black"/>
                </a:solidFill>
                <a:latin typeface="Atkinson Hyperlegible"/>
              </a:rPr>
              <a:t> les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supports </a:t>
            </a:r>
            <a:r>
              <a:rPr kumimoji="0" lang="en-US" sz="2800" b="1" i="0" u="none" strike="noStrike" kern="1200" cap="none" spc="0" normalizeH="0" baseline="0" noProof="0" dirty="0" err="1">
                <a:ln>
                  <a:noFill/>
                </a:ln>
                <a:solidFill>
                  <a:srgbClr val="119C94"/>
                </a:solidFill>
                <a:effectLst/>
                <a:uLnTx/>
                <a:uFillTx/>
                <a:latin typeface="Atkinson Hyperlegible Bold" panose="020B0604020202020204" charset="0"/>
                <a:ea typeface="+mn-ea"/>
                <a:cs typeface="+mn-cs"/>
              </a:rPr>
              <a:t>visuels</a:t>
            </a:r>
            <a:endPar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Confirmez</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et </a:t>
            </a:r>
            <a:r>
              <a:rPr lang="en-US" sz="2800" dirty="0" err="1">
                <a:solidFill>
                  <a:prstClr val="black"/>
                </a:solidFill>
                <a:latin typeface="Atkinson Hyperlegible"/>
              </a:rPr>
              <a:t>briefez</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les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orateurs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et les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animateurs</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Nommez</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et </a:t>
            </a: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briefez</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un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président </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Identifiez</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et </a:t>
            </a:r>
            <a:r>
              <a:rPr lang="en-US" sz="2800" dirty="0" err="1">
                <a:solidFill>
                  <a:prstClr val="black"/>
                </a:solidFill>
                <a:latin typeface="Atkinson Hyperlegible"/>
              </a:rPr>
              <a:t>briefez</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les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preneurs de notes </a:t>
            </a:r>
          </a:p>
        </p:txBody>
      </p:sp>
      <p:pic>
        <p:nvPicPr>
          <p:cNvPr id="15" name="Graphic 14" descr="Clipboard Partially Checked with solid fill">
            <a:extLst>
              <a:ext uri="{FF2B5EF4-FFF2-40B4-BE49-F238E27FC236}">
                <a16:creationId xmlns:a16="http://schemas.microsoft.com/office/drawing/2014/main" id="{AFE78EBB-3622-AC32-AE77-C5F909836B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4457700"/>
            <a:ext cx="4290276" cy="4290276"/>
          </a:xfrm>
          <a:prstGeom prst="rect">
            <a:avLst/>
          </a:prstGeom>
        </p:spPr>
      </p:pic>
      <p:sp>
        <p:nvSpPr>
          <p:cNvPr id="8" name="Slide Number Placeholder 7">
            <a:extLst>
              <a:ext uri="{FF2B5EF4-FFF2-40B4-BE49-F238E27FC236}">
                <a16:creationId xmlns:a16="http://schemas.microsoft.com/office/drawing/2014/main" id="{5D41B7AF-BB2B-8928-A353-376921BF2FE4}"/>
              </a:ext>
            </a:extLst>
          </p:cNvPr>
          <p:cNvSpPr>
            <a:spLocks noGrp="1"/>
          </p:cNvSpPr>
          <p:nvPr>
            <p:ph type="sldNum" sz="quarter" idx="7"/>
          </p:nvPr>
        </p:nvSpPr>
        <p:spPr/>
        <p:txBody>
          <a:bodyPr/>
          <a:lstStyle/>
          <a:p>
            <a:fld id="{B6F15528-21DE-4FAA-801E-634DDDAF4B2B}" type="slidenum">
              <a:rPr lang="en-US" smtClean="0"/>
              <a:t>6</a:t>
            </a:fld>
            <a:endParaRPr lang="en-US"/>
          </a:p>
        </p:txBody>
      </p:sp>
    </p:spTree>
    <p:extLst>
      <p:ext uri="{BB962C8B-B14F-4D97-AF65-F5344CB8AC3E}">
        <p14:creationId xmlns:p14="http://schemas.microsoft.com/office/powerpoint/2010/main" val="61008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382727"/>
            <a:ext cx="100584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82316" y="433951"/>
            <a:ext cx="861832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articipants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La validation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doit </a:t>
            </a:r>
            <a:r>
              <a:rPr lang="en-US" sz="28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être</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multisectorielle</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E6CDCD00-95FA-BAD6-AD7E-465E57841484}"/>
              </a:ext>
            </a:extLst>
          </p:cNvPr>
          <p:cNvSpPr txBox="1"/>
          <p:nvPr/>
        </p:nvSpPr>
        <p:spPr>
          <a:xfrm>
            <a:off x="3657600" y="3828886"/>
            <a:ext cx="14630400" cy="5434886"/>
          </a:xfrm>
          <a:prstGeom prst="rect">
            <a:avLst/>
          </a:prstGeom>
          <a:noFill/>
        </p:spPr>
        <p:txBody>
          <a:bodyPr wrap="square">
            <a:spAutoFit/>
          </a:bodyPr>
          <a:lstStyle/>
          <a:p>
            <a:pPr marL="914400" marR="0" lvl="1" indent="-457200" algn="l" defTabSz="914400" rtl="0" eaLnBrk="1" fontAlgn="auto" latinLnBrk="0" hangingPunct="1">
              <a:lnSpc>
                <a:spcPct val="130000"/>
              </a:lnSpc>
              <a:spcBef>
                <a:spcPts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Plusieurs secteurs</a:t>
            </a:r>
          </a:p>
          <a:p>
            <a:pPr marL="1200150" marR="0" lvl="2" indent="-28575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Santé publique</a:t>
            </a:r>
          </a:p>
          <a:p>
            <a:pPr marL="1200150" marR="0" lvl="2" indent="-28575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Eau, hygiène et </a:t>
            </a:r>
            <a:r>
              <a:rPr kumimoji="0" lang="en-US" sz="2800" b="0" i="0" u="none" strike="noStrike" kern="1200" cap="none" spc="0" normalizeH="0" baseline="0" noProof="0" dirty="0" err="1">
                <a:ln>
                  <a:noFill/>
                </a:ln>
                <a:solidFill>
                  <a:prstClr val="black"/>
                </a:solidFill>
                <a:effectLst/>
                <a:uLnTx/>
                <a:uFillTx/>
                <a:latin typeface="Atkinson Hyperlegible"/>
                <a:ea typeface="+mn-ea"/>
                <a:cs typeface="+mn-cs"/>
              </a:rPr>
              <a:t>assainissement</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(EHA)</a:t>
            </a:r>
          </a:p>
          <a:p>
            <a:pPr marL="1200150" marR="0" lvl="2" indent="-28575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Finances</a:t>
            </a:r>
          </a:p>
          <a:p>
            <a:pPr marL="1200150" marR="0" lvl="2" indent="-28575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Etc</a:t>
            </a:r>
          </a:p>
          <a:p>
            <a:pPr marL="914400" marR="0" lvl="1" indent="-457200" algn="l" defTabSz="914400" rtl="0" eaLnBrk="1" fontAlgn="auto" latinLnBrk="0" hangingPunct="1">
              <a:lnSpc>
                <a:spcPct val="130000"/>
              </a:lnSpc>
              <a:spcBef>
                <a:spcPts val="0"/>
              </a:spcBef>
              <a:spcAft>
                <a:spcPts val="1200"/>
              </a:spcAft>
              <a:buClr>
                <a:srgbClr val="119C94"/>
              </a:buClr>
              <a:buSzTx/>
              <a:buFontTx/>
              <a:buBlip>
                <a:blip r:embed="rId3"/>
              </a:buBlip>
              <a:tabLst/>
              <a:defRPr/>
            </a:pP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Plusieurs</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niveaux</a:t>
            </a:r>
          </a:p>
          <a:p>
            <a:pPr marL="1371600" marR="0" lvl="2" indent="-457200" algn="l" defTabSz="914400" rtl="0" eaLnBrk="1" fontAlgn="auto" latinLnBrk="0" hangingPunct="1">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National</a:t>
            </a:r>
          </a:p>
          <a:p>
            <a:pPr marL="1371600" marR="0" lvl="2" indent="-457200" algn="l" defTabSz="914400" rtl="0" eaLnBrk="1" fontAlgn="auto" latinLnBrk="0" hangingPunct="1">
              <a:lnSpc>
                <a:spcPct val="13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Infranational</a:t>
            </a:r>
          </a:p>
          <a:p>
            <a:pPr marL="914400" marR="0" lvl="1" indent="-457200" algn="l" defTabSz="914400" rtl="0" eaLnBrk="1" fontAlgn="auto" latinLnBrk="0" hangingPunct="1">
              <a:lnSpc>
                <a:spcPct val="130000"/>
              </a:lnSpc>
              <a:spcBef>
                <a:spcPts val="0"/>
              </a:spcBef>
              <a:spcAft>
                <a:spcPts val="1200"/>
              </a:spcAft>
              <a:buClr>
                <a:srgbClr val="119C94"/>
              </a:buClr>
              <a:buSzTx/>
              <a:buFontTx/>
              <a:buBlip>
                <a:blip r:embed="rId3"/>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Organisations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partenaires</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impliqués</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dans l'élimination du choléra</a:t>
            </a:r>
          </a:p>
        </p:txBody>
      </p:sp>
      <p:pic>
        <p:nvPicPr>
          <p:cNvPr id="12" name="Graphic 11" descr="Cheers with solid fill">
            <a:extLst>
              <a:ext uri="{FF2B5EF4-FFF2-40B4-BE49-F238E27FC236}">
                <a16:creationId xmlns:a16="http://schemas.microsoft.com/office/drawing/2014/main" id="{2DD5E946-0976-DA2D-E5F5-902432980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00" y="4991100"/>
            <a:ext cx="2970300" cy="2970300"/>
          </a:xfrm>
          <a:prstGeom prst="rect">
            <a:avLst/>
          </a:prstGeom>
        </p:spPr>
      </p:pic>
      <p:sp>
        <p:nvSpPr>
          <p:cNvPr id="8" name="Slide Number Placeholder 7">
            <a:extLst>
              <a:ext uri="{FF2B5EF4-FFF2-40B4-BE49-F238E27FC236}">
                <a16:creationId xmlns:a16="http://schemas.microsoft.com/office/drawing/2014/main" id="{6E38C7F6-6B02-9FFC-C438-B17D1944C792}"/>
              </a:ext>
            </a:extLst>
          </p:cNvPr>
          <p:cNvSpPr>
            <a:spLocks noGrp="1"/>
          </p:cNvSpPr>
          <p:nvPr>
            <p:ph type="sldNum" sz="quarter" idx="7"/>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3627896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518A82-0C13-05EA-CF8A-C5276A1EA494}"/>
              </a:ext>
            </a:extLst>
          </p:cNvPr>
          <p:cNvPicPr>
            <a:picLocks noChangeAspect="1"/>
          </p:cNvPicPr>
          <p:nvPr/>
        </p:nvPicPr>
        <p:blipFill>
          <a:blip r:embed="rId3"/>
          <a:stretch>
            <a:fillRect/>
          </a:stretch>
        </p:blipFill>
        <p:spPr>
          <a:xfrm>
            <a:off x="12533158" y="231738"/>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781253" y="-1382727"/>
            <a:ext cx="9925254"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3325" y="455433"/>
            <a:ext cx="99252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Exemple d'ordre du jour</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027321" y="2415040"/>
            <a:ext cx="14439900"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675021" y="2659552"/>
            <a:ext cx="12877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Jour 1.</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Planter le décor</a:t>
            </a:r>
          </a:p>
        </p:txBody>
      </p:sp>
      <p:sp>
        <p:nvSpPr>
          <p:cNvPr id="8" name="TextBox 7">
            <a:extLst>
              <a:ext uri="{FF2B5EF4-FFF2-40B4-BE49-F238E27FC236}">
                <a16:creationId xmlns:a16="http://schemas.microsoft.com/office/drawing/2014/main" id="{CE8DEBC9-4296-43DF-D8BC-1512BE1BBA87}"/>
              </a:ext>
            </a:extLst>
          </p:cNvPr>
          <p:cNvSpPr txBox="1"/>
          <p:nvPr/>
        </p:nvSpPr>
        <p:spPr>
          <a:xfrm>
            <a:off x="1925053" y="3875032"/>
            <a:ext cx="15067547" cy="590931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Bienvenue et introduction</a:t>
            </a: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Remarques préliminaires </a:t>
            </a: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Point sur le choléra dans le pays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Situation épidémiologique</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Stratégies de contrôle/élimination du choléra - Progrès et défis</a:t>
            </a:r>
          </a:p>
          <a:p>
            <a:pPr marL="914400" lvl="1" indent="-457200">
              <a:spcAft>
                <a:spcPts val="1800"/>
              </a:spcAft>
              <a:buClr>
                <a:srgbClr val="4DB1A9"/>
              </a:buClr>
              <a:buFont typeface="Courier New" panose="02070309020205020404" pitchFamily="49" charset="0"/>
              <a:buChar char="o"/>
            </a:pPr>
            <a:r>
              <a:rPr lang="en-US" sz="2800" dirty="0" err="1">
                <a:latin typeface="Atkinson Hyperlegible" panose="020B0604020202020204" charset="0"/>
              </a:rPr>
              <a:t>Informations</a:t>
            </a:r>
            <a:r>
              <a:rPr lang="en-US" sz="2800" dirty="0">
                <a:latin typeface="Atkinson Hyperlegible" panose="020B0604020202020204" charset="0"/>
              </a:rPr>
              <a:t> par </a:t>
            </a:r>
            <a:r>
              <a:rPr lang="en-US" sz="2800" dirty="0" err="1">
                <a:latin typeface="Atkinson Hyperlegible" panose="020B0604020202020204" charset="0"/>
              </a:rPr>
              <a:t>pilier</a:t>
            </a:r>
            <a:r>
              <a:rPr lang="en-US" sz="2800" dirty="0">
                <a:latin typeface="Atkinson Hyperlegible" panose="020B0604020202020204" charset="0"/>
              </a:rPr>
              <a:t> de la </a:t>
            </a:r>
            <a:r>
              <a:rPr lang="en-US" sz="2800" dirty="0" err="1">
                <a:latin typeface="Atkinson Hyperlegible" panose="020B0604020202020204" charset="0"/>
              </a:rPr>
              <a:t>lutte</a:t>
            </a:r>
            <a:r>
              <a:rPr lang="en-US" sz="2800" dirty="0">
                <a:latin typeface="Atkinson Hyperlegible" panose="020B0604020202020204" charset="0"/>
              </a:rPr>
              <a:t> </a:t>
            </a:r>
            <a:r>
              <a:rPr lang="en-US" sz="2800" dirty="0" err="1">
                <a:latin typeface="Atkinson Hyperlegible" panose="020B0604020202020204" charset="0"/>
              </a:rPr>
              <a:t>contre</a:t>
            </a:r>
            <a:r>
              <a:rPr lang="en-US" sz="2800" dirty="0">
                <a:latin typeface="Atkinson Hyperlegible" panose="020B0604020202020204" charset="0"/>
              </a:rPr>
              <a:t> le choléra</a:t>
            </a: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kumimoji="0" lang="en-US" sz="30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Méthode</a:t>
            </a: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GTFCC d'identification des PAMIs pour l'élimination du choléra</a:t>
            </a: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Résultats de la phase d'identification des PAMIs fondée sur les données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Facteurs de </a:t>
            </a:r>
            <a:r>
              <a:rPr lang="en-US" sz="2800" dirty="0" err="1">
                <a:latin typeface="Atkinson Hyperlegible" panose="020B0604020202020204" charset="0"/>
              </a:rPr>
              <a:t>vulnérabilité</a:t>
            </a:r>
            <a:r>
              <a:rPr lang="en-US" sz="2800" dirty="0">
                <a:latin typeface="Atkinson Hyperlegible" panose="020B0604020202020204" charset="0"/>
              </a:rPr>
              <a:t> / </a:t>
            </a:r>
            <a:r>
              <a:rPr lang="en-US" sz="2800" dirty="0" err="1">
                <a:latin typeface="Atkinson Hyperlegible" panose="020B0604020202020204" charset="0"/>
              </a:rPr>
              <a:t>Indicateurs</a:t>
            </a:r>
            <a:r>
              <a:rPr lang="en-US" sz="2800" dirty="0">
                <a:latin typeface="Atkinson Hyperlegible" panose="020B0604020202020204" charset="0"/>
              </a:rPr>
              <a:t> mesurables </a:t>
            </a:r>
            <a:r>
              <a:rPr lang="en-US" sz="2800" dirty="0" err="1">
                <a:latin typeface="Atkinson Hyperlegible" panose="020B0604020202020204" charset="0"/>
              </a:rPr>
              <a:t>associés</a:t>
            </a:r>
            <a:r>
              <a:rPr lang="en-US" sz="2800" dirty="0">
                <a:latin typeface="Atkinson Hyperlegible" panose="020B0604020202020204" charset="0"/>
              </a:rPr>
              <a:t> / Sources de données</a:t>
            </a:r>
          </a:p>
          <a:p>
            <a:pPr marL="914400" lvl="1" indent="-457200">
              <a:buClr>
                <a:srgbClr val="4DB1A9"/>
              </a:buClr>
              <a:buFont typeface="Courier New" panose="02070309020205020404" pitchFamily="49" charset="0"/>
              <a:buChar char="o"/>
            </a:pPr>
            <a:r>
              <a:rPr lang="en-US" sz="2800" dirty="0" err="1">
                <a:latin typeface="Atkinson Hyperlegible" panose="020B0604020202020204" charset="0"/>
              </a:rPr>
              <a:t>Principaux</a:t>
            </a:r>
            <a:r>
              <a:rPr lang="en-US" sz="2800" dirty="0">
                <a:latin typeface="Atkinson Hyperlegible" panose="020B0604020202020204" charset="0"/>
              </a:rPr>
              <a:t> résultats et limites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1DDDC75-33C9-64B8-F218-B1E68F55F4E8}"/>
              </a:ext>
            </a:extLst>
          </p:cNvPr>
          <p:cNvSpPr txBox="1"/>
          <p:nvPr/>
        </p:nvSpPr>
        <p:spPr>
          <a:xfrm>
            <a:off x="12715415" y="672799"/>
            <a:ext cx="52698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ECE1">
                    <a:lumMod val="25000"/>
                  </a:srgbClr>
                </a:solidFill>
                <a:effectLst/>
                <a:uLnTx/>
                <a:uFillTx/>
                <a:latin typeface="Cavolini" panose="03000502040302020204" pitchFamily="66" charset="0"/>
                <a:cs typeface="Cavolini" panose="03000502040302020204" pitchFamily="66" charset="0"/>
              </a:rPr>
              <a:t>A titre indicatif</a:t>
            </a:r>
          </a:p>
        </p:txBody>
      </p:sp>
      <p:sp>
        <p:nvSpPr>
          <p:cNvPr id="12" name="Slide Number Placeholder 11">
            <a:extLst>
              <a:ext uri="{FF2B5EF4-FFF2-40B4-BE49-F238E27FC236}">
                <a16:creationId xmlns:a16="http://schemas.microsoft.com/office/drawing/2014/main" id="{D8629824-4EE7-9BE1-F19E-68DCB82BFAB1}"/>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20942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599" y="-1382727"/>
            <a:ext cx="9906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19973" y="451619"/>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Exemple d'ordre du jour</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Jour 2.</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Discuter de la liste des PAM</a:t>
            </a:r>
            <a:r>
              <a:rPr lang="en-US" sz="32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Is</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de manière participative</a:t>
            </a:r>
          </a:p>
        </p:txBody>
      </p:sp>
      <p:pic>
        <p:nvPicPr>
          <p:cNvPr id="9" name="Picture 8">
            <a:extLst>
              <a:ext uri="{FF2B5EF4-FFF2-40B4-BE49-F238E27FC236}">
                <a16:creationId xmlns:a16="http://schemas.microsoft.com/office/drawing/2014/main" id="{653768D7-666A-3C75-1B19-1F7D33DE14C9}"/>
              </a:ext>
            </a:extLst>
          </p:cNvPr>
          <p:cNvPicPr>
            <a:picLocks noChangeAspect="1"/>
          </p:cNvPicPr>
          <p:nvPr/>
        </p:nvPicPr>
        <p:blipFill>
          <a:blip r:embed="rId3"/>
          <a:stretch>
            <a:fillRect/>
          </a:stretch>
        </p:blipFill>
        <p:spPr>
          <a:xfrm>
            <a:off x="12224842" y="208219"/>
            <a:ext cx="5662508" cy="1651565"/>
          </a:xfrm>
          <a:prstGeom prst="rect">
            <a:avLst/>
          </a:prstGeom>
        </p:spPr>
      </p:pic>
      <p:sp>
        <p:nvSpPr>
          <p:cNvPr id="10" name="TextBox 9">
            <a:extLst>
              <a:ext uri="{FF2B5EF4-FFF2-40B4-BE49-F238E27FC236}">
                <a16:creationId xmlns:a16="http://schemas.microsoft.com/office/drawing/2014/main" id="{E81C41EA-4861-97C1-27E0-50568AAD975A}"/>
              </a:ext>
            </a:extLst>
          </p:cNvPr>
          <p:cNvSpPr txBox="1"/>
          <p:nvPr/>
        </p:nvSpPr>
        <p:spPr>
          <a:xfrm>
            <a:off x="12497380" y="631265"/>
            <a:ext cx="51174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ECE1">
                    <a:lumMod val="25000"/>
                  </a:srgbClr>
                </a:solidFill>
                <a:effectLst/>
                <a:uLnTx/>
                <a:uFillTx/>
                <a:latin typeface="Cavolini" panose="03000502040302020204" pitchFamily="66" charset="0"/>
                <a:cs typeface="Cavolini" panose="03000502040302020204" pitchFamily="66" charset="0"/>
              </a:rPr>
              <a:t>A titre indicatif</a:t>
            </a:r>
          </a:p>
        </p:txBody>
      </p:sp>
      <p:sp>
        <p:nvSpPr>
          <p:cNvPr id="2" name="TextBox 1">
            <a:extLst>
              <a:ext uri="{FF2B5EF4-FFF2-40B4-BE49-F238E27FC236}">
                <a16:creationId xmlns:a16="http://schemas.microsoft.com/office/drawing/2014/main" id="{44A7882D-7BB0-8BC8-60AF-C73291E41789}"/>
              </a:ext>
            </a:extLst>
          </p:cNvPr>
          <p:cNvSpPr txBox="1"/>
          <p:nvPr/>
        </p:nvSpPr>
        <p:spPr>
          <a:xfrm>
            <a:off x="2514600" y="4160471"/>
            <a:ext cx="15773400" cy="4570482"/>
          </a:xfrm>
          <a:prstGeom prst="rect">
            <a:avLst/>
          </a:prstGeom>
          <a:noFill/>
        </p:spPr>
        <p:txBody>
          <a:bodyPr wrap="square" rtlCol="0">
            <a:spAutoFit/>
          </a:bodyPr>
          <a:lstStyle/>
          <a:p>
            <a:pPr marL="457200" indent="-457200">
              <a:spcAft>
                <a:spcPts val="600"/>
              </a:spcAft>
              <a:buClr>
                <a:srgbClr val="4DB1A9"/>
              </a:buClr>
              <a:buFont typeface="Arial" panose="020B0604020202020204" pitchFamily="34" charset="0"/>
              <a:buChar char="•"/>
            </a:pPr>
            <a:r>
              <a:rPr lang="en-US"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Calcul</a:t>
            </a: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 l'indice de vulnérabilité</a:t>
            </a:r>
          </a:p>
          <a:p>
            <a:pPr marL="914400" lvl="1" indent="-457200">
              <a:spcAft>
                <a:spcPts val="600"/>
              </a:spcAft>
              <a:buClr>
                <a:srgbClr val="4DB1A9"/>
              </a:buClr>
              <a:buFont typeface="Courier New" panose="02070309020205020404" pitchFamily="49" charset="0"/>
              <a:buChar char="o"/>
            </a:pPr>
            <a:r>
              <a:rPr lang="en-US" sz="2800" dirty="0">
                <a:latin typeface="Atkinson Hyperlegible" panose="020B0604020202020204" charset="0"/>
              </a:rPr>
              <a:t>Compléter les données manquantes </a:t>
            </a:r>
            <a:r>
              <a:rPr lang="en-US" sz="2800" dirty="0" err="1">
                <a:latin typeface="Atkinson Hyperlegible" panose="020B0604020202020204" charset="0"/>
              </a:rPr>
              <a:t>si</a:t>
            </a:r>
            <a:r>
              <a:rPr lang="en-US" sz="2800" dirty="0">
                <a:latin typeface="Atkinson Hyperlegible" panose="020B0604020202020204" charset="0"/>
              </a:rPr>
              <a:t> </a:t>
            </a:r>
            <a:r>
              <a:rPr lang="en-US" sz="2800" dirty="0" err="1">
                <a:latin typeface="Atkinson Hyperlegible" panose="020B0604020202020204" charset="0"/>
              </a:rPr>
              <a:t>nécessaire</a:t>
            </a:r>
            <a:endParaRPr lang="en-US" sz="2800" dirty="0">
              <a:latin typeface="Atkinson Hyperlegible" panose="020B0604020202020204" charset="0"/>
            </a:endParaRPr>
          </a:p>
          <a:p>
            <a:pPr marL="914400" lvl="1" indent="-457200">
              <a:spcAft>
                <a:spcPts val="600"/>
              </a:spcAft>
              <a:buClr>
                <a:srgbClr val="4DB1A9"/>
              </a:buClr>
              <a:buFont typeface="Courier New" panose="02070309020205020404" pitchFamily="49" charset="0"/>
              <a:buChar char="o"/>
            </a:pPr>
            <a:r>
              <a:rPr lang="en-US" sz="2800" dirty="0">
                <a:latin typeface="Atkinson Hyperlegible" panose="020B0604020202020204" charset="0"/>
              </a:rPr>
              <a:t>Déterminer s'il convient de pondérer les facteurs de vulnérabilité</a:t>
            </a:r>
          </a:p>
          <a:p>
            <a:pPr>
              <a:spcAft>
                <a:spcPts val="600"/>
              </a:spcAft>
              <a:buClr>
                <a:srgbClr val="4DB1A9"/>
              </a:buClr>
            </a:pPr>
            <a:endParaRPr lang="en-US" sz="2800" dirty="0">
              <a:latin typeface="Atkinson Hyperlegible" panose="020B0604020202020204" charset="0"/>
            </a:endParaRPr>
          </a:p>
          <a:p>
            <a:pPr>
              <a:spcAft>
                <a:spcPts val="600"/>
              </a:spcAft>
              <a:buClr>
                <a:srgbClr val="4DB1A9"/>
              </a:buClr>
            </a:pPr>
            <a:endParaRPr lang="en-US" sz="2800" dirty="0">
              <a:latin typeface="Atkinson Hyperlegible" panose="020B0604020202020204" charset="0"/>
            </a:endParaRPr>
          </a:p>
          <a:p>
            <a:pPr marL="457200" indent="-457200">
              <a:spcAft>
                <a:spcPts val="600"/>
              </a:spcAft>
              <a:buClr>
                <a:srgbClr val="4DB1A9"/>
              </a:buClr>
              <a:buFont typeface="Arial" panose="020B0604020202020204" pitchFamily="34" charset="0"/>
              <a:buChar cha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Seuil de l'indice de vulnérabilité</a:t>
            </a:r>
          </a:p>
          <a:p>
            <a:pPr marL="914400" lvl="1" indent="-457200">
              <a:spcAft>
                <a:spcPts val="300"/>
              </a:spcAft>
              <a:buClr>
                <a:srgbClr val="4DB1A9"/>
              </a:buClr>
              <a:buFont typeface="Courier New" panose="02070309020205020404" pitchFamily="49" charset="0"/>
              <a:buChar char="o"/>
            </a:pPr>
            <a:r>
              <a:rPr lang="en-US" sz="2800" dirty="0">
                <a:latin typeface="Atkinson Hyperlegible" panose="020B0604020202020204" charset="0"/>
              </a:rPr>
              <a:t>Session plénière pour introduire des scénarios pour le seuil de </a:t>
            </a:r>
            <a:r>
              <a:rPr lang="en-US" sz="2800" dirty="0" err="1">
                <a:latin typeface="Atkinson Hyperlegible" panose="020B0604020202020204" charset="0"/>
              </a:rPr>
              <a:t>l'indice</a:t>
            </a:r>
            <a:endParaRPr lang="en-US" sz="2800" dirty="0">
              <a:latin typeface="Atkinson Hyperlegible" panose="020B0604020202020204" charset="0"/>
            </a:endParaRPr>
          </a:p>
          <a:p>
            <a:pPr marL="914400" lvl="1" indent="-457200">
              <a:spcAft>
                <a:spcPts val="300"/>
              </a:spcAft>
              <a:buClr>
                <a:srgbClr val="4DB1A9"/>
              </a:buClr>
              <a:buFont typeface="Courier New" panose="02070309020205020404" pitchFamily="49" charset="0"/>
              <a:buChar char="o"/>
            </a:pPr>
            <a:r>
              <a:rPr lang="en-US" sz="2800" dirty="0">
                <a:solidFill>
                  <a:srgbClr val="009999"/>
                </a:solidFill>
                <a:latin typeface="Atkinson Hyperlegible Bold" panose="020B0604020202020204" charset="0"/>
              </a:rPr>
              <a:t>Sessions de groupe </a:t>
            </a:r>
            <a:r>
              <a:rPr lang="en-US" sz="2800" dirty="0">
                <a:latin typeface="Atkinson Hyperlegible" panose="020B0604020202020204" charset="0"/>
              </a:rPr>
              <a:t>pour évaluer les scénarios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Rapport de chaque groupe </a:t>
            </a:r>
            <a:r>
              <a:rPr lang="en-US" sz="2800" dirty="0" err="1">
                <a:latin typeface="Atkinson Hyperlegible" panose="020B0604020202020204" charset="0"/>
              </a:rPr>
              <a:t>en</a:t>
            </a:r>
            <a:r>
              <a:rPr lang="en-US" sz="2800" dirty="0">
                <a:latin typeface="Atkinson Hyperlegible" panose="020B0604020202020204" charset="0"/>
              </a:rPr>
              <a:t> session plénière </a:t>
            </a:r>
          </a:p>
        </p:txBody>
      </p:sp>
      <p:sp>
        <p:nvSpPr>
          <p:cNvPr id="12" name="Slide Number Placeholder 11">
            <a:extLst>
              <a:ext uri="{FF2B5EF4-FFF2-40B4-BE49-F238E27FC236}">
                <a16:creationId xmlns:a16="http://schemas.microsoft.com/office/drawing/2014/main" id="{E84CE0EF-A10F-6FF6-C2EA-BBE4CC1C716D}"/>
              </a:ext>
            </a:extLst>
          </p:cNvPr>
          <p:cNvSpPr>
            <a:spLocks noGrp="1"/>
          </p:cNvSpPr>
          <p:nvPr>
            <p:ph type="sldNum" sz="quarter" idx="7"/>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1874014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64AB62-D67A-4C5B-8D01-CE43082710DF}"/>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789DA571-47D6-4EC5-B33E-623A2976FDEA}"/>
</file>

<file path=docProps/app.xml><?xml version="1.0" encoding="utf-8"?>
<Properties xmlns="http://schemas.openxmlformats.org/officeDocument/2006/extended-properties" xmlns:vt="http://schemas.openxmlformats.org/officeDocument/2006/docPropsVTypes">
  <TotalTime>4377</TotalTime>
  <Words>4015</Words>
  <Application>Microsoft Office PowerPoint</Application>
  <PresentationFormat>Custom</PresentationFormat>
  <Paragraphs>343</Paragraphs>
  <Slides>30</Slides>
  <Notes>30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Arial</vt:lpstr>
      <vt:lpstr>Aptos Display</vt:lpstr>
      <vt:lpstr>Congenial</vt:lpstr>
      <vt:lpstr>Calibri</vt:lpstr>
      <vt:lpstr>Atkinson Hyperlegible</vt:lpstr>
      <vt:lpstr>Aptos</vt:lpstr>
      <vt:lpstr>Cavolini</vt:lpstr>
      <vt:lpstr>ADLaM Display</vt:lpstr>
      <vt:lpstr>Atkinson Hyperlegible Bold</vt:lpstr>
      <vt:lpstr>Symbol</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keywords>, docId:98686AD54B56800FF3B9FB4CD19D6D41</cp:keywords>
  <cp:lastModifiedBy>DOMINGUEZ, Morgane</cp:lastModifiedBy>
  <cp:revision>3</cp:revision>
  <dcterms:created xsi:type="dcterms:W3CDTF">2006-08-16T00:00:00Z</dcterms:created>
  <dcterms:modified xsi:type="dcterms:W3CDTF">2025-05-19T16:45:33Z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