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3"/>
    <p:sldMasterId id="2147483666" r:id="rId4"/>
    <p:sldMasterId id="2147483672" r:id="rId5"/>
  </p:sldMasterIdLst>
  <p:notesMasterIdLst>
    <p:notesMasterId r:id="rId16"/>
  </p:notesMasterIdLst>
  <p:sldIdLst>
    <p:sldId id="874" r:id="rId6"/>
    <p:sldId id="2147474636" r:id="rId7"/>
    <p:sldId id="2147474639" r:id="rId8"/>
    <p:sldId id="854" r:id="rId9"/>
    <p:sldId id="2147474642" r:id="rId10"/>
    <p:sldId id="2147474643" r:id="rId11"/>
    <p:sldId id="2147474635" r:id="rId12"/>
    <p:sldId id="2147474625" r:id="rId13"/>
    <p:sldId id="2147474633" r:id="rId14"/>
    <p:sldId id="2147474637"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DB1A9"/>
    <a:srgbClr val="D38A07"/>
    <a:srgbClr val="C5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C618B-42F5-4CB1-9B84-10D2311B8F6B}" v="168" dt="2025-05-19T15:52:55.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0886" autoAdjust="0"/>
  </p:normalViewPr>
  <p:slideViewPr>
    <p:cSldViewPr>
      <p:cViewPr varScale="1">
        <p:scale>
          <a:sx n="26" d="100"/>
          <a:sy n="26" d="100"/>
        </p:scale>
        <p:origin x="132" y="3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1.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71C3126E-B511-4578-8DBB-8C7BD9032632}"/>
    <pc:docChg chg="custSel modSld">
      <pc:chgData name="DOMINGUEZ, Morgane" userId="d29c428e-ee62-4017-a838-521138d5b01c" providerId="ADAL" clId="{71C3126E-B511-4578-8DBB-8C7BD9032632}" dt="2025-02-18T17:46:53.621" v="97" actId="20577"/>
      <pc:docMkLst>
        <pc:docMk/>
      </pc:docMkLst>
      <pc:sldChg chg="delSp modSp mod modTransition delAnim modAnim modNotesTx">
        <pc:chgData name="DOMINGUEZ, Morgane" userId="d29c428e-ee62-4017-a838-521138d5b01c" providerId="ADAL" clId="{71C3126E-B511-4578-8DBB-8C7BD9032632}" dt="2025-02-18T17:46:23.103" v="90"/>
        <pc:sldMkLst>
          <pc:docMk/>
          <pc:sldMk cId="0" sldId="854"/>
        </pc:sldMkLst>
        <pc:spChg chg="mod">
          <ac:chgData name="DOMINGUEZ, Morgane" userId="d29c428e-ee62-4017-a838-521138d5b01c" providerId="ADAL" clId="{71C3126E-B511-4578-8DBB-8C7BD9032632}" dt="2025-02-18T17:44:23.098" v="71" actId="255"/>
          <ac:spMkLst>
            <pc:docMk/>
            <pc:sldMk cId="0" sldId="854"/>
            <ac:spMk id="7" creationId="{5FAEFE3E-463A-C6F0-F878-460529ECDB46}"/>
          </ac:spMkLst>
        </pc:spChg>
        <pc:picChg chg="del">
          <ac:chgData name="DOMINGUEZ, Morgane" userId="d29c428e-ee62-4017-a838-521138d5b01c" providerId="ADAL" clId="{71C3126E-B511-4578-8DBB-8C7BD9032632}" dt="2025-02-18T17:42:14.557" v="3" actId="478"/>
          <ac:picMkLst>
            <pc:docMk/>
            <pc:sldMk cId="0" sldId="854"/>
            <ac:picMk id="2" creationId="{73407857-8D8D-4063-F726-CF1C00C897EF}"/>
          </ac:picMkLst>
        </pc:picChg>
      </pc:sldChg>
      <pc:sldChg chg="addSp delSp modSp mod modTransition delAnim modNotesTx">
        <pc:chgData name="DOMINGUEZ, Morgane" userId="d29c428e-ee62-4017-a838-521138d5b01c" providerId="ADAL" clId="{71C3126E-B511-4578-8DBB-8C7BD9032632}" dt="2025-02-18T17:46:05.166" v="87"/>
        <pc:sldMkLst>
          <pc:docMk/>
          <pc:sldMk cId="1900747598" sldId="874"/>
        </pc:sldMkLst>
        <pc:spChg chg="del">
          <ac:chgData name="DOMINGUEZ, Morgane" userId="d29c428e-ee62-4017-a838-521138d5b01c" providerId="ADAL" clId="{71C3126E-B511-4578-8DBB-8C7BD9032632}" dt="2025-02-18T17:44:00.755" v="65" actId="478"/>
          <ac:spMkLst>
            <pc:docMk/>
            <pc:sldMk cId="1900747598" sldId="874"/>
            <ac:spMk id="3" creationId="{EE8EFF69-F954-D1DF-1520-82B36D3D6042}"/>
          </ac:spMkLst>
        </pc:spChg>
        <pc:picChg chg="del">
          <ac:chgData name="DOMINGUEZ, Morgane" userId="d29c428e-ee62-4017-a838-521138d5b01c" providerId="ADAL" clId="{71C3126E-B511-4578-8DBB-8C7BD9032632}" dt="2025-02-18T17:42:08.007" v="0" actId="478"/>
          <ac:picMkLst>
            <pc:docMk/>
            <pc:sldMk cId="1900747598" sldId="874"/>
            <ac:picMk id="2" creationId="{D41C7236-8549-2D91-AF4E-66EEA091581E}"/>
          </ac:picMkLst>
        </pc:picChg>
        <pc:picChg chg="add mod">
          <ac:chgData name="DOMINGUEZ, Morgane" userId="d29c428e-ee62-4017-a838-521138d5b01c" providerId="ADAL" clId="{71C3126E-B511-4578-8DBB-8C7BD9032632}" dt="2025-02-18T17:44:01.975" v="66"/>
          <ac:picMkLst>
            <pc:docMk/>
            <pc:sldMk cId="1900747598" sldId="874"/>
            <ac:picMk id="4" creationId="{E1F2FF32-298D-F508-8ED0-6B4231A950DB}"/>
          </ac:picMkLst>
        </pc:picChg>
        <pc:picChg chg="del">
          <ac:chgData name="DOMINGUEZ, Morgane" userId="d29c428e-ee62-4017-a838-521138d5b01c" providerId="ADAL" clId="{71C3126E-B511-4578-8DBB-8C7BD9032632}" dt="2025-02-18T17:43:59.047" v="64" actId="21"/>
          <ac:picMkLst>
            <pc:docMk/>
            <pc:sldMk cId="1900747598" sldId="874"/>
            <ac:picMk id="5" creationId="{E1F2FF32-298D-F508-8ED0-6B4231A950DB}"/>
          </ac:picMkLst>
        </pc:picChg>
      </pc:sldChg>
      <pc:sldChg chg="delSp modSp mod modTransition delAnim modAnim modNotesTx">
        <pc:chgData name="DOMINGUEZ, Morgane" userId="d29c428e-ee62-4017-a838-521138d5b01c" providerId="ADAL" clId="{71C3126E-B511-4578-8DBB-8C7BD9032632}" dt="2025-02-18T17:46:43.863" v="94"/>
        <pc:sldMkLst>
          <pc:docMk/>
          <pc:sldMk cId="50487715" sldId="2147474625"/>
        </pc:sldMkLst>
        <pc:spChg chg="mod">
          <ac:chgData name="DOMINGUEZ, Morgane" userId="d29c428e-ee62-4017-a838-521138d5b01c" providerId="ADAL" clId="{71C3126E-B511-4578-8DBB-8C7BD9032632}" dt="2025-02-18T17:45:05.002" v="81" actId="1076"/>
          <ac:spMkLst>
            <pc:docMk/>
            <pc:sldMk cId="50487715" sldId="2147474625"/>
            <ac:spMk id="2" creationId="{26683B5F-453C-86FE-AF47-FEED0414BDE1}"/>
          </ac:spMkLst>
        </pc:spChg>
        <pc:picChg chg="del">
          <ac:chgData name="DOMINGUEZ, Morgane" userId="d29c428e-ee62-4017-a838-521138d5b01c" providerId="ADAL" clId="{71C3126E-B511-4578-8DBB-8C7BD9032632}" dt="2025-02-18T17:42:27.722" v="21" actId="478"/>
          <ac:picMkLst>
            <pc:docMk/>
            <pc:sldMk cId="50487715" sldId="2147474625"/>
            <ac:picMk id="33" creationId="{C05EB6B5-9940-B56E-3296-45B9E6E93FEF}"/>
          </ac:picMkLst>
        </pc:picChg>
      </pc:sldChg>
      <pc:sldChg chg="delSp modSp mod modTransition delAnim modNotesTx">
        <pc:chgData name="DOMINGUEZ, Morgane" userId="d29c428e-ee62-4017-a838-521138d5b01c" providerId="ADAL" clId="{71C3126E-B511-4578-8DBB-8C7BD9032632}" dt="2025-02-18T17:46:48.243" v="95"/>
        <pc:sldMkLst>
          <pc:docMk/>
          <pc:sldMk cId="3997282004" sldId="2147474633"/>
        </pc:sldMkLst>
        <pc:spChg chg="mod">
          <ac:chgData name="DOMINGUEZ, Morgane" userId="d29c428e-ee62-4017-a838-521138d5b01c" providerId="ADAL" clId="{71C3126E-B511-4578-8DBB-8C7BD9032632}" dt="2025-02-18T17:45:11.156" v="83" actId="2711"/>
          <ac:spMkLst>
            <pc:docMk/>
            <pc:sldMk cId="3997282004" sldId="2147474633"/>
            <ac:spMk id="4" creationId="{A2673AD2-39DA-7C1D-ACDA-E9CAD19324E0}"/>
          </ac:spMkLst>
        </pc:spChg>
        <pc:picChg chg="del">
          <ac:chgData name="DOMINGUEZ, Morgane" userId="d29c428e-ee62-4017-a838-521138d5b01c" providerId="ADAL" clId="{71C3126E-B511-4578-8DBB-8C7BD9032632}" dt="2025-02-18T17:42:32.894" v="29" actId="478"/>
          <ac:picMkLst>
            <pc:docMk/>
            <pc:sldMk cId="3997282004" sldId="2147474633"/>
            <ac:picMk id="2" creationId="{281A8C59-C85C-E10B-8B0E-C722E5974C0E}"/>
          </ac:picMkLst>
        </pc:picChg>
      </pc:sldChg>
      <pc:sldChg chg="delSp modSp mod modTransition delAnim modNotesTx">
        <pc:chgData name="DOMINGUEZ, Morgane" userId="d29c428e-ee62-4017-a838-521138d5b01c" providerId="ADAL" clId="{71C3126E-B511-4578-8DBB-8C7BD9032632}" dt="2025-02-18T17:46:38.366" v="93"/>
        <pc:sldMkLst>
          <pc:docMk/>
          <pc:sldMk cId="2321042334" sldId="2147474635"/>
        </pc:sldMkLst>
        <pc:spChg chg="mod">
          <ac:chgData name="DOMINGUEZ, Morgane" userId="d29c428e-ee62-4017-a838-521138d5b01c" providerId="ADAL" clId="{71C3126E-B511-4578-8DBB-8C7BD9032632}" dt="2025-02-18T17:44:55.910" v="78" actId="2711"/>
          <ac:spMkLst>
            <pc:docMk/>
            <pc:sldMk cId="2321042334" sldId="2147474635"/>
            <ac:spMk id="3" creationId="{F4CC652C-86D6-E84E-66B7-7E08822542CC}"/>
          </ac:spMkLst>
        </pc:spChg>
        <pc:picChg chg="del">
          <ac:chgData name="DOMINGUEZ, Morgane" userId="d29c428e-ee62-4017-a838-521138d5b01c" providerId="ADAL" clId="{71C3126E-B511-4578-8DBB-8C7BD9032632}" dt="2025-02-18T17:42:25.436" v="20" actId="478"/>
          <ac:picMkLst>
            <pc:docMk/>
            <pc:sldMk cId="2321042334" sldId="2147474635"/>
            <ac:picMk id="2" creationId="{61E34744-92CC-E98B-B75C-54CD5FA464A0}"/>
          </ac:picMkLst>
        </pc:picChg>
      </pc:sldChg>
      <pc:sldChg chg="addSp delSp modSp mod modTransition delAnim modNotesTx">
        <pc:chgData name="DOMINGUEZ, Morgane" userId="d29c428e-ee62-4017-a838-521138d5b01c" providerId="ADAL" clId="{71C3126E-B511-4578-8DBB-8C7BD9032632}" dt="2025-02-18T17:46:11.386" v="88"/>
        <pc:sldMkLst>
          <pc:docMk/>
          <pc:sldMk cId="354932537" sldId="2147474636"/>
        </pc:sldMkLst>
        <pc:spChg chg="del">
          <ac:chgData name="DOMINGUEZ, Morgane" userId="d29c428e-ee62-4017-a838-521138d5b01c" providerId="ADAL" clId="{71C3126E-B511-4578-8DBB-8C7BD9032632}" dt="2025-02-18T17:44:07.505" v="68" actId="478"/>
          <ac:spMkLst>
            <pc:docMk/>
            <pc:sldMk cId="354932537" sldId="2147474636"/>
            <ac:spMk id="3" creationId="{BF9B9807-38B4-A518-E145-33EE4E806E2A}"/>
          </ac:spMkLst>
        </pc:spChg>
        <pc:picChg chg="del">
          <ac:chgData name="DOMINGUEZ, Morgane" userId="d29c428e-ee62-4017-a838-521138d5b01c" providerId="ADAL" clId="{71C3126E-B511-4578-8DBB-8C7BD9032632}" dt="2025-02-18T17:42:10.461" v="1" actId="478"/>
          <ac:picMkLst>
            <pc:docMk/>
            <pc:sldMk cId="354932537" sldId="2147474636"/>
            <ac:picMk id="2" creationId="{67D2D97C-3F3E-CE4B-C46F-7CCFA87E7CE1}"/>
          </ac:picMkLst>
        </pc:picChg>
        <pc:picChg chg="add mod">
          <ac:chgData name="DOMINGUEZ, Morgane" userId="d29c428e-ee62-4017-a838-521138d5b01c" providerId="ADAL" clId="{71C3126E-B511-4578-8DBB-8C7BD9032632}" dt="2025-02-18T17:44:08.747" v="69"/>
          <ac:picMkLst>
            <pc:docMk/>
            <pc:sldMk cId="354932537" sldId="2147474636"/>
            <ac:picMk id="4" creationId="{8E2D7292-2F24-658A-CC11-D185EA32AA4A}"/>
          </ac:picMkLst>
        </pc:picChg>
        <pc:picChg chg="del">
          <ac:chgData name="DOMINGUEZ, Morgane" userId="d29c428e-ee62-4017-a838-521138d5b01c" providerId="ADAL" clId="{71C3126E-B511-4578-8DBB-8C7BD9032632}" dt="2025-02-18T17:44:04.419" v="67" actId="21"/>
          <ac:picMkLst>
            <pc:docMk/>
            <pc:sldMk cId="354932537" sldId="2147474636"/>
            <ac:picMk id="5" creationId="{8E2D7292-2F24-658A-CC11-D185EA32AA4A}"/>
          </ac:picMkLst>
        </pc:picChg>
      </pc:sldChg>
      <pc:sldChg chg="delSp modSp mod modTransition delAnim modNotesTx">
        <pc:chgData name="DOMINGUEZ, Morgane" userId="d29c428e-ee62-4017-a838-521138d5b01c" providerId="ADAL" clId="{71C3126E-B511-4578-8DBB-8C7BD9032632}" dt="2025-02-18T17:46:53.621" v="97" actId="20577"/>
        <pc:sldMkLst>
          <pc:docMk/>
          <pc:sldMk cId="2287888495" sldId="2147474637"/>
        </pc:sldMkLst>
        <pc:spChg chg="mod">
          <ac:chgData name="DOMINGUEZ, Morgane" userId="d29c428e-ee62-4017-a838-521138d5b01c" providerId="ADAL" clId="{71C3126E-B511-4578-8DBB-8C7BD9032632}" dt="2025-02-18T17:45:21.668" v="86" actId="1076"/>
          <ac:spMkLst>
            <pc:docMk/>
            <pc:sldMk cId="2287888495" sldId="2147474637"/>
            <ac:spMk id="3" creationId="{F96ADEA6-B0A3-F5C5-31C4-E124C4D2A8A5}"/>
          </ac:spMkLst>
        </pc:spChg>
        <pc:picChg chg="del">
          <ac:chgData name="DOMINGUEZ, Morgane" userId="d29c428e-ee62-4017-a838-521138d5b01c" providerId="ADAL" clId="{71C3126E-B511-4578-8DBB-8C7BD9032632}" dt="2025-02-18T17:42:34.862" v="30" actId="478"/>
          <ac:picMkLst>
            <pc:docMk/>
            <pc:sldMk cId="2287888495" sldId="2147474637"/>
            <ac:picMk id="4" creationId="{312EC972-9C22-A810-103A-3F282B6C5AA2}"/>
          </ac:picMkLst>
        </pc:picChg>
      </pc:sldChg>
      <pc:sldChg chg="delSp modSp mod modTransition delAnim modNotesTx">
        <pc:chgData name="DOMINGUEZ, Morgane" userId="d29c428e-ee62-4017-a838-521138d5b01c" providerId="ADAL" clId="{71C3126E-B511-4578-8DBB-8C7BD9032632}" dt="2025-02-18T17:46:17.989" v="89"/>
        <pc:sldMkLst>
          <pc:docMk/>
          <pc:sldMk cId="996452774" sldId="2147474639"/>
        </pc:sldMkLst>
        <pc:spChg chg="mod">
          <ac:chgData name="DOMINGUEZ, Morgane" userId="d29c428e-ee62-4017-a838-521138d5b01c" providerId="ADAL" clId="{71C3126E-B511-4578-8DBB-8C7BD9032632}" dt="2025-02-18T17:44:15.867" v="70" actId="255"/>
          <ac:spMkLst>
            <pc:docMk/>
            <pc:sldMk cId="996452774" sldId="2147474639"/>
            <ac:spMk id="9" creationId="{F95169CF-93A2-9F67-76BC-FF715EE1581E}"/>
          </ac:spMkLst>
        </pc:spChg>
        <pc:picChg chg="del">
          <ac:chgData name="DOMINGUEZ, Morgane" userId="d29c428e-ee62-4017-a838-521138d5b01c" providerId="ADAL" clId="{71C3126E-B511-4578-8DBB-8C7BD9032632}" dt="2025-02-18T17:42:12.396" v="2" actId="478"/>
          <ac:picMkLst>
            <pc:docMk/>
            <pc:sldMk cId="996452774" sldId="2147474639"/>
            <ac:picMk id="2" creationId="{97FF634C-2F44-B7A5-4035-7FAE8E7E1FB9}"/>
          </ac:picMkLst>
        </pc:picChg>
      </pc:sldChg>
      <pc:sldChg chg="delSp modSp mod modTransition delAnim modAnim modNotesTx">
        <pc:chgData name="DOMINGUEZ, Morgane" userId="d29c428e-ee62-4017-a838-521138d5b01c" providerId="ADAL" clId="{71C3126E-B511-4578-8DBB-8C7BD9032632}" dt="2025-02-18T17:46:28.304" v="91"/>
        <pc:sldMkLst>
          <pc:docMk/>
          <pc:sldMk cId="476824901" sldId="2147474642"/>
        </pc:sldMkLst>
        <pc:spChg chg="mod">
          <ac:chgData name="DOMINGUEZ, Morgane" userId="d29c428e-ee62-4017-a838-521138d5b01c" providerId="ADAL" clId="{71C3126E-B511-4578-8DBB-8C7BD9032632}" dt="2025-02-18T17:44:40.926" v="74" actId="1076"/>
          <ac:spMkLst>
            <pc:docMk/>
            <pc:sldMk cId="476824901" sldId="2147474642"/>
            <ac:spMk id="4" creationId="{E5DFC9A8-841D-FBD1-AAE2-28B30BB8D5A0}"/>
          </ac:spMkLst>
        </pc:spChg>
        <pc:picChg chg="del">
          <ac:chgData name="DOMINGUEZ, Morgane" userId="d29c428e-ee62-4017-a838-521138d5b01c" providerId="ADAL" clId="{71C3126E-B511-4578-8DBB-8C7BD9032632}" dt="2025-02-18T17:42:18.870" v="11" actId="478"/>
          <ac:picMkLst>
            <pc:docMk/>
            <pc:sldMk cId="476824901" sldId="2147474642"/>
            <ac:picMk id="3" creationId="{86079AD8-9375-205D-9725-C0F9962D7868}"/>
          </ac:picMkLst>
        </pc:picChg>
      </pc:sldChg>
      <pc:sldChg chg="delSp modSp mod modTransition delAnim modNotesTx">
        <pc:chgData name="DOMINGUEZ, Morgane" userId="d29c428e-ee62-4017-a838-521138d5b01c" providerId="ADAL" clId="{71C3126E-B511-4578-8DBB-8C7BD9032632}" dt="2025-02-18T17:46:33.317" v="92"/>
        <pc:sldMkLst>
          <pc:docMk/>
          <pc:sldMk cId="0" sldId="2147474643"/>
        </pc:sldMkLst>
        <pc:spChg chg="mod">
          <ac:chgData name="DOMINGUEZ, Morgane" userId="d29c428e-ee62-4017-a838-521138d5b01c" providerId="ADAL" clId="{71C3126E-B511-4578-8DBB-8C7BD9032632}" dt="2025-02-18T17:44:48.058" v="76" actId="2711"/>
          <ac:spMkLst>
            <pc:docMk/>
            <pc:sldMk cId="0" sldId="2147474643"/>
            <ac:spMk id="10" creationId="{4157964F-224F-4487-5F98-2F41026C87FC}"/>
          </ac:spMkLst>
        </pc:spChg>
        <pc:picChg chg="del">
          <ac:chgData name="DOMINGUEZ, Morgane" userId="d29c428e-ee62-4017-a838-521138d5b01c" providerId="ADAL" clId="{71C3126E-B511-4578-8DBB-8C7BD9032632}" dt="2025-02-18T17:42:23.333" v="19" actId="478"/>
          <ac:picMkLst>
            <pc:docMk/>
            <pc:sldMk cId="0" sldId="2147474643"/>
            <ac:picMk id="2" creationId="{C95C52E3-D433-151B-7E4C-FAE18A00D27D}"/>
          </ac:picMkLst>
        </pc:picChg>
      </pc:sldChg>
    </pc:docChg>
  </pc:docChgLst>
  <pc:docChgLst>
    <pc:chgData name="DOMINGUEZ, Morgane" userId="d29c428e-ee62-4017-a838-521138d5b01c" providerId="ADAL" clId="{DBEE5E9E-06BE-43FC-AEFA-6957C029FFB3}"/>
    <pc:docChg chg="undo custSel modSld">
      <pc:chgData name="DOMINGUEZ, Morgane" userId="d29c428e-ee62-4017-a838-521138d5b01c" providerId="ADAL" clId="{DBEE5E9E-06BE-43FC-AEFA-6957C029FFB3}" dt="2025-03-14T10:00:16.496" v="348" actId="20577"/>
      <pc:docMkLst>
        <pc:docMk/>
      </pc:docMkLst>
      <pc:sldChg chg="delSp modSp mod">
        <pc:chgData name="DOMINGUEZ, Morgane" userId="d29c428e-ee62-4017-a838-521138d5b01c" providerId="ADAL" clId="{DBEE5E9E-06BE-43FC-AEFA-6957C029FFB3}" dt="2025-03-14T08:24:20.705" v="158" actId="108"/>
        <pc:sldMkLst>
          <pc:docMk/>
          <pc:sldMk cId="0" sldId="854"/>
        </pc:sldMkLst>
        <pc:spChg chg="mod topLvl">
          <ac:chgData name="DOMINGUEZ, Morgane" userId="d29c428e-ee62-4017-a838-521138d5b01c" providerId="ADAL" clId="{DBEE5E9E-06BE-43FC-AEFA-6957C029FFB3}" dt="2025-03-14T08:22:54.855" v="94" actId="1076"/>
          <ac:spMkLst>
            <pc:docMk/>
            <pc:sldMk cId="0" sldId="854"/>
            <ac:spMk id="18" creationId="{4EEB143F-D969-4FF3-3CBC-EF8E1120F979}"/>
          </ac:spMkLst>
        </pc:spChg>
        <pc:spChg chg="mod topLvl">
          <ac:chgData name="DOMINGUEZ, Morgane" userId="d29c428e-ee62-4017-a838-521138d5b01c" providerId="ADAL" clId="{DBEE5E9E-06BE-43FC-AEFA-6957C029FFB3}" dt="2025-03-14T08:22:51.966" v="93" actId="165"/>
          <ac:spMkLst>
            <pc:docMk/>
            <pc:sldMk cId="0" sldId="854"/>
            <ac:spMk id="19" creationId="{742F53D3-095C-BEA1-9969-10B381A87CB3}"/>
          </ac:spMkLst>
        </pc:spChg>
        <pc:spChg chg="mod topLvl">
          <ac:chgData name="DOMINGUEZ, Morgane" userId="d29c428e-ee62-4017-a838-521138d5b01c" providerId="ADAL" clId="{DBEE5E9E-06BE-43FC-AEFA-6957C029FFB3}" dt="2025-03-14T08:22:51.966" v="93" actId="165"/>
          <ac:spMkLst>
            <pc:docMk/>
            <pc:sldMk cId="0" sldId="854"/>
            <ac:spMk id="20" creationId="{6BAB5282-636C-49C9-8906-400122A811EC}"/>
          </ac:spMkLst>
        </pc:spChg>
        <pc:spChg chg="mod">
          <ac:chgData name="DOMINGUEZ, Morgane" userId="d29c428e-ee62-4017-a838-521138d5b01c" providerId="ADAL" clId="{DBEE5E9E-06BE-43FC-AEFA-6957C029FFB3}" dt="2025-03-14T08:24:20.705" v="158" actId="108"/>
          <ac:spMkLst>
            <pc:docMk/>
            <pc:sldMk cId="0" sldId="854"/>
            <ac:spMk id="21" creationId="{F0819B31-1A4C-E4E2-2809-5FC874398A98}"/>
          </ac:spMkLst>
        </pc:spChg>
        <pc:grpChg chg="del mod">
          <ac:chgData name="DOMINGUEZ, Morgane" userId="d29c428e-ee62-4017-a838-521138d5b01c" providerId="ADAL" clId="{DBEE5E9E-06BE-43FC-AEFA-6957C029FFB3}" dt="2025-03-14T08:22:51.966" v="93" actId="165"/>
          <ac:grpSpMkLst>
            <pc:docMk/>
            <pc:sldMk cId="0" sldId="854"/>
            <ac:grpSpMk id="8" creationId="{83402592-19A0-AEA2-C6B8-EB7EF0A34E08}"/>
          </ac:grpSpMkLst>
        </pc:grpChg>
      </pc:sldChg>
      <pc:sldChg chg="addSp delSp modSp mod">
        <pc:chgData name="DOMINGUEZ, Morgane" userId="d29c428e-ee62-4017-a838-521138d5b01c" providerId="ADAL" clId="{DBEE5E9E-06BE-43FC-AEFA-6957C029FFB3}" dt="2025-03-14T08:16:54.405" v="3" actId="962"/>
        <pc:sldMkLst>
          <pc:docMk/>
          <pc:sldMk cId="1900747598" sldId="874"/>
        </pc:sldMkLst>
        <pc:picChg chg="add mod">
          <ac:chgData name="DOMINGUEZ, Morgane" userId="d29c428e-ee62-4017-a838-521138d5b01c" providerId="ADAL" clId="{DBEE5E9E-06BE-43FC-AEFA-6957C029FFB3}" dt="2025-03-14T08:16:54.405" v="3" actId="962"/>
          <ac:picMkLst>
            <pc:docMk/>
            <pc:sldMk cId="1900747598" sldId="874"/>
            <ac:picMk id="3" creationId="{D272D49F-16C4-9999-329F-0CF8321702AC}"/>
          </ac:picMkLst>
        </pc:picChg>
        <pc:picChg chg="del">
          <ac:chgData name="DOMINGUEZ, Morgane" userId="d29c428e-ee62-4017-a838-521138d5b01c" providerId="ADAL" clId="{DBEE5E9E-06BE-43FC-AEFA-6957C029FFB3}" dt="2025-03-14T08:16:52.040" v="0" actId="478"/>
          <ac:picMkLst>
            <pc:docMk/>
            <pc:sldMk cId="1900747598" sldId="874"/>
            <ac:picMk id="4" creationId="{E1F2FF32-298D-F508-8ED0-6B4231A950DB}"/>
          </ac:picMkLst>
        </pc:picChg>
      </pc:sldChg>
      <pc:sldChg chg="addSp delSp modSp mod">
        <pc:chgData name="DOMINGUEZ, Morgane" userId="d29c428e-ee62-4017-a838-521138d5b01c" providerId="ADAL" clId="{DBEE5E9E-06BE-43FC-AEFA-6957C029FFB3}" dt="2025-03-14T10:00:16.496" v="348" actId="20577"/>
        <pc:sldMkLst>
          <pc:docMk/>
          <pc:sldMk cId="50487715" sldId="2147474625"/>
        </pc:sldMkLst>
        <pc:spChg chg="add mod">
          <ac:chgData name="DOMINGUEZ, Morgane" userId="d29c428e-ee62-4017-a838-521138d5b01c" providerId="ADAL" clId="{DBEE5E9E-06BE-43FC-AEFA-6957C029FFB3}" dt="2025-03-14T08:28:56.091" v="243"/>
          <ac:spMkLst>
            <pc:docMk/>
            <pc:sldMk cId="50487715" sldId="2147474625"/>
            <ac:spMk id="2" creationId="{3CF04548-0994-4F04-EB11-07200DB5C88B}"/>
          </ac:spMkLst>
        </pc:spChg>
        <pc:spChg chg="del">
          <ac:chgData name="DOMINGUEZ, Morgane" userId="d29c428e-ee62-4017-a838-521138d5b01c" providerId="ADAL" clId="{DBEE5E9E-06BE-43FC-AEFA-6957C029FFB3}" dt="2025-03-14T08:28:55.513" v="242" actId="478"/>
          <ac:spMkLst>
            <pc:docMk/>
            <pc:sldMk cId="50487715" sldId="2147474625"/>
            <ac:spMk id="4" creationId="{C76E0F1B-3B95-F50F-F17F-A7612D3CCB67}"/>
          </ac:spMkLst>
        </pc:spChg>
        <pc:spChg chg="mod">
          <ac:chgData name="DOMINGUEZ, Morgane" userId="d29c428e-ee62-4017-a838-521138d5b01c" providerId="ADAL" clId="{DBEE5E9E-06BE-43FC-AEFA-6957C029FFB3}" dt="2025-03-14T10:00:16.496" v="348" actId="20577"/>
          <ac:spMkLst>
            <pc:docMk/>
            <pc:sldMk cId="50487715" sldId="2147474625"/>
            <ac:spMk id="8" creationId="{18526CAA-C7A4-8268-5D58-21A3E22B2CA1}"/>
          </ac:spMkLst>
        </pc:spChg>
        <pc:spChg chg="mod">
          <ac:chgData name="DOMINGUEZ, Morgane" userId="d29c428e-ee62-4017-a838-521138d5b01c" providerId="ADAL" clId="{DBEE5E9E-06BE-43FC-AEFA-6957C029FFB3}" dt="2025-03-14T08:30:02.456" v="256" actId="20577"/>
          <ac:spMkLst>
            <pc:docMk/>
            <pc:sldMk cId="50487715" sldId="2147474625"/>
            <ac:spMk id="18" creationId="{1DE31C17-AEE5-751C-DABD-5B37397FA147}"/>
          </ac:spMkLst>
        </pc:spChg>
        <pc:spChg chg="mod topLvl">
          <ac:chgData name="DOMINGUEZ, Morgane" userId="d29c428e-ee62-4017-a838-521138d5b01c" providerId="ADAL" clId="{DBEE5E9E-06BE-43FC-AEFA-6957C029FFB3}" dt="2025-03-14T08:31:28.609" v="273" actId="165"/>
          <ac:spMkLst>
            <pc:docMk/>
            <pc:sldMk cId="50487715" sldId="2147474625"/>
            <ac:spMk id="24" creationId="{5BCF69B1-6338-B9A2-30DB-88E28B46202B}"/>
          </ac:spMkLst>
        </pc:spChg>
        <pc:spChg chg="mod topLvl">
          <ac:chgData name="DOMINGUEZ, Morgane" userId="d29c428e-ee62-4017-a838-521138d5b01c" providerId="ADAL" clId="{DBEE5E9E-06BE-43FC-AEFA-6957C029FFB3}" dt="2025-03-14T08:31:42.644" v="276" actId="165"/>
          <ac:spMkLst>
            <pc:docMk/>
            <pc:sldMk cId="50487715" sldId="2147474625"/>
            <ac:spMk id="25" creationId="{40BC201D-4B69-A051-F0AF-C3929E98D8B3}"/>
          </ac:spMkLst>
        </pc:spChg>
        <pc:spChg chg="mod topLvl">
          <ac:chgData name="DOMINGUEZ, Morgane" userId="d29c428e-ee62-4017-a838-521138d5b01c" providerId="ADAL" clId="{DBEE5E9E-06BE-43FC-AEFA-6957C029FFB3}" dt="2025-03-14T08:31:54.299" v="279" actId="165"/>
          <ac:spMkLst>
            <pc:docMk/>
            <pc:sldMk cId="50487715" sldId="2147474625"/>
            <ac:spMk id="26" creationId="{81E8968D-CBC0-F4A5-0C28-7A6B284AB626}"/>
          </ac:spMkLst>
        </pc:spChg>
        <pc:spChg chg="mod topLvl">
          <ac:chgData name="DOMINGUEZ, Morgane" userId="d29c428e-ee62-4017-a838-521138d5b01c" providerId="ADAL" clId="{DBEE5E9E-06BE-43FC-AEFA-6957C029FFB3}" dt="2025-03-14T08:32:21.510" v="285" actId="165"/>
          <ac:spMkLst>
            <pc:docMk/>
            <pc:sldMk cId="50487715" sldId="2147474625"/>
            <ac:spMk id="27" creationId="{72CC9853-2A13-B34D-C0F5-6BDD200D0E0F}"/>
          </ac:spMkLst>
        </pc:spChg>
        <pc:spChg chg="mod topLvl">
          <ac:chgData name="DOMINGUEZ, Morgane" userId="d29c428e-ee62-4017-a838-521138d5b01c" providerId="ADAL" clId="{DBEE5E9E-06BE-43FC-AEFA-6957C029FFB3}" dt="2025-03-14T08:32:10.567" v="282" actId="165"/>
          <ac:spMkLst>
            <pc:docMk/>
            <pc:sldMk cId="50487715" sldId="2147474625"/>
            <ac:spMk id="28" creationId="{5592B551-6FC1-FFF7-788E-FCCE255B64BB}"/>
          </ac:spMkLst>
        </pc:spChg>
        <pc:grpChg chg="mod">
          <ac:chgData name="DOMINGUEZ, Morgane" userId="d29c428e-ee62-4017-a838-521138d5b01c" providerId="ADAL" clId="{DBEE5E9E-06BE-43FC-AEFA-6957C029FFB3}" dt="2025-03-14T08:28:58.957" v="244" actId="14100"/>
          <ac:grpSpMkLst>
            <pc:docMk/>
            <pc:sldMk cId="50487715" sldId="2147474625"/>
            <ac:grpSpMk id="3" creationId="{717959A1-52EF-A33C-AE82-458F0395A1A7}"/>
          </ac:grpSpMkLst>
        </pc:grpChg>
        <pc:grpChg chg="del">
          <ac:chgData name="DOMINGUEZ, Morgane" userId="d29c428e-ee62-4017-a838-521138d5b01c" providerId="ADAL" clId="{DBEE5E9E-06BE-43FC-AEFA-6957C029FFB3}" dt="2025-03-14T08:31:28.609" v="273" actId="165"/>
          <ac:grpSpMkLst>
            <pc:docMk/>
            <pc:sldMk cId="50487715" sldId="2147474625"/>
            <ac:grpSpMk id="10" creationId="{FF080226-F819-6051-4803-355CA843B169}"/>
          </ac:grpSpMkLst>
        </pc:grpChg>
        <pc:grpChg chg="del">
          <ac:chgData name="DOMINGUEZ, Morgane" userId="d29c428e-ee62-4017-a838-521138d5b01c" providerId="ADAL" clId="{DBEE5E9E-06BE-43FC-AEFA-6957C029FFB3}" dt="2025-03-14T08:31:42.644" v="276" actId="165"/>
          <ac:grpSpMkLst>
            <pc:docMk/>
            <pc:sldMk cId="50487715" sldId="2147474625"/>
            <ac:grpSpMk id="20" creationId="{9A00287A-616A-20F5-EB87-2FA96933A9AB}"/>
          </ac:grpSpMkLst>
        </pc:grpChg>
        <pc:grpChg chg="del">
          <ac:chgData name="DOMINGUEZ, Morgane" userId="d29c428e-ee62-4017-a838-521138d5b01c" providerId="ADAL" clId="{DBEE5E9E-06BE-43FC-AEFA-6957C029FFB3}" dt="2025-03-14T08:31:54.299" v="279" actId="165"/>
          <ac:grpSpMkLst>
            <pc:docMk/>
            <pc:sldMk cId="50487715" sldId="2147474625"/>
            <ac:grpSpMk id="22" creationId="{9B06FDEF-CF04-37C9-68BC-8A7AA2BA13F9}"/>
          </ac:grpSpMkLst>
        </pc:grpChg>
        <pc:grpChg chg="del">
          <ac:chgData name="DOMINGUEZ, Morgane" userId="d29c428e-ee62-4017-a838-521138d5b01c" providerId="ADAL" clId="{DBEE5E9E-06BE-43FC-AEFA-6957C029FFB3}" dt="2025-03-14T08:32:10.567" v="282" actId="165"/>
          <ac:grpSpMkLst>
            <pc:docMk/>
            <pc:sldMk cId="50487715" sldId="2147474625"/>
            <ac:grpSpMk id="29" creationId="{A9301990-39AF-76F6-DEE2-C4EA9C530B7C}"/>
          </ac:grpSpMkLst>
        </pc:grpChg>
        <pc:grpChg chg="del">
          <ac:chgData name="DOMINGUEZ, Morgane" userId="d29c428e-ee62-4017-a838-521138d5b01c" providerId="ADAL" clId="{DBEE5E9E-06BE-43FC-AEFA-6957C029FFB3}" dt="2025-03-14T08:32:21.510" v="285" actId="165"/>
          <ac:grpSpMkLst>
            <pc:docMk/>
            <pc:sldMk cId="50487715" sldId="2147474625"/>
            <ac:grpSpMk id="30" creationId="{514059F5-610B-7188-CE95-7FA34A62F5FE}"/>
          </ac:grpSpMkLst>
        </pc:grpChg>
        <pc:grpChg chg="del">
          <ac:chgData name="DOMINGUEZ, Morgane" userId="d29c428e-ee62-4017-a838-521138d5b01c" providerId="ADAL" clId="{DBEE5E9E-06BE-43FC-AEFA-6957C029FFB3}" dt="2025-03-14T08:30:50.204" v="272" actId="478"/>
          <ac:grpSpMkLst>
            <pc:docMk/>
            <pc:sldMk cId="50487715" sldId="2147474625"/>
            <ac:grpSpMk id="31" creationId="{53C251F1-720D-50DF-69C4-DC82BE69B206}"/>
          </ac:grpSpMkLst>
        </pc:grpChg>
        <pc:picChg chg="del mod topLvl">
          <ac:chgData name="DOMINGUEZ, Morgane" userId="d29c428e-ee62-4017-a838-521138d5b01c" providerId="ADAL" clId="{DBEE5E9E-06BE-43FC-AEFA-6957C029FFB3}" dt="2025-03-14T08:31:31.485" v="274" actId="478"/>
          <ac:picMkLst>
            <pc:docMk/>
            <pc:sldMk cId="50487715" sldId="2147474625"/>
            <ac:picMk id="11" creationId="{982BC52F-B25C-A306-6B30-53B5B73B940A}"/>
          </ac:picMkLst>
        </pc:picChg>
        <pc:picChg chg="del mod topLvl">
          <ac:chgData name="DOMINGUEZ, Morgane" userId="d29c428e-ee62-4017-a838-521138d5b01c" providerId="ADAL" clId="{DBEE5E9E-06BE-43FC-AEFA-6957C029FFB3}" dt="2025-03-14T08:31:44.210" v="277" actId="478"/>
          <ac:picMkLst>
            <pc:docMk/>
            <pc:sldMk cId="50487715" sldId="2147474625"/>
            <ac:picMk id="14" creationId="{9255A4E8-117B-7CCF-F7AC-145927D88470}"/>
          </ac:picMkLst>
        </pc:picChg>
        <pc:picChg chg="del mod topLvl">
          <ac:chgData name="DOMINGUEZ, Morgane" userId="d29c428e-ee62-4017-a838-521138d5b01c" providerId="ADAL" clId="{DBEE5E9E-06BE-43FC-AEFA-6957C029FFB3}" dt="2025-03-14T08:32:23.329" v="286" actId="478"/>
          <ac:picMkLst>
            <pc:docMk/>
            <pc:sldMk cId="50487715" sldId="2147474625"/>
            <ac:picMk id="16" creationId="{AB99A9D7-F5E0-5EAC-0A2C-BA1EE375DBC8}"/>
          </ac:picMkLst>
        </pc:picChg>
        <pc:picChg chg="del mod topLvl">
          <ac:chgData name="DOMINGUEZ, Morgane" userId="d29c428e-ee62-4017-a838-521138d5b01c" providerId="ADAL" clId="{DBEE5E9E-06BE-43FC-AEFA-6957C029FFB3}" dt="2025-03-14T08:31:56.216" v="280" actId="478"/>
          <ac:picMkLst>
            <pc:docMk/>
            <pc:sldMk cId="50487715" sldId="2147474625"/>
            <ac:picMk id="19" creationId="{237148E8-FA6F-DAC3-C75C-1FB4A242B668}"/>
          </ac:picMkLst>
        </pc:picChg>
        <pc:picChg chg="del mod topLvl">
          <ac:chgData name="DOMINGUEZ, Morgane" userId="d29c428e-ee62-4017-a838-521138d5b01c" providerId="ADAL" clId="{DBEE5E9E-06BE-43FC-AEFA-6957C029FFB3}" dt="2025-03-14T08:32:12.095" v="283" actId="478"/>
          <ac:picMkLst>
            <pc:docMk/>
            <pc:sldMk cId="50487715" sldId="2147474625"/>
            <ac:picMk id="21" creationId="{7D71C62C-2D0B-F688-A152-541F36FF6265}"/>
          </ac:picMkLst>
        </pc:picChg>
        <pc:picChg chg="add mod">
          <ac:chgData name="DOMINGUEZ, Morgane" userId="d29c428e-ee62-4017-a838-521138d5b01c" providerId="ADAL" clId="{DBEE5E9E-06BE-43FC-AEFA-6957C029FFB3}" dt="2025-03-14T08:31:32.399" v="275"/>
          <ac:picMkLst>
            <pc:docMk/>
            <pc:sldMk cId="50487715" sldId="2147474625"/>
            <ac:picMk id="33" creationId="{5C958A84-B368-B5E6-D5D7-AAAFCF151731}"/>
          </ac:picMkLst>
        </pc:picChg>
        <pc:picChg chg="add mod">
          <ac:chgData name="DOMINGUEZ, Morgane" userId="d29c428e-ee62-4017-a838-521138d5b01c" providerId="ADAL" clId="{DBEE5E9E-06BE-43FC-AEFA-6957C029FFB3}" dt="2025-03-14T08:31:44.708" v="278"/>
          <ac:picMkLst>
            <pc:docMk/>
            <pc:sldMk cId="50487715" sldId="2147474625"/>
            <ac:picMk id="34" creationId="{7BA8A0E4-888C-DA7A-D612-FC1F0B2BE832}"/>
          </ac:picMkLst>
        </pc:picChg>
        <pc:picChg chg="add mod">
          <ac:chgData name="DOMINGUEZ, Morgane" userId="d29c428e-ee62-4017-a838-521138d5b01c" providerId="ADAL" clId="{DBEE5E9E-06BE-43FC-AEFA-6957C029FFB3}" dt="2025-03-14T08:31:57.154" v="281"/>
          <ac:picMkLst>
            <pc:docMk/>
            <pc:sldMk cId="50487715" sldId="2147474625"/>
            <ac:picMk id="35" creationId="{E9F17B30-E96A-529F-5A83-661B079D254C}"/>
          </ac:picMkLst>
        </pc:picChg>
        <pc:picChg chg="add mod">
          <ac:chgData name="DOMINGUEZ, Morgane" userId="d29c428e-ee62-4017-a838-521138d5b01c" providerId="ADAL" clId="{DBEE5E9E-06BE-43FC-AEFA-6957C029FFB3}" dt="2025-03-14T08:32:12.921" v="284"/>
          <ac:picMkLst>
            <pc:docMk/>
            <pc:sldMk cId="50487715" sldId="2147474625"/>
            <ac:picMk id="36" creationId="{A3BC6A73-5BDF-2CF5-6B6D-985D427B922C}"/>
          </ac:picMkLst>
        </pc:picChg>
        <pc:picChg chg="add mod">
          <ac:chgData name="DOMINGUEZ, Morgane" userId="d29c428e-ee62-4017-a838-521138d5b01c" providerId="ADAL" clId="{DBEE5E9E-06BE-43FC-AEFA-6957C029FFB3}" dt="2025-03-14T08:32:23.816" v="287"/>
          <ac:picMkLst>
            <pc:docMk/>
            <pc:sldMk cId="50487715" sldId="2147474625"/>
            <ac:picMk id="37" creationId="{77216C27-1C0B-0766-7F7C-C0EDFACCDFEB}"/>
          </ac:picMkLst>
        </pc:picChg>
        <pc:picChg chg="add mod">
          <ac:chgData name="DOMINGUEZ, Morgane" userId="d29c428e-ee62-4017-a838-521138d5b01c" providerId="ADAL" clId="{DBEE5E9E-06BE-43FC-AEFA-6957C029FFB3}" dt="2025-03-14T09:00:28.066" v="313" actId="1076"/>
          <ac:picMkLst>
            <pc:docMk/>
            <pc:sldMk cId="50487715" sldId="2147474625"/>
            <ac:picMk id="38" creationId="{256FB48A-82AF-92E9-6F30-4DECD30B03AF}"/>
          </ac:picMkLst>
        </pc:picChg>
        <pc:picChg chg="add mod">
          <ac:chgData name="DOMINGUEZ, Morgane" userId="d29c428e-ee62-4017-a838-521138d5b01c" providerId="ADAL" clId="{DBEE5E9E-06BE-43FC-AEFA-6957C029FFB3}" dt="2025-03-14T09:00:25.771" v="312" actId="1076"/>
          <ac:picMkLst>
            <pc:docMk/>
            <pc:sldMk cId="50487715" sldId="2147474625"/>
            <ac:picMk id="39" creationId="{39F0E96E-5C8E-036A-0C03-F95752362230}"/>
          </ac:picMkLst>
        </pc:picChg>
        <pc:picChg chg="add mod">
          <ac:chgData name="DOMINGUEZ, Morgane" userId="d29c428e-ee62-4017-a838-521138d5b01c" providerId="ADAL" clId="{DBEE5E9E-06BE-43FC-AEFA-6957C029FFB3}" dt="2025-03-14T09:00:23.984" v="311" actId="1076"/>
          <ac:picMkLst>
            <pc:docMk/>
            <pc:sldMk cId="50487715" sldId="2147474625"/>
            <ac:picMk id="40" creationId="{E5E635E2-3E1C-F377-BED2-F0270940687D}"/>
          </ac:picMkLst>
        </pc:picChg>
        <pc:picChg chg="add mod">
          <ac:chgData name="DOMINGUEZ, Morgane" userId="d29c428e-ee62-4017-a838-521138d5b01c" providerId="ADAL" clId="{DBEE5E9E-06BE-43FC-AEFA-6957C029FFB3}" dt="2025-03-14T09:00:22.017" v="310" actId="1076"/>
          <ac:picMkLst>
            <pc:docMk/>
            <pc:sldMk cId="50487715" sldId="2147474625"/>
            <ac:picMk id="41" creationId="{E66AC974-D1FE-88F6-7F21-B6A27A0F6088}"/>
          </ac:picMkLst>
        </pc:picChg>
        <pc:picChg chg="add mod">
          <ac:chgData name="DOMINGUEZ, Morgane" userId="d29c428e-ee62-4017-a838-521138d5b01c" providerId="ADAL" clId="{DBEE5E9E-06BE-43FC-AEFA-6957C029FFB3}" dt="2025-03-14T09:00:18.602" v="309" actId="1076"/>
          <ac:picMkLst>
            <pc:docMk/>
            <pc:sldMk cId="50487715" sldId="2147474625"/>
            <ac:picMk id="42" creationId="{6B14E35D-ACB0-26E8-EB0E-ABE019886844}"/>
          </ac:picMkLst>
        </pc:picChg>
      </pc:sldChg>
      <pc:sldChg chg="modSp mod">
        <pc:chgData name="DOMINGUEZ, Morgane" userId="d29c428e-ee62-4017-a838-521138d5b01c" providerId="ADAL" clId="{DBEE5E9E-06BE-43FC-AEFA-6957C029FFB3}" dt="2025-03-14T09:59:50.915" v="340" actId="14100"/>
        <pc:sldMkLst>
          <pc:docMk/>
          <pc:sldMk cId="3997282004" sldId="2147474633"/>
        </pc:sldMkLst>
        <pc:spChg chg="mod">
          <ac:chgData name="DOMINGUEZ, Morgane" userId="d29c428e-ee62-4017-a838-521138d5b01c" providerId="ADAL" clId="{DBEE5E9E-06BE-43FC-AEFA-6957C029FFB3}" dt="2025-03-14T09:59:50.915" v="340" actId="14100"/>
          <ac:spMkLst>
            <pc:docMk/>
            <pc:sldMk cId="3997282004" sldId="2147474633"/>
            <ac:spMk id="14" creationId="{30684339-3B76-F52E-7F8C-57E64A1AD4DA}"/>
          </ac:spMkLst>
        </pc:spChg>
        <pc:spChg chg="mod">
          <ac:chgData name="DOMINGUEZ, Morgane" userId="d29c428e-ee62-4017-a838-521138d5b01c" providerId="ADAL" clId="{DBEE5E9E-06BE-43FC-AEFA-6957C029FFB3}" dt="2025-03-14T09:59:26.676" v="335" actId="20577"/>
          <ac:spMkLst>
            <pc:docMk/>
            <pc:sldMk cId="3997282004" sldId="2147474633"/>
            <ac:spMk id="15" creationId="{BA5B3A83-CB8B-BC43-2F45-AAD5388C0FF8}"/>
          </ac:spMkLst>
        </pc:spChg>
        <pc:spChg chg="mod">
          <ac:chgData name="DOMINGUEZ, Morgane" userId="d29c428e-ee62-4017-a838-521138d5b01c" providerId="ADAL" clId="{DBEE5E9E-06BE-43FC-AEFA-6957C029FFB3}" dt="2025-03-14T09:59:44.852" v="338" actId="1076"/>
          <ac:spMkLst>
            <pc:docMk/>
            <pc:sldMk cId="3997282004" sldId="2147474633"/>
            <ac:spMk id="17" creationId="{D2DA1CA4-8621-7F9B-90B2-E2647955C3FA}"/>
          </ac:spMkLst>
        </pc:spChg>
        <pc:grpChg chg="mod">
          <ac:chgData name="DOMINGUEZ, Morgane" userId="d29c428e-ee62-4017-a838-521138d5b01c" providerId="ADAL" clId="{DBEE5E9E-06BE-43FC-AEFA-6957C029FFB3}" dt="2025-03-14T09:59:18.424" v="317" actId="1076"/>
          <ac:grpSpMkLst>
            <pc:docMk/>
            <pc:sldMk cId="3997282004" sldId="2147474633"/>
            <ac:grpSpMk id="3" creationId="{717959A1-52EF-A33C-AE82-458F0395A1A7}"/>
          </ac:grpSpMkLst>
        </pc:grpChg>
      </pc:sldChg>
      <pc:sldChg chg="modSp mod">
        <pc:chgData name="DOMINGUEZ, Morgane" userId="d29c428e-ee62-4017-a838-521138d5b01c" providerId="ADAL" clId="{DBEE5E9E-06BE-43FC-AEFA-6957C029FFB3}" dt="2025-03-14T08:28:36.408" v="241"/>
        <pc:sldMkLst>
          <pc:docMk/>
          <pc:sldMk cId="2321042334" sldId="2147474635"/>
        </pc:sldMkLst>
        <pc:spChg chg="mod">
          <ac:chgData name="DOMINGUEZ, Morgane" userId="d29c428e-ee62-4017-a838-521138d5b01c" providerId="ADAL" clId="{DBEE5E9E-06BE-43FC-AEFA-6957C029FFB3}" dt="2025-03-14T08:28:03.369" v="222" actId="20577"/>
          <ac:spMkLst>
            <pc:docMk/>
            <pc:sldMk cId="2321042334" sldId="2147474635"/>
            <ac:spMk id="4" creationId="{E8152052-3491-25B1-1D07-46A8267ECB80}"/>
          </ac:spMkLst>
        </pc:spChg>
        <pc:spChg chg="mod">
          <ac:chgData name="DOMINGUEZ, Morgane" userId="d29c428e-ee62-4017-a838-521138d5b01c" providerId="ADAL" clId="{DBEE5E9E-06BE-43FC-AEFA-6957C029FFB3}" dt="2025-03-14T08:28:36.408" v="241"/>
          <ac:spMkLst>
            <pc:docMk/>
            <pc:sldMk cId="2321042334" sldId="2147474635"/>
            <ac:spMk id="10" creationId="{EE6E5F97-C02B-FBB8-2260-E1D872D6BD6A}"/>
          </ac:spMkLst>
        </pc:spChg>
      </pc:sldChg>
      <pc:sldChg chg="addSp delSp modSp mod">
        <pc:chgData name="DOMINGUEZ, Morgane" userId="d29c428e-ee62-4017-a838-521138d5b01c" providerId="ADAL" clId="{DBEE5E9E-06BE-43FC-AEFA-6957C029FFB3}" dt="2025-03-14T08:17:07.985" v="7" actId="962"/>
        <pc:sldMkLst>
          <pc:docMk/>
          <pc:sldMk cId="354932537" sldId="2147474636"/>
        </pc:sldMkLst>
        <pc:picChg chg="add mod">
          <ac:chgData name="DOMINGUEZ, Morgane" userId="d29c428e-ee62-4017-a838-521138d5b01c" providerId="ADAL" clId="{DBEE5E9E-06BE-43FC-AEFA-6957C029FFB3}" dt="2025-03-14T08:17:07.985" v="7" actId="962"/>
          <ac:picMkLst>
            <pc:docMk/>
            <pc:sldMk cId="354932537" sldId="2147474636"/>
            <ac:picMk id="3" creationId="{590DA980-76F0-9B2A-458B-BCE5878B1AF5}"/>
          </ac:picMkLst>
        </pc:picChg>
        <pc:picChg chg="del">
          <ac:chgData name="DOMINGUEZ, Morgane" userId="d29c428e-ee62-4017-a838-521138d5b01c" providerId="ADAL" clId="{DBEE5E9E-06BE-43FC-AEFA-6957C029FFB3}" dt="2025-03-14T08:17:06.621" v="4" actId="478"/>
          <ac:picMkLst>
            <pc:docMk/>
            <pc:sldMk cId="354932537" sldId="2147474636"/>
            <ac:picMk id="4" creationId="{8E2D7292-2F24-658A-CC11-D185EA32AA4A}"/>
          </ac:picMkLst>
        </pc:picChg>
      </pc:sldChg>
      <pc:sldChg chg="modSp mod">
        <pc:chgData name="DOMINGUEZ, Morgane" userId="d29c428e-ee62-4017-a838-521138d5b01c" providerId="ADAL" clId="{DBEE5E9E-06BE-43FC-AEFA-6957C029FFB3}" dt="2025-03-14T08:18:07.956" v="33" actId="14100"/>
        <pc:sldMkLst>
          <pc:docMk/>
          <pc:sldMk cId="996452774" sldId="2147474639"/>
        </pc:sldMkLst>
        <pc:spChg chg="mod">
          <ac:chgData name="DOMINGUEZ, Morgane" userId="d29c428e-ee62-4017-a838-521138d5b01c" providerId="ADAL" clId="{DBEE5E9E-06BE-43FC-AEFA-6957C029FFB3}" dt="2025-03-14T08:18:05.979" v="32" actId="14100"/>
          <ac:spMkLst>
            <pc:docMk/>
            <pc:sldMk cId="996452774" sldId="2147474639"/>
            <ac:spMk id="7" creationId="{39E482C4-32CA-602D-771F-F5E269411E24}"/>
          </ac:spMkLst>
        </pc:spChg>
        <pc:spChg chg="mod">
          <ac:chgData name="DOMINGUEZ, Morgane" userId="d29c428e-ee62-4017-a838-521138d5b01c" providerId="ADAL" clId="{DBEE5E9E-06BE-43FC-AEFA-6957C029FFB3}" dt="2025-03-14T08:18:07.956" v="33" actId="14100"/>
          <ac:spMkLst>
            <pc:docMk/>
            <pc:sldMk cId="996452774" sldId="2147474639"/>
            <ac:spMk id="21" creationId="{F0819B31-1A4C-E4E2-2809-5FC874398A98}"/>
          </ac:spMkLst>
        </pc:spChg>
      </pc:sldChg>
      <pc:sldChg chg="addSp modSp mod">
        <pc:chgData name="DOMINGUEZ, Morgane" userId="d29c428e-ee62-4017-a838-521138d5b01c" providerId="ADAL" clId="{DBEE5E9E-06BE-43FC-AEFA-6957C029FFB3}" dt="2025-03-14T08:26:23.919" v="204" actId="14100"/>
        <pc:sldMkLst>
          <pc:docMk/>
          <pc:sldMk cId="476824901" sldId="2147474642"/>
        </pc:sldMkLst>
        <pc:spChg chg="add mod">
          <ac:chgData name="DOMINGUEZ, Morgane" userId="d29c428e-ee62-4017-a838-521138d5b01c" providerId="ADAL" clId="{DBEE5E9E-06BE-43FC-AEFA-6957C029FFB3}" dt="2025-03-14T08:26:16.247" v="201" actId="1076"/>
          <ac:spMkLst>
            <pc:docMk/>
            <pc:sldMk cId="476824901" sldId="2147474642"/>
            <ac:spMk id="3" creationId="{BC9AC0D4-3857-2AFD-89E4-1BD60EEE2E72}"/>
          </ac:spMkLst>
        </pc:spChg>
        <pc:spChg chg="mod">
          <ac:chgData name="DOMINGUEZ, Morgane" userId="d29c428e-ee62-4017-a838-521138d5b01c" providerId="ADAL" clId="{DBEE5E9E-06BE-43FC-AEFA-6957C029FFB3}" dt="2025-03-14T08:24:56.412" v="180" actId="14100"/>
          <ac:spMkLst>
            <pc:docMk/>
            <pc:sldMk cId="476824901" sldId="2147474642"/>
            <ac:spMk id="6" creationId="{273E0D77-C453-F882-F538-403E6CC78071}"/>
          </ac:spMkLst>
        </pc:spChg>
        <pc:spChg chg="add mod">
          <ac:chgData name="DOMINGUEZ, Morgane" userId="d29c428e-ee62-4017-a838-521138d5b01c" providerId="ADAL" clId="{DBEE5E9E-06BE-43FC-AEFA-6957C029FFB3}" dt="2025-03-14T08:26:06.659" v="199" actId="1076"/>
          <ac:spMkLst>
            <pc:docMk/>
            <pc:sldMk cId="476824901" sldId="2147474642"/>
            <ac:spMk id="7" creationId="{6B73935F-BF87-7692-321C-706EF5772917}"/>
          </ac:spMkLst>
        </pc:spChg>
        <pc:spChg chg="mod">
          <ac:chgData name="DOMINGUEZ, Morgane" userId="d29c428e-ee62-4017-a838-521138d5b01c" providerId="ADAL" clId="{DBEE5E9E-06BE-43FC-AEFA-6957C029FFB3}" dt="2025-03-14T08:25:40.093" v="192" actId="21"/>
          <ac:spMkLst>
            <pc:docMk/>
            <pc:sldMk cId="476824901" sldId="2147474642"/>
            <ac:spMk id="14" creationId="{3957EC6D-BC98-D76C-AC42-D9DCF2E8D491}"/>
          </ac:spMkLst>
        </pc:spChg>
        <pc:spChg chg="mod">
          <ac:chgData name="DOMINGUEZ, Morgane" userId="d29c428e-ee62-4017-a838-521138d5b01c" providerId="ADAL" clId="{DBEE5E9E-06BE-43FC-AEFA-6957C029FFB3}" dt="2025-03-14T08:26:23.919" v="204" actId="14100"/>
          <ac:spMkLst>
            <pc:docMk/>
            <pc:sldMk cId="476824901" sldId="2147474642"/>
            <ac:spMk id="15" creationId="{5B68F8CA-E0C5-60FE-A03A-E98DEF7D2942}"/>
          </ac:spMkLst>
        </pc:spChg>
        <pc:spChg chg="mod">
          <ac:chgData name="DOMINGUEZ, Morgane" userId="d29c428e-ee62-4017-a838-521138d5b01c" providerId="ADAL" clId="{DBEE5E9E-06BE-43FC-AEFA-6957C029FFB3}" dt="2025-03-14T08:24:41.928" v="162" actId="20577"/>
          <ac:spMkLst>
            <pc:docMk/>
            <pc:sldMk cId="476824901" sldId="2147474642"/>
            <ac:spMk id="16" creationId="{D4522D94-3160-C8BB-8F3D-C1C9CE6AC06E}"/>
          </ac:spMkLst>
        </pc:spChg>
      </pc:sldChg>
      <pc:sldChg chg="addSp delSp modSp mod">
        <pc:chgData name="DOMINGUEZ, Morgane" userId="d29c428e-ee62-4017-a838-521138d5b01c" providerId="ADAL" clId="{DBEE5E9E-06BE-43FC-AEFA-6957C029FFB3}" dt="2025-03-14T08:27:38.933" v="215" actId="207"/>
        <pc:sldMkLst>
          <pc:docMk/>
          <pc:sldMk cId="0" sldId="2147474643"/>
        </pc:sldMkLst>
        <pc:spChg chg="add mod">
          <ac:chgData name="DOMINGUEZ, Morgane" userId="d29c428e-ee62-4017-a838-521138d5b01c" providerId="ADAL" clId="{DBEE5E9E-06BE-43FC-AEFA-6957C029FFB3}" dt="2025-03-14T08:27:02.679" v="210"/>
          <ac:spMkLst>
            <pc:docMk/>
            <pc:sldMk cId="0" sldId="2147474643"/>
            <ac:spMk id="10" creationId="{C3942F3B-2511-7E2D-CCBA-41C417947BAC}"/>
          </ac:spMkLst>
        </pc:spChg>
        <pc:spChg chg="mod">
          <ac:chgData name="DOMINGUEZ, Morgane" userId="d29c428e-ee62-4017-a838-521138d5b01c" providerId="ADAL" clId="{DBEE5E9E-06BE-43FC-AEFA-6957C029FFB3}" dt="2025-03-14T08:27:38.933" v="215" actId="207"/>
          <ac:spMkLst>
            <pc:docMk/>
            <pc:sldMk cId="0" sldId="2147474643"/>
            <ac:spMk id="13" creationId="{32F4C175-076F-9127-6A73-7DB27798C0A3}"/>
          </ac:spMkLst>
        </pc:spChg>
        <pc:spChg chg="del">
          <ac:chgData name="DOMINGUEZ, Morgane" userId="d29c428e-ee62-4017-a838-521138d5b01c" providerId="ADAL" clId="{DBEE5E9E-06BE-43FC-AEFA-6957C029FFB3}" dt="2025-03-14T08:26:46.269" v="205" actId="478"/>
          <ac:spMkLst>
            <pc:docMk/>
            <pc:sldMk cId="0" sldId="2147474643"/>
            <ac:spMk id="21" creationId="{F0819B31-1A4C-E4E2-2809-5FC874398A98}"/>
          </ac:spMkLst>
        </pc:spChg>
        <pc:picChg chg="add mod ord">
          <ac:chgData name="DOMINGUEZ, Morgane" userId="d29c428e-ee62-4017-a838-521138d5b01c" providerId="ADAL" clId="{DBEE5E9E-06BE-43FC-AEFA-6957C029FFB3}" dt="2025-03-14T08:26:56.641" v="209" actId="167"/>
          <ac:picMkLst>
            <pc:docMk/>
            <pc:sldMk cId="0" sldId="2147474643"/>
            <ac:picMk id="2" creationId="{6BC04223-EEAA-8B7F-A0D1-440226E0ACED}"/>
          </ac:picMkLst>
        </pc:picChg>
        <pc:picChg chg="del mod">
          <ac:chgData name="DOMINGUEZ, Morgane" userId="d29c428e-ee62-4017-a838-521138d5b01c" providerId="ADAL" clId="{DBEE5E9E-06BE-43FC-AEFA-6957C029FFB3}" dt="2025-03-14T08:27:27.486" v="214" actId="21"/>
          <ac:picMkLst>
            <pc:docMk/>
            <pc:sldMk cId="0" sldId="2147474643"/>
            <ac:picMk id="7" creationId="{AA3A1301-ADE6-6C2E-90DE-F7D655B1034D}"/>
          </ac:picMkLst>
        </pc:picChg>
        <pc:picChg chg="del">
          <ac:chgData name="DOMINGUEZ, Morgane" userId="d29c428e-ee62-4017-a838-521138d5b01c" providerId="ADAL" clId="{DBEE5E9E-06BE-43FC-AEFA-6957C029FFB3}" dt="2025-03-14T08:26:47.695" v="206" actId="478"/>
          <ac:picMkLst>
            <pc:docMk/>
            <pc:sldMk cId="0" sldId="2147474643"/>
            <ac:picMk id="8" creationId="{42502813-2FA3-10CA-4217-A01D041884F4}"/>
          </ac:picMkLst>
        </pc:picChg>
        <pc:picChg chg="add mod">
          <ac:chgData name="DOMINGUEZ, Morgane" userId="d29c428e-ee62-4017-a838-521138d5b01c" providerId="ADAL" clId="{DBEE5E9E-06BE-43FC-AEFA-6957C029FFB3}" dt="2025-03-14T08:27:25.406" v="213"/>
          <ac:picMkLst>
            <pc:docMk/>
            <pc:sldMk cId="0" sldId="2147474643"/>
            <ac:picMk id="11" creationId="{51BF58D4-367B-E6BE-3B36-2341179FCAD8}"/>
          </ac:picMkLst>
        </pc:picChg>
      </pc:sldChg>
    </pc:docChg>
  </pc:docChgLst>
  <pc:docChgLst>
    <pc:chgData name="DOMINGUEZ, Morgane" userId="d29c428e-ee62-4017-a838-521138d5b01c" providerId="ADAL" clId="{D4AC618B-42F5-4CB1-9B84-10D2311B8F6B}"/>
    <pc:docChg chg="custSel modSld">
      <pc:chgData name="DOMINGUEZ, Morgane" userId="d29c428e-ee62-4017-a838-521138d5b01c" providerId="ADAL" clId="{D4AC618B-42F5-4CB1-9B84-10D2311B8F6B}" dt="2025-05-19T15:54:54.599" v="201"/>
      <pc:docMkLst>
        <pc:docMk/>
      </pc:docMkLst>
      <pc:sldChg chg="addSp delSp modSp mod modTransition delAnim modAnim modNotesTx">
        <pc:chgData name="DOMINGUEZ, Morgane" userId="d29c428e-ee62-4017-a838-521138d5b01c" providerId="ADAL" clId="{D4AC618B-42F5-4CB1-9B84-10D2311B8F6B}" dt="2025-05-19T15:54:22.655" v="195"/>
        <pc:sldMkLst>
          <pc:docMk/>
          <pc:sldMk cId="0" sldId="854"/>
        </pc:sldMkLst>
        <pc:spChg chg="add mod">
          <ac:chgData name="DOMINGUEZ, Morgane" userId="d29c428e-ee62-4017-a838-521138d5b01c" providerId="ADAL" clId="{D4AC618B-42F5-4CB1-9B84-10D2311B8F6B}" dt="2025-05-08T08:27:35.416" v="33" actId="571"/>
          <ac:spMkLst>
            <pc:docMk/>
            <pc:sldMk cId="0" sldId="854"/>
            <ac:spMk id="7" creationId="{9AE5A7D2-53E9-41C1-4975-F91E1C39786C}"/>
          </ac:spMkLst>
        </pc:spChg>
        <pc:spChg chg="add mod">
          <ac:chgData name="DOMINGUEZ, Morgane" userId="d29c428e-ee62-4017-a838-521138d5b01c" providerId="ADAL" clId="{D4AC618B-42F5-4CB1-9B84-10D2311B8F6B}" dt="2025-05-08T08:27:35.416" v="33" actId="571"/>
          <ac:spMkLst>
            <pc:docMk/>
            <pc:sldMk cId="0" sldId="854"/>
            <ac:spMk id="8" creationId="{AECA9EAA-10B1-C613-ED2E-460333405609}"/>
          </ac:spMkLst>
        </pc:spChg>
        <pc:spChg chg="add mod">
          <ac:chgData name="DOMINGUEZ, Morgane" userId="d29c428e-ee62-4017-a838-521138d5b01c" providerId="ADAL" clId="{D4AC618B-42F5-4CB1-9B84-10D2311B8F6B}" dt="2025-05-08T08:27:35.416" v="33" actId="571"/>
          <ac:spMkLst>
            <pc:docMk/>
            <pc:sldMk cId="0" sldId="854"/>
            <ac:spMk id="9" creationId="{776AD4B3-0DF6-8325-A098-F7C4D8C411CD}"/>
          </ac:spMkLst>
        </pc:spChg>
        <pc:spChg chg="mod">
          <ac:chgData name="DOMINGUEZ, Morgane" userId="d29c428e-ee62-4017-a838-521138d5b01c" providerId="ADAL" clId="{D4AC618B-42F5-4CB1-9B84-10D2311B8F6B}" dt="2025-05-08T08:27:39.646" v="34" actId="164"/>
          <ac:spMkLst>
            <pc:docMk/>
            <pc:sldMk cId="0" sldId="854"/>
            <ac:spMk id="18" creationId="{4EEB143F-D969-4FF3-3CBC-EF8E1120F979}"/>
          </ac:spMkLst>
        </pc:spChg>
        <pc:spChg chg="mod">
          <ac:chgData name="DOMINGUEZ, Morgane" userId="d29c428e-ee62-4017-a838-521138d5b01c" providerId="ADAL" clId="{D4AC618B-42F5-4CB1-9B84-10D2311B8F6B}" dt="2025-05-08T08:27:39.646" v="34" actId="164"/>
          <ac:spMkLst>
            <pc:docMk/>
            <pc:sldMk cId="0" sldId="854"/>
            <ac:spMk id="19" creationId="{742F53D3-095C-BEA1-9969-10B381A87CB3}"/>
          </ac:spMkLst>
        </pc:spChg>
        <pc:spChg chg="mod">
          <ac:chgData name="DOMINGUEZ, Morgane" userId="d29c428e-ee62-4017-a838-521138d5b01c" providerId="ADAL" clId="{D4AC618B-42F5-4CB1-9B84-10D2311B8F6B}" dt="2025-05-08T08:27:39.646" v="34" actId="164"/>
          <ac:spMkLst>
            <pc:docMk/>
            <pc:sldMk cId="0" sldId="854"/>
            <ac:spMk id="20" creationId="{6BAB5282-636C-49C9-8906-400122A811EC}"/>
          </ac:spMkLst>
        </pc:spChg>
        <pc:grpChg chg="add mod">
          <ac:chgData name="DOMINGUEZ, Morgane" userId="d29c428e-ee62-4017-a838-521138d5b01c" providerId="ADAL" clId="{D4AC618B-42F5-4CB1-9B84-10D2311B8F6B}" dt="2025-05-08T08:27:39.646" v="34" actId="164"/>
          <ac:grpSpMkLst>
            <pc:docMk/>
            <pc:sldMk cId="0" sldId="854"/>
            <ac:grpSpMk id="10" creationId="{448D60F8-CF78-0A7F-E95D-C43BEA6583BE}"/>
          </ac:grpSpMkLst>
        </pc:grpChg>
        <pc:picChg chg="add del mod">
          <ac:chgData name="DOMINGUEZ, Morgane" userId="d29c428e-ee62-4017-a838-521138d5b01c" providerId="ADAL" clId="{D4AC618B-42F5-4CB1-9B84-10D2311B8F6B}" dt="2025-05-19T15:50:59.099" v="121" actId="478"/>
          <ac:picMkLst>
            <pc:docMk/>
            <pc:sldMk cId="0" sldId="854"/>
            <ac:picMk id="2" creationId="{A9FC96B3-F779-AE04-97D9-A9D259DEB26D}"/>
          </ac:picMkLst>
        </pc:picChg>
      </pc:sldChg>
      <pc:sldChg chg="addSp delSp modSp mod modTransition delAnim modAnim modNotesTx">
        <pc:chgData name="DOMINGUEZ, Morgane" userId="d29c428e-ee62-4017-a838-521138d5b01c" providerId="ADAL" clId="{D4AC618B-42F5-4CB1-9B84-10D2311B8F6B}" dt="2025-05-19T15:54:04.541" v="192"/>
        <pc:sldMkLst>
          <pc:docMk/>
          <pc:sldMk cId="1900747598" sldId="874"/>
        </pc:sldMkLst>
        <pc:picChg chg="add del mod">
          <ac:chgData name="DOMINGUEZ, Morgane" userId="d29c428e-ee62-4017-a838-521138d5b01c" providerId="ADAL" clId="{D4AC618B-42F5-4CB1-9B84-10D2311B8F6B}" dt="2025-05-19T15:50:52.191" v="118" actId="478"/>
          <ac:picMkLst>
            <pc:docMk/>
            <pc:sldMk cId="1900747598" sldId="874"/>
            <ac:picMk id="2" creationId="{637B8F77-C288-FE3B-FCC3-C6D57DC39B38}"/>
          </ac:picMkLst>
        </pc:picChg>
        <pc:picChg chg="mod">
          <ac:chgData name="DOMINGUEZ, Morgane" userId="d29c428e-ee62-4017-a838-521138d5b01c" providerId="ADAL" clId="{D4AC618B-42F5-4CB1-9B84-10D2311B8F6B}" dt="2025-05-08T08:18:46.101" v="15" actId="14100"/>
          <ac:picMkLst>
            <pc:docMk/>
            <pc:sldMk cId="1900747598" sldId="874"/>
            <ac:picMk id="3" creationId="{D272D49F-16C4-9999-329F-0CF8321702AC}"/>
          </ac:picMkLst>
        </pc:picChg>
      </pc:sldChg>
      <pc:sldChg chg="addSp delSp modSp mod modTransition delAnim modAnim modNotesTx">
        <pc:chgData name="DOMINGUEZ, Morgane" userId="d29c428e-ee62-4017-a838-521138d5b01c" providerId="ADAL" clId="{D4AC618B-42F5-4CB1-9B84-10D2311B8F6B}" dt="2025-05-19T15:54:45.595" v="199"/>
        <pc:sldMkLst>
          <pc:docMk/>
          <pc:sldMk cId="50487715" sldId="2147474625"/>
        </pc:sldMkLst>
        <pc:spChg chg="add mod">
          <ac:chgData name="DOMINGUEZ, Morgane" userId="d29c428e-ee62-4017-a838-521138d5b01c" providerId="ADAL" clId="{D4AC618B-42F5-4CB1-9B84-10D2311B8F6B}" dt="2025-05-08T08:48:22.618" v="88" actId="164"/>
          <ac:spMkLst>
            <pc:docMk/>
            <pc:sldMk cId="50487715" sldId="2147474625"/>
            <ac:spMk id="12" creationId="{39D4A14B-7648-0BF7-328A-C551538C50A0}"/>
          </ac:spMkLst>
        </pc:spChg>
        <pc:spChg chg="mod">
          <ac:chgData name="DOMINGUEZ, Morgane" userId="d29c428e-ee62-4017-a838-521138d5b01c" providerId="ADAL" clId="{D4AC618B-42F5-4CB1-9B84-10D2311B8F6B}" dt="2025-05-08T08:43:07.981" v="77" actId="20577"/>
          <ac:spMkLst>
            <pc:docMk/>
            <pc:sldMk cId="50487715" sldId="2147474625"/>
            <ac:spMk id="18" creationId="{1DE31C17-AEE5-751C-DABD-5B37397FA147}"/>
          </ac:spMkLst>
        </pc:spChg>
        <pc:spChg chg="mod">
          <ac:chgData name="DOMINGUEZ, Morgane" userId="d29c428e-ee62-4017-a838-521138d5b01c" providerId="ADAL" clId="{D4AC618B-42F5-4CB1-9B84-10D2311B8F6B}" dt="2025-05-08T08:48:04.624" v="84" actId="164"/>
          <ac:spMkLst>
            <pc:docMk/>
            <pc:sldMk cId="50487715" sldId="2147474625"/>
            <ac:spMk id="24" creationId="{5BCF69B1-6338-B9A2-30DB-88E28B46202B}"/>
          </ac:spMkLst>
        </pc:spChg>
        <pc:spChg chg="mod">
          <ac:chgData name="DOMINGUEZ, Morgane" userId="d29c428e-ee62-4017-a838-521138d5b01c" providerId="ADAL" clId="{D4AC618B-42F5-4CB1-9B84-10D2311B8F6B}" dt="2025-05-08T08:48:09.340" v="85" actId="164"/>
          <ac:spMkLst>
            <pc:docMk/>
            <pc:sldMk cId="50487715" sldId="2147474625"/>
            <ac:spMk id="25" creationId="{40BC201D-4B69-A051-F0AF-C3929E98D8B3}"/>
          </ac:spMkLst>
        </pc:spChg>
        <pc:spChg chg="mod">
          <ac:chgData name="DOMINGUEZ, Morgane" userId="d29c428e-ee62-4017-a838-521138d5b01c" providerId="ADAL" clId="{D4AC618B-42F5-4CB1-9B84-10D2311B8F6B}" dt="2025-05-08T08:48:15.496" v="86" actId="164"/>
          <ac:spMkLst>
            <pc:docMk/>
            <pc:sldMk cId="50487715" sldId="2147474625"/>
            <ac:spMk id="26" creationId="{81E8968D-CBC0-F4A5-0C28-7A6B284AB626}"/>
          </ac:spMkLst>
        </pc:spChg>
        <pc:spChg chg="mod">
          <ac:chgData name="DOMINGUEZ, Morgane" userId="d29c428e-ee62-4017-a838-521138d5b01c" providerId="ADAL" clId="{D4AC618B-42F5-4CB1-9B84-10D2311B8F6B}" dt="2025-05-08T08:48:29.060" v="89" actId="164"/>
          <ac:spMkLst>
            <pc:docMk/>
            <pc:sldMk cId="50487715" sldId="2147474625"/>
            <ac:spMk id="27" creationId="{72CC9853-2A13-B34D-C0F5-6BDD200D0E0F}"/>
          </ac:spMkLst>
        </pc:spChg>
        <pc:spChg chg="mod">
          <ac:chgData name="DOMINGUEZ, Morgane" userId="d29c428e-ee62-4017-a838-521138d5b01c" providerId="ADAL" clId="{D4AC618B-42F5-4CB1-9B84-10D2311B8F6B}" dt="2025-05-08T08:48:22.618" v="88" actId="164"/>
          <ac:spMkLst>
            <pc:docMk/>
            <pc:sldMk cId="50487715" sldId="2147474625"/>
            <ac:spMk id="28" creationId="{5592B551-6FC1-FFF7-788E-FCCE255B64BB}"/>
          </ac:spMkLst>
        </pc:spChg>
        <pc:grpChg chg="add mod">
          <ac:chgData name="DOMINGUEZ, Morgane" userId="d29c428e-ee62-4017-a838-521138d5b01c" providerId="ADAL" clId="{D4AC618B-42F5-4CB1-9B84-10D2311B8F6B}" dt="2025-05-08T08:48:04.624" v="84" actId="164"/>
          <ac:grpSpMkLst>
            <pc:docMk/>
            <pc:sldMk cId="50487715" sldId="2147474625"/>
            <ac:grpSpMk id="9" creationId="{99C5609F-815E-CAC9-1E96-34C5BFD52E89}"/>
          </ac:grpSpMkLst>
        </pc:grpChg>
        <pc:grpChg chg="add mod">
          <ac:chgData name="DOMINGUEZ, Morgane" userId="d29c428e-ee62-4017-a838-521138d5b01c" providerId="ADAL" clId="{D4AC618B-42F5-4CB1-9B84-10D2311B8F6B}" dt="2025-05-08T08:48:09.340" v="85" actId="164"/>
          <ac:grpSpMkLst>
            <pc:docMk/>
            <pc:sldMk cId="50487715" sldId="2147474625"/>
            <ac:grpSpMk id="10" creationId="{7B200E83-803A-424D-7022-F755F75C70B0}"/>
          </ac:grpSpMkLst>
        </pc:grpChg>
        <pc:grpChg chg="add mod">
          <ac:chgData name="DOMINGUEZ, Morgane" userId="d29c428e-ee62-4017-a838-521138d5b01c" providerId="ADAL" clId="{D4AC618B-42F5-4CB1-9B84-10D2311B8F6B}" dt="2025-05-08T08:48:15.496" v="86" actId="164"/>
          <ac:grpSpMkLst>
            <pc:docMk/>
            <pc:sldMk cId="50487715" sldId="2147474625"/>
            <ac:grpSpMk id="11" creationId="{20E7270B-EE84-FDFC-86FF-389012F4412D}"/>
          </ac:grpSpMkLst>
        </pc:grpChg>
        <pc:grpChg chg="add mod">
          <ac:chgData name="DOMINGUEZ, Morgane" userId="d29c428e-ee62-4017-a838-521138d5b01c" providerId="ADAL" clId="{D4AC618B-42F5-4CB1-9B84-10D2311B8F6B}" dt="2025-05-08T08:50:26.427" v="100" actId="1076"/>
          <ac:grpSpMkLst>
            <pc:docMk/>
            <pc:sldMk cId="50487715" sldId="2147474625"/>
            <ac:grpSpMk id="14" creationId="{0CAA55C0-B0DE-4FB4-596B-6A96053CB038}"/>
          </ac:grpSpMkLst>
        </pc:grpChg>
        <pc:grpChg chg="add mod">
          <ac:chgData name="DOMINGUEZ, Morgane" userId="d29c428e-ee62-4017-a838-521138d5b01c" providerId="ADAL" clId="{D4AC618B-42F5-4CB1-9B84-10D2311B8F6B}" dt="2025-05-08T08:48:29.060" v="89" actId="164"/>
          <ac:grpSpMkLst>
            <pc:docMk/>
            <pc:sldMk cId="50487715" sldId="2147474625"/>
            <ac:grpSpMk id="15" creationId="{05C46FF8-BA44-31B6-8648-66462652F61B}"/>
          </ac:grpSpMkLst>
        </pc:grpChg>
        <pc:grpChg chg="add mod">
          <ac:chgData name="DOMINGUEZ, Morgane" userId="d29c428e-ee62-4017-a838-521138d5b01c" providerId="ADAL" clId="{D4AC618B-42F5-4CB1-9B84-10D2311B8F6B}" dt="2025-05-19T15:53:09.026" v="191" actId="1076"/>
          <ac:grpSpMkLst>
            <pc:docMk/>
            <pc:sldMk cId="50487715" sldId="2147474625"/>
            <ac:grpSpMk id="16" creationId="{E33A1F27-8BDF-3D37-9419-323097C0A01A}"/>
          </ac:grpSpMkLst>
        </pc:grpChg>
        <pc:picChg chg="add del mod">
          <ac:chgData name="DOMINGUEZ, Morgane" userId="d29c428e-ee62-4017-a838-521138d5b01c" providerId="ADAL" clId="{D4AC618B-42F5-4CB1-9B84-10D2311B8F6B}" dt="2025-05-19T15:51:13.560" v="139" actId="478"/>
          <ac:picMkLst>
            <pc:docMk/>
            <pc:sldMk cId="50487715" sldId="2147474625"/>
            <ac:picMk id="4" creationId="{6D5F2E9D-3434-2FC5-1A10-996027154BAF}"/>
          </ac:picMkLst>
        </pc:picChg>
        <pc:picChg chg="add mod">
          <ac:chgData name="DOMINGUEZ, Morgane" userId="d29c428e-ee62-4017-a838-521138d5b01c" providerId="ADAL" clId="{D4AC618B-42F5-4CB1-9B84-10D2311B8F6B}" dt="2025-05-08T08:48:22.618" v="88" actId="164"/>
          <ac:picMkLst>
            <pc:docMk/>
            <pc:sldMk cId="50487715" sldId="2147474625"/>
            <ac:picMk id="13" creationId="{536452D3-3785-88B7-DD58-65D1172826F7}"/>
          </ac:picMkLst>
        </pc:picChg>
        <pc:picChg chg="mod">
          <ac:chgData name="DOMINGUEZ, Morgane" userId="d29c428e-ee62-4017-a838-521138d5b01c" providerId="ADAL" clId="{D4AC618B-42F5-4CB1-9B84-10D2311B8F6B}" dt="2025-05-08T08:48:04.624" v="84" actId="164"/>
          <ac:picMkLst>
            <pc:docMk/>
            <pc:sldMk cId="50487715" sldId="2147474625"/>
            <ac:picMk id="33" creationId="{5C958A84-B368-B5E6-D5D7-AAAFCF151731}"/>
          </ac:picMkLst>
        </pc:picChg>
        <pc:picChg chg="mod">
          <ac:chgData name="DOMINGUEZ, Morgane" userId="d29c428e-ee62-4017-a838-521138d5b01c" providerId="ADAL" clId="{D4AC618B-42F5-4CB1-9B84-10D2311B8F6B}" dt="2025-05-08T08:48:09.340" v="85" actId="164"/>
          <ac:picMkLst>
            <pc:docMk/>
            <pc:sldMk cId="50487715" sldId="2147474625"/>
            <ac:picMk id="34" creationId="{7BA8A0E4-888C-DA7A-D612-FC1F0B2BE832}"/>
          </ac:picMkLst>
        </pc:picChg>
        <pc:picChg chg="mod">
          <ac:chgData name="DOMINGUEZ, Morgane" userId="d29c428e-ee62-4017-a838-521138d5b01c" providerId="ADAL" clId="{D4AC618B-42F5-4CB1-9B84-10D2311B8F6B}" dt="2025-05-08T08:48:15.496" v="86" actId="164"/>
          <ac:picMkLst>
            <pc:docMk/>
            <pc:sldMk cId="50487715" sldId="2147474625"/>
            <ac:picMk id="35" creationId="{E9F17B30-E96A-529F-5A83-661B079D254C}"/>
          </ac:picMkLst>
        </pc:picChg>
        <pc:picChg chg="del">
          <ac:chgData name="DOMINGUEZ, Morgane" userId="d29c428e-ee62-4017-a838-521138d5b01c" providerId="ADAL" clId="{D4AC618B-42F5-4CB1-9B84-10D2311B8F6B}" dt="2025-05-08T08:50:23.433" v="99" actId="478"/>
          <ac:picMkLst>
            <pc:docMk/>
            <pc:sldMk cId="50487715" sldId="2147474625"/>
            <ac:picMk id="36" creationId="{A3BC6A73-5BDF-2CF5-6B6D-985D427B922C}"/>
          </ac:picMkLst>
        </pc:picChg>
        <pc:picChg chg="mod">
          <ac:chgData name="DOMINGUEZ, Morgane" userId="d29c428e-ee62-4017-a838-521138d5b01c" providerId="ADAL" clId="{D4AC618B-42F5-4CB1-9B84-10D2311B8F6B}" dt="2025-05-08T08:48:29.060" v="89" actId="164"/>
          <ac:picMkLst>
            <pc:docMk/>
            <pc:sldMk cId="50487715" sldId="2147474625"/>
            <ac:picMk id="37" creationId="{77216C27-1C0B-0766-7F7C-C0EDFACCDFEB}"/>
          </ac:picMkLst>
        </pc:picChg>
        <pc:picChg chg="mod">
          <ac:chgData name="DOMINGUEZ, Morgane" userId="d29c428e-ee62-4017-a838-521138d5b01c" providerId="ADAL" clId="{D4AC618B-42F5-4CB1-9B84-10D2311B8F6B}" dt="2025-05-08T08:49:08.190" v="90" actId="164"/>
          <ac:picMkLst>
            <pc:docMk/>
            <pc:sldMk cId="50487715" sldId="2147474625"/>
            <ac:picMk id="38" creationId="{256FB48A-82AF-92E9-6F30-4DECD30B03AF}"/>
          </ac:picMkLst>
        </pc:picChg>
        <pc:picChg chg="mod">
          <ac:chgData name="DOMINGUEZ, Morgane" userId="d29c428e-ee62-4017-a838-521138d5b01c" providerId="ADAL" clId="{D4AC618B-42F5-4CB1-9B84-10D2311B8F6B}" dt="2025-05-08T08:49:08.190" v="90" actId="164"/>
          <ac:picMkLst>
            <pc:docMk/>
            <pc:sldMk cId="50487715" sldId="2147474625"/>
            <ac:picMk id="39" creationId="{39F0E96E-5C8E-036A-0C03-F95752362230}"/>
          </ac:picMkLst>
        </pc:picChg>
        <pc:picChg chg="mod">
          <ac:chgData name="DOMINGUEZ, Morgane" userId="d29c428e-ee62-4017-a838-521138d5b01c" providerId="ADAL" clId="{D4AC618B-42F5-4CB1-9B84-10D2311B8F6B}" dt="2025-05-08T08:49:08.190" v="90" actId="164"/>
          <ac:picMkLst>
            <pc:docMk/>
            <pc:sldMk cId="50487715" sldId="2147474625"/>
            <ac:picMk id="40" creationId="{E5E635E2-3E1C-F377-BED2-F0270940687D}"/>
          </ac:picMkLst>
        </pc:picChg>
        <pc:picChg chg="mod">
          <ac:chgData name="DOMINGUEZ, Morgane" userId="d29c428e-ee62-4017-a838-521138d5b01c" providerId="ADAL" clId="{D4AC618B-42F5-4CB1-9B84-10D2311B8F6B}" dt="2025-05-08T08:49:08.190" v="90" actId="164"/>
          <ac:picMkLst>
            <pc:docMk/>
            <pc:sldMk cId="50487715" sldId="2147474625"/>
            <ac:picMk id="41" creationId="{E66AC974-D1FE-88F6-7F21-B6A27A0F6088}"/>
          </ac:picMkLst>
        </pc:picChg>
        <pc:picChg chg="mod">
          <ac:chgData name="DOMINGUEZ, Morgane" userId="d29c428e-ee62-4017-a838-521138d5b01c" providerId="ADAL" clId="{D4AC618B-42F5-4CB1-9B84-10D2311B8F6B}" dt="2025-05-08T08:49:08.190" v="90" actId="164"/>
          <ac:picMkLst>
            <pc:docMk/>
            <pc:sldMk cId="50487715" sldId="2147474625"/>
            <ac:picMk id="42" creationId="{6B14E35D-ACB0-26E8-EB0E-ABE019886844}"/>
          </ac:picMkLst>
        </pc:picChg>
      </pc:sldChg>
      <pc:sldChg chg="addSp delSp modSp mod modTransition delAnim modAnim modNotesTx">
        <pc:chgData name="DOMINGUEZ, Morgane" userId="d29c428e-ee62-4017-a838-521138d5b01c" providerId="ADAL" clId="{D4AC618B-42F5-4CB1-9B84-10D2311B8F6B}" dt="2025-05-19T15:54:50.034" v="200"/>
        <pc:sldMkLst>
          <pc:docMk/>
          <pc:sldMk cId="3997282004" sldId="2147474633"/>
        </pc:sldMkLst>
        <pc:picChg chg="add del mod">
          <ac:chgData name="DOMINGUEZ, Morgane" userId="d29c428e-ee62-4017-a838-521138d5b01c" providerId="ADAL" clId="{D4AC618B-42F5-4CB1-9B84-10D2311B8F6B}" dt="2025-05-19T15:51:17.438" v="146" actId="478"/>
          <ac:picMkLst>
            <pc:docMk/>
            <pc:sldMk cId="3997282004" sldId="2147474633"/>
            <ac:picMk id="2" creationId="{3B62A5EE-7AB3-27ED-0678-B3243763B153}"/>
          </ac:picMkLst>
        </pc:picChg>
      </pc:sldChg>
      <pc:sldChg chg="addSp delSp modSp mod modTransition delAnim modAnim modNotesTx">
        <pc:chgData name="DOMINGUEZ, Morgane" userId="d29c428e-ee62-4017-a838-521138d5b01c" providerId="ADAL" clId="{D4AC618B-42F5-4CB1-9B84-10D2311B8F6B}" dt="2025-05-19T15:54:39.145" v="198"/>
        <pc:sldMkLst>
          <pc:docMk/>
          <pc:sldMk cId="2321042334" sldId="2147474635"/>
        </pc:sldMkLst>
        <pc:spChg chg="mod">
          <ac:chgData name="DOMINGUEZ, Morgane" userId="d29c428e-ee62-4017-a838-521138d5b01c" providerId="ADAL" clId="{D4AC618B-42F5-4CB1-9B84-10D2311B8F6B}" dt="2025-05-08T08:59:24.589" v="113" actId="12"/>
          <ac:spMkLst>
            <pc:docMk/>
            <pc:sldMk cId="2321042334" sldId="2147474635"/>
            <ac:spMk id="10" creationId="{EE6E5F97-C02B-FBB8-2260-E1D872D6BD6A}"/>
          </ac:spMkLst>
        </pc:spChg>
        <pc:picChg chg="add del mod">
          <ac:chgData name="DOMINGUEZ, Morgane" userId="d29c428e-ee62-4017-a838-521138d5b01c" providerId="ADAL" clId="{D4AC618B-42F5-4CB1-9B84-10D2311B8F6B}" dt="2025-05-19T15:51:11.025" v="138" actId="478"/>
          <ac:picMkLst>
            <pc:docMk/>
            <pc:sldMk cId="2321042334" sldId="2147474635"/>
            <ac:picMk id="2" creationId="{9B9C1069-6817-66F6-0F76-84D059014D3A}"/>
          </ac:picMkLst>
        </pc:picChg>
      </pc:sldChg>
      <pc:sldChg chg="addSp delSp modSp mod modTransition delAnim modAnim modNotesTx">
        <pc:chgData name="DOMINGUEZ, Morgane" userId="d29c428e-ee62-4017-a838-521138d5b01c" providerId="ADAL" clId="{D4AC618B-42F5-4CB1-9B84-10D2311B8F6B}" dt="2025-05-19T15:54:10.586" v="193"/>
        <pc:sldMkLst>
          <pc:docMk/>
          <pc:sldMk cId="354932537" sldId="2147474636"/>
        </pc:sldMkLst>
        <pc:spChg chg="del">
          <ac:chgData name="DOMINGUEZ, Morgane" userId="d29c428e-ee62-4017-a838-521138d5b01c" providerId="ADAL" clId="{D4AC618B-42F5-4CB1-9B84-10D2311B8F6B}" dt="2025-05-19T15:52:55.089" v="189" actId="478"/>
          <ac:spMkLst>
            <pc:docMk/>
            <pc:sldMk cId="354932537" sldId="2147474636"/>
            <ac:spMk id="4" creationId="{0F5002E5-D47A-E4FA-4A90-4EAC6D3AC3AA}"/>
          </ac:spMkLst>
        </pc:spChg>
        <pc:picChg chg="add del mod">
          <ac:chgData name="DOMINGUEZ, Morgane" userId="d29c428e-ee62-4017-a838-521138d5b01c" providerId="ADAL" clId="{D4AC618B-42F5-4CB1-9B84-10D2311B8F6B}" dt="2025-05-19T15:50:54.764" v="119" actId="478"/>
          <ac:picMkLst>
            <pc:docMk/>
            <pc:sldMk cId="354932537" sldId="2147474636"/>
            <ac:picMk id="2" creationId="{86833A1E-605F-C3D9-EA8E-C19B0A745E53}"/>
          </ac:picMkLst>
        </pc:picChg>
        <pc:picChg chg="del mod">
          <ac:chgData name="DOMINGUEZ, Morgane" userId="d29c428e-ee62-4017-a838-521138d5b01c" providerId="ADAL" clId="{D4AC618B-42F5-4CB1-9B84-10D2311B8F6B}" dt="2025-05-19T15:52:52.987" v="188" actId="21"/>
          <ac:picMkLst>
            <pc:docMk/>
            <pc:sldMk cId="354932537" sldId="2147474636"/>
            <ac:picMk id="3" creationId="{590DA980-76F0-9B2A-458B-BCE5878B1AF5}"/>
          </ac:picMkLst>
        </pc:picChg>
        <pc:picChg chg="add mod">
          <ac:chgData name="DOMINGUEZ, Morgane" userId="d29c428e-ee62-4017-a838-521138d5b01c" providerId="ADAL" clId="{D4AC618B-42F5-4CB1-9B84-10D2311B8F6B}" dt="2025-05-19T15:52:55.671" v="190"/>
          <ac:picMkLst>
            <pc:docMk/>
            <pc:sldMk cId="354932537" sldId="2147474636"/>
            <ac:picMk id="5" creationId="{590DA980-76F0-9B2A-458B-BCE5878B1AF5}"/>
          </ac:picMkLst>
        </pc:picChg>
      </pc:sldChg>
      <pc:sldChg chg="addSp delSp modSp mod modTransition delAnim modAnim modNotesTx">
        <pc:chgData name="DOMINGUEZ, Morgane" userId="d29c428e-ee62-4017-a838-521138d5b01c" providerId="ADAL" clId="{D4AC618B-42F5-4CB1-9B84-10D2311B8F6B}" dt="2025-05-19T15:54:54.599" v="201"/>
        <pc:sldMkLst>
          <pc:docMk/>
          <pc:sldMk cId="2287888495" sldId="2147474637"/>
        </pc:sldMkLst>
        <pc:picChg chg="add del mod">
          <ac:chgData name="DOMINGUEZ, Morgane" userId="d29c428e-ee62-4017-a838-521138d5b01c" providerId="ADAL" clId="{D4AC618B-42F5-4CB1-9B84-10D2311B8F6B}" dt="2025-05-19T15:51:20.428" v="147" actId="478"/>
          <ac:picMkLst>
            <pc:docMk/>
            <pc:sldMk cId="2287888495" sldId="2147474637"/>
            <ac:picMk id="3" creationId="{F015B952-FF67-8437-207C-6EECB722B1D6}"/>
          </ac:picMkLst>
        </pc:picChg>
      </pc:sldChg>
      <pc:sldChg chg="addSp delSp modSp mod modTransition delAnim modAnim modNotesTx">
        <pc:chgData name="DOMINGUEZ, Morgane" userId="d29c428e-ee62-4017-a838-521138d5b01c" providerId="ADAL" clId="{D4AC618B-42F5-4CB1-9B84-10D2311B8F6B}" dt="2025-05-19T15:54:17.491" v="194"/>
        <pc:sldMkLst>
          <pc:docMk/>
          <pc:sldMk cId="996452774" sldId="2147474639"/>
        </pc:sldMkLst>
        <pc:spChg chg="mod">
          <ac:chgData name="DOMINGUEZ, Morgane" userId="d29c428e-ee62-4017-a838-521138d5b01c" providerId="ADAL" clId="{D4AC618B-42F5-4CB1-9B84-10D2311B8F6B}" dt="2025-05-08T08:57:48.834" v="111" actId="1076"/>
          <ac:spMkLst>
            <pc:docMk/>
            <pc:sldMk cId="996452774" sldId="2147474639"/>
            <ac:spMk id="21" creationId="{F0819B31-1A4C-E4E2-2809-5FC874398A98}"/>
          </ac:spMkLst>
        </pc:spChg>
        <pc:picChg chg="add del mod">
          <ac:chgData name="DOMINGUEZ, Morgane" userId="d29c428e-ee62-4017-a838-521138d5b01c" providerId="ADAL" clId="{D4AC618B-42F5-4CB1-9B84-10D2311B8F6B}" dt="2025-05-19T15:50:56.922" v="120" actId="478"/>
          <ac:picMkLst>
            <pc:docMk/>
            <pc:sldMk cId="996452774" sldId="2147474639"/>
            <ac:picMk id="2" creationId="{C5186CC4-4877-3FCB-1982-5E7DEE61F4E2}"/>
          </ac:picMkLst>
        </pc:picChg>
      </pc:sldChg>
      <pc:sldChg chg="addSp delSp modSp mod modTransition delAnim modAnim modNotesTx">
        <pc:chgData name="DOMINGUEZ, Morgane" userId="d29c428e-ee62-4017-a838-521138d5b01c" providerId="ADAL" clId="{D4AC618B-42F5-4CB1-9B84-10D2311B8F6B}" dt="2025-05-19T15:54:30.014" v="196"/>
        <pc:sldMkLst>
          <pc:docMk/>
          <pc:sldMk cId="476824901" sldId="2147474642"/>
        </pc:sldMkLst>
        <pc:spChg chg="mod">
          <ac:chgData name="DOMINGUEZ, Morgane" userId="d29c428e-ee62-4017-a838-521138d5b01c" providerId="ADAL" clId="{D4AC618B-42F5-4CB1-9B84-10D2311B8F6B}" dt="2025-05-08T08:35:06.647" v="51" actId="1076"/>
          <ac:spMkLst>
            <pc:docMk/>
            <pc:sldMk cId="476824901" sldId="2147474642"/>
            <ac:spMk id="2" creationId="{7315CC10-F468-C3D2-0E30-943418C26317}"/>
          </ac:spMkLst>
        </pc:spChg>
        <pc:spChg chg="mod">
          <ac:chgData name="DOMINGUEZ, Morgane" userId="d29c428e-ee62-4017-a838-521138d5b01c" providerId="ADAL" clId="{D4AC618B-42F5-4CB1-9B84-10D2311B8F6B}" dt="2025-05-08T08:37:34.523" v="62" actId="164"/>
          <ac:spMkLst>
            <pc:docMk/>
            <pc:sldMk cId="476824901" sldId="2147474642"/>
            <ac:spMk id="3" creationId="{BC9AC0D4-3857-2AFD-89E4-1BD60EEE2E72}"/>
          </ac:spMkLst>
        </pc:spChg>
        <pc:spChg chg="mod">
          <ac:chgData name="DOMINGUEZ, Morgane" userId="d29c428e-ee62-4017-a838-521138d5b01c" providerId="ADAL" clId="{D4AC618B-42F5-4CB1-9B84-10D2311B8F6B}" dt="2025-05-08T08:37:34.523" v="62" actId="164"/>
          <ac:spMkLst>
            <pc:docMk/>
            <pc:sldMk cId="476824901" sldId="2147474642"/>
            <ac:spMk id="7" creationId="{6B73935F-BF87-7692-321C-706EF5772917}"/>
          </ac:spMkLst>
        </pc:spChg>
        <pc:spChg chg="mod">
          <ac:chgData name="DOMINGUEZ, Morgane" userId="d29c428e-ee62-4017-a838-521138d5b01c" providerId="ADAL" clId="{D4AC618B-42F5-4CB1-9B84-10D2311B8F6B}" dt="2025-05-08T08:37:34.523" v="62" actId="164"/>
          <ac:spMkLst>
            <pc:docMk/>
            <pc:sldMk cId="476824901" sldId="2147474642"/>
            <ac:spMk id="14" creationId="{3957EC6D-BC98-D76C-AC42-D9DCF2E8D491}"/>
          </ac:spMkLst>
        </pc:spChg>
        <pc:grpChg chg="add mod ord">
          <ac:chgData name="DOMINGUEZ, Morgane" userId="d29c428e-ee62-4017-a838-521138d5b01c" providerId="ADAL" clId="{D4AC618B-42F5-4CB1-9B84-10D2311B8F6B}" dt="2025-05-08T08:37:39.700" v="63" actId="167"/>
          <ac:grpSpMkLst>
            <pc:docMk/>
            <pc:sldMk cId="476824901" sldId="2147474642"/>
            <ac:grpSpMk id="8" creationId="{4A3011DF-1F62-81CA-18AF-8232AD5829EE}"/>
          </ac:grpSpMkLst>
        </pc:grpChg>
        <pc:grpChg chg="mod">
          <ac:chgData name="DOMINGUEZ, Morgane" userId="d29c428e-ee62-4017-a838-521138d5b01c" providerId="ADAL" clId="{D4AC618B-42F5-4CB1-9B84-10D2311B8F6B}" dt="2025-05-08T08:59:01.133" v="112" actId="1076"/>
          <ac:grpSpMkLst>
            <pc:docMk/>
            <pc:sldMk cId="476824901" sldId="2147474642"/>
            <ac:grpSpMk id="36" creationId="{31C02626-7C79-39D2-BB38-521C5211DBC7}"/>
          </ac:grpSpMkLst>
        </pc:grpChg>
        <pc:picChg chg="add del mod">
          <ac:chgData name="DOMINGUEZ, Morgane" userId="d29c428e-ee62-4017-a838-521138d5b01c" providerId="ADAL" clId="{D4AC618B-42F5-4CB1-9B84-10D2311B8F6B}" dt="2025-05-19T15:51:04.285" v="129" actId="478"/>
          <ac:picMkLst>
            <pc:docMk/>
            <pc:sldMk cId="476824901" sldId="2147474642"/>
            <ac:picMk id="4" creationId="{FBD24CB5-8031-9F83-67C8-A1CE28874305}"/>
          </ac:picMkLst>
        </pc:picChg>
      </pc:sldChg>
      <pc:sldChg chg="addSp delSp modSp mod modTransition delAnim modAnim modNotesTx">
        <pc:chgData name="DOMINGUEZ, Morgane" userId="d29c428e-ee62-4017-a838-521138d5b01c" providerId="ADAL" clId="{D4AC618B-42F5-4CB1-9B84-10D2311B8F6B}" dt="2025-05-19T15:54:34.877" v="197"/>
        <pc:sldMkLst>
          <pc:docMk/>
          <pc:sldMk cId="0" sldId="2147474643"/>
        </pc:sldMkLst>
        <pc:spChg chg="mod">
          <ac:chgData name="DOMINGUEZ, Morgane" userId="d29c428e-ee62-4017-a838-521138d5b01c" providerId="ADAL" clId="{D4AC618B-42F5-4CB1-9B84-10D2311B8F6B}" dt="2025-05-19T07:30:15.556" v="117" actId="20577"/>
          <ac:spMkLst>
            <pc:docMk/>
            <pc:sldMk cId="0" sldId="2147474643"/>
            <ac:spMk id="13" creationId="{32F4C175-076F-9127-6A73-7DB27798C0A3}"/>
          </ac:spMkLst>
        </pc:spChg>
        <pc:picChg chg="add del mod">
          <ac:chgData name="DOMINGUEZ, Morgane" userId="d29c428e-ee62-4017-a838-521138d5b01c" providerId="ADAL" clId="{D4AC618B-42F5-4CB1-9B84-10D2311B8F6B}" dt="2025-05-19T15:51:08.353" v="137" actId="478"/>
          <ac:picMkLst>
            <pc:docMk/>
            <pc:sldMk cId="0" sldId="2147474643"/>
            <ac:picMk id="7" creationId="{C5B9C765-BAFC-6C3E-CD53-6443EAC947D1}"/>
          </ac:picMkLst>
        </pc:picChg>
      </pc:sldChg>
    </pc:docChg>
  </pc:docChgLst>
  <pc:docChgLst>
    <pc:chgData name="DOMINGUEZ, Morgane" userId="d29c428e-ee62-4017-a838-521138d5b01c" providerId="ADAL" clId="{B67CCC15-1023-45EF-957E-6FED1B7A388C}"/>
    <pc:docChg chg="custSel modSld">
      <pc:chgData name="DOMINGUEZ, Morgane" userId="d29c428e-ee62-4017-a838-521138d5b01c" providerId="ADAL" clId="{B67CCC15-1023-45EF-957E-6FED1B7A388C}" dt="2025-03-11T07:35:55.119" v="17" actId="478"/>
      <pc:docMkLst>
        <pc:docMk/>
      </pc:docMkLst>
      <pc:sldChg chg="delSp mod modNotesTx">
        <pc:chgData name="DOMINGUEZ, Morgane" userId="d29c428e-ee62-4017-a838-521138d5b01c" providerId="ADAL" clId="{B67CCC15-1023-45EF-957E-6FED1B7A388C}" dt="2025-03-11T07:35:33.306" v="11" actId="478"/>
        <pc:sldMkLst>
          <pc:docMk/>
          <pc:sldMk cId="0" sldId="854"/>
        </pc:sldMkLst>
        <pc:spChg chg="del">
          <ac:chgData name="DOMINGUEZ, Morgane" userId="d29c428e-ee62-4017-a838-521138d5b01c" providerId="ADAL" clId="{B67CCC15-1023-45EF-957E-6FED1B7A388C}" dt="2025-03-11T07:35:33.306" v="11" actId="478"/>
          <ac:spMkLst>
            <pc:docMk/>
            <pc:sldMk cId="0" sldId="854"/>
            <ac:spMk id="7" creationId="{5FAEFE3E-463A-C6F0-F878-460529ECDB46}"/>
          </ac:spMkLst>
        </pc:spChg>
      </pc:sldChg>
      <pc:sldChg chg="modNotesTx">
        <pc:chgData name="DOMINGUEZ, Morgane" userId="d29c428e-ee62-4017-a838-521138d5b01c" providerId="ADAL" clId="{B67CCC15-1023-45EF-957E-6FED1B7A388C}" dt="2025-03-11T07:09:54.054" v="0" actId="6549"/>
        <pc:sldMkLst>
          <pc:docMk/>
          <pc:sldMk cId="1900747598" sldId="874"/>
        </pc:sldMkLst>
      </pc:sldChg>
      <pc:sldChg chg="delSp mod modNotesTx">
        <pc:chgData name="DOMINGUEZ, Morgane" userId="d29c428e-ee62-4017-a838-521138d5b01c" providerId="ADAL" clId="{B67CCC15-1023-45EF-957E-6FED1B7A388C}" dt="2025-03-11T07:35:49.308" v="15" actId="478"/>
        <pc:sldMkLst>
          <pc:docMk/>
          <pc:sldMk cId="50487715" sldId="2147474625"/>
        </pc:sldMkLst>
        <pc:spChg chg="del">
          <ac:chgData name="DOMINGUEZ, Morgane" userId="d29c428e-ee62-4017-a838-521138d5b01c" providerId="ADAL" clId="{B67CCC15-1023-45EF-957E-6FED1B7A388C}" dt="2025-03-11T07:35:49.308" v="15" actId="478"/>
          <ac:spMkLst>
            <pc:docMk/>
            <pc:sldMk cId="50487715" sldId="2147474625"/>
            <ac:spMk id="2" creationId="{26683B5F-453C-86FE-AF47-FEED0414BDE1}"/>
          </ac:spMkLst>
        </pc:spChg>
      </pc:sldChg>
      <pc:sldChg chg="delSp mod modNotesTx">
        <pc:chgData name="DOMINGUEZ, Morgane" userId="d29c428e-ee62-4017-a838-521138d5b01c" providerId="ADAL" clId="{B67CCC15-1023-45EF-957E-6FED1B7A388C}" dt="2025-03-11T07:35:52.175" v="16" actId="478"/>
        <pc:sldMkLst>
          <pc:docMk/>
          <pc:sldMk cId="3997282004" sldId="2147474633"/>
        </pc:sldMkLst>
        <pc:spChg chg="del">
          <ac:chgData name="DOMINGUEZ, Morgane" userId="d29c428e-ee62-4017-a838-521138d5b01c" providerId="ADAL" clId="{B67CCC15-1023-45EF-957E-6FED1B7A388C}" dt="2025-03-11T07:35:52.175" v="16" actId="478"/>
          <ac:spMkLst>
            <pc:docMk/>
            <pc:sldMk cId="3997282004" sldId="2147474633"/>
            <ac:spMk id="4" creationId="{A2673AD2-39DA-7C1D-ACDA-E9CAD19324E0}"/>
          </ac:spMkLst>
        </pc:spChg>
      </pc:sldChg>
      <pc:sldChg chg="delSp mod modNotesTx">
        <pc:chgData name="DOMINGUEZ, Morgane" userId="d29c428e-ee62-4017-a838-521138d5b01c" providerId="ADAL" clId="{B67CCC15-1023-45EF-957E-6FED1B7A388C}" dt="2025-03-11T07:35:42.710" v="14" actId="478"/>
        <pc:sldMkLst>
          <pc:docMk/>
          <pc:sldMk cId="2321042334" sldId="2147474635"/>
        </pc:sldMkLst>
        <pc:spChg chg="del">
          <ac:chgData name="DOMINGUEZ, Morgane" userId="d29c428e-ee62-4017-a838-521138d5b01c" providerId="ADAL" clId="{B67CCC15-1023-45EF-957E-6FED1B7A388C}" dt="2025-03-11T07:35:42.710" v="14" actId="478"/>
          <ac:spMkLst>
            <pc:docMk/>
            <pc:sldMk cId="2321042334" sldId="2147474635"/>
            <ac:spMk id="3" creationId="{F4CC652C-86D6-E84E-66B7-7E08822542CC}"/>
          </ac:spMkLst>
        </pc:spChg>
      </pc:sldChg>
      <pc:sldChg chg="modNotesTx">
        <pc:chgData name="DOMINGUEZ, Morgane" userId="d29c428e-ee62-4017-a838-521138d5b01c" providerId="ADAL" clId="{B67CCC15-1023-45EF-957E-6FED1B7A388C}" dt="2025-03-11T07:09:56.689" v="1" actId="6549"/>
        <pc:sldMkLst>
          <pc:docMk/>
          <pc:sldMk cId="354932537" sldId="2147474636"/>
        </pc:sldMkLst>
      </pc:sldChg>
      <pc:sldChg chg="delSp mod modNotesTx">
        <pc:chgData name="DOMINGUEZ, Morgane" userId="d29c428e-ee62-4017-a838-521138d5b01c" providerId="ADAL" clId="{B67CCC15-1023-45EF-957E-6FED1B7A388C}" dt="2025-03-11T07:35:55.119" v="17" actId="478"/>
        <pc:sldMkLst>
          <pc:docMk/>
          <pc:sldMk cId="2287888495" sldId="2147474637"/>
        </pc:sldMkLst>
        <pc:spChg chg="del">
          <ac:chgData name="DOMINGUEZ, Morgane" userId="d29c428e-ee62-4017-a838-521138d5b01c" providerId="ADAL" clId="{B67CCC15-1023-45EF-957E-6FED1B7A388C}" dt="2025-03-11T07:35:55.119" v="17" actId="478"/>
          <ac:spMkLst>
            <pc:docMk/>
            <pc:sldMk cId="2287888495" sldId="2147474637"/>
            <ac:spMk id="3" creationId="{F96ADEA6-B0A3-F5C5-31C4-E124C4D2A8A5}"/>
          </ac:spMkLst>
        </pc:spChg>
      </pc:sldChg>
      <pc:sldChg chg="delSp mod modNotesTx">
        <pc:chgData name="DOMINGUEZ, Morgane" userId="d29c428e-ee62-4017-a838-521138d5b01c" providerId="ADAL" clId="{B67CCC15-1023-45EF-957E-6FED1B7A388C}" dt="2025-03-11T07:35:30.483" v="10" actId="478"/>
        <pc:sldMkLst>
          <pc:docMk/>
          <pc:sldMk cId="996452774" sldId="2147474639"/>
        </pc:sldMkLst>
        <pc:spChg chg="del">
          <ac:chgData name="DOMINGUEZ, Morgane" userId="d29c428e-ee62-4017-a838-521138d5b01c" providerId="ADAL" clId="{B67CCC15-1023-45EF-957E-6FED1B7A388C}" dt="2025-03-11T07:35:30.483" v="10" actId="478"/>
          <ac:spMkLst>
            <pc:docMk/>
            <pc:sldMk cId="996452774" sldId="2147474639"/>
            <ac:spMk id="9" creationId="{F95169CF-93A2-9F67-76BC-FF715EE1581E}"/>
          </ac:spMkLst>
        </pc:spChg>
      </pc:sldChg>
      <pc:sldChg chg="delSp mod modNotesTx">
        <pc:chgData name="DOMINGUEZ, Morgane" userId="d29c428e-ee62-4017-a838-521138d5b01c" providerId="ADAL" clId="{B67CCC15-1023-45EF-957E-6FED1B7A388C}" dt="2025-03-11T07:35:35.910" v="12" actId="478"/>
        <pc:sldMkLst>
          <pc:docMk/>
          <pc:sldMk cId="476824901" sldId="2147474642"/>
        </pc:sldMkLst>
        <pc:spChg chg="del">
          <ac:chgData name="DOMINGUEZ, Morgane" userId="d29c428e-ee62-4017-a838-521138d5b01c" providerId="ADAL" clId="{B67CCC15-1023-45EF-957E-6FED1B7A388C}" dt="2025-03-11T07:35:35.910" v="12" actId="478"/>
          <ac:spMkLst>
            <pc:docMk/>
            <pc:sldMk cId="476824901" sldId="2147474642"/>
            <ac:spMk id="4" creationId="{E5DFC9A8-841D-FBD1-AAE2-28B30BB8D5A0}"/>
          </ac:spMkLst>
        </pc:spChg>
      </pc:sldChg>
      <pc:sldChg chg="delSp mod modNotesTx">
        <pc:chgData name="DOMINGUEZ, Morgane" userId="d29c428e-ee62-4017-a838-521138d5b01c" providerId="ADAL" clId="{B67CCC15-1023-45EF-957E-6FED1B7A388C}" dt="2025-03-11T07:35:38.934" v="13" actId="478"/>
        <pc:sldMkLst>
          <pc:docMk/>
          <pc:sldMk cId="0" sldId="2147474643"/>
        </pc:sldMkLst>
        <pc:spChg chg="del">
          <ac:chgData name="DOMINGUEZ, Morgane" userId="d29c428e-ee62-4017-a838-521138d5b01c" providerId="ADAL" clId="{B67CCC15-1023-45EF-957E-6FED1B7A388C}" dt="2025-03-11T07:35:38.934" v="13" actId="478"/>
          <ac:spMkLst>
            <pc:docMk/>
            <pc:sldMk cId="0" sldId="2147474643"/>
            <ac:spMk id="10" creationId="{4157964F-224F-4487-5F98-2F41026C87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2C29-DEDC-47EA-9317-99A061EC34D3}"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EF30-4FE0-4EA9-8E5D-4D51CC2F6F0A}" type="slidenum">
              <a:rPr lang="en-US" smtClean="0"/>
              <a:t>‹#›</a:t>
            </a:fld>
            <a:endParaRPr lang="en-US"/>
          </a:p>
        </p:txBody>
      </p:sp>
    </p:spTree>
    <p:extLst>
      <p:ext uri="{BB962C8B-B14F-4D97-AF65-F5344CB8AC3E}">
        <p14:creationId xmlns:p14="http://schemas.microsoft.com/office/powerpoint/2010/main" val="36005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à ce cours en ligne du GTFCC sur l'identification des zones prioritaires pour les interventions multisectorielles pour l'élimination du choléra, aussi appelées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a:t>
            </a:fld>
            <a:endParaRPr lang="en-US"/>
          </a:p>
        </p:txBody>
      </p:sp>
    </p:spTree>
    <p:extLst>
      <p:ext uri="{BB962C8B-B14F-4D97-AF65-F5344CB8AC3E}">
        <p14:creationId xmlns:p14="http://schemas.microsoft.com/office/powerpoint/2010/main" val="23830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avons à présent terminé cette brève introduction.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456EF30-4FE0-4EA9-8E5D-4D51CC2F6F0A}" type="slidenum">
              <a:rPr lang="en-US" smtClean="0"/>
              <a:t>10</a:t>
            </a:fld>
            <a:endParaRPr lang="en-US"/>
          </a:p>
        </p:txBody>
      </p:sp>
    </p:spTree>
    <p:extLst>
      <p:ext uri="{BB962C8B-B14F-4D97-AF65-F5344CB8AC3E}">
        <p14:creationId xmlns:p14="http://schemas.microsoft.com/office/powerpoint/2010/main" val="72889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module fournit une vue d'ensemble du cours et vous aidera ainsi à vous préparer à suivre ce cours.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2</a:t>
            </a:fld>
            <a:endParaRPr lang="en-US"/>
          </a:p>
        </p:txBody>
      </p:sp>
    </p:spTree>
    <p:extLst>
      <p:ext uri="{BB962C8B-B14F-4D97-AF65-F5344CB8AC3E}">
        <p14:creationId xmlns:p14="http://schemas.microsoft.com/office/powerpoint/2010/main" val="117722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s'adresse aux professionnels techniques directement impliqués dans l'identification des PAMIs pour l'élimination du choléra. Par exemple, les épidémiologistes, les gestionnaires de données, les animateurs d'ateliers, les rédacteurs de rapports,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3</a:t>
            </a:fld>
            <a:endParaRPr lang="en-US"/>
          </a:p>
        </p:txBody>
      </p:sp>
    </p:spTree>
    <p:extLst>
      <p:ext uri="{BB962C8B-B14F-4D97-AF65-F5344CB8AC3E}">
        <p14:creationId xmlns:p14="http://schemas.microsoft.com/office/powerpoint/2010/main" val="361583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suivi ce cours, vous connaitrez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méthode et les étapes pour identifier les PAMIs pour l'élimination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qu'est l'indice de vulnérabilité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préparer les données pour l'analyse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utiliser l'outil Excel PAMI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objectifs et le format recommandés pour la validation participative des PAMIs par les parties prenantes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Et, comment documenter l'identification des PAMIs et comment solliciter une revue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4</a:t>
            </a:fld>
            <a:endParaRPr lang="en-US"/>
          </a:p>
        </p:txBody>
      </p:sp>
    </p:spTree>
    <p:extLst>
      <p:ext uri="{BB962C8B-B14F-4D97-AF65-F5344CB8AC3E}">
        <p14:creationId xmlns:p14="http://schemas.microsoft.com/office/powerpoint/2010/main" val="311465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comporte cinq modules.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1, nous présenterons la méthode d'identification des PAMIs pour l'élimination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2, nous verrons comment préparer les données pour l'analyse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3, nous vous montrerons comment utiliser l'outil Excel pour automatiser les calculs.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4, nous décrirons comment organiser une validation participative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Enfin, dans le module 5, nous expliquerons comment documenter l'identification des PAMIs et comment solliciter une revue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dure environ 1 heure et demie.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Avant de suivre ce cours, nous vous recommandons vivement de suivre au préalable le cours d'introduction à l'identification des PAMIs - si vous ne l'avez pas encore fait.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6</a:t>
            </a:fld>
            <a:endParaRPr lang="en-US"/>
          </a:p>
        </p:txBody>
      </p:sp>
    </p:spTree>
    <p:extLst>
      <p:ext uri="{BB962C8B-B14F-4D97-AF65-F5344CB8AC3E}">
        <p14:creationId xmlns:p14="http://schemas.microsoft.com/office/powerpoint/2010/main" val="393233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N'hésitez pas à suivre ce cours à votre rythme. Vous pouvez suivre l'ensemble du cours en une fois ou bien parcourir chaque module séparément, au fil de l’avancement de l'identification des PAMIs dans votre pays.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7</a:t>
            </a:fld>
            <a:endParaRPr lang="en-US"/>
          </a:p>
        </p:txBody>
      </p:sp>
    </p:spTree>
    <p:extLst>
      <p:ext uri="{BB962C8B-B14F-4D97-AF65-F5344CB8AC3E}">
        <p14:creationId xmlns:p14="http://schemas.microsoft.com/office/powerpoint/2010/main" val="281367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Avant de commencer ce cours, prenez le temps de télécharger le matériel dont vous aurez besoin.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Tous les documents sont disponibles sur une page web dédiée à l'adresse : https://</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tinyurl.com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PAMIelimination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Veillez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à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télécharger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Clr>
                <a:srgbClr val="008080"/>
              </a:buClr>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document d'orientation sur la méthode d'identification des PAMIs pour l'élimination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080"/>
              </a:buClr>
              <a:buFont typeface="Calibri" panose="020F050202020403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L'outil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Excel;</a:t>
            </a:r>
          </a:p>
          <a:p>
            <a:pPr marL="342900" marR="0" lvl="0" indent="-342900">
              <a:lnSpc>
                <a:spcPct val="107000"/>
              </a:lnSpc>
              <a:spcBef>
                <a:spcPts val="0"/>
              </a:spcBef>
              <a:spcAft>
                <a:spcPts val="0"/>
              </a:spcAft>
              <a:buClr>
                <a:srgbClr val="008080"/>
              </a:buClr>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guide de l’utilisateur de l'outil Excel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8080"/>
              </a:buClr>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modèle de données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8080"/>
              </a:buClr>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Ainsi que le modèle de rapport sur l'identification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également accéder à chaque document en scannant les QR codes en bas de votre écran.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8</a:t>
            </a:fld>
            <a:endParaRPr lang="en-US"/>
          </a:p>
        </p:txBody>
      </p:sp>
    </p:spTree>
    <p:extLst>
      <p:ext uri="{BB962C8B-B14F-4D97-AF65-F5344CB8AC3E}">
        <p14:creationId xmlns:p14="http://schemas.microsoft.com/office/powerpoint/2010/main" val="332651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toute question ou pour demander une assistance technique pour identifier les PAMIs, veuillez contacter le secrétariat du GTFCC ; nous sommes là pour vous accompagner.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A28F46-BE28-4E39-A591-1E0B3E9F624C}"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03EF16-0951-49A7-9CE1-B2C3CB3BF7E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69C3-2753-4A87-96A8-2BD08C41CF5E}"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2249EF6-E124-49F1-AD7E-9EF72CF7884A}"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10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F130EB5-52BD-48B5-9283-87C9733F44CC}"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94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43AD094-2239-483E-8EB6-A89AB6859324}" type="datetime1">
              <a:rPr lang="en-US" smtClean="0"/>
              <a:t>5/19/2025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52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F7AF996-FA69-4D48-95CE-98EE2E26B925}" type="datetime1">
              <a:rPr lang="en-US" smtClean="0"/>
              <a:t>5/19/2025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3F113C2-3A2A-4634-B82C-2C39D00158F6}" type="datetime1">
              <a:rPr lang="en-US" smtClean="0"/>
              <a:t>5/19/2025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317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CAC5E01E-CCCF-46C9-BE28-9A9D7D603145}" type="datetime1">
              <a:rPr lang="en-US" smtClean="0"/>
              <a:t>5/19/2025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593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63F1DDD7-B0B7-4E36-B0A6-C9CD710F87CB}"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0562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5BDD2B9D-05CD-4D4F-BA3C-A2DFB26CBD97}"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8747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01AF4-F3B7-46D9-96F8-CD1FE0B0B299}"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C2FAF950-89F6-4F1B-A0E9-E4E57826B0FB}"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1391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465D5354-6D31-4921-B5E0-38A9FBE972B8}"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6118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FB55C626-812F-479E-812A-E59C665F777C}"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88407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D0296AF5-922D-473C-A20F-81ACDAF15833}"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67120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020C204-12B0-490F-B43A-F7045C5FC19E}"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1966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6C4FD570-4115-4879-BD47-CFC52676DB15}" type="datetime1">
              <a:rPr lang="en-US" smtClean="0"/>
              <a:t>5/19/2025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88720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C2462789-7DAC-42D6-A6DC-287EB1528E08}" type="datetime1">
              <a:rPr lang="en-US" smtClean="0"/>
              <a:t>5/19/2025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426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88"/>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24BA0753-2272-4E23-8C44-4BC4C30264B8}" type="datetime1">
              <a:rPr lang="en-US" smtClean="0"/>
              <a:t>5/19/2025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3929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B6BCF3B7-873C-4D45-A1F8-AF5D41F78267}" type="datetime1">
              <a:rPr lang="en-US" smtClean="0"/>
              <a:t>5/19/2025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22453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49749C0D-7243-46ED-923B-545768816503}" type="datetime1">
              <a:rPr lang="en-US" smtClean="0"/>
              <a:t>5/19/2025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088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8EAF5-B370-4167-B6D8-ADECB0E43A6C}"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726ED12B-77A4-4A0E-9BB4-D6B85FA40153}" type="datetime1">
              <a:rPr lang="en-US" smtClean="0"/>
              <a:t>5/19/2025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162295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6D2884B8-D0B2-4428-85BA-4DB533316ADD}" type="datetime1">
              <a:rPr lang="en-US" smtClean="0"/>
              <a:t>5/19/2025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377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B47717F9-614A-483A-9F71-8782EB5C3D0B}" type="datetime1">
              <a:rPr lang="en-US" smtClean="0"/>
              <a:t>5/19/2025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7505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8"/>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897055F8-01E1-40F5-96B8-8718BB0982A1}" type="datetime1">
              <a:rPr lang="en-US" smtClean="0"/>
              <a:t>5/19/2025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9008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C2CB04-7AB9-4B5C-A573-07E46F7B9390}"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E5A80-42FA-4AA8-95AF-0FA111872071}"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BEEEE3-15D8-426F-8939-D19A6BD9909C}"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96084-1AD8-4297-A4E6-7B7606E1BE09}"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A3C96E-D483-4F3A-B406-AA00BD46CA1E}"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955D0-756B-4C89-B15A-6A7B6C6BD32A}"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D24A9-9EAE-4942-BF8D-7EE77627EC86}" type="datetime1">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812E3AA9-949D-4BA7-8D88-3198F4600369}" type="datetime1">
              <a:rPr lang="en-US" smtClean="0"/>
              <a:t>5/19/2025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1973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Cliquez pour modifier le style du titre principal</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0D318441-50AD-43E9-9855-66481CA9B884}" type="datetime1">
              <a:rPr lang="en-US" smtClean="0"/>
              <a:t>5/19/2025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914916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AI-generated content may be incorrect.">
            <a:extLst>
              <a:ext uri="{FF2B5EF4-FFF2-40B4-BE49-F238E27FC236}">
                <a16:creationId xmlns:a16="http://schemas.microsoft.com/office/drawing/2014/main" id="{D272D49F-16C4-9999-329F-0CF832170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3"/>
            <a:ext cx="18439257" cy="10285714"/>
          </a:xfrm>
          <a:prstGeom prst="rect">
            <a:avLst/>
          </a:prstGeom>
        </p:spPr>
      </p:pic>
      <p:sp>
        <p:nvSpPr>
          <p:cNvPr id="4" name="Slide Number Placeholder 3">
            <a:extLst>
              <a:ext uri="{FF2B5EF4-FFF2-40B4-BE49-F238E27FC236}">
                <a16:creationId xmlns:a16="http://schemas.microsoft.com/office/drawing/2014/main" id="{695EF18C-6B73-F5B8-AD98-97299CC1FF9E}"/>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9007475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33055403-999C-23AA-EC26-4D28B8200AE2}"/>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228788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AI-generated content may be incorrect.">
            <a:extLst>
              <a:ext uri="{FF2B5EF4-FFF2-40B4-BE49-F238E27FC236}">
                <a16:creationId xmlns:a16="http://schemas.microsoft.com/office/drawing/2014/main" id="{590DA980-76F0-9B2A-458B-BCE5878B1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43"/>
            <a:ext cx="18515457" cy="10285714"/>
          </a:xfrm>
          <a:prstGeom prst="rect">
            <a:avLst/>
          </a:prstGeom>
        </p:spPr>
      </p:pic>
    </p:spTree>
    <p:extLst>
      <p:ext uri="{BB962C8B-B14F-4D97-AF65-F5344CB8AC3E}">
        <p14:creationId xmlns:p14="http://schemas.microsoft.com/office/powerpoint/2010/main" val="35493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E482C4-32CA-602D-771F-F5E269411E24}"/>
              </a:ext>
            </a:extLst>
          </p:cNvPr>
          <p:cNvSpPr/>
          <p:nvPr/>
        </p:nvSpPr>
        <p:spPr>
          <a:xfrm>
            <a:off x="-196977" y="3250856"/>
            <a:ext cx="16198977" cy="3663291"/>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1196663" y="3607129"/>
            <a:ext cx="14446874" cy="295074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457200" marR="0" lvl="0" indent="-457200" algn="l" defTabSz="914400" rtl="0" eaLnBrk="1" fontAlgn="auto" latinLnBrk="0" hangingPunct="1">
              <a:lnSpc>
                <a:spcPts val="3163"/>
              </a:lnSpc>
              <a:spcBef>
                <a:spcPts val="0"/>
              </a:spcBef>
              <a:spcAft>
                <a:spcPts val="1800"/>
              </a:spcAft>
              <a:buClrTx/>
              <a:buSzTx/>
              <a:buFontTx/>
              <a:buBlip>
                <a:blip r:embed="rId3"/>
              </a:buBlip>
              <a:tabLst/>
              <a:defRPr/>
            </a:pPr>
            <a:r>
              <a:rPr kumimoji="0" lang="en-GB" sz="3600" i="0" u="none" strike="noStrike" kern="1200" cap="none" spc="0" normalizeH="0" baseline="0" noProof="0" dirty="0">
                <a:ln>
                  <a:noFill/>
                </a:ln>
                <a:solidFill>
                  <a:srgbClr val="119C94"/>
                </a:solidFill>
                <a:effectLst/>
                <a:uLnTx/>
                <a:uFillTx/>
                <a:latin typeface="ADLaM Display" panose="02010000000000000000" pitchFamily="2" charset="0"/>
                <a:ea typeface="ADLaM Display" panose="02010000000000000000" pitchFamily="2" charset="0"/>
                <a:cs typeface="ADLaM Display" panose="02010000000000000000" pitchFamily="2" charset="0"/>
                <a:sym typeface="Atkinson Hyperlegible Bold"/>
              </a:rPr>
              <a:t>Professionnels techniques </a:t>
            </a:r>
          </a:p>
          <a:p>
            <a:pPr marL="457200" marR="0" lvl="1" indent="0" algn="l" defTabSz="914400" rtl="0" eaLnBrk="1" fontAlgn="auto" latinLnBrk="0" hangingPunct="1">
              <a:lnSpc>
                <a:spcPts val="3163"/>
              </a:lnSpc>
              <a:spcBef>
                <a:spcPts val="0"/>
              </a:spcBef>
              <a:spcAft>
                <a:spcPts val="600"/>
              </a:spcAft>
              <a:buClrTx/>
              <a:buSzTx/>
              <a:buFontTx/>
              <a:buNone/>
              <a:tabLst/>
              <a:defRPr/>
            </a:pPr>
            <a:r>
              <a:rPr lang="en-GB" sz="2800" dirty="0">
                <a:solidFill>
                  <a:schemeClr val="tx1">
                    <a:lumMod val="95000"/>
                    <a:lumOff val="5000"/>
                  </a:schemeClr>
                </a:solidFill>
                <a:latin typeface="Atkinson Hyperlegible Bold" panose="020B0604020202020204" charset="0"/>
                <a:sym typeface="Atkinson Hyperlegible Bold"/>
              </a:rPr>
              <a:t>Participant </a:t>
            </a:r>
            <a:r>
              <a:rPr lang="en-GB" sz="2800" dirty="0" err="1">
                <a:solidFill>
                  <a:schemeClr val="tx1">
                    <a:lumMod val="95000"/>
                    <a:lumOff val="5000"/>
                  </a:schemeClr>
                </a:solidFill>
                <a:latin typeface="Atkinson Hyperlegible Bold" panose="020B0604020202020204" charset="0"/>
                <a:sym typeface="Atkinson Hyperlegible Bold"/>
              </a:rPr>
              <a:t>directement</a:t>
            </a:r>
            <a:r>
              <a:rPr lang="en-GB" sz="2800" dirty="0">
                <a:solidFill>
                  <a:schemeClr val="tx1">
                    <a:lumMod val="95000"/>
                    <a:lumOff val="5000"/>
                  </a:schemeClr>
                </a:solidFill>
                <a:latin typeface="Atkinson Hyperlegible Bold" panose="020B0604020202020204" charset="0"/>
                <a:sym typeface="Atkinson Hyperlegible Bold"/>
              </a:rPr>
              <a:t> à </a:t>
            </a:r>
            <a:r>
              <a:rPr lang="en-GB" sz="2800" dirty="0" err="1">
                <a:solidFill>
                  <a:schemeClr val="tx1">
                    <a:lumMod val="95000"/>
                    <a:lumOff val="5000"/>
                  </a:schemeClr>
                </a:solidFill>
                <a:latin typeface="Atkinson Hyperlegible Bold" panose="020B0604020202020204" charset="0"/>
                <a:sym typeface="Atkinson Hyperlegible Bold"/>
              </a:rPr>
              <a:t>l’identification</a:t>
            </a:r>
            <a:r>
              <a:rPr lang="en-GB" sz="2800" dirty="0">
                <a:solidFill>
                  <a:schemeClr val="tx1">
                    <a:lumMod val="95000"/>
                    <a:lumOff val="5000"/>
                  </a:schemeClr>
                </a:solidFill>
                <a:latin typeface="Atkinson Hyperlegible Bold" panose="020B0604020202020204" charset="0"/>
                <a:sym typeface="Atkinson Hyperlegible Bold"/>
              </a:rPr>
              <a:t> </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Bold" panose="020B0604020202020204" charset="0"/>
                <a:ea typeface="+mn-ea"/>
                <a:cs typeface="+mn-cs"/>
                <a:sym typeface="Atkinson Hyperlegible Bold"/>
              </a:rPr>
              <a:t>des PAMIs </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sym typeface="Atkinson Hyperlegible Bold"/>
              </a:rPr>
              <a:t>pour l'élimination du choléra</a:t>
            </a:r>
          </a:p>
          <a:p>
            <a:pPr marL="457200" marR="0" lvl="1" indent="0" algn="l" defTabSz="914400" rtl="0" eaLnBrk="1" fontAlgn="auto" latinLnBrk="0" hangingPunct="1">
              <a:lnSpc>
                <a:spcPts val="3163"/>
              </a:lnSpc>
              <a:spcBef>
                <a:spcPts val="0"/>
              </a:spcBef>
              <a:spcAft>
                <a:spcPts val="600"/>
              </a:spcAft>
              <a:buClrTx/>
              <a:buSzTx/>
              <a:buFontTx/>
              <a:buNone/>
              <a:tabLst/>
              <a:defRPr/>
            </a:pP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Atkinson Hyperlegible Bold"/>
                <a:cs typeface="Atkinson Hyperlegible Bold"/>
                <a:sym typeface="Atkinson Hyperlegible Bold"/>
              </a:rPr>
              <a:t>(par exemple, épidémiologistes, gestionnaires de données, animateurs d'ateliers, rédacteurs de rapport, etc.)</a:t>
            </a:r>
          </a:p>
          <a:p>
            <a:pPr marL="457200" marR="0" lvl="0" indent="-457200" algn="l" defTabSz="914400" rtl="0" eaLnBrk="1" fontAlgn="auto" latinLnBrk="0" hangingPunct="1">
              <a:lnSpc>
                <a:spcPts val="3163"/>
              </a:lnSpc>
              <a:spcBef>
                <a:spcPts val="0"/>
              </a:spcBef>
              <a:spcAft>
                <a:spcPts val="0"/>
              </a:spcAft>
              <a:buClrTx/>
              <a:buSzTx/>
              <a:buFontTx/>
              <a:buBlip>
                <a:blip r:embed="rId3"/>
              </a:buBlip>
              <a:tabLst/>
              <a:defRPr/>
            </a:pPr>
            <a:endParaRPr kumimoji="0" lang="en-US" sz="26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53979" y="-1432486"/>
            <a:ext cx="989797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533400" y="484984"/>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À qui s'adresse ce cours ?</a:t>
            </a:r>
          </a:p>
        </p:txBody>
      </p:sp>
      <p:sp>
        <p:nvSpPr>
          <p:cNvPr id="8" name="Rectangle 7">
            <a:extLst>
              <a:ext uri="{FF2B5EF4-FFF2-40B4-BE49-F238E27FC236}">
                <a16:creationId xmlns:a16="http://schemas.microsoft.com/office/drawing/2014/main" id="{2C7F2275-7944-2DAD-2159-0B775524094A}"/>
              </a:ext>
            </a:extLst>
          </p:cNvPr>
          <p:cNvSpPr/>
          <p:nvPr/>
        </p:nvSpPr>
        <p:spPr>
          <a:xfrm>
            <a:off x="-193664" y="3250856"/>
            <a:ext cx="1031864" cy="3663292"/>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4921E850-88F8-FC32-0BA9-5EE67311E6C6}"/>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99645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8D60F8-CF78-0A7F-E95D-C43BEA6583BE}"/>
              </a:ext>
            </a:extLst>
          </p:cNvPr>
          <p:cNvGrpSpPr/>
          <p:nvPr/>
        </p:nvGrpSpPr>
        <p:grpSpPr>
          <a:xfrm>
            <a:off x="1347380" y="2781300"/>
            <a:ext cx="15379148" cy="5791200"/>
            <a:chOff x="1347380" y="2781300"/>
            <a:chExt cx="15379148" cy="5791200"/>
          </a:xfrm>
        </p:grpSpPr>
        <p:sp>
          <p:nvSpPr>
            <p:cNvPr id="20" name="Rectangle 19">
              <a:extLst>
                <a:ext uri="{FF2B5EF4-FFF2-40B4-BE49-F238E27FC236}">
                  <a16:creationId xmlns:a16="http://schemas.microsoft.com/office/drawing/2014/main" id="{6BAB5282-636C-49C9-8906-400122A811EC}"/>
                </a:ext>
              </a:extLst>
            </p:cNvPr>
            <p:cNvSpPr/>
            <p:nvPr/>
          </p:nvSpPr>
          <p:spPr>
            <a:xfrm>
              <a:off x="2786888" y="3265769"/>
              <a:ext cx="12658076" cy="4925731"/>
            </a:xfrm>
            <a:prstGeom prst="rect">
              <a:avLst/>
            </a:prstGeom>
            <a:solidFill>
              <a:srgbClr val="C5E6E8"/>
            </a:solidFill>
            <a:ln>
              <a:solidFill>
                <a:srgbClr val="C5E6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EEB143F-D969-4FF3-3CBC-EF8E1120F979}"/>
                </a:ext>
              </a:extLst>
            </p:cNvPr>
            <p:cNvSpPr/>
            <p:nvPr/>
          </p:nvSpPr>
          <p:spPr>
            <a:xfrm>
              <a:off x="1347380" y="2781300"/>
              <a:ext cx="1443990" cy="5791200"/>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5282538" y="2781300"/>
              <a:ext cx="1443990" cy="5791200"/>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2920438" y="4005085"/>
            <a:ext cx="13165308" cy="3447098"/>
          </a:xfrm>
          <a:prstGeom prst="rect">
            <a:avLst/>
          </a:prstGeom>
          <a:noFill/>
        </p:spPr>
        <p:txBody>
          <a:bodyPr wrap="square" rtlCol="0">
            <a:spAutoFit/>
          </a:bodyPr>
          <a:lstStyle/>
          <a:p>
            <a:pPr marL="457200" indent="-457200" defTabSz="1371600">
              <a:spcAft>
                <a:spcPts val="1200"/>
              </a:spcAft>
              <a:buBlip>
                <a:blip r:embed="rId3"/>
              </a:buBlip>
              <a:defRPr/>
            </a:pPr>
            <a:r>
              <a:rPr lang="en-US" sz="2800" dirty="0">
                <a:solidFill>
                  <a:srgbClr val="009999"/>
                </a:solidFill>
                <a:latin typeface="Atkinson Hyperlegible Bold" panose="020B0604020202020204" charset="0"/>
              </a:rPr>
              <a:t>Méthode </a:t>
            </a:r>
            <a:r>
              <a:rPr lang="en-US" sz="2800" dirty="0">
                <a:solidFill>
                  <a:schemeClr val="tx1">
                    <a:lumMod val="95000"/>
                    <a:lumOff val="5000"/>
                  </a:schemeClr>
                </a:solidFill>
                <a:latin typeface="Atkinson Hyperlegible" panose="020B0604020202020204" charset="0"/>
              </a:rPr>
              <a:t>et </a:t>
            </a:r>
            <a:r>
              <a:rPr lang="en-US" sz="2800" dirty="0">
                <a:solidFill>
                  <a:srgbClr val="009999"/>
                </a:solidFill>
                <a:latin typeface="Atkinson Hyperlegible Bold" panose="020B0604020202020204" charset="0"/>
              </a:rPr>
              <a:t>étapes </a:t>
            </a:r>
            <a:r>
              <a:rPr lang="en-US" sz="2800" dirty="0">
                <a:solidFill>
                  <a:schemeClr val="tx1">
                    <a:lumMod val="95000"/>
                    <a:lumOff val="5000"/>
                  </a:schemeClr>
                </a:solidFill>
                <a:latin typeface="Atkinson Hyperlegible" panose="020B0604020202020204" charset="0"/>
              </a:rPr>
              <a:t>pour identifier les PAMIs pour </a:t>
            </a:r>
            <a:r>
              <a:rPr lang="en-US" sz="2800" dirty="0" err="1">
                <a:solidFill>
                  <a:schemeClr val="tx1">
                    <a:lumMod val="95000"/>
                    <a:lumOff val="5000"/>
                  </a:schemeClr>
                </a:solidFill>
                <a:latin typeface="Atkinson Hyperlegible" panose="020B0604020202020204" charset="0"/>
              </a:rPr>
              <a:t>l’élimination</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a:solidFill>
                  <a:schemeClr val="tx1">
                    <a:lumMod val="95000"/>
                    <a:lumOff val="5000"/>
                  </a:schemeClr>
                </a:solidFill>
                <a:latin typeface="Atkinson Hyperlegible" panose="020B0604020202020204" charset="0"/>
              </a:rPr>
              <a:t>Ce </a:t>
            </a:r>
            <a:r>
              <a:rPr lang="en-US" sz="2800" dirty="0" err="1">
                <a:solidFill>
                  <a:schemeClr val="tx1">
                    <a:lumMod val="95000"/>
                    <a:lumOff val="5000"/>
                  </a:schemeClr>
                </a:solidFill>
                <a:latin typeface="Atkinson Hyperlegible" panose="020B0604020202020204" charset="0"/>
              </a:rPr>
              <a:t>qu’est</a:t>
            </a:r>
            <a:r>
              <a:rPr lang="en-US" sz="2800" dirty="0">
                <a:solidFill>
                  <a:schemeClr val="tx1">
                    <a:lumMod val="95000"/>
                    <a:lumOff val="5000"/>
                  </a:schemeClr>
                </a:solidFill>
                <a:latin typeface="Atkinson Hyperlegible" panose="020B0604020202020204" charset="0"/>
              </a:rPr>
              <a:t> </a:t>
            </a:r>
            <a:r>
              <a:rPr lang="en-US" sz="2800" dirty="0" err="1">
                <a:solidFill>
                  <a:schemeClr val="tx1">
                    <a:lumMod val="95000"/>
                    <a:lumOff val="5000"/>
                  </a:schemeClr>
                </a:solidFill>
                <a:latin typeface="Atkinson Hyperlegible" panose="020B0604020202020204" charset="0"/>
              </a:rPr>
              <a:t>l'</a:t>
            </a:r>
            <a:r>
              <a:rPr lang="en-US" sz="2800" dirty="0" err="1">
                <a:solidFill>
                  <a:srgbClr val="009999"/>
                </a:solidFill>
                <a:latin typeface="Atkinson Hyperlegible Bold" panose="020B0604020202020204" charset="0"/>
              </a:rPr>
              <a:t>indice</a:t>
            </a:r>
            <a:r>
              <a:rPr lang="en-US" sz="2800" dirty="0">
                <a:solidFill>
                  <a:srgbClr val="009999"/>
                </a:solidFill>
                <a:latin typeface="Atkinson Hyperlegible Bold" panose="020B0604020202020204" charset="0"/>
              </a:rPr>
              <a:t> de </a:t>
            </a:r>
            <a:r>
              <a:rPr lang="en-US" sz="2800" dirty="0" err="1">
                <a:solidFill>
                  <a:srgbClr val="009999"/>
                </a:solidFill>
                <a:latin typeface="Atkinson Hyperlegible Bold" panose="020B0604020202020204" charset="0"/>
              </a:rPr>
              <a:t>vulnérabilité</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err="1">
                <a:solidFill>
                  <a:srgbClr val="009999"/>
                </a:solidFill>
                <a:latin typeface="Atkinson Hyperlegible Bold" panose="020B0604020202020204" charset="0"/>
              </a:rPr>
              <a:t>Préparer</a:t>
            </a:r>
            <a:r>
              <a:rPr lang="en-US" sz="2800" dirty="0">
                <a:solidFill>
                  <a:srgbClr val="009999"/>
                </a:solidFill>
                <a:latin typeface="Atkinson Hyperlegible Bold" panose="020B0604020202020204" charset="0"/>
              </a:rPr>
              <a:t> les données </a:t>
            </a:r>
          </a:p>
          <a:p>
            <a:pPr marL="457200" indent="-457200" defTabSz="1371600">
              <a:spcAft>
                <a:spcPts val="1200"/>
              </a:spcAft>
              <a:buBlip>
                <a:blip r:embed="rId3"/>
              </a:buBlip>
              <a:defRPr/>
            </a:pPr>
            <a:r>
              <a:rPr lang="en-US" sz="2800" dirty="0" err="1">
                <a:solidFill>
                  <a:schemeClr val="tx1">
                    <a:lumMod val="95000"/>
                    <a:lumOff val="5000"/>
                  </a:schemeClr>
                </a:solidFill>
                <a:latin typeface="Atkinson Hyperlegible" panose="020B0604020202020204" charset="0"/>
              </a:rPr>
              <a:t>Utiliser</a:t>
            </a:r>
            <a:r>
              <a:rPr lang="en-US" sz="2800" dirty="0">
                <a:solidFill>
                  <a:schemeClr val="tx1">
                    <a:lumMod val="95000"/>
                    <a:lumOff val="5000"/>
                  </a:schemeClr>
                </a:solidFill>
                <a:latin typeface="Atkinson Hyperlegible" panose="020B0604020202020204" charset="0"/>
              </a:rPr>
              <a:t> </a:t>
            </a:r>
            <a:r>
              <a:rPr lang="en-US" sz="2800" dirty="0" err="1">
                <a:solidFill>
                  <a:schemeClr val="tx1">
                    <a:lumMod val="95000"/>
                    <a:lumOff val="5000"/>
                  </a:schemeClr>
                </a:solidFill>
                <a:latin typeface="Atkinson Hyperlegible" panose="020B0604020202020204" charset="0"/>
              </a:rPr>
              <a:t>l'</a:t>
            </a:r>
            <a:r>
              <a:rPr lang="en-US" sz="2800" dirty="0" err="1">
                <a:solidFill>
                  <a:srgbClr val="009999"/>
                </a:solidFill>
                <a:latin typeface="Atkinson Hyperlegible Bold" panose="020B0604020202020204" charset="0"/>
              </a:rPr>
              <a:t>outil</a:t>
            </a:r>
            <a:r>
              <a:rPr lang="en-US" sz="2800" dirty="0">
                <a:solidFill>
                  <a:srgbClr val="009999"/>
                </a:solidFill>
                <a:latin typeface="Atkinson Hyperlegible Bold" panose="020B0604020202020204" charset="0"/>
              </a:rPr>
              <a:t> Excel PAMI</a:t>
            </a:r>
          </a:p>
          <a:p>
            <a:pPr marL="457200" indent="-457200" defTabSz="1371600">
              <a:spcAft>
                <a:spcPts val="1200"/>
              </a:spcAft>
              <a:buBlip>
                <a:blip r:embed="rId3"/>
              </a:buBlip>
              <a:defRPr/>
            </a:pPr>
            <a:r>
              <a:rPr lang="en-US" sz="2800" dirty="0" err="1">
                <a:solidFill>
                  <a:schemeClr val="tx1">
                    <a:lumMod val="95000"/>
                    <a:lumOff val="5000"/>
                  </a:schemeClr>
                </a:solidFill>
                <a:latin typeface="Atkinson Hyperlegible" panose="020B0604020202020204" charset="0"/>
              </a:rPr>
              <a:t>Objectifs</a:t>
            </a:r>
            <a:r>
              <a:rPr lang="en-US" sz="2800" dirty="0">
                <a:solidFill>
                  <a:schemeClr val="tx1">
                    <a:lumMod val="95000"/>
                    <a:lumOff val="5000"/>
                  </a:schemeClr>
                </a:solidFill>
                <a:latin typeface="Atkinson Hyperlegible" panose="020B0604020202020204" charset="0"/>
              </a:rPr>
              <a:t> et format de la </a:t>
            </a:r>
            <a:r>
              <a:rPr lang="en-US" sz="2800" dirty="0">
                <a:solidFill>
                  <a:srgbClr val="009999"/>
                </a:solidFill>
                <a:latin typeface="Atkinson Hyperlegible Bold" panose="020B0604020202020204" charset="0"/>
              </a:rPr>
              <a:t>validation par les parties </a:t>
            </a:r>
            <a:r>
              <a:rPr lang="en-US" sz="2800" dirty="0" err="1">
                <a:solidFill>
                  <a:srgbClr val="009999"/>
                </a:solidFill>
                <a:latin typeface="Atkinson Hyperlegible Bold" panose="020B0604020202020204" charset="0"/>
              </a:rPr>
              <a:t>prenantes</a:t>
            </a:r>
            <a:endParaRPr lang="en-US" sz="2800" dirty="0">
              <a:solidFill>
                <a:schemeClr val="tx1">
                  <a:lumMod val="95000"/>
                  <a:lumOff val="5000"/>
                </a:schemeClr>
              </a:solidFill>
              <a:latin typeface="Atkinson Hyperlegible" panose="020B0604020202020204" charset="0"/>
            </a:endParaRPr>
          </a:p>
          <a:p>
            <a:pPr marL="457200" indent="-457200" defTabSz="1371600">
              <a:spcAft>
                <a:spcPts val="1200"/>
              </a:spcAft>
              <a:buBlip>
                <a:blip r:embed="rId3"/>
              </a:buBlip>
              <a:defRPr/>
            </a:pPr>
            <a:r>
              <a:rPr lang="en-US" sz="2800" dirty="0">
                <a:solidFill>
                  <a:srgbClr val="009999"/>
                </a:solidFill>
                <a:latin typeface="Atkinson Hyperlegible Bold" panose="020B0604020202020204" charset="0"/>
              </a:rPr>
              <a:t>Documenter </a:t>
            </a:r>
            <a:r>
              <a:rPr lang="en-US" sz="2800" dirty="0" err="1">
                <a:solidFill>
                  <a:schemeClr val="tx1">
                    <a:lumMod val="95000"/>
                    <a:lumOff val="5000"/>
                  </a:schemeClr>
                </a:solidFill>
                <a:latin typeface="Atkinson Hyperlegible" panose="020B0604020202020204" charset="0"/>
              </a:rPr>
              <a:t>l'identification</a:t>
            </a:r>
            <a:r>
              <a:rPr lang="en-US" sz="2800" dirty="0">
                <a:solidFill>
                  <a:schemeClr val="tx1">
                    <a:lumMod val="95000"/>
                    <a:lumOff val="5000"/>
                  </a:schemeClr>
                </a:solidFill>
                <a:latin typeface="Atkinson Hyperlegible" panose="020B0604020202020204" charset="0"/>
              </a:rPr>
              <a:t> des PAMIs et demander </a:t>
            </a:r>
            <a:r>
              <a:rPr lang="en-US" sz="2800" dirty="0" err="1">
                <a:solidFill>
                  <a:schemeClr val="tx1">
                    <a:lumMod val="95000"/>
                    <a:lumOff val="5000"/>
                  </a:schemeClr>
                </a:solidFill>
                <a:latin typeface="Atkinson Hyperlegible" panose="020B0604020202020204" charset="0"/>
              </a:rPr>
              <a:t>une</a:t>
            </a:r>
            <a:r>
              <a:rPr lang="en-US" sz="2800" dirty="0">
                <a:solidFill>
                  <a:schemeClr val="tx1">
                    <a:lumMod val="95000"/>
                    <a:lumOff val="5000"/>
                  </a:schemeClr>
                </a:solidFill>
                <a:latin typeface="Atkinson Hyperlegible" panose="020B0604020202020204" charset="0"/>
              </a:rPr>
              <a:t> </a:t>
            </a:r>
            <a:r>
              <a:rPr lang="en-US" sz="2800" dirty="0">
                <a:solidFill>
                  <a:srgbClr val="009999"/>
                </a:solidFill>
                <a:latin typeface="Atkinson Hyperlegible Bold" panose="020B0604020202020204" charset="0"/>
              </a:rPr>
              <a:t>revue</a:t>
            </a:r>
          </a:p>
        </p:txBody>
      </p:sp>
      <p:grpSp>
        <p:nvGrpSpPr>
          <p:cNvPr id="3" name="Group 4">
            <a:extLst>
              <a:ext uri="{FF2B5EF4-FFF2-40B4-BE49-F238E27FC236}">
                <a16:creationId xmlns:a16="http://schemas.microsoft.com/office/drawing/2014/main" id="{717959A1-52EF-A33C-AE82-458F0395A1A7}"/>
              </a:ext>
            </a:extLst>
          </p:cNvPr>
          <p:cNvGrpSpPr/>
          <p:nvPr/>
        </p:nvGrpSpPr>
        <p:grpSpPr>
          <a:xfrm>
            <a:off x="-609599" y="-1432486"/>
            <a:ext cx="9753600"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609600" y="419100"/>
            <a:ext cx="8982375" cy="602088"/>
          </a:xfrm>
          <a:prstGeom prst="rect">
            <a:avLst/>
          </a:prstGeom>
        </p:spPr>
        <p:txBody>
          <a:bodyPr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7" name="Slide Number Placeholder 6">
            <a:extLst>
              <a:ext uri="{FF2B5EF4-FFF2-40B4-BE49-F238E27FC236}">
                <a16:creationId xmlns:a16="http://schemas.microsoft.com/office/drawing/2014/main" id="{F1BA0643-2397-1180-E5E9-3D07EBCD3305}"/>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A3011DF-1F62-81CA-18AF-8232AD5829EE}"/>
              </a:ext>
            </a:extLst>
          </p:cNvPr>
          <p:cNvGrpSpPr/>
          <p:nvPr/>
        </p:nvGrpSpPr>
        <p:grpSpPr>
          <a:xfrm>
            <a:off x="14466148" y="4024938"/>
            <a:ext cx="4063693" cy="3200400"/>
            <a:chOff x="14466148" y="4024938"/>
            <a:chExt cx="4063693" cy="3200400"/>
          </a:xfrm>
        </p:grpSpPr>
        <p:sp>
          <p:nvSpPr>
            <p:cNvPr id="14" name="Oval 13">
              <a:extLst>
                <a:ext uri="{FF2B5EF4-FFF2-40B4-BE49-F238E27FC236}">
                  <a16:creationId xmlns:a16="http://schemas.microsoft.com/office/drawing/2014/main" id="{3957EC6D-BC98-D76C-AC42-D9DCF2E8D491}"/>
                </a:ext>
              </a:extLst>
            </p:cNvPr>
            <p:cNvSpPr/>
            <p:nvPr/>
          </p:nvSpPr>
          <p:spPr>
            <a:xfrm>
              <a:off x="14609376" y="4024938"/>
              <a:ext cx="3425452"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1200"/>
                </a:spcAft>
                <a:buClrTx/>
                <a:buSzTx/>
                <a:buFontTx/>
                <a:buNone/>
                <a:tabLst/>
                <a:defRPr/>
              </a:pPr>
              <a:endPar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BC9AC0D4-3857-2AFD-89E4-1BD60EEE2E72}"/>
                </a:ext>
              </a:extLst>
            </p:cNvPr>
            <p:cNvSpPr txBox="1"/>
            <p:nvPr/>
          </p:nvSpPr>
          <p:spPr>
            <a:xfrm>
              <a:off x="14466148" y="5339451"/>
              <a:ext cx="4063693" cy="1231106"/>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fr-FR" sz="2800" b="1" dirty="0">
                  <a:solidFill>
                    <a:srgbClr val="119C94"/>
                  </a:solidFill>
                  <a:latin typeface="Congenial" panose="02000503040000020004" pitchFamily="2" charset="0"/>
                </a:rPr>
                <a:t>Documentation</a:t>
              </a:r>
            </a:p>
            <a:p>
              <a:pPr marL="0" marR="0" lvl="0" indent="0" algn="ctr" defTabSz="1371600" rtl="0" eaLnBrk="1" fontAlgn="auto" latinLnBrk="0" hangingPunct="1">
                <a:lnSpc>
                  <a:spcPct val="100000"/>
                </a:lnSpc>
                <a:spcBef>
                  <a:spcPts val="0"/>
                </a:spcBef>
                <a:spcAft>
                  <a:spcPts val="0"/>
                </a:spcAft>
                <a:buClrTx/>
                <a:buSzTx/>
                <a:buFontTx/>
                <a:buNone/>
                <a:tabLst/>
                <a:defRPr/>
              </a:pPr>
              <a:r>
                <a:rPr lang="fr-FR" sz="2800" b="1" dirty="0">
                  <a:solidFill>
                    <a:srgbClr val="119C94"/>
                  </a:solidFill>
                  <a:latin typeface="Congenial" panose="02000503040000020004" pitchFamily="2" charset="0"/>
                </a:rPr>
                <a:t> &amp; Revue</a:t>
              </a:r>
              <a:endParaRPr lang="en-GB" sz="2800" b="1" dirty="0">
                <a:solidFill>
                  <a:srgbClr val="119C94"/>
                </a:solidFill>
                <a:latin typeface="Congenial" panose="02000503040000020004" pitchFamily="2" charset="0"/>
              </a:endParaRPr>
            </a:p>
            <a:p>
              <a:endParaRPr lang="en-US" dirty="0"/>
            </a:p>
          </p:txBody>
        </p:sp>
        <p:sp>
          <p:nvSpPr>
            <p:cNvPr id="7" name="TextBox 6">
              <a:extLst>
                <a:ext uri="{FF2B5EF4-FFF2-40B4-BE49-F238E27FC236}">
                  <a16:creationId xmlns:a16="http://schemas.microsoft.com/office/drawing/2014/main" id="{6B73935F-BF87-7692-321C-706EF5772917}"/>
                </a:ext>
              </a:extLst>
            </p:cNvPr>
            <p:cNvSpPr txBox="1"/>
            <p:nvPr/>
          </p:nvSpPr>
          <p:spPr>
            <a:xfrm>
              <a:off x="14678383" y="4728361"/>
              <a:ext cx="3287438" cy="52322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rPr>
                <a:t>Module 5 </a:t>
              </a:r>
            </a:p>
          </p:txBody>
        </p:sp>
      </p:grpSp>
      <p:sp>
        <p:nvSpPr>
          <p:cNvPr id="5" name="Freeform 5">
            <a:extLst>
              <a:ext uri="{FF2B5EF4-FFF2-40B4-BE49-F238E27FC236}">
                <a16:creationId xmlns:a16="http://schemas.microsoft.com/office/drawing/2014/main" id="{64F9C505-1C37-1685-28C9-43EA4D7DB124}"/>
              </a:ext>
            </a:extLst>
          </p:cNvPr>
          <p:cNvSpPr/>
          <p:nvPr/>
        </p:nvSpPr>
        <p:spPr>
          <a:xfrm>
            <a:off x="-381001" y="-1045715"/>
            <a:ext cx="9525001" cy="2460287"/>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a:extLst>
              <a:ext uri="{FF2B5EF4-FFF2-40B4-BE49-F238E27FC236}">
                <a16:creationId xmlns:a16="http://schemas.microsoft.com/office/drawing/2014/main" id="{7315CC10-F468-C3D2-0E30-943418C26317}"/>
              </a:ext>
            </a:extLst>
          </p:cNvPr>
          <p:cNvSpPr/>
          <p:nvPr/>
        </p:nvSpPr>
        <p:spPr>
          <a:xfrm>
            <a:off x="385683" y="4044301"/>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rPr>
              <a:t>Module 1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rPr>
              <a:t>Méthode </a:t>
            </a:r>
          </a:p>
        </p:txBody>
      </p:sp>
      <p:sp>
        <p:nvSpPr>
          <p:cNvPr id="15" name="Oval 14">
            <a:extLst>
              <a:ext uri="{FF2B5EF4-FFF2-40B4-BE49-F238E27FC236}">
                <a16:creationId xmlns:a16="http://schemas.microsoft.com/office/drawing/2014/main" id="{5B68F8CA-E0C5-60FE-A03A-E98DEF7D2942}"/>
              </a:ext>
            </a:extLst>
          </p:cNvPr>
          <p:cNvSpPr/>
          <p:nvPr/>
        </p:nvSpPr>
        <p:spPr>
          <a:xfrm>
            <a:off x="3985160" y="4044301"/>
            <a:ext cx="330464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rPr>
              <a:t>Module 2 </a:t>
            </a:r>
            <a:r>
              <a:rPr kumimoji="0" lang="fr-FR"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rPr>
              <a:t>Préparation des données</a:t>
            </a:r>
            <a:endParaRPr kumimoji="0" lang="en-GB"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endParaRPr>
          </a:p>
        </p:txBody>
      </p:sp>
      <p:sp>
        <p:nvSpPr>
          <p:cNvPr id="16" name="Oval 15">
            <a:extLst>
              <a:ext uri="{FF2B5EF4-FFF2-40B4-BE49-F238E27FC236}">
                <a16:creationId xmlns:a16="http://schemas.microsoft.com/office/drawing/2014/main" id="{D4522D94-3160-C8BB-8F3D-C1C9CE6AC06E}"/>
              </a:ext>
            </a:extLst>
          </p:cNvPr>
          <p:cNvSpPr/>
          <p:nvPr/>
        </p:nvSpPr>
        <p:spPr>
          <a:xfrm>
            <a:off x="7697068" y="4036118"/>
            <a:ext cx="32004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rPr>
              <a:t>Module 3 </a:t>
            </a:r>
            <a:endParaRPr kumimoji="0" lang="fr-FR" sz="2800" b="1" i="0" u="none" strike="noStrike" kern="1200" cap="none" spc="0" normalizeH="0" baseline="0" noProof="0" dirty="0">
              <a:ln>
                <a:solidFill>
                  <a:prstClr val="black"/>
                </a:solidFill>
              </a:ln>
              <a:solidFill>
                <a:srgbClr val="119C94"/>
              </a:solidFill>
              <a:effectLst/>
              <a:uLnTx/>
              <a:uFillTx/>
              <a:latin typeface="Atkinson Hyperlegible Bold"/>
              <a:ea typeface="+mn-ea"/>
              <a:cs typeface="+mn-cs"/>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rPr>
              <a:t>Outil Excel</a:t>
            </a:r>
          </a:p>
          <a:p>
            <a:pPr algn="ctr" defTabSz="1371600">
              <a:defRPr/>
            </a:pPr>
            <a:r>
              <a:rPr kumimoji="0" lang="fr-FR"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rPr>
              <a:t>PAMI </a:t>
            </a:r>
          </a:p>
        </p:txBody>
      </p:sp>
      <p:sp>
        <p:nvSpPr>
          <p:cNvPr id="11" name="TextBox 7">
            <a:extLst>
              <a:ext uri="{FF2B5EF4-FFF2-40B4-BE49-F238E27FC236}">
                <a16:creationId xmlns:a16="http://schemas.microsoft.com/office/drawing/2014/main" id="{CFEFE0E0-B65B-8237-8C42-2A8DF262B107}"/>
              </a:ext>
            </a:extLst>
          </p:cNvPr>
          <p:cNvSpPr txBox="1"/>
          <p:nvPr/>
        </p:nvSpPr>
        <p:spPr>
          <a:xfrm>
            <a:off x="937999" y="303334"/>
            <a:ext cx="12703602" cy="826765"/>
          </a:xfrm>
          <a:prstGeom prst="rect">
            <a:avLst/>
          </a:prstGeom>
        </p:spPr>
        <p:txBody>
          <a:bodyPr wrap="square" lIns="0" tIns="0" rIns="0" bIns="0" rtlCol="0" anchor="t">
            <a:spAutoFit/>
          </a:bodyPr>
          <a:lstStyle/>
          <a:p>
            <a:pPr marL="0" marR="0" lvl="0" indent="0" algn="l" defTabSz="1371600" rtl="0" eaLnBrk="1" fontAlgn="auto" latinLnBrk="0" hangingPunct="1">
              <a:lnSpc>
                <a:spcPts val="6779"/>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Quels sont les modules ? </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endParaRPr>
          </a:p>
        </p:txBody>
      </p:sp>
      <p:sp>
        <p:nvSpPr>
          <p:cNvPr id="6" name="Oval 5">
            <a:extLst>
              <a:ext uri="{FF2B5EF4-FFF2-40B4-BE49-F238E27FC236}">
                <a16:creationId xmlns:a16="http://schemas.microsoft.com/office/drawing/2014/main" id="{273E0D77-C453-F882-F538-403E6CC78071}"/>
              </a:ext>
            </a:extLst>
          </p:cNvPr>
          <p:cNvSpPr/>
          <p:nvPr/>
        </p:nvSpPr>
        <p:spPr>
          <a:xfrm>
            <a:off x="11040696" y="4024938"/>
            <a:ext cx="3425452"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solidFill>
                    <a:prstClr val="black"/>
                  </a:solidFill>
                </a:ln>
                <a:solidFill>
                  <a:sysClr val="windowText" lastClr="000000"/>
                </a:solidFill>
                <a:effectLst/>
                <a:uLnTx/>
                <a:uFillTx/>
                <a:latin typeface="Aptos" panose="02110004020202020204"/>
                <a:ea typeface="+mn-ea"/>
                <a:cs typeface="+mn-cs"/>
              </a:rPr>
              <a:t>Module 4</a:t>
            </a:r>
            <a:endParaRPr kumimoji="0" lang="fr-FR" sz="2800" b="1" i="0" u="none" strike="noStrike" kern="1200" cap="none" spc="0" normalizeH="0" baseline="0" noProof="0" dirty="0">
              <a:ln>
                <a:solidFill>
                  <a:prstClr val="black"/>
                </a:solidFill>
              </a:ln>
              <a:solidFill>
                <a:srgbClr val="119C94"/>
              </a:solidFill>
              <a:effectLst/>
              <a:uLnTx/>
              <a:uFillTx/>
              <a:latin typeface="Atkinson Hyperlegible Bold"/>
              <a:ea typeface="+mn-ea"/>
              <a:cs typeface="+mn-cs"/>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rPr>
              <a:t>Validation </a:t>
            </a:r>
            <a:r>
              <a:rPr lang="fr-FR" sz="2800" b="1" dirty="0">
                <a:solidFill>
                  <a:srgbClr val="119C94"/>
                </a:solidFill>
                <a:latin typeface="Congenial" panose="02000503040000020004" pitchFamily="2" charset="0"/>
              </a:rPr>
              <a:t>participative</a:t>
            </a:r>
            <a:endParaRPr kumimoji="0" lang="en-GB" sz="2800" b="1" i="0" u="none" strike="noStrike" kern="1200" cap="none" spc="0" normalizeH="0" baseline="0" noProof="0" dirty="0">
              <a:ln>
                <a:noFill/>
              </a:ln>
              <a:solidFill>
                <a:srgbClr val="119C94"/>
              </a:solidFill>
              <a:effectLst/>
              <a:uLnTx/>
              <a:uFillTx/>
              <a:latin typeface="Congenial" panose="02000503040000020004" pitchFamily="2" charset="0"/>
              <a:ea typeface="+mn-ea"/>
              <a:cs typeface="+mn-cs"/>
            </a:endParaRPr>
          </a:p>
        </p:txBody>
      </p:sp>
      <p:grpSp>
        <p:nvGrpSpPr>
          <p:cNvPr id="32" name="Group 31">
            <a:extLst>
              <a:ext uri="{FF2B5EF4-FFF2-40B4-BE49-F238E27FC236}">
                <a16:creationId xmlns:a16="http://schemas.microsoft.com/office/drawing/2014/main" id="{22691377-0EBA-F1E0-9F3B-771FAEE71BBB}"/>
              </a:ext>
            </a:extLst>
          </p:cNvPr>
          <p:cNvGrpSpPr/>
          <p:nvPr/>
        </p:nvGrpSpPr>
        <p:grpSpPr>
          <a:xfrm>
            <a:off x="1466192" y="3743107"/>
            <a:ext cx="15467109" cy="739712"/>
            <a:chOff x="1466192" y="3743107"/>
            <a:chExt cx="15467109" cy="739712"/>
          </a:xfrm>
        </p:grpSpPr>
        <p:sp>
          <p:nvSpPr>
            <p:cNvPr id="26" name="Rectangle: Rounded Corners 25">
              <a:extLst>
                <a:ext uri="{FF2B5EF4-FFF2-40B4-BE49-F238E27FC236}">
                  <a16:creationId xmlns:a16="http://schemas.microsoft.com/office/drawing/2014/main" id="{14E11E5F-4156-E069-86C3-A815977570B7}"/>
                </a:ext>
              </a:extLst>
            </p:cNvPr>
            <p:cNvSpPr/>
            <p:nvPr/>
          </p:nvSpPr>
          <p:spPr>
            <a:xfrm>
              <a:off x="5346032" y="377939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20'</a:t>
              </a:r>
            </a:p>
          </p:txBody>
        </p:sp>
        <p:sp>
          <p:nvSpPr>
            <p:cNvPr id="27" name="Rectangle: Rounded Corners 26">
              <a:extLst>
                <a:ext uri="{FF2B5EF4-FFF2-40B4-BE49-F238E27FC236}">
                  <a16:creationId xmlns:a16="http://schemas.microsoft.com/office/drawing/2014/main" id="{2DBE49D1-5C20-90FB-03B6-80994BD62FBA}"/>
                </a:ext>
              </a:extLst>
            </p:cNvPr>
            <p:cNvSpPr/>
            <p:nvPr/>
          </p:nvSpPr>
          <p:spPr>
            <a:xfrm>
              <a:off x="8941823" y="377913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28" name="Rectangle: Rounded Corners 27">
              <a:extLst>
                <a:ext uri="{FF2B5EF4-FFF2-40B4-BE49-F238E27FC236}">
                  <a16:creationId xmlns:a16="http://schemas.microsoft.com/office/drawing/2014/main" id="{36C25AC2-D46D-A2A0-D4D3-0CD3E2F4F313}"/>
                </a:ext>
              </a:extLst>
            </p:cNvPr>
            <p:cNvSpPr/>
            <p:nvPr/>
          </p:nvSpPr>
          <p:spPr>
            <a:xfrm>
              <a:off x="12510503" y="37548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29" name="Rectangle: Rounded Corners 28">
              <a:extLst>
                <a:ext uri="{FF2B5EF4-FFF2-40B4-BE49-F238E27FC236}">
                  <a16:creationId xmlns:a16="http://schemas.microsoft.com/office/drawing/2014/main" id="{767E79CB-BA5C-6D5B-CF63-3DCC108BC491}"/>
                </a:ext>
              </a:extLst>
            </p:cNvPr>
            <p:cNvSpPr/>
            <p:nvPr/>
          </p:nvSpPr>
          <p:spPr>
            <a:xfrm>
              <a:off x="16094433" y="37431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30" name="Rectangle: Rounded Corners 29">
              <a:extLst>
                <a:ext uri="{FF2B5EF4-FFF2-40B4-BE49-F238E27FC236}">
                  <a16:creationId xmlns:a16="http://schemas.microsoft.com/office/drawing/2014/main" id="{1935AEA3-8AFE-5814-6AD4-E2EABC1D7A59}"/>
                </a:ext>
              </a:extLst>
            </p:cNvPr>
            <p:cNvSpPr/>
            <p:nvPr/>
          </p:nvSpPr>
          <p:spPr>
            <a:xfrm>
              <a:off x="1466192" y="374310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DLaM Display" panose="02010000000000000000" pitchFamily="2" charset="0"/>
                  <a:ea typeface="ADLaM Display" panose="02010000000000000000" pitchFamily="2" charset="0"/>
                  <a:cs typeface="ADLaM Display" panose="02010000000000000000" pitchFamily="2" charset="0"/>
                </a:rPr>
                <a:t>25'</a:t>
              </a:r>
            </a:p>
          </p:txBody>
        </p:sp>
      </p:grpSp>
      <p:grpSp>
        <p:nvGrpSpPr>
          <p:cNvPr id="36" name="Group 35">
            <a:extLst>
              <a:ext uri="{FF2B5EF4-FFF2-40B4-BE49-F238E27FC236}">
                <a16:creationId xmlns:a16="http://schemas.microsoft.com/office/drawing/2014/main" id="{31C02626-7C79-39D2-BB38-521C5211DBC7}"/>
              </a:ext>
            </a:extLst>
          </p:cNvPr>
          <p:cNvGrpSpPr/>
          <p:nvPr/>
        </p:nvGrpSpPr>
        <p:grpSpPr>
          <a:xfrm>
            <a:off x="14806354" y="81996"/>
            <a:ext cx="3200400" cy="3177039"/>
            <a:chOff x="12044446" y="221565"/>
            <a:chExt cx="3200400" cy="3177039"/>
          </a:xfrm>
        </p:grpSpPr>
        <p:pic>
          <p:nvPicPr>
            <p:cNvPr id="34" name="Picture 33">
              <a:extLst>
                <a:ext uri="{FF2B5EF4-FFF2-40B4-BE49-F238E27FC236}">
                  <a16:creationId xmlns:a16="http://schemas.microsoft.com/office/drawing/2014/main" id="{E86962A4-593D-8770-8E94-0B6EA6B5F70A}"/>
                </a:ext>
              </a:extLst>
            </p:cNvPr>
            <p:cNvPicPr>
              <a:picLocks noChangeAspect="1"/>
            </p:cNvPicPr>
            <p:nvPr/>
          </p:nvPicPr>
          <p:blipFill>
            <a:blip r:embed="rId3"/>
            <a:stretch>
              <a:fillRect/>
            </a:stretch>
          </p:blipFill>
          <p:spPr>
            <a:xfrm>
              <a:off x="12044446" y="221565"/>
              <a:ext cx="3200400" cy="3177039"/>
            </a:xfrm>
            <a:prstGeom prst="rect">
              <a:avLst/>
            </a:prstGeom>
          </p:spPr>
        </p:pic>
        <p:sp>
          <p:nvSpPr>
            <p:cNvPr id="35" name="TextBox 34">
              <a:extLst>
                <a:ext uri="{FF2B5EF4-FFF2-40B4-BE49-F238E27FC236}">
                  <a16:creationId xmlns:a16="http://schemas.microsoft.com/office/drawing/2014/main" id="{B37CEF20-FD50-C391-3527-8B1F93AFD14C}"/>
                </a:ext>
              </a:extLst>
            </p:cNvPr>
            <p:cNvSpPr txBox="1"/>
            <p:nvPr/>
          </p:nvSpPr>
          <p:spPr>
            <a:xfrm>
              <a:off x="12886267" y="1544040"/>
              <a:ext cx="19481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rPr>
                <a:t>1h30</a:t>
              </a:r>
              <a:endParaRPr kumimoji="0" lang="en-US" sz="4400" b="0" i="0" u="none" strike="noStrike" kern="1200" cap="none" spc="0" normalizeH="0" baseline="0" noProof="0" dirty="0">
                <a:ln>
                  <a:noFill/>
                </a:ln>
                <a:solidFill>
                  <a:srgbClr val="4DB1A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sp>
        <p:nvSpPr>
          <p:cNvPr id="9" name="Slide Number Placeholder 8">
            <a:extLst>
              <a:ext uri="{FF2B5EF4-FFF2-40B4-BE49-F238E27FC236}">
                <a16:creationId xmlns:a16="http://schemas.microsoft.com/office/drawing/2014/main" id="{1B653324-2E83-80A4-22EE-EF030821FEAA}"/>
              </a:ext>
            </a:extLst>
          </p:cNvPr>
          <p:cNvSpPr>
            <a:spLocks noGrp="1"/>
          </p:cNvSpPr>
          <p:nvPr>
            <p:ph type="sldNum" sz="quarter" idx="12"/>
          </p:nvPr>
        </p:nvSpPr>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47682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C04223-EEAA-8B7F-A0D1-440226E0ACED}"/>
              </a:ext>
            </a:extLst>
          </p:cNvPr>
          <p:cNvPicPr>
            <a:picLocks noChangeAspect="1"/>
          </p:cNvPicPr>
          <p:nvPr/>
        </p:nvPicPr>
        <p:blipFill>
          <a:blip r:embed="rId3"/>
          <a:stretch>
            <a:fillRect/>
          </a:stretch>
        </p:blipFill>
        <p:spPr>
          <a:xfrm>
            <a:off x="2057400" y="2057052"/>
            <a:ext cx="14991350" cy="2229296"/>
          </a:xfrm>
          <a:prstGeom prst="rect">
            <a:avLst/>
          </a:prstGeom>
        </p:spPr>
      </p:pic>
      <p:sp>
        <p:nvSpPr>
          <p:cNvPr id="9" name="Rectangle 8">
            <a:extLst>
              <a:ext uri="{FF2B5EF4-FFF2-40B4-BE49-F238E27FC236}">
                <a16:creationId xmlns:a16="http://schemas.microsoft.com/office/drawing/2014/main" id="{99A82486-951F-1CB6-D208-16A50D2A791B}"/>
              </a:ext>
            </a:extLst>
          </p:cNvPr>
          <p:cNvSpPr/>
          <p:nvPr/>
        </p:nvSpPr>
        <p:spPr>
          <a:xfrm>
            <a:off x="5103270" y="8965293"/>
            <a:ext cx="8081460" cy="957890"/>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3AB41C7F-8A76-5FE5-DF33-22C7B95ADE9C}"/>
              </a:ext>
            </a:extLst>
          </p:cNvPr>
          <p:cNvGrpSpPr/>
          <p:nvPr/>
        </p:nvGrpSpPr>
        <p:grpSpPr>
          <a:xfrm>
            <a:off x="-609600" y="-1943100"/>
            <a:ext cx="9753600"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442810" y="570773"/>
            <a:ext cx="8432089" cy="602088"/>
          </a:xfrm>
          <a:prstGeom prst="rect">
            <a:avLst/>
          </a:prstGeom>
        </p:spPr>
        <p:txBody>
          <a:bodyPr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Quand suivre ce cours ?</a:t>
            </a:r>
          </a:p>
        </p:txBody>
      </p:sp>
      <p:sp>
        <p:nvSpPr>
          <p:cNvPr id="13" name="TextBox 12">
            <a:extLst>
              <a:ext uri="{FF2B5EF4-FFF2-40B4-BE49-F238E27FC236}">
                <a16:creationId xmlns:a16="http://schemas.microsoft.com/office/drawing/2014/main" id="{32F4C175-076F-9127-6A73-7DB27798C0A3}"/>
              </a:ext>
            </a:extLst>
          </p:cNvPr>
          <p:cNvSpPr txBox="1"/>
          <p:nvPr/>
        </p:nvSpPr>
        <p:spPr>
          <a:xfrm>
            <a:off x="5103270" y="9182627"/>
            <a:ext cx="8081460" cy="5336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lumMod val="95000"/>
                  </a:schemeClr>
                </a:solidFill>
                <a:effectLst/>
                <a:uLnTx/>
                <a:uFillTx/>
                <a:latin typeface="Congenial" panose="02000503040000020004" pitchFamily="2" charset="0"/>
                <a:ea typeface="+mn-ea"/>
                <a:cs typeface="+mn-cs"/>
              </a:rPr>
              <a:t>https://tinyurl.com/</a:t>
            </a:r>
            <a:r>
              <a:rPr kumimoji="0" lang="fr-FR" sz="2800" b="1" i="0" u="none" strike="noStrike" kern="1200" cap="none" spc="0" normalizeH="0" baseline="0" noProof="0" dirty="0" err="1">
                <a:ln>
                  <a:noFill/>
                </a:ln>
                <a:solidFill>
                  <a:schemeClr val="bg1">
                    <a:lumMod val="95000"/>
                  </a:schemeClr>
                </a:solidFill>
                <a:effectLst/>
                <a:uLnTx/>
                <a:uFillTx/>
                <a:latin typeface="Congenial" panose="02000503040000020004" pitchFamily="2" charset="0"/>
                <a:ea typeface="+mn-ea"/>
                <a:cs typeface="+mn-cs"/>
              </a:rPr>
              <a:t>coursePAMIintro</a:t>
            </a:r>
            <a:endParaRPr kumimoji="0" lang="fr-FR" sz="2800" b="1" i="0" u="none" strike="noStrike" kern="1200" cap="none" spc="0" normalizeH="0" baseline="0" noProof="0" dirty="0">
              <a:ln>
                <a:noFill/>
              </a:ln>
              <a:solidFill>
                <a:schemeClr val="bg1">
                  <a:lumMod val="95000"/>
                </a:schemeClr>
              </a:solidFill>
              <a:effectLst/>
              <a:uLnTx/>
              <a:uFillTx/>
              <a:latin typeface="Congenial" panose="02000503040000020004" pitchFamily="2" charset="0"/>
              <a:ea typeface="+mn-ea"/>
              <a:cs typeface="+mn-cs"/>
            </a:endParaRPr>
          </a:p>
        </p:txBody>
      </p:sp>
      <p:sp>
        <p:nvSpPr>
          <p:cNvPr id="10" name="TextBox 9">
            <a:extLst>
              <a:ext uri="{FF2B5EF4-FFF2-40B4-BE49-F238E27FC236}">
                <a16:creationId xmlns:a16="http://schemas.microsoft.com/office/drawing/2014/main" id="{C3942F3B-2511-7E2D-CCBA-41C417947BAC}"/>
              </a:ext>
            </a:extLst>
          </p:cNvPr>
          <p:cNvSpPr txBox="1"/>
          <p:nvPr/>
        </p:nvSpPr>
        <p:spPr>
          <a:xfrm>
            <a:off x="2518613" y="2677007"/>
            <a:ext cx="13280188" cy="954107"/>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Compléter</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au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préalable</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le cours en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ligne</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du GTFCC </a:t>
            </a:r>
          </a:p>
          <a:p>
            <a:pPr marL="0" marR="0" lvl="0" indent="0" algn="ctr" defTabSz="1371669" rtl="0" eaLnBrk="1" fontAlgn="auto" latinLnBrk="0" hangingPunct="1">
              <a:lnSpc>
                <a:spcPct val="100000"/>
              </a:lnSpc>
              <a:spcBef>
                <a:spcPts val="0"/>
              </a:spcBef>
              <a:spcAft>
                <a:spcPts val="0"/>
              </a:spcAft>
              <a:buClrTx/>
              <a:buSzTx/>
              <a:buFontTx/>
              <a:buNone/>
              <a:tabLst/>
              <a:defRPr/>
            </a:pP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‘I</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dentification des PAMIs’</a:t>
            </a:r>
            <a:endPar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1" name="Picture 10" descr="A person and person looking at a tablet&#10;&#10;AI-generated content may be incorrect.">
            <a:extLst>
              <a:ext uri="{FF2B5EF4-FFF2-40B4-BE49-F238E27FC236}">
                <a16:creationId xmlns:a16="http://schemas.microsoft.com/office/drawing/2014/main" id="{51BF58D4-367B-E6BE-3B36-2341179FC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270" y="4167104"/>
            <a:ext cx="8081460" cy="4545821"/>
          </a:xfrm>
          <a:prstGeom prst="rect">
            <a:avLst/>
          </a:prstGeom>
        </p:spPr>
      </p:pic>
      <p:sp>
        <p:nvSpPr>
          <p:cNvPr id="8" name="Slide Number Placeholder 7">
            <a:extLst>
              <a:ext uri="{FF2B5EF4-FFF2-40B4-BE49-F238E27FC236}">
                <a16:creationId xmlns:a16="http://schemas.microsoft.com/office/drawing/2014/main" id="{4240F7D5-9C94-76CE-8359-F1046CCA0F55}"/>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4B03E74A-7565-51D3-B4B5-7B945F3EABA0}"/>
              </a:ext>
            </a:extLst>
          </p:cNvPr>
          <p:cNvSpPr/>
          <p:nvPr/>
        </p:nvSpPr>
        <p:spPr>
          <a:xfrm>
            <a:off x="-954106" y="-1442558"/>
            <a:ext cx="10555306" cy="2846668"/>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7">
            <a:extLst>
              <a:ext uri="{FF2B5EF4-FFF2-40B4-BE49-F238E27FC236}">
                <a16:creationId xmlns:a16="http://schemas.microsoft.com/office/drawing/2014/main" id="{E8152052-3491-25B1-1D07-46A8267ECB80}"/>
              </a:ext>
            </a:extLst>
          </p:cNvPr>
          <p:cNvSpPr txBox="1"/>
          <p:nvPr/>
        </p:nvSpPr>
        <p:spPr>
          <a:xfrm>
            <a:off x="563124" y="501807"/>
            <a:ext cx="9723876"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Comment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cs typeface="Cavolini" panose="03000502040302020204" pitchFamily="66" charset="0"/>
                <a:sym typeface="Atkinson Hyperlegible Bold"/>
              </a:rPr>
              <a:t>suivre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 </a:t>
            </a:r>
            <a:r>
              <a:rPr kumimoji="0" lang="en-US" sz="4400" b="1" i="0" u="none" strike="noStrike" kern="1200" cap="none" spc="0" normalizeH="0" baseline="0" noProof="0" dirty="0" err="1">
                <a:ln>
                  <a:noFill/>
                </a:ln>
                <a:solidFill>
                  <a:srgbClr val="FFFFFF"/>
                </a:solidFill>
                <a:effectLst/>
                <a:uLnTx/>
                <a:uFillTx/>
                <a:latin typeface="Cavolini" panose="03000502040302020204" pitchFamily="66" charset="0"/>
                <a:cs typeface="Cavolini" panose="03000502040302020204" pitchFamily="66" charset="0"/>
                <a:sym typeface="Atkinson Hyperlegible Bold"/>
              </a:rPr>
              <a:t>ce</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 cours ?</a:t>
            </a:r>
          </a:p>
        </p:txBody>
      </p:sp>
      <p:sp>
        <p:nvSpPr>
          <p:cNvPr id="9" name="Rectangle: Rounded Corners 8">
            <a:extLst>
              <a:ext uri="{FF2B5EF4-FFF2-40B4-BE49-F238E27FC236}">
                <a16:creationId xmlns:a16="http://schemas.microsoft.com/office/drawing/2014/main" id="{CC7C82B8-1554-7D85-ED93-2A37EDFCDD8B}"/>
              </a:ext>
            </a:extLst>
          </p:cNvPr>
          <p:cNvSpPr/>
          <p:nvPr/>
        </p:nvSpPr>
        <p:spPr>
          <a:xfrm>
            <a:off x="-196977" y="2933700"/>
            <a:ext cx="12922377" cy="5791200"/>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E6E5F97-C02B-FBB8-2260-E1D872D6BD6A}"/>
              </a:ext>
            </a:extLst>
          </p:cNvPr>
          <p:cNvSpPr txBox="1"/>
          <p:nvPr/>
        </p:nvSpPr>
        <p:spPr>
          <a:xfrm>
            <a:off x="1250326" y="3876874"/>
            <a:ext cx="11475074" cy="4314001"/>
          </a:xfrm>
          <a:prstGeom prst="rect">
            <a:avLst/>
          </a:prstGeom>
          <a:noFill/>
        </p:spPr>
        <p:txBody>
          <a:bodyPr wrap="square" rtlCol="0">
            <a:spAutoFit/>
          </a:bodyPr>
          <a:lstStyle/>
          <a:p>
            <a:pPr marL="457200" marR="0" lvl="0" indent="-457200" algn="l" defTabSz="1371600" rtl="0" eaLnBrk="1" fontAlgn="auto" latinLnBrk="0" hangingPunct="1">
              <a:lnSpc>
                <a:spcPct val="100000"/>
              </a:lnSpc>
              <a:spcBef>
                <a:spcPts val="0"/>
              </a:spcBef>
              <a:spcAft>
                <a:spcPts val="3600"/>
              </a:spcAft>
              <a:buClrTx/>
              <a:buSzTx/>
              <a:buFontTx/>
              <a:buBlip>
                <a:blip r:embed="rId3"/>
              </a:buBlip>
              <a:tabLst/>
              <a:defRPr/>
            </a:pP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Suivez ce cours à votre rythme</a:t>
            </a:r>
            <a:endParaRPr kumimoji="0" lang="fr-FR"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914400" marR="0" lvl="1" indent="-457200" algn="l" defTabSz="914400" rtl="0" eaLnBrk="1" fontAlgn="auto" latinLnBrk="0" hangingPunct="1">
              <a:lnSpc>
                <a:spcPts val="3163"/>
              </a:lnSpc>
              <a:spcBef>
                <a:spcPts val="0"/>
              </a:spcBef>
              <a:spcAft>
                <a:spcPts val="3000"/>
              </a:spcAft>
              <a:buClr>
                <a:srgbClr val="4DB1A9"/>
              </a:buClr>
              <a:buSzTx/>
              <a:buFont typeface="Arial" panose="020B0604020202020204" pitchFamily="34" charset="0"/>
              <a:buChar char="•"/>
              <a:tabLst/>
              <a:defRPr/>
            </a:pPr>
            <a:r>
              <a:rPr kumimoji="0" lang="en-GB" sz="2800" b="0" i="0" u="none" strike="noStrike" kern="1200" cap="none" spc="0" normalizeH="0" baseline="0" noProof="0" dirty="0" err="1">
                <a:ln>
                  <a:noFill/>
                </a:ln>
                <a:solidFill>
                  <a:prstClr val="black">
                    <a:lumMod val="95000"/>
                    <a:lumOff val="5000"/>
                  </a:prstClr>
                </a:solidFill>
                <a:effectLst/>
                <a:uLnTx/>
                <a:uFillTx/>
                <a:latin typeface="Atkinson Hyperlegible" panose="020B0604020202020204" charset="0"/>
                <a:ea typeface="+mn-ea"/>
                <a:cs typeface="+mn-cs"/>
              </a:rPr>
              <a:t>Vous</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rPr>
              <a:t> </a:t>
            </a:r>
            <a:r>
              <a:rPr kumimoji="0" lang="en-GB" sz="2800" b="0" i="0" u="none" strike="noStrike" kern="1200" cap="none" spc="0" normalizeH="0" baseline="0" noProof="0" dirty="0" err="1">
                <a:ln>
                  <a:noFill/>
                </a:ln>
                <a:solidFill>
                  <a:prstClr val="black">
                    <a:lumMod val="95000"/>
                    <a:lumOff val="5000"/>
                  </a:prstClr>
                </a:solidFill>
                <a:effectLst/>
                <a:uLnTx/>
                <a:uFillTx/>
                <a:latin typeface="Atkinson Hyperlegible" panose="020B0604020202020204" charset="0"/>
                <a:ea typeface="+mn-ea"/>
                <a:cs typeface="+mn-cs"/>
              </a:rPr>
              <a:t>pouvez</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rPr>
              <a:t> </a:t>
            </a:r>
            <a:r>
              <a:rPr kumimoji="0" lang="en-GB" sz="2800" b="0" i="0" u="none" strike="noStrike" kern="1200" cap="none" spc="0" normalizeH="0" baseline="0" noProof="0" dirty="0" err="1">
                <a:ln>
                  <a:noFill/>
                </a:ln>
                <a:solidFill>
                  <a:prstClr val="black">
                    <a:lumMod val="95000"/>
                    <a:lumOff val="5000"/>
                  </a:prstClr>
                </a:solidFill>
                <a:effectLst/>
                <a:uLnTx/>
                <a:uFillTx/>
                <a:latin typeface="Atkinson Hyperlegible" panose="020B0604020202020204" charset="0"/>
                <a:ea typeface="+mn-ea"/>
                <a:cs typeface="+mn-cs"/>
              </a:rPr>
              <a:t>compléter</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rPr>
              <a:t> l'ensemble du cours </a:t>
            </a:r>
            <a:r>
              <a:rPr kumimoji="0" lang="en-GB" sz="28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en une seule fois </a:t>
            </a:r>
            <a:endParaRPr kumimoji="0" lang="en-GB" sz="2800" b="1" i="0" u="none" strike="noStrike" kern="1200" cap="none" spc="0" normalizeH="0" baseline="0" noProof="0" dirty="0">
              <a:ln>
                <a:noFill/>
              </a:ln>
              <a:solidFill>
                <a:srgbClr val="009999"/>
              </a:solidFill>
              <a:effectLst/>
              <a:uLnTx/>
              <a:uFillTx/>
              <a:latin typeface="Atkinson Hyperlegible Bold" panose="020B0604020202020204" charset="0"/>
              <a:ea typeface="Atkinson Hyperlegible Bold"/>
              <a:cs typeface="Atkinson Hyperlegible Bold"/>
              <a:sym typeface="Atkinson Hyperlegible Bold"/>
            </a:endParaRPr>
          </a:p>
          <a:p>
            <a:pPr marL="457200" marR="0" lvl="1" indent="0" algn="l" defTabSz="914400" rtl="0" eaLnBrk="1" fontAlgn="auto" latinLnBrk="0" hangingPunct="1">
              <a:lnSpc>
                <a:spcPts val="3163"/>
              </a:lnSpc>
              <a:spcBef>
                <a:spcPts val="0"/>
              </a:spcBef>
              <a:spcAft>
                <a:spcPts val="30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tkinson Hyperlegible" panose="020B0604020202020204" charset="0"/>
                <a:ea typeface="Atkinson Hyperlegible Bold"/>
                <a:cs typeface="Atkinson Hyperlegible Bold"/>
                <a:sym typeface="Atkinson Hyperlegible Bold"/>
              </a:rPr>
              <a:t>     ou</a:t>
            </a:r>
          </a:p>
          <a:p>
            <a:pPr marL="914400" marR="0" lvl="1" indent="-457200" algn="l" defTabSz="914400" rtl="0" eaLnBrk="1" fontAlgn="auto" latinLnBrk="0" hangingPunct="1">
              <a:lnSpc>
                <a:spcPts val="3163"/>
              </a:lnSpc>
              <a:spcBef>
                <a:spcPts val="0"/>
              </a:spcBef>
              <a:spcAft>
                <a:spcPts val="600"/>
              </a:spcAft>
              <a:buClr>
                <a:srgbClr val="009999"/>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sym typeface="Atkinson Hyperlegible Bold"/>
              </a:rPr>
              <a:t> Vous </a:t>
            </a:r>
            <a:r>
              <a:rPr kumimoji="0" lang="en-GB" sz="2800" b="0" i="0" u="none" strike="noStrike" kern="1200" cap="none" spc="0" normalizeH="0" baseline="0" noProof="0" dirty="0" err="1">
                <a:ln>
                  <a:noFill/>
                </a:ln>
                <a:solidFill>
                  <a:prstClr val="black">
                    <a:lumMod val="95000"/>
                    <a:lumOff val="5000"/>
                  </a:prstClr>
                </a:solidFill>
                <a:effectLst/>
                <a:uLnTx/>
                <a:uFillTx/>
                <a:latin typeface="Atkinson Hyperlegible" panose="020B0604020202020204" charset="0"/>
                <a:ea typeface="+mn-ea"/>
                <a:cs typeface="+mn-cs"/>
                <a:sym typeface="Atkinson Hyperlegible Bold"/>
              </a:rPr>
              <a:t>pouvez</a:t>
            </a:r>
            <a:r>
              <a:rPr kumimoji="0" lang="en-GB"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sym typeface="Atkinson Hyperlegible Bold"/>
              </a:rPr>
              <a:t> </a:t>
            </a:r>
            <a:r>
              <a:rPr lang="en-GB" sz="2800" dirty="0" err="1">
                <a:solidFill>
                  <a:schemeClr val="tx1">
                    <a:lumMod val="95000"/>
                    <a:lumOff val="5000"/>
                  </a:schemeClr>
                </a:solidFill>
                <a:latin typeface="Atkinson Hyperlegible" panose="020B0604020202020204" charset="0"/>
                <a:sym typeface="Atkinson Hyperlegible Bold"/>
              </a:rPr>
              <a:t>suivre</a:t>
            </a:r>
            <a:r>
              <a:rPr lang="en-GB" sz="2800" dirty="0">
                <a:solidFill>
                  <a:schemeClr val="tx1">
                    <a:lumMod val="95000"/>
                    <a:lumOff val="5000"/>
                  </a:schemeClr>
                </a:solidFill>
                <a:latin typeface="Atkinson Hyperlegible" panose="020B0604020202020204" charset="0"/>
                <a:sym typeface="Atkinson Hyperlegible Bold"/>
              </a:rPr>
              <a:t> les </a:t>
            </a:r>
            <a:r>
              <a:rPr lang="en-GB" sz="2800" dirty="0" err="1">
                <a:solidFill>
                  <a:schemeClr val="tx1">
                    <a:lumMod val="95000"/>
                    <a:lumOff val="5000"/>
                  </a:schemeClr>
                </a:solidFill>
                <a:latin typeface="Atkinson Hyperlegible" panose="020B0604020202020204" charset="0"/>
                <a:sym typeface="Atkinson Hyperlegible Bold"/>
              </a:rPr>
              <a:t>différents</a:t>
            </a:r>
            <a:r>
              <a:rPr lang="en-GB" sz="2800" dirty="0">
                <a:solidFill>
                  <a:schemeClr val="tx1">
                    <a:lumMod val="95000"/>
                    <a:lumOff val="5000"/>
                  </a:schemeClr>
                </a:solidFill>
                <a:latin typeface="Atkinson Hyperlegible" panose="020B0604020202020204" charset="0"/>
                <a:sym typeface="Atkinson Hyperlegible Bold"/>
              </a:rPr>
              <a:t> </a:t>
            </a:r>
            <a:r>
              <a:rPr lang="en-GB" sz="2800" dirty="0">
                <a:solidFill>
                  <a:schemeClr val="tx1">
                    <a:lumMod val="95000"/>
                    <a:lumOff val="5000"/>
                  </a:schemeClr>
                </a:solidFill>
                <a:latin typeface="Atkinson Hyperlegible" panose="020B0604020202020204" charset="0"/>
              </a:rPr>
              <a:t>modules </a:t>
            </a:r>
            <a:r>
              <a:rPr lang="en-GB" sz="2800" dirty="0">
                <a:solidFill>
                  <a:srgbClr val="009999"/>
                </a:solidFill>
                <a:latin typeface="Atkinson Hyperlegible Bold" panose="020B0604020202020204" charset="0"/>
              </a:rPr>
              <a:t>à </a:t>
            </a:r>
            <a:r>
              <a:rPr lang="en-GB" sz="2800" dirty="0" err="1">
                <a:solidFill>
                  <a:srgbClr val="009999"/>
                </a:solidFill>
                <a:latin typeface="Atkinson Hyperlegible Bold" panose="020B0604020202020204" charset="0"/>
              </a:rPr>
              <a:t>différents</a:t>
            </a:r>
            <a:r>
              <a:rPr lang="en-GB" sz="2800" dirty="0">
                <a:solidFill>
                  <a:srgbClr val="009999"/>
                </a:solidFill>
                <a:latin typeface="Atkinson Hyperlegible Bold" panose="020B0604020202020204" charset="0"/>
              </a:rPr>
              <a:t> moments </a:t>
            </a:r>
            <a:r>
              <a:rPr lang="en-GB" sz="2800" dirty="0">
                <a:solidFill>
                  <a:schemeClr val="tx1">
                    <a:lumMod val="95000"/>
                    <a:lumOff val="5000"/>
                  </a:schemeClr>
                </a:solidFill>
                <a:latin typeface="Atkinson Hyperlegible" panose="020B0604020202020204" charset="0"/>
              </a:rPr>
              <a:t>au fil de </a:t>
            </a:r>
            <a:r>
              <a:rPr lang="en-GB" sz="2800" dirty="0" err="1">
                <a:solidFill>
                  <a:schemeClr val="tx1">
                    <a:lumMod val="95000"/>
                    <a:lumOff val="5000"/>
                  </a:schemeClr>
                </a:solidFill>
                <a:latin typeface="Atkinson Hyperlegible" panose="020B0604020202020204" charset="0"/>
              </a:rPr>
              <a:t>l’avancement</a:t>
            </a:r>
            <a:r>
              <a:rPr lang="en-GB" sz="2800" dirty="0">
                <a:solidFill>
                  <a:schemeClr val="tx1">
                    <a:lumMod val="95000"/>
                    <a:lumOff val="5000"/>
                  </a:schemeClr>
                </a:solidFill>
                <a:latin typeface="Atkinson Hyperlegible" panose="020B0604020202020204" charset="0"/>
              </a:rPr>
              <a:t> de </a:t>
            </a:r>
            <a:r>
              <a:rPr lang="en-GB" sz="2800" dirty="0" err="1">
                <a:solidFill>
                  <a:schemeClr val="tx1">
                    <a:lumMod val="95000"/>
                    <a:lumOff val="5000"/>
                  </a:schemeClr>
                </a:solidFill>
                <a:latin typeface="Atkinson Hyperlegible" panose="020B0604020202020204" charset="0"/>
              </a:rPr>
              <a:t>l'identification</a:t>
            </a:r>
            <a:r>
              <a:rPr lang="en-GB" sz="2800" dirty="0">
                <a:solidFill>
                  <a:schemeClr val="tx1">
                    <a:lumMod val="95000"/>
                    <a:lumOff val="5000"/>
                  </a:schemeClr>
                </a:solidFill>
                <a:latin typeface="Atkinson Hyperlegible" panose="020B0604020202020204" charset="0"/>
              </a:rPr>
              <a:t> des PAMIs dans </a:t>
            </a:r>
            <a:r>
              <a:rPr lang="en-GB" sz="2800" dirty="0" err="1">
                <a:solidFill>
                  <a:schemeClr val="tx1">
                    <a:lumMod val="95000"/>
                    <a:lumOff val="5000"/>
                  </a:schemeClr>
                </a:solidFill>
                <a:latin typeface="Atkinson Hyperlegible" panose="020B0604020202020204" charset="0"/>
              </a:rPr>
              <a:t>votre</a:t>
            </a:r>
            <a:r>
              <a:rPr lang="en-GB" sz="2800" dirty="0">
                <a:solidFill>
                  <a:schemeClr val="tx1">
                    <a:lumMod val="95000"/>
                    <a:lumOff val="5000"/>
                  </a:schemeClr>
                </a:solidFill>
                <a:latin typeface="Atkinson Hyperlegible" panose="020B0604020202020204" charset="0"/>
              </a:rPr>
              <a:t> pays</a:t>
            </a:r>
            <a:endParaRPr kumimoji="0" lang="en-US" sz="2800" b="0" i="0" u="none" strike="noStrike" kern="1200" cap="none" spc="0" normalizeH="0" baseline="0" noProof="0" dirty="0">
              <a:ln>
                <a:noFill/>
              </a:ln>
              <a:solidFill>
                <a:prstClr val="black">
                  <a:lumMod val="95000"/>
                  <a:lumOff val="5000"/>
                </a:prstClr>
              </a:solidFill>
              <a:effectLst/>
              <a:uLnTx/>
              <a:uFillTx/>
              <a:latin typeface="Atkinson Hyperlegible" panose="020B0604020202020204" charset="0"/>
              <a:ea typeface="+mn-ea"/>
              <a:cs typeface="+mn-cs"/>
              <a:sym typeface="Atkinson Hyperlegible Bold"/>
            </a:endParaRPr>
          </a:p>
        </p:txBody>
      </p:sp>
      <p:sp>
        <p:nvSpPr>
          <p:cNvPr id="12" name="Rectangle 11">
            <a:extLst>
              <a:ext uri="{FF2B5EF4-FFF2-40B4-BE49-F238E27FC236}">
                <a16:creationId xmlns:a16="http://schemas.microsoft.com/office/drawing/2014/main" id="{BE2686E8-2780-C6D4-9B37-AE88E53EA44E}"/>
              </a:ext>
            </a:extLst>
          </p:cNvPr>
          <p:cNvSpPr/>
          <p:nvPr/>
        </p:nvSpPr>
        <p:spPr>
          <a:xfrm>
            <a:off x="-193664" y="2932041"/>
            <a:ext cx="1031864" cy="5791201"/>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A0C9CA96-9472-4FD7-B9BF-412AC6B993D4}"/>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232104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2667000" y="1743005"/>
            <a:ext cx="13081063" cy="1255645"/>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61999" y="-2009228"/>
            <a:ext cx="10972800"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215FEFCB-8AE7-B9B1-7011-1A7F801BCFD8}"/>
              </a:ext>
            </a:extLst>
          </p:cNvPr>
          <p:cNvGrpSpPr/>
          <p:nvPr/>
        </p:nvGrpSpPr>
        <p:grpSpPr>
          <a:xfrm>
            <a:off x="2426347" y="3086258"/>
            <a:ext cx="14325600" cy="914400"/>
            <a:chOff x="2426347" y="3086258"/>
            <a:chExt cx="14325600" cy="914400"/>
          </a:xfrm>
        </p:grpSpPr>
        <p:sp>
          <p:nvSpPr>
            <p:cNvPr id="18" name="TextBox 17">
              <a:extLst>
                <a:ext uri="{FF2B5EF4-FFF2-40B4-BE49-F238E27FC236}">
                  <a16:creationId xmlns:a16="http://schemas.microsoft.com/office/drawing/2014/main" id="{1DE31C17-AEE5-751C-DABD-5B37397FA147}"/>
                </a:ext>
              </a:extLst>
            </p:cNvPr>
            <p:cNvSpPr txBox="1"/>
            <p:nvPr/>
          </p:nvSpPr>
          <p:spPr>
            <a:xfrm>
              <a:off x="2426347" y="3276047"/>
              <a:ext cx="14325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rPr>
                <a:t>https://</a:t>
              </a:r>
              <a:r>
                <a:rPr kumimoji="0" lang="fr-FR" sz="2800" b="1" i="0" u="none" strike="noStrike" kern="1200" cap="none" spc="0" normalizeH="0" baseline="0" noProof="0" dirty="0" err="1">
                  <a:ln>
                    <a:noFill/>
                  </a:ln>
                  <a:solidFill>
                    <a:srgbClr val="009999"/>
                  </a:solidFill>
                  <a:effectLst/>
                  <a:uLnTx/>
                  <a:uFillTx/>
                  <a:latin typeface="Aptos" panose="02110004020202020204"/>
                  <a:ea typeface="+mn-ea"/>
                  <a:cs typeface="+mn-cs"/>
                </a:rPr>
                <a:t>tinyurl.com</a:t>
              </a:r>
              <a:r>
                <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rPr>
                <a:t>/</a:t>
              </a:r>
              <a:r>
                <a:rPr kumimoji="0" lang="fr-FR" sz="2800" b="1" i="0" u="none" strike="noStrike" kern="1200" cap="none" spc="0" normalizeH="0" baseline="0" noProof="0" dirty="0" err="1">
                  <a:ln>
                    <a:noFill/>
                  </a:ln>
                  <a:solidFill>
                    <a:srgbClr val="009999"/>
                  </a:solidFill>
                  <a:effectLst/>
                  <a:uLnTx/>
                  <a:uFillTx/>
                  <a:latin typeface="Aptos" panose="02110004020202020204"/>
                  <a:ea typeface="+mn-ea"/>
                  <a:cs typeface="+mn-cs"/>
                </a:rPr>
                <a:t>PAMIelimination</a:t>
              </a:r>
              <a:endPar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endParaRPr>
            </a:p>
          </p:txBody>
        </p:sp>
        <p:pic>
          <p:nvPicPr>
            <p:cNvPr id="7" name="Graphic 6" descr="Download from cloud outline">
              <a:extLst>
                <a:ext uri="{FF2B5EF4-FFF2-40B4-BE49-F238E27FC236}">
                  <a16:creationId xmlns:a16="http://schemas.microsoft.com/office/drawing/2014/main" id="{D1274E4A-1527-6908-9F16-D9B5522D0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3086258"/>
              <a:ext cx="914400" cy="914400"/>
            </a:xfrm>
            <a:prstGeom prst="rect">
              <a:avLst/>
            </a:prstGeom>
          </p:spPr>
        </p:pic>
      </p:grpSp>
      <p:sp>
        <p:nvSpPr>
          <p:cNvPr id="8" name="TextBox 7">
            <a:extLst>
              <a:ext uri="{FF2B5EF4-FFF2-40B4-BE49-F238E27FC236}">
                <a16:creationId xmlns:a16="http://schemas.microsoft.com/office/drawing/2014/main" id="{18526CAA-C7A4-8268-5D58-21A3E22B2CA1}"/>
              </a:ext>
            </a:extLst>
          </p:cNvPr>
          <p:cNvSpPr txBox="1"/>
          <p:nvPr/>
        </p:nvSpPr>
        <p:spPr>
          <a:xfrm>
            <a:off x="2667001" y="2150653"/>
            <a:ext cx="13258800" cy="523220"/>
          </a:xfrm>
          <a:prstGeom prst="rect">
            <a:avLst/>
          </a:prstGeom>
          <a:noFill/>
        </p:spPr>
        <p:txBody>
          <a:bodyPr wrap="square" rtlCol="0">
            <a:spAutoFit/>
          </a:bodyPr>
          <a:lstStyle/>
          <a:p>
            <a:pPr algn="ctr"/>
            <a:r>
              <a:rPr lang="en-US" sz="28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Téléchargez</a:t>
            </a: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le matériel </a:t>
            </a:r>
            <a:r>
              <a:rPr lang="en-US" sz="28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en</a:t>
            </a: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a:t>
            </a:r>
            <a:r>
              <a:rPr lang="en-US" sz="28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ligne</a:t>
            </a:r>
            <a:endParaRPr lang="en-US" sz="28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7">
            <a:extLst>
              <a:ext uri="{FF2B5EF4-FFF2-40B4-BE49-F238E27FC236}">
                <a16:creationId xmlns:a16="http://schemas.microsoft.com/office/drawing/2014/main" id="{3CF04548-0994-4F04-EB11-07200DB5C88B}"/>
              </a:ext>
            </a:extLst>
          </p:cNvPr>
          <p:cNvSpPr txBox="1"/>
          <p:nvPr/>
        </p:nvSpPr>
        <p:spPr>
          <a:xfrm>
            <a:off x="842741" y="486913"/>
            <a:ext cx="14855754"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lang="fr-FR"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P</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réparez-vous pour ce cours</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grpSp>
        <p:nvGrpSpPr>
          <p:cNvPr id="9" name="Group 8">
            <a:extLst>
              <a:ext uri="{FF2B5EF4-FFF2-40B4-BE49-F238E27FC236}">
                <a16:creationId xmlns:a16="http://schemas.microsoft.com/office/drawing/2014/main" id="{99C5609F-815E-CAC9-1E96-34C5BFD52E89}"/>
              </a:ext>
            </a:extLst>
          </p:cNvPr>
          <p:cNvGrpSpPr/>
          <p:nvPr/>
        </p:nvGrpSpPr>
        <p:grpSpPr>
          <a:xfrm>
            <a:off x="871867" y="4229393"/>
            <a:ext cx="3223267" cy="5105107"/>
            <a:chOff x="871867" y="4229393"/>
            <a:chExt cx="3223267" cy="5105107"/>
          </a:xfrm>
        </p:grpSpPr>
        <p:sp>
          <p:nvSpPr>
            <p:cNvPr id="24" name="TextBox 23">
              <a:extLst>
                <a:ext uri="{FF2B5EF4-FFF2-40B4-BE49-F238E27FC236}">
                  <a16:creationId xmlns:a16="http://schemas.microsoft.com/office/drawing/2014/main" id="{5BCF69B1-6338-B9A2-30DB-88E28B46202B}"/>
                </a:ext>
              </a:extLst>
            </p:cNvPr>
            <p:cNvSpPr txBox="1"/>
            <p:nvPr/>
          </p:nvSpPr>
          <p:spPr>
            <a:xfrm>
              <a:off x="871867" y="4229393"/>
              <a:ext cx="3108960" cy="492443"/>
            </a:xfrm>
            <a:prstGeom prst="rect">
              <a:avLst/>
            </a:prstGeom>
            <a:solidFill>
              <a:srgbClr val="4DB1A9"/>
            </a:solidFill>
            <a:ln w="38100">
              <a:solidFill>
                <a:srgbClr val="4DB1A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err="1">
                  <a:ln>
                    <a:noFill/>
                  </a:ln>
                  <a:solidFill>
                    <a:schemeClr val="bg1"/>
                  </a:solidFill>
                  <a:effectLst/>
                  <a:uLnTx/>
                  <a:uFillTx/>
                  <a:latin typeface="Atkinson Hyperlegible Bold" panose="020B0604020202020204" charset="0"/>
                  <a:ea typeface="+mn-ea"/>
                  <a:cs typeface="+mn-cs"/>
                </a:rPr>
                <a:t>Méthode </a:t>
              </a:r>
              <a:r>
                <a:rPr kumimoji="0" lang="fr-FR" sz="2600" b="0" i="0" u="none" strike="noStrike" kern="1200" cap="none" spc="0" normalizeH="0" baseline="0" noProof="0" dirty="0">
                  <a:ln>
                    <a:noFill/>
                  </a:ln>
                  <a:solidFill>
                    <a:schemeClr val="bg1"/>
                  </a:solidFill>
                  <a:effectLst/>
                  <a:uLnTx/>
                  <a:uFillTx/>
                  <a:latin typeface="Atkinson Hyperlegible Bold" panose="020B0604020202020204" charset="0"/>
                  <a:ea typeface="+mn-ea"/>
                  <a:cs typeface="+mn-cs"/>
                </a:rPr>
                <a:t>GTFCC</a:t>
              </a:r>
              <a:endParaRPr kumimoji="0" lang="en-US" sz="2600" b="0" i="0" u="none" strike="noStrike" kern="1200" cap="none" spc="0" normalizeH="0" baseline="0" noProof="0" dirty="0">
                <a:ln>
                  <a:noFill/>
                </a:ln>
                <a:solidFill>
                  <a:schemeClr val="bg1"/>
                </a:solidFill>
                <a:effectLst/>
                <a:uLnTx/>
                <a:uFillTx/>
                <a:latin typeface="Atkinson Hyperlegible Bold" panose="020B0604020202020204" charset="0"/>
                <a:ea typeface="+mn-ea"/>
                <a:cs typeface="+mn-cs"/>
              </a:endParaRPr>
            </a:p>
          </p:txBody>
        </p:sp>
        <p:pic>
          <p:nvPicPr>
            <p:cNvPr id="33" name="Picture 32">
              <a:extLst>
                <a:ext uri="{FF2B5EF4-FFF2-40B4-BE49-F238E27FC236}">
                  <a16:creationId xmlns:a16="http://schemas.microsoft.com/office/drawing/2014/main" id="{5C958A84-B368-B5E6-D5D7-AAAFCF151731}"/>
                </a:ext>
              </a:extLst>
            </p:cNvPr>
            <p:cNvPicPr preferRelativeResize="0">
              <a:picLocks/>
            </p:cNvPicPr>
            <p:nvPr/>
          </p:nvPicPr>
          <p:blipFill>
            <a:blip r:embed="rId5"/>
            <a:stretch>
              <a:fillRect/>
            </a:stretch>
          </p:blipFill>
          <p:spPr>
            <a:xfrm>
              <a:off x="986174" y="4915222"/>
              <a:ext cx="3108960" cy="4419278"/>
            </a:xfrm>
            <a:prstGeom prst="rect">
              <a:avLst/>
            </a:prstGeom>
          </p:spPr>
        </p:pic>
      </p:grpSp>
      <p:grpSp>
        <p:nvGrpSpPr>
          <p:cNvPr id="10" name="Group 9">
            <a:extLst>
              <a:ext uri="{FF2B5EF4-FFF2-40B4-BE49-F238E27FC236}">
                <a16:creationId xmlns:a16="http://schemas.microsoft.com/office/drawing/2014/main" id="{7B200E83-803A-424D-7022-F755F75C70B0}"/>
              </a:ext>
            </a:extLst>
          </p:cNvPr>
          <p:cNvGrpSpPr/>
          <p:nvPr/>
        </p:nvGrpSpPr>
        <p:grpSpPr>
          <a:xfrm>
            <a:off x="4296131" y="4232029"/>
            <a:ext cx="3138606" cy="2915848"/>
            <a:chOff x="4296131" y="4232029"/>
            <a:chExt cx="3138606" cy="2915848"/>
          </a:xfrm>
        </p:grpSpPr>
        <p:sp>
          <p:nvSpPr>
            <p:cNvPr id="25" name="TextBox 24">
              <a:extLst>
                <a:ext uri="{FF2B5EF4-FFF2-40B4-BE49-F238E27FC236}">
                  <a16:creationId xmlns:a16="http://schemas.microsoft.com/office/drawing/2014/main" id="{40BC201D-4B69-A051-F0AF-C3929E98D8B3}"/>
                </a:ext>
              </a:extLst>
            </p:cNvPr>
            <p:cNvSpPr txBox="1"/>
            <p:nvPr/>
          </p:nvSpPr>
          <p:spPr>
            <a:xfrm>
              <a:off x="4325777" y="4232029"/>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Outil Excel PAMI</a:t>
              </a:r>
              <a:endParaRPr lang="en-US" dirty="0"/>
            </a:p>
          </p:txBody>
        </p:sp>
        <p:pic>
          <p:nvPicPr>
            <p:cNvPr id="34" name="Picture 33">
              <a:extLst>
                <a:ext uri="{FF2B5EF4-FFF2-40B4-BE49-F238E27FC236}">
                  <a16:creationId xmlns:a16="http://schemas.microsoft.com/office/drawing/2014/main" id="{7BA8A0E4-888C-DA7A-D612-FC1F0B2BE832}"/>
                </a:ext>
              </a:extLst>
            </p:cNvPr>
            <p:cNvPicPr>
              <a:picLocks noChangeAspect="1"/>
            </p:cNvPicPr>
            <p:nvPr/>
          </p:nvPicPr>
          <p:blipFill>
            <a:blip r:embed="rId6"/>
            <a:stretch>
              <a:fillRect/>
            </a:stretch>
          </p:blipFill>
          <p:spPr>
            <a:xfrm>
              <a:off x="4296131" y="5364232"/>
              <a:ext cx="3108960" cy="1783645"/>
            </a:xfrm>
            <a:prstGeom prst="rect">
              <a:avLst/>
            </a:prstGeom>
          </p:spPr>
        </p:pic>
      </p:grpSp>
      <p:grpSp>
        <p:nvGrpSpPr>
          <p:cNvPr id="11" name="Group 10">
            <a:extLst>
              <a:ext uri="{FF2B5EF4-FFF2-40B4-BE49-F238E27FC236}">
                <a16:creationId xmlns:a16="http://schemas.microsoft.com/office/drawing/2014/main" id="{20E7270B-EE84-FDFC-86FF-389012F4412D}"/>
              </a:ext>
            </a:extLst>
          </p:cNvPr>
          <p:cNvGrpSpPr/>
          <p:nvPr/>
        </p:nvGrpSpPr>
        <p:grpSpPr>
          <a:xfrm>
            <a:off x="7660342" y="4239195"/>
            <a:ext cx="3164245" cy="2812691"/>
            <a:chOff x="7660342" y="4239195"/>
            <a:chExt cx="3164245" cy="2812691"/>
          </a:xfrm>
        </p:grpSpPr>
        <p:sp>
          <p:nvSpPr>
            <p:cNvPr id="26" name="TextBox 25">
              <a:extLst>
                <a:ext uri="{FF2B5EF4-FFF2-40B4-BE49-F238E27FC236}">
                  <a16:creationId xmlns:a16="http://schemas.microsoft.com/office/drawing/2014/main" id="{81E8968D-CBC0-F4A5-0C28-7A6B284AB626}"/>
                </a:ext>
              </a:extLst>
            </p:cNvPr>
            <p:cNvSpPr txBox="1"/>
            <p:nvPr/>
          </p:nvSpPr>
          <p:spPr>
            <a:xfrm>
              <a:off x="7660342" y="4239195"/>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Guide utilisateur</a:t>
              </a:r>
              <a:endParaRPr lang="en-US" dirty="0"/>
            </a:p>
          </p:txBody>
        </p:sp>
        <p:pic>
          <p:nvPicPr>
            <p:cNvPr id="35" name="Picture 34">
              <a:extLst>
                <a:ext uri="{FF2B5EF4-FFF2-40B4-BE49-F238E27FC236}">
                  <a16:creationId xmlns:a16="http://schemas.microsoft.com/office/drawing/2014/main" id="{E9F17B30-E96A-529F-5A83-661B079D254C}"/>
                </a:ext>
              </a:extLst>
            </p:cNvPr>
            <p:cNvPicPr>
              <a:picLocks noChangeAspect="1"/>
            </p:cNvPicPr>
            <p:nvPr/>
          </p:nvPicPr>
          <p:blipFill>
            <a:blip r:embed="rId7"/>
            <a:stretch>
              <a:fillRect/>
            </a:stretch>
          </p:blipFill>
          <p:spPr>
            <a:xfrm>
              <a:off x="7715627" y="5364232"/>
              <a:ext cx="3108960" cy="1687654"/>
            </a:xfrm>
            <a:prstGeom prst="rect">
              <a:avLst/>
            </a:prstGeom>
          </p:spPr>
        </p:pic>
      </p:grpSp>
      <p:grpSp>
        <p:nvGrpSpPr>
          <p:cNvPr id="15" name="Group 14">
            <a:extLst>
              <a:ext uri="{FF2B5EF4-FFF2-40B4-BE49-F238E27FC236}">
                <a16:creationId xmlns:a16="http://schemas.microsoft.com/office/drawing/2014/main" id="{05C46FF8-BA44-31B6-8648-66462652F61B}"/>
              </a:ext>
            </a:extLst>
          </p:cNvPr>
          <p:cNvGrpSpPr/>
          <p:nvPr/>
        </p:nvGrpSpPr>
        <p:grpSpPr>
          <a:xfrm>
            <a:off x="14379765" y="4229393"/>
            <a:ext cx="3179243" cy="4199164"/>
            <a:chOff x="14379765" y="4229393"/>
            <a:chExt cx="3179243" cy="4199164"/>
          </a:xfrm>
        </p:grpSpPr>
        <p:sp>
          <p:nvSpPr>
            <p:cNvPr id="27" name="TextBox 26">
              <a:extLst>
                <a:ext uri="{FF2B5EF4-FFF2-40B4-BE49-F238E27FC236}">
                  <a16:creationId xmlns:a16="http://schemas.microsoft.com/office/drawing/2014/main" id="{72CC9853-2A13-B34D-C0F5-6BDD200D0E0F}"/>
                </a:ext>
              </a:extLst>
            </p:cNvPr>
            <p:cNvSpPr txBox="1"/>
            <p:nvPr/>
          </p:nvSpPr>
          <p:spPr>
            <a:xfrm>
              <a:off x="14450048" y="4229393"/>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Modèle de rapport</a:t>
              </a:r>
              <a:endParaRPr lang="en-US" dirty="0"/>
            </a:p>
          </p:txBody>
        </p:sp>
        <p:pic>
          <p:nvPicPr>
            <p:cNvPr id="37" name="Picture 36">
              <a:extLst>
                <a:ext uri="{FF2B5EF4-FFF2-40B4-BE49-F238E27FC236}">
                  <a16:creationId xmlns:a16="http://schemas.microsoft.com/office/drawing/2014/main" id="{77216C27-1C0B-0766-7F7C-C0EDFACCDFEB}"/>
                </a:ext>
              </a:extLst>
            </p:cNvPr>
            <p:cNvPicPr>
              <a:picLocks noChangeAspect="1"/>
            </p:cNvPicPr>
            <p:nvPr/>
          </p:nvPicPr>
          <p:blipFill>
            <a:blip r:embed="rId8"/>
            <a:stretch>
              <a:fillRect/>
            </a:stretch>
          </p:blipFill>
          <p:spPr>
            <a:xfrm>
              <a:off x="14379765" y="4915222"/>
              <a:ext cx="3108960" cy="3513335"/>
            </a:xfrm>
            <a:prstGeom prst="rect">
              <a:avLst/>
            </a:prstGeom>
          </p:spPr>
        </p:pic>
      </p:grpSp>
      <p:grpSp>
        <p:nvGrpSpPr>
          <p:cNvPr id="16" name="Group 15">
            <a:extLst>
              <a:ext uri="{FF2B5EF4-FFF2-40B4-BE49-F238E27FC236}">
                <a16:creationId xmlns:a16="http://schemas.microsoft.com/office/drawing/2014/main" id="{E33A1F27-8BDF-3D37-9419-323097C0A01A}"/>
              </a:ext>
            </a:extLst>
          </p:cNvPr>
          <p:cNvGrpSpPr/>
          <p:nvPr/>
        </p:nvGrpSpPr>
        <p:grpSpPr>
          <a:xfrm>
            <a:off x="1425877" y="8450670"/>
            <a:ext cx="15623145" cy="1767659"/>
            <a:chOff x="1452626" y="8576320"/>
            <a:chExt cx="15623145" cy="1767659"/>
          </a:xfrm>
        </p:grpSpPr>
        <p:pic>
          <p:nvPicPr>
            <p:cNvPr id="38" name="Picture 37">
              <a:extLst>
                <a:ext uri="{FF2B5EF4-FFF2-40B4-BE49-F238E27FC236}">
                  <a16:creationId xmlns:a16="http://schemas.microsoft.com/office/drawing/2014/main" id="{256FB48A-82AF-92E9-6F30-4DECD30B03AF}"/>
                </a:ext>
              </a:extLst>
            </p:cNvPr>
            <p:cNvPicPr>
              <a:picLocks noChangeAspect="1"/>
            </p:cNvPicPr>
            <p:nvPr/>
          </p:nvPicPr>
          <p:blipFill>
            <a:blip r:embed="rId9"/>
            <a:stretch>
              <a:fillRect/>
            </a:stretch>
          </p:blipFill>
          <p:spPr>
            <a:xfrm>
              <a:off x="1452626" y="8576320"/>
              <a:ext cx="1635006" cy="1767659"/>
            </a:xfrm>
            <a:prstGeom prst="rect">
              <a:avLst/>
            </a:prstGeom>
          </p:spPr>
        </p:pic>
        <p:pic>
          <p:nvPicPr>
            <p:cNvPr id="39" name="Picture 38">
              <a:extLst>
                <a:ext uri="{FF2B5EF4-FFF2-40B4-BE49-F238E27FC236}">
                  <a16:creationId xmlns:a16="http://schemas.microsoft.com/office/drawing/2014/main" id="{39F0E96E-5C8E-036A-0C03-F95752362230}"/>
                </a:ext>
              </a:extLst>
            </p:cNvPr>
            <p:cNvPicPr>
              <a:picLocks noChangeAspect="1"/>
            </p:cNvPicPr>
            <p:nvPr/>
          </p:nvPicPr>
          <p:blipFill>
            <a:blip r:embed="rId10"/>
            <a:stretch>
              <a:fillRect/>
            </a:stretch>
          </p:blipFill>
          <p:spPr>
            <a:xfrm>
              <a:off x="4981573" y="8576320"/>
              <a:ext cx="1738075" cy="1767659"/>
            </a:xfrm>
            <a:prstGeom prst="rect">
              <a:avLst/>
            </a:prstGeom>
          </p:spPr>
        </p:pic>
        <p:pic>
          <p:nvPicPr>
            <p:cNvPr id="40" name="Picture 39">
              <a:extLst>
                <a:ext uri="{FF2B5EF4-FFF2-40B4-BE49-F238E27FC236}">
                  <a16:creationId xmlns:a16="http://schemas.microsoft.com/office/drawing/2014/main" id="{E5E635E2-3E1C-F377-BED2-F0270940687D}"/>
                </a:ext>
              </a:extLst>
            </p:cNvPr>
            <p:cNvPicPr>
              <a:picLocks noChangeAspect="1"/>
            </p:cNvPicPr>
            <p:nvPr/>
          </p:nvPicPr>
          <p:blipFill>
            <a:blip r:embed="rId11"/>
            <a:stretch>
              <a:fillRect/>
            </a:stretch>
          </p:blipFill>
          <p:spPr>
            <a:xfrm>
              <a:off x="8330765" y="8576320"/>
              <a:ext cx="1708525" cy="1737360"/>
            </a:xfrm>
            <a:prstGeom prst="rect">
              <a:avLst/>
            </a:prstGeom>
          </p:spPr>
        </p:pic>
        <p:pic>
          <p:nvPicPr>
            <p:cNvPr id="41" name="Picture 40">
              <a:extLst>
                <a:ext uri="{FF2B5EF4-FFF2-40B4-BE49-F238E27FC236}">
                  <a16:creationId xmlns:a16="http://schemas.microsoft.com/office/drawing/2014/main" id="{E66AC974-D1FE-88F6-7F21-B6A27A0F6088}"/>
                </a:ext>
              </a:extLst>
            </p:cNvPr>
            <p:cNvPicPr>
              <a:picLocks noChangeAspect="1"/>
            </p:cNvPicPr>
            <p:nvPr/>
          </p:nvPicPr>
          <p:blipFill>
            <a:blip r:embed="rId12"/>
            <a:stretch>
              <a:fillRect/>
            </a:stretch>
          </p:blipFill>
          <p:spPr>
            <a:xfrm>
              <a:off x="11772952" y="8587086"/>
              <a:ext cx="1708525" cy="1737360"/>
            </a:xfrm>
            <a:prstGeom prst="rect">
              <a:avLst/>
            </a:prstGeom>
          </p:spPr>
        </p:pic>
        <p:pic>
          <p:nvPicPr>
            <p:cNvPr id="42" name="Picture 41">
              <a:extLst>
                <a:ext uri="{FF2B5EF4-FFF2-40B4-BE49-F238E27FC236}">
                  <a16:creationId xmlns:a16="http://schemas.microsoft.com/office/drawing/2014/main" id="{6B14E35D-ACB0-26E8-EB0E-ABE019886844}"/>
                </a:ext>
              </a:extLst>
            </p:cNvPr>
            <p:cNvPicPr>
              <a:picLocks noChangeAspect="1"/>
            </p:cNvPicPr>
            <p:nvPr/>
          </p:nvPicPr>
          <p:blipFill>
            <a:blip r:embed="rId13"/>
            <a:stretch>
              <a:fillRect/>
            </a:stretch>
          </p:blipFill>
          <p:spPr>
            <a:xfrm>
              <a:off x="15460742" y="8587086"/>
              <a:ext cx="1615029" cy="1737360"/>
            </a:xfrm>
            <a:prstGeom prst="rect">
              <a:avLst/>
            </a:prstGeom>
          </p:spPr>
        </p:pic>
      </p:grpSp>
      <p:grpSp>
        <p:nvGrpSpPr>
          <p:cNvPr id="14" name="Group 13">
            <a:extLst>
              <a:ext uri="{FF2B5EF4-FFF2-40B4-BE49-F238E27FC236}">
                <a16:creationId xmlns:a16="http://schemas.microsoft.com/office/drawing/2014/main" id="{0CAA55C0-B0DE-4FB4-596B-6A96053CB038}"/>
              </a:ext>
            </a:extLst>
          </p:cNvPr>
          <p:cNvGrpSpPr/>
          <p:nvPr/>
        </p:nvGrpSpPr>
        <p:grpSpPr>
          <a:xfrm>
            <a:off x="10999234" y="4229393"/>
            <a:ext cx="3301183" cy="2570937"/>
            <a:chOff x="11055195" y="4248962"/>
            <a:chExt cx="3301183" cy="2570937"/>
          </a:xfrm>
        </p:grpSpPr>
        <p:sp>
          <p:nvSpPr>
            <p:cNvPr id="28" name="TextBox 27">
              <a:extLst>
                <a:ext uri="{FF2B5EF4-FFF2-40B4-BE49-F238E27FC236}">
                  <a16:creationId xmlns:a16="http://schemas.microsoft.com/office/drawing/2014/main" id="{5592B551-6FC1-FFF7-788E-FCCE255B64BB}"/>
                </a:ext>
              </a:extLst>
            </p:cNvPr>
            <p:cNvSpPr txBox="1"/>
            <p:nvPr/>
          </p:nvSpPr>
          <p:spPr>
            <a:xfrm>
              <a:off x="11055195" y="4248962"/>
              <a:ext cx="3108960" cy="461665"/>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sz="2400" dirty="0"/>
                <a:t>Modèle de données</a:t>
              </a:r>
              <a:endParaRPr lang="en-US" sz="2400" dirty="0"/>
            </a:p>
          </p:txBody>
        </p:sp>
        <p:sp>
          <p:nvSpPr>
            <p:cNvPr id="12" name="TextBox 11">
              <a:extLst>
                <a:ext uri="{FF2B5EF4-FFF2-40B4-BE49-F238E27FC236}">
                  <a16:creationId xmlns:a16="http://schemas.microsoft.com/office/drawing/2014/main" id="{39D4A14B-7648-0BF7-328A-C551538C50A0}"/>
                </a:ext>
              </a:extLst>
            </p:cNvPr>
            <p:cNvSpPr txBox="1"/>
            <p:nvPr/>
          </p:nvSpPr>
          <p:spPr>
            <a:xfrm>
              <a:off x="11167490" y="4248962"/>
              <a:ext cx="3108960" cy="461665"/>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sz="2400" dirty="0"/>
                <a:t>Modèle de données</a:t>
              </a:r>
              <a:endParaRPr lang="en-US" sz="2400" dirty="0"/>
            </a:p>
          </p:txBody>
        </p:sp>
        <p:pic>
          <p:nvPicPr>
            <p:cNvPr id="13" name="Picture 12">
              <a:extLst>
                <a:ext uri="{FF2B5EF4-FFF2-40B4-BE49-F238E27FC236}">
                  <a16:creationId xmlns:a16="http://schemas.microsoft.com/office/drawing/2014/main" id="{536452D3-3785-88B7-DD58-65D1172826F7}"/>
                </a:ext>
              </a:extLst>
            </p:cNvPr>
            <p:cNvPicPr>
              <a:picLocks noChangeAspect="1"/>
            </p:cNvPicPr>
            <p:nvPr/>
          </p:nvPicPr>
          <p:blipFill>
            <a:blip r:embed="rId14"/>
            <a:stretch>
              <a:fillRect/>
            </a:stretch>
          </p:blipFill>
          <p:spPr>
            <a:xfrm>
              <a:off x="11247418" y="5293992"/>
              <a:ext cx="3108960" cy="1525907"/>
            </a:xfrm>
            <a:prstGeom prst="rect">
              <a:avLst/>
            </a:prstGeom>
          </p:spPr>
        </p:pic>
      </p:grpSp>
      <p:sp>
        <p:nvSpPr>
          <p:cNvPr id="17" name="Slide Number Placeholder 16">
            <a:extLst>
              <a:ext uri="{FF2B5EF4-FFF2-40B4-BE49-F238E27FC236}">
                <a16:creationId xmlns:a16="http://schemas.microsoft.com/office/drawing/2014/main" id="{7CC6B478-9388-55B6-B5C7-373403661B30}"/>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5048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65433" y="3531948"/>
            <a:ext cx="4618243" cy="5164580"/>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4876800" y="3417160"/>
            <a:ext cx="12617239"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609599" y="-2009228"/>
            <a:ext cx="9909660"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GTFCCsecretariat@who.int </a:t>
              </a:r>
              <a:endParaRPr kumimoji="0" lang="en-US" sz="1800" b="0" i="0" u="none" strike="noStrike" kern="1200" cap="none" spc="0" normalizeH="0" baseline="0" noProof="0" dirty="0">
                <a:ln>
                  <a:noFill/>
                </a:ln>
                <a:solidFill>
                  <a:srgbClr val="009999"/>
                </a:solidFill>
                <a:effectLst/>
                <a:uLnTx/>
                <a:uFillTx/>
                <a:latin typeface="Calibri"/>
                <a:ea typeface="+mn-ea"/>
                <a:cs typeface="+mn-cs"/>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602088"/>
          </a:xfrm>
          <a:prstGeom prst="rect">
            <a:avLst/>
          </a:prstGeom>
        </p:spPr>
        <p:txBody>
          <a:bodyPr wrap="square" lIns="0" tIns="0" rIns="0" bIns="0" rtlCol="0" anchor="t">
            <a:spAutoFit/>
          </a:bodyPr>
          <a:lstStyle/>
          <a:p>
            <a:pPr>
              <a:lnSpc>
                <a:spcPts val="4519"/>
              </a:lnSpc>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Obtenez du soutien</a:t>
            </a: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4725432" y="3780774"/>
            <a:ext cx="12768607"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Pour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toute</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question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ou</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obtenir</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une</a:t>
            </a: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 assistance technique sur les PAMIs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contactez</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le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secrétariat</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du GTFCC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lide Number Placeholder 3">
            <a:extLst>
              <a:ext uri="{FF2B5EF4-FFF2-40B4-BE49-F238E27FC236}">
                <a16:creationId xmlns:a16="http://schemas.microsoft.com/office/drawing/2014/main" id="{BFE78037-6757-D402-B246-AD6070A3EC42}"/>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997282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3de2de-4ca2-4ad1-8c6e-008e70a43a87" xsi:nil="true"/>
    <lcf76f155ced4ddcb4097134ff3c332f xmlns="0225443d-76f0-4d33-b010-b7398fa816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960B5B-56B8-4E96-B013-CADF8E0440E6}">
  <ds:schemaRefs>
    <ds:schemaRef ds:uri="http://schemas.microsoft.com/sharepoint/v3/contenttype/forms"/>
  </ds:schemaRefs>
</ds:datastoreItem>
</file>

<file path=customXml/itemProps2.xml><?xml version="1.0" encoding="utf-8"?>
<ds:datastoreItem xmlns:ds="http://schemas.openxmlformats.org/officeDocument/2006/customXml" ds:itemID="{78D8D53D-332D-46A2-BB06-9E79F6E9D40D}"/>
</file>

<file path=customXml/itemProps3.xml><?xml version="1.0" encoding="utf-8"?>
<ds:datastoreItem xmlns:ds="http://schemas.openxmlformats.org/officeDocument/2006/customXml" ds:itemID="{218225DF-983E-4A57-B8DB-BDB6A0BF7421}"/>
</file>

<file path=docProps/app.xml><?xml version="1.0" encoding="utf-8"?>
<Properties xmlns="http://schemas.openxmlformats.org/officeDocument/2006/extended-properties" xmlns:vt="http://schemas.openxmlformats.org/officeDocument/2006/docPropsVTypes">
  <TotalTime>544</TotalTime>
  <Words>735</Words>
  <Application>Microsoft Office PowerPoint</Application>
  <PresentationFormat>Custom</PresentationFormat>
  <Paragraphs>102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Cavolini</vt:lpstr>
      <vt:lpstr>Aptos Display</vt:lpstr>
      <vt:lpstr>Arial</vt:lpstr>
      <vt:lpstr>Calibri</vt:lpstr>
      <vt:lpstr>Congenial</vt:lpstr>
      <vt:lpstr>ADLaM Display</vt:lpstr>
      <vt:lpstr>Aptos</vt:lpstr>
      <vt:lpstr>Atkinson Hyperlegible Bold</vt:lpstr>
      <vt:lpstr>Atkinson Hyperlegible</vt:lpstr>
      <vt:lpstr>Courier New</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dc:title>
  <dc:creator>DOMINGUEZ, Morgane</dc:creator>
  <cp:keywords>, docId:8FAF9C901B2414E24B8B147C5426535D</cp:keywords>
  <cp:lastModifiedBy>DOMINGUEZ, Morgane</cp:lastModifiedBy>
  <cp:revision>3</cp:revision>
  <dcterms:created xsi:type="dcterms:W3CDTF">2006-08-16T00:00:00Z</dcterms:created>
  <dcterms:modified xsi:type="dcterms:W3CDTF">2025-05-19T15:55:02Z</dcterms:modified>
  <dc:identifier>DAGL23tQiNw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ies>
</file>