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4"/>
    <p:sldMasterId id="2147483666" r:id="rId5"/>
    <p:sldMasterId id="2147483672" r:id="rId6"/>
  </p:sldMasterIdLst>
  <p:notesMasterIdLst>
    <p:notesMasterId r:id="rId39"/>
  </p:notesMasterIdLst>
  <p:sldIdLst>
    <p:sldId id="2147474664" r:id="rId7"/>
    <p:sldId id="2147474634" r:id="rId8"/>
    <p:sldId id="854" r:id="rId9"/>
    <p:sldId id="2147474639" r:id="rId10"/>
    <p:sldId id="2147474666" r:id="rId11"/>
    <p:sldId id="2147474635" r:id="rId12"/>
    <p:sldId id="2147474641" r:id="rId13"/>
    <p:sldId id="2147474642" r:id="rId14"/>
    <p:sldId id="2147474643" r:id="rId15"/>
    <p:sldId id="2147474644" r:id="rId16"/>
    <p:sldId id="2147474636" r:id="rId17"/>
    <p:sldId id="2147474645" r:id="rId18"/>
    <p:sldId id="2147474646" r:id="rId19"/>
    <p:sldId id="2147474647" r:id="rId20"/>
    <p:sldId id="2147474648" r:id="rId21"/>
    <p:sldId id="2147474637" r:id="rId22"/>
    <p:sldId id="2147474651" r:id="rId23"/>
    <p:sldId id="2147474652" r:id="rId24"/>
    <p:sldId id="2147474653" r:id="rId25"/>
    <p:sldId id="2147474654" r:id="rId26"/>
    <p:sldId id="2147474655" r:id="rId27"/>
    <p:sldId id="2147474659" r:id="rId28"/>
    <p:sldId id="2147474656" r:id="rId29"/>
    <p:sldId id="2147474657" r:id="rId30"/>
    <p:sldId id="2147474661" r:id="rId31"/>
    <p:sldId id="2147474658" r:id="rId32"/>
    <p:sldId id="2147474662" r:id="rId33"/>
    <p:sldId id="2147474663" r:id="rId34"/>
    <p:sldId id="2147474624" r:id="rId35"/>
    <p:sldId id="2147474667" r:id="rId36"/>
    <p:sldId id="2147474607" r:id="rId37"/>
    <p:sldId id="2147474632" r:id="rId38"/>
  </p:sldIdLst>
  <p:sldSz cx="18288000" cy="10287000"/>
  <p:notesSz cx="6858000" cy="9144000"/>
  <p:embeddedFontLst>
    <p:embeddedFont>
      <p:font typeface="ADLaM Display" panose="02010000000000000000" pitchFamily="2" charset="0"/>
      <p:regular r:id="rId40"/>
    </p:embeddedFont>
    <p:embeddedFont>
      <p:font typeface="Atkinson Hyperlegible" panose="020B0604020202020204" charset="0"/>
      <p:regular r:id="rId41"/>
    </p:embeddedFont>
    <p:embeddedFont>
      <p:font typeface="Atkinson Hyperlegible Bold" panose="020B0604020202020204" charset="0"/>
      <p:regular r:id="rId42"/>
    </p:embeddedFont>
    <p:embeddedFont>
      <p:font typeface="Cavolini" panose="03000502040302020204" pitchFamily="66" charset="0"/>
      <p:regular r:id="rId43"/>
      <p:bold r:id="rId44"/>
      <p:italic r:id="rId45"/>
      <p:boldItalic r:id="rId46"/>
    </p:embeddedFont>
    <p:embeddedFont>
      <p:font typeface="Congenial" panose="02000503040000020004" pitchFamily="2" charset="0"/>
      <p:regular r:id="rId47"/>
      <p:bold r:id="rId48"/>
      <p:italic r:id="rId49"/>
      <p:boldItalic r:id="rId50"/>
    </p:embeddedFont>
    <p:embeddedFont>
      <p:font typeface="Tw Cen MT" panose="020B0602020104020603" pitchFamily="34" charset="0"/>
      <p:regular r:id="rId51"/>
      <p:bold r:id="rId52"/>
      <p:italic r:id="rId53"/>
      <p:boldItalic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44" userDrawn="1">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F152C9E-3B93-F27F-D873-86BF787F77A1}" name="ゲスト ユーザー" initials="ゲユ" userId="S::urn:spo:anon#c2e9f3011d9ed145efe7a5cb73cc7f5267c078b428054a34e577c2c26ab40bf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9C056"/>
    <a:srgbClr val="F9ECD5"/>
    <a:srgbClr val="FFCCCC"/>
    <a:srgbClr val="4DB1A9"/>
    <a:srgbClr val="009999"/>
    <a:srgbClr val="C5E6E8"/>
    <a:srgbClr val="BBE2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E74D86-F15E-478E-8ADE-6D7BBE59E9BD}" v="220" dt="2025-05-19T15:01:25.7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308" autoAdjust="0"/>
    <p:restoredTop sz="71709" autoAdjust="0"/>
  </p:normalViewPr>
  <p:slideViewPr>
    <p:cSldViewPr>
      <p:cViewPr varScale="1">
        <p:scale>
          <a:sx n="25" d="100"/>
          <a:sy n="25" d="100"/>
        </p:scale>
        <p:origin x="60" y="208"/>
      </p:cViewPr>
      <p:guideLst>
        <p:guide orient="horz" pos="3144"/>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notesMaster" Target="notesMasters/notesMaster1.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tableStyles" Target="tableStyles.xml"/><Relationship Id="rId5" Type="http://schemas.openxmlformats.org/officeDocument/2006/relationships/slideMaster" Target="slideMasters/slideMaster2.xml"/><Relationship Id="rId61" Type="http://schemas.microsoft.com/office/2018/10/relationships/authors" Target="author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font" Target="fonts/font12.fntdata"/><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font" Target="fonts/font7.fntdata"/><Relationship Id="rId59" Type="http://schemas.microsoft.com/office/2016/11/relationships/changesInfo" Target="changesInfos/changesInfo1.xml"/><Relationship Id="rId20" Type="http://schemas.openxmlformats.org/officeDocument/2006/relationships/slide" Target="slides/slide14.xml"/><Relationship Id="rId41" Type="http://schemas.openxmlformats.org/officeDocument/2006/relationships/font" Target="fonts/font2.fntdata"/><Relationship Id="rId54" Type="http://schemas.openxmlformats.org/officeDocument/2006/relationships/font" Target="fonts/font15.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10.fntdata"/><Relationship Id="rId57" Type="http://schemas.openxmlformats.org/officeDocument/2006/relationships/theme" Target="theme/theme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font" Target="fonts/font5.fntdata"/><Relationship Id="rId52" Type="http://schemas.openxmlformats.org/officeDocument/2006/relationships/font" Target="fonts/font13.fntdata"/><Relationship Id="rId60"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MINGUEZ, Morgane" userId="d29c428e-ee62-4017-a838-521138d5b01c" providerId="ADAL" clId="{CFE74D86-F15E-478E-8ADE-6D7BBE59E9BD}"/>
    <pc:docChg chg="custSel modSld">
      <pc:chgData name="DOMINGUEZ, Morgane" userId="d29c428e-ee62-4017-a838-521138d5b01c" providerId="ADAL" clId="{CFE74D86-F15E-478E-8ADE-6D7BBE59E9BD}" dt="2025-05-19T15:07:22.289" v="297"/>
      <pc:docMkLst>
        <pc:docMk/>
      </pc:docMkLst>
      <pc:sldChg chg="delSp mod modTransition delAnim modAnim modNotesTx">
        <pc:chgData name="DOMINGUEZ, Morgane" userId="d29c428e-ee62-4017-a838-521138d5b01c" providerId="ADAL" clId="{CFE74D86-F15E-478E-8ADE-6D7BBE59E9BD}" dt="2025-05-19T15:04:03.464" v="266"/>
        <pc:sldMkLst>
          <pc:docMk/>
          <pc:sldMk cId="0" sldId="854"/>
        </pc:sldMkLst>
        <pc:picChg chg="del">
          <ac:chgData name="DOMINGUEZ, Morgane" userId="d29c428e-ee62-4017-a838-521138d5b01c" providerId="ADAL" clId="{CFE74D86-F15E-478E-8ADE-6D7BBE59E9BD}" dt="2025-05-19T14:55:01.403" v="6" actId="478"/>
          <ac:picMkLst>
            <pc:docMk/>
            <pc:sldMk cId="0" sldId="854"/>
            <ac:picMk id="7" creationId="{47162EAB-5C98-7C50-B30F-C09BD7215941}"/>
          </ac:picMkLst>
        </pc:picChg>
      </pc:sldChg>
      <pc:sldChg chg="delSp mod modTransition delAnim modAnim modNotesTx">
        <pc:chgData name="DOMINGUEZ, Morgane" userId="d29c428e-ee62-4017-a838-521138d5b01c" providerId="ADAL" clId="{CFE74D86-F15E-478E-8ADE-6D7BBE59E9BD}" dt="2025-05-19T15:07:15.545" v="296"/>
        <pc:sldMkLst>
          <pc:docMk/>
          <pc:sldMk cId="2760534912" sldId="2147474607"/>
        </pc:sldMkLst>
        <pc:picChg chg="del">
          <ac:chgData name="DOMINGUEZ, Morgane" userId="d29c428e-ee62-4017-a838-521138d5b01c" providerId="ADAL" clId="{CFE74D86-F15E-478E-8ADE-6D7BBE59E9BD}" dt="2025-05-19T14:56:59.922" v="107" actId="478"/>
          <ac:picMkLst>
            <pc:docMk/>
            <pc:sldMk cId="2760534912" sldId="2147474607"/>
            <ac:picMk id="2" creationId="{CD7D117C-7254-B194-01B1-F98C8AA0DF4F}"/>
          </ac:picMkLst>
        </pc:picChg>
      </pc:sldChg>
      <pc:sldChg chg="delSp modSp mod modTransition delAnim modAnim modNotesTx">
        <pc:chgData name="DOMINGUEZ, Morgane" userId="d29c428e-ee62-4017-a838-521138d5b01c" providerId="ADAL" clId="{CFE74D86-F15E-478E-8ADE-6D7BBE59E9BD}" dt="2025-05-19T15:06:55.804" v="294"/>
        <pc:sldMkLst>
          <pc:docMk/>
          <pc:sldMk cId="892742443" sldId="2147474624"/>
        </pc:sldMkLst>
        <pc:spChg chg="mod">
          <ac:chgData name="DOMINGUEZ, Morgane" userId="d29c428e-ee62-4017-a838-521138d5b01c" providerId="ADAL" clId="{CFE74D86-F15E-478E-8ADE-6D7BBE59E9BD}" dt="2025-05-19T15:02:45.438" v="263" actId="255"/>
          <ac:spMkLst>
            <pc:docMk/>
            <pc:sldMk cId="892742443" sldId="2147474624"/>
            <ac:spMk id="2" creationId="{A3EE1C1B-0767-9192-FA8A-EA240A12BFF7}"/>
          </ac:spMkLst>
        </pc:spChg>
        <pc:picChg chg="del">
          <ac:chgData name="DOMINGUEZ, Morgane" userId="d29c428e-ee62-4017-a838-521138d5b01c" providerId="ADAL" clId="{CFE74D86-F15E-478E-8ADE-6D7BBE59E9BD}" dt="2025-05-19T14:56:49.072" v="90" actId="478"/>
          <ac:picMkLst>
            <pc:docMk/>
            <pc:sldMk cId="892742443" sldId="2147474624"/>
            <ac:picMk id="7" creationId="{024AD919-1BB7-3664-D19C-16248647166A}"/>
          </ac:picMkLst>
        </pc:picChg>
      </pc:sldChg>
      <pc:sldChg chg="delSp mod modTransition delAnim modNotesTx">
        <pc:chgData name="DOMINGUEZ, Morgane" userId="d29c428e-ee62-4017-a838-521138d5b01c" providerId="ADAL" clId="{CFE74D86-F15E-478E-8ADE-6D7BBE59E9BD}" dt="2025-05-19T15:07:22.289" v="297"/>
        <pc:sldMkLst>
          <pc:docMk/>
          <pc:sldMk cId="2849894684" sldId="2147474632"/>
        </pc:sldMkLst>
        <pc:picChg chg="del">
          <ac:chgData name="DOMINGUEZ, Morgane" userId="d29c428e-ee62-4017-a838-521138d5b01c" providerId="ADAL" clId="{CFE74D86-F15E-478E-8ADE-6D7BBE59E9BD}" dt="2025-05-19T14:57:03.225" v="109" actId="478"/>
          <ac:picMkLst>
            <pc:docMk/>
            <pc:sldMk cId="2849894684" sldId="2147474632"/>
            <ac:picMk id="3" creationId="{F1BDFB81-10C4-4211-90B9-03E79EEFC5C2}"/>
          </ac:picMkLst>
        </pc:picChg>
      </pc:sldChg>
      <pc:sldChg chg="addSp delSp modSp mod modTransition delAnim modAnim modNotesTx">
        <pc:chgData name="DOMINGUEZ, Morgane" userId="d29c428e-ee62-4017-a838-521138d5b01c" providerId="ADAL" clId="{CFE74D86-F15E-478E-8ADE-6D7BBE59E9BD}" dt="2025-05-19T15:03:57.652" v="265"/>
        <pc:sldMkLst>
          <pc:docMk/>
          <pc:sldMk cId="674776575" sldId="2147474634"/>
        </pc:sldMkLst>
        <pc:spChg chg="del">
          <ac:chgData name="DOMINGUEZ, Morgane" userId="d29c428e-ee62-4017-a838-521138d5b01c" providerId="ADAL" clId="{CFE74D86-F15E-478E-8ADE-6D7BBE59E9BD}" dt="2025-05-19T15:01:25.428" v="255" actId="478"/>
          <ac:spMkLst>
            <pc:docMk/>
            <pc:sldMk cId="674776575" sldId="2147474634"/>
            <ac:spMk id="3" creationId="{089DF111-4CD0-730F-ED4B-F9B2268F0DCF}"/>
          </ac:spMkLst>
        </pc:spChg>
        <pc:picChg chg="del">
          <ac:chgData name="DOMINGUEZ, Morgane" userId="d29c428e-ee62-4017-a838-521138d5b01c" providerId="ADAL" clId="{CFE74D86-F15E-478E-8ADE-6D7BBE59E9BD}" dt="2025-05-19T14:54:56.860" v="5" actId="478"/>
          <ac:picMkLst>
            <pc:docMk/>
            <pc:sldMk cId="674776575" sldId="2147474634"/>
            <ac:picMk id="2" creationId="{C13D426B-7B7C-0D27-EBB6-464C3981CFAC}"/>
          </ac:picMkLst>
        </pc:picChg>
        <pc:picChg chg="del">
          <ac:chgData name="DOMINGUEZ, Morgane" userId="d29c428e-ee62-4017-a838-521138d5b01c" providerId="ADAL" clId="{CFE74D86-F15E-478E-8ADE-6D7BBE59E9BD}" dt="2025-05-19T15:01:22.663" v="254" actId="21"/>
          <ac:picMkLst>
            <pc:docMk/>
            <pc:sldMk cId="674776575" sldId="2147474634"/>
            <ac:picMk id="4" creationId="{9CE252DB-C744-A901-6527-36F4319F3782}"/>
          </ac:picMkLst>
        </pc:picChg>
        <pc:picChg chg="add mod">
          <ac:chgData name="DOMINGUEZ, Morgane" userId="d29c428e-ee62-4017-a838-521138d5b01c" providerId="ADAL" clId="{CFE74D86-F15E-478E-8ADE-6D7BBE59E9BD}" dt="2025-05-19T15:01:25.797" v="256"/>
          <ac:picMkLst>
            <pc:docMk/>
            <pc:sldMk cId="674776575" sldId="2147474634"/>
            <ac:picMk id="5" creationId="{9CE252DB-C744-A901-6527-36F4319F3782}"/>
          </ac:picMkLst>
        </pc:picChg>
      </pc:sldChg>
      <pc:sldChg chg="delSp mod modTransition delAnim modNotesTx">
        <pc:chgData name="DOMINGUEZ, Morgane" userId="d29c428e-ee62-4017-a838-521138d5b01c" providerId="ADAL" clId="{CFE74D86-F15E-478E-8ADE-6D7BBE59E9BD}" dt="2025-05-19T15:04:31.556" v="271"/>
        <pc:sldMkLst>
          <pc:docMk/>
          <pc:sldMk cId="3738750408" sldId="2147474635"/>
        </pc:sldMkLst>
        <pc:spChg chg="del">
          <ac:chgData name="DOMINGUEZ, Morgane" userId="d29c428e-ee62-4017-a838-521138d5b01c" providerId="ADAL" clId="{CFE74D86-F15E-478E-8ADE-6D7BBE59E9BD}" dt="2025-05-19T15:01:42.975" v="257" actId="478"/>
          <ac:spMkLst>
            <pc:docMk/>
            <pc:sldMk cId="3738750408" sldId="2147474635"/>
            <ac:spMk id="5" creationId="{184B863C-C9DB-DF82-D370-6E8D6407ED81}"/>
          </ac:spMkLst>
        </pc:spChg>
        <pc:picChg chg="del">
          <ac:chgData name="DOMINGUEZ, Morgane" userId="d29c428e-ee62-4017-a838-521138d5b01c" providerId="ADAL" clId="{CFE74D86-F15E-478E-8ADE-6D7BBE59E9BD}" dt="2025-05-19T14:55:15.616" v="19" actId="478"/>
          <ac:picMkLst>
            <pc:docMk/>
            <pc:sldMk cId="3738750408" sldId="2147474635"/>
            <ac:picMk id="3" creationId="{A7ABDFA0-109C-7DA4-57E8-302D3C430E14}"/>
          </ac:picMkLst>
        </pc:picChg>
      </pc:sldChg>
      <pc:sldChg chg="delSp mod modTransition delAnim modNotesTx">
        <pc:chgData name="DOMINGUEZ, Morgane" userId="d29c428e-ee62-4017-a838-521138d5b01c" providerId="ADAL" clId="{CFE74D86-F15E-478E-8ADE-6D7BBE59E9BD}" dt="2025-05-19T15:04:56.814" v="276"/>
        <pc:sldMkLst>
          <pc:docMk/>
          <pc:sldMk cId="3192329836" sldId="2147474636"/>
        </pc:sldMkLst>
        <pc:spChg chg="del">
          <ac:chgData name="DOMINGUEZ, Morgane" userId="d29c428e-ee62-4017-a838-521138d5b01c" providerId="ADAL" clId="{CFE74D86-F15E-478E-8ADE-6D7BBE59E9BD}" dt="2025-05-19T15:01:52.027" v="258" actId="478"/>
          <ac:spMkLst>
            <pc:docMk/>
            <pc:sldMk cId="3192329836" sldId="2147474636"/>
            <ac:spMk id="3" creationId="{24854D15-03CB-C659-C2D5-17F892A620DE}"/>
          </ac:spMkLst>
        </pc:spChg>
        <pc:picChg chg="del">
          <ac:chgData name="DOMINGUEZ, Morgane" userId="d29c428e-ee62-4017-a838-521138d5b01c" providerId="ADAL" clId="{CFE74D86-F15E-478E-8ADE-6D7BBE59E9BD}" dt="2025-05-19T14:55:33.074" v="24" actId="478"/>
          <ac:picMkLst>
            <pc:docMk/>
            <pc:sldMk cId="3192329836" sldId="2147474636"/>
            <ac:picMk id="2" creationId="{6053B8C3-A4BE-9766-CC8A-32CF2F6C0A4D}"/>
          </ac:picMkLst>
        </pc:picChg>
      </pc:sldChg>
      <pc:sldChg chg="delSp mod modTransition delAnim modNotesTx">
        <pc:chgData name="DOMINGUEZ, Morgane" userId="d29c428e-ee62-4017-a838-521138d5b01c" providerId="ADAL" clId="{CFE74D86-F15E-478E-8ADE-6D7BBE59E9BD}" dt="2025-05-19T15:05:26.056" v="281"/>
        <pc:sldMkLst>
          <pc:docMk/>
          <pc:sldMk cId="3262580620" sldId="2147474637"/>
        </pc:sldMkLst>
        <pc:spChg chg="del">
          <ac:chgData name="DOMINGUEZ, Morgane" userId="d29c428e-ee62-4017-a838-521138d5b01c" providerId="ADAL" clId="{CFE74D86-F15E-478E-8ADE-6D7BBE59E9BD}" dt="2025-05-19T15:02:03.337" v="259" actId="478"/>
          <ac:spMkLst>
            <pc:docMk/>
            <pc:sldMk cId="3262580620" sldId="2147474637"/>
            <ac:spMk id="4" creationId="{3DC24F0D-AFEF-F90B-4D2C-D0CC1AEDBCBB}"/>
          </ac:spMkLst>
        </pc:spChg>
        <pc:picChg chg="del">
          <ac:chgData name="DOMINGUEZ, Morgane" userId="d29c428e-ee62-4017-a838-521138d5b01c" providerId="ADAL" clId="{CFE74D86-F15E-478E-8ADE-6D7BBE59E9BD}" dt="2025-05-19T14:55:53.491" v="36" actId="478"/>
          <ac:picMkLst>
            <pc:docMk/>
            <pc:sldMk cId="3262580620" sldId="2147474637"/>
            <ac:picMk id="2" creationId="{207A7DC0-A431-AB1B-0F87-60A14F72775C}"/>
          </ac:picMkLst>
        </pc:picChg>
      </pc:sldChg>
      <pc:sldChg chg="delSp mod modTransition delAnim modNotesTx">
        <pc:chgData name="DOMINGUEZ, Morgane" userId="d29c428e-ee62-4017-a838-521138d5b01c" providerId="ADAL" clId="{CFE74D86-F15E-478E-8ADE-6D7BBE59E9BD}" dt="2025-05-19T15:04:09.169" v="267"/>
        <pc:sldMkLst>
          <pc:docMk/>
          <pc:sldMk cId="3913625543" sldId="2147474639"/>
        </pc:sldMkLst>
        <pc:picChg chg="del">
          <ac:chgData name="DOMINGUEZ, Morgane" userId="d29c428e-ee62-4017-a838-521138d5b01c" providerId="ADAL" clId="{CFE74D86-F15E-478E-8ADE-6D7BBE59E9BD}" dt="2025-05-19T14:55:06.711" v="12" actId="478"/>
          <ac:picMkLst>
            <pc:docMk/>
            <pc:sldMk cId="3913625543" sldId="2147474639"/>
            <ac:picMk id="2" creationId="{4C2D1591-0005-E3AA-DAC3-8E9A4EE4B642}"/>
          </ac:picMkLst>
        </pc:picChg>
      </pc:sldChg>
      <pc:sldChg chg="delSp mod modTransition delAnim modNotesTx">
        <pc:chgData name="DOMINGUEZ, Morgane" userId="d29c428e-ee62-4017-a838-521138d5b01c" providerId="ADAL" clId="{CFE74D86-F15E-478E-8ADE-6D7BBE59E9BD}" dt="2025-05-19T15:04:37.084" v="272"/>
        <pc:sldMkLst>
          <pc:docMk/>
          <pc:sldMk cId="2848746135" sldId="2147474641"/>
        </pc:sldMkLst>
        <pc:picChg chg="del">
          <ac:chgData name="DOMINGUEZ, Morgane" userId="d29c428e-ee62-4017-a838-521138d5b01c" providerId="ADAL" clId="{CFE74D86-F15E-478E-8ADE-6D7BBE59E9BD}" dt="2025-05-19T14:55:18.798" v="20" actId="478"/>
          <ac:picMkLst>
            <pc:docMk/>
            <pc:sldMk cId="2848746135" sldId="2147474641"/>
            <ac:picMk id="2" creationId="{C3431EFA-4B48-B950-0048-3AFBC77C197E}"/>
          </ac:picMkLst>
        </pc:picChg>
      </pc:sldChg>
      <pc:sldChg chg="delSp mod modTransition delAnim modNotesTx">
        <pc:chgData name="DOMINGUEZ, Morgane" userId="d29c428e-ee62-4017-a838-521138d5b01c" providerId="ADAL" clId="{CFE74D86-F15E-478E-8ADE-6D7BBE59E9BD}" dt="2025-05-19T15:04:41.934" v="273"/>
        <pc:sldMkLst>
          <pc:docMk/>
          <pc:sldMk cId="1630817093" sldId="2147474642"/>
        </pc:sldMkLst>
        <pc:picChg chg="del">
          <ac:chgData name="DOMINGUEZ, Morgane" userId="d29c428e-ee62-4017-a838-521138d5b01c" providerId="ADAL" clId="{CFE74D86-F15E-478E-8ADE-6D7BBE59E9BD}" dt="2025-05-19T14:55:22.480" v="21" actId="478"/>
          <ac:picMkLst>
            <pc:docMk/>
            <pc:sldMk cId="1630817093" sldId="2147474642"/>
            <ac:picMk id="10" creationId="{136C7497-C969-B845-772B-E1A7AA51BD57}"/>
          </ac:picMkLst>
        </pc:picChg>
      </pc:sldChg>
      <pc:sldChg chg="delSp mod modTransition delAnim modNotesTx">
        <pc:chgData name="DOMINGUEZ, Morgane" userId="d29c428e-ee62-4017-a838-521138d5b01c" providerId="ADAL" clId="{CFE74D86-F15E-478E-8ADE-6D7BBE59E9BD}" dt="2025-05-19T15:04:46.867" v="274"/>
        <pc:sldMkLst>
          <pc:docMk/>
          <pc:sldMk cId="3500599765" sldId="2147474643"/>
        </pc:sldMkLst>
        <pc:picChg chg="del">
          <ac:chgData name="DOMINGUEZ, Morgane" userId="d29c428e-ee62-4017-a838-521138d5b01c" providerId="ADAL" clId="{CFE74D86-F15E-478E-8ADE-6D7BBE59E9BD}" dt="2025-05-19T14:55:25.189" v="22" actId="478"/>
          <ac:picMkLst>
            <pc:docMk/>
            <pc:sldMk cId="3500599765" sldId="2147474643"/>
            <ac:picMk id="10" creationId="{663846D6-1F2C-8FFD-7F74-23B7F49104BC}"/>
          </ac:picMkLst>
        </pc:picChg>
      </pc:sldChg>
      <pc:sldChg chg="delSp mod modTransition delAnim modNotesTx">
        <pc:chgData name="DOMINGUEZ, Morgane" userId="d29c428e-ee62-4017-a838-521138d5b01c" providerId="ADAL" clId="{CFE74D86-F15E-478E-8ADE-6D7BBE59E9BD}" dt="2025-05-19T15:04:52.218" v="275"/>
        <pc:sldMkLst>
          <pc:docMk/>
          <pc:sldMk cId="2854425455" sldId="2147474644"/>
        </pc:sldMkLst>
        <pc:picChg chg="del">
          <ac:chgData name="DOMINGUEZ, Morgane" userId="d29c428e-ee62-4017-a838-521138d5b01c" providerId="ADAL" clId="{CFE74D86-F15E-478E-8ADE-6D7BBE59E9BD}" dt="2025-05-19T14:55:29.513" v="23" actId="478"/>
          <ac:picMkLst>
            <pc:docMk/>
            <pc:sldMk cId="2854425455" sldId="2147474644"/>
            <ac:picMk id="10" creationId="{62C2C1B7-FB62-BEE5-4BCC-E99AC6A27D57}"/>
          </ac:picMkLst>
        </pc:picChg>
      </pc:sldChg>
      <pc:sldChg chg="delSp mod modTransition delAnim modAnim modNotesTx">
        <pc:chgData name="DOMINGUEZ, Morgane" userId="d29c428e-ee62-4017-a838-521138d5b01c" providerId="ADAL" clId="{CFE74D86-F15E-478E-8ADE-6D7BBE59E9BD}" dt="2025-05-19T15:05:04.009" v="277"/>
        <pc:sldMkLst>
          <pc:docMk/>
          <pc:sldMk cId="2099658127" sldId="2147474645"/>
        </pc:sldMkLst>
        <pc:picChg chg="del">
          <ac:chgData name="DOMINGUEZ, Morgane" userId="d29c428e-ee62-4017-a838-521138d5b01c" providerId="ADAL" clId="{CFE74D86-F15E-478E-8ADE-6D7BBE59E9BD}" dt="2025-05-19T14:55:35.761" v="25" actId="478"/>
          <ac:picMkLst>
            <pc:docMk/>
            <pc:sldMk cId="2099658127" sldId="2147474645"/>
            <ac:picMk id="2" creationId="{30E889A8-6029-15B4-7195-3037EBC39703}"/>
          </ac:picMkLst>
        </pc:picChg>
      </pc:sldChg>
      <pc:sldChg chg="delSp mod modTransition delAnim modAnim modNotesTx">
        <pc:chgData name="DOMINGUEZ, Morgane" userId="d29c428e-ee62-4017-a838-521138d5b01c" providerId="ADAL" clId="{CFE74D86-F15E-478E-8ADE-6D7BBE59E9BD}" dt="2025-05-19T15:05:09.988" v="278"/>
        <pc:sldMkLst>
          <pc:docMk/>
          <pc:sldMk cId="3429084135" sldId="2147474646"/>
        </pc:sldMkLst>
        <pc:picChg chg="del">
          <ac:chgData name="DOMINGUEZ, Morgane" userId="d29c428e-ee62-4017-a838-521138d5b01c" providerId="ADAL" clId="{CFE74D86-F15E-478E-8ADE-6D7BBE59E9BD}" dt="2025-05-19T14:55:41.663" v="28" actId="478"/>
          <ac:picMkLst>
            <pc:docMk/>
            <pc:sldMk cId="3429084135" sldId="2147474646"/>
            <ac:picMk id="2" creationId="{884268B7-DA79-4236-A428-FFB3293970EC}"/>
          </ac:picMkLst>
        </pc:picChg>
      </pc:sldChg>
      <pc:sldChg chg="delSp mod modTransition delAnim modAnim modNotesTx">
        <pc:chgData name="DOMINGUEZ, Morgane" userId="d29c428e-ee62-4017-a838-521138d5b01c" providerId="ADAL" clId="{CFE74D86-F15E-478E-8ADE-6D7BBE59E9BD}" dt="2025-05-19T15:05:16.097" v="279"/>
        <pc:sldMkLst>
          <pc:docMk/>
          <pc:sldMk cId="1844206045" sldId="2147474647"/>
        </pc:sldMkLst>
        <pc:picChg chg="del">
          <ac:chgData name="DOMINGUEZ, Morgane" userId="d29c428e-ee62-4017-a838-521138d5b01c" providerId="ADAL" clId="{CFE74D86-F15E-478E-8ADE-6D7BBE59E9BD}" dt="2025-05-19T14:55:47.661" v="30" actId="478"/>
          <ac:picMkLst>
            <pc:docMk/>
            <pc:sldMk cId="1844206045" sldId="2147474647"/>
            <ac:picMk id="2" creationId="{ECE8C0B7-78FB-C408-03E5-0202D55218BA}"/>
          </ac:picMkLst>
        </pc:picChg>
      </pc:sldChg>
      <pc:sldChg chg="delSp mod modTransition delAnim modNotesTx">
        <pc:chgData name="DOMINGUEZ, Morgane" userId="d29c428e-ee62-4017-a838-521138d5b01c" providerId="ADAL" clId="{CFE74D86-F15E-478E-8ADE-6D7BBE59E9BD}" dt="2025-05-19T15:05:21.279" v="280"/>
        <pc:sldMkLst>
          <pc:docMk/>
          <pc:sldMk cId="4028701517" sldId="2147474648"/>
        </pc:sldMkLst>
        <pc:picChg chg="del">
          <ac:chgData name="DOMINGUEZ, Morgane" userId="d29c428e-ee62-4017-a838-521138d5b01c" providerId="ADAL" clId="{CFE74D86-F15E-478E-8ADE-6D7BBE59E9BD}" dt="2025-05-19T14:55:51.025" v="35" actId="478"/>
          <ac:picMkLst>
            <pc:docMk/>
            <pc:sldMk cId="4028701517" sldId="2147474648"/>
            <ac:picMk id="2" creationId="{40EADD37-A850-B11C-AA59-DA19B0B8F7D0}"/>
          </ac:picMkLst>
        </pc:picChg>
      </pc:sldChg>
      <pc:sldChg chg="delSp mod modTransition delAnim modAnim modNotesTx">
        <pc:chgData name="DOMINGUEZ, Morgane" userId="d29c428e-ee62-4017-a838-521138d5b01c" providerId="ADAL" clId="{CFE74D86-F15E-478E-8ADE-6D7BBE59E9BD}" dt="2025-05-19T15:05:32.510" v="282"/>
        <pc:sldMkLst>
          <pc:docMk/>
          <pc:sldMk cId="1388963878" sldId="2147474651"/>
        </pc:sldMkLst>
        <pc:picChg chg="del">
          <ac:chgData name="DOMINGUEZ, Morgane" userId="d29c428e-ee62-4017-a838-521138d5b01c" providerId="ADAL" clId="{CFE74D86-F15E-478E-8ADE-6D7BBE59E9BD}" dt="2025-05-19T14:55:56.229" v="37" actId="478"/>
          <ac:picMkLst>
            <pc:docMk/>
            <pc:sldMk cId="1388963878" sldId="2147474651"/>
            <ac:picMk id="9" creationId="{F76D34D9-07E6-E657-6F9B-E95BDA4F8396}"/>
          </ac:picMkLst>
        </pc:picChg>
      </pc:sldChg>
      <pc:sldChg chg="delSp mod modTransition delAnim modAnim modNotesTx">
        <pc:chgData name="DOMINGUEZ, Morgane" userId="d29c428e-ee62-4017-a838-521138d5b01c" providerId="ADAL" clId="{CFE74D86-F15E-478E-8ADE-6D7BBE59E9BD}" dt="2025-05-19T15:05:38.912" v="283"/>
        <pc:sldMkLst>
          <pc:docMk/>
          <pc:sldMk cId="2372340481" sldId="2147474652"/>
        </pc:sldMkLst>
        <pc:picChg chg="del">
          <ac:chgData name="DOMINGUEZ, Morgane" userId="d29c428e-ee62-4017-a838-521138d5b01c" providerId="ADAL" clId="{CFE74D86-F15E-478E-8ADE-6D7BBE59E9BD}" dt="2025-05-19T14:56:00.014" v="43" actId="478"/>
          <ac:picMkLst>
            <pc:docMk/>
            <pc:sldMk cId="2372340481" sldId="2147474652"/>
            <ac:picMk id="2" creationId="{8005DC0C-DAD6-F362-0968-78011FAA6022}"/>
          </ac:picMkLst>
        </pc:picChg>
      </pc:sldChg>
      <pc:sldChg chg="delSp mod modTransition delAnim modAnim modNotesTx">
        <pc:chgData name="DOMINGUEZ, Morgane" userId="d29c428e-ee62-4017-a838-521138d5b01c" providerId="ADAL" clId="{CFE74D86-F15E-478E-8ADE-6D7BBE59E9BD}" dt="2025-05-19T15:05:45.309" v="284"/>
        <pc:sldMkLst>
          <pc:docMk/>
          <pc:sldMk cId="3263178514" sldId="2147474653"/>
        </pc:sldMkLst>
        <pc:picChg chg="del">
          <ac:chgData name="DOMINGUEZ, Morgane" userId="d29c428e-ee62-4017-a838-521138d5b01c" providerId="ADAL" clId="{CFE74D86-F15E-478E-8ADE-6D7BBE59E9BD}" dt="2025-05-19T14:56:05.237" v="45" actId="478"/>
          <ac:picMkLst>
            <pc:docMk/>
            <pc:sldMk cId="3263178514" sldId="2147474653"/>
            <ac:picMk id="9" creationId="{FC87C66B-64D7-1C11-22D7-781D4E7505E8}"/>
          </ac:picMkLst>
        </pc:picChg>
      </pc:sldChg>
      <pc:sldChg chg="delSp mod modTransition delAnim modAnim modNotesTx">
        <pc:chgData name="DOMINGUEZ, Morgane" userId="d29c428e-ee62-4017-a838-521138d5b01c" providerId="ADAL" clId="{CFE74D86-F15E-478E-8ADE-6D7BBE59E9BD}" dt="2025-05-19T15:05:51.422" v="285"/>
        <pc:sldMkLst>
          <pc:docMk/>
          <pc:sldMk cId="783238721" sldId="2147474654"/>
        </pc:sldMkLst>
        <pc:picChg chg="del">
          <ac:chgData name="DOMINGUEZ, Morgane" userId="d29c428e-ee62-4017-a838-521138d5b01c" providerId="ADAL" clId="{CFE74D86-F15E-478E-8ADE-6D7BBE59E9BD}" dt="2025-05-19T14:56:08.620" v="49" actId="478"/>
          <ac:picMkLst>
            <pc:docMk/>
            <pc:sldMk cId="783238721" sldId="2147474654"/>
            <ac:picMk id="2" creationId="{E59C2F90-8A92-5797-3309-D8995B610162}"/>
          </ac:picMkLst>
        </pc:picChg>
      </pc:sldChg>
      <pc:sldChg chg="delSp modSp mod modTransition delAnim modAnim modNotesTx">
        <pc:chgData name="DOMINGUEZ, Morgane" userId="d29c428e-ee62-4017-a838-521138d5b01c" providerId="ADAL" clId="{CFE74D86-F15E-478E-8ADE-6D7BBE59E9BD}" dt="2025-05-19T15:05:57.730" v="286"/>
        <pc:sldMkLst>
          <pc:docMk/>
          <pc:sldMk cId="2870760672" sldId="2147474655"/>
        </pc:sldMkLst>
        <pc:spChg chg="mod">
          <ac:chgData name="DOMINGUEZ, Morgane" userId="d29c428e-ee62-4017-a838-521138d5b01c" providerId="ADAL" clId="{CFE74D86-F15E-478E-8ADE-6D7BBE59E9BD}" dt="2025-05-19T15:02:13.892" v="260" actId="1076"/>
          <ac:spMkLst>
            <pc:docMk/>
            <pc:sldMk cId="2870760672" sldId="2147474655"/>
            <ac:spMk id="7" creationId="{48B15AEC-DF01-B50D-070C-1984EF5A292E}"/>
          </ac:spMkLst>
        </pc:spChg>
        <pc:picChg chg="del">
          <ac:chgData name="DOMINGUEZ, Morgane" userId="d29c428e-ee62-4017-a838-521138d5b01c" providerId="ADAL" clId="{CFE74D86-F15E-478E-8ADE-6D7BBE59E9BD}" dt="2025-05-19T14:56:13.051" v="52" actId="478"/>
          <ac:picMkLst>
            <pc:docMk/>
            <pc:sldMk cId="2870760672" sldId="2147474655"/>
            <ac:picMk id="3" creationId="{6B90E26F-D0A3-24D0-F76C-FA24C0145556}"/>
          </ac:picMkLst>
        </pc:picChg>
      </pc:sldChg>
      <pc:sldChg chg="delSp mod modTransition delAnim modAnim modNotesTx">
        <pc:chgData name="DOMINGUEZ, Morgane" userId="d29c428e-ee62-4017-a838-521138d5b01c" providerId="ADAL" clId="{CFE74D86-F15E-478E-8ADE-6D7BBE59E9BD}" dt="2025-05-19T15:06:09.075" v="288"/>
        <pc:sldMkLst>
          <pc:docMk/>
          <pc:sldMk cId="2035900040" sldId="2147474656"/>
        </pc:sldMkLst>
        <pc:picChg chg="del">
          <ac:chgData name="DOMINGUEZ, Morgane" userId="d29c428e-ee62-4017-a838-521138d5b01c" providerId="ADAL" clId="{CFE74D86-F15E-478E-8ADE-6D7BBE59E9BD}" dt="2025-05-19T14:56:24.147" v="74" actId="478"/>
          <ac:picMkLst>
            <pc:docMk/>
            <pc:sldMk cId="2035900040" sldId="2147474656"/>
            <ac:picMk id="2" creationId="{8C42E055-8A9D-F62D-0340-AAF35BD19039}"/>
          </ac:picMkLst>
        </pc:picChg>
      </pc:sldChg>
      <pc:sldChg chg="delSp mod modTransition delAnim modAnim modNotesTx">
        <pc:chgData name="DOMINGUEZ, Morgane" userId="d29c428e-ee62-4017-a838-521138d5b01c" providerId="ADAL" clId="{CFE74D86-F15E-478E-8ADE-6D7BBE59E9BD}" dt="2025-05-19T15:06:15.658" v="289"/>
        <pc:sldMkLst>
          <pc:docMk/>
          <pc:sldMk cId="3481470748" sldId="2147474657"/>
        </pc:sldMkLst>
        <pc:picChg chg="del">
          <ac:chgData name="DOMINGUEZ, Morgane" userId="d29c428e-ee62-4017-a838-521138d5b01c" providerId="ADAL" clId="{CFE74D86-F15E-478E-8ADE-6D7BBE59E9BD}" dt="2025-05-19T14:56:32.062" v="78" actId="478"/>
          <ac:picMkLst>
            <pc:docMk/>
            <pc:sldMk cId="3481470748" sldId="2147474657"/>
            <ac:picMk id="9" creationId="{C304D1D6-993D-7803-59C1-28EEA684FD35}"/>
          </ac:picMkLst>
        </pc:picChg>
      </pc:sldChg>
      <pc:sldChg chg="delSp mod modTransition delAnim modAnim modNotesTx">
        <pc:chgData name="DOMINGUEZ, Morgane" userId="d29c428e-ee62-4017-a838-521138d5b01c" providerId="ADAL" clId="{CFE74D86-F15E-478E-8ADE-6D7BBE59E9BD}" dt="2025-05-19T15:06:29.835" v="291"/>
        <pc:sldMkLst>
          <pc:docMk/>
          <pc:sldMk cId="914646831" sldId="2147474658"/>
        </pc:sldMkLst>
        <pc:picChg chg="del">
          <ac:chgData name="DOMINGUEZ, Morgane" userId="d29c428e-ee62-4017-a838-521138d5b01c" providerId="ADAL" clId="{CFE74D86-F15E-478E-8ADE-6D7BBE59E9BD}" dt="2025-05-19T14:56:40.124" v="85" actId="478"/>
          <ac:picMkLst>
            <pc:docMk/>
            <pc:sldMk cId="914646831" sldId="2147474658"/>
            <ac:picMk id="2" creationId="{159DC6DD-EA5F-A87B-6ECA-AF18DA2475CF}"/>
          </ac:picMkLst>
        </pc:picChg>
      </pc:sldChg>
      <pc:sldChg chg="delSp mod modTransition delAnim modAnim modNotesTx">
        <pc:chgData name="DOMINGUEZ, Morgane" userId="d29c428e-ee62-4017-a838-521138d5b01c" providerId="ADAL" clId="{CFE74D86-F15E-478E-8ADE-6D7BBE59E9BD}" dt="2025-05-19T15:06:03.108" v="287"/>
        <pc:sldMkLst>
          <pc:docMk/>
          <pc:sldMk cId="778271540" sldId="2147474659"/>
        </pc:sldMkLst>
        <pc:picChg chg="del">
          <ac:chgData name="DOMINGUEZ, Morgane" userId="d29c428e-ee62-4017-a838-521138d5b01c" providerId="ADAL" clId="{CFE74D86-F15E-478E-8ADE-6D7BBE59E9BD}" dt="2025-05-19T14:56:18.695" v="63" actId="478"/>
          <ac:picMkLst>
            <pc:docMk/>
            <pc:sldMk cId="778271540" sldId="2147474659"/>
            <ac:picMk id="9" creationId="{D2D49C56-037B-D188-D374-E6DA5F8E171A}"/>
          </ac:picMkLst>
        </pc:picChg>
      </pc:sldChg>
      <pc:sldChg chg="delSp mod modTransition delAnim modAnim modNotesTx">
        <pc:chgData name="DOMINGUEZ, Morgane" userId="d29c428e-ee62-4017-a838-521138d5b01c" providerId="ADAL" clId="{CFE74D86-F15E-478E-8ADE-6D7BBE59E9BD}" dt="2025-05-19T15:06:22.639" v="290"/>
        <pc:sldMkLst>
          <pc:docMk/>
          <pc:sldMk cId="2554498907" sldId="2147474661"/>
        </pc:sldMkLst>
        <pc:picChg chg="del">
          <ac:chgData name="DOMINGUEZ, Morgane" userId="d29c428e-ee62-4017-a838-521138d5b01c" providerId="ADAL" clId="{CFE74D86-F15E-478E-8ADE-6D7BBE59E9BD}" dt="2025-05-19T14:56:35.989" v="81" actId="478"/>
          <ac:picMkLst>
            <pc:docMk/>
            <pc:sldMk cId="2554498907" sldId="2147474661"/>
            <ac:picMk id="2" creationId="{750ECD48-ACEF-D80D-9AAB-0AFAD3DC3AE4}"/>
          </ac:picMkLst>
        </pc:picChg>
      </pc:sldChg>
      <pc:sldChg chg="delSp mod modTransition delAnim modNotesTx">
        <pc:chgData name="DOMINGUEZ, Morgane" userId="d29c428e-ee62-4017-a838-521138d5b01c" providerId="ADAL" clId="{CFE74D86-F15E-478E-8ADE-6D7BBE59E9BD}" dt="2025-05-19T15:06:37.550" v="292"/>
        <pc:sldMkLst>
          <pc:docMk/>
          <pc:sldMk cId="291714072" sldId="2147474662"/>
        </pc:sldMkLst>
        <pc:picChg chg="del">
          <ac:chgData name="DOMINGUEZ, Morgane" userId="d29c428e-ee62-4017-a838-521138d5b01c" providerId="ADAL" clId="{CFE74D86-F15E-478E-8ADE-6D7BBE59E9BD}" dt="2025-05-19T14:56:44.007" v="87" actId="478"/>
          <ac:picMkLst>
            <pc:docMk/>
            <pc:sldMk cId="291714072" sldId="2147474662"/>
            <ac:picMk id="9" creationId="{37E91F39-F301-3D0F-EBA3-DBC57EA62B2B}"/>
          </ac:picMkLst>
        </pc:picChg>
      </pc:sldChg>
      <pc:sldChg chg="delSp mod modTransition delAnim modAnim modNotesTx">
        <pc:chgData name="DOMINGUEZ, Morgane" userId="d29c428e-ee62-4017-a838-521138d5b01c" providerId="ADAL" clId="{CFE74D86-F15E-478E-8ADE-6D7BBE59E9BD}" dt="2025-05-19T15:06:46.239" v="293"/>
        <pc:sldMkLst>
          <pc:docMk/>
          <pc:sldMk cId="855467839" sldId="2147474663"/>
        </pc:sldMkLst>
        <pc:picChg chg="del">
          <ac:chgData name="DOMINGUEZ, Morgane" userId="d29c428e-ee62-4017-a838-521138d5b01c" providerId="ADAL" clId="{CFE74D86-F15E-478E-8ADE-6D7BBE59E9BD}" dt="2025-05-19T14:56:46.332" v="88" actId="478"/>
          <ac:picMkLst>
            <pc:docMk/>
            <pc:sldMk cId="855467839" sldId="2147474663"/>
            <ac:picMk id="2" creationId="{635BACA3-6D06-C7E3-0A92-4D251201DD26}"/>
          </ac:picMkLst>
        </pc:picChg>
      </pc:sldChg>
      <pc:sldChg chg="addSp delSp modSp mod modTransition delAnim modAnim modNotesTx">
        <pc:chgData name="DOMINGUEZ, Morgane" userId="d29c428e-ee62-4017-a838-521138d5b01c" providerId="ADAL" clId="{CFE74D86-F15E-478E-8ADE-6D7BBE59E9BD}" dt="2025-05-19T15:03:52.689" v="264"/>
        <pc:sldMkLst>
          <pc:docMk/>
          <pc:sldMk cId="220230707" sldId="2147474664"/>
        </pc:sldMkLst>
        <pc:spChg chg="del">
          <ac:chgData name="DOMINGUEZ, Morgane" userId="d29c428e-ee62-4017-a838-521138d5b01c" providerId="ADAL" clId="{CFE74D86-F15E-478E-8ADE-6D7BBE59E9BD}" dt="2025-05-19T15:01:19.573" v="252" actId="478"/>
          <ac:spMkLst>
            <pc:docMk/>
            <pc:sldMk cId="220230707" sldId="2147474664"/>
            <ac:spMk id="2" creationId="{7FAED818-564B-BD26-0F23-5694E477E45C}"/>
          </ac:spMkLst>
        </pc:spChg>
        <pc:picChg chg="del">
          <ac:chgData name="DOMINGUEZ, Morgane" userId="d29c428e-ee62-4017-a838-521138d5b01c" providerId="ADAL" clId="{CFE74D86-F15E-478E-8ADE-6D7BBE59E9BD}" dt="2025-05-19T15:01:16.938" v="251" actId="21"/>
          <ac:picMkLst>
            <pc:docMk/>
            <pc:sldMk cId="220230707" sldId="2147474664"/>
            <ac:picMk id="3" creationId="{0DCE2187-F271-CFD3-7BCB-35F68DF4A59D}"/>
          </ac:picMkLst>
        </pc:picChg>
        <pc:picChg chg="del">
          <ac:chgData name="DOMINGUEZ, Morgane" userId="d29c428e-ee62-4017-a838-521138d5b01c" providerId="ADAL" clId="{CFE74D86-F15E-478E-8ADE-6D7BBE59E9BD}" dt="2025-05-19T14:54:52.131" v="3" actId="478"/>
          <ac:picMkLst>
            <pc:docMk/>
            <pc:sldMk cId="220230707" sldId="2147474664"/>
            <ac:picMk id="4" creationId="{396E8E2B-9718-5AE0-D244-4964D9F6054F}"/>
          </ac:picMkLst>
        </pc:picChg>
        <pc:picChg chg="add mod">
          <ac:chgData name="DOMINGUEZ, Morgane" userId="d29c428e-ee62-4017-a838-521138d5b01c" providerId="ADAL" clId="{CFE74D86-F15E-478E-8ADE-6D7BBE59E9BD}" dt="2025-05-19T15:01:19.931" v="253"/>
          <ac:picMkLst>
            <pc:docMk/>
            <pc:sldMk cId="220230707" sldId="2147474664"/>
            <ac:picMk id="5" creationId="{0DCE2187-F271-CFD3-7BCB-35F68DF4A59D}"/>
          </ac:picMkLst>
        </pc:picChg>
      </pc:sldChg>
      <pc:sldChg chg="delSp modSp mod modTransition delAnim modAnim modNotesTx">
        <pc:chgData name="DOMINGUEZ, Morgane" userId="d29c428e-ee62-4017-a838-521138d5b01c" providerId="ADAL" clId="{CFE74D86-F15E-478E-8ADE-6D7BBE59E9BD}" dt="2025-05-19T15:04:24.984" v="270"/>
        <pc:sldMkLst>
          <pc:docMk/>
          <pc:sldMk cId="2380607062" sldId="2147474666"/>
        </pc:sldMkLst>
        <pc:spChg chg="mod">
          <ac:chgData name="DOMINGUEZ, Morgane" userId="d29c428e-ee62-4017-a838-521138d5b01c" providerId="ADAL" clId="{CFE74D86-F15E-478E-8ADE-6D7BBE59E9BD}" dt="2025-05-19T07:26:43.075" v="1" actId="20577"/>
          <ac:spMkLst>
            <pc:docMk/>
            <pc:sldMk cId="2380607062" sldId="2147474666"/>
            <ac:spMk id="14" creationId="{66BE90E3-8CA5-E9DA-CCA0-B2A738510ADE}"/>
          </ac:spMkLst>
        </pc:spChg>
        <pc:picChg chg="del">
          <ac:chgData name="DOMINGUEZ, Morgane" userId="d29c428e-ee62-4017-a838-521138d5b01c" providerId="ADAL" clId="{CFE74D86-F15E-478E-8ADE-6D7BBE59E9BD}" dt="2025-05-19T14:55:10.024" v="13" actId="478"/>
          <ac:picMkLst>
            <pc:docMk/>
            <pc:sldMk cId="2380607062" sldId="2147474666"/>
            <ac:picMk id="2" creationId="{41D69E5F-9654-50CC-2763-486B471A9A93}"/>
          </ac:picMkLst>
        </pc:picChg>
      </pc:sldChg>
      <pc:sldChg chg="delSp mod modTransition delAnim modNotesTx">
        <pc:chgData name="DOMINGUEZ, Morgane" userId="d29c428e-ee62-4017-a838-521138d5b01c" providerId="ADAL" clId="{CFE74D86-F15E-478E-8ADE-6D7BBE59E9BD}" dt="2025-05-19T15:07:03.843" v="295"/>
        <pc:sldMkLst>
          <pc:docMk/>
          <pc:sldMk cId="396669190" sldId="2147474667"/>
        </pc:sldMkLst>
        <pc:picChg chg="del">
          <ac:chgData name="DOMINGUEZ, Morgane" userId="d29c428e-ee62-4017-a838-521138d5b01c" providerId="ADAL" clId="{CFE74D86-F15E-478E-8ADE-6D7BBE59E9BD}" dt="2025-05-19T14:56:56.326" v="106" actId="478"/>
          <ac:picMkLst>
            <pc:docMk/>
            <pc:sldMk cId="396669190" sldId="2147474667"/>
            <ac:picMk id="3" creationId="{D97DD64E-E599-304D-5CFF-D3A83E4A2F5A}"/>
          </ac:picMkLst>
        </pc:picChg>
      </pc:sldChg>
    </pc:docChg>
  </pc:docChgLst>
  <pc:docChgLst>
    <pc:chgData name="DOMINGUEZ, Morgane" userId="d29c428e-ee62-4017-a838-521138d5b01c" providerId="ADAL" clId="{EBF85A46-4D90-44DB-80D0-7BE309217A95}"/>
    <pc:docChg chg="undo custSel modSld">
      <pc:chgData name="DOMINGUEZ, Morgane" userId="d29c428e-ee62-4017-a838-521138d5b01c" providerId="ADAL" clId="{EBF85A46-4D90-44DB-80D0-7BE309217A95}" dt="2025-04-04T15:12:39.902" v="2247" actId="14100"/>
      <pc:docMkLst>
        <pc:docMk/>
      </pc:docMkLst>
      <pc:sldChg chg="addSp delSp modSp mod modTransition modAnim">
        <pc:chgData name="DOMINGUEZ, Morgane" userId="d29c428e-ee62-4017-a838-521138d5b01c" providerId="ADAL" clId="{EBF85A46-4D90-44DB-80D0-7BE309217A95}" dt="2025-04-03T08:13:28.378" v="1797"/>
        <pc:sldMkLst>
          <pc:docMk/>
          <pc:sldMk cId="0" sldId="854"/>
        </pc:sldMkLst>
        <pc:spChg chg="mod topLvl">
          <ac:chgData name="DOMINGUEZ, Morgane" userId="d29c428e-ee62-4017-a838-521138d5b01c" providerId="ADAL" clId="{EBF85A46-4D90-44DB-80D0-7BE309217A95}" dt="2025-04-03T08:12:38.966" v="1791" actId="164"/>
          <ac:spMkLst>
            <pc:docMk/>
            <pc:sldMk cId="0" sldId="854"/>
            <ac:spMk id="18" creationId="{4EEB143F-D969-4FF3-3CBC-EF8E1120F979}"/>
          </ac:spMkLst>
        </pc:spChg>
        <pc:spChg chg="mod topLvl">
          <ac:chgData name="DOMINGUEZ, Morgane" userId="d29c428e-ee62-4017-a838-521138d5b01c" providerId="ADAL" clId="{EBF85A46-4D90-44DB-80D0-7BE309217A95}" dt="2025-04-03T08:12:38.966" v="1791" actId="164"/>
          <ac:spMkLst>
            <pc:docMk/>
            <pc:sldMk cId="0" sldId="854"/>
            <ac:spMk id="19" creationId="{742F53D3-095C-BEA1-9969-10B381A87CB3}"/>
          </ac:spMkLst>
        </pc:spChg>
        <pc:spChg chg="mod topLvl">
          <ac:chgData name="DOMINGUEZ, Morgane" userId="d29c428e-ee62-4017-a838-521138d5b01c" providerId="ADAL" clId="{EBF85A46-4D90-44DB-80D0-7BE309217A95}" dt="2025-04-03T08:12:38.966" v="1791" actId="164"/>
          <ac:spMkLst>
            <pc:docMk/>
            <pc:sldMk cId="0" sldId="854"/>
            <ac:spMk id="20" creationId="{6BAB5282-636C-49C9-8906-400122A811EC}"/>
          </ac:spMkLst>
        </pc:spChg>
        <pc:spChg chg="mod">
          <ac:chgData name="DOMINGUEZ, Morgane" userId="d29c428e-ee62-4017-a838-521138d5b01c" providerId="ADAL" clId="{EBF85A46-4D90-44DB-80D0-7BE309217A95}" dt="2025-03-12T10:09:40.228" v="94" actId="20577"/>
          <ac:spMkLst>
            <pc:docMk/>
            <pc:sldMk cId="0" sldId="854"/>
            <ac:spMk id="21" creationId="{F0819B31-1A4C-E4E2-2809-5FC874398A98}"/>
          </ac:spMkLst>
        </pc:spChg>
        <pc:grpChg chg="del">
          <ac:chgData name="DOMINGUEZ, Morgane" userId="d29c428e-ee62-4017-a838-521138d5b01c" providerId="ADAL" clId="{EBF85A46-4D90-44DB-80D0-7BE309217A95}" dt="2025-04-03T08:12:35.339" v="1790" actId="165"/>
          <ac:grpSpMkLst>
            <pc:docMk/>
            <pc:sldMk cId="0" sldId="854"/>
            <ac:grpSpMk id="2" creationId="{BCD8D81C-2D69-E257-0701-4A144A2AD691}"/>
          </ac:grpSpMkLst>
        </pc:grpChg>
        <pc:grpChg chg="add mod">
          <ac:chgData name="DOMINGUEZ, Morgane" userId="d29c428e-ee62-4017-a838-521138d5b01c" providerId="ADAL" clId="{EBF85A46-4D90-44DB-80D0-7BE309217A95}" dt="2025-04-03T08:12:38.966" v="1791" actId="164"/>
          <ac:grpSpMkLst>
            <pc:docMk/>
            <pc:sldMk cId="0" sldId="854"/>
            <ac:grpSpMk id="8" creationId="{87BA8F07-B7FC-7520-F4E8-AE05AF776272}"/>
          </ac:grpSpMkLst>
        </pc:grpChg>
        <pc:picChg chg="add mod">
          <ac:chgData name="DOMINGUEZ, Morgane" userId="d29c428e-ee62-4017-a838-521138d5b01c" providerId="ADAL" clId="{EBF85A46-4D90-44DB-80D0-7BE309217A95}" dt="2025-04-03T08:11:43.868" v="1788" actId="1076"/>
          <ac:picMkLst>
            <pc:docMk/>
            <pc:sldMk cId="0" sldId="854"/>
            <ac:picMk id="7" creationId="{47162EAB-5C98-7C50-B30F-C09BD7215941}"/>
          </ac:picMkLst>
        </pc:picChg>
      </pc:sldChg>
      <pc:sldChg chg="addSp delSp modSp mod modTransition modAnim">
        <pc:chgData name="DOMINGUEZ, Morgane" userId="d29c428e-ee62-4017-a838-521138d5b01c" providerId="ADAL" clId="{EBF85A46-4D90-44DB-80D0-7BE309217A95}" dt="2025-04-03T09:49:04.557" v="2112"/>
        <pc:sldMkLst>
          <pc:docMk/>
          <pc:sldMk cId="2760534912" sldId="2147474607"/>
        </pc:sldMkLst>
        <pc:spChg chg="mod topLvl">
          <ac:chgData name="DOMINGUEZ, Morgane" userId="d29c428e-ee62-4017-a838-521138d5b01c" providerId="ADAL" clId="{EBF85A46-4D90-44DB-80D0-7BE309217A95}" dt="2025-04-03T09:48:53.343" v="2111" actId="164"/>
          <ac:spMkLst>
            <pc:docMk/>
            <pc:sldMk cId="2760534912" sldId="2147474607"/>
            <ac:spMk id="4" creationId="{F05CE524-3E6C-53E0-CD7A-B8C9A368D331}"/>
          </ac:spMkLst>
        </pc:spChg>
        <pc:spChg chg="mod">
          <ac:chgData name="DOMINGUEZ, Morgane" userId="d29c428e-ee62-4017-a838-521138d5b01c" providerId="ADAL" clId="{EBF85A46-4D90-44DB-80D0-7BE309217A95}" dt="2025-03-12T11:45:17.948" v="1443" actId="20577"/>
          <ac:spMkLst>
            <pc:docMk/>
            <pc:sldMk cId="2760534912" sldId="2147474607"/>
            <ac:spMk id="8" creationId="{C2FFCC85-D074-B592-573E-8FCF155D00AA}"/>
          </ac:spMkLst>
        </pc:spChg>
        <pc:spChg chg="mod">
          <ac:chgData name="DOMINGUEZ, Morgane" userId="d29c428e-ee62-4017-a838-521138d5b01c" providerId="ADAL" clId="{EBF85A46-4D90-44DB-80D0-7BE309217A95}" dt="2025-03-19T13:27:02.760" v="1720" actId="1076"/>
          <ac:spMkLst>
            <pc:docMk/>
            <pc:sldMk cId="2760534912" sldId="2147474607"/>
            <ac:spMk id="9" creationId="{90CFD5A5-224F-6362-7462-DFF14D0350ED}"/>
          </ac:spMkLst>
        </pc:spChg>
        <pc:spChg chg="mod topLvl">
          <ac:chgData name="DOMINGUEZ, Morgane" userId="d29c428e-ee62-4017-a838-521138d5b01c" providerId="ADAL" clId="{EBF85A46-4D90-44DB-80D0-7BE309217A95}" dt="2025-04-03T09:48:53.343" v="2111" actId="164"/>
          <ac:spMkLst>
            <pc:docMk/>
            <pc:sldMk cId="2760534912" sldId="2147474607"/>
            <ac:spMk id="10" creationId="{AB8CDDCA-6492-3BEF-343E-972BD6368EB7}"/>
          </ac:spMkLst>
        </pc:spChg>
        <pc:spChg chg="mod">
          <ac:chgData name="DOMINGUEZ, Morgane" userId="d29c428e-ee62-4017-a838-521138d5b01c" providerId="ADAL" clId="{EBF85A46-4D90-44DB-80D0-7BE309217A95}" dt="2025-03-12T11:44:44.411" v="1396" actId="20577"/>
          <ac:spMkLst>
            <pc:docMk/>
            <pc:sldMk cId="2760534912" sldId="2147474607"/>
            <ac:spMk id="11" creationId="{CFEFE0E0-B65B-8237-8C42-2A8DF262B107}"/>
          </ac:spMkLst>
        </pc:spChg>
        <pc:spChg chg="mod topLvl">
          <ac:chgData name="DOMINGUEZ, Morgane" userId="d29c428e-ee62-4017-a838-521138d5b01c" providerId="ADAL" clId="{EBF85A46-4D90-44DB-80D0-7BE309217A95}" dt="2025-04-03T09:48:53.343" v="2111" actId="164"/>
          <ac:spMkLst>
            <pc:docMk/>
            <pc:sldMk cId="2760534912" sldId="2147474607"/>
            <ac:spMk id="12" creationId="{72A6D9D6-A6F0-1B75-42F4-8DE3AEDC3433}"/>
          </ac:spMkLst>
        </pc:spChg>
        <pc:spChg chg="mod topLvl">
          <ac:chgData name="DOMINGUEZ, Morgane" userId="d29c428e-ee62-4017-a838-521138d5b01c" providerId="ADAL" clId="{EBF85A46-4D90-44DB-80D0-7BE309217A95}" dt="2025-04-03T09:48:53.343" v="2111" actId="164"/>
          <ac:spMkLst>
            <pc:docMk/>
            <pc:sldMk cId="2760534912" sldId="2147474607"/>
            <ac:spMk id="14" creationId="{6442997E-9311-59DD-B027-9032FC17F02F}"/>
          </ac:spMkLst>
        </pc:spChg>
        <pc:spChg chg="mod topLvl">
          <ac:chgData name="DOMINGUEZ, Morgane" userId="d29c428e-ee62-4017-a838-521138d5b01c" providerId="ADAL" clId="{EBF85A46-4D90-44DB-80D0-7BE309217A95}" dt="2025-04-03T09:48:53.343" v="2111" actId="164"/>
          <ac:spMkLst>
            <pc:docMk/>
            <pc:sldMk cId="2760534912" sldId="2147474607"/>
            <ac:spMk id="15" creationId="{85EDF429-A571-955C-3B2B-3195A2EF19FA}"/>
          </ac:spMkLst>
        </pc:spChg>
        <pc:spChg chg="add del">
          <ac:chgData name="DOMINGUEZ, Morgane" userId="d29c428e-ee62-4017-a838-521138d5b01c" providerId="ADAL" clId="{EBF85A46-4D90-44DB-80D0-7BE309217A95}" dt="2025-03-19T13:24:07.499" v="1669" actId="478"/>
          <ac:spMkLst>
            <pc:docMk/>
            <pc:sldMk cId="2760534912" sldId="2147474607"/>
            <ac:spMk id="16" creationId="{EBB1F279-F122-C185-6774-A96C1A1F6247}"/>
          </ac:spMkLst>
        </pc:spChg>
        <pc:spChg chg="mod topLvl">
          <ac:chgData name="DOMINGUEZ, Morgane" userId="d29c428e-ee62-4017-a838-521138d5b01c" providerId="ADAL" clId="{EBF85A46-4D90-44DB-80D0-7BE309217A95}" dt="2025-04-03T09:48:53.343" v="2111" actId="164"/>
          <ac:spMkLst>
            <pc:docMk/>
            <pc:sldMk cId="2760534912" sldId="2147474607"/>
            <ac:spMk id="17" creationId="{F008FE36-6A3C-315B-A8CC-63FFD37E2201}"/>
          </ac:spMkLst>
        </pc:spChg>
        <pc:grpChg chg="del">
          <ac:chgData name="DOMINGUEZ, Morgane" userId="d29c428e-ee62-4017-a838-521138d5b01c" providerId="ADAL" clId="{EBF85A46-4D90-44DB-80D0-7BE309217A95}" dt="2025-03-19T13:26:10.898" v="1709" actId="165"/>
          <ac:grpSpMkLst>
            <pc:docMk/>
            <pc:sldMk cId="2760534912" sldId="2147474607"/>
            <ac:grpSpMk id="2" creationId="{2053A24B-72F4-1D50-F991-3E2DF640F0D3}"/>
          </ac:grpSpMkLst>
        </pc:grpChg>
        <pc:grpChg chg="add mod">
          <ac:chgData name="DOMINGUEZ, Morgane" userId="d29c428e-ee62-4017-a838-521138d5b01c" providerId="ADAL" clId="{EBF85A46-4D90-44DB-80D0-7BE309217A95}" dt="2025-04-03T09:48:53.343" v="2111" actId="164"/>
          <ac:grpSpMkLst>
            <pc:docMk/>
            <pc:sldMk cId="2760534912" sldId="2147474607"/>
            <ac:grpSpMk id="3" creationId="{CB32CBFB-746C-A364-69FE-F32EF68B5612}"/>
          </ac:grpSpMkLst>
        </pc:grpChg>
        <pc:grpChg chg="del">
          <ac:chgData name="DOMINGUEZ, Morgane" userId="d29c428e-ee62-4017-a838-521138d5b01c" providerId="ADAL" clId="{EBF85A46-4D90-44DB-80D0-7BE309217A95}" dt="2025-03-19T13:26:24.993" v="1714" actId="165"/>
          <ac:grpSpMkLst>
            <pc:docMk/>
            <pc:sldMk cId="2760534912" sldId="2147474607"/>
            <ac:grpSpMk id="3" creationId="{D8B30D7A-966B-C235-2970-D1990719C021}"/>
          </ac:grpSpMkLst>
        </pc:grpChg>
        <pc:grpChg chg="mod">
          <ac:chgData name="DOMINGUEZ, Morgane" userId="d29c428e-ee62-4017-a838-521138d5b01c" providerId="ADAL" clId="{EBF85A46-4D90-44DB-80D0-7BE309217A95}" dt="2025-04-03T09:48:53.343" v="2111" actId="164"/>
          <ac:grpSpMkLst>
            <pc:docMk/>
            <pc:sldMk cId="2760534912" sldId="2147474607"/>
            <ac:grpSpMk id="13" creationId="{6F499972-1FFA-D7F5-1DDC-460576849D34}"/>
          </ac:grpSpMkLst>
        </pc:grpChg>
        <pc:picChg chg="add mod">
          <ac:chgData name="DOMINGUEZ, Morgane" userId="d29c428e-ee62-4017-a838-521138d5b01c" providerId="ADAL" clId="{EBF85A46-4D90-44DB-80D0-7BE309217A95}" dt="2025-04-03T09:48:09.540" v="2106" actId="1076"/>
          <ac:picMkLst>
            <pc:docMk/>
            <pc:sldMk cId="2760534912" sldId="2147474607"/>
            <ac:picMk id="2" creationId="{CD7D117C-7254-B194-01B1-F98C8AA0DF4F}"/>
          </ac:picMkLst>
        </pc:picChg>
        <pc:picChg chg="del mod topLvl">
          <ac:chgData name="DOMINGUEZ, Morgane" userId="d29c428e-ee62-4017-a838-521138d5b01c" providerId="ADAL" clId="{EBF85A46-4D90-44DB-80D0-7BE309217A95}" dt="2025-03-19T13:26:12.473" v="1710" actId="478"/>
          <ac:picMkLst>
            <pc:docMk/>
            <pc:sldMk cId="2760534912" sldId="2147474607"/>
            <ac:picMk id="19" creationId="{E7567312-3FC9-CDF9-5FE9-060F71BC83C7}"/>
          </ac:picMkLst>
        </pc:picChg>
        <pc:picChg chg="add mod">
          <ac:chgData name="DOMINGUEZ, Morgane" userId="d29c428e-ee62-4017-a838-521138d5b01c" providerId="ADAL" clId="{EBF85A46-4D90-44DB-80D0-7BE309217A95}" dt="2025-04-03T09:48:53.343" v="2111" actId="164"/>
          <ac:picMkLst>
            <pc:docMk/>
            <pc:sldMk cId="2760534912" sldId="2147474607"/>
            <ac:picMk id="20" creationId="{12D6D080-3B5E-BBBD-2B9B-7B08625CD081}"/>
          </ac:picMkLst>
        </pc:picChg>
        <pc:picChg chg="del mod topLvl">
          <ac:chgData name="DOMINGUEZ, Morgane" userId="d29c428e-ee62-4017-a838-521138d5b01c" providerId="ADAL" clId="{EBF85A46-4D90-44DB-80D0-7BE309217A95}" dt="2025-03-19T13:26:26.677" v="1715" actId="478"/>
          <ac:picMkLst>
            <pc:docMk/>
            <pc:sldMk cId="2760534912" sldId="2147474607"/>
            <ac:picMk id="21" creationId="{17C170AB-1F08-9E7C-D6AE-79219F026D36}"/>
          </ac:picMkLst>
        </pc:picChg>
        <pc:picChg chg="add mod">
          <ac:chgData name="DOMINGUEZ, Morgane" userId="d29c428e-ee62-4017-a838-521138d5b01c" providerId="ADAL" clId="{EBF85A46-4D90-44DB-80D0-7BE309217A95}" dt="2025-04-03T09:48:53.343" v="2111" actId="164"/>
          <ac:picMkLst>
            <pc:docMk/>
            <pc:sldMk cId="2760534912" sldId="2147474607"/>
            <ac:picMk id="23" creationId="{9150D1BD-DE0E-2390-4438-88ED7945645B}"/>
          </ac:picMkLst>
        </pc:picChg>
      </pc:sldChg>
      <pc:sldChg chg="addSp delSp modSp mod modTransition delAnim modAnim">
        <pc:chgData name="DOMINGUEZ, Morgane" userId="d29c428e-ee62-4017-a838-521138d5b01c" providerId="ADAL" clId="{EBF85A46-4D90-44DB-80D0-7BE309217A95}" dt="2025-04-03T12:14:17.647" v="2242" actId="20577"/>
        <pc:sldMkLst>
          <pc:docMk/>
          <pc:sldMk cId="892742443" sldId="2147474624"/>
        </pc:sldMkLst>
        <pc:spChg chg="mod">
          <ac:chgData name="DOMINGUEZ, Morgane" userId="d29c428e-ee62-4017-a838-521138d5b01c" providerId="ADAL" clId="{EBF85A46-4D90-44DB-80D0-7BE309217A95}" dt="2025-03-12T11:37:28.081" v="1291" actId="20577"/>
          <ac:spMkLst>
            <pc:docMk/>
            <pc:sldMk cId="892742443" sldId="2147474624"/>
            <ac:spMk id="4" creationId="{B05E6615-CFAB-1233-17B4-B0281A66F74B}"/>
          </ac:spMkLst>
        </pc:spChg>
        <pc:spChg chg="mod">
          <ac:chgData name="DOMINGUEZ, Morgane" userId="d29c428e-ee62-4017-a838-521138d5b01c" providerId="ADAL" clId="{EBF85A46-4D90-44DB-80D0-7BE309217A95}" dt="2025-04-03T12:14:17.647" v="2242" actId="20577"/>
          <ac:spMkLst>
            <pc:docMk/>
            <pc:sldMk cId="892742443" sldId="2147474624"/>
            <ac:spMk id="11" creationId="{77525D21-DD21-EC2F-14FA-1F5D3E51C1AF}"/>
          </ac:spMkLst>
        </pc:spChg>
        <pc:grpChg chg="mod">
          <ac:chgData name="DOMINGUEZ, Morgane" userId="d29c428e-ee62-4017-a838-521138d5b01c" providerId="ADAL" clId="{EBF85A46-4D90-44DB-80D0-7BE309217A95}" dt="2025-03-12T11:39:34.726" v="1358" actId="14100"/>
          <ac:grpSpMkLst>
            <pc:docMk/>
            <pc:sldMk cId="892742443" sldId="2147474624"/>
            <ac:grpSpMk id="10" creationId="{AEDD5F13-BADA-AD25-3CC2-527DD782A46C}"/>
          </ac:grpSpMkLst>
        </pc:grpChg>
        <pc:picChg chg="add del mod">
          <ac:chgData name="DOMINGUEZ, Morgane" userId="d29c428e-ee62-4017-a838-521138d5b01c" providerId="ADAL" clId="{EBF85A46-4D90-44DB-80D0-7BE309217A95}" dt="2025-04-03T09:34:26.506" v="2054" actId="478"/>
          <ac:picMkLst>
            <pc:docMk/>
            <pc:sldMk cId="892742443" sldId="2147474624"/>
            <ac:picMk id="2" creationId="{87FDB815-278A-0169-A0E9-26B6B5825974}"/>
          </ac:picMkLst>
        </pc:picChg>
        <pc:picChg chg="add mod">
          <ac:chgData name="DOMINGUEZ, Morgane" userId="d29c428e-ee62-4017-a838-521138d5b01c" providerId="ADAL" clId="{EBF85A46-4D90-44DB-80D0-7BE309217A95}" dt="2025-04-03T09:37:43.964" v="2057" actId="1076"/>
          <ac:picMkLst>
            <pc:docMk/>
            <pc:sldMk cId="892742443" sldId="2147474624"/>
            <ac:picMk id="7" creationId="{024AD919-1BB7-3664-D19C-16248647166A}"/>
          </ac:picMkLst>
        </pc:picChg>
      </pc:sldChg>
      <pc:sldChg chg="addSp modSp mod modTransition modAnim">
        <pc:chgData name="DOMINGUEZ, Morgane" userId="d29c428e-ee62-4017-a838-521138d5b01c" providerId="ADAL" clId="{EBF85A46-4D90-44DB-80D0-7BE309217A95}" dt="2025-04-03T12:15:30.117" v="2245"/>
        <pc:sldMkLst>
          <pc:docMk/>
          <pc:sldMk cId="2849894684" sldId="2147474632"/>
        </pc:sldMkLst>
        <pc:picChg chg="add mod">
          <ac:chgData name="DOMINGUEZ, Morgane" userId="d29c428e-ee62-4017-a838-521138d5b01c" providerId="ADAL" clId="{EBF85A46-4D90-44DB-80D0-7BE309217A95}" dt="2025-04-03T09:49:43.217" v="2115" actId="1076"/>
          <ac:picMkLst>
            <pc:docMk/>
            <pc:sldMk cId="2849894684" sldId="2147474632"/>
            <ac:picMk id="3" creationId="{F1BDFB81-10C4-4211-90B9-03E79EEFC5C2}"/>
          </ac:picMkLst>
        </pc:picChg>
      </pc:sldChg>
      <pc:sldChg chg="addSp delSp modSp mod modTransition modAnim">
        <pc:chgData name="DOMINGUEZ, Morgane" userId="d29c428e-ee62-4017-a838-521138d5b01c" providerId="ADAL" clId="{EBF85A46-4D90-44DB-80D0-7BE309217A95}" dt="2025-04-04T15:12:39.902" v="2247" actId="14100"/>
        <pc:sldMkLst>
          <pc:docMk/>
          <pc:sldMk cId="674776575" sldId="2147474634"/>
        </pc:sldMkLst>
        <pc:picChg chg="add mod">
          <ac:chgData name="DOMINGUEZ, Morgane" userId="d29c428e-ee62-4017-a838-521138d5b01c" providerId="ADAL" clId="{EBF85A46-4D90-44DB-80D0-7BE309217A95}" dt="2025-04-03T08:06:31.348" v="1746" actId="1076"/>
          <ac:picMkLst>
            <pc:docMk/>
            <pc:sldMk cId="674776575" sldId="2147474634"/>
            <ac:picMk id="2" creationId="{C13D426B-7B7C-0D27-EBB6-464C3981CFAC}"/>
          </ac:picMkLst>
        </pc:picChg>
        <pc:picChg chg="del">
          <ac:chgData name="DOMINGUEZ, Morgane" userId="d29c428e-ee62-4017-a838-521138d5b01c" providerId="ADAL" clId="{EBF85A46-4D90-44DB-80D0-7BE309217A95}" dt="2025-03-12T10:05:13.519" v="4" actId="478"/>
          <ac:picMkLst>
            <pc:docMk/>
            <pc:sldMk cId="674776575" sldId="2147474634"/>
            <ac:picMk id="3" creationId="{1CA43BD9-7E6A-8B8F-7B38-6ED677FB926A}"/>
          </ac:picMkLst>
        </pc:picChg>
        <pc:picChg chg="add mod">
          <ac:chgData name="DOMINGUEZ, Morgane" userId="d29c428e-ee62-4017-a838-521138d5b01c" providerId="ADAL" clId="{EBF85A46-4D90-44DB-80D0-7BE309217A95}" dt="2025-04-04T15:12:39.902" v="2247" actId="14100"/>
          <ac:picMkLst>
            <pc:docMk/>
            <pc:sldMk cId="674776575" sldId="2147474634"/>
            <ac:picMk id="4" creationId="{9CE252DB-C744-A901-6527-36F4319F3782}"/>
          </ac:picMkLst>
        </pc:picChg>
      </pc:sldChg>
      <pc:sldChg chg="addSp modSp mod modTransition modAnim">
        <pc:chgData name="DOMINGUEZ, Morgane" userId="d29c428e-ee62-4017-a838-521138d5b01c" providerId="ADAL" clId="{EBF85A46-4D90-44DB-80D0-7BE309217A95}" dt="2025-04-03T12:00:46.317" v="2169"/>
        <pc:sldMkLst>
          <pc:docMk/>
          <pc:sldMk cId="3738750408" sldId="2147474635"/>
        </pc:sldMkLst>
        <pc:spChg chg="mod">
          <ac:chgData name="DOMINGUEZ, Morgane" userId="d29c428e-ee62-4017-a838-521138d5b01c" providerId="ADAL" clId="{EBF85A46-4D90-44DB-80D0-7BE309217A95}" dt="2025-03-12T10:18:24.037" v="299" actId="20577"/>
          <ac:spMkLst>
            <pc:docMk/>
            <pc:sldMk cId="3738750408" sldId="2147474635"/>
            <ac:spMk id="2" creationId="{AEF9A14D-AAEF-2C44-C527-30B7ABB4FDF1}"/>
          </ac:spMkLst>
        </pc:spChg>
        <pc:picChg chg="add mod">
          <ac:chgData name="DOMINGUEZ, Morgane" userId="d29c428e-ee62-4017-a838-521138d5b01c" providerId="ADAL" clId="{EBF85A46-4D90-44DB-80D0-7BE309217A95}" dt="2025-04-03T12:00:38.539" v="2167" actId="1076"/>
          <ac:picMkLst>
            <pc:docMk/>
            <pc:sldMk cId="3738750408" sldId="2147474635"/>
            <ac:picMk id="3" creationId="{A7ABDFA0-109C-7DA4-57E8-302D3C430E14}"/>
          </ac:picMkLst>
        </pc:picChg>
      </pc:sldChg>
      <pc:sldChg chg="addSp modSp mod modTransition modAnim">
        <pc:chgData name="DOMINGUEZ, Morgane" userId="d29c428e-ee62-4017-a838-521138d5b01c" providerId="ADAL" clId="{EBF85A46-4D90-44DB-80D0-7BE309217A95}" dt="2025-04-03T08:31:18.644" v="1858" actId="1076"/>
        <pc:sldMkLst>
          <pc:docMk/>
          <pc:sldMk cId="3192329836" sldId="2147474636"/>
        </pc:sldMkLst>
        <pc:spChg chg="mod">
          <ac:chgData name="DOMINGUEZ, Morgane" userId="d29c428e-ee62-4017-a838-521138d5b01c" providerId="ADAL" clId="{EBF85A46-4D90-44DB-80D0-7BE309217A95}" dt="2025-03-12T10:27:37.232" v="534" actId="20577"/>
          <ac:spMkLst>
            <pc:docMk/>
            <pc:sldMk cId="3192329836" sldId="2147474636"/>
            <ac:spMk id="7" creationId="{EC31FBAE-2E22-7824-26EE-4BBCFA5BEFE1}"/>
          </ac:spMkLst>
        </pc:spChg>
        <pc:picChg chg="add mod">
          <ac:chgData name="DOMINGUEZ, Morgane" userId="d29c428e-ee62-4017-a838-521138d5b01c" providerId="ADAL" clId="{EBF85A46-4D90-44DB-80D0-7BE309217A95}" dt="2025-04-03T08:31:18.644" v="1858" actId="1076"/>
          <ac:picMkLst>
            <pc:docMk/>
            <pc:sldMk cId="3192329836" sldId="2147474636"/>
            <ac:picMk id="2" creationId="{6053B8C3-A4BE-9766-CC8A-32CF2F6C0A4D}"/>
          </ac:picMkLst>
        </pc:picChg>
      </pc:sldChg>
      <pc:sldChg chg="addSp modSp mod modTransition modAnim">
        <pc:chgData name="DOMINGUEZ, Morgane" userId="d29c428e-ee62-4017-a838-521138d5b01c" providerId="ADAL" clId="{EBF85A46-4D90-44DB-80D0-7BE309217A95}" dt="2025-04-03T08:47:19.622" v="1909" actId="1076"/>
        <pc:sldMkLst>
          <pc:docMk/>
          <pc:sldMk cId="3262580620" sldId="2147474637"/>
        </pc:sldMkLst>
        <pc:spChg chg="mod">
          <ac:chgData name="DOMINGUEZ, Morgane" userId="d29c428e-ee62-4017-a838-521138d5b01c" providerId="ADAL" clId="{EBF85A46-4D90-44DB-80D0-7BE309217A95}" dt="2025-03-12T11:26:00.220" v="875" actId="20577"/>
          <ac:spMkLst>
            <pc:docMk/>
            <pc:sldMk cId="3262580620" sldId="2147474637"/>
            <ac:spMk id="7" creationId="{11043E42-0F8F-14C8-9172-77076F297020}"/>
          </ac:spMkLst>
        </pc:spChg>
        <pc:picChg chg="add mod">
          <ac:chgData name="DOMINGUEZ, Morgane" userId="d29c428e-ee62-4017-a838-521138d5b01c" providerId="ADAL" clId="{EBF85A46-4D90-44DB-80D0-7BE309217A95}" dt="2025-04-03T08:47:19.622" v="1909" actId="1076"/>
          <ac:picMkLst>
            <pc:docMk/>
            <pc:sldMk cId="3262580620" sldId="2147474637"/>
            <ac:picMk id="2" creationId="{207A7DC0-A431-AB1B-0F87-60A14F72775C}"/>
          </ac:picMkLst>
        </pc:picChg>
      </pc:sldChg>
      <pc:sldChg chg="addSp modSp mod modTransition modAnim">
        <pc:chgData name="DOMINGUEZ, Morgane" userId="d29c428e-ee62-4017-a838-521138d5b01c" providerId="ADAL" clId="{EBF85A46-4D90-44DB-80D0-7BE309217A95}" dt="2025-04-03T11:58:43.621" v="2116" actId="108"/>
        <pc:sldMkLst>
          <pc:docMk/>
          <pc:sldMk cId="3913625543" sldId="2147474639"/>
        </pc:sldMkLst>
        <pc:spChg chg="mod">
          <ac:chgData name="DOMINGUEZ, Morgane" userId="d29c428e-ee62-4017-a838-521138d5b01c" providerId="ADAL" clId="{EBF85A46-4D90-44DB-80D0-7BE309217A95}" dt="2025-03-12T10:10:00.800" v="97"/>
          <ac:spMkLst>
            <pc:docMk/>
            <pc:sldMk cId="3913625543" sldId="2147474639"/>
            <ac:spMk id="4" creationId="{C76E0F1B-3B95-F50F-F17F-A7612D3CCB67}"/>
          </ac:spMkLst>
        </pc:spChg>
        <pc:spChg chg="mod">
          <ac:chgData name="DOMINGUEZ, Morgane" userId="d29c428e-ee62-4017-a838-521138d5b01c" providerId="ADAL" clId="{EBF85A46-4D90-44DB-80D0-7BE309217A95}" dt="2025-04-03T11:58:43.621" v="2116" actId="108"/>
          <ac:spMkLst>
            <pc:docMk/>
            <pc:sldMk cId="3913625543" sldId="2147474639"/>
            <ac:spMk id="13" creationId="{2AAF59E2-AE8C-0AC0-A45D-2CAFF4DECF34}"/>
          </ac:spMkLst>
        </pc:spChg>
        <pc:picChg chg="add mod">
          <ac:chgData name="DOMINGUEZ, Morgane" userId="d29c428e-ee62-4017-a838-521138d5b01c" providerId="ADAL" clId="{EBF85A46-4D90-44DB-80D0-7BE309217A95}" dt="2025-04-03T08:15:36.575" v="1804" actId="1076"/>
          <ac:picMkLst>
            <pc:docMk/>
            <pc:sldMk cId="3913625543" sldId="2147474639"/>
            <ac:picMk id="2" creationId="{4C2D1591-0005-E3AA-DAC3-8E9A4EE4B642}"/>
          </ac:picMkLst>
        </pc:picChg>
      </pc:sldChg>
      <pc:sldChg chg="addSp delSp modSp mod modTransition modAnim">
        <pc:chgData name="DOMINGUEZ, Morgane" userId="d29c428e-ee62-4017-a838-521138d5b01c" providerId="ADAL" clId="{EBF85A46-4D90-44DB-80D0-7BE309217A95}" dt="2025-04-03T08:24:21.413" v="1832" actId="1076"/>
        <pc:sldMkLst>
          <pc:docMk/>
          <pc:sldMk cId="2848746135" sldId="2147474641"/>
        </pc:sldMkLst>
        <pc:spChg chg="mod">
          <ac:chgData name="DOMINGUEZ, Morgane" userId="d29c428e-ee62-4017-a838-521138d5b01c" providerId="ADAL" clId="{EBF85A46-4D90-44DB-80D0-7BE309217A95}" dt="2025-03-12T10:18:38.512" v="307" actId="20577"/>
          <ac:spMkLst>
            <pc:docMk/>
            <pc:sldMk cId="2848746135" sldId="2147474641"/>
            <ac:spMk id="4" creationId="{C76E0F1B-3B95-F50F-F17F-A7612D3CCB67}"/>
          </ac:spMkLst>
        </pc:spChg>
        <pc:spChg chg="mod">
          <ac:chgData name="DOMINGUEZ, Morgane" userId="d29c428e-ee62-4017-a838-521138d5b01c" providerId="ADAL" clId="{EBF85A46-4D90-44DB-80D0-7BE309217A95}" dt="2025-03-12T10:23:57.509" v="355" actId="1076"/>
          <ac:spMkLst>
            <pc:docMk/>
            <pc:sldMk cId="2848746135" sldId="2147474641"/>
            <ac:spMk id="7" creationId="{21541436-01D5-7605-3742-8A54E067D4D9}"/>
          </ac:spMkLst>
        </pc:spChg>
        <pc:spChg chg="mod">
          <ac:chgData name="DOMINGUEZ, Morgane" userId="d29c428e-ee62-4017-a838-521138d5b01c" providerId="ADAL" clId="{EBF85A46-4D90-44DB-80D0-7BE309217A95}" dt="2025-03-12T10:23:57.509" v="355" actId="1076"/>
          <ac:spMkLst>
            <pc:docMk/>
            <pc:sldMk cId="2848746135" sldId="2147474641"/>
            <ac:spMk id="8" creationId="{DB3EBEE7-CFED-16C1-97C4-3100F72DD824}"/>
          </ac:spMkLst>
        </pc:spChg>
        <pc:spChg chg="mod">
          <ac:chgData name="DOMINGUEZ, Morgane" userId="d29c428e-ee62-4017-a838-521138d5b01c" providerId="ADAL" clId="{EBF85A46-4D90-44DB-80D0-7BE309217A95}" dt="2025-03-12T10:23:50.446" v="354" actId="1076"/>
          <ac:spMkLst>
            <pc:docMk/>
            <pc:sldMk cId="2848746135" sldId="2147474641"/>
            <ac:spMk id="9" creationId="{604DDD2E-4E84-ADF0-85DB-4FC6162DA8FB}"/>
          </ac:spMkLst>
        </pc:spChg>
        <pc:grpChg chg="mod">
          <ac:chgData name="DOMINGUEZ, Morgane" userId="d29c428e-ee62-4017-a838-521138d5b01c" providerId="ADAL" clId="{EBF85A46-4D90-44DB-80D0-7BE309217A95}" dt="2025-03-12T10:18:44.513" v="308" actId="14100"/>
          <ac:grpSpMkLst>
            <pc:docMk/>
            <pc:sldMk cId="2848746135" sldId="2147474641"/>
            <ac:grpSpMk id="3" creationId="{717959A1-52EF-A33C-AE82-458F0395A1A7}"/>
          </ac:grpSpMkLst>
        </pc:grpChg>
        <pc:picChg chg="add mod">
          <ac:chgData name="DOMINGUEZ, Morgane" userId="d29c428e-ee62-4017-a838-521138d5b01c" providerId="ADAL" clId="{EBF85A46-4D90-44DB-80D0-7BE309217A95}" dt="2025-04-03T08:24:21.413" v="1832" actId="1076"/>
          <ac:picMkLst>
            <pc:docMk/>
            <pc:sldMk cId="2848746135" sldId="2147474641"/>
            <ac:picMk id="2" creationId="{C3431EFA-4B48-B950-0048-3AFBC77C197E}"/>
          </ac:picMkLst>
        </pc:picChg>
        <pc:picChg chg="del">
          <ac:chgData name="DOMINGUEZ, Morgane" userId="d29c428e-ee62-4017-a838-521138d5b01c" providerId="ADAL" clId="{EBF85A46-4D90-44DB-80D0-7BE309217A95}" dt="2025-03-12T10:22:59.454" v="321" actId="478"/>
          <ac:picMkLst>
            <pc:docMk/>
            <pc:sldMk cId="2848746135" sldId="2147474641"/>
            <ac:picMk id="10" creationId="{F029DF1A-D80F-50DB-A30A-E980213DDC14}"/>
          </ac:picMkLst>
        </pc:picChg>
        <pc:picChg chg="add mod">
          <ac:chgData name="DOMINGUEZ, Morgane" userId="d29c428e-ee62-4017-a838-521138d5b01c" providerId="ADAL" clId="{EBF85A46-4D90-44DB-80D0-7BE309217A95}" dt="2025-03-12T10:23:46.879" v="353" actId="14100"/>
          <ac:picMkLst>
            <pc:docMk/>
            <pc:sldMk cId="2848746135" sldId="2147474641"/>
            <ac:picMk id="11" creationId="{1D6A38E8-A42B-D65A-4D60-85F48DACC20C}"/>
          </ac:picMkLst>
        </pc:picChg>
      </pc:sldChg>
      <pc:sldChg chg="addSp delSp modSp mod modTransition modAnim">
        <pc:chgData name="DOMINGUEZ, Morgane" userId="d29c428e-ee62-4017-a838-521138d5b01c" providerId="ADAL" clId="{EBF85A46-4D90-44DB-80D0-7BE309217A95}" dt="2025-04-03T08:26:25.612" v="1839" actId="1076"/>
        <pc:sldMkLst>
          <pc:docMk/>
          <pc:sldMk cId="1630817093" sldId="2147474642"/>
        </pc:sldMkLst>
        <pc:spChg chg="mod">
          <ac:chgData name="DOMINGUEZ, Morgane" userId="d29c428e-ee62-4017-a838-521138d5b01c" providerId="ADAL" clId="{EBF85A46-4D90-44DB-80D0-7BE309217A95}" dt="2025-03-12T10:24:39.145" v="388" actId="1076"/>
          <ac:spMkLst>
            <pc:docMk/>
            <pc:sldMk cId="1630817093" sldId="2147474642"/>
            <ac:spMk id="4" creationId="{C76E0F1B-3B95-F50F-F17F-A7612D3CCB67}"/>
          </ac:spMkLst>
        </pc:spChg>
        <pc:spChg chg="mod">
          <ac:chgData name="DOMINGUEZ, Morgane" userId="d29c428e-ee62-4017-a838-521138d5b01c" providerId="ADAL" clId="{EBF85A46-4D90-44DB-80D0-7BE309217A95}" dt="2025-03-17T11:07:32.182" v="1639" actId="20577"/>
          <ac:spMkLst>
            <pc:docMk/>
            <pc:sldMk cId="1630817093" sldId="2147474642"/>
            <ac:spMk id="7" creationId="{21541436-01D5-7605-3742-8A54E067D4D9}"/>
          </ac:spMkLst>
        </pc:spChg>
        <pc:spChg chg="mod">
          <ac:chgData name="DOMINGUEZ, Morgane" userId="d29c428e-ee62-4017-a838-521138d5b01c" providerId="ADAL" clId="{EBF85A46-4D90-44DB-80D0-7BE309217A95}" dt="2025-03-12T10:25:19.094" v="421" actId="1076"/>
          <ac:spMkLst>
            <pc:docMk/>
            <pc:sldMk cId="1630817093" sldId="2147474642"/>
            <ac:spMk id="8" creationId="{DB3EBEE7-CFED-16C1-97C4-3100F72DD824}"/>
          </ac:spMkLst>
        </pc:spChg>
        <pc:spChg chg="mod">
          <ac:chgData name="DOMINGUEZ, Morgane" userId="d29c428e-ee62-4017-a838-521138d5b01c" providerId="ADAL" clId="{EBF85A46-4D90-44DB-80D0-7BE309217A95}" dt="2025-03-12T10:24:43.148" v="389" actId="1076"/>
          <ac:spMkLst>
            <pc:docMk/>
            <pc:sldMk cId="1630817093" sldId="2147474642"/>
            <ac:spMk id="9" creationId="{604DDD2E-4E84-ADF0-85DB-4FC6162DA8FB}"/>
          </ac:spMkLst>
        </pc:spChg>
        <pc:grpChg chg="mod">
          <ac:chgData name="DOMINGUEZ, Morgane" userId="d29c428e-ee62-4017-a838-521138d5b01c" providerId="ADAL" clId="{EBF85A46-4D90-44DB-80D0-7BE309217A95}" dt="2025-03-12T10:24:36.420" v="387" actId="1076"/>
          <ac:grpSpMkLst>
            <pc:docMk/>
            <pc:sldMk cId="1630817093" sldId="2147474642"/>
            <ac:grpSpMk id="3" creationId="{717959A1-52EF-A33C-AE82-458F0395A1A7}"/>
          </ac:grpSpMkLst>
        </pc:grpChg>
        <pc:picChg chg="add mod">
          <ac:chgData name="DOMINGUEZ, Morgane" userId="d29c428e-ee62-4017-a838-521138d5b01c" providerId="ADAL" clId="{EBF85A46-4D90-44DB-80D0-7BE309217A95}" dt="2025-03-12T10:24:09.936" v="357"/>
          <ac:picMkLst>
            <pc:docMk/>
            <pc:sldMk cId="1630817093" sldId="2147474642"/>
            <ac:picMk id="2" creationId="{89E491DD-A2ED-021A-4190-6B8B19104313}"/>
          </ac:picMkLst>
        </pc:picChg>
        <pc:picChg chg="add mod">
          <ac:chgData name="DOMINGUEZ, Morgane" userId="d29c428e-ee62-4017-a838-521138d5b01c" providerId="ADAL" clId="{EBF85A46-4D90-44DB-80D0-7BE309217A95}" dt="2025-04-03T08:26:25.612" v="1839" actId="1076"/>
          <ac:picMkLst>
            <pc:docMk/>
            <pc:sldMk cId="1630817093" sldId="2147474642"/>
            <ac:picMk id="10" creationId="{136C7497-C969-B845-772B-E1A7AA51BD57}"/>
          </ac:picMkLst>
        </pc:picChg>
        <pc:picChg chg="del">
          <ac:chgData name="DOMINGUEZ, Morgane" userId="d29c428e-ee62-4017-a838-521138d5b01c" providerId="ADAL" clId="{EBF85A46-4D90-44DB-80D0-7BE309217A95}" dt="2025-03-12T10:24:09.293" v="356" actId="478"/>
          <ac:picMkLst>
            <pc:docMk/>
            <pc:sldMk cId="1630817093" sldId="2147474642"/>
            <ac:picMk id="10" creationId="{F029DF1A-D80F-50DB-A30A-E980213DDC14}"/>
          </ac:picMkLst>
        </pc:picChg>
      </pc:sldChg>
      <pc:sldChg chg="addSp delSp modSp mod modTransition modAnim">
        <pc:chgData name="DOMINGUEZ, Morgane" userId="d29c428e-ee62-4017-a838-521138d5b01c" providerId="ADAL" clId="{EBF85A46-4D90-44DB-80D0-7BE309217A95}" dt="2025-04-03T08:28:08.486" v="1845" actId="1076"/>
        <pc:sldMkLst>
          <pc:docMk/>
          <pc:sldMk cId="3500599765" sldId="2147474643"/>
        </pc:sldMkLst>
        <pc:spChg chg="mod">
          <ac:chgData name="DOMINGUEZ, Morgane" userId="d29c428e-ee62-4017-a838-521138d5b01c" providerId="ADAL" clId="{EBF85A46-4D90-44DB-80D0-7BE309217A95}" dt="2025-03-12T10:25:43.138" v="447" actId="20577"/>
          <ac:spMkLst>
            <pc:docMk/>
            <pc:sldMk cId="3500599765" sldId="2147474643"/>
            <ac:spMk id="4" creationId="{C76E0F1B-3B95-F50F-F17F-A7612D3CCB67}"/>
          </ac:spMkLst>
        </pc:spChg>
        <pc:spChg chg="mod">
          <ac:chgData name="DOMINGUEZ, Morgane" userId="d29c428e-ee62-4017-a838-521138d5b01c" providerId="ADAL" clId="{EBF85A46-4D90-44DB-80D0-7BE309217A95}" dt="2025-03-12T10:26:14.037" v="473" actId="1076"/>
          <ac:spMkLst>
            <pc:docMk/>
            <pc:sldMk cId="3500599765" sldId="2147474643"/>
            <ac:spMk id="7" creationId="{21541436-01D5-7605-3742-8A54E067D4D9}"/>
          </ac:spMkLst>
        </pc:spChg>
        <pc:spChg chg="mod">
          <ac:chgData name="DOMINGUEZ, Morgane" userId="d29c428e-ee62-4017-a838-521138d5b01c" providerId="ADAL" clId="{EBF85A46-4D90-44DB-80D0-7BE309217A95}" dt="2025-03-12T10:26:14.037" v="473" actId="1076"/>
          <ac:spMkLst>
            <pc:docMk/>
            <pc:sldMk cId="3500599765" sldId="2147474643"/>
            <ac:spMk id="8" creationId="{DB3EBEE7-CFED-16C1-97C4-3100F72DD824}"/>
          </ac:spMkLst>
        </pc:spChg>
        <pc:spChg chg="mod">
          <ac:chgData name="DOMINGUEZ, Morgane" userId="d29c428e-ee62-4017-a838-521138d5b01c" providerId="ADAL" clId="{EBF85A46-4D90-44DB-80D0-7BE309217A95}" dt="2025-03-12T10:26:10.146" v="472" actId="1076"/>
          <ac:spMkLst>
            <pc:docMk/>
            <pc:sldMk cId="3500599765" sldId="2147474643"/>
            <ac:spMk id="9" creationId="{604DDD2E-4E84-ADF0-85DB-4FC6162DA8FB}"/>
          </ac:spMkLst>
        </pc:spChg>
        <pc:grpChg chg="mod">
          <ac:chgData name="DOMINGUEZ, Morgane" userId="d29c428e-ee62-4017-a838-521138d5b01c" providerId="ADAL" clId="{EBF85A46-4D90-44DB-80D0-7BE309217A95}" dt="2025-03-12T10:25:50.313" v="449" actId="1076"/>
          <ac:grpSpMkLst>
            <pc:docMk/>
            <pc:sldMk cId="3500599765" sldId="2147474643"/>
            <ac:grpSpMk id="3" creationId="{717959A1-52EF-A33C-AE82-458F0395A1A7}"/>
          </ac:grpSpMkLst>
        </pc:grpChg>
        <pc:picChg chg="add mod">
          <ac:chgData name="DOMINGUEZ, Morgane" userId="d29c428e-ee62-4017-a838-521138d5b01c" providerId="ADAL" clId="{EBF85A46-4D90-44DB-80D0-7BE309217A95}" dt="2025-03-12T10:26:07.344" v="471" actId="1076"/>
          <ac:picMkLst>
            <pc:docMk/>
            <pc:sldMk cId="3500599765" sldId="2147474643"/>
            <ac:picMk id="2" creationId="{77014D41-B216-8813-FBD9-633840405804}"/>
          </ac:picMkLst>
        </pc:picChg>
        <pc:picChg chg="add mod">
          <ac:chgData name="DOMINGUEZ, Morgane" userId="d29c428e-ee62-4017-a838-521138d5b01c" providerId="ADAL" clId="{EBF85A46-4D90-44DB-80D0-7BE309217A95}" dt="2025-04-03T08:28:08.486" v="1845" actId="1076"/>
          <ac:picMkLst>
            <pc:docMk/>
            <pc:sldMk cId="3500599765" sldId="2147474643"/>
            <ac:picMk id="10" creationId="{663846D6-1F2C-8FFD-7F74-23B7F49104BC}"/>
          </ac:picMkLst>
        </pc:picChg>
        <pc:picChg chg="del">
          <ac:chgData name="DOMINGUEZ, Morgane" userId="d29c428e-ee62-4017-a838-521138d5b01c" providerId="ADAL" clId="{EBF85A46-4D90-44DB-80D0-7BE309217A95}" dt="2025-03-12T10:25:24.677" v="422" actId="478"/>
          <ac:picMkLst>
            <pc:docMk/>
            <pc:sldMk cId="3500599765" sldId="2147474643"/>
            <ac:picMk id="10" creationId="{F029DF1A-D80F-50DB-A30A-E980213DDC14}"/>
          </ac:picMkLst>
        </pc:picChg>
      </pc:sldChg>
      <pc:sldChg chg="addSp delSp modSp mod modTransition modAnim">
        <pc:chgData name="DOMINGUEZ, Morgane" userId="d29c428e-ee62-4017-a838-521138d5b01c" providerId="ADAL" clId="{EBF85A46-4D90-44DB-80D0-7BE309217A95}" dt="2025-04-03T12:01:54.858" v="2170" actId="108"/>
        <pc:sldMkLst>
          <pc:docMk/>
          <pc:sldMk cId="2854425455" sldId="2147474644"/>
        </pc:sldMkLst>
        <pc:spChg chg="mod">
          <ac:chgData name="DOMINGUEZ, Morgane" userId="d29c428e-ee62-4017-a838-521138d5b01c" providerId="ADAL" clId="{EBF85A46-4D90-44DB-80D0-7BE309217A95}" dt="2025-03-12T10:26:35.105" v="495" actId="20577"/>
          <ac:spMkLst>
            <pc:docMk/>
            <pc:sldMk cId="2854425455" sldId="2147474644"/>
            <ac:spMk id="4" creationId="{C76E0F1B-3B95-F50F-F17F-A7612D3CCB67}"/>
          </ac:spMkLst>
        </pc:spChg>
        <pc:spChg chg="mod">
          <ac:chgData name="DOMINGUEZ, Morgane" userId="d29c428e-ee62-4017-a838-521138d5b01c" providerId="ADAL" clId="{EBF85A46-4D90-44DB-80D0-7BE309217A95}" dt="2025-04-03T12:01:54.858" v="2170" actId="108"/>
          <ac:spMkLst>
            <pc:docMk/>
            <pc:sldMk cId="2854425455" sldId="2147474644"/>
            <ac:spMk id="7" creationId="{21541436-01D5-7605-3742-8A54E067D4D9}"/>
          </ac:spMkLst>
        </pc:spChg>
        <pc:spChg chg="mod">
          <ac:chgData name="DOMINGUEZ, Morgane" userId="d29c428e-ee62-4017-a838-521138d5b01c" providerId="ADAL" clId="{EBF85A46-4D90-44DB-80D0-7BE309217A95}" dt="2025-03-12T10:26:58.331" v="500" actId="1076"/>
          <ac:spMkLst>
            <pc:docMk/>
            <pc:sldMk cId="2854425455" sldId="2147474644"/>
            <ac:spMk id="8" creationId="{DB3EBEE7-CFED-16C1-97C4-3100F72DD824}"/>
          </ac:spMkLst>
        </pc:spChg>
        <pc:spChg chg="mod">
          <ac:chgData name="DOMINGUEZ, Morgane" userId="d29c428e-ee62-4017-a838-521138d5b01c" providerId="ADAL" clId="{EBF85A46-4D90-44DB-80D0-7BE309217A95}" dt="2025-03-12T10:26:52.547" v="499" actId="1076"/>
          <ac:spMkLst>
            <pc:docMk/>
            <pc:sldMk cId="2854425455" sldId="2147474644"/>
            <ac:spMk id="9" creationId="{604DDD2E-4E84-ADF0-85DB-4FC6162DA8FB}"/>
          </ac:spMkLst>
        </pc:spChg>
        <pc:spChg chg="mod">
          <ac:chgData name="DOMINGUEZ, Morgane" userId="d29c428e-ee62-4017-a838-521138d5b01c" providerId="ADAL" clId="{EBF85A46-4D90-44DB-80D0-7BE309217A95}" dt="2025-03-12T10:26:49.713" v="498" actId="14100"/>
          <ac:spMkLst>
            <pc:docMk/>
            <pc:sldMk cId="2854425455" sldId="2147474644"/>
            <ac:spMk id="11" creationId="{C56D3D75-F97C-7CA4-4E78-6F5AD86BFBE7}"/>
          </ac:spMkLst>
        </pc:spChg>
        <pc:grpChg chg="mod">
          <ac:chgData name="DOMINGUEZ, Morgane" userId="d29c428e-ee62-4017-a838-521138d5b01c" providerId="ADAL" clId="{EBF85A46-4D90-44DB-80D0-7BE309217A95}" dt="2025-03-12T10:26:39.508" v="496" actId="14100"/>
          <ac:grpSpMkLst>
            <pc:docMk/>
            <pc:sldMk cId="2854425455" sldId="2147474644"/>
            <ac:grpSpMk id="3" creationId="{717959A1-52EF-A33C-AE82-458F0395A1A7}"/>
          </ac:grpSpMkLst>
        </pc:grpChg>
        <pc:picChg chg="add mod">
          <ac:chgData name="DOMINGUEZ, Morgane" userId="d29c428e-ee62-4017-a838-521138d5b01c" providerId="ADAL" clId="{EBF85A46-4D90-44DB-80D0-7BE309217A95}" dt="2025-03-12T10:26:22.384" v="475"/>
          <ac:picMkLst>
            <pc:docMk/>
            <pc:sldMk cId="2854425455" sldId="2147474644"/>
            <ac:picMk id="2" creationId="{FC89275A-B1FA-BFD3-1E43-299BDD4DBE86}"/>
          </ac:picMkLst>
        </pc:picChg>
        <pc:picChg chg="add mod">
          <ac:chgData name="DOMINGUEZ, Morgane" userId="d29c428e-ee62-4017-a838-521138d5b01c" providerId="ADAL" clId="{EBF85A46-4D90-44DB-80D0-7BE309217A95}" dt="2025-04-03T08:29:58.125" v="1851" actId="1076"/>
          <ac:picMkLst>
            <pc:docMk/>
            <pc:sldMk cId="2854425455" sldId="2147474644"/>
            <ac:picMk id="10" creationId="{62C2C1B7-FB62-BEE5-4BCC-E99AC6A27D57}"/>
          </ac:picMkLst>
        </pc:picChg>
        <pc:picChg chg="del">
          <ac:chgData name="DOMINGUEZ, Morgane" userId="d29c428e-ee62-4017-a838-521138d5b01c" providerId="ADAL" clId="{EBF85A46-4D90-44DB-80D0-7BE309217A95}" dt="2025-03-12T10:26:21.849" v="474" actId="478"/>
          <ac:picMkLst>
            <pc:docMk/>
            <pc:sldMk cId="2854425455" sldId="2147474644"/>
            <ac:picMk id="10" creationId="{F029DF1A-D80F-50DB-A30A-E980213DDC14}"/>
          </ac:picMkLst>
        </pc:picChg>
      </pc:sldChg>
      <pc:sldChg chg="addSp delSp modSp mod modTransition modAnim">
        <pc:chgData name="DOMINGUEZ, Morgane" userId="d29c428e-ee62-4017-a838-521138d5b01c" providerId="ADAL" clId="{EBF85A46-4D90-44DB-80D0-7BE309217A95}" dt="2025-04-03T12:02:37.957" v="2172" actId="108"/>
        <pc:sldMkLst>
          <pc:docMk/>
          <pc:sldMk cId="2099658127" sldId="2147474645"/>
        </pc:sldMkLst>
        <pc:spChg chg="mod">
          <ac:chgData name="DOMINGUEZ, Morgane" userId="d29c428e-ee62-4017-a838-521138d5b01c" providerId="ADAL" clId="{EBF85A46-4D90-44DB-80D0-7BE309217A95}" dt="2025-03-12T10:28:09.481" v="575" actId="14100"/>
          <ac:spMkLst>
            <pc:docMk/>
            <pc:sldMk cId="2099658127" sldId="2147474645"/>
            <ac:spMk id="4" creationId="{C76E0F1B-3B95-F50F-F17F-A7612D3CCB67}"/>
          </ac:spMkLst>
        </pc:spChg>
        <pc:spChg chg="mod">
          <ac:chgData name="DOMINGUEZ, Morgane" userId="d29c428e-ee62-4017-a838-521138d5b01c" providerId="ADAL" clId="{EBF85A46-4D90-44DB-80D0-7BE309217A95}" dt="2025-03-17T11:09:22.223" v="1668" actId="20577"/>
          <ac:spMkLst>
            <pc:docMk/>
            <pc:sldMk cId="2099658127" sldId="2147474645"/>
            <ac:spMk id="8" creationId="{41ECE362-4EAC-BEE8-4F07-5616558DF01F}"/>
          </ac:spMkLst>
        </pc:spChg>
        <pc:spChg chg="mod topLvl">
          <ac:chgData name="DOMINGUEZ, Morgane" userId="d29c428e-ee62-4017-a838-521138d5b01c" providerId="ADAL" clId="{EBF85A46-4D90-44DB-80D0-7BE309217A95}" dt="2025-04-03T12:02:31.853" v="2171" actId="14100"/>
          <ac:spMkLst>
            <pc:docMk/>
            <pc:sldMk cId="2099658127" sldId="2147474645"/>
            <ac:spMk id="13" creationId="{2AAF59E2-AE8C-0AC0-A45D-2CAFF4DECF34}"/>
          </ac:spMkLst>
        </pc:spChg>
        <pc:spChg chg="mod">
          <ac:chgData name="DOMINGUEZ, Morgane" userId="d29c428e-ee62-4017-a838-521138d5b01c" providerId="ADAL" clId="{EBF85A46-4D90-44DB-80D0-7BE309217A95}" dt="2025-04-03T08:34:06.049" v="1866" actId="20577"/>
          <ac:spMkLst>
            <pc:docMk/>
            <pc:sldMk cId="2099658127" sldId="2147474645"/>
            <ac:spMk id="14" creationId="{A48E4669-1D66-ABFC-A5C8-C64487243102}"/>
          </ac:spMkLst>
        </pc:spChg>
        <pc:spChg chg="mod">
          <ac:chgData name="DOMINGUEZ, Morgane" userId="d29c428e-ee62-4017-a838-521138d5b01c" providerId="ADAL" clId="{EBF85A46-4D90-44DB-80D0-7BE309217A95}" dt="2025-04-03T12:02:37.957" v="2172" actId="108"/>
          <ac:spMkLst>
            <pc:docMk/>
            <pc:sldMk cId="2099658127" sldId="2147474645"/>
            <ac:spMk id="18" creationId="{7CDBF41B-47E0-7441-3C1C-BFF4963D775A}"/>
          </ac:spMkLst>
        </pc:spChg>
        <pc:grpChg chg="mod">
          <ac:chgData name="DOMINGUEZ, Morgane" userId="d29c428e-ee62-4017-a838-521138d5b01c" providerId="ADAL" clId="{EBF85A46-4D90-44DB-80D0-7BE309217A95}" dt="2025-03-12T10:28:12.223" v="576" actId="14100"/>
          <ac:grpSpMkLst>
            <pc:docMk/>
            <pc:sldMk cId="2099658127" sldId="2147474645"/>
            <ac:grpSpMk id="3" creationId="{717959A1-52EF-A33C-AE82-458F0395A1A7}"/>
          </ac:grpSpMkLst>
        </pc:grpChg>
        <pc:grpChg chg="del">
          <ac:chgData name="DOMINGUEZ, Morgane" userId="d29c428e-ee62-4017-a838-521138d5b01c" providerId="ADAL" clId="{EBF85A46-4D90-44DB-80D0-7BE309217A95}" dt="2025-03-12T10:40:06.544" v="605" actId="165"/>
          <ac:grpSpMkLst>
            <pc:docMk/>
            <pc:sldMk cId="2099658127" sldId="2147474645"/>
            <ac:grpSpMk id="9" creationId="{CC1B5506-CA84-13AB-EAF9-C3CF972DC17C}"/>
          </ac:grpSpMkLst>
        </pc:grpChg>
        <pc:grpChg chg="add mod">
          <ac:chgData name="DOMINGUEZ, Morgane" userId="d29c428e-ee62-4017-a838-521138d5b01c" providerId="ADAL" clId="{EBF85A46-4D90-44DB-80D0-7BE309217A95}" dt="2025-04-03T12:02:31.853" v="2171" actId="14100"/>
          <ac:grpSpMkLst>
            <pc:docMk/>
            <pc:sldMk cId="2099658127" sldId="2147474645"/>
            <ac:grpSpMk id="9" creationId="{D10EA17F-476B-6D4F-D449-712058E98C6E}"/>
          </ac:grpSpMkLst>
        </pc:grpChg>
        <pc:picChg chg="add mod">
          <ac:chgData name="DOMINGUEZ, Morgane" userId="d29c428e-ee62-4017-a838-521138d5b01c" providerId="ADAL" clId="{EBF85A46-4D90-44DB-80D0-7BE309217A95}" dt="2025-04-03T08:33:41.931" v="1865" actId="1076"/>
          <ac:picMkLst>
            <pc:docMk/>
            <pc:sldMk cId="2099658127" sldId="2147474645"/>
            <ac:picMk id="2" creationId="{30E889A8-6029-15B4-7195-3037EBC39703}"/>
          </ac:picMkLst>
        </pc:picChg>
        <pc:picChg chg="del mod topLvl">
          <ac:chgData name="DOMINGUEZ, Morgane" userId="d29c428e-ee62-4017-a838-521138d5b01c" providerId="ADAL" clId="{EBF85A46-4D90-44DB-80D0-7BE309217A95}" dt="2025-03-12T10:40:08.646" v="606" actId="478"/>
          <ac:picMkLst>
            <pc:docMk/>
            <pc:sldMk cId="2099658127" sldId="2147474645"/>
            <ac:picMk id="11" creationId="{F3EDA599-3CC7-DA76-3068-3715E6CC4EB0}"/>
          </ac:picMkLst>
        </pc:picChg>
        <pc:picChg chg="add mod">
          <ac:chgData name="DOMINGUEZ, Morgane" userId="d29c428e-ee62-4017-a838-521138d5b01c" providerId="ADAL" clId="{EBF85A46-4D90-44DB-80D0-7BE309217A95}" dt="2025-04-03T12:02:31.853" v="2171" actId="14100"/>
          <ac:picMkLst>
            <pc:docMk/>
            <pc:sldMk cId="2099658127" sldId="2147474645"/>
            <ac:picMk id="1026" creationId="{EDB1B656-EEDF-C43E-A3FF-2C5C7CAE481F}"/>
          </ac:picMkLst>
        </pc:picChg>
      </pc:sldChg>
      <pc:sldChg chg="addSp delSp modSp mod modTransition modAnim">
        <pc:chgData name="DOMINGUEZ, Morgane" userId="d29c428e-ee62-4017-a838-521138d5b01c" providerId="ADAL" clId="{EBF85A46-4D90-44DB-80D0-7BE309217A95}" dt="2025-04-03T08:39:49.472" v="1880"/>
        <pc:sldMkLst>
          <pc:docMk/>
          <pc:sldMk cId="3429084135" sldId="2147474646"/>
        </pc:sldMkLst>
        <pc:spChg chg="add del">
          <ac:chgData name="DOMINGUEZ, Morgane" userId="d29c428e-ee62-4017-a838-521138d5b01c" providerId="ADAL" clId="{EBF85A46-4D90-44DB-80D0-7BE309217A95}" dt="2025-03-12T11:09:48.474" v="681" actId="478"/>
          <ac:spMkLst>
            <pc:docMk/>
            <pc:sldMk cId="3429084135" sldId="2147474646"/>
            <ac:spMk id="2" creationId="{2FDA67EE-B424-86D0-5988-33E4A6CDDD01}"/>
          </ac:spMkLst>
        </pc:spChg>
        <pc:spChg chg="mod">
          <ac:chgData name="DOMINGUEZ, Morgane" userId="d29c428e-ee62-4017-a838-521138d5b01c" providerId="ADAL" clId="{EBF85A46-4D90-44DB-80D0-7BE309217A95}" dt="2025-03-17T10:17:27.747" v="1555" actId="20577"/>
          <ac:spMkLst>
            <pc:docMk/>
            <pc:sldMk cId="3429084135" sldId="2147474646"/>
            <ac:spMk id="4" creationId="{C76E0F1B-3B95-F50F-F17F-A7612D3CCB67}"/>
          </ac:spMkLst>
        </pc:spChg>
        <pc:spChg chg="mod">
          <ac:chgData name="DOMINGUEZ, Morgane" userId="d29c428e-ee62-4017-a838-521138d5b01c" providerId="ADAL" clId="{EBF85A46-4D90-44DB-80D0-7BE309217A95}" dt="2025-03-17T10:23:00.731" v="1571" actId="20577"/>
          <ac:spMkLst>
            <pc:docMk/>
            <pc:sldMk cId="3429084135" sldId="2147474646"/>
            <ac:spMk id="9" creationId="{227F0228-316F-B987-5F2D-B91287EF9996}"/>
          </ac:spMkLst>
        </pc:spChg>
        <pc:spChg chg="mod topLvl">
          <ac:chgData name="DOMINGUEZ, Morgane" userId="d29c428e-ee62-4017-a838-521138d5b01c" providerId="ADAL" clId="{EBF85A46-4D90-44DB-80D0-7BE309217A95}" dt="2025-04-03T08:39:37.342" v="1879" actId="164"/>
          <ac:spMkLst>
            <pc:docMk/>
            <pc:sldMk cId="3429084135" sldId="2147474646"/>
            <ac:spMk id="12" creationId="{C3EFE8A1-3001-BB5C-5CB7-4F15D08D04BD}"/>
          </ac:spMkLst>
        </pc:spChg>
        <pc:spChg chg="mod topLvl">
          <ac:chgData name="DOMINGUEZ, Morgane" userId="d29c428e-ee62-4017-a838-521138d5b01c" providerId="ADAL" clId="{EBF85A46-4D90-44DB-80D0-7BE309217A95}" dt="2025-04-03T08:39:37.342" v="1879" actId="164"/>
          <ac:spMkLst>
            <pc:docMk/>
            <pc:sldMk cId="3429084135" sldId="2147474646"/>
            <ac:spMk id="14" creationId="{4A3D3796-3A91-0E65-B519-1853212AAEAB}"/>
          </ac:spMkLst>
        </pc:spChg>
        <pc:spChg chg="mod topLvl">
          <ac:chgData name="DOMINGUEZ, Morgane" userId="d29c428e-ee62-4017-a838-521138d5b01c" providerId="ADAL" clId="{EBF85A46-4D90-44DB-80D0-7BE309217A95}" dt="2025-04-03T08:39:37.342" v="1879" actId="164"/>
          <ac:spMkLst>
            <pc:docMk/>
            <pc:sldMk cId="3429084135" sldId="2147474646"/>
            <ac:spMk id="16" creationId="{B755C7E4-4BD6-5189-D91B-452C934B112E}"/>
          </ac:spMkLst>
        </pc:spChg>
        <pc:spChg chg="mod topLvl">
          <ac:chgData name="DOMINGUEZ, Morgane" userId="d29c428e-ee62-4017-a838-521138d5b01c" providerId="ADAL" clId="{EBF85A46-4D90-44DB-80D0-7BE309217A95}" dt="2025-04-03T08:39:37.342" v="1879" actId="164"/>
          <ac:spMkLst>
            <pc:docMk/>
            <pc:sldMk cId="3429084135" sldId="2147474646"/>
            <ac:spMk id="19" creationId="{23709977-BDC1-B176-0D41-A4D12DE2D3F0}"/>
          </ac:spMkLst>
        </pc:spChg>
        <pc:spChg chg="mod topLvl">
          <ac:chgData name="DOMINGUEZ, Morgane" userId="d29c428e-ee62-4017-a838-521138d5b01c" providerId="ADAL" clId="{EBF85A46-4D90-44DB-80D0-7BE309217A95}" dt="2025-04-03T08:39:37.342" v="1879" actId="164"/>
          <ac:spMkLst>
            <pc:docMk/>
            <pc:sldMk cId="3429084135" sldId="2147474646"/>
            <ac:spMk id="21" creationId="{78502333-2F33-4845-3012-C048C37ACD1F}"/>
          </ac:spMkLst>
        </pc:spChg>
        <pc:spChg chg="mod topLvl">
          <ac:chgData name="DOMINGUEZ, Morgane" userId="d29c428e-ee62-4017-a838-521138d5b01c" providerId="ADAL" clId="{EBF85A46-4D90-44DB-80D0-7BE309217A95}" dt="2025-04-03T08:39:37.342" v="1879" actId="164"/>
          <ac:spMkLst>
            <pc:docMk/>
            <pc:sldMk cId="3429084135" sldId="2147474646"/>
            <ac:spMk id="22" creationId="{80A3FD89-91F4-06FE-CDA3-D5E474E63697}"/>
          </ac:spMkLst>
        </pc:spChg>
        <pc:spChg chg="mod topLvl">
          <ac:chgData name="DOMINGUEZ, Morgane" userId="d29c428e-ee62-4017-a838-521138d5b01c" providerId="ADAL" clId="{EBF85A46-4D90-44DB-80D0-7BE309217A95}" dt="2025-04-03T08:39:37.342" v="1879" actId="164"/>
          <ac:spMkLst>
            <pc:docMk/>
            <pc:sldMk cId="3429084135" sldId="2147474646"/>
            <ac:spMk id="23" creationId="{9CEEFDAA-E5D4-9A59-3456-5AEA8C1240F2}"/>
          </ac:spMkLst>
        </pc:spChg>
        <pc:spChg chg="mod topLvl">
          <ac:chgData name="DOMINGUEZ, Morgane" userId="d29c428e-ee62-4017-a838-521138d5b01c" providerId="ADAL" clId="{EBF85A46-4D90-44DB-80D0-7BE309217A95}" dt="2025-04-03T08:39:37.342" v="1879" actId="164"/>
          <ac:spMkLst>
            <pc:docMk/>
            <pc:sldMk cId="3429084135" sldId="2147474646"/>
            <ac:spMk id="24" creationId="{0EBF7A2B-1121-5222-E6E6-A4202911F8B0}"/>
          </ac:spMkLst>
        </pc:spChg>
        <pc:spChg chg="mod topLvl">
          <ac:chgData name="DOMINGUEZ, Morgane" userId="d29c428e-ee62-4017-a838-521138d5b01c" providerId="ADAL" clId="{EBF85A46-4D90-44DB-80D0-7BE309217A95}" dt="2025-04-03T08:39:37.342" v="1879" actId="164"/>
          <ac:spMkLst>
            <pc:docMk/>
            <pc:sldMk cId="3429084135" sldId="2147474646"/>
            <ac:spMk id="25" creationId="{B36B677A-C000-3C35-C0B6-3D31A47DEEB7}"/>
          </ac:spMkLst>
        </pc:spChg>
        <pc:grpChg chg="add mod">
          <ac:chgData name="DOMINGUEZ, Morgane" userId="d29c428e-ee62-4017-a838-521138d5b01c" providerId="ADAL" clId="{EBF85A46-4D90-44DB-80D0-7BE309217A95}" dt="2025-04-03T08:39:37.342" v="1879" actId="164"/>
          <ac:grpSpMkLst>
            <pc:docMk/>
            <pc:sldMk cId="3429084135" sldId="2147474646"/>
            <ac:grpSpMk id="11" creationId="{359F600A-67F4-B130-55F3-F34BAEDCE02C}"/>
          </ac:grpSpMkLst>
        </pc:grpChg>
        <pc:grpChg chg="del">
          <ac:chgData name="DOMINGUEZ, Morgane" userId="d29c428e-ee62-4017-a838-521138d5b01c" providerId="ADAL" clId="{EBF85A46-4D90-44DB-80D0-7BE309217A95}" dt="2025-03-12T11:09:54.275" v="682" actId="165"/>
          <ac:grpSpMkLst>
            <pc:docMk/>
            <pc:sldMk cId="3429084135" sldId="2147474646"/>
            <ac:grpSpMk id="11" creationId="{A8BA3076-1013-5420-D1DC-CC091221255B}"/>
          </ac:grpSpMkLst>
        </pc:grpChg>
        <pc:picChg chg="add mod">
          <ac:chgData name="DOMINGUEZ, Morgane" userId="d29c428e-ee62-4017-a838-521138d5b01c" providerId="ADAL" clId="{EBF85A46-4D90-44DB-80D0-7BE309217A95}" dt="2025-04-03T08:39:12.697" v="1878" actId="1076"/>
          <ac:picMkLst>
            <pc:docMk/>
            <pc:sldMk cId="3429084135" sldId="2147474646"/>
            <ac:picMk id="2" creationId="{884268B7-DA79-4236-A428-FFB3293970EC}"/>
          </ac:picMkLst>
        </pc:picChg>
        <pc:picChg chg="add mod ord">
          <ac:chgData name="DOMINGUEZ, Morgane" userId="d29c428e-ee62-4017-a838-521138d5b01c" providerId="ADAL" clId="{EBF85A46-4D90-44DB-80D0-7BE309217A95}" dt="2025-04-03T08:39:37.342" v="1879" actId="164"/>
          <ac:picMkLst>
            <pc:docMk/>
            <pc:sldMk cId="3429084135" sldId="2147474646"/>
            <ac:picMk id="13" creationId="{FB182783-4213-C1C5-56C2-A4CA7129463F}"/>
          </ac:picMkLst>
        </pc:picChg>
        <pc:picChg chg="del mod topLvl">
          <ac:chgData name="DOMINGUEZ, Morgane" userId="d29c428e-ee62-4017-a838-521138d5b01c" providerId="ADAL" clId="{EBF85A46-4D90-44DB-80D0-7BE309217A95}" dt="2025-03-12T11:09:56.536" v="683" actId="478"/>
          <ac:picMkLst>
            <pc:docMk/>
            <pc:sldMk cId="3429084135" sldId="2147474646"/>
            <ac:picMk id="17" creationId="{1707A15B-70A1-E863-2CFB-EC1F9524C0AF}"/>
          </ac:picMkLst>
        </pc:picChg>
        <pc:picChg chg="del mod topLvl">
          <ac:chgData name="DOMINGUEZ, Morgane" userId="d29c428e-ee62-4017-a838-521138d5b01c" providerId="ADAL" clId="{EBF85A46-4D90-44DB-80D0-7BE309217A95}" dt="2025-03-12T11:11:19.482" v="699" actId="478"/>
          <ac:picMkLst>
            <pc:docMk/>
            <pc:sldMk cId="3429084135" sldId="2147474646"/>
            <ac:picMk id="18" creationId="{C7F2794F-604E-9F6E-A5CB-C3B1F788BDB4}"/>
          </ac:picMkLst>
        </pc:picChg>
        <pc:picChg chg="add mod ord">
          <ac:chgData name="DOMINGUEZ, Morgane" userId="d29c428e-ee62-4017-a838-521138d5b01c" providerId="ADAL" clId="{EBF85A46-4D90-44DB-80D0-7BE309217A95}" dt="2025-04-03T08:39:37.342" v="1879" actId="164"/>
          <ac:picMkLst>
            <pc:docMk/>
            <pc:sldMk cId="3429084135" sldId="2147474646"/>
            <ac:picMk id="20" creationId="{8CA6061F-257E-C765-B10E-A7C8A8EEE284}"/>
          </ac:picMkLst>
        </pc:picChg>
      </pc:sldChg>
      <pc:sldChg chg="addSp delSp modSp mod modTransition modAnim">
        <pc:chgData name="DOMINGUEZ, Morgane" userId="d29c428e-ee62-4017-a838-521138d5b01c" providerId="ADAL" clId="{EBF85A46-4D90-44DB-80D0-7BE309217A95}" dt="2025-04-03T08:44:27.297" v="1897"/>
        <pc:sldMkLst>
          <pc:docMk/>
          <pc:sldMk cId="1844206045" sldId="2147474647"/>
        </pc:sldMkLst>
        <pc:spChg chg="mod">
          <ac:chgData name="DOMINGUEZ, Morgane" userId="d29c428e-ee62-4017-a838-521138d5b01c" providerId="ADAL" clId="{EBF85A46-4D90-44DB-80D0-7BE309217A95}" dt="2025-03-12T11:23:55.039" v="774" actId="20577"/>
          <ac:spMkLst>
            <pc:docMk/>
            <pc:sldMk cId="1844206045" sldId="2147474647"/>
            <ac:spMk id="4" creationId="{C76E0F1B-3B95-F50F-F17F-A7612D3CCB67}"/>
          </ac:spMkLst>
        </pc:spChg>
        <pc:spChg chg="mod">
          <ac:chgData name="DOMINGUEZ, Morgane" userId="d29c428e-ee62-4017-a838-521138d5b01c" providerId="ADAL" clId="{EBF85A46-4D90-44DB-80D0-7BE309217A95}" dt="2025-04-03T08:43:40.847" v="1890" actId="20577"/>
          <ac:spMkLst>
            <pc:docMk/>
            <pc:sldMk cId="1844206045" sldId="2147474647"/>
            <ac:spMk id="10" creationId="{2DD1F592-3926-54F1-BB08-72BF52BB7C1F}"/>
          </ac:spMkLst>
        </pc:spChg>
        <pc:spChg chg="mod">
          <ac:chgData name="DOMINGUEZ, Morgane" userId="d29c428e-ee62-4017-a838-521138d5b01c" providerId="ADAL" clId="{EBF85A46-4D90-44DB-80D0-7BE309217A95}" dt="2025-04-03T08:44:03.931" v="1894" actId="164"/>
          <ac:spMkLst>
            <pc:docMk/>
            <pc:sldMk cId="1844206045" sldId="2147474647"/>
            <ac:spMk id="18" creationId="{D40CE595-A13F-ECBC-5BF8-0C63D9E05DBB}"/>
          </ac:spMkLst>
        </pc:spChg>
        <pc:grpChg chg="add mod">
          <ac:chgData name="DOMINGUEZ, Morgane" userId="d29c428e-ee62-4017-a838-521138d5b01c" providerId="ADAL" clId="{EBF85A46-4D90-44DB-80D0-7BE309217A95}" dt="2025-04-03T08:44:03.931" v="1894" actId="164"/>
          <ac:grpSpMkLst>
            <pc:docMk/>
            <pc:sldMk cId="1844206045" sldId="2147474647"/>
            <ac:grpSpMk id="11" creationId="{C194012F-18CF-4CD2-C71B-47D63CEEB6CD}"/>
          </ac:grpSpMkLst>
        </pc:grpChg>
        <pc:picChg chg="add mod">
          <ac:chgData name="DOMINGUEZ, Morgane" userId="d29c428e-ee62-4017-a838-521138d5b01c" providerId="ADAL" clId="{EBF85A46-4D90-44DB-80D0-7BE309217A95}" dt="2025-04-03T08:42:31.107" v="1887" actId="1076"/>
          <ac:picMkLst>
            <pc:docMk/>
            <pc:sldMk cId="1844206045" sldId="2147474647"/>
            <ac:picMk id="2" creationId="{ECE8C0B7-78FB-C408-03E5-0202D55218BA}"/>
          </ac:picMkLst>
        </pc:picChg>
        <pc:picChg chg="add mod ord">
          <ac:chgData name="DOMINGUEZ, Morgane" userId="d29c428e-ee62-4017-a838-521138d5b01c" providerId="ADAL" clId="{EBF85A46-4D90-44DB-80D0-7BE309217A95}" dt="2025-04-03T08:44:03.931" v="1894" actId="164"/>
          <ac:picMkLst>
            <pc:docMk/>
            <pc:sldMk cId="1844206045" sldId="2147474647"/>
            <ac:picMk id="9" creationId="{E37A5AA5-026F-2473-95E4-55CD31F4E6D5}"/>
          </ac:picMkLst>
        </pc:picChg>
        <pc:picChg chg="add mod">
          <ac:chgData name="DOMINGUEZ, Morgane" userId="d29c428e-ee62-4017-a838-521138d5b01c" providerId="ADAL" clId="{EBF85A46-4D90-44DB-80D0-7BE309217A95}" dt="2025-04-03T08:44:03.931" v="1894" actId="164"/>
          <ac:picMkLst>
            <pc:docMk/>
            <pc:sldMk cId="1844206045" sldId="2147474647"/>
            <ac:picMk id="12" creationId="{89E950F4-DC4A-0772-75AD-07CA9EA239D2}"/>
          </ac:picMkLst>
        </pc:picChg>
        <pc:picChg chg="del mod">
          <ac:chgData name="DOMINGUEZ, Morgane" userId="d29c428e-ee62-4017-a838-521138d5b01c" providerId="ADAL" clId="{EBF85A46-4D90-44DB-80D0-7BE309217A95}" dt="2025-03-12T11:12:04.031" v="705" actId="478"/>
          <ac:picMkLst>
            <pc:docMk/>
            <pc:sldMk cId="1844206045" sldId="2147474647"/>
            <ac:picMk id="17" creationId="{897CFD3B-D8C2-9052-62AB-EA1023EDD16D}"/>
          </ac:picMkLst>
        </pc:picChg>
        <pc:picChg chg="del">
          <ac:chgData name="DOMINGUEZ, Morgane" userId="d29c428e-ee62-4017-a838-521138d5b01c" providerId="ADAL" clId="{EBF85A46-4D90-44DB-80D0-7BE309217A95}" dt="2025-03-12T11:13:09.277" v="710" actId="478"/>
          <ac:picMkLst>
            <pc:docMk/>
            <pc:sldMk cId="1844206045" sldId="2147474647"/>
            <ac:picMk id="19" creationId="{14951F22-610C-0465-D3CF-831B5A107ED3}"/>
          </ac:picMkLst>
        </pc:picChg>
      </pc:sldChg>
      <pc:sldChg chg="addSp delSp modSp mod modTransition modAnim">
        <pc:chgData name="DOMINGUEZ, Morgane" userId="d29c428e-ee62-4017-a838-521138d5b01c" providerId="ADAL" clId="{EBF85A46-4D90-44DB-80D0-7BE309217A95}" dt="2025-04-03T08:46:30.858" v="1903" actId="1076"/>
        <pc:sldMkLst>
          <pc:docMk/>
          <pc:sldMk cId="4028701517" sldId="2147474648"/>
        </pc:sldMkLst>
        <pc:spChg chg="mod">
          <ac:chgData name="DOMINGUEZ, Morgane" userId="d29c428e-ee62-4017-a838-521138d5b01c" providerId="ADAL" clId="{EBF85A46-4D90-44DB-80D0-7BE309217A95}" dt="2025-03-12T11:25:20.308" v="836" actId="20577"/>
          <ac:spMkLst>
            <pc:docMk/>
            <pc:sldMk cId="4028701517" sldId="2147474648"/>
            <ac:spMk id="7" creationId="{9ED13A65-7F18-4000-F69F-19BDF03FABEC}"/>
          </ac:spMkLst>
        </pc:spChg>
        <pc:spChg chg="mod">
          <ac:chgData name="DOMINGUEZ, Morgane" userId="d29c428e-ee62-4017-a838-521138d5b01c" providerId="ADAL" clId="{EBF85A46-4D90-44DB-80D0-7BE309217A95}" dt="2025-03-12T11:25:30.985" v="838" actId="108"/>
          <ac:spMkLst>
            <pc:docMk/>
            <pc:sldMk cId="4028701517" sldId="2147474648"/>
            <ac:spMk id="10" creationId="{BE955909-D829-66DD-F9D1-B947221F64E0}"/>
          </ac:spMkLst>
        </pc:spChg>
        <pc:picChg chg="add mod">
          <ac:chgData name="DOMINGUEZ, Morgane" userId="d29c428e-ee62-4017-a838-521138d5b01c" providerId="ADAL" clId="{EBF85A46-4D90-44DB-80D0-7BE309217A95}" dt="2025-04-03T08:46:30.858" v="1903" actId="1076"/>
          <ac:picMkLst>
            <pc:docMk/>
            <pc:sldMk cId="4028701517" sldId="2147474648"/>
            <ac:picMk id="2" creationId="{40EADD37-A850-B11C-AA59-DA19B0B8F7D0}"/>
          </ac:picMkLst>
        </pc:picChg>
        <pc:picChg chg="add mod">
          <ac:chgData name="DOMINGUEZ, Morgane" userId="d29c428e-ee62-4017-a838-521138d5b01c" providerId="ADAL" clId="{EBF85A46-4D90-44DB-80D0-7BE309217A95}" dt="2025-03-12T11:14:01.591" v="718" actId="1076"/>
          <ac:picMkLst>
            <pc:docMk/>
            <pc:sldMk cId="4028701517" sldId="2147474648"/>
            <ac:picMk id="9" creationId="{EE4E495C-3417-317E-7992-268791836220}"/>
          </ac:picMkLst>
        </pc:picChg>
        <pc:picChg chg="del">
          <ac:chgData name="DOMINGUEZ, Morgane" userId="d29c428e-ee62-4017-a838-521138d5b01c" providerId="ADAL" clId="{EBF85A46-4D90-44DB-80D0-7BE309217A95}" dt="2025-03-12T11:13:54.786" v="714" actId="478"/>
          <ac:picMkLst>
            <pc:docMk/>
            <pc:sldMk cId="4028701517" sldId="2147474648"/>
            <ac:picMk id="12" creationId="{FEEED2B3-82F9-C682-662C-0BD686B884C1}"/>
          </ac:picMkLst>
        </pc:picChg>
      </pc:sldChg>
      <pc:sldChg chg="addSp delSp modSp mod modTransition modAnim">
        <pc:chgData name="DOMINGUEZ, Morgane" userId="d29c428e-ee62-4017-a838-521138d5b01c" providerId="ADAL" clId="{EBF85A46-4D90-44DB-80D0-7BE309217A95}" dt="2025-04-03T08:51:22.274" v="1923" actId="1076"/>
        <pc:sldMkLst>
          <pc:docMk/>
          <pc:sldMk cId="1388963878" sldId="2147474651"/>
        </pc:sldMkLst>
        <pc:spChg chg="mod">
          <ac:chgData name="DOMINGUEZ, Morgane" userId="d29c428e-ee62-4017-a838-521138d5b01c" providerId="ADAL" clId="{EBF85A46-4D90-44DB-80D0-7BE309217A95}" dt="2025-04-03T08:51:22.274" v="1923" actId="1076"/>
          <ac:spMkLst>
            <pc:docMk/>
            <pc:sldMk cId="1388963878" sldId="2147474651"/>
            <ac:spMk id="4" creationId="{C76E0F1B-3B95-F50F-F17F-A7612D3CCB67}"/>
          </ac:spMkLst>
        </pc:spChg>
        <pc:spChg chg="mod">
          <ac:chgData name="DOMINGUEZ, Morgane" userId="d29c428e-ee62-4017-a838-521138d5b01c" providerId="ADAL" clId="{EBF85A46-4D90-44DB-80D0-7BE309217A95}" dt="2025-03-12T11:26:21.786" v="886" actId="948"/>
          <ac:spMkLst>
            <pc:docMk/>
            <pc:sldMk cId="1388963878" sldId="2147474651"/>
            <ac:spMk id="8" creationId="{093AD826-5CAE-A5A1-065D-6FBD118B3B79}"/>
          </ac:spMkLst>
        </pc:spChg>
        <pc:spChg chg="mod">
          <ac:chgData name="DOMINGUEZ, Morgane" userId="d29c428e-ee62-4017-a838-521138d5b01c" providerId="ADAL" clId="{EBF85A46-4D90-44DB-80D0-7BE309217A95}" dt="2025-04-03T08:51:19.181" v="1922" actId="108"/>
          <ac:spMkLst>
            <pc:docMk/>
            <pc:sldMk cId="1388963878" sldId="2147474651"/>
            <ac:spMk id="10" creationId="{BE955909-D829-66DD-F9D1-B947221F64E0}"/>
          </ac:spMkLst>
        </pc:spChg>
        <pc:grpChg chg="mod">
          <ac:chgData name="DOMINGUEZ, Morgane" userId="d29c428e-ee62-4017-a838-521138d5b01c" providerId="ADAL" clId="{EBF85A46-4D90-44DB-80D0-7BE309217A95}" dt="2025-03-12T11:26:06.465" v="876" actId="14100"/>
          <ac:grpSpMkLst>
            <pc:docMk/>
            <pc:sldMk cId="1388963878" sldId="2147474651"/>
            <ac:grpSpMk id="3" creationId="{717959A1-52EF-A33C-AE82-458F0395A1A7}"/>
          </ac:grpSpMkLst>
        </pc:grpChg>
        <pc:picChg chg="add mod">
          <ac:chgData name="DOMINGUEZ, Morgane" userId="d29c428e-ee62-4017-a838-521138d5b01c" providerId="ADAL" clId="{EBF85A46-4D90-44DB-80D0-7BE309217A95}" dt="2025-03-12T11:14:38.315" v="727" actId="1076"/>
          <ac:picMkLst>
            <pc:docMk/>
            <pc:sldMk cId="1388963878" sldId="2147474651"/>
            <ac:picMk id="2" creationId="{12182F4D-42F1-E421-1EE1-A971318E181A}"/>
          </ac:picMkLst>
        </pc:picChg>
        <pc:picChg chg="add mod">
          <ac:chgData name="DOMINGUEZ, Morgane" userId="d29c428e-ee62-4017-a838-521138d5b01c" providerId="ADAL" clId="{EBF85A46-4D90-44DB-80D0-7BE309217A95}" dt="2025-04-03T08:49:27.767" v="1915" actId="1076"/>
          <ac:picMkLst>
            <pc:docMk/>
            <pc:sldMk cId="1388963878" sldId="2147474651"/>
            <ac:picMk id="9" creationId="{F76D34D9-07E6-E657-6F9B-E95BDA4F8396}"/>
          </ac:picMkLst>
        </pc:picChg>
        <pc:picChg chg="del">
          <ac:chgData name="DOMINGUEZ, Morgane" userId="d29c428e-ee62-4017-a838-521138d5b01c" providerId="ADAL" clId="{EBF85A46-4D90-44DB-80D0-7BE309217A95}" dt="2025-03-12T11:14:27.379" v="721" actId="478"/>
          <ac:picMkLst>
            <pc:docMk/>
            <pc:sldMk cId="1388963878" sldId="2147474651"/>
            <ac:picMk id="11" creationId="{505E60B2-D67F-1638-CFDF-D9622C3C423C}"/>
          </ac:picMkLst>
        </pc:picChg>
      </pc:sldChg>
      <pc:sldChg chg="addSp modSp mod modTransition modAnim">
        <pc:chgData name="DOMINGUEZ, Morgane" userId="d29c428e-ee62-4017-a838-521138d5b01c" providerId="ADAL" clId="{EBF85A46-4D90-44DB-80D0-7BE309217A95}" dt="2025-04-03T08:53:35.413" v="1929"/>
        <pc:sldMkLst>
          <pc:docMk/>
          <pc:sldMk cId="2372340481" sldId="2147474652"/>
        </pc:sldMkLst>
        <pc:spChg chg="mod">
          <ac:chgData name="DOMINGUEZ, Morgane" userId="d29c428e-ee62-4017-a838-521138d5b01c" providerId="ADAL" clId="{EBF85A46-4D90-44DB-80D0-7BE309217A95}" dt="2025-03-12T11:26:49.503" v="911" actId="20577"/>
          <ac:spMkLst>
            <pc:docMk/>
            <pc:sldMk cId="2372340481" sldId="2147474652"/>
            <ac:spMk id="4" creationId="{C76E0F1B-3B95-F50F-F17F-A7612D3CCB67}"/>
          </ac:spMkLst>
        </pc:spChg>
        <pc:spChg chg="mod">
          <ac:chgData name="DOMINGUEZ, Morgane" userId="d29c428e-ee62-4017-a838-521138d5b01c" providerId="ADAL" clId="{EBF85A46-4D90-44DB-80D0-7BE309217A95}" dt="2025-03-17T10:42:51.058" v="1600" actId="313"/>
          <ac:spMkLst>
            <pc:docMk/>
            <pc:sldMk cId="2372340481" sldId="2147474652"/>
            <ac:spMk id="10" creationId="{BE955909-D829-66DD-F9D1-B947221F64E0}"/>
          </ac:spMkLst>
        </pc:spChg>
        <pc:spChg chg="mod">
          <ac:chgData name="DOMINGUEZ, Morgane" userId="d29c428e-ee62-4017-a838-521138d5b01c" providerId="ADAL" clId="{EBF85A46-4D90-44DB-80D0-7BE309217A95}" dt="2025-03-17T10:43:32.020" v="1624" actId="20577"/>
          <ac:spMkLst>
            <pc:docMk/>
            <pc:sldMk cId="2372340481" sldId="2147474652"/>
            <ac:spMk id="18" creationId="{547584C1-9EEC-4228-84E5-D1C3CC878AA3}"/>
          </ac:spMkLst>
        </pc:spChg>
        <pc:grpChg chg="mod">
          <ac:chgData name="DOMINGUEZ, Morgane" userId="d29c428e-ee62-4017-a838-521138d5b01c" providerId="ADAL" clId="{EBF85A46-4D90-44DB-80D0-7BE309217A95}" dt="2025-03-12T11:26:53.978" v="913" actId="14100"/>
          <ac:grpSpMkLst>
            <pc:docMk/>
            <pc:sldMk cId="2372340481" sldId="2147474652"/>
            <ac:grpSpMk id="3" creationId="{717959A1-52EF-A33C-AE82-458F0395A1A7}"/>
          </ac:grpSpMkLst>
        </pc:grpChg>
        <pc:picChg chg="add mod">
          <ac:chgData name="DOMINGUEZ, Morgane" userId="d29c428e-ee62-4017-a838-521138d5b01c" providerId="ADAL" clId="{EBF85A46-4D90-44DB-80D0-7BE309217A95}" dt="2025-04-03T08:53:09.437" v="1928" actId="1076"/>
          <ac:picMkLst>
            <pc:docMk/>
            <pc:sldMk cId="2372340481" sldId="2147474652"/>
            <ac:picMk id="2" creationId="{8005DC0C-DAD6-F362-0968-78011FAA6022}"/>
          </ac:picMkLst>
        </pc:picChg>
      </pc:sldChg>
      <pc:sldChg chg="addSp delSp modSp mod modTransition modAnim">
        <pc:chgData name="DOMINGUEZ, Morgane" userId="d29c428e-ee62-4017-a838-521138d5b01c" providerId="ADAL" clId="{EBF85A46-4D90-44DB-80D0-7BE309217A95}" dt="2025-04-03T12:06:31.980" v="2176" actId="1076"/>
        <pc:sldMkLst>
          <pc:docMk/>
          <pc:sldMk cId="3263178514" sldId="2147474653"/>
        </pc:sldMkLst>
        <pc:spChg chg="mod">
          <ac:chgData name="DOMINGUEZ, Morgane" userId="d29c428e-ee62-4017-a838-521138d5b01c" providerId="ADAL" clId="{EBF85A46-4D90-44DB-80D0-7BE309217A95}" dt="2025-03-12T11:29:21.760" v="1027" actId="14100"/>
          <ac:spMkLst>
            <pc:docMk/>
            <pc:sldMk cId="3263178514" sldId="2147474653"/>
            <ac:spMk id="7" creationId="{E43A8A1F-53E2-E0D9-6D59-2DD356C6ACCA}"/>
          </ac:spMkLst>
        </pc:spChg>
        <pc:spChg chg="mod">
          <ac:chgData name="DOMINGUEZ, Morgane" userId="d29c428e-ee62-4017-a838-521138d5b01c" providerId="ADAL" clId="{EBF85A46-4D90-44DB-80D0-7BE309217A95}" dt="2025-04-03T12:06:31.980" v="2176" actId="1076"/>
          <ac:spMkLst>
            <pc:docMk/>
            <pc:sldMk cId="3263178514" sldId="2147474653"/>
            <ac:spMk id="8" creationId="{093AD826-5CAE-A5A1-065D-6FBD118B3B79}"/>
          </ac:spMkLst>
        </pc:spChg>
        <pc:spChg chg="mod">
          <ac:chgData name="DOMINGUEZ, Morgane" userId="d29c428e-ee62-4017-a838-521138d5b01c" providerId="ADAL" clId="{EBF85A46-4D90-44DB-80D0-7BE309217A95}" dt="2025-04-03T08:57:31.025" v="1942" actId="164"/>
          <ac:spMkLst>
            <pc:docMk/>
            <pc:sldMk cId="3263178514" sldId="2147474653"/>
            <ac:spMk id="11" creationId="{3081A48F-180E-4155-26F4-69AD70CAD6A8}"/>
          </ac:spMkLst>
        </pc:spChg>
        <pc:spChg chg="mod">
          <ac:chgData name="DOMINGUEZ, Morgane" userId="d29c428e-ee62-4017-a838-521138d5b01c" providerId="ADAL" clId="{EBF85A46-4D90-44DB-80D0-7BE309217A95}" dt="2025-04-03T08:57:48.687" v="1946" actId="164"/>
          <ac:spMkLst>
            <pc:docMk/>
            <pc:sldMk cId="3263178514" sldId="2147474653"/>
            <ac:spMk id="12" creationId="{7CD63607-AB15-C39C-9E0E-A0549A10876F}"/>
          </ac:spMkLst>
        </pc:spChg>
        <pc:spChg chg="mod">
          <ac:chgData name="DOMINGUEZ, Morgane" userId="d29c428e-ee62-4017-a838-521138d5b01c" providerId="ADAL" clId="{EBF85A46-4D90-44DB-80D0-7BE309217A95}" dt="2025-04-03T08:58:12.642" v="1947" actId="164"/>
          <ac:spMkLst>
            <pc:docMk/>
            <pc:sldMk cId="3263178514" sldId="2147474653"/>
            <ac:spMk id="13" creationId="{CE501B7A-78CF-7A50-C8DA-CF927670D3B7}"/>
          </ac:spMkLst>
        </pc:spChg>
        <pc:spChg chg="mod">
          <ac:chgData name="DOMINGUEZ, Morgane" userId="d29c428e-ee62-4017-a838-521138d5b01c" providerId="ADAL" clId="{EBF85A46-4D90-44DB-80D0-7BE309217A95}" dt="2025-04-03T12:06:13.959" v="2173" actId="1076"/>
          <ac:spMkLst>
            <pc:docMk/>
            <pc:sldMk cId="3263178514" sldId="2147474653"/>
            <ac:spMk id="14" creationId="{85460DB1-DA19-F6AE-0953-C42B80DA790C}"/>
          </ac:spMkLst>
        </pc:spChg>
        <pc:spChg chg="mod">
          <ac:chgData name="DOMINGUEZ, Morgane" userId="d29c428e-ee62-4017-a838-521138d5b01c" providerId="ADAL" clId="{EBF85A46-4D90-44DB-80D0-7BE309217A95}" dt="2025-04-03T08:58:12.642" v="1947" actId="164"/>
          <ac:spMkLst>
            <pc:docMk/>
            <pc:sldMk cId="3263178514" sldId="2147474653"/>
            <ac:spMk id="15" creationId="{DC3DE8FE-244A-E704-82F8-C2E3BF6EF516}"/>
          </ac:spMkLst>
        </pc:spChg>
        <pc:spChg chg="mod">
          <ac:chgData name="DOMINGUEZ, Morgane" userId="d29c428e-ee62-4017-a838-521138d5b01c" providerId="ADAL" clId="{EBF85A46-4D90-44DB-80D0-7BE309217A95}" dt="2025-04-03T08:57:48.687" v="1946" actId="164"/>
          <ac:spMkLst>
            <pc:docMk/>
            <pc:sldMk cId="3263178514" sldId="2147474653"/>
            <ac:spMk id="16" creationId="{7F0F99A1-C58F-AD4D-EFF3-ECF24C3772F1}"/>
          </ac:spMkLst>
        </pc:spChg>
        <pc:grpChg chg="mod">
          <ac:chgData name="DOMINGUEZ, Morgane" userId="d29c428e-ee62-4017-a838-521138d5b01c" providerId="ADAL" clId="{EBF85A46-4D90-44DB-80D0-7BE309217A95}" dt="2025-03-12T11:29:15.786" v="1025" actId="14100"/>
          <ac:grpSpMkLst>
            <pc:docMk/>
            <pc:sldMk cId="3263178514" sldId="2147474653"/>
            <ac:grpSpMk id="3" creationId="{717959A1-52EF-A33C-AE82-458F0395A1A7}"/>
          </ac:grpSpMkLst>
        </pc:grpChg>
        <pc:grpChg chg="add mod">
          <ac:chgData name="DOMINGUEZ, Morgane" userId="d29c428e-ee62-4017-a838-521138d5b01c" providerId="ADAL" clId="{EBF85A46-4D90-44DB-80D0-7BE309217A95}" dt="2025-04-03T12:06:28.563" v="2175" actId="1076"/>
          <ac:grpSpMkLst>
            <pc:docMk/>
            <pc:sldMk cId="3263178514" sldId="2147474653"/>
            <ac:grpSpMk id="10" creationId="{3410C6C5-BEE9-49D4-030B-BBAAC987ACD8}"/>
          </ac:grpSpMkLst>
        </pc:grpChg>
        <pc:grpChg chg="add mod">
          <ac:chgData name="DOMINGUEZ, Morgane" userId="d29c428e-ee62-4017-a838-521138d5b01c" providerId="ADAL" clId="{EBF85A46-4D90-44DB-80D0-7BE309217A95}" dt="2025-04-03T12:06:28.563" v="2175" actId="1076"/>
          <ac:grpSpMkLst>
            <pc:docMk/>
            <pc:sldMk cId="3263178514" sldId="2147474653"/>
            <ac:grpSpMk id="17" creationId="{72B57163-C009-4CEC-F3B7-EB5911EAF3F5}"/>
          </ac:grpSpMkLst>
        </pc:grpChg>
        <pc:grpChg chg="add mod">
          <ac:chgData name="DOMINGUEZ, Morgane" userId="d29c428e-ee62-4017-a838-521138d5b01c" providerId="ADAL" clId="{EBF85A46-4D90-44DB-80D0-7BE309217A95}" dt="2025-04-03T12:06:28.563" v="2175" actId="1076"/>
          <ac:grpSpMkLst>
            <pc:docMk/>
            <pc:sldMk cId="3263178514" sldId="2147474653"/>
            <ac:grpSpMk id="18" creationId="{F423F517-9881-82E0-9F8B-0DCE8E686E6D}"/>
          </ac:grpSpMkLst>
        </pc:grpChg>
        <pc:picChg chg="add mod">
          <ac:chgData name="DOMINGUEZ, Morgane" userId="d29c428e-ee62-4017-a838-521138d5b01c" providerId="ADAL" clId="{EBF85A46-4D90-44DB-80D0-7BE309217A95}" dt="2025-04-03T12:06:28.563" v="2175" actId="1076"/>
          <ac:picMkLst>
            <pc:docMk/>
            <pc:sldMk cId="3263178514" sldId="2147474653"/>
            <ac:picMk id="2" creationId="{278A34CC-6824-0267-52D9-DC3ACF9D89BD}"/>
          </ac:picMkLst>
        </pc:picChg>
        <pc:picChg chg="add mod">
          <ac:chgData name="DOMINGUEZ, Morgane" userId="d29c428e-ee62-4017-a838-521138d5b01c" providerId="ADAL" clId="{EBF85A46-4D90-44DB-80D0-7BE309217A95}" dt="2025-04-03T08:56:15.183" v="1935" actId="1076"/>
          <ac:picMkLst>
            <pc:docMk/>
            <pc:sldMk cId="3263178514" sldId="2147474653"/>
            <ac:picMk id="9" creationId="{FC87C66B-64D7-1C11-22D7-781D4E7505E8}"/>
          </ac:picMkLst>
        </pc:picChg>
        <pc:picChg chg="del">
          <ac:chgData name="DOMINGUEZ, Morgane" userId="d29c428e-ee62-4017-a838-521138d5b01c" providerId="ADAL" clId="{EBF85A46-4D90-44DB-80D0-7BE309217A95}" dt="2025-03-12T11:14:44.617" v="728" actId="478"/>
          <ac:picMkLst>
            <pc:docMk/>
            <pc:sldMk cId="3263178514" sldId="2147474653"/>
            <ac:picMk id="20" creationId="{48BEBF46-C4F5-5DEB-7967-290F5EBC5A13}"/>
          </ac:picMkLst>
        </pc:picChg>
      </pc:sldChg>
      <pc:sldChg chg="addSp modSp mod modTransition modAnim">
        <pc:chgData name="DOMINGUEZ, Morgane" userId="d29c428e-ee62-4017-a838-521138d5b01c" providerId="ADAL" clId="{EBF85A46-4D90-44DB-80D0-7BE309217A95}" dt="2025-04-03T12:07:30.862" v="2182" actId="20577"/>
        <pc:sldMkLst>
          <pc:docMk/>
          <pc:sldMk cId="783238721" sldId="2147474654"/>
        </pc:sldMkLst>
        <pc:spChg chg="mod">
          <ac:chgData name="DOMINGUEZ, Morgane" userId="d29c428e-ee62-4017-a838-521138d5b01c" providerId="ADAL" clId="{EBF85A46-4D90-44DB-80D0-7BE309217A95}" dt="2025-03-12T11:29:27.614" v="1037" actId="20577"/>
          <ac:spMkLst>
            <pc:docMk/>
            <pc:sldMk cId="783238721" sldId="2147474654"/>
            <ac:spMk id="4" creationId="{C76E0F1B-3B95-F50F-F17F-A7612D3CCB67}"/>
          </ac:spMkLst>
        </pc:spChg>
        <pc:spChg chg="mod">
          <ac:chgData name="DOMINGUEZ, Morgane" userId="d29c428e-ee62-4017-a838-521138d5b01c" providerId="ADAL" clId="{EBF85A46-4D90-44DB-80D0-7BE309217A95}" dt="2025-03-12T11:29:32.842" v="1039" actId="14100"/>
          <ac:spMkLst>
            <pc:docMk/>
            <pc:sldMk cId="783238721" sldId="2147474654"/>
            <ac:spMk id="5" creationId="{071DFDA3-6E63-DA4E-F72C-B3CFB259CAF6}"/>
          </ac:spMkLst>
        </pc:spChg>
        <pc:spChg chg="mod">
          <ac:chgData name="DOMINGUEZ, Morgane" userId="d29c428e-ee62-4017-a838-521138d5b01c" providerId="ADAL" clId="{EBF85A46-4D90-44DB-80D0-7BE309217A95}" dt="2025-03-12T11:31:53.299" v="1185" actId="313"/>
          <ac:spMkLst>
            <pc:docMk/>
            <pc:sldMk cId="783238721" sldId="2147474654"/>
            <ac:spMk id="8" creationId="{CB679B41-68B6-1991-39FD-E8298C80E2DB}"/>
          </ac:spMkLst>
        </pc:spChg>
        <pc:spChg chg="mod">
          <ac:chgData name="DOMINGUEZ, Morgane" userId="d29c428e-ee62-4017-a838-521138d5b01c" providerId="ADAL" clId="{EBF85A46-4D90-44DB-80D0-7BE309217A95}" dt="2025-03-12T11:48:56.145" v="1463" actId="1076"/>
          <ac:spMkLst>
            <pc:docMk/>
            <pc:sldMk cId="783238721" sldId="2147474654"/>
            <ac:spMk id="11" creationId="{9232A85C-9B4F-B1D7-41D2-F439DA1081B5}"/>
          </ac:spMkLst>
        </pc:spChg>
        <pc:spChg chg="mod">
          <ac:chgData name="DOMINGUEZ, Morgane" userId="d29c428e-ee62-4017-a838-521138d5b01c" providerId="ADAL" clId="{EBF85A46-4D90-44DB-80D0-7BE309217A95}" dt="2025-04-03T12:07:30.862" v="2182" actId="20577"/>
          <ac:spMkLst>
            <pc:docMk/>
            <pc:sldMk cId="783238721" sldId="2147474654"/>
            <ac:spMk id="12" creationId="{1B7ADE19-0F9F-45A0-9F95-844075E7B3D4}"/>
          </ac:spMkLst>
        </pc:spChg>
        <pc:spChg chg="mod">
          <ac:chgData name="DOMINGUEZ, Morgane" userId="d29c428e-ee62-4017-a838-521138d5b01c" providerId="ADAL" clId="{EBF85A46-4D90-44DB-80D0-7BE309217A95}" dt="2025-03-12T11:32:16.865" v="1193" actId="20577"/>
          <ac:spMkLst>
            <pc:docMk/>
            <pc:sldMk cId="783238721" sldId="2147474654"/>
            <ac:spMk id="16" creationId="{80040292-1DC1-687A-C602-FCD21E46D022}"/>
          </ac:spMkLst>
        </pc:spChg>
        <pc:picChg chg="add mod">
          <ac:chgData name="DOMINGUEZ, Morgane" userId="d29c428e-ee62-4017-a838-521138d5b01c" providerId="ADAL" clId="{EBF85A46-4D90-44DB-80D0-7BE309217A95}" dt="2025-04-03T09:03:35.534" v="1959" actId="1076"/>
          <ac:picMkLst>
            <pc:docMk/>
            <pc:sldMk cId="783238721" sldId="2147474654"/>
            <ac:picMk id="2" creationId="{E59C2F90-8A92-5797-3309-D8995B610162}"/>
          </ac:picMkLst>
        </pc:picChg>
      </pc:sldChg>
      <pc:sldChg chg="addSp delSp modSp mod modTransition modAnim">
        <pc:chgData name="DOMINGUEZ, Morgane" userId="d29c428e-ee62-4017-a838-521138d5b01c" providerId="ADAL" clId="{EBF85A46-4D90-44DB-80D0-7BE309217A95}" dt="2025-04-03T12:08:35.552" v="2224" actId="313"/>
        <pc:sldMkLst>
          <pc:docMk/>
          <pc:sldMk cId="2870760672" sldId="2147474655"/>
        </pc:sldMkLst>
        <pc:spChg chg="mod">
          <ac:chgData name="DOMINGUEZ, Morgane" userId="d29c428e-ee62-4017-a838-521138d5b01c" providerId="ADAL" clId="{EBF85A46-4D90-44DB-80D0-7BE309217A95}" dt="2025-03-12T11:32:24.037" v="1194" actId="14100"/>
          <ac:spMkLst>
            <pc:docMk/>
            <pc:sldMk cId="2870760672" sldId="2147474655"/>
            <ac:spMk id="5" creationId="{071DFDA3-6E63-DA4E-F72C-B3CFB259CAF6}"/>
          </ac:spMkLst>
        </pc:spChg>
        <pc:spChg chg="mod">
          <ac:chgData name="DOMINGUEZ, Morgane" userId="d29c428e-ee62-4017-a838-521138d5b01c" providerId="ADAL" clId="{EBF85A46-4D90-44DB-80D0-7BE309217A95}" dt="2025-04-03T12:08:35.552" v="2224" actId="313"/>
          <ac:spMkLst>
            <pc:docMk/>
            <pc:sldMk cId="2870760672" sldId="2147474655"/>
            <ac:spMk id="13" creationId="{D1B76DBE-B7F4-DE3C-4FD9-07CE18D44C3A}"/>
          </ac:spMkLst>
        </pc:spChg>
        <pc:spChg chg="mod">
          <ac:chgData name="DOMINGUEZ, Morgane" userId="d29c428e-ee62-4017-a838-521138d5b01c" providerId="ADAL" clId="{EBF85A46-4D90-44DB-80D0-7BE309217A95}" dt="2025-04-03T09:08:29.047" v="1972" actId="1076"/>
          <ac:spMkLst>
            <pc:docMk/>
            <pc:sldMk cId="2870760672" sldId="2147474655"/>
            <ac:spMk id="16" creationId="{450E9B3E-AD83-5ABF-6E69-7789A09EDA43}"/>
          </ac:spMkLst>
        </pc:spChg>
        <pc:spChg chg="mod">
          <ac:chgData name="DOMINGUEZ, Morgane" userId="d29c428e-ee62-4017-a838-521138d5b01c" providerId="ADAL" clId="{EBF85A46-4D90-44DB-80D0-7BE309217A95}" dt="2025-04-03T09:08:32.100" v="1973" actId="1076"/>
          <ac:spMkLst>
            <pc:docMk/>
            <pc:sldMk cId="2870760672" sldId="2147474655"/>
            <ac:spMk id="17" creationId="{91EDFA43-3D68-D441-FD33-A5D802CDB4CB}"/>
          </ac:spMkLst>
        </pc:spChg>
        <pc:spChg chg="mod">
          <ac:chgData name="DOMINGUEZ, Morgane" userId="d29c428e-ee62-4017-a838-521138d5b01c" providerId="ADAL" clId="{EBF85A46-4D90-44DB-80D0-7BE309217A95}" dt="2025-03-12T11:15:47.062" v="739" actId="14100"/>
          <ac:spMkLst>
            <pc:docMk/>
            <pc:sldMk cId="2870760672" sldId="2147474655"/>
            <ac:spMk id="20" creationId="{92C1131C-9F2D-C884-5D00-80322183C15E}"/>
          </ac:spMkLst>
        </pc:spChg>
        <pc:spChg chg="mod">
          <ac:chgData name="DOMINGUEZ, Morgane" userId="d29c428e-ee62-4017-a838-521138d5b01c" providerId="ADAL" clId="{EBF85A46-4D90-44DB-80D0-7BE309217A95}" dt="2025-03-12T11:15:50.170" v="740" actId="14100"/>
          <ac:spMkLst>
            <pc:docMk/>
            <pc:sldMk cId="2870760672" sldId="2147474655"/>
            <ac:spMk id="21" creationId="{63F5207E-6A09-6DA8-B8CC-D266A180D49E}"/>
          </ac:spMkLst>
        </pc:spChg>
        <pc:picChg chg="add mod">
          <ac:chgData name="DOMINGUEZ, Morgane" userId="d29c428e-ee62-4017-a838-521138d5b01c" providerId="ADAL" clId="{EBF85A46-4D90-44DB-80D0-7BE309217A95}" dt="2025-03-12T11:15:39.743" v="738" actId="1076"/>
          <ac:picMkLst>
            <pc:docMk/>
            <pc:sldMk cId="2870760672" sldId="2147474655"/>
            <ac:picMk id="2" creationId="{AC4FAD9D-5C13-4169-946B-DD3D0E201CEF}"/>
          </ac:picMkLst>
        </pc:picChg>
        <pc:picChg chg="add mod">
          <ac:chgData name="DOMINGUEZ, Morgane" userId="d29c428e-ee62-4017-a838-521138d5b01c" providerId="ADAL" clId="{EBF85A46-4D90-44DB-80D0-7BE309217A95}" dt="2025-04-03T09:07:31.920" v="1969" actId="1076"/>
          <ac:picMkLst>
            <pc:docMk/>
            <pc:sldMk cId="2870760672" sldId="2147474655"/>
            <ac:picMk id="3" creationId="{6B90E26F-D0A3-24D0-F76C-FA24C0145556}"/>
          </ac:picMkLst>
        </pc:picChg>
        <pc:picChg chg="del">
          <ac:chgData name="DOMINGUEZ, Morgane" userId="d29c428e-ee62-4017-a838-521138d5b01c" providerId="ADAL" clId="{EBF85A46-4D90-44DB-80D0-7BE309217A95}" dt="2025-03-12T11:15:25.583" v="734" actId="478"/>
          <ac:picMkLst>
            <pc:docMk/>
            <pc:sldMk cId="2870760672" sldId="2147474655"/>
            <ac:picMk id="11" creationId="{7A4BA20D-395C-B595-6F55-1B538DBEDD5F}"/>
          </ac:picMkLst>
        </pc:picChg>
      </pc:sldChg>
      <pc:sldChg chg="addSp modSp mod modTransition modAnim">
        <pc:chgData name="DOMINGUEZ, Morgane" userId="d29c428e-ee62-4017-a838-521138d5b01c" providerId="ADAL" clId="{EBF85A46-4D90-44DB-80D0-7BE309217A95}" dt="2025-04-03T09:16:25.763" v="2005"/>
        <pc:sldMkLst>
          <pc:docMk/>
          <pc:sldMk cId="2035900040" sldId="2147474656"/>
        </pc:sldMkLst>
        <pc:spChg chg="mod">
          <ac:chgData name="DOMINGUEZ, Morgane" userId="d29c428e-ee62-4017-a838-521138d5b01c" providerId="ADAL" clId="{EBF85A46-4D90-44DB-80D0-7BE309217A95}" dt="2025-03-12T11:35:33.917" v="1241" actId="20577"/>
          <ac:spMkLst>
            <pc:docMk/>
            <pc:sldMk cId="2035900040" sldId="2147474656"/>
            <ac:spMk id="8" creationId="{A5A86EF5-821E-0EF6-D259-09B9AE03E389}"/>
          </ac:spMkLst>
        </pc:spChg>
        <pc:spChg chg="mod">
          <ac:chgData name="DOMINGUEZ, Morgane" userId="d29c428e-ee62-4017-a838-521138d5b01c" providerId="ADAL" clId="{EBF85A46-4D90-44DB-80D0-7BE309217A95}" dt="2025-03-12T11:35:20.191" v="1239" actId="20577"/>
          <ac:spMkLst>
            <pc:docMk/>
            <pc:sldMk cId="2035900040" sldId="2147474656"/>
            <ac:spMk id="11" creationId="{0DE16673-F33B-B173-CF2A-8FCD8EF3767A}"/>
          </ac:spMkLst>
        </pc:spChg>
        <pc:grpChg chg="mod">
          <ac:chgData name="DOMINGUEZ, Morgane" userId="d29c428e-ee62-4017-a838-521138d5b01c" providerId="ADAL" clId="{EBF85A46-4D90-44DB-80D0-7BE309217A95}" dt="2025-03-12T11:35:15.737" v="1231" actId="14100"/>
          <ac:grpSpMkLst>
            <pc:docMk/>
            <pc:sldMk cId="2035900040" sldId="2147474656"/>
            <ac:grpSpMk id="3" creationId="{717959A1-52EF-A33C-AE82-458F0395A1A7}"/>
          </ac:grpSpMkLst>
        </pc:grpChg>
        <pc:picChg chg="add mod">
          <ac:chgData name="DOMINGUEZ, Morgane" userId="d29c428e-ee62-4017-a838-521138d5b01c" providerId="ADAL" clId="{EBF85A46-4D90-44DB-80D0-7BE309217A95}" dt="2025-04-03T09:15:11.159" v="1999" actId="1076"/>
          <ac:picMkLst>
            <pc:docMk/>
            <pc:sldMk cId="2035900040" sldId="2147474656"/>
            <ac:picMk id="2" creationId="{8C42E055-8A9D-F62D-0340-AAF35BD19039}"/>
          </ac:picMkLst>
        </pc:picChg>
      </pc:sldChg>
      <pc:sldChg chg="addSp delSp modSp mod modTransition modAnim">
        <pc:chgData name="DOMINGUEZ, Morgane" userId="d29c428e-ee62-4017-a838-521138d5b01c" providerId="ADAL" clId="{EBF85A46-4D90-44DB-80D0-7BE309217A95}" dt="2025-04-03T09:19:51.620" v="2013"/>
        <pc:sldMkLst>
          <pc:docMk/>
          <pc:sldMk cId="3481470748" sldId="2147474657"/>
        </pc:sldMkLst>
        <pc:spChg chg="mod">
          <ac:chgData name="DOMINGUEZ, Morgane" userId="d29c428e-ee62-4017-a838-521138d5b01c" providerId="ADAL" clId="{EBF85A46-4D90-44DB-80D0-7BE309217A95}" dt="2025-03-12T11:35:47.318" v="1243" actId="20577"/>
          <ac:spMkLst>
            <pc:docMk/>
            <pc:sldMk cId="3481470748" sldId="2147474657"/>
            <ac:spMk id="8" creationId="{093AD826-5CAE-A5A1-065D-6FBD118B3B79}"/>
          </ac:spMkLst>
        </pc:spChg>
        <pc:grpChg chg="mod">
          <ac:chgData name="DOMINGUEZ, Morgane" userId="d29c428e-ee62-4017-a838-521138d5b01c" providerId="ADAL" clId="{EBF85A46-4D90-44DB-80D0-7BE309217A95}" dt="2025-03-12T11:35:39.412" v="1242" actId="14100"/>
          <ac:grpSpMkLst>
            <pc:docMk/>
            <pc:sldMk cId="3481470748" sldId="2147474657"/>
            <ac:grpSpMk id="3" creationId="{717959A1-52EF-A33C-AE82-458F0395A1A7}"/>
          </ac:grpSpMkLst>
        </pc:grpChg>
        <pc:picChg chg="add mod">
          <ac:chgData name="DOMINGUEZ, Morgane" userId="d29c428e-ee62-4017-a838-521138d5b01c" providerId="ADAL" clId="{EBF85A46-4D90-44DB-80D0-7BE309217A95}" dt="2025-03-12T11:17:43.428" v="757" actId="1076"/>
          <ac:picMkLst>
            <pc:docMk/>
            <pc:sldMk cId="3481470748" sldId="2147474657"/>
            <ac:picMk id="2" creationId="{CB9592AD-AC7E-8F63-587C-B3591AA954E1}"/>
          </ac:picMkLst>
        </pc:picChg>
        <pc:picChg chg="add mod">
          <ac:chgData name="DOMINGUEZ, Morgane" userId="d29c428e-ee62-4017-a838-521138d5b01c" providerId="ADAL" clId="{EBF85A46-4D90-44DB-80D0-7BE309217A95}" dt="2025-04-03T09:19:08.864" v="2011" actId="1076"/>
          <ac:picMkLst>
            <pc:docMk/>
            <pc:sldMk cId="3481470748" sldId="2147474657"/>
            <ac:picMk id="9" creationId="{C304D1D6-993D-7803-59C1-28EEA684FD35}"/>
          </ac:picMkLst>
        </pc:picChg>
        <pc:picChg chg="del">
          <ac:chgData name="DOMINGUEZ, Morgane" userId="d29c428e-ee62-4017-a838-521138d5b01c" providerId="ADAL" clId="{EBF85A46-4D90-44DB-80D0-7BE309217A95}" dt="2025-03-12T11:17:37.529" v="753" actId="478"/>
          <ac:picMkLst>
            <pc:docMk/>
            <pc:sldMk cId="3481470748" sldId="2147474657"/>
            <ac:picMk id="14" creationId="{0C6E795D-09B2-518C-B81E-E2ABB2E59266}"/>
          </ac:picMkLst>
        </pc:picChg>
      </pc:sldChg>
      <pc:sldChg chg="addSp modSp mod modTransition modAnim">
        <pc:chgData name="DOMINGUEZ, Morgane" userId="d29c428e-ee62-4017-a838-521138d5b01c" providerId="ADAL" clId="{EBF85A46-4D90-44DB-80D0-7BE309217A95}" dt="2025-04-03T09:25:11.762" v="2033"/>
        <pc:sldMkLst>
          <pc:docMk/>
          <pc:sldMk cId="914646831" sldId="2147474658"/>
        </pc:sldMkLst>
        <pc:spChg chg="mod">
          <ac:chgData name="DOMINGUEZ, Morgane" userId="d29c428e-ee62-4017-a838-521138d5b01c" providerId="ADAL" clId="{EBF85A46-4D90-44DB-80D0-7BE309217A95}" dt="2025-03-12T11:36:18.503" v="1249" actId="14100"/>
          <ac:spMkLst>
            <pc:docMk/>
            <pc:sldMk cId="914646831" sldId="2147474658"/>
            <ac:spMk id="4" creationId="{C76E0F1B-3B95-F50F-F17F-A7612D3CCB67}"/>
          </ac:spMkLst>
        </pc:spChg>
        <pc:spChg chg="mod">
          <ac:chgData name="DOMINGUEZ, Morgane" userId="d29c428e-ee62-4017-a838-521138d5b01c" providerId="ADAL" clId="{EBF85A46-4D90-44DB-80D0-7BE309217A95}" dt="2025-03-12T11:36:36.760" v="1259" actId="20577"/>
          <ac:spMkLst>
            <pc:docMk/>
            <pc:sldMk cId="914646831" sldId="2147474658"/>
            <ac:spMk id="11" creationId="{96AAC3E0-CB9E-A422-3AE8-0D11CEA0D2DA}"/>
          </ac:spMkLst>
        </pc:spChg>
        <pc:grpChg chg="mod">
          <ac:chgData name="DOMINGUEZ, Morgane" userId="d29c428e-ee62-4017-a838-521138d5b01c" providerId="ADAL" clId="{EBF85A46-4D90-44DB-80D0-7BE309217A95}" dt="2025-03-12T11:36:14.810" v="1248" actId="14100"/>
          <ac:grpSpMkLst>
            <pc:docMk/>
            <pc:sldMk cId="914646831" sldId="2147474658"/>
            <ac:grpSpMk id="3" creationId="{717959A1-52EF-A33C-AE82-458F0395A1A7}"/>
          </ac:grpSpMkLst>
        </pc:grpChg>
        <pc:picChg chg="add mod">
          <ac:chgData name="DOMINGUEZ, Morgane" userId="d29c428e-ee62-4017-a838-521138d5b01c" providerId="ADAL" clId="{EBF85A46-4D90-44DB-80D0-7BE309217A95}" dt="2025-04-03T09:24:33.036" v="2031" actId="1076"/>
          <ac:picMkLst>
            <pc:docMk/>
            <pc:sldMk cId="914646831" sldId="2147474658"/>
            <ac:picMk id="2" creationId="{159DC6DD-EA5F-A87B-6ECA-AF18DA2475CF}"/>
          </ac:picMkLst>
        </pc:picChg>
      </pc:sldChg>
      <pc:sldChg chg="addSp delSp modSp mod modTransition modAnim">
        <pc:chgData name="DOMINGUEZ, Morgane" userId="d29c428e-ee62-4017-a838-521138d5b01c" providerId="ADAL" clId="{EBF85A46-4D90-44DB-80D0-7BE309217A95}" dt="2025-04-03T12:09:46.188" v="2228" actId="1076"/>
        <pc:sldMkLst>
          <pc:docMk/>
          <pc:sldMk cId="778271540" sldId="2147474659"/>
        </pc:sldMkLst>
        <pc:spChg chg="mod">
          <ac:chgData name="DOMINGUEZ, Morgane" userId="d29c428e-ee62-4017-a838-521138d5b01c" providerId="ADAL" clId="{EBF85A46-4D90-44DB-80D0-7BE309217A95}" dt="2025-03-12T11:34:51.731" v="1225" actId="1076"/>
          <ac:spMkLst>
            <pc:docMk/>
            <pc:sldMk cId="778271540" sldId="2147474659"/>
            <ac:spMk id="4" creationId="{C76E0F1B-3B95-F50F-F17F-A7612D3CCB67}"/>
          </ac:spMkLst>
        </pc:spChg>
        <pc:spChg chg="add mod">
          <ac:chgData name="DOMINGUEZ, Morgane" userId="d29c428e-ee62-4017-a838-521138d5b01c" providerId="ADAL" clId="{EBF85A46-4D90-44DB-80D0-7BE309217A95}" dt="2025-03-12T11:34:03.273" v="1215" actId="14100"/>
          <ac:spMkLst>
            <pc:docMk/>
            <pc:sldMk cId="778271540" sldId="2147474659"/>
            <ac:spMk id="7" creationId="{E70C5BEF-D7D3-5715-FB44-CB87DAA4CDDB}"/>
          </ac:spMkLst>
        </pc:spChg>
        <pc:spChg chg="add mod">
          <ac:chgData name="DOMINGUEZ, Morgane" userId="d29c428e-ee62-4017-a838-521138d5b01c" providerId="ADAL" clId="{EBF85A46-4D90-44DB-80D0-7BE309217A95}" dt="2025-03-12T11:34:20.634" v="1218" actId="14100"/>
          <ac:spMkLst>
            <pc:docMk/>
            <pc:sldMk cId="778271540" sldId="2147474659"/>
            <ac:spMk id="11" creationId="{4917EFBD-9A7A-BDD0-0A38-87106899A589}"/>
          </ac:spMkLst>
        </pc:spChg>
        <pc:spChg chg="mod">
          <ac:chgData name="DOMINGUEZ, Morgane" userId="d29c428e-ee62-4017-a838-521138d5b01c" providerId="ADAL" clId="{EBF85A46-4D90-44DB-80D0-7BE309217A95}" dt="2025-03-12T11:35:00.801" v="1227" actId="20577"/>
          <ac:spMkLst>
            <pc:docMk/>
            <pc:sldMk cId="778271540" sldId="2147474659"/>
            <ac:spMk id="12" creationId="{A6FDD1C8-36CE-5837-DA26-8388939F82A7}"/>
          </ac:spMkLst>
        </pc:spChg>
        <pc:spChg chg="add mod">
          <ac:chgData name="DOMINGUEZ, Morgane" userId="d29c428e-ee62-4017-a838-521138d5b01c" providerId="ADAL" clId="{EBF85A46-4D90-44DB-80D0-7BE309217A95}" dt="2025-03-12T11:34:27.059" v="1220" actId="1076"/>
          <ac:spMkLst>
            <pc:docMk/>
            <pc:sldMk cId="778271540" sldId="2147474659"/>
            <ac:spMk id="13" creationId="{9CD3569D-DBAA-463C-04CA-AD2E6C0EEA5C}"/>
          </ac:spMkLst>
        </pc:spChg>
        <pc:spChg chg="add mod">
          <ac:chgData name="DOMINGUEZ, Morgane" userId="d29c428e-ee62-4017-a838-521138d5b01c" providerId="ADAL" clId="{EBF85A46-4D90-44DB-80D0-7BE309217A95}" dt="2025-03-12T11:34:40.629" v="1222" actId="1076"/>
          <ac:spMkLst>
            <pc:docMk/>
            <pc:sldMk cId="778271540" sldId="2147474659"/>
            <ac:spMk id="14" creationId="{ED98391C-4DA0-0E1A-868C-8D709335847B}"/>
          </ac:spMkLst>
        </pc:spChg>
        <pc:spChg chg="mod">
          <ac:chgData name="DOMINGUEZ, Morgane" userId="d29c428e-ee62-4017-a838-521138d5b01c" providerId="ADAL" clId="{EBF85A46-4D90-44DB-80D0-7BE309217A95}" dt="2025-04-03T12:09:46.188" v="2228" actId="1076"/>
          <ac:spMkLst>
            <pc:docMk/>
            <pc:sldMk cId="778271540" sldId="2147474659"/>
            <ac:spMk id="15" creationId="{1F6A2AAF-1744-EE7E-BBB5-6FE349A2DCA8}"/>
          </ac:spMkLst>
        </pc:spChg>
        <pc:spChg chg="add mod">
          <ac:chgData name="DOMINGUEZ, Morgane" userId="d29c428e-ee62-4017-a838-521138d5b01c" providerId="ADAL" clId="{EBF85A46-4D90-44DB-80D0-7BE309217A95}" dt="2025-03-12T11:34:45.691" v="1224" actId="1076"/>
          <ac:spMkLst>
            <pc:docMk/>
            <pc:sldMk cId="778271540" sldId="2147474659"/>
            <ac:spMk id="16" creationId="{E42D43A6-0400-3242-EAF0-9DCEB14C0347}"/>
          </ac:spMkLst>
        </pc:spChg>
        <pc:grpChg chg="mod">
          <ac:chgData name="DOMINGUEZ, Morgane" userId="d29c428e-ee62-4017-a838-521138d5b01c" providerId="ADAL" clId="{EBF85A46-4D90-44DB-80D0-7BE309217A95}" dt="2025-03-12T11:33:26.368" v="1210" actId="14100"/>
          <ac:grpSpMkLst>
            <pc:docMk/>
            <pc:sldMk cId="778271540" sldId="2147474659"/>
            <ac:grpSpMk id="3" creationId="{717959A1-52EF-A33C-AE82-458F0395A1A7}"/>
          </ac:grpSpMkLst>
        </pc:grpChg>
        <pc:picChg chg="add mod">
          <ac:chgData name="DOMINGUEZ, Morgane" userId="d29c428e-ee62-4017-a838-521138d5b01c" providerId="ADAL" clId="{EBF85A46-4D90-44DB-80D0-7BE309217A95}" dt="2025-03-12T11:16:13.658" v="744" actId="1076"/>
          <ac:picMkLst>
            <pc:docMk/>
            <pc:sldMk cId="778271540" sldId="2147474659"/>
            <ac:picMk id="2" creationId="{89E2ADEA-E2D1-A0BC-F1B3-4DA3ADE225E9}"/>
          </ac:picMkLst>
        </pc:picChg>
        <pc:picChg chg="del mod">
          <ac:chgData name="DOMINGUEZ, Morgane" userId="d29c428e-ee62-4017-a838-521138d5b01c" providerId="ADAL" clId="{EBF85A46-4D90-44DB-80D0-7BE309217A95}" dt="2025-03-12T11:16:21.119" v="746" actId="478"/>
          <ac:picMkLst>
            <pc:docMk/>
            <pc:sldMk cId="778271540" sldId="2147474659"/>
            <ac:picMk id="9" creationId="{5BE4151B-B1CF-6B97-1CEE-B55FC2DEFCFD}"/>
          </ac:picMkLst>
        </pc:picChg>
        <pc:picChg chg="add mod">
          <ac:chgData name="DOMINGUEZ, Morgane" userId="d29c428e-ee62-4017-a838-521138d5b01c" providerId="ADAL" clId="{EBF85A46-4D90-44DB-80D0-7BE309217A95}" dt="2025-04-03T09:11:58.324" v="1987" actId="1076"/>
          <ac:picMkLst>
            <pc:docMk/>
            <pc:sldMk cId="778271540" sldId="2147474659"/>
            <ac:picMk id="9" creationId="{D2D49C56-037B-D188-D374-E6DA5F8E171A}"/>
          </ac:picMkLst>
        </pc:picChg>
      </pc:sldChg>
      <pc:sldChg chg="addSp delSp modSp mod modTransition modAnim">
        <pc:chgData name="DOMINGUEZ, Morgane" userId="d29c428e-ee62-4017-a838-521138d5b01c" providerId="ADAL" clId="{EBF85A46-4D90-44DB-80D0-7BE309217A95}" dt="2025-04-03T09:22:41.687" v="2024"/>
        <pc:sldMkLst>
          <pc:docMk/>
          <pc:sldMk cId="2554498907" sldId="2147474661"/>
        </pc:sldMkLst>
        <pc:spChg chg="mod">
          <ac:chgData name="DOMINGUEZ, Morgane" userId="d29c428e-ee62-4017-a838-521138d5b01c" providerId="ADAL" clId="{EBF85A46-4D90-44DB-80D0-7BE309217A95}" dt="2025-03-12T11:35:54.517" v="1244" actId="14100"/>
          <ac:spMkLst>
            <pc:docMk/>
            <pc:sldMk cId="2554498907" sldId="2147474661"/>
            <ac:spMk id="4" creationId="{C76E0F1B-3B95-F50F-F17F-A7612D3CCB67}"/>
          </ac:spMkLst>
        </pc:spChg>
        <pc:spChg chg="mod topLvl">
          <ac:chgData name="DOMINGUEZ, Morgane" userId="d29c428e-ee62-4017-a838-521138d5b01c" providerId="ADAL" clId="{EBF85A46-4D90-44DB-80D0-7BE309217A95}" dt="2025-04-03T09:21:48.220" v="2020" actId="164"/>
          <ac:spMkLst>
            <pc:docMk/>
            <pc:sldMk cId="2554498907" sldId="2147474661"/>
            <ac:spMk id="8" creationId="{5170AB17-92DB-C502-DD65-A1F0AB1FD906}"/>
          </ac:spMkLst>
        </pc:spChg>
        <pc:spChg chg="mod topLvl">
          <ac:chgData name="DOMINGUEZ, Morgane" userId="d29c428e-ee62-4017-a838-521138d5b01c" providerId="ADAL" clId="{EBF85A46-4D90-44DB-80D0-7BE309217A95}" dt="2025-04-03T09:21:56.532" v="2021" actId="164"/>
          <ac:spMkLst>
            <pc:docMk/>
            <pc:sldMk cId="2554498907" sldId="2147474661"/>
            <ac:spMk id="10" creationId="{39CEA5CA-372B-2F9C-1A64-8D5CB6DBAEEE}"/>
          </ac:spMkLst>
        </pc:spChg>
        <pc:spChg chg="mod topLvl">
          <ac:chgData name="DOMINGUEZ, Morgane" userId="d29c428e-ee62-4017-a838-521138d5b01c" providerId="ADAL" clId="{EBF85A46-4D90-44DB-80D0-7BE309217A95}" dt="2025-04-03T09:21:56.532" v="2021" actId="164"/>
          <ac:spMkLst>
            <pc:docMk/>
            <pc:sldMk cId="2554498907" sldId="2147474661"/>
            <ac:spMk id="11" creationId="{23203BC6-5DB4-02AE-DECF-36FD9555DB59}"/>
          </ac:spMkLst>
        </pc:spChg>
        <pc:spChg chg="mod topLvl">
          <ac:chgData name="DOMINGUEZ, Morgane" userId="d29c428e-ee62-4017-a838-521138d5b01c" providerId="ADAL" clId="{EBF85A46-4D90-44DB-80D0-7BE309217A95}" dt="2025-04-03T09:21:48.220" v="2020" actId="164"/>
          <ac:spMkLst>
            <pc:docMk/>
            <pc:sldMk cId="2554498907" sldId="2147474661"/>
            <ac:spMk id="16" creationId="{3259E033-9086-C634-92B7-0FAAEDB238EE}"/>
          </ac:spMkLst>
        </pc:spChg>
        <pc:grpChg chg="mod">
          <ac:chgData name="DOMINGUEZ, Morgane" userId="d29c428e-ee62-4017-a838-521138d5b01c" providerId="ADAL" clId="{EBF85A46-4D90-44DB-80D0-7BE309217A95}" dt="2025-03-12T11:35:57.004" v="1245" actId="14100"/>
          <ac:grpSpMkLst>
            <pc:docMk/>
            <pc:sldMk cId="2554498907" sldId="2147474661"/>
            <ac:grpSpMk id="3" creationId="{717959A1-52EF-A33C-AE82-458F0395A1A7}"/>
          </ac:grpSpMkLst>
        </pc:grpChg>
        <pc:grpChg chg="del">
          <ac:chgData name="DOMINGUEZ, Morgane" userId="d29c428e-ee62-4017-a838-521138d5b01c" providerId="ADAL" clId="{EBF85A46-4D90-44DB-80D0-7BE309217A95}" dt="2025-03-12T11:17:58.132" v="758" actId="165"/>
          <ac:grpSpMkLst>
            <pc:docMk/>
            <pc:sldMk cId="2554498907" sldId="2147474661"/>
            <ac:grpSpMk id="7" creationId="{58776178-904D-23B8-1B45-8C201ADC0959}"/>
          </ac:grpSpMkLst>
        </pc:grpChg>
        <pc:grpChg chg="add mod">
          <ac:chgData name="DOMINGUEZ, Morgane" userId="d29c428e-ee62-4017-a838-521138d5b01c" providerId="ADAL" clId="{EBF85A46-4D90-44DB-80D0-7BE309217A95}" dt="2025-04-03T09:21:48.220" v="2020" actId="164"/>
          <ac:grpSpMkLst>
            <pc:docMk/>
            <pc:sldMk cId="2554498907" sldId="2147474661"/>
            <ac:grpSpMk id="7" creationId="{EF50ACF7-CC82-602C-109F-376F9545300E}"/>
          </ac:grpSpMkLst>
        </pc:grpChg>
        <pc:grpChg chg="del">
          <ac:chgData name="DOMINGUEZ, Morgane" userId="d29c428e-ee62-4017-a838-521138d5b01c" providerId="ADAL" clId="{EBF85A46-4D90-44DB-80D0-7BE309217A95}" dt="2025-03-12T11:21:56.056" v="760" actId="165"/>
          <ac:grpSpMkLst>
            <pc:docMk/>
            <pc:sldMk cId="2554498907" sldId="2147474661"/>
            <ac:grpSpMk id="14" creationId="{0BB060D1-3B8E-7471-128F-4AF62B071C29}"/>
          </ac:grpSpMkLst>
        </pc:grpChg>
        <pc:grpChg chg="add mod">
          <ac:chgData name="DOMINGUEZ, Morgane" userId="d29c428e-ee62-4017-a838-521138d5b01c" providerId="ADAL" clId="{EBF85A46-4D90-44DB-80D0-7BE309217A95}" dt="2025-04-03T09:21:56.532" v="2021" actId="164"/>
          <ac:grpSpMkLst>
            <pc:docMk/>
            <pc:sldMk cId="2554498907" sldId="2147474661"/>
            <ac:grpSpMk id="14" creationId="{6CAF6DB0-677B-3985-3CF3-76A0FE77AE8A}"/>
          </ac:grpSpMkLst>
        </pc:grpChg>
        <pc:picChg chg="add mod">
          <ac:chgData name="DOMINGUEZ, Morgane" userId="d29c428e-ee62-4017-a838-521138d5b01c" providerId="ADAL" clId="{EBF85A46-4D90-44DB-80D0-7BE309217A95}" dt="2025-04-03T09:21:23.696" v="2019" actId="1076"/>
          <ac:picMkLst>
            <pc:docMk/>
            <pc:sldMk cId="2554498907" sldId="2147474661"/>
            <ac:picMk id="2" creationId="{750ECD48-ACEF-D80D-9AAB-0AFAD3DC3AE4}"/>
          </ac:picMkLst>
        </pc:picChg>
        <pc:picChg chg="add mod">
          <ac:chgData name="DOMINGUEZ, Morgane" userId="d29c428e-ee62-4017-a838-521138d5b01c" providerId="ADAL" clId="{EBF85A46-4D90-44DB-80D0-7BE309217A95}" dt="2025-04-03T09:21:48.220" v="2020" actId="164"/>
          <ac:picMkLst>
            <pc:docMk/>
            <pc:sldMk cId="2554498907" sldId="2147474661"/>
            <ac:picMk id="17" creationId="{A0CF6B6F-0BFF-76A8-0A1E-E7179F5725EA}"/>
          </ac:picMkLst>
        </pc:picChg>
        <pc:picChg chg="del mod topLvl">
          <ac:chgData name="DOMINGUEZ, Morgane" userId="d29c428e-ee62-4017-a838-521138d5b01c" providerId="ADAL" clId="{EBF85A46-4D90-44DB-80D0-7BE309217A95}" dt="2025-03-12T11:22:49.137" v="764" actId="478"/>
          <ac:picMkLst>
            <pc:docMk/>
            <pc:sldMk cId="2554498907" sldId="2147474661"/>
            <ac:picMk id="19" creationId="{36552E81-B2C8-AC07-4A50-FDBEC66C20D0}"/>
          </ac:picMkLst>
        </pc:picChg>
        <pc:picChg chg="del mod topLvl">
          <ac:chgData name="DOMINGUEZ, Morgane" userId="d29c428e-ee62-4017-a838-521138d5b01c" providerId="ADAL" clId="{EBF85A46-4D90-44DB-80D0-7BE309217A95}" dt="2025-03-12T11:18:00.028" v="759" actId="478"/>
          <ac:picMkLst>
            <pc:docMk/>
            <pc:sldMk cId="2554498907" sldId="2147474661"/>
            <ac:picMk id="20" creationId="{69572398-20D5-12CF-5E83-C127B6041173}"/>
          </ac:picMkLst>
        </pc:picChg>
        <pc:picChg chg="add mod">
          <ac:chgData name="DOMINGUEZ, Morgane" userId="d29c428e-ee62-4017-a838-521138d5b01c" providerId="ADAL" clId="{EBF85A46-4D90-44DB-80D0-7BE309217A95}" dt="2025-04-03T09:21:56.532" v="2021" actId="164"/>
          <ac:picMkLst>
            <pc:docMk/>
            <pc:sldMk cId="2554498907" sldId="2147474661"/>
            <ac:picMk id="21" creationId="{70897307-D611-D5D2-2E07-F24E2140CFDB}"/>
          </ac:picMkLst>
        </pc:picChg>
      </pc:sldChg>
      <pc:sldChg chg="addSp delSp modSp mod modTransition modAnim">
        <pc:chgData name="DOMINGUEZ, Morgane" userId="d29c428e-ee62-4017-a838-521138d5b01c" providerId="ADAL" clId="{EBF85A46-4D90-44DB-80D0-7BE309217A95}" dt="2025-04-03T09:26:20.937" v="2039" actId="1076"/>
        <pc:sldMkLst>
          <pc:docMk/>
          <pc:sldMk cId="291714072" sldId="2147474662"/>
        </pc:sldMkLst>
        <pc:spChg chg="mod">
          <ac:chgData name="DOMINGUEZ, Morgane" userId="d29c428e-ee62-4017-a838-521138d5b01c" providerId="ADAL" clId="{EBF85A46-4D90-44DB-80D0-7BE309217A95}" dt="2025-03-12T11:50:36.640" v="1477" actId="20577"/>
          <ac:spMkLst>
            <pc:docMk/>
            <pc:sldMk cId="291714072" sldId="2147474662"/>
            <ac:spMk id="8" creationId="{093AD826-5CAE-A5A1-065D-6FBD118B3B79}"/>
          </ac:spMkLst>
        </pc:spChg>
        <pc:grpChg chg="mod">
          <ac:chgData name="DOMINGUEZ, Morgane" userId="d29c428e-ee62-4017-a838-521138d5b01c" providerId="ADAL" clId="{EBF85A46-4D90-44DB-80D0-7BE309217A95}" dt="2025-03-12T11:36:41.836" v="1260" actId="14100"/>
          <ac:grpSpMkLst>
            <pc:docMk/>
            <pc:sldMk cId="291714072" sldId="2147474662"/>
            <ac:grpSpMk id="3" creationId="{717959A1-52EF-A33C-AE82-458F0395A1A7}"/>
          </ac:grpSpMkLst>
        </pc:grpChg>
        <pc:picChg chg="add mod">
          <ac:chgData name="DOMINGUEZ, Morgane" userId="d29c428e-ee62-4017-a838-521138d5b01c" providerId="ADAL" clId="{EBF85A46-4D90-44DB-80D0-7BE309217A95}" dt="2025-03-12T11:23:44.296" v="773" actId="14100"/>
          <ac:picMkLst>
            <pc:docMk/>
            <pc:sldMk cId="291714072" sldId="2147474662"/>
            <ac:picMk id="2" creationId="{DE613F66-7AED-207D-4447-D5998B9E2CAD}"/>
          </ac:picMkLst>
        </pc:picChg>
        <pc:picChg chg="add mod">
          <ac:chgData name="DOMINGUEZ, Morgane" userId="d29c428e-ee62-4017-a838-521138d5b01c" providerId="ADAL" clId="{EBF85A46-4D90-44DB-80D0-7BE309217A95}" dt="2025-04-03T09:26:20.937" v="2039" actId="1076"/>
          <ac:picMkLst>
            <pc:docMk/>
            <pc:sldMk cId="291714072" sldId="2147474662"/>
            <ac:picMk id="9" creationId="{37E91F39-F301-3D0F-EBA3-DBC57EA62B2B}"/>
          </ac:picMkLst>
        </pc:picChg>
        <pc:picChg chg="del">
          <ac:chgData name="DOMINGUEZ, Morgane" userId="d29c428e-ee62-4017-a838-521138d5b01c" providerId="ADAL" clId="{EBF85A46-4D90-44DB-80D0-7BE309217A95}" dt="2025-03-12T11:23:23.671" v="767" actId="478"/>
          <ac:picMkLst>
            <pc:docMk/>
            <pc:sldMk cId="291714072" sldId="2147474662"/>
            <ac:picMk id="12" creationId="{9BEFE476-B23C-942D-36B6-221696045F8A}"/>
          </ac:picMkLst>
        </pc:picChg>
      </pc:sldChg>
      <pc:sldChg chg="addSp modSp mod modTransition modAnim">
        <pc:chgData name="DOMINGUEZ, Morgane" userId="d29c428e-ee62-4017-a838-521138d5b01c" providerId="ADAL" clId="{EBF85A46-4D90-44DB-80D0-7BE309217A95}" dt="2025-04-03T12:12:42.780" v="2235" actId="313"/>
        <pc:sldMkLst>
          <pc:docMk/>
          <pc:sldMk cId="855467839" sldId="2147474663"/>
        </pc:sldMkLst>
        <pc:spChg chg="mod">
          <ac:chgData name="DOMINGUEZ, Morgane" userId="d29c428e-ee62-4017-a838-521138d5b01c" providerId="ADAL" clId="{EBF85A46-4D90-44DB-80D0-7BE309217A95}" dt="2025-04-03T12:12:42.780" v="2235" actId="313"/>
          <ac:spMkLst>
            <pc:docMk/>
            <pc:sldMk cId="855467839" sldId="2147474663"/>
            <ac:spMk id="8" creationId="{6D00D2B9-360D-D801-AFFC-2FA5BC3DC0C8}"/>
          </ac:spMkLst>
        </pc:spChg>
        <pc:spChg chg="mod">
          <ac:chgData name="DOMINGUEZ, Morgane" userId="d29c428e-ee62-4017-a838-521138d5b01c" providerId="ADAL" clId="{EBF85A46-4D90-44DB-80D0-7BE309217A95}" dt="2025-03-12T11:50:54.055" v="1485" actId="20577"/>
          <ac:spMkLst>
            <pc:docMk/>
            <pc:sldMk cId="855467839" sldId="2147474663"/>
            <ac:spMk id="9" creationId="{D75CB30E-2D35-9C60-5E85-EDE5F21BF54E}"/>
          </ac:spMkLst>
        </pc:spChg>
        <pc:spChg chg="mod">
          <ac:chgData name="DOMINGUEZ, Morgane" userId="d29c428e-ee62-4017-a838-521138d5b01c" providerId="ADAL" clId="{EBF85A46-4D90-44DB-80D0-7BE309217A95}" dt="2025-03-12T11:50:49.035" v="1481" actId="20577"/>
          <ac:spMkLst>
            <pc:docMk/>
            <pc:sldMk cId="855467839" sldId="2147474663"/>
            <ac:spMk id="12" creationId="{00A606FC-CA42-2B76-EB4B-85E8BB4058DB}"/>
          </ac:spMkLst>
        </pc:spChg>
        <pc:grpChg chg="mod">
          <ac:chgData name="DOMINGUEZ, Morgane" userId="d29c428e-ee62-4017-a838-521138d5b01c" providerId="ADAL" clId="{EBF85A46-4D90-44DB-80D0-7BE309217A95}" dt="2025-03-12T11:36:53.916" v="1263" actId="14100"/>
          <ac:grpSpMkLst>
            <pc:docMk/>
            <pc:sldMk cId="855467839" sldId="2147474663"/>
            <ac:grpSpMk id="3" creationId="{717959A1-52EF-A33C-AE82-458F0395A1A7}"/>
          </ac:grpSpMkLst>
        </pc:grpChg>
        <pc:picChg chg="add mod">
          <ac:chgData name="DOMINGUEZ, Morgane" userId="d29c428e-ee62-4017-a838-521138d5b01c" providerId="ADAL" clId="{EBF85A46-4D90-44DB-80D0-7BE309217A95}" dt="2025-04-03T09:29:00.383" v="2045" actId="1076"/>
          <ac:picMkLst>
            <pc:docMk/>
            <pc:sldMk cId="855467839" sldId="2147474663"/>
            <ac:picMk id="2" creationId="{635BACA3-6D06-C7E3-0A92-4D251201DD26}"/>
          </ac:picMkLst>
        </pc:picChg>
      </pc:sldChg>
      <pc:sldChg chg="addSp delSp modSp mod modTransition delAnim modAnim">
        <pc:chgData name="DOMINGUEZ, Morgane" userId="d29c428e-ee62-4017-a838-521138d5b01c" providerId="ADAL" clId="{EBF85A46-4D90-44DB-80D0-7BE309217A95}" dt="2025-04-04T15:12:33.617" v="2246" actId="14100"/>
        <pc:sldMkLst>
          <pc:docMk/>
          <pc:sldMk cId="220230707" sldId="2147474664"/>
        </pc:sldMkLst>
        <pc:picChg chg="add del mod">
          <ac:chgData name="DOMINGUEZ, Morgane" userId="d29c428e-ee62-4017-a838-521138d5b01c" providerId="ADAL" clId="{EBF85A46-4D90-44DB-80D0-7BE309217A95}" dt="2025-04-03T08:06:39.323" v="1748" actId="478"/>
          <ac:picMkLst>
            <pc:docMk/>
            <pc:sldMk cId="220230707" sldId="2147474664"/>
            <ac:picMk id="2" creationId="{9A7AB737-2A33-B6E3-C661-5F1368A3CACF}"/>
          </ac:picMkLst>
        </pc:picChg>
        <pc:picChg chg="add mod">
          <ac:chgData name="DOMINGUEZ, Morgane" userId="d29c428e-ee62-4017-a838-521138d5b01c" providerId="ADAL" clId="{EBF85A46-4D90-44DB-80D0-7BE309217A95}" dt="2025-04-04T15:12:33.617" v="2246" actId="14100"/>
          <ac:picMkLst>
            <pc:docMk/>
            <pc:sldMk cId="220230707" sldId="2147474664"/>
            <ac:picMk id="3" creationId="{0DCE2187-F271-CFD3-7BCB-35F68DF4A59D}"/>
          </ac:picMkLst>
        </pc:picChg>
        <pc:picChg chg="add mod">
          <ac:chgData name="DOMINGUEZ, Morgane" userId="d29c428e-ee62-4017-a838-521138d5b01c" providerId="ADAL" clId="{EBF85A46-4D90-44DB-80D0-7BE309217A95}" dt="2025-04-03T08:06:49.055" v="1751" actId="1076"/>
          <ac:picMkLst>
            <pc:docMk/>
            <pc:sldMk cId="220230707" sldId="2147474664"/>
            <ac:picMk id="4" creationId="{396E8E2B-9718-5AE0-D244-4964D9F6054F}"/>
          </ac:picMkLst>
        </pc:picChg>
        <pc:picChg chg="del">
          <ac:chgData name="DOMINGUEZ, Morgane" userId="d29c428e-ee62-4017-a838-521138d5b01c" providerId="ADAL" clId="{EBF85A46-4D90-44DB-80D0-7BE309217A95}" dt="2025-03-12T10:04:50.154" v="0" actId="478"/>
          <ac:picMkLst>
            <pc:docMk/>
            <pc:sldMk cId="220230707" sldId="2147474664"/>
            <ac:picMk id="4" creationId="{D0919178-CBC4-97DC-97C8-5FDE4CC8CE48}"/>
          </ac:picMkLst>
        </pc:picChg>
      </pc:sldChg>
      <pc:sldChg chg="addSp delSp modSp mod modTransition modAnim">
        <pc:chgData name="DOMINGUEZ, Morgane" userId="d29c428e-ee62-4017-a838-521138d5b01c" providerId="ADAL" clId="{EBF85A46-4D90-44DB-80D0-7BE309217A95}" dt="2025-04-03T12:00:11.229" v="2164" actId="122"/>
        <pc:sldMkLst>
          <pc:docMk/>
          <pc:sldMk cId="2380607062" sldId="2147474666"/>
        </pc:sldMkLst>
        <pc:spChg chg="mod">
          <ac:chgData name="DOMINGUEZ, Morgane" userId="d29c428e-ee62-4017-a838-521138d5b01c" providerId="ADAL" clId="{EBF85A46-4D90-44DB-80D0-7BE309217A95}" dt="2025-03-12T10:17:18.897" v="272" actId="20577"/>
          <ac:spMkLst>
            <pc:docMk/>
            <pc:sldMk cId="2380607062" sldId="2147474666"/>
            <ac:spMk id="7" creationId="{14CB7BC5-BA4A-48BE-F396-D3DA6E978551}"/>
          </ac:spMkLst>
        </pc:spChg>
        <pc:spChg chg="mod">
          <ac:chgData name="DOMINGUEZ, Morgane" userId="d29c428e-ee62-4017-a838-521138d5b01c" providerId="ADAL" clId="{EBF85A46-4D90-44DB-80D0-7BE309217A95}" dt="2025-03-12T10:15:15.369" v="254" actId="404"/>
          <ac:spMkLst>
            <pc:docMk/>
            <pc:sldMk cId="2380607062" sldId="2147474666"/>
            <ac:spMk id="14" creationId="{66BE90E3-8CA5-E9DA-CCA0-B2A738510ADE}"/>
          </ac:spMkLst>
        </pc:spChg>
        <pc:spChg chg="mod topLvl">
          <ac:chgData name="DOMINGUEZ, Morgane" userId="d29c428e-ee62-4017-a838-521138d5b01c" providerId="ADAL" clId="{EBF85A46-4D90-44DB-80D0-7BE309217A95}" dt="2025-04-03T11:59:46.354" v="2131" actId="122"/>
          <ac:spMkLst>
            <pc:docMk/>
            <pc:sldMk cId="2380607062" sldId="2147474666"/>
            <ac:spMk id="16" creationId="{00BE62C8-55E2-66D2-6B65-C76F9880B336}"/>
          </ac:spMkLst>
        </pc:spChg>
        <pc:spChg chg="mod topLvl">
          <ac:chgData name="DOMINGUEZ, Morgane" userId="d29c428e-ee62-4017-a838-521138d5b01c" providerId="ADAL" clId="{EBF85A46-4D90-44DB-80D0-7BE309217A95}" dt="2025-04-03T12:00:11.229" v="2164" actId="122"/>
          <ac:spMkLst>
            <pc:docMk/>
            <pc:sldMk cId="2380607062" sldId="2147474666"/>
            <ac:spMk id="18" creationId="{6BC9A4EA-84FD-97FE-9E59-93B353E1E063}"/>
          </ac:spMkLst>
        </pc:spChg>
        <pc:spChg chg="mod topLvl">
          <ac:chgData name="DOMINGUEZ, Morgane" userId="d29c428e-ee62-4017-a838-521138d5b01c" providerId="ADAL" clId="{EBF85A46-4D90-44DB-80D0-7BE309217A95}" dt="2025-04-03T12:00:08" v="2163" actId="122"/>
          <ac:spMkLst>
            <pc:docMk/>
            <pc:sldMk cId="2380607062" sldId="2147474666"/>
            <ac:spMk id="20" creationId="{12DFD48A-989E-97E6-B5D6-96A37B1C001E}"/>
          </ac:spMkLst>
        </pc:spChg>
        <pc:spChg chg="mod topLvl">
          <ac:chgData name="DOMINGUEZ, Morgane" userId="d29c428e-ee62-4017-a838-521138d5b01c" providerId="ADAL" clId="{EBF85A46-4D90-44DB-80D0-7BE309217A95}" dt="2025-04-03T08:19:26.429" v="1815" actId="164"/>
          <ac:spMkLst>
            <pc:docMk/>
            <pc:sldMk cId="2380607062" sldId="2147474666"/>
            <ac:spMk id="24" creationId="{3D17CE6B-1216-EEB6-605E-298243F5941B}"/>
          </ac:spMkLst>
        </pc:spChg>
        <pc:spChg chg="mod topLvl">
          <ac:chgData name="DOMINGUEZ, Morgane" userId="d29c428e-ee62-4017-a838-521138d5b01c" providerId="ADAL" clId="{EBF85A46-4D90-44DB-80D0-7BE309217A95}" dt="2025-04-03T08:19:32.929" v="1816" actId="164"/>
          <ac:spMkLst>
            <pc:docMk/>
            <pc:sldMk cId="2380607062" sldId="2147474666"/>
            <ac:spMk id="26" creationId="{03FEF2D0-5938-807A-E86D-DF207122109F}"/>
          </ac:spMkLst>
        </pc:spChg>
        <pc:spChg chg="mod topLvl">
          <ac:chgData name="DOMINGUEZ, Morgane" userId="d29c428e-ee62-4017-a838-521138d5b01c" providerId="ADAL" clId="{EBF85A46-4D90-44DB-80D0-7BE309217A95}" dt="2025-04-03T08:19:43.111" v="1817" actId="164"/>
          <ac:spMkLst>
            <pc:docMk/>
            <pc:sldMk cId="2380607062" sldId="2147474666"/>
            <ac:spMk id="29" creationId="{55A95AF9-0865-1B69-678D-1B7C1DE70240}"/>
          </ac:spMkLst>
        </pc:spChg>
        <pc:spChg chg="mod">
          <ac:chgData name="DOMINGUEZ, Morgane" userId="d29c428e-ee62-4017-a838-521138d5b01c" providerId="ADAL" clId="{EBF85A46-4D90-44DB-80D0-7BE309217A95}" dt="2025-04-03T08:21:25.447" v="1823" actId="108"/>
          <ac:spMkLst>
            <pc:docMk/>
            <pc:sldMk cId="2380607062" sldId="2147474666"/>
            <ac:spMk id="32" creationId="{528C21E3-02E0-472D-F8BA-1C2E1D4856D8}"/>
          </ac:spMkLst>
        </pc:spChg>
        <pc:grpChg chg="del mod">
          <ac:chgData name="DOMINGUEZ, Morgane" userId="d29c428e-ee62-4017-a838-521138d5b01c" providerId="ADAL" clId="{EBF85A46-4D90-44DB-80D0-7BE309217A95}" dt="2025-03-12T10:11:33.015" v="151" actId="165"/>
          <ac:grpSpMkLst>
            <pc:docMk/>
            <pc:sldMk cId="2380607062" sldId="2147474666"/>
            <ac:grpSpMk id="2" creationId="{149488C5-342B-9B1C-6CC1-74CCC1131CC0}"/>
          </ac:grpSpMkLst>
        </pc:grpChg>
        <pc:grpChg chg="add mod">
          <ac:chgData name="DOMINGUEZ, Morgane" userId="d29c428e-ee62-4017-a838-521138d5b01c" providerId="ADAL" clId="{EBF85A46-4D90-44DB-80D0-7BE309217A95}" dt="2025-04-03T08:19:26.429" v="1815" actId="164"/>
          <ac:grpSpMkLst>
            <pc:docMk/>
            <pc:sldMk cId="2380607062" sldId="2147474666"/>
            <ac:grpSpMk id="8" creationId="{2A33973F-CE00-1B49-3A14-E94E489F610D}"/>
          </ac:grpSpMkLst>
        </pc:grpChg>
        <pc:grpChg chg="add mod">
          <ac:chgData name="DOMINGUEZ, Morgane" userId="d29c428e-ee62-4017-a838-521138d5b01c" providerId="ADAL" clId="{EBF85A46-4D90-44DB-80D0-7BE309217A95}" dt="2025-04-03T08:19:32.929" v="1816" actId="164"/>
          <ac:grpSpMkLst>
            <pc:docMk/>
            <pc:sldMk cId="2380607062" sldId="2147474666"/>
            <ac:grpSpMk id="10" creationId="{BB7708A6-C580-0679-2B55-93910092B209}"/>
          </ac:grpSpMkLst>
        </pc:grpChg>
        <pc:grpChg chg="mod">
          <ac:chgData name="DOMINGUEZ, Morgane" userId="d29c428e-ee62-4017-a838-521138d5b01c" providerId="ADAL" clId="{EBF85A46-4D90-44DB-80D0-7BE309217A95}" dt="2025-03-12T10:11:19.651" v="148" actId="14100"/>
          <ac:grpSpMkLst>
            <pc:docMk/>
            <pc:sldMk cId="2380607062" sldId="2147474666"/>
            <ac:grpSpMk id="12" creationId="{1B7F02B3-8940-35DB-D2A3-00A7704FCCC0}"/>
          </ac:grpSpMkLst>
        </pc:grpChg>
        <pc:grpChg chg="add mod">
          <ac:chgData name="DOMINGUEZ, Morgane" userId="d29c428e-ee62-4017-a838-521138d5b01c" providerId="ADAL" clId="{EBF85A46-4D90-44DB-80D0-7BE309217A95}" dt="2025-04-03T08:19:43.111" v="1817" actId="164"/>
          <ac:grpSpMkLst>
            <pc:docMk/>
            <pc:sldMk cId="2380607062" sldId="2147474666"/>
            <ac:grpSpMk id="13" creationId="{29D4FBD8-A9A2-286F-9058-1F5E1C7B6B93}"/>
          </ac:grpSpMkLst>
        </pc:grpChg>
        <pc:grpChg chg="add mod">
          <ac:chgData name="DOMINGUEZ, Morgane" userId="d29c428e-ee62-4017-a838-521138d5b01c" providerId="ADAL" clId="{EBF85A46-4D90-44DB-80D0-7BE309217A95}" dt="2025-04-03T08:19:51.234" v="1818" actId="164"/>
          <ac:grpSpMkLst>
            <pc:docMk/>
            <pc:sldMk cId="2380607062" sldId="2147474666"/>
            <ac:grpSpMk id="17" creationId="{48842AA3-4CBD-ABDC-433D-F78C8EE85CB2}"/>
          </ac:grpSpMkLst>
        </pc:grpChg>
        <pc:grpChg chg="del">
          <ac:chgData name="DOMINGUEZ, Morgane" userId="d29c428e-ee62-4017-a838-521138d5b01c" providerId="ADAL" clId="{EBF85A46-4D90-44DB-80D0-7BE309217A95}" dt="2025-03-12T10:11:39.975" v="153" actId="165"/>
          <ac:grpSpMkLst>
            <pc:docMk/>
            <pc:sldMk cId="2380607062" sldId="2147474666"/>
            <ac:grpSpMk id="23" creationId="{2F251985-22D0-81F2-1A75-C94ACE626444}"/>
          </ac:grpSpMkLst>
        </pc:grpChg>
        <pc:grpChg chg="del">
          <ac:chgData name="DOMINGUEZ, Morgane" userId="d29c428e-ee62-4017-a838-521138d5b01c" providerId="ADAL" clId="{EBF85A46-4D90-44DB-80D0-7BE309217A95}" dt="2025-03-12T10:11:49.192" v="156" actId="165"/>
          <ac:grpSpMkLst>
            <pc:docMk/>
            <pc:sldMk cId="2380607062" sldId="2147474666"/>
            <ac:grpSpMk id="28" creationId="{16F9E965-9CCF-219D-0C12-96A0876F5119}"/>
          </ac:grpSpMkLst>
        </pc:grpChg>
        <pc:grpChg chg="mod">
          <ac:chgData name="DOMINGUEZ, Morgane" userId="d29c428e-ee62-4017-a838-521138d5b01c" providerId="ADAL" clId="{EBF85A46-4D90-44DB-80D0-7BE309217A95}" dt="2025-04-03T08:19:51.234" v="1818" actId="164"/>
          <ac:grpSpMkLst>
            <pc:docMk/>
            <pc:sldMk cId="2380607062" sldId="2147474666"/>
            <ac:grpSpMk id="34" creationId="{F38E2F8B-0F3C-C4EE-AFFF-5C94ECCF231B}"/>
          </ac:grpSpMkLst>
        </pc:grpChg>
        <pc:picChg chg="add mod">
          <ac:chgData name="DOMINGUEZ, Morgane" userId="d29c428e-ee62-4017-a838-521138d5b01c" providerId="ADAL" clId="{EBF85A46-4D90-44DB-80D0-7BE309217A95}" dt="2025-04-03T08:18:20.748" v="1811" actId="1076"/>
          <ac:picMkLst>
            <pc:docMk/>
            <pc:sldMk cId="2380607062" sldId="2147474666"/>
            <ac:picMk id="2" creationId="{41D69E5F-9654-50CC-2763-486B471A9A93}"/>
          </ac:picMkLst>
        </pc:picChg>
        <pc:picChg chg="add del mod">
          <ac:chgData name="DOMINGUEZ, Morgane" userId="d29c428e-ee62-4017-a838-521138d5b01c" providerId="ADAL" clId="{EBF85A46-4D90-44DB-80D0-7BE309217A95}" dt="2025-03-12T10:14:11.446" v="242" actId="478"/>
          <ac:picMkLst>
            <pc:docMk/>
            <pc:sldMk cId="2380607062" sldId="2147474666"/>
            <ac:picMk id="8" creationId="{1C2E5E1A-4BB0-8A81-A99E-BBBB6C512192}"/>
          </ac:picMkLst>
        </pc:picChg>
        <pc:picChg chg="add del mod">
          <ac:chgData name="DOMINGUEZ, Morgane" userId="d29c428e-ee62-4017-a838-521138d5b01c" providerId="ADAL" clId="{EBF85A46-4D90-44DB-80D0-7BE309217A95}" dt="2025-03-12T10:14:14.375" v="245" actId="478"/>
          <ac:picMkLst>
            <pc:docMk/>
            <pc:sldMk cId="2380607062" sldId="2147474666"/>
            <ac:picMk id="10" creationId="{E8359839-E003-0540-0315-9D2662122D14}"/>
          </ac:picMkLst>
        </pc:picChg>
        <pc:picChg chg="add mod">
          <ac:chgData name="DOMINGUEZ, Morgane" userId="d29c428e-ee62-4017-a838-521138d5b01c" providerId="ADAL" clId="{EBF85A46-4D90-44DB-80D0-7BE309217A95}" dt="2025-04-03T08:19:51.234" v="1818" actId="164"/>
          <ac:picMkLst>
            <pc:docMk/>
            <pc:sldMk cId="2380607062" sldId="2147474666"/>
            <ac:picMk id="11" creationId="{A3C74B1B-70D4-229E-6DF7-00724B1343F3}"/>
          </ac:picMkLst>
        </pc:picChg>
        <pc:picChg chg="del mod topLvl">
          <ac:chgData name="DOMINGUEZ, Morgane" userId="d29c428e-ee62-4017-a838-521138d5b01c" providerId="ADAL" clId="{EBF85A46-4D90-44DB-80D0-7BE309217A95}" dt="2025-03-12T10:13:40.764" v="235" actId="478"/>
          <ac:picMkLst>
            <pc:docMk/>
            <pc:sldMk cId="2380607062" sldId="2147474666"/>
            <ac:picMk id="13" creationId="{15D5C513-470A-944C-FCD1-1EAF2DE75096}"/>
          </ac:picMkLst>
        </pc:picChg>
        <pc:picChg chg="add mod">
          <ac:chgData name="DOMINGUEZ, Morgane" userId="d29c428e-ee62-4017-a838-521138d5b01c" providerId="ADAL" clId="{EBF85A46-4D90-44DB-80D0-7BE309217A95}" dt="2025-04-03T08:19:51.234" v="1818" actId="164"/>
          <ac:picMkLst>
            <pc:docMk/>
            <pc:sldMk cId="2380607062" sldId="2147474666"/>
            <ac:picMk id="15" creationId="{15B4F325-5356-8DBA-7D53-945E178C7AC9}"/>
          </ac:picMkLst>
        </pc:picChg>
        <pc:picChg chg="del mod topLvl">
          <ac:chgData name="DOMINGUEZ, Morgane" userId="d29c428e-ee62-4017-a838-521138d5b01c" providerId="ADAL" clId="{EBF85A46-4D90-44DB-80D0-7BE309217A95}" dt="2025-03-12T10:13:44.545" v="238" actId="478"/>
          <ac:picMkLst>
            <pc:docMk/>
            <pc:sldMk cId="2380607062" sldId="2147474666"/>
            <ac:picMk id="17" creationId="{2480C76F-2F28-DB9C-E504-49661743B95B}"/>
          </ac:picMkLst>
        </pc:picChg>
        <pc:picChg chg="del mod topLvl">
          <ac:chgData name="DOMINGUEZ, Morgane" userId="d29c428e-ee62-4017-a838-521138d5b01c" providerId="ADAL" clId="{EBF85A46-4D90-44DB-80D0-7BE309217A95}" dt="2025-03-12T10:13:45.162" v="239" actId="478"/>
          <ac:picMkLst>
            <pc:docMk/>
            <pc:sldMk cId="2380607062" sldId="2147474666"/>
            <ac:picMk id="21" creationId="{5C15743C-C738-2541-C989-CDD57D17FFC4}"/>
          </ac:picMkLst>
        </pc:picChg>
        <pc:picChg chg="mod topLvl">
          <ac:chgData name="DOMINGUEZ, Morgane" userId="d29c428e-ee62-4017-a838-521138d5b01c" providerId="ADAL" clId="{EBF85A46-4D90-44DB-80D0-7BE309217A95}" dt="2025-04-03T08:19:43.111" v="1817" actId="164"/>
          <ac:picMkLst>
            <pc:docMk/>
            <pc:sldMk cId="2380607062" sldId="2147474666"/>
            <ac:picMk id="22" creationId="{7B11D3E8-4723-A177-01AC-B7EDDC8572F0}"/>
          </ac:picMkLst>
        </pc:picChg>
        <pc:picChg chg="mod topLvl">
          <ac:chgData name="DOMINGUEZ, Morgane" userId="d29c428e-ee62-4017-a838-521138d5b01c" providerId="ADAL" clId="{EBF85A46-4D90-44DB-80D0-7BE309217A95}" dt="2025-04-03T08:19:32.929" v="1816" actId="164"/>
          <ac:picMkLst>
            <pc:docMk/>
            <pc:sldMk cId="2380607062" sldId="2147474666"/>
            <ac:picMk id="25" creationId="{12BA092B-70A1-95E5-FCA1-418301EF602C}"/>
          </ac:picMkLst>
        </pc:picChg>
        <pc:picChg chg="mod topLvl">
          <ac:chgData name="DOMINGUEZ, Morgane" userId="d29c428e-ee62-4017-a838-521138d5b01c" providerId="ADAL" clId="{EBF85A46-4D90-44DB-80D0-7BE309217A95}" dt="2025-04-03T08:19:26.429" v="1815" actId="164"/>
          <ac:picMkLst>
            <pc:docMk/>
            <pc:sldMk cId="2380607062" sldId="2147474666"/>
            <ac:picMk id="27" creationId="{A35C9D64-DEEF-1984-225C-3348288B5ED0}"/>
          </ac:picMkLst>
        </pc:picChg>
        <pc:picChg chg="add mod">
          <ac:chgData name="DOMINGUEZ, Morgane" userId="d29c428e-ee62-4017-a838-521138d5b01c" providerId="ADAL" clId="{EBF85A46-4D90-44DB-80D0-7BE309217A95}" dt="2025-04-03T08:19:51.234" v="1818" actId="164"/>
          <ac:picMkLst>
            <pc:docMk/>
            <pc:sldMk cId="2380607062" sldId="2147474666"/>
            <ac:picMk id="30" creationId="{E973346A-C7F7-1117-D35F-4CE5CA95E662}"/>
          </ac:picMkLst>
        </pc:picChg>
      </pc:sldChg>
      <pc:sldChg chg="addSp delSp modSp mod modTransition modAnim">
        <pc:chgData name="DOMINGUEZ, Morgane" userId="d29c428e-ee62-4017-a838-521138d5b01c" providerId="ADAL" clId="{EBF85A46-4D90-44DB-80D0-7BE309217A95}" dt="2025-04-03T09:45:42.750" v="2103" actId="1076"/>
        <pc:sldMkLst>
          <pc:docMk/>
          <pc:sldMk cId="396669190" sldId="2147474667"/>
        </pc:sldMkLst>
        <pc:spChg chg="mod">
          <ac:chgData name="DOMINGUEZ, Morgane" userId="d29c428e-ee62-4017-a838-521138d5b01c" providerId="ADAL" clId="{EBF85A46-4D90-44DB-80D0-7BE309217A95}" dt="2025-03-12T11:40:33.397" v="1389" actId="20577"/>
          <ac:spMkLst>
            <pc:docMk/>
            <pc:sldMk cId="396669190" sldId="2147474667"/>
            <ac:spMk id="2" creationId="{51A4CAA4-46F1-E710-1542-B1B611849CF4}"/>
          </ac:spMkLst>
        </pc:spChg>
        <pc:spChg chg="mod">
          <ac:chgData name="DOMINGUEZ, Morgane" userId="d29c428e-ee62-4017-a838-521138d5b01c" providerId="ADAL" clId="{EBF85A46-4D90-44DB-80D0-7BE309217A95}" dt="2025-03-17T10:59:04.768" v="1635" actId="20577"/>
          <ac:spMkLst>
            <pc:docMk/>
            <pc:sldMk cId="396669190" sldId="2147474667"/>
            <ac:spMk id="8" creationId="{C2FFCC85-D074-B592-573E-8FCF155D00AA}"/>
          </ac:spMkLst>
        </pc:spChg>
        <pc:picChg chg="add mod">
          <ac:chgData name="DOMINGUEZ, Morgane" userId="d29c428e-ee62-4017-a838-521138d5b01c" providerId="ADAL" clId="{EBF85A46-4D90-44DB-80D0-7BE309217A95}" dt="2025-04-03T09:45:42.750" v="2103" actId="1076"/>
          <ac:picMkLst>
            <pc:docMk/>
            <pc:sldMk cId="396669190" sldId="2147474667"/>
            <ac:picMk id="3" creationId="{D97DD64E-E599-304D-5CFF-D3A83E4A2F5A}"/>
          </ac:picMkLst>
        </pc:picChg>
        <pc:picChg chg="del">
          <ac:chgData name="DOMINGUEZ, Morgane" userId="d29c428e-ee62-4017-a838-521138d5b01c" providerId="ADAL" clId="{EBF85A46-4D90-44DB-80D0-7BE309217A95}" dt="2025-03-12T11:44:11.248" v="1392" actId="478"/>
          <ac:picMkLst>
            <pc:docMk/>
            <pc:sldMk cId="396669190" sldId="2147474667"/>
            <ac:picMk id="4" creationId="{30DB312F-8E05-CAF8-7A44-F27303C41775}"/>
          </ac:picMkLst>
        </pc:picChg>
        <pc:picChg chg="add mod">
          <ac:chgData name="DOMINGUEZ, Morgane" userId="d29c428e-ee62-4017-a838-521138d5b01c" providerId="ADAL" clId="{EBF85A46-4D90-44DB-80D0-7BE309217A95}" dt="2025-03-17T11:03:36.390" v="1636" actId="1076"/>
          <ac:picMkLst>
            <pc:docMk/>
            <pc:sldMk cId="396669190" sldId="2147474667"/>
            <ac:picMk id="9" creationId="{BBBD475F-254F-8889-6D17-03DBD75201C6}"/>
          </ac:picMkLst>
        </pc:picChg>
      </pc:sldChg>
    </pc:docChg>
  </pc:docChgLst>
  <pc:docChgLst>
    <pc:chgData name="DOMINGUEZ, Morgane" userId="d29c428e-ee62-4017-a838-521138d5b01c" providerId="ADAL" clId="{5CD89714-7084-43B6-A02C-4F7709C75BA5}"/>
    <pc:docChg chg="custSel modSld">
      <pc:chgData name="DOMINGUEZ, Morgane" userId="d29c428e-ee62-4017-a838-521138d5b01c" providerId="ADAL" clId="{5CD89714-7084-43B6-A02C-4F7709C75BA5}" dt="2025-03-11T07:32:04.056" v="63" actId="478"/>
      <pc:docMkLst>
        <pc:docMk/>
      </pc:docMkLst>
      <pc:sldChg chg="delSp mod modNotesTx">
        <pc:chgData name="DOMINGUEZ, Morgane" userId="d29c428e-ee62-4017-a838-521138d5b01c" providerId="ADAL" clId="{5CD89714-7084-43B6-A02C-4F7709C75BA5}" dt="2025-03-11T07:30:33.408" v="34" actId="478"/>
        <pc:sldMkLst>
          <pc:docMk/>
          <pc:sldMk cId="0" sldId="854"/>
        </pc:sldMkLst>
        <pc:spChg chg="del">
          <ac:chgData name="DOMINGUEZ, Morgane" userId="d29c428e-ee62-4017-a838-521138d5b01c" providerId="ADAL" clId="{5CD89714-7084-43B6-A02C-4F7709C75BA5}" dt="2025-03-11T07:30:33.408" v="34" actId="478"/>
          <ac:spMkLst>
            <pc:docMk/>
            <pc:sldMk cId="0" sldId="854"/>
            <ac:spMk id="8" creationId="{89BE8FFB-D350-9C63-9A67-048AB612181F}"/>
          </ac:spMkLst>
        </pc:spChg>
      </pc:sldChg>
      <pc:sldChg chg="delSp mod modNotesTx">
        <pc:chgData name="DOMINGUEZ, Morgane" userId="d29c428e-ee62-4017-a838-521138d5b01c" providerId="ADAL" clId="{5CD89714-7084-43B6-A02C-4F7709C75BA5}" dt="2025-03-11T07:32:04.056" v="63" actId="478"/>
        <pc:sldMkLst>
          <pc:docMk/>
          <pc:sldMk cId="2760534912" sldId="2147474607"/>
        </pc:sldMkLst>
        <pc:spChg chg="del">
          <ac:chgData name="DOMINGUEZ, Morgane" userId="d29c428e-ee62-4017-a838-521138d5b01c" providerId="ADAL" clId="{5CD89714-7084-43B6-A02C-4F7709C75BA5}" dt="2025-03-11T07:32:04.056" v="63" actId="478"/>
          <ac:spMkLst>
            <pc:docMk/>
            <pc:sldMk cId="2760534912" sldId="2147474607"/>
            <ac:spMk id="16" creationId="{8CBEBA01-72A3-0EF6-7684-95D642B01F30}"/>
          </ac:spMkLst>
        </pc:spChg>
      </pc:sldChg>
      <pc:sldChg chg="delSp mod modNotesTx">
        <pc:chgData name="DOMINGUEZ, Morgane" userId="d29c428e-ee62-4017-a838-521138d5b01c" providerId="ADAL" clId="{5CD89714-7084-43B6-A02C-4F7709C75BA5}" dt="2025-03-11T07:31:52.709" v="60" actId="478"/>
        <pc:sldMkLst>
          <pc:docMk/>
          <pc:sldMk cId="892742443" sldId="2147474624"/>
        </pc:sldMkLst>
        <pc:spChg chg="del">
          <ac:chgData name="DOMINGUEZ, Morgane" userId="d29c428e-ee62-4017-a838-521138d5b01c" providerId="ADAL" clId="{5CD89714-7084-43B6-A02C-4F7709C75BA5}" dt="2025-03-11T07:31:52.709" v="60" actId="478"/>
          <ac:spMkLst>
            <pc:docMk/>
            <pc:sldMk cId="892742443" sldId="2147474624"/>
            <ac:spMk id="2" creationId="{88D640D2-CA36-43F9-2685-3657D43048DE}"/>
          </ac:spMkLst>
        </pc:spChg>
      </pc:sldChg>
      <pc:sldChg chg="delSp mod modNotesTx">
        <pc:chgData name="DOMINGUEZ, Morgane" userId="d29c428e-ee62-4017-a838-521138d5b01c" providerId="ADAL" clId="{5CD89714-7084-43B6-A02C-4F7709C75BA5}" dt="2025-03-11T07:32:00.982" v="62" actId="478"/>
        <pc:sldMkLst>
          <pc:docMk/>
          <pc:sldMk cId="2849894684" sldId="2147474632"/>
        </pc:sldMkLst>
        <pc:spChg chg="del">
          <ac:chgData name="DOMINGUEZ, Morgane" userId="d29c428e-ee62-4017-a838-521138d5b01c" providerId="ADAL" clId="{5CD89714-7084-43B6-A02C-4F7709C75BA5}" dt="2025-03-11T07:32:00.982" v="62" actId="478"/>
          <ac:spMkLst>
            <pc:docMk/>
            <pc:sldMk cId="2849894684" sldId="2147474632"/>
            <ac:spMk id="3" creationId="{9267B266-11F0-3812-D87A-B933480EF695}"/>
          </ac:spMkLst>
        </pc:spChg>
      </pc:sldChg>
      <pc:sldChg chg="modNotesTx">
        <pc:chgData name="DOMINGUEZ, Morgane" userId="d29c428e-ee62-4017-a838-521138d5b01c" providerId="ADAL" clId="{5CD89714-7084-43B6-A02C-4F7709C75BA5}" dt="2025-03-11T07:04:45.396" v="1" actId="6549"/>
        <pc:sldMkLst>
          <pc:docMk/>
          <pc:sldMk cId="674776575" sldId="2147474634"/>
        </pc:sldMkLst>
      </pc:sldChg>
      <pc:sldChg chg="modNotesTx">
        <pc:chgData name="DOMINGUEZ, Morgane" userId="d29c428e-ee62-4017-a838-521138d5b01c" providerId="ADAL" clId="{5CD89714-7084-43B6-A02C-4F7709C75BA5}" dt="2025-03-11T07:04:55.777" v="5" actId="6549"/>
        <pc:sldMkLst>
          <pc:docMk/>
          <pc:sldMk cId="3738750408" sldId="2147474635"/>
        </pc:sldMkLst>
      </pc:sldChg>
      <pc:sldChg chg="modNotesTx">
        <pc:chgData name="DOMINGUEZ, Morgane" userId="d29c428e-ee62-4017-a838-521138d5b01c" providerId="ADAL" clId="{5CD89714-7084-43B6-A02C-4F7709C75BA5}" dt="2025-03-11T07:05:08.760" v="10" actId="6549"/>
        <pc:sldMkLst>
          <pc:docMk/>
          <pc:sldMk cId="3192329836" sldId="2147474636"/>
        </pc:sldMkLst>
      </pc:sldChg>
      <pc:sldChg chg="modNotesTx">
        <pc:chgData name="DOMINGUEZ, Morgane" userId="d29c428e-ee62-4017-a838-521138d5b01c" providerId="ADAL" clId="{5CD89714-7084-43B6-A02C-4F7709C75BA5}" dt="2025-03-11T07:05:20.504" v="15" actId="6549"/>
        <pc:sldMkLst>
          <pc:docMk/>
          <pc:sldMk cId="3262580620" sldId="2147474637"/>
        </pc:sldMkLst>
      </pc:sldChg>
      <pc:sldChg chg="delSp mod modNotesTx">
        <pc:chgData name="DOMINGUEZ, Morgane" userId="d29c428e-ee62-4017-a838-521138d5b01c" providerId="ADAL" clId="{5CD89714-7084-43B6-A02C-4F7709C75BA5}" dt="2025-03-11T07:30:35.821" v="35" actId="478"/>
        <pc:sldMkLst>
          <pc:docMk/>
          <pc:sldMk cId="3913625543" sldId="2147474639"/>
        </pc:sldMkLst>
        <pc:spChg chg="del">
          <ac:chgData name="DOMINGUEZ, Morgane" userId="d29c428e-ee62-4017-a838-521138d5b01c" providerId="ADAL" clId="{5CD89714-7084-43B6-A02C-4F7709C75BA5}" dt="2025-03-11T07:30:35.821" v="35" actId="478"/>
          <ac:spMkLst>
            <pc:docMk/>
            <pc:sldMk cId="3913625543" sldId="2147474639"/>
            <ac:spMk id="7" creationId="{BC0D51C1-FAA9-7C9F-8598-91728409FDFB}"/>
          </ac:spMkLst>
        </pc:spChg>
      </pc:sldChg>
      <pc:sldChg chg="delSp mod modNotesTx">
        <pc:chgData name="DOMINGUEZ, Morgane" userId="d29c428e-ee62-4017-a838-521138d5b01c" providerId="ADAL" clId="{5CD89714-7084-43B6-A02C-4F7709C75BA5}" dt="2025-03-11T07:30:43.753" v="37" actId="478"/>
        <pc:sldMkLst>
          <pc:docMk/>
          <pc:sldMk cId="2848746135" sldId="2147474641"/>
        </pc:sldMkLst>
        <pc:spChg chg="del">
          <ac:chgData name="DOMINGUEZ, Morgane" userId="d29c428e-ee62-4017-a838-521138d5b01c" providerId="ADAL" clId="{5CD89714-7084-43B6-A02C-4F7709C75BA5}" dt="2025-03-11T07:30:43.753" v="37" actId="478"/>
          <ac:spMkLst>
            <pc:docMk/>
            <pc:sldMk cId="2848746135" sldId="2147474641"/>
            <ac:spMk id="11" creationId="{BE992070-46F3-5061-1C36-62421E973ABA}"/>
          </ac:spMkLst>
        </pc:spChg>
      </pc:sldChg>
      <pc:sldChg chg="delSp mod modNotesTx">
        <pc:chgData name="DOMINGUEZ, Morgane" userId="d29c428e-ee62-4017-a838-521138d5b01c" providerId="ADAL" clId="{5CD89714-7084-43B6-A02C-4F7709C75BA5}" dt="2025-03-11T07:30:46.879" v="38" actId="478"/>
        <pc:sldMkLst>
          <pc:docMk/>
          <pc:sldMk cId="1630817093" sldId="2147474642"/>
        </pc:sldMkLst>
        <pc:spChg chg="del">
          <ac:chgData name="DOMINGUEZ, Morgane" userId="d29c428e-ee62-4017-a838-521138d5b01c" providerId="ADAL" clId="{5CD89714-7084-43B6-A02C-4F7709C75BA5}" dt="2025-03-11T07:30:46.879" v="38" actId="478"/>
          <ac:spMkLst>
            <pc:docMk/>
            <pc:sldMk cId="1630817093" sldId="2147474642"/>
            <ac:spMk id="11" creationId="{58E37916-B780-A8C0-BBBB-1F070D2CF3D0}"/>
          </ac:spMkLst>
        </pc:spChg>
      </pc:sldChg>
      <pc:sldChg chg="delSp mod modNotesTx">
        <pc:chgData name="DOMINGUEZ, Morgane" userId="d29c428e-ee62-4017-a838-521138d5b01c" providerId="ADAL" clId="{5CD89714-7084-43B6-A02C-4F7709C75BA5}" dt="2025-03-11T07:30:49.549" v="39" actId="478"/>
        <pc:sldMkLst>
          <pc:docMk/>
          <pc:sldMk cId="3500599765" sldId="2147474643"/>
        </pc:sldMkLst>
        <pc:spChg chg="del">
          <ac:chgData name="DOMINGUEZ, Morgane" userId="d29c428e-ee62-4017-a838-521138d5b01c" providerId="ADAL" clId="{5CD89714-7084-43B6-A02C-4F7709C75BA5}" dt="2025-03-11T07:30:49.549" v="39" actId="478"/>
          <ac:spMkLst>
            <pc:docMk/>
            <pc:sldMk cId="3500599765" sldId="2147474643"/>
            <ac:spMk id="11" creationId="{99D20C88-F969-8697-3548-613EE910C1E1}"/>
          </ac:spMkLst>
        </pc:spChg>
      </pc:sldChg>
      <pc:sldChg chg="delSp mod modNotesTx">
        <pc:chgData name="DOMINGUEZ, Morgane" userId="d29c428e-ee62-4017-a838-521138d5b01c" providerId="ADAL" clId="{5CD89714-7084-43B6-A02C-4F7709C75BA5}" dt="2025-03-11T07:30:52.108" v="40" actId="478"/>
        <pc:sldMkLst>
          <pc:docMk/>
          <pc:sldMk cId="2854425455" sldId="2147474644"/>
        </pc:sldMkLst>
        <pc:spChg chg="del">
          <ac:chgData name="DOMINGUEZ, Morgane" userId="d29c428e-ee62-4017-a838-521138d5b01c" providerId="ADAL" clId="{5CD89714-7084-43B6-A02C-4F7709C75BA5}" dt="2025-03-11T07:30:52.108" v="40" actId="478"/>
          <ac:spMkLst>
            <pc:docMk/>
            <pc:sldMk cId="2854425455" sldId="2147474644"/>
            <ac:spMk id="12" creationId="{A080F512-6204-6003-A7B4-D893F43D29C3}"/>
          </ac:spMkLst>
        </pc:spChg>
      </pc:sldChg>
      <pc:sldChg chg="delSp mod modNotesTx">
        <pc:chgData name="DOMINGUEZ, Morgane" userId="d29c428e-ee62-4017-a838-521138d5b01c" providerId="ADAL" clId="{5CD89714-7084-43B6-A02C-4F7709C75BA5}" dt="2025-03-11T07:30:55.618" v="41" actId="478"/>
        <pc:sldMkLst>
          <pc:docMk/>
          <pc:sldMk cId="2099658127" sldId="2147474645"/>
        </pc:sldMkLst>
        <pc:spChg chg="del">
          <ac:chgData name="DOMINGUEZ, Morgane" userId="d29c428e-ee62-4017-a838-521138d5b01c" providerId="ADAL" clId="{5CD89714-7084-43B6-A02C-4F7709C75BA5}" dt="2025-03-11T07:30:55.618" v="41" actId="478"/>
          <ac:spMkLst>
            <pc:docMk/>
            <pc:sldMk cId="2099658127" sldId="2147474645"/>
            <ac:spMk id="10" creationId="{9195BBE5-BF11-6536-590D-3B7F9221CED3}"/>
          </ac:spMkLst>
        </pc:spChg>
      </pc:sldChg>
      <pc:sldChg chg="delSp mod modNotesTx">
        <pc:chgData name="DOMINGUEZ, Morgane" userId="d29c428e-ee62-4017-a838-521138d5b01c" providerId="ADAL" clId="{5CD89714-7084-43B6-A02C-4F7709C75BA5}" dt="2025-03-11T07:30:58.755" v="42" actId="478"/>
        <pc:sldMkLst>
          <pc:docMk/>
          <pc:sldMk cId="3429084135" sldId="2147474646"/>
        </pc:sldMkLst>
        <pc:spChg chg="del">
          <ac:chgData name="DOMINGUEZ, Morgane" userId="d29c428e-ee62-4017-a838-521138d5b01c" providerId="ADAL" clId="{5CD89714-7084-43B6-A02C-4F7709C75BA5}" dt="2025-03-11T07:30:58.755" v="42" actId="478"/>
          <ac:spMkLst>
            <pc:docMk/>
            <pc:sldMk cId="3429084135" sldId="2147474646"/>
            <ac:spMk id="13" creationId="{4397FB12-CE59-814E-32F4-9C2DF8F62401}"/>
          </ac:spMkLst>
        </pc:spChg>
      </pc:sldChg>
      <pc:sldChg chg="delSp mod modNotesTx">
        <pc:chgData name="DOMINGUEZ, Morgane" userId="d29c428e-ee62-4017-a838-521138d5b01c" providerId="ADAL" clId="{5CD89714-7084-43B6-A02C-4F7709C75BA5}" dt="2025-03-11T07:31:01.113" v="43" actId="478"/>
        <pc:sldMkLst>
          <pc:docMk/>
          <pc:sldMk cId="1844206045" sldId="2147474647"/>
        </pc:sldMkLst>
        <pc:spChg chg="del">
          <ac:chgData name="DOMINGUEZ, Morgane" userId="d29c428e-ee62-4017-a838-521138d5b01c" providerId="ADAL" clId="{5CD89714-7084-43B6-A02C-4F7709C75BA5}" dt="2025-03-11T07:31:01.113" v="43" actId="478"/>
          <ac:spMkLst>
            <pc:docMk/>
            <pc:sldMk cId="1844206045" sldId="2147474647"/>
            <ac:spMk id="9" creationId="{8496D014-5D71-05C5-6675-72972B5FBD91}"/>
          </ac:spMkLst>
        </pc:spChg>
      </pc:sldChg>
      <pc:sldChg chg="delSp modSp mod modNotesTx">
        <pc:chgData name="DOMINGUEZ, Morgane" userId="d29c428e-ee62-4017-a838-521138d5b01c" providerId="ADAL" clId="{5CD89714-7084-43B6-A02C-4F7709C75BA5}" dt="2025-03-11T07:31:07.029" v="45" actId="478"/>
        <pc:sldMkLst>
          <pc:docMk/>
          <pc:sldMk cId="4028701517" sldId="2147474648"/>
        </pc:sldMkLst>
        <pc:spChg chg="del mod">
          <ac:chgData name="DOMINGUEZ, Morgane" userId="d29c428e-ee62-4017-a838-521138d5b01c" providerId="ADAL" clId="{5CD89714-7084-43B6-A02C-4F7709C75BA5}" dt="2025-03-11T07:31:07.029" v="45" actId="478"/>
          <ac:spMkLst>
            <pc:docMk/>
            <pc:sldMk cId="4028701517" sldId="2147474648"/>
            <ac:spMk id="9" creationId="{558CB01F-DFAD-DFC3-67E6-19562EAFBC60}"/>
          </ac:spMkLst>
        </pc:spChg>
      </pc:sldChg>
      <pc:sldChg chg="delSp mod modNotesTx">
        <pc:chgData name="DOMINGUEZ, Morgane" userId="d29c428e-ee62-4017-a838-521138d5b01c" providerId="ADAL" clId="{5CD89714-7084-43B6-A02C-4F7709C75BA5}" dt="2025-03-11T07:31:11.130" v="46" actId="478"/>
        <pc:sldMkLst>
          <pc:docMk/>
          <pc:sldMk cId="1388963878" sldId="2147474651"/>
        </pc:sldMkLst>
        <pc:spChg chg="del">
          <ac:chgData name="DOMINGUEZ, Morgane" userId="d29c428e-ee62-4017-a838-521138d5b01c" providerId="ADAL" clId="{5CD89714-7084-43B6-A02C-4F7709C75BA5}" dt="2025-03-11T07:31:11.130" v="46" actId="478"/>
          <ac:spMkLst>
            <pc:docMk/>
            <pc:sldMk cId="1388963878" sldId="2147474651"/>
            <ac:spMk id="2" creationId="{2AE70F6B-42BE-6E72-CE8E-5445E348521F}"/>
          </ac:spMkLst>
        </pc:spChg>
      </pc:sldChg>
      <pc:sldChg chg="delSp mod modNotesTx">
        <pc:chgData name="DOMINGUEZ, Morgane" userId="d29c428e-ee62-4017-a838-521138d5b01c" providerId="ADAL" clId="{5CD89714-7084-43B6-A02C-4F7709C75BA5}" dt="2025-03-11T07:31:13.414" v="47" actId="478"/>
        <pc:sldMkLst>
          <pc:docMk/>
          <pc:sldMk cId="2372340481" sldId="2147474652"/>
        </pc:sldMkLst>
        <pc:spChg chg="del">
          <ac:chgData name="DOMINGUEZ, Morgane" userId="d29c428e-ee62-4017-a838-521138d5b01c" providerId="ADAL" clId="{5CD89714-7084-43B6-A02C-4F7709C75BA5}" dt="2025-03-11T07:31:13.414" v="47" actId="478"/>
          <ac:spMkLst>
            <pc:docMk/>
            <pc:sldMk cId="2372340481" sldId="2147474652"/>
            <ac:spMk id="7" creationId="{9728781B-A599-F834-7B34-649DF0465812}"/>
          </ac:spMkLst>
        </pc:spChg>
      </pc:sldChg>
      <pc:sldChg chg="delSp mod modNotesTx">
        <pc:chgData name="DOMINGUEZ, Morgane" userId="d29c428e-ee62-4017-a838-521138d5b01c" providerId="ADAL" clId="{5CD89714-7084-43B6-A02C-4F7709C75BA5}" dt="2025-03-11T07:31:16.892" v="48" actId="478"/>
        <pc:sldMkLst>
          <pc:docMk/>
          <pc:sldMk cId="3263178514" sldId="2147474653"/>
        </pc:sldMkLst>
        <pc:spChg chg="del">
          <ac:chgData name="DOMINGUEZ, Morgane" userId="d29c428e-ee62-4017-a838-521138d5b01c" providerId="ADAL" clId="{5CD89714-7084-43B6-A02C-4F7709C75BA5}" dt="2025-03-11T07:31:16.892" v="48" actId="478"/>
          <ac:spMkLst>
            <pc:docMk/>
            <pc:sldMk cId="3263178514" sldId="2147474653"/>
            <ac:spMk id="9" creationId="{F6B3E2B8-A325-37D3-8ECC-49D68F5141FA}"/>
          </ac:spMkLst>
        </pc:spChg>
      </pc:sldChg>
      <pc:sldChg chg="delSp mod modNotesTx">
        <pc:chgData name="DOMINGUEZ, Morgane" userId="d29c428e-ee62-4017-a838-521138d5b01c" providerId="ADAL" clId="{5CD89714-7084-43B6-A02C-4F7709C75BA5}" dt="2025-03-11T07:31:19.969" v="49" actId="478"/>
        <pc:sldMkLst>
          <pc:docMk/>
          <pc:sldMk cId="783238721" sldId="2147474654"/>
        </pc:sldMkLst>
        <pc:spChg chg="del">
          <ac:chgData name="DOMINGUEZ, Morgane" userId="d29c428e-ee62-4017-a838-521138d5b01c" providerId="ADAL" clId="{5CD89714-7084-43B6-A02C-4F7709C75BA5}" dt="2025-03-11T07:31:19.969" v="49" actId="478"/>
          <ac:spMkLst>
            <pc:docMk/>
            <pc:sldMk cId="783238721" sldId="2147474654"/>
            <ac:spMk id="3" creationId="{6D17F9F4-8F7D-E507-70ED-4140C9A282E4}"/>
          </ac:spMkLst>
        </pc:spChg>
      </pc:sldChg>
      <pc:sldChg chg="delSp modSp mod modNotesTx">
        <pc:chgData name="DOMINGUEZ, Morgane" userId="d29c428e-ee62-4017-a838-521138d5b01c" providerId="ADAL" clId="{5CD89714-7084-43B6-A02C-4F7709C75BA5}" dt="2025-03-11T07:31:24.663" v="52" actId="478"/>
        <pc:sldMkLst>
          <pc:docMk/>
          <pc:sldMk cId="2870760672" sldId="2147474655"/>
        </pc:sldMkLst>
        <pc:spChg chg="del mod">
          <ac:chgData name="DOMINGUEZ, Morgane" userId="d29c428e-ee62-4017-a838-521138d5b01c" providerId="ADAL" clId="{5CD89714-7084-43B6-A02C-4F7709C75BA5}" dt="2025-03-11T07:31:24.663" v="52" actId="478"/>
          <ac:spMkLst>
            <pc:docMk/>
            <pc:sldMk cId="2870760672" sldId="2147474655"/>
            <ac:spMk id="3" creationId="{7FC62301-1250-6C9D-CFF6-675A2749C833}"/>
          </ac:spMkLst>
        </pc:spChg>
      </pc:sldChg>
      <pc:sldChg chg="delSp mod modNotesTx">
        <pc:chgData name="DOMINGUEZ, Morgane" userId="d29c428e-ee62-4017-a838-521138d5b01c" providerId="ADAL" clId="{5CD89714-7084-43B6-A02C-4F7709C75BA5}" dt="2025-03-11T07:31:31.605" v="54" actId="478"/>
        <pc:sldMkLst>
          <pc:docMk/>
          <pc:sldMk cId="2035900040" sldId="2147474656"/>
        </pc:sldMkLst>
        <pc:spChg chg="del">
          <ac:chgData name="DOMINGUEZ, Morgane" userId="d29c428e-ee62-4017-a838-521138d5b01c" providerId="ADAL" clId="{5CD89714-7084-43B6-A02C-4F7709C75BA5}" dt="2025-03-11T07:31:31.605" v="54" actId="478"/>
          <ac:spMkLst>
            <pc:docMk/>
            <pc:sldMk cId="2035900040" sldId="2147474656"/>
            <ac:spMk id="7" creationId="{BC705DDB-6084-3D01-9AC6-97C72635F074}"/>
          </ac:spMkLst>
        </pc:spChg>
      </pc:sldChg>
      <pc:sldChg chg="delSp mod modNotesTx">
        <pc:chgData name="DOMINGUEZ, Morgane" userId="d29c428e-ee62-4017-a838-521138d5b01c" providerId="ADAL" clId="{5CD89714-7084-43B6-A02C-4F7709C75BA5}" dt="2025-03-11T07:31:34.561" v="55" actId="478"/>
        <pc:sldMkLst>
          <pc:docMk/>
          <pc:sldMk cId="3481470748" sldId="2147474657"/>
        </pc:sldMkLst>
        <pc:spChg chg="del">
          <ac:chgData name="DOMINGUEZ, Morgane" userId="d29c428e-ee62-4017-a838-521138d5b01c" providerId="ADAL" clId="{5CD89714-7084-43B6-A02C-4F7709C75BA5}" dt="2025-03-11T07:31:34.561" v="55" actId="478"/>
          <ac:spMkLst>
            <pc:docMk/>
            <pc:sldMk cId="3481470748" sldId="2147474657"/>
            <ac:spMk id="9" creationId="{1DA6F261-CEA3-0F71-2DFF-3D87896F9C58}"/>
          </ac:spMkLst>
        </pc:spChg>
      </pc:sldChg>
      <pc:sldChg chg="delSp mod modNotesTx">
        <pc:chgData name="DOMINGUEZ, Morgane" userId="d29c428e-ee62-4017-a838-521138d5b01c" providerId="ADAL" clId="{5CD89714-7084-43B6-A02C-4F7709C75BA5}" dt="2025-03-11T07:31:39.969" v="57" actId="478"/>
        <pc:sldMkLst>
          <pc:docMk/>
          <pc:sldMk cId="914646831" sldId="2147474658"/>
        </pc:sldMkLst>
        <pc:spChg chg="del">
          <ac:chgData name="DOMINGUEZ, Morgane" userId="d29c428e-ee62-4017-a838-521138d5b01c" providerId="ADAL" clId="{5CD89714-7084-43B6-A02C-4F7709C75BA5}" dt="2025-03-11T07:31:39.969" v="57" actId="478"/>
          <ac:spMkLst>
            <pc:docMk/>
            <pc:sldMk cId="914646831" sldId="2147474658"/>
            <ac:spMk id="7" creationId="{57FF02F8-BDD3-33D5-5D5E-A3A64BF4D6DF}"/>
          </ac:spMkLst>
        </pc:spChg>
      </pc:sldChg>
      <pc:sldChg chg="delSp mod modNotesTx">
        <pc:chgData name="DOMINGUEZ, Morgane" userId="d29c428e-ee62-4017-a838-521138d5b01c" providerId="ADAL" clId="{5CD89714-7084-43B6-A02C-4F7709C75BA5}" dt="2025-03-11T07:31:28.444" v="53" actId="478"/>
        <pc:sldMkLst>
          <pc:docMk/>
          <pc:sldMk cId="778271540" sldId="2147474659"/>
        </pc:sldMkLst>
        <pc:spChg chg="del">
          <ac:chgData name="DOMINGUEZ, Morgane" userId="d29c428e-ee62-4017-a838-521138d5b01c" providerId="ADAL" clId="{5CD89714-7084-43B6-A02C-4F7709C75BA5}" dt="2025-03-11T07:31:28.444" v="53" actId="478"/>
          <ac:spMkLst>
            <pc:docMk/>
            <pc:sldMk cId="778271540" sldId="2147474659"/>
            <ac:spMk id="7" creationId="{038A6BE7-C8A9-0D08-9853-4F8604F47D89}"/>
          </ac:spMkLst>
        </pc:spChg>
      </pc:sldChg>
      <pc:sldChg chg="delSp mod modNotesTx">
        <pc:chgData name="DOMINGUEZ, Morgane" userId="d29c428e-ee62-4017-a838-521138d5b01c" providerId="ADAL" clId="{5CD89714-7084-43B6-A02C-4F7709C75BA5}" dt="2025-03-11T07:31:37.319" v="56" actId="478"/>
        <pc:sldMkLst>
          <pc:docMk/>
          <pc:sldMk cId="2554498907" sldId="2147474661"/>
        </pc:sldMkLst>
        <pc:spChg chg="del">
          <ac:chgData name="DOMINGUEZ, Morgane" userId="d29c428e-ee62-4017-a838-521138d5b01c" providerId="ADAL" clId="{5CD89714-7084-43B6-A02C-4F7709C75BA5}" dt="2025-03-11T07:31:37.319" v="56" actId="478"/>
          <ac:spMkLst>
            <pc:docMk/>
            <pc:sldMk cId="2554498907" sldId="2147474661"/>
            <ac:spMk id="17" creationId="{1AD0A76D-F387-03D8-66E6-16111EDD3235}"/>
          </ac:spMkLst>
        </pc:spChg>
      </pc:sldChg>
      <pc:sldChg chg="delSp mod modNotesTx">
        <pc:chgData name="DOMINGUEZ, Morgane" userId="d29c428e-ee62-4017-a838-521138d5b01c" providerId="ADAL" clId="{5CD89714-7084-43B6-A02C-4F7709C75BA5}" dt="2025-03-11T07:31:43.715" v="58" actId="478"/>
        <pc:sldMkLst>
          <pc:docMk/>
          <pc:sldMk cId="291714072" sldId="2147474662"/>
        </pc:sldMkLst>
        <pc:spChg chg="del">
          <ac:chgData name="DOMINGUEZ, Morgane" userId="d29c428e-ee62-4017-a838-521138d5b01c" providerId="ADAL" clId="{5CD89714-7084-43B6-A02C-4F7709C75BA5}" dt="2025-03-11T07:31:43.715" v="58" actId="478"/>
          <ac:spMkLst>
            <pc:docMk/>
            <pc:sldMk cId="291714072" sldId="2147474662"/>
            <ac:spMk id="9" creationId="{14D27F82-536D-E998-BE58-53D0BF2462D7}"/>
          </ac:spMkLst>
        </pc:spChg>
      </pc:sldChg>
      <pc:sldChg chg="delSp mod modNotesTx">
        <pc:chgData name="DOMINGUEZ, Morgane" userId="d29c428e-ee62-4017-a838-521138d5b01c" providerId="ADAL" clId="{5CD89714-7084-43B6-A02C-4F7709C75BA5}" dt="2025-03-11T07:31:50.141" v="59" actId="478"/>
        <pc:sldMkLst>
          <pc:docMk/>
          <pc:sldMk cId="855467839" sldId="2147474663"/>
        </pc:sldMkLst>
        <pc:spChg chg="del">
          <ac:chgData name="DOMINGUEZ, Morgane" userId="d29c428e-ee62-4017-a838-521138d5b01c" providerId="ADAL" clId="{5CD89714-7084-43B6-A02C-4F7709C75BA5}" dt="2025-03-11T07:31:50.141" v="59" actId="478"/>
          <ac:spMkLst>
            <pc:docMk/>
            <pc:sldMk cId="855467839" sldId="2147474663"/>
            <ac:spMk id="10" creationId="{D6BCD9D0-6C17-F5F6-7082-8013F55B18EC}"/>
          </ac:spMkLst>
        </pc:spChg>
      </pc:sldChg>
      <pc:sldChg chg="modNotesTx">
        <pc:chgData name="DOMINGUEZ, Morgane" userId="d29c428e-ee62-4017-a838-521138d5b01c" providerId="ADAL" clId="{5CD89714-7084-43B6-A02C-4F7709C75BA5}" dt="2025-03-11T07:04:43.026" v="0" actId="6549"/>
        <pc:sldMkLst>
          <pc:docMk/>
          <pc:sldMk cId="220230707" sldId="2147474664"/>
        </pc:sldMkLst>
      </pc:sldChg>
      <pc:sldChg chg="delSp mod modNotesTx">
        <pc:chgData name="DOMINGUEZ, Morgane" userId="d29c428e-ee62-4017-a838-521138d5b01c" providerId="ADAL" clId="{5CD89714-7084-43B6-A02C-4F7709C75BA5}" dt="2025-03-11T07:30:39.043" v="36" actId="478"/>
        <pc:sldMkLst>
          <pc:docMk/>
          <pc:sldMk cId="2380607062" sldId="2147474666"/>
        </pc:sldMkLst>
        <pc:spChg chg="del">
          <ac:chgData name="DOMINGUEZ, Morgane" userId="d29c428e-ee62-4017-a838-521138d5b01c" providerId="ADAL" clId="{5CD89714-7084-43B6-A02C-4F7709C75BA5}" dt="2025-03-11T07:30:39.043" v="36" actId="478"/>
          <ac:spMkLst>
            <pc:docMk/>
            <pc:sldMk cId="2380607062" sldId="2147474666"/>
            <ac:spMk id="8" creationId="{30B2C3B9-7121-D751-EA39-FEF693622B10}"/>
          </ac:spMkLst>
        </pc:spChg>
      </pc:sldChg>
      <pc:sldChg chg="delSp mod modNotesTx">
        <pc:chgData name="DOMINGUEZ, Morgane" userId="d29c428e-ee62-4017-a838-521138d5b01c" providerId="ADAL" clId="{5CD89714-7084-43B6-A02C-4F7709C75BA5}" dt="2025-03-11T07:31:55.700" v="61" actId="478"/>
        <pc:sldMkLst>
          <pc:docMk/>
          <pc:sldMk cId="396669190" sldId="2147474667"/>
        </pc:sldMkLst>
        <pc:spChg chg="del">
          <ac:chgData name="DOMINGUEZ, Morgane" userId="d29c428e-ee62-4017-a838-521138d5b01c" providerId="ADAL" clId="{5CD89714-7084-43B6-A02C-4F7709C75BA5}" dt="2025-03-11T07:31:55.700" v="61" actId="478"/>
          <ac:spMkLst>
            <pc:docMk/>
            <pc:sldMk cId="396669190" sldId="2147474667"/>
            <ac:spMk id="9" creationId="{C273547E-A2D8-0FC2-B637-C111D66426B0}"/>
          </ac:spMkLst>
        </pc:spChg>
      </pc:sldChg>
    </pc:docChg>
  </pc:docChgLst>
  <pc:docChgLst>
    <pc:chgData name="DOMINGUEZ, Morgane" userId="d29c428e-ee62-4017-a838-521138d5b01c" providerId="ADAL" clId="{B3D9BA76-E203-455A-8FE9-E82EDDC752DC}"/>
    <pc:docChg chg="undo custSel modSld">
      <pc:chgData name="DOMINGUEZ, Morgane" userId="d29c428e-ee62-4017-a838-521138d5b01c" providerId="ADAL" clId="{B3D9BA76-E203-455A-8FE9-E82EDDC752DC}" dt="2025-02-17T19:11:45.309" v="314"/>
      <pc:docMkLst>
        <pc:docMk/>
      </pc:docMkLst>
      <pc:sldChg chg="delSp modSp mod modTransition delAnim modAnim modNotesTx">
        <pc:chgData name="DOMINGUEZ, Morgane" userId="d29c428e-ee62-4017-a838-521138d5b01c" providerId="ADAL" clId="{B3D9BA76-E203-455A-8FE9-E82EDDC752DC}" dt="2025-02-17T19:09:04.520" v="285"/>
        <pc:sldMkLst>
          <pc:docMk/>
          <pc:sldMk cId="0" sldId="854"/>
        </pc:sldMkLst>
        <pc:spChg chg="mod">
          <ac:chgData name="DOMINGUEZ, Morgane" userId="d29c428e-ee62-4017-a838-521138d5b01c" providerId="ADAL" clId="{B3D9BA76-E203-455A-8FE9-E82EDDC752DC}" dt="2025-02-17T19:02:46.912" v="236" actId="255"/>
          <ac:spMkLst>
            <pc:docMk/>
            <pc:sldMk cId="0" sldId="854"/>
            <ac:spMk id="8" creationId="{89BE8FFB-D350-9C63-9A67-048AB612181F}"/>
          </ac:spMkLst>
        </pc:spChg>
        <pc:picChg chg="del">
          <ac:chgData name="DOMINGUEZ, Morgane" userId="d29c428e-ee62-4017-a838-521138d5b01c" providerId="ADAL" clId="{B3D9BA76-E203-455A-8FE9-E82EDDC752DC}" dt="2025-02-17T18:56:42.844" v="4" actId="478"/>
          <ac:picMkLst>
            <pc:docMk/>
            <pc:sldMk cId="0" sldId="854"/>
            <ac:picMk id="7" creationId="{F020FC7C-32E4-7443-8C65-DA2AE2C9E7ED}"/>
          </ac:picMkLst>
        </pc:picChg>
      </pc:sldChg>
      <pc:sldChg chg="delSp modSp mod modTransition delAnim modAnim modNotesTx">
        <pc:chgData name="DOMINGUEZ, Morgane" userId="d29c428e-ee62-4017-a838-521138d5b01c" providerId="ADAL" clId="{B3D9BA76-E203-455A-8FE9-E82EDDC752DC}" dt="2025-02-17T19:11:39.989" v="313"/>
        <pc:sldMkLst>
          <pc:docMk/>
          <pc:sldMk cId="2760534912" sldId="2147474607"/>
        </pc:sldMkLst>
        <pc:spChg chg="mod">
          <ac:chgData name="DOMINGUEZ, Morgane" userId="d29c428e-ee62-4017-a838-521138d5b01c" providerId="ADAL" clId="{B3D9BA76-E203-455A-8FE9-E82EDDC752DC}" dt="2025-02-17T19:06:22.600" v="279" actId="1076"/>
          <ac:spMkLst>
            <pc:docMk/>
            <pc:sldMk cId="2760534912" sldId="2147474607"/>
            <ac:spMk id="16" creationId="{8CBEBA01-72A3-0EF6-7684-95D642B01F30}"/>
          </ac:spMkLst>
        </pc:spChg>
        <pc:picChg chg="del">
          <ac:chgData name="DOMINGUEZ, Morgane" userId="d29c428e-ee62-4017-a838-521138d5b01c" providerId="ADAL" clId="{B3D9BA76-E203-455A-8FE9-E82EDDC752DC}" dt="2025-02-17T18:58:32.847" v="99" actId="478"/>
          <ac:picMkLst>
            <pc:docMk/>
            <pc:sldMk cId="2760534912" sldId="2147474607"/>
            <ac:picMk id="22" creationId="{7358CA14-F8E6-6173-642E-C3D573A361DC}"/>
          </ac:picMkLst>
        </pc:picChg>
      </pc:sldChg>
      <pc:sldChg chg="delSp modSp mod modTransition delAnim modAnim modNotesTx">
        <pc:chgData name="DOMINGUEZ, Morgane" userId="d29c428e-ee62-4017-a838-521138d5b01c" providerId="ADAL" clId="{B3D9BA76-E203-455A-8FE9-E82EDDC752DC}" dt="2025-02-17T19:11:23.670" v="311"/>
        <pc:sldMkLst>
          <pc:docMk/>
          <pc:sldMk cId="892742443" sldId="2147474624"/>
        </pc:sldMkLst>
        <pc:spChg chg="mod">
          <ac:chgData name="DOMINGUEZ, Morgane" userId="d29c428e-ee62-4017-a838-521138d5b01c" providerId="ADAL" clId="{B3D9BA76-E203-455A-8FE9-E82EDDC752DC}" dt="2025-02-17T19:05:59.866" v="273" actId="1076"/>
          <ac:spMkLst>
            <pc:docMk/>
            <pc:sldMk cId="892742443" sldId="2147474624"/>
            <ac:spMk id="2" creationId="{88D640D2-CA36-43F9-2685-3657D43048DE}"/>
          </ac:spMkLst>
        </pc:spChg>
        <pc:picChg chg="del">
          <ac:chgData name="DOMINGUEZ, Morgane" userId="d29c428e-ee62-4017-a838-521138d5b01c" providerId="ADAL" clId="{B3D9BA76-E203-455A-8FE9-E82EDDC752DC}" dt="2025-02-17T18:58:23.348" v="82" actId="478"/>
          <ac:picMkLst>
            <pc:docMk/>
            <pc:sldMk cId="892742443" sldId="2147474624"/>
            <ac:picMk id="7" creationId="{4F79B444-CAA1-BFFD-09D4-61C16001591D}"/>
          </ac:picMkLst>
        </pc:picChg>
      </pc:sldChg>
      <pc:sldChg chg="delSp modSp mod modTransition delAnim modAnim modNotesTx">
        <pc:chgData name="DOMINGUEZ, Morgane" userId="d29c428e-ee62-4017-a838-521138d5b01c" providerId="ADAL" clId="{B3D9BA76-E203-455A-8FE9-E82EDDC752DC}" dt="2025-02-17T19:11:45.309" v="314"/>
        <pc:sldMkLst>
          <pc:docMk/>
          <pc:sldMk cId="2849894684" sldId="2147474632"/>
        </pc:sldMkLst>
        <pc:spChg chg="mod">
          <ac:chgData name="DOMINGUEZ, Morgane" userId="d29c428e-ee62-4017-a838-521138d5b01c" providerId="ADAL" clId="{B3D9BA76-E203-455A-8FE9-E82EDDC752DC}" dt="2025-02-17T19:06:30.803" v="282" actId="1076"/>
          <ac:spMkLst>
            <pc:docMk/>
            <pc:sldMk cId="2849894684" sldId="2147474632"/>
            <ac:spMk id="3" creationId="{9267B266-11F0-3812-D87A-B933480EF695}"/>
          </ac:spMkLst>
        </pc:spChg>
        <pc:picChg chg="del">
          <ac:chgData name="DOMINGUEZ, Morgane" userId="d29c428e-ee62-4017-a838-521138d5b01c" providerId="ADAL" clId="{B3D9BA76-E203-455A-8FE9-E82EDDC752DC}" dt="2025-02-17T18:56:33.254" v="1" actId="478"/>
          <ac:picMkLst>
            <pc:docMk/>
            <pc:sldMk cId="2849894684" sldId="2147474632"/>
            <ac:picMk id="4" creationId="{9F552AAD-E83D-9A28-1966-AD43BFA65542}"/>
          </ac:picMkLst>
        </pc:picChg>
      </pc:sldChg>
      <pc:sldChg chg="addSp delSp modSp mod modTransition delAnim modNotesTx">
        <pc:chgData name="DOMINGUEZ, Morgane" userId="d29c428e-ee62-4017-a838-521138d5b01c" providerId="ADAL" clId="{B3D9BA76-E203-455A-8FE9-E82EDDC752DC}" dt="2025-02-17T19:08:58.561" v="284"/>
        <pc:sldMkLst>
          <pc:docMk/>
          <pc:sldMk cId="674776575" sldId="2147474634"/>
        </pc:sldMkLst>
        <pc:spChg chg="del">
          <ac:chgData name="DOMINGUEZ, Morgane" userId="d29c428e-ee62-4017-a838-521138d5b01c" providerId="ADAL" clId="{B3D9BA76-E203-455A-8FE9-E82EDDC752DC}" dt="2025-02-17T19:02:34.119" v="234" actId="478"/>
          <ac:spMkLst>
            <pc:docMk/>
            <pc:sldMk cId="674776575" sldId="2147474634"/>
            <ac:spMk id="2" creationId="{63C9B239-3136-FCFC-DC44-45BA16E0B6C6}"/>
          </ac:spMkLst>
        </pc:spChg>
        <pc:picChg chg="add mod">
          <ac:chgData name="DOMINGUEZ, Morgane" userId="d29c428e-ee62-4017-a838-521138d5b01c" providerId="ADAL" clId="{B3D9BA76-E203-455A-8FE9-E82EDDC752DC}" dt="2025-02-17T19:02:35.174" v="235"/>
          <ac:picMkLst>
            <pc:docMk/>
            <pc:sldMk cId="674776575" sldId="2147474634"/>
            <ac:picMk id="3" creationId="{1CA43BD9-7E6A-8B8F-7B38-6ED677FB926A}"/>
          </ac:picMkLst>
        </pc:picChg>
        <pc:picChg chg="del">
          <ac:chgData name="DOMINGUEZ, Morgane" userId="d29c428e-ee62-4017-a838-521138d5b01c" providerId="ADAL" clId="{B3D9BA76-E203-455A-8FE9-E82EDDC752DC}" dt="2025-02-17T18:56:40.417" v="3" actId="478"/>
          <ac:picMkLst>
            <pc:docMk/>
            <pc:sldMk cId="674776575" sldId="2147474634"/>
            <ac:picMk id="4" creationId="{EC3DDEFE-B298-2367-A07E-A4F63A501A4B}"/>
          </ac:picMkLst>
        </pc:picChg>
        <pc:picChg chg="del mod">
          <ac:chgData name="DOMINGUEZ, Morgane" userId="d29c428e-ee62-4017-a838-521138d5b01c" providerId="ADAL" clId="{B3D9BA76-E203-455A-8FE9-E82EDDC752DC}" dt="2025-02-17T19:02:31.796" v="233" actId="21"/>
          <ac:picMkLst>
            <pc:docMk/>
            <pc:sldMk cId="674776575" sldId="2147474634"/>
            <ac:picMk id="5" creationId="{1CA43BD9-7E6A-8B8F-7B38-6ED677FB926A}"/>
          </ac:picMkLst>
        </pc:picChg>
      </pc:sldChg>
      <pc:sldChg chg="delSp mod modTransition delAnim modNotesTx">
        <pc:chgData name="DOMINGUEZ, Morgane" userId="d29c428e-ee62-4017-a838-521138d5b01c" providerId="ADAL" clId="{B3D9BA76-E203-455A-8FE9-E82EDDC752DC}" dt="2025-02-17T19:09:21.510" v="288"/>
        <pc:sldMkLst>
          <pc:docMk/>
          <pc:sldMk cId="3738750408" sldId="2147474635"/>
        </pc:sldMkLst>
        <pc:spChg chg="del">
          <ac:chgData name="DOMINGUEZ, Morgane" userId="d29c428e-ee62-4017-a838-521138d5b01c" providerId="ADAL" clId="{B3D9BA76-E203-455A-8FE9-E82EDDC752DC}" dt="2025-02-17T19:03:08.988" v="239" actId="478"/>
          <ac:spMkLst>
            <pc:docMk/>
            <pc:sldMk cId="3738750408" sldId="2147474635"/>
            <ac:spMk id="3" creationId="{AB3B005B-809F-6BA8-0B3F-305ED6F8C0B3}"/>
          </ac:spMkLst>
        </pc:spChg>
        <pc:picChg chg="del">
          <ac:chgData name="DOMINGUEZ, Morgane" userId="d29c428e-ee62-4017-a838-521138d5b01c" providerId="ADAL" clId="{B3D9BA76-E203-455A-8FE9-E82EDDC752DC}" dt="2025-02-17T18:56:58.851" v="17" actId="478"/>
          <ac:picMkLst>
            <pc:docMk/>
            <pc:sldMk cId="3738750408" sldId="2147474635"/>
            <ac:picMk id="5" creationId="{4AB9F155-7D17-3F4A-6643-E656550020F9}"/>
          </ac:picMkLst>
        </pc:picChg>
      </pc:sldChg>
      <pc:sldChg chg="addSp delSp mod modTransition delAnim modNotesTx">
        <pc:chgData name="DOMINGUEZ, Morgane" userId="d29c428e-ee62-4017-a838-521138d5b01c" providerId="ADAL" clId="{B3D9BA76-E203-455A-8FE9-E82EDDC752DC}" dt="2025-02-17T19:09:46.377" v="293"/>
        <pc:sldMkLst>
          <pc:docMk/>
          <pc:sldMk cId="3192329836" sldId="2147474636"/>
        </pc:sldMkLst>
        <pc:spChg chg="del">
          <ac:chgData name="DOMINGUEZ, Morgane" userId="d29c428e-ee62-4017-a838-521138d5b01c" providerId="ADAL" clId="{B3D9BA76-E203-455A-8FE9-E82EDDC752DC}" dt="2025-02-17T19:03:36.036" v="246" actId="478"/>
          <ac:spMkLst>
            <pc:docMk/>
            <pc:sldMk cId="3192329836" sldId="2147474636"/>
            <ac:spMk id="2" creationId="{DE759CE3-2D84-EBBF-B557-6BE92EACDF09}"/>
          </ac:spMkLst>
        </pc:spChg>
        <pc:picChg chg="del">
          <ac:chgData name="DOMINGUEZ, Morgane" userId="d29c428e-ee62-4017-a838-521138d5b01c" providerId="ADAL" clId="{B3D9BA76-E203-455A-8FE9-E82EDDC752DC}" dt="2025-02-17T18:57:17.760" v="22" actId="478"/>
          <ac:picMkLst>
            <pc:docMk/>
            <pc:sldMk cId="3192329836" sldId="2147474636"/>
            <ac:picMk id="5" creationId="{57F77911-80E2-86E9-80FB-566905111CC6}"/>
          </ac:picMkLst>
        </pc:picChg>
        <pc:picChg chg="add del">
          <ac:chgData name="DOMINGUEZ, Morgane" userId="d29c428e-ee62-4017-a838-521138d5b01c" providerId="ADAL" clId="{B3D9BA76-E203-455A-8FE9-E82EDDC752DC}" dt="2025-02-17T19:03:33.214" v="245" actId="478"/>
          <ac:picMkLst>
            <pc:docMk/>
            <pc:sldMk cId="3192329836" sldId="2147474636"/>
            <ac:picMk id="6" creationId="{441B50E3-8ADF-ADD0-F103-B09D550B66E4}"/>
          </ac:picMkLst>
        </pc:picChg>
      </pc:sldChg>
      <pc:sldChg chg="delSp mod modTransition delAnim modNotesTx">
        <pc:chgData name="DOMINGUEZ, Morgane" userId="d29c428e-ee62-4017-a838-521138d5b01c" providerId="ADAL" clId="{B3D9BA76-E203-455A-8FE9-E82EDDC752DC}" dt="2025-02-17T19:10:13.921" v="298"/>
        <pc:sldMkLst>
          <pc:docMk/>
          <pc:sldMk cId="3262580620" sldId="2147474637"/>
        </pc:sldMkLst>
        <pc:spChg chg="del">
          <ac:chgData name="DOMINGUEZ, Morgane" userId="d29c428e-ee62-4017-a838-521138d5b01c" providerId="ADAL" clId="{B3D9BA76-E203-455A-8FE9-E82EDDC752DC}" dt="2025-02-17T19:04:01.936" v="252" actId="478"/>
          <ac:spMkLst>
            <pc:docMk/>
            <pc:sldMk cId="3262580620" sldId="2147474637"/>
            <ac:spMk id="2" creationId="{9C864941-34BE-E535-01E4-44999499F8D5}"/>
          </ac:spMkLst>
        </pc:spChg>
        <pc:picChg chg="del">
          <ac:chgData name="DOMINGUEZ, Morgane" userId="d29c428e-ee62-4017-a838-521138d5b01c" providerId="ADAL" clId="{B3D9BA76-E203-455A-8FE9-E82EDDC752DC}" dt="2025-02-17T18:57:35.680" v="30" actId="478"/>
          <ac:picMkLst>
            <pc:docMk/>
            <pc:sldMk cId="3262580620" sldId="2147474637"/>
            <ac:picMk id="5" creationId="{ACCD7F29-9EB8-C1C8-04B3-667645D877D2}"/>
          </ac:picMkLst>
        </pc:picChg>
      </pc:sldChg>
      <pc:sldChg chg="delSp modSp mod modTransition delAnim modNotesTx">
        <pc:chgData name="DOMINGUEZ, Morgane" userId="d29c428e-ee62-4017-a838-521138d5b01c" providerId="ADAL" clId="{B3D9BA76-E203-455A-8FE9-E82EDDC752DC}" dt="2025-02-17T19:09:09.915" v="286"/>
        <pc:sldMkLst>
          <pc:docMk/>
          <pc:sldMk cId="3913625543" sldId="2147474639"/>
        </pc:sldMkLst>
        <pc:spChg chg="mod">
          <ac:chgData name="DOMINGUEZ, Morgane" userId="d29c428e-ee62-4017-a838-521138d5b01c" providerId="ADAL" clId="{B3D9BA76-E203-455A-8FE9-E82EDDC752DC}" dt="2025-02-17T19:02:57.334" v="237" actId="255"/>
          <ac:spMkLst>
            <pc:docMk/>
            <pc:sldMk cId="3913625543" sldId="2147474639"/>
            <ac:spMk id="7" creationId="{BC0D51C1-FAA9-7C9F-8598-91728409FDFB}"/>
          </ac:spMkLst>
        </pc:spChg>
        <pc:picChg chg="del">
          <ac:chgData name="DOMINGUEZ, Morgane" userId="d29c428e-ee62-4017-a838-521138d5b01c" providerId="ADAL" clId="{B3D9BA76-E203-455A-8FE9-E82EDDC752DC}" dt="2025-02-17T18:56:47.414" v="10" actId="478"/>
          <ac:picMkLst>
            <pc:docMk/>
            <pc:sldMk cId="3913625543" sldId="2147474639"/>
            <ac:picMk id="2" creationId="{B624C38A-958A-E07E-7374-2160E9DCF82B}"/>
          </ac:picMkLst>
        </pc:picChg>
      </pc:sldChg>
      <pc:sldChg chg="delSp modSp mod modTransition delAnim modNotesTx">
        <pc:chgData name="DOMINGUEZ, Morgane" userId="d29c428e-ee62-4017-a838-521138d5b01c" providerId="ADAL" clId="{B3D9BA76-E203-455A-8FE9-E82EDDC752DC}" dt="2025-02-17T19:09:25.949" v="289"/>
        <pc:sldMkLst>
          <pc:docMk/>
          <pc:sldMk cId="2848746135" sldId="2147474641"/>
        </pc:sldMkLst>
        <pc:spChg chg="mod">
          <ac:chgData name="DOMINGUEZ, Morgane" userId="d29c428e-ee62-4017-a838-521138d5b01c" providerId="ADAL" clId="{B3D9BA76-E203-455A-8FE9-E82EDDC752DC}" dt="2025-02-17T19:03:14.050" v="240" actId="255"/>
          <ac:spMkLst>
            <pc:docMk/>
            <pc:sldMk cId="2848746135" sldId="2147474641"/>
            <ac:spMk id="11" creationId="{BE992070-46F3-5061-1C36-62421E973ABA}"/>
          </ac:spMkLst>
        </pc:spChg>
        <pc:picChg chg="del">
          <ac:chgData name="DOMINGUEZ, Morgane" userId="d29c428e-ee62-4017-a838-521138d5b01c" providerId="ADAL" clId="{B3D9BA76-E203-455A-8FE9-E82EDDC752DC}" dt="2025-02-17T18:57:08.525" v="18" actId="478"/>
          <ac:picMkLst>
            <pc:docMk/>
            <pc:sldMk cId="2848746135" sldId="2147474641"/>
            <ac:picMk id="2" creationId="{254FE21E-EC3F-049A-5AAC-F38ED45ED6D2}"/>
          </ac:picMkLst>
        </pc:picChg>
      </pc:sldChg>
      <pc:sldChg chg="delSp modSp mod modTransition delAnim modNotesTx">
        <pc:chgData name="DOMINGUEZ, Morgane" userId="d29c428e-ee62-4017-a838-521138d5b01c" providerId="ADAL" clId="{B3D9BA76-E203-455A-8FE9-E82EDDC752DC}" dt="2025-02-17T19:09:30.662" v="290"/>
        <pc:sldMkLst>
          <pc:docMk/>
          <pc:sldMk cId="1630817093" sldId="2147474642"/>
        </pc:sldMkLst>
        <pc:spChg chg="mod">
          <ac:chgData name="DOMINGUEZ, Morgane" userId="d29c428e-ee62-4017-a838-521138d5b01c" providerId="ADAL" clId="{B3D9BA76-E203-455A-8FE9-E82EDDC752DC}" dt="2025-02-17T19:03:18.806" v="241" actId="255"/>
          <ac:spMkLst>
            <pc:docMk/>
            <pc:sldMk cId="1630817093" sldId="2147474642"/>
            <ac:spMk id="11" creationId="{58E37916-B780-A8C0-BBBB-1F070D2CF3D0}"/>
          </ac:spMkLst>
        </pc:spChg>
        <pc:picChg chg="del">
          <ac:chgData name="DOMINGUEZ, Morgane" userId="d29c428e-ee62-4017-a838-521138d5b01c" providerId="ADAL" clId="{B3D9BA76-E203-455A-8FE9-E82EDDC752DC}" dt="2025-02-17T18:57:10.792" v="19" actId="478"/>
          <ac:picMkLst>
            <pc:docMk/>
            <pc:sldMk cId="1630817093" sldId="2147474642"/>
            <ac:picMk id="2" creationId="{68DBE591-42B0-FC57-3B8E-CD139E536879}"/>
          </ac:picMkLst>
        </pc:picChg>
      </pc:sldChg>
      <pc:sldChg chg="delSp modSp mod modTransition delAnim modNotesTx">
        <pc:chgData name="DOMINGUEZ, Morgane" userId="d29c428e-ee62-4017-a838-521138d5b01c" providerId="ADAL" clId="{B3D9BA76-E203-455A-8FE9-E82EDDC752DC}" dt="2025-02-17T19:09:35.440" v="291"/>
        <pc:sldMkLst>
          <pc:docMk/>
          <pc:sldMk cId="3500599765" sldId="2147474643"/>
        </pc:sldMkLst>
        <pc:spChg chg="mod">
          <ac:chgData name="DOMINGUEZ, Morgane" userId="d29c428e-ee62-4017-a838-521138d5b01c" providerId="ADAL" clId="{B3D9BA76-E203-455A-8FE9-E82EDDC752DC}" dt="2025-02-17T19:03:23.345" v="242" actId="255"/>
          <ac:spMkLst>
            <pc:docMk/>
            <pc:sldMk cId="3500599765" sldId="2147474643"/>
            <ac:spMk id="11" creationId="{99D20C88-F969-8697-3548-613EE910C1E1}"/>
          </ac:spMkLst>
        </pc:spChg>
        <pc:picChg chg="del">
          <ac:chgData name="DOMINGUEZ, Morgane" userId="d29c428e-ee62-4017-a838-521138d5b01c" providerId="ADAL" clId="{B3D9BA76-E203-455A-8FE9-E82EDDC752DC}" dt="2025-02-17T18:57:13.110" v="20" actId="478"/>
          <ac:picMkLst>
            <pc:docMk/>
            <pc:sldMk cId="3500599765" sldId="2147474643"/>
            <ac:picMk id="2" creationId="{6ECFB4C4-A023-AEAE-9015-29EC727F86F0}"/>
          </ac:picMkLst>
        </pc:picChg>
      </pc:sldChg>
      <pc:sldChg chg="delSp modSp mod modTransition delAnim modNotesTx">
        <pc:chgData name="DOMINGUEZ, Morgane" userId="d29c428e-ee62-4017-a838-521138d5b01c" providerId="ADAL" clId="{B3D9BA76-E203-455A-8FE9-E82EDDC752DC}" dt="2025-02-17T19:09:40.683" v="292"/>
        <pc:sldMkLst>
          <pc:docMk/>
          <pc:sldMk cId="2854425455" sldId="2147474644"/>
        </pc:sldMkLst>
        <pc:spChg chg="mod">
          <ac:chgData name="DOMINGUEZ, Morgane" userId="d29c428e-ee62-4017-a838-521138d5b01c" providerId="ADAL" clId="{B3D9BA76-E203-455A-8FE9-E82EDDC752DC}" dt="2025-02-17T19:03:27.936" v="243" actId="255"/>
          <ac:spMkLst>
            <pc:docMk/>
            <pc:sldMk cId="2854425455" sldId="2147474644"/>
            <ac:spMk id="12" creationId="{A080F512-6204-6003-A7B4-D893F43D29C3}"/>
          </ac:spMkLst>
        </pc:spChg>
        <pc:picChg chg="del">
          <ac:chgData name="DOMINGUEZ, Morgane" userId="d29c428e-ee62-4017-a838-521138d5b01c" providerId="ADAL" clId="{B3D9BA76-E203-455A-8FE9-E82EDDC752DC}" dt="2025-02-17T18:57:15.339" v="21" actId="478"/>
          <ac:picMkLst>
            <pc:docMk/>
            <pc:sldMk cId="2854425455" sldId="2147474644"/>
            <ac:picMk id="2" creationId="{B49B7AAC-C830-D8EE-084D-8FF4F9F5C993}"/>
          </ac:picMkLst>
        </pc:picChg>
      </pc:sldChg>
      <pc:sldChg chg="delSp modSp mod modTransition delAnim modAnim modNotesTx">
        <pc:chgData name="DOMINGUEZ, Morgane" userId="d29c428e-ee62-4017-a838-521138d5b01c" providerId="ADAL" clId="{B3D9BA76-E203-455A-8FE9-E82EDDC752DC}" dt="2025-02-17T19:09:52.549" v="294"/>
        <pc:sldMkLst>
          <pc:docMk/>
          <pc:sldMk cId="2099658127" sldId="2147474645"/>
        </pc:sldMkLst>
        <pc:spChg chg="mod">
          <ac:chgData name="DOMINGUEZ, Morgane" userId="d29c428e-ee62-4017-a838-521138d5b01c" providerId="ADAL" clId="{B3D9BA76-E203-455A-8FE9-E82EDDC752DC}" dt="2025-02-17T19:03:41.596" v="247" actId="255"/>
          <ac:spMkLst>
            <pc:docMk/>
            <pc:sldMk cId="2099658127" sldId="2147474645"/>
            <ac:spMk id="10" creationId="{9195BBE5-BF11-6536-590D-3B7F9221CED3}"/>
          </ac:spMkLst>
        </pc:spChg>
        <pc:picChg chg="del">
          <ac:chgData name="DOMINGUEZ, Morgane" userId="d29c428e-ee62-4017-a838-521138d5b01c" providerId="ADAL" clId="{B3D9BA76-E203-455A-8FE9-E82EDDC752DC}" dt="2025-02-17T18:57:20.328" v="23" actId="478"/>
          <ac:picMkLst>
            <pc:docMk/>
            <pc:sldMk cId="2099658127" sldId="2147474645"/>
            <ac:picMk id="2" creationId="{6C3D08B7-DB36-BE51-345F-1560C47F90B4}"/>
          </ac:picMkLst>
        </pc:picChg>
      </pc:sldChg>
      <pc:sldChg chg="delSp modSp mod modTransition delAnim modAnim modNotesTx">
        <pc:chgData name="DOMINGUEZ, Morgane" userId="d29c428e-ee62-4017-a838-521138d5b01c" providerId="ADAL" clId="{B3D9BA76-E203-455A-8FE9-E82EDDC752DC}" dt="2025-02-17T19:09:58.330" v="295"/>
        <pc:sldMkLst>
          <pc:docMk/>
          <pc:sldMk cId="3429084135" sldId="2147474646"/>
        </pc:sldMkLst>
        <pc:spChg chg="mod">
          <ac:chgData name="DOMINGUEZ, Morgane" userId="d29c428e-ee62-4017-a838-521138d5b01c" providerId="ADAL" clId="{B3D9BA76-E203-455A-8FE9-E82EDDC752DC}" dt="2025-02-17T19:03:46.890" v="249" actId="255"/>
          <ac:spMkLst>
            <pc:docMk/>
            <pc:sldMk cId="3429084135" sldId="2147474646"/>
            <ac:spMk id="13" creationId="{4397FB12-CE59-814E-32F4-9C2DF8F62401}"/>
          </ac:spMkLst>
        </pc:spChg>
        <pc:picChg chg="del">
          <ac:chgData name="DOMINGUEZ, Morgane" userId="d29c428e-ee62-4017-a838-521138d5b01c" providerId="ADAL" clId="{B3D9BA76-E203-455A-8FE9-E82EDDC752DC}" dt="2025-02-17T18:57:27.283" v="26" actId="478"/>
          <ac:picMkLst>
            <pc:docMk/>
            <pc:sldMk cId="3429084135" sldId="2147474646"/>
            <ac:picMk id="2" creationId="{62320A32-D4F9-3D95-8D1F-C1E630B75B85}"/>
          </ac:picMkLst>
        </pc:picChg>
      </pc:sldChg>
      <pc:sldChg chg="delSp modSp mod modTransition delAnim modNotesTx">
        <pc:chgData name="DOMINGUEZ, Morgane" userId="d29c428e-ee62-4017-a838-521138d5b01c" providerId="ADAL" clId="{B3D9BA76-E203-455A-8FE9-E82EDDC752DC}" dt="2025-02-17T19:10:03.223" v="296"/>
        <pc:sldMkLst>
          <pc:docMk/>
          <pc:sldMk cId="1844206045" sldId="2147474647"/>
        </pc:sldMkLst>
        <pc:spChg chg="mod">
          <ac:chgData name="DOMINGUEZ, Morgane" userId="d29c428e-ee62-4017-a838-521138d5b01c" providerId="ADAL" clId="{B3D9BA76-E203-455A-8FE9-E82EDDC752DC}" dt="2025-02-17T19:03:52.555" v="250" actId="255"/>
          <ac:spMkLst>
            <pc:docMk/>
            <pc:sldMk cId="1844206045" sldId="2147474647"/>
            <ac:spMk id="9" creationId="{8496D014-5D71-05C5-6675-72972B5FBD91}"/>
          </ac:spMkLst>
        </pc:spChg>
        <pc:picChg chg="del">
          <ac:chgData name="DOMINGUEZ, Morgane" userId="d29c428e-ee62-4017-a838-521138d5b01c" providerId="ADAL" clId="{B3D9BA76-E203-455A-8FE9-E82EDDC752DC}" dt="2025-02-17T18:57:29.874" v="28" actId="478"/>
          <ac:picMkLst>
            <pc:docMk/>
            <pc:sldMk cId="1844206045" sldId="2147474647"/>
            <ac:picMk id="2" creationId="{4BC485F5-7727-2EF2-D707-E1F78165D2A4}"/>
          </ac:picMkLst>
        </pc:picChg>
      </pc:sldChg>
      <pc:sldChg chg="delSp modSp mod modTransition delAnim modNotesTx">
        <pc:chgData name="DOMINGUEZ, Morgane" userId="d29c428e-ee62-4017-a838-521138d5b01c" providerId="ADAL" clId="{B3D9BA76-E203-455A-8FE9-E82EDDC752DC}" dt="2025-02-17T19:10:09.382" v="297"/>
        <pc:sldMkLst>
          <pc:docMk/>
          <pc:sldMk cId="4028701517" sldId="2147474648"/>
        </pc:sldMkLst>
        <pc:spChg chg="mod">
          <ac:chgData name="DOMINGUEZ, Morgane" userId="d29c428e-ee62-4017-a838-521138d5b01c" providerId="ADAL" clId="{B3D9BA76-E203-455A-8FE9-E82EDDC752DC}" dt="2025-02-17T19:03:58.467" v="251" actId="255"/>
          <ac:spMkLst>
            <pc:docMk/>
            <pc:sldMk cId="4028701517" sldId="2147474648"/>
            <ac:spMk id="9" creationId="{558CB01F-DFAD-DFC3-67E6-19562EAFBC60}"/>
          </ac:spMkLst>
        </pc:spChg>
        <pc:picChg chg="del">
          <ac:chgData name="DOMINGUEZ, Morgane" userId="d29c428e-ee62-4017-a838-521138d5b01c" providerId="ADAL" clId="{B3D9BA76-E203-455A-8FE9-E82EDDC752DC}" dt="2025-02-17T18:57:33.112" v="29" actId="478"/>
          <ac:picMkLst>
            <pc:docMk/>
            <pc:sldMk cId="4028701517" sldId="2147474648"/>
            <ac:picMk id="2" creationId="{7B0C76CE-9D10-6C60-402C-1280AD855BA4}"/>
          </ac:picMkLst>
        </pc:picChg>
      </pc:sldChg>
      <pc:sldChg chg="delSp modSp mod modTransition delAnim modAnim modNotesTx">
        <pc:chgData name="DOMINGUEZ, Morgane" userId="d29c428e-ee62-4017-a838-521138d5b01c" providerId="ADAL" clId="{B3D9BA76-E203-455A-8FE9-E82EDDC752DC}" dt="2025-02-17T19:10:19.654" v="299"/>
        <pc:sldMkLst>
          <pc:docMk/>
          <pc:sldMk cId="1388963878" sldId="2147474651"/>
        </pc:sldMkLst>
        <pc:spChg chg="mod">
          <ac:chgData name="DOMINGUEZ, Morgane" userId="d29c428e-ee62-4017-a838-521138d5b01c" providerId="ADAL" clId="{B3D9BA76-E203-455A-8FE9-E82EDDC752DC}" dt="2025-02-17T19:04:08.455" v="254" actId="255"/>
          <ac:spMkLst>
            <pc:docMk/>
            <pc:sldMk cId="1388963878" sldId="2147474651"/>
            <ac:spMk id="2" creationId="{2AE70F6B-42BE-6E72-CE8E-5445E348521F}"/>
          </ac:spMkLst>
        </pc:spChg>
        <pc:picChg chg="del">
          <ac:chgData name="DOMINGUEZ, Morgane" userId="d29c428e-ee62-4017-a838-521138d5b01c" providerId="ADAL" clId="{B3D9BA76-E203-455A-8FE9-E82EDDC752DC}" dt="2025-02-17T18:57:38.392" v="31" actId="478"/>
          <ac:picMkLst>
            <pc:docMk/>
            <pc:sldMk cId="1388963878" sldId="2147474651"/>
            <ac:picMk id="9" creationId="{B8114467-D0A3-2A9B-2E39-A8CCE6453A60}"/>
          </ac:picMkLst>
        </pc:picChg>
      </pc:sldChg>
      <pc:sldChg chg="delSp modSp mod modTransition delAnim modAnim modNotesTx">
        <pc:chgData name="DOMINGUEZ, Morgane" userId="d29c428e-ee62-4017-a838-521138d5b01c" providerId="ADAL" clId="{B3D9BA76-E203-455A-8FE9-E82EDDC752DC}" dt="2025-02-17T19:10:24.455" v="300"/>
        <pc:sldMkLst>
          <pc:docMk/>
          <pc:sldMk cId="2372340481" sldId="2147474652"/>
        </pc:sldMkLst>
        <pc:spChg chg="mod">
          <ac:chgData name="DOMINGUEZ, Morgane" userId="d29c428e-ee62-4017-a838-521138d5b01c" providerId="ADAL" clId="{B3D9BA76-E203-455A-8FE9-E82EDDC752DC}" dt="2025-02-17T19:04:13.040" v="255" actId="255"/>
          <ac:spMkLst>
            <pc:docMk/>
            <pc:sldMk cId="2372340481" sldId="2147474652"/>
            <ac:spMk id="7" creationId="{9728781B-A599-F834-7B34-649DF0465812}"/>
          </ac:spMkLst>
        </pc:spChg>
        <pc:picChg chg="del">
          <ac:chgData name="DOMINGUEZ, Morgane" userId="d29c428e-ee62-4017-a838-521138d5b01c" providerId="ADAL" clId="{B3D9BA76-E203-455A-8FE9-E82EDDC752DC}" dt="2025-02-17T18:57:42.163" v="34" actId="478"/>
          <ac:picMkLst>
            <pc:docMk/>
            <pc:sldMk cId="2372340481" sldId="2147474652"/>
            <ac:picMk id="2" creationId="{53952BAC-BC97-7515-7DC3-F5F84C007F17}"/>
          </ac:picMkLst>
        </pc:picChg>
      </pc:sldChg>
      <pc:sldChg chg="delSp modSp mod modTransition delAnim modAnim modNotesTx">
        <pc:chgData name="DOMINGUEZ, Morgane" userId="d29c428e-ee62-4017-a838-521138d5b01c" providerId="ADAL" clId="{B3D9BA76-E203-455A-8FE9-E82EDDC752DC}" dt="2025-02-17T19:10:30.651" v="301"/>
        <pc:sldMkLst>
          <pc:docMk/>
          <pc:sldMk cId="3263178514" sldId="2147474653"/>
        </pc:sldMkLst>
        <pc:spChg chg="mod">
          <ac:chgData name="DOMINGUEZ, Morgane" userId="d29c428e-ee62-4017-a838-521138d5b01c" providerId="ADAL" clId="{B3D9BA76-E203-455A-8FE9-E82EDDC752DC}" dt="2025-02-17T19:04:17.447" v="256" actId="255"/>
          <ac:spMkLst>
            <pc:docMk/>
            <pc:sldMk cId="3263178514" sldId="2147474653"/>
            <ac:spMk id="9" creationId="{F6B3E2B8-A325-37D3-8ECC-49D68F5141FA}"/>
          </ac:spMkLst>
        </pc:spChg>
        <pc:picChg chg="del">
          <ac:chgData name="DOMINGUEZ, Morgane" userId="d29c428e-ee62-4017-a838-521138d5b01c" providerId="ADAL" clId="{B3D9BA76-E203-455A-8FE9-E82EDDC752DC}" dt="2025-02-17T18:57:45.640" v="36" actId="478"/>
          <ac:picMkLst>
            <pc:docMk/>
            <pc:sldMk cId="3263178514" sldId="2147474653"/>
            <ac:picMk id="2" creationId="{6BF4B1B9-FC3E-6C3C-4E93-E7790FCCD1FE}"/>
          </ac:picMkLst>
        </pc:picChg>
      </pc:sldChg>
      <pc:sldChg chg="delSp modSp mod modTransition delAnim modAnim modNotesTx">
        <pc:chgData name="DOMINGUEZ, Morgane" userId="d29c428e-ee62-4017-a838-521138d5b01c" providerId="ADAL" clId="{B3D9BA76-E203-455A-8FE9-E82EDDC752DC}" dt="2025-02-17T19:10:36.079" v="302"/>
        <pc:sldMkLst>
          <pc:docMk/>
          <pc:sldMk cId="783238721" sldId="2147474654"/>
        </pc:sldMkLst>
        <pc:spChg chg="mod">
          <ac:chgData name="DOMINGUEZ, Morgane" userId="d29c428e-ee62-4017-a838-521138d5b01c" providerId="ADAL" clId="{B3D9BA76-E203-455A-8FE9-E82EDDC752DC}" dt="2025-02-17T19:04:27.418" v="257" actId="255"/>
          <ac:spMkLst>
            <pc:docMk/>
            <pc:sldMk cId="783238721" sldId="2147474654"/>
            <ac:spMk id="3" creationId="{6D17F9F4-8F7D-E507-70ED-4140C9A282E4}"/>
          </ac:spMkLst>
        </pc:spChg>
        <pc:picChg chg="del">
          <ac:chgData name="DOMINGUEZ, Morgane" userId="d29c428e-ee62-4017-a838-521138d5b01c" providerId="ADAL" clId="{B3D9BA76-E203-455A-8FE9-E82EDDC752DC}" dt="2025-02-17T18:57:51.451" v="47" actId="478"/>
          <ac:picMkLst>
            <pc:docMk/>
            <pc:sldMk cId="783238721" sldId="2147474654"/>
            <ac:picMk id="2" creationId="{405EB812-0CA3-F348-DC5A-CBDC8622330B}"/>
          </ac:picMkLst>
        </pc:picChg>
      </pc:sldChg>
      <pc:sldChg chg="delSp modSp mod modTransition delAnim modAnim modNotesTx">
        <pc:chgData name="DOMINGUEZ, Morgane" userId="d29c428e-ee62-4017-a838-521138d5b01c" providerId="ADAL" clId="{B3D9BA76-E203-455A-8FE9-E82EDDC752DC}" dt="2025-02-17T19:10:41.444" v="303"/>
        <pc:sldMkLst>
          <pc:docMk/>
          <pc:sldMk cId="2870760672" sldId="2147474655"/>
        </pc:sldMkLst>
        <pc:spChg chg="mod">
          <ac:chgData name="DOMINGUEZ, Morgane" userId="d29c428e-ee62-4017-a838-521138d5b01c" providerId="ADAL" clId="{B3D9BA76-E203-455A-8FE9-E82EDDC752DC}" dt="2025-02-17T19:04:49.502" v="260" actId="255"/>
          <ac:spMkLst>
            <pc:docMk/>
            <pc:sldMk cId="2870760672" sldId="2147474655"/>
            <ac:spMk id="3" creationId="{7FC62301-1250-6C9D-CFF6-675A2749C833}"/>
          </ac:spMkLst>
        </pc:spChg>
        <pc:spChg chg="mod">
          <ac:chgData name="DOMINGUEZ, Morgane" userId="d29c428e-ee62-4017-a838-521138d5b01c" providerId="ADAL" clId="{B3D9BA76-E203-455A-8FE9-E82EDDC752DC}" dt="2025-02-17T19:04:39.001" v="258" actId="1076"/>
          <ac:spMkLst>
            <pc:docMk/>
            <pc:sldMk cId="2870760672" sldId="2147474655"/>
            <ac:spMk id="14" creationId="{DA1D0E0A-AFF7-426B-3369-B24AAF428A62}"/>
          </ac:spMkLst>
        </pc:spChg>
        <pc:spChg chg="mod">
          <ac:chgData name="DOMINGUEZ, Morgane" userId="d29c428e-ee62-4017-a838-521138d5b01c" providerId="ADAL" clId="{B3D9BA76-E203-455A-8FE9-E82EDDC752DC}" dt="2025-02-17T19:04:39.001" v="258" actId="1076"/>
          <ac:spMkLst>
            <pc:docMk/>
            <pc:sldMk cId="2870760672" sldId="2147474655"/>
            <ac:spMk id="16" creationId="{450E9B3E-AD83-5ABF-6E69-7789A09EDA43}"/>
          </ac:spMkLst>
        </pc:spChg>
        <pc:spChg chg="mod">
          <ac:chgData name="DOMINGUEZ, Morgane" userId="d29c428e-ee62-4017-a838-521138d5b01c" providerId="ADAL" clId="{B3D9BA76-E203-455A-8FE9-E82EDDC752DC}" dt="2025-02-17T19:04:39.001" v="258" actId="1076"/>
          <ac:spMkLst>
            <pc:docMk/>
            <pc:sldMk cId="2870760672" sldId="2147474655"/>
            <ac:spMk id="17" creationId="{91EDFA43-3D68-D441-FD33-A5D802CDB4CB}"/>
          </ac:spMkLst>
        </pc:spChg>
        <pc:spChg chg="mod">
          <ac:chgData name="DOMINGUEZ, Morgane" userId="d29c428e-ee62-4017-a838-521138d5b01c" providerId="ADAL" clId="{B3D9BA76-E203-455A-8FE9-E82EDDC752DC}" dt="2025-02-17T19:04:39.001" v="258" actId="1076"/>
          <ac:spMkLst>
            <pc:docMk/>
            <pc:sldMk cId="2870760672" sldId="2147474655"/>
            <ac:spMk id="20" creationId="{92C1131C-9F2D-C884-5D00-80322183C15E}"/>
          </ac:spMkLst>
        </pc:spChg>
        <pc:spChg chg="mod">
          <ac:chgData name="DOMINGUEZ, Morgane" userId="d29c428e-ee62-4017-a838-521138d5b01c" providerId="ADAL" clId="{B3D9BA76-E203-455A-8FE9-E82EDDC752DC}" dt="2025-02-17T19:04:39.001" v="258" actId="1076"/>
          <ac:spMkLst>
            <pc:docMk/>
            <pc:sldMk cId="2870760672" sldId="2147474655"/>
            <ac:spMk id="21" creationId="{63F5207E-6A09-6DA8-B8CC-D266A180D49E}"/>
          </ac:spMkLst>
        </pc:spChg>
        <pc:picChg chg="del">
          <ac:chgData name="DOMINGUEZ, Morgane" userId="d29c428e-ee62-4017-a838-521138d5b01c" providerId="ADAL" clId="{B3D9BA76-E203-455A-8FE9-E82EDDC752DC}" dt="2025-02-17T18:57:54.805" v="50" actId="478"/>
          <ac:picMkLst>
            <pc:docMk/>
            <pc:sldMk cId="2870760672" sldId="2147474655"/>
            <ac:picMk id="2" creationId="{6826E91B-C774-B4FB-B959-E099FA3A18FD}"/>
          </ac:picMkLst>
        </pc:picChg>
        <pc:picChg chg="mod">
          <ac:chgData name="DOMINGUEZ, Morgane" userId="d29c428e-ee62-4017-a838-521138d5b01c" providerId="ADAL" clId="{B3D9BA76-E203-455A-8FE9-E82EDDC752DC}" dt="2025-02-17T19:04:39.001" v="258" actId="1076"/>
          <ac:picMkLst>
            <pc:docMk/>
            <pc:sldMk cId="2870760672" sldId="2147474655"/>
            <ac:picMk id="11" creationId="{7A4BA20D-395C-B595-6F55-1B538DBEDD5F}"/>
          </ac:picMkLst>
        </pc:picChg>
      </pc:sldChg>
      <pc:sldChg chg="delSp modSp mod modTransition delAnim modAnim modNotesTx">
        <pc:chgData name="DOMINGUEZ, Morgane" userId="d29c428e-ee62-4017-a838-521138d5b01c" providerId="ADAL" clId="{B3D9BA76-E203-455A-8FE9-E82EDDC752DC}" dt="2025-02-17T19:10:51.795" v="305"/>
        <pc:sldMkLst>
          <pc:docMk/>
          <pc:sldMk cId="2035900040" sldId="2147474656"/>
        </pc:sldMkLst>
        <pc:spChg chg="mod">
          <ac:chgData name="DOMINGUEZ, Morgane" userId="d29c428e-ee62-4017-a838-521138d5b01c" providerId="ADAL" clId="{B3D9BA76-E203-455A-8FE9-E82EDDC752DC}" dt="2025-02-17T19:05:10.710" v="264" actId="1076"/>
          <ac:spMkLst>
            <pc:docMk/>
            <pc:sldMk cId="2035900040" sldId="2147474656"/>
            <ac:spMk id="7" creationId="{BC705DDB-6084-3D01-9AC6-97C72635F074}"/>
          </ac:spMkLst>
        </pc:spChg>
        <pc:picChg chg="del">
          <ac:chgData name="DOMINGUEZ, Morgane" userId="d29c428e-ee62-4017-a838-521138d5b01c" providerId="ADAL" clId="{B3D9BA76-E203-455A-8FE9-E82EDDC752DC}" dt="2025-02-17T18:58:04.663" v="67" actId="478"/>
          <ac:picMkLst>
            <pc:docMk/>
            <pc:sldMk cId="2035900040" sldId="2147474656"/>
            <ac:picMk id="2" creationId="{45CA6AAD-ECD9-C7F5-E0C3-B14F4C6573B7}"/>
          </ac:picMkLst>
        </pc:picChg>
      </pc:sldChg>
      <pc:sldChg chg="delSp modSp mod modTransition delAnim modAnim modNotesTx">
        <pc:chgData name="DOMINGUEZ, Morgane" userId="d29c428e-ee62-4017-a838-521138d5b01c" providerId="ADAL" clId="{B3D9BA76-E203-455A-8FE9-E82EDDC752DC}" dt="2025-02-17T19:10:56.604" v="306"/>
        <pc:sldMkLst>
          <pc:docMk/>
          <pc:sldMk cId="3481470748" sldId="2147474657"/>
        </pc:sldMkLst>
        <pc:spChg chg="mod">
          <ac:chgData name="DOMINGUEZ, Morgane" userId="d29c428e-ee62-4017-a838-521138d5b01c" providerId="ADAL" clId="{B3D9BA76-E203-455A-8FE9-E82EDDC752DC}" dt="2025-02-17T19:05:18.526" v="266" actId="1076"/>
          <ac:spMkLst>
            <pc:docMk/>
            <pc:sldMk cId="3481470748" sldId="2147474657"/>
            <ac:spMk id="9" creationId="{1DA6F261-CEA3-0F71-2DFF-3D87896F9C58}"/>
          </ac:spMkLst>
        </pc:spChg>
        <pc:picChg chg="del">
          <ac:chgData name="DOMINGUEZ, Morgane" userId="d29c428e-ee62-4017-a838-521138d5b01c" providerId="ADAL" clId="{B3D9BA76-E203-455A-8FE9-E82EDDC752DC}" dt="2025-02-17T18:58:08.070" v="71" actId="478"/>
          <ac:picMkLst>
            <pc:docMk/>
            <pc:sldMk cId="3481470748" sldId="2147474657"/>
            <ac:picMk id="2" creationId="{7A090018-6873-B5B6-6E47-7BE1F130A0F7}"/>
          </ac:picMkLst>
        </pc:picChg>
      </pc:sldChg>
      <pc:sldChg chg="delSp modSp mod modTransition delAnim modNotesTx">
        <pc:chgData name="DOMINGUEZ, Morgane" userId="d29c428e-ee62-4017-a838-521138d5b01c" providerId="ADAL" clId="{B3D9BA76-E203-455A-8FE9-E82EDDC752DC}" dt="2025-02-17T19:11:05.974" v="308"/>
        <pc:sldMkLst>
          <pc:docMk/>
          <pc:sldMk cId="914646831" sldId="2147474658"/>
        </pc:sldMkLst>
        <pc:spChg chg="mod">
          <ac:chgData name="DOMINGUEZ, Morgane" userId="d29c428e-ee62-4017-a838-521138d5b01c" providerId="ADAL" clId="{B3D9BA76-E203-455A-8FE9-E82EDDC752DC}" dt="2025-02-17T19:05:33.877" v="269" actId="255"/>
          <ac:spMkLst>
            <pc:docMk/>
            <pc:sldMk cId="914646831" sldId="2147474658"/>
            <ac:spMk id="7" creationId="{57FF02F8-BDD3-33D5-5D5E-A3A64BF4D6DF}"/>
          </ac:spMkLst>
        </pc:spChg>
        <pc:picChg chg="del">
          <ac:chgData name="DOMINGUEZ, Morgane" userId="d29c428e-ee62-4017-a838-521138d5b01c" providerId="ADAL" clId="{B3D9BA76-E203-455A-8FE9-E82EDDC752DC}" dt="2025-02-17T18:58:15.532" v="78" actId="478"/>
          <ac:picMkLst>
            <pc:docMk/>
            <pc:sldMk cId="914646831" sldId="2147474658"/>
            <ac:picMk id="2" creationId="{8F026B4B-DC90-BFA0-1FDD-AD7795B473DB}"/>
          </ac:picMkLst>
        </pc:picChg>
      </pc:sldChg>
      <pc:sldChg chg="delSp modSp mod modTransition delAnim modAnim modNotesTx">
        <pc:chgData name="DOMINGUEZ, Morgane" userId="d29c428e-ee62-4017-a838-521138d5b01c" providerId="ADAL" clId="{B3D9BA76-E203-455A-8FE9-E82EDDC752DC}" dt="2025-02-17T19:10:46.686" v="304"/>
        <pc:sldMkLst>
          <pc:docMk/>
          <pc:sldMk cId="778271540" sldId="2147474659"/>
        </pc:sldMkLst>
        <pc:spChg chg="mod">
          <ac:chgData name="DOMINGUEZ, Morgane" userId="d29c428e-ee62-4017-a838-521138d5b01c" providerId="ADAL" clId="{B3D9BA76-E203-455A-8FE9-E82EDDC752DC}" dt="2025-02-17T19:04:58.842" v="262" actId="1076"/>
          <ac:spMkLst>
            <pc:docMk/>
            <pc:sldMk cId="778271540" sldId="2147474659"/>
            <ac:spMk id="7" creationId="{038A6BE7-C8A9-0D08-9853-4F8604F47D89}"/>
          </ac:spMkLst>
        </pc:spChg>
        <pc:picChg chg="del">
          <ac:chgData name="DOMINGUEZ, Morgane" userId="d29c428e-ee62-4017-a838-521138d5b01c" providerId="ADAL" clId="{B3D9BA76-E203-455A-8FE9-E82EDDC752DC}" dt="2025-02-17T18:58:00.817" v="64" actId="478"/>
          <ac:picMkLst>
            <pc:docMk/>
            <pc:sldMk cId="778271540" sldId="2147474659"/>
            <ac:picMk id="2" creationId="{6F719564-4F8D-A2D2-9749-4DFEFFEC7BD5}"/>
          </ac:picMkLst>
        </pc:picChg>
      </pc:sldChg>
      <pc:sldChg chg="delSp modSp mod modTransition delAnim modAnim modNotesTx">
        <pc:chgData name="DOMINGUEZ, Morgane" userId="d29c428e-ee62-4017-a838-521138d5b01c" providerId="ADAL" clId="{B3D9BA76-E203-455A-8FE9-E82EDDC752DC}" dt="2025-02-17T19:11:01.351" v="307"/>
        <pc:sldMkLst>
          <pc:docMk/>
          <pc:sldMk cId="2554498907" sldId="2147474661"/>
        </pc:sldMkLst>
        <pc:spChg chg="mod">
          <ac:chgData name="DOMINGUEZ, Morgane" userId="d29c428e-ee62-4017-a838-521138d5b01c" providerId="ADAL" clId="{B3D9BA76-E203-455A-8FE9-E82EDDC752DC}" dt="2025-02-17T19:05:26.693" v="268" actId="1076"/>
          <ac:spMkLst>
            <pc:docMk/>
            <pc:sldMk cId="2554498907" sldId="2147474661"/>
            <ac:spMk id="17" creationId="{1AD0A76D-F387-03D8-66E6-16111EDD3235}"/>
          </ac:spMkLst>
        </pc:spChg>
        <pc:picChg chg="del">
          <ac:chgData name="DOMINGUEZ, Morgane" userId="d29c428e-ee62-4017-a838-521138d5b01c" providerId="ADAL" clId="{B3D9BA76-E203-455A-8FE9-E82EDDC752DC}" dt="2025-02-17T18:58:11.809" v="74" actId="478"/>
          <ac:picMkLst>
            <pc:docMk/>
            <pc:sldMk cId="2554498907" sldId="2147474661"/>
            <ac:picMk id="2" creationId="{9570B3E2-CC1F-E1E5-7B6E-483F72A43CFD}"/>
          </ac:picMkLst>
        </pc:picChg>
      </pc:sldChg>
      <pc:sldChg chg="delSp modSp mod modTransition delAnim modNotesTx">
        <pc:chgData name="DOMINGUEZ, Morgane" userId="d29c428e-ee62-4017-a838-521138d5b01c" providerId="ADAL" clId="{B3D9BA76-E203-455A-8FE9-E82EDDC752DC}" dt="2025-02-17T19:11:10.986" v="309"/>
        <pc:sldMkLst>
          <pc:docMk/>
          <pc:sldMk cId="291714072" sldId="2147474662"/>
        </pc:sldMkLst>
        <pc:spChg chg="mod">
          <ac:chgData name="DOMINGUEZ, Morgane" userId="d29c428e-ee62-4017-a838-521138d5b01c" providerId="ADAL" clId="{B3D9BA76-E203-455A-8FE9-E82EDDC752DC}" dt="2025-02-17T19:05:40.549" v="270" actId="255"/>
          <ac:spMkLst>
            <pc:docMk/>
            <pc:sldMk cId="291714072" sldId="2147474662"/>
            <ac:spMk id="9" creationId="{14D27F82-536D-E998-BE58-53D0BF2462D7}"/>
          </ac:spMkLst>
        </pc:spChg>
        <pc:picChg chg="del">
          <ac:chgData name="DOMINGUEZ, Morgane" userId="d29c428e-ee62-4017-a838-521138d5b01c" providerId="ADAL" clId="{B3D9BA76-E203-455A-8FE9-E82EDDC752DC}" dt="2025-02-17T18:58:18.023" v="79" actId="478"/>
          <ac:picMkLst>
            <pc:docMk/>
            <pc:sldMk cId="291714072" sldId="2147474662"/>
            <ac:picMk id="2" creationId="{FFD18DDC-CB12-3709-66D8-45E0C1E9C7A4}"/>
          </ac:picMkLst>
        </pc:picChg>
      </pc:sldChg>
      <pc:sldChg chg="delSp modSp mod modTransition delAnim modAnim modNotesTx">
        <pc:chgData name="DOMINGUEZ, Morgane" userId="d29c428e-ee62-4017-a838-521138d5b01c" providerId="ADAL" clId="{B3D9BA76-E203-455A-8FE9-E82EDDC752DC}" dt="2025-02-17T19:11:15.609" v="310"/>
        <pc:sldMkLst>
          <pc:docMk/>
          <pc:sldMk cId="855467839" sldId="2147474663"/>
        </pc:sldMkLst>
        <pc:spChg chg="mod">
          <ac:chgData name="DOMINGUEZ, Morgane" userId="d29c428e-ee62-4017-a838-521138d5b01c" providerId="ADAL" clId="{B3D9BA76-E203-455A-8FE9-E82EDDC752DC}" dt="2025-02-17T19:05:53.876" v="272" actId="1076"/>
          <ac:spMkLst>
            <pc:docMk/>
            <pc:sldMk cId="855467839" sldId="2147474663"/>
            <ac:spMk id="10" creationId="{D6BCD9D0-6C17-F5F6-7082-8013F55B18EC}"/>
          </ac:spMkLst>
        </pc:spChg>
        <pc:picChg chg="del">
          <ac:chgData name="DOMINGUEZ, Morgane" userId="d29c428e-ee62-4017-a838-521138d5b01c" providerId="ADAL" clId="{B3D9BA76-E203-455A-8FE9-E82EDDC752DC}" dt="2025-02-17T18:58:20.242" v="80" actId="478"/>
          <ac:picMkLst>
            <pc:docMk/>
            <pc:sldMk cId="855467839" sldId="2147474663"/>
            <ac:picMk id="2" creationId="{145EAC31-8FA9-3433-4510-4C6F82EC2A36}"/>
          </ac:picMkLst>
        </pc:picChg>
      </pc:sldChg>
      <pc:sldChg chg="addSp delSp modSp mod modTransition delAnim modNotesTx">
        <pc:chgData name="DOMINGUEZ, Morgane" userId="d29c428e-ee62-4017-a838-521138d5b01c" providerId="ADAL" clId="{B3D9BA76-E203-455A-8FE9-E82EDDC752DC}" dt="2025-02-17T19:08:45.799" v="283"/>
        <pc:sldMkLst>
          <pc:docMk/>
          <pc:sldMk cId="220230707" sldId="2147474664"/>
        </pc:sldMkLst>
        <pc:spChg chg="del">
          <ac:chgData name="DOMINGUEZ, Morgane" userId="d29c428e-ee62-4017-a838-521138d5b01c" providerId="ADAL" clId="{B3D9BA76-E203-455A-8FE9-E82EDDC752DC}" dt="2025-02-17T19:02:28.360" v="230" actId="478"/>
          <ac:spMkLst>
            <pc:docMk/>
            <pc:sldMk cId="220230707" sldId="2147474664"/>
            <ac:spMk id="2" creationId="{4E120217-5B48-5C6D-8F48-04A4CE79AD38}"/>
          </ac:spMkLst>
        </pc:spChg>
        <pc:picChg chg="del">
          <ac:chgData name="DOMINGUEZ, Morgane" userId="d29c428e-ee62-4017-a838-521138d5b01c" providerId="ADAL" clId="{B3D9BA76-E203-455A-8FE9-E82EDDC752DC}" dt="2025-02-17T18:56:37.934" v="2" actId="478"/>
          <ac:picMkLst>
            <pc:docMk/>
            <pc:sldMk cId="220230707" sldId="2147474664"/>
            <ac:picMk id="3" creationId="{4AE4BC22-2ECF-0A48-5AEC-3C21D25D03B2}"/>
          </ac:picMkLst>
        </pc:picChg>
        <pc:picChg chg="add mod">
          <ac:chgData name="DOMINGUEZ, Morgane" userId="d29c428e-ee62-4017-a838-521138d5b01c" providerId="ADAL" clId="{B3D9BA76-E203-455A-8FE9-E82EDDC752DC}" dt="2025-02-17T19:02:29.607" v="231"/>
          <ac:picMkLst>
            <pc:docMk/>
            <pc:sldMk cId="220230707" sldId="2147474664"/>
            <ac:picMk id="4" creationId="{D0919178-CBC4-97DC-97C8-5FDE4CC8CE48}"/>
          </ac:picMkLst>
        </pc:picChg>
        <pc:picChg chg="del">
          <ac:chgData name="DOMINGUEZ, Morgane" userId="d29c428e-ee62-4017-a838-521138d5b01c" providerId="ADAL" clId="{B3D9BA76-E203-455A-8FE9-E82EDDC752DC}" dt="2025-02-17T19:02:26.550" v="229" actId="21"/>
          <ac:picMkLst>
            <pc:docMk/>
            <pc:sldMk cId="220230707" sldId="2147474664"/>
            <ac:picMk id="7" creationId="{D0919178-CBC4-97DC-97C8-5FDE4CC8CE48}"/>
          </ac:picMkLst>
        </pc:picChg>
      </pc:sldChg>
      <pc:sldChg chg="delSp modSp mod modTransition delAnim modAnim modNotesTx">
        <pc:chgData name="DOMINGUEZ, Morgane" userId="d29c428e-ee62-4017-a838-521138d5b01c" providerId="ADAL" clId="{B3D9BA76-E203-455A-8FE9-E82EDDC752DC}" dt="2025-02-17T19:09:16.360" v="287"/>
        <pc:sldMkLst>
          <pc:docMk/>
          <pc:sldMk cId="2380607062" sldId="2147474666"/>
        </pc:sldMkLst>
        <pc:spChg chg="mod">
          <ac:chgData name="DOMINGUEZ, Morgane" userId="d29c428e-ee62-4017-a838-521138d5b01c" providerId="ADAL" clId="{B3D9BA76-E203-455A-8FE9-E82EDDC752DC}" dt="2025-02-17T19:03:02.944" v="238" actId="255"/>
          <ac:spMkLst>
            <pc:docMk/>
            <pc:sldMk cId="2380607062" sldId="2147474666"/>
            <ac:spMk id="8" creationId="{30B2C3B9-7121-D751-EA39-FEF693622B10}"/>
          </ac:spMkLst>
        </pc:spChg>
        <pc:picChg chg="del">
          <ac:chgData name="DOMINGUEZ, Morgane" userId="d29c428e-ee62-4017-a838-521138d5b01c" providerId="ADAL" clId="{B3D9BA76-E203-455A-8FE9-E82EDDC752DC}" dt="2025-02-17T18:56:49.706" v="11" actId="478"/>
          <ac:picMkLst>
            <pc:docMk/>
            <pc:sldMk cId="2380607062" sldId="2147474666"/>
            <ac:picMk id="36" creationId="{71B909CC-AB06-BF07-A498-F4FC1D48BBDB}"/>
          </ac:picMkLst>
        </pc:picChg>
      </pc:sldChg>
      <pc:sldChg chg="delSp modSp mod modTransition delAnim modNotesTx">
        <pc:chgData name="DOMINGUEZ, Morgane" userId="d29c428e-ee62-4017-a838-521138d5b01c" providerId="ADAL" clId="{B3D9BA76-E203-455A-8FE9-E82EDDC752DC}" dt="2025-02-17T19:11:29.399" v="312"/>
        <pc:sldMkLst>
          <pc:docMk/>
          <pc:sldMk cId="396669190" sldId="2147474667"/>
        </pc:sldMkLst>
        <pc:spChg chg="mod">
          <ac:chgData name="DOMINGUEZ, Morgane" userId="d29c428e-ee62-4017-a838-521138d5b01c" providerId="ADAL" clId="{B3D9BA76-E203-455A-8FE9-E82EDDC752DC}" dt="2025-02-17T19:06:13.615" v="276" actId="1076"/>
          <ac:spMkLst>
            <pc:docMk/>
            <pc:sldMk cId="396669190" sldId="2147474667"/>
            <ac:spMk id="9" creationId="{C273547E-A2D8-0FC2-B637-C111D66426B0}"/>
          </ac:spMkLst>
        </pc:spChg>
        <pc:picChg chg="del">
          <ac:chgData name="DOMINGUEZ, Morgane" userId="d29c428e-ee62-4017-a838-521138d5b01c" providerId="ADAL" clId="{B3D9BA76-E203-455A-8FE9-E82EDDC752DC}" dt="2025-02-17T18:58:30.129" v="98" actId="478"/>
          <ac:picMkLst>
            <pc:docMk/>
            <pc:sldMk cId="396669190" sldId="2147474667"/>
            <ac:picMk id="3" creationId="{78CE7C12-C890-C54B-4A9D-DC995EBD244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622C29-DEDC-47EA-9317-99A061EC34D3}" type="datetimeFigureOut">
              <a:rPr lang="en-US" smtClean="0"/>
              <a:t>5/19/2025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Cliquez pour modifier les styles de texte du Master</a:t>
            </a:r>
          </a:p>
          <a:p>
            <a:pPr lvl="1"/>
            <a:r>
              <a:rPr lang="en-US"/>
              <a:t>Deuxième niveau</a:t>
            </a:r>
          </a:p>
          <a:p>
            <a:pPr lvl="2"/>
            <a:r>
              <a:rPr lang="en-US"/>
              <a:t>Troisième niveau</a:t>
            </a:r>
          </a:p>
          <a:p>
            <a:pPr lvl="3"/>
            <a:r>
              <a:rPr lang="en-US"/>
              <a:t>Quatrième niveau</a:t>
            </a:r>
          </a:p>
          <a:p>
            <a:pPr lvl="4"/>
            <a:r>
              <a:rPr lang="en-US"/>
              <a:t>Cinquième niveau</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56EF30-4FE0-4EA9-8E5D-4D51CC2F6F0A}" type="slidenum">
              <a:rPr lang="en-US" smtClean="0"/>
              <a:t>‹#›</a:t>
            </a:fld>
            <a:endParaRPr lang="en-US"/>
          </a:p>
        </p:txBody>
      </p:sp>
    </p:spTree>
    <p:extLst>
      <p:ext uri="{BB962C8B-B14F-4D97-AF65-F5344CB8AC3E}">
        <p14:creationId xmlns:p14="http://schemas.microsoft.com/office/powerpoint/2010/main" val="3600574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tinyurl.com/tutoexcel-PAMIcontrole"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tinyurl.com/PAMIcontroleExercice"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tinyurl.com/PAMIcontroleReponse"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Bienvenue au troisième module du cours en ligne du GTFCC sur l'identification des PAMIs pour le contrôle du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a:t>
            </a:fld>
            <a:endParaRPr lang="en-US"/>
          </a:p>
        </p:txBody>
      </p:sp>
    </p:spTree>
    <p:extLst>
      <p:ext uri="{BB962C8B-B14F-4D97-AF65-F5344CB8AC3E}">
        <p14:creationId xmlns:p14="http://schemas.microsoft.com/office/powerpoint/2010/main" val="12554675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feuilles suivantes s’intitulent R2 "Tableaux récapitulatifs",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R3</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"Tableau indice de priorité",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R4</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"Tableaux facteurs supp" et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R5</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"Export tableau PAMI". Ces quatre feuilles présentent les résultats de l'analyse des PAMIs.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47965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Pour effectuer une analyse des PAMIs, vous devez importer vos données dans l'outil Excel. Voyons comment procéder.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11</a:t>
            </a:fld>
            <a:endParaRPr lang="en-US"/>
          </a:p>
        </p:txBody>
      </p:sp>
    </p:spTree>
    <p:extLst>
      <p:ext uri="{BB962C8B-B14F-4D97-AF65-F5344CB8AC3E}">
        <p14:creationId xmlns:p14="http://schemas.microsoft.com/office/powerpoint/2010/main" val="27892318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Avant d'utiliser l'outil Excel, assurez-vous que votre jeu de données est formaté conformément au modèle de données. Si vous n'êtes pas sûr de ce qu'est le modèle de données, nous vous encourageons à vous référer au module 2.</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Enregistrez une copie locale de l'outil Excel et ouvrez-le.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Si une bannière jaune indiquant "mode protégé" apparaît à l'ouverture de l'outil, cliquez sur "activer la modification".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85393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Pour importer vos données dans l'outil Excel, tout d’abord, sélectionnez et copiez votre jeu de données. Appuyez sur Ctrl + A pour sélectionner l'ensemble de vos données, puis appuyez sur Ctrl + C pour les copier.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Ensuite, ouvrez l'outil Excel PAMI et accédez à la feuille "Tableau de données".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Allez dans la cellule grise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A1</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et collez vos données sous forme de valeurs uniquement.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67169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troisième étape consiste à inclure toutes les unités géographiques de votre jeu de données dans les calculs.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Vérifiez le nombre de lignes remplies de données dans la feuille "Tableau de données", puis passez à la feuille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R1</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"Feuille de calcul".</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Dans la feuille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R1</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vous verrez que des calculs ont été effectués pour une ligne. Il s'agit des calculs pour la première unité géographique de votre jeu de données. Pour étendre les calculs à toutes les unités géographiques, sélectionnez les données de la première ligne.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Ensuite, étendez la sélection vers le bas jusqu'à ce que le nombre de lignes remplies de données dans la feuille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R1</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soit le même que le nombre de lignes remplies de données dans la feuille « tableau de données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Cela permet d'étendre les calculs à toutes les unités géographiques de votre jeu de données.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4763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Une fois que toutes les unités géographiques ont été incluses dans les calculs, la dernière étape consiste à traiter les calculs. Pour ce faire, dans l'onglet Données d'Excel, cliquez sur "Actualiser tout".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Tous les calculs PAMI ont été effectués sur votre jeu de données et les résultats ont été générés.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60172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Passons en revue les différents résultats générés par l'outil.</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16</a:t>
            </a:fld>
            <a:endParaRPr lang="en-US"/>
          </a:p>
        </p:txBody>
      </p:sp>
    </p:spTree>
    <p:extLst>
      <p:ext uri="{BB962C8B-B14F-4D97-AF65-F5344CB8AC3E}">
        <p14:creationId xmlns:p14="http://schemas.microsoft.com/office/powerpoint/2010/main" val="11891930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feuille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R1</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"Feuille de calcul" est une feuille de calcul où les éléments suivants sont calculés pour chaque unité géographique de votre jeu de données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indicateurs épidémiologiques et leur score respectif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représentativité des tests et les indicateurs relatifs aux tests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l'indice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de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priorité</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800"/>
              </a:spcAft>
              <a:buFont typeface="Calibri" panose="020F0502020204030204" pitchFamily="34" charset="0"/>
              <a:buChar cha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et, si des données facultatives sur la présence de facteurs de vulnérabilité ont été incluses, le nombre de facteurs de vulnérabilité présents.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70160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R1</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étant une feuille de calcul, nous vous recommandons de ne pas manipuler les éléments affichés dans la feuille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R1</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afin de ne pas interférer avec les calculs.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revanche, la feuille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R5</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Export Tableau PAMI, présente des résultats similaires et peut être manipulée.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42563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feuille R2 "Tableaux récapitulatifs" affiche les paramètres clés de l'analyse effectuée sur votre jeu de données.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première section, en haut à gauche, est "Synthèse des données". Cette section fournit des informations descriptives et des statistiques récapitulatifs sur votre jeu de données.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deuxième section, en haut à droite, est "Indicateurs épidémiologiques". Cette section affiche l'échelle de notation des indicateurs épidémiologiques en fonction des paramètres de distribution, à savoir la médiane et le 80</a:t>
            </a:r>
            <a:r>
              <a:rPr lang="fr-FR" sz="1800" kern="100" baseline="30000" dirty="0">
                <a:effectLst/>
                <a:latin typeface="Calibri" panose="020F0502020204030204" pitchFamily="34" charset="0"/>
                <a:ea typeface="Calibri" panose="020F0502020204030204" pitchFamily="34" charset="0"/>
                <a:cs typeface="Times New Roman" panose="02020603050405020304" pitchFamily="18" charset="0"/>
              </a:rPr>
              <a:t>ème </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percentile de chaque indicateur.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troisième section "Indicateurs relatifs aux tests" montre comment la représentativité des tests a été évaluée dans votre jeu de données et, par suite, comment les tests ont été pris en compte dans le calcul de l'indice de priorité.</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9019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Dans ce module, nous vous montrerons l'outil Excel PAMI et comment l'utiliser.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2</a:t>
            </a:fld>
            <a:endParaRPr lang="en-US"/>
          </a:p>
        </p:txBody>
      </p:sp>
    </p:spTree>
    <p:extLst>
      <p:ext uri="{BB962C8B-B14F-4D97-AF65-F5344CB8AC3E}">
        <p14:creationId xmlns:p14="http://schemas.microsoft.com/office/powerpoint/2010/main" val="28059108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Utilisez la section "Synthèse des données" de la feuille R2 pour vérifier qu'elle correspond à votre jeu de données. Si vous détectez des incohérences, cela peut indiquer des erreurs dans le formatage de votre jeu de données ou des erreurs lors de l'étape d’importation des données, par exemple si vous n'avez pas inclus toutes les unités géographiques dans les calculs. Recherchez la cause de l'erreur et corrigez-la.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Utilisez les sections "indicateurs épidémiologiques" et "indicateurs relatifs aux tests" pour comprendre comment l'indice de priorité a été calculé en fonction des caractéristiques de votre jeu de données.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Vous pouvez également extraire des éléments de la feuille R2 pour guider les discussions lors de la validation participative ainsi que pour préparer votre rapport sur l'identification des PAMIs.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0558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feuille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R3</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fournit des chiffres essentiels pour discussion lors de la validation par les parties prenantes.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Pour chaque valeur de l'indice de priorité, le tableau de la feuille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R3</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présente des valeurs relatives et cumulatives.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valeurs cumulatives concernant les unités géographiques et la population sont des proxys de la faisabilité du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PNC</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si la valeur de seuil de l'indice de priorité correspondait à la ligne du tableau sélectionnée.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valeurs cumulatives concernant les cas de choléra et les décès sont des proxys de l'impact potentiel du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PNC</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si la valeur seuil de l'indice de priorité correspondait à la ligne du tableau sélectionnée.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61238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Par exemple, en utilisant des données fictives, voici comment lire le tableau affiché dans la feuille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R3</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Si le seuil de l'indice de priorité était fixé à 9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30 unités géographiques seraient des PAMIs et 33 % de la population du pays vivrait dans des PAMIs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Calibri" panose="020F0502020204030204" pitchFamily="34" charset="0"/>
              <a:buChar cha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90 % des cas de choléra et 70 % des décès dus au choléra signalés au cours de la période d'analyse auraient été rapportés dans des PAMIs.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68294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 tableau fournit dans la feuille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R3</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est essentiel pour décider comment fixer le seuil de l'indice de priorité.</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Différents scénarios pour le seuil de l'indice de priorité doivent être présentés lors de la validation par les parties prenantes et discutés de manière participative afin que les parties prenantes déterminent le meilleur équilibre entre la faisabilité et l'impact du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PNC</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dans le contexte propre au pays.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Ce tableau doit également être inclus dans le rapport sur l'identification des PAMIs.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72391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feuille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R4</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"Tableaux facteurs supp" ne s'applique que si les facteurs de vulnérabilité sont inclus dans l’analyse PAMI ce qui est facultatif.</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Si des facteurs de vulnérabilité sont inclus dans l’analyse, vous trouverez dans la feuille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R4</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des éléments récapitulatifs sur le nombre d'unités géographiques où chaque facteur de vulnérabilité est présent - en fonction de la valeur de l'indice de priorité des unités géographiques.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01023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Pour voir dans quelles unités géographiques un facteur de vulnérabilité est présent pour une valeur d'indice de priorité donnée, accédez à la cellule que vous souhaitez explorer, cliquez avec le bouton droit de la souris et choisissez "Afficher les détails". En cliquant sur "Afficher les détails", une nouvelle feuille Excel sera générée, dans laquelle vous trouverez des informations détaillées sur ces unités géographiques.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59921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Si les facteurs de vulnérabilité sont inclus dans l’analyse, utilisez les éléments fournis dans la feuille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R4</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pour guider les discussions sur les PAMIs supplémentaires lors de la validation par les parties prenantes.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particulier, utilisez la feuille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R4</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pour explorer les facteurs de vulnérabilité présents dans les unités géographiques dont l'indice de priorité est inférieur au seuil d'indice de priorité sélectionné par les parties prenantes.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8894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dernière feuille de l'outil Excel PAMI est la feuille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R5</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"Export tableau PAMI". Cette feuille reflète le contenu de la feuille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R1</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"Feuille de calculs" ; les mêmes variables sont affichées.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70416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Vous pouvez manipuler le contenu de la feuille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R5</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selon vos besoins. N'hésitez pas à explorer les résultats en filtrant et en triant les valeurs.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Vous pouvez également exporter le contenu de la feuille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R5</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pour l'importer dans un logiciel statistique en vue d'une analyse plus approfondie ou pour cartographier les PAMIs.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feuille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R5</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peut également être utilisée pour orienter les discussions lors de la validation par les parties prenantes, en particulier la colonne "indice de priorité" et la colonne "nombre de facteurs de vulnérabilité présents".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Enfin, vous pouvez ajouter des colonnes au besoin dans la feuille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R5</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afin de prendre note, lors de la validation par les parties prenantes, du statut final de chaque unité géographique.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02750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conclusion de ce module, voici les points importants à retenir.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L'outil Excel PAMI du GTFCC effectue tous les calculs nécessaires à l'identification des PAMIs pour le contrôle du choléra, y compris les indicateurs, les scores et l'indice de priorité pour chaque unité géographique.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Il génère également les éléments suivants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feuille R2 "Tableaux récapitulatifs" résume tous les paramètres de l'analyse PAMI. Utilisez cette feuille pour comprendre comment l'analyse a été effectuée et pour les contrôles de cohérence.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feuille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R3</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"Tableau indice de priorité" fournit une approximation de la faisabilité et de l'impact potentiel du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PNC</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en fonction du seuil de l'indice de priorité sélectionné. Il s'agit d'une feuille essentielle pour guider la prise de décision sur la valeur du seuil de l'indice de priorité.</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feuille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R4</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"Tableaux des facteurs supp" doit être utilisée si des facteurs de vulnérabilité sont pris en compte dans votre analyse PAMI. Elle fournit des informations récapitulatives sur la présence ou l'absence de facteurs de vulnérabilité. Utilisez cette feuille pour guider les discussions sur les PAMIs supplémentaires lors de la validation par les parties prenantes.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Enfin, la feuille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R5</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"Export Tableau PAMI" résume tous les calculs et peut être utilisée pour effectuer des analyses complémentaires.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29</a:t>
            </a:fld>
            <a:endParaRPr lang="en-US"/>
          </a:p>
        </p:txBody>
      </p:sp>
    </p:spTree>
    <p:extLst>
      <p:ext uri="{BB962C8B-B14F-4D97-AF65-F5344CB8AC3E}">
        <p14:creationId xmlns:p14="http://schemas.microsoft.com/office/powerpoint/2010/main" val="3201875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À l'issue de ce module, vous connaitrez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Clr>
                <a:srgbClr val="009999"/>
              </a:buClr>
              <a:buFont typeface="Courier New" panose="02070309020205020404" pitchFamily="49" charset="0"/>
              <a:buChar char="o"/>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structure et les principales fonctions de l'outil Excel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Clr>
                <a:srgbClr val="009999"/>
              </a:buClr>
              <a:buFont typeface="Courier New" panose="02070309020205020404" pitchFamily="49" charset="0"/>
              <a:buChar char="o"/>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Comment importer des données dans l'outil Excel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Clr>
                <a:srgbClr val="009999"/>
              </a:buClr>
              <a:buFont typeface="Courier New" panose="02070309020205020404" pitchFamily="49" charset="0"/>
              <a:buChar char="o"/>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Comment effectuer les calculs dans l'outil Excel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Clr>
                <a:srgbClr val="009999"/>
              </a:buClr>
              <a:buFont typeface="Courier New" panose="02070309020205020404" pitchFamily="49" charset="0"/>
              <a:buChar char="o"/>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Comment interpréter les résultats générés par l'outil Excel.</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3</a:t>
            </a:fld>
            <a:endParaRPr lang="en-US"/>
          </a:p>
        </p:txBody>
      </p:sp>
    </p:spTree>
    <p:extLst>
      <p:ext uri="{BB962C8B-B14F-4D97-AF65-F5344CB8AC3E}">
        <p14:creationId xmlns:p14="http://schemas.microsoft.com/office/powerpoint/2010/main" val="41647577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complément de ce module, nous vous encourageons à regarder des tutoriels vidéo pour voir l'outil Excel PAMI en action.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 l’adresse </a:t>
            </a:r>
            <a:r>
              <a:rPr lang="fr-FR"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a:t>
            </a:r>
            <a:r>
              <a:rPr lang="fr-FR" sz="1800" u="sng" kern="100"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tinyurl.com</a:t>
            </a:r>
            <a:r>
              <a:rPr lang="fr-FR"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a:t>
            </a:r>
            <a:r>
              <a:rPr lang="fr-FR" sz="1800" u="sng" kern="100"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tutoexcel-PAMIcontrole</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ou en scannant ce QR code, vous accéderez à trois tutoriels vidéo : un pour vous aider à vous préparer à utiliser l'outil Excel, un pour vous montrer comment importer des données dans l'outil Excel, et le dernier pour explorer les résultats de l'outil Excel.</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30</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264061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Pour vous entraîner à utiliser l'outil Excel, nous vous invitons également à faire un petit exercice.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Vous pouvez accéder à cet exercice à l’adresse </a:t>
            </a:r>
            <a:r>
              <a:rPr lang="fr-FR"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a:t>
            </a:r>
            <a:r>
              <a:rPr lang="fr-FR" sz="1800" u="sng" kern="100"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tinyurl.com</a:t>
            </a:r>
            <a:r>
              <a:rPr lang="fr-FR"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a:t>
            </a:r>
            <a:r>
              <a:rPr lang="fr-FR" sz="1800" u="sng" kern="100"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PAMIcontroleExercice</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ou en scannant ce QR code.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L'exercice prend environ 15 minutes.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Vérifiez ensuite vos réponses sur </a:t>
            </a:r>
            <a:r>
              <a:rPr lang="fr-FR"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a:t>
            </a:r>
            <a:r>
              <a:rPr lang="fr-FR" sz="1800" u="sng" kern="100"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tinyurl.com</a:t>
            </a:r>
            <a:r>
              <a:rPr lang="fr-FR"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a:t>
            </a:r>
            <a:r>
              <a:rPr lang="fr-FR" sz="1800" u="sng" kern="100"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PAMIcontroleReponse</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ou en scannant ce QR code.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S'exercer à utiliser l'outil est le meilleur moyen d'être à l'aise pour l'utiliser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31</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725502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Nous avons maintenant terminé ce module.</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32</a:t>
            </a:fld>
            <a:endParaRPr lang="en-US"/>
          </a:p>
        </p:txBody>
      </p:sp>
    </p:spTree>
    <p:extLst>
      <p:ext uri="{BB962C8B-B14F-4D97-AF65-F5344CB8AC3E}">
        <p14:creationId xmlns:p14="http://schemas.microsoft.com/office/powerpoint/2010/main" val="1504965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L'outil Excel PAMI est là pour vous aider à identifier les PAMIs pour le contrôle du choléra. Il automatise tous les calculs pour l'identification des PAMIs et génère des résultats synthétiques pour discussion lors de la validation par les parties prenantes.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4874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Nous vous encourageons à manipuler l'outil Excel PAMI pendant que vous suivez ce module. Préparez-vous pour cela.</a:t>
            </a: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L'outil Excel fonctionne sous Windows. Assurez-vous d'avoir accès à un système d'exploitation compatible.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Ensuite, assurez-vous d'avoir à portée de main l'outil Excel, un jeu de données de formation et le guide de l’utilisateur de l'outil.</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Vous pouvez télécharger ce matériel en ligne à l'adresse https://</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tinyurl.com</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PAMIcontrole</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ou en scannant ces QR codes.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Avec ce matériel à portée de main, vous serez en mesure de suivre ce module de façon interactive. N'hésitez pas à mettre la vidéo en pause si nécessaire pour explorer l'outil et vous entraîner à l'utiliser par vous-même.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4428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Pour commencer, nous allons vous présenter rapidement les différentes feuilles de l'outil Excel.</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6</a:t>
            </a:fld>
            <a:endParaRPr lang="en-US"/>
          </a:p>
        </p:txBody>
      </p:sp>
    </p:spTree>
    <p:extLst>
      <p:ext uri="{BB962C8B-B14F-4D97-AF65-F5344CB8AC3E}">
        <p14:creationId xmlns:p14="http://schemas.microsoft.com/office/powerpoint/2010/main" val="949540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première feuille de l'outil Excel s'intitule "Information". Il s'agit d'une feuille Read me où vous trouverez des liens vers des documents de référence et des conseils sur la manière d'utiliser l'outil.</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01019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feuille suivante s'intitule "Tableau de données".  C'est sur cette feuille que vous importerez vos données pour les analyser. Pour que l'outil puisse effectuer les calculs, vos données devront être formatées conformément au modèle de données du GTFCC.</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79412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feuille suivante s’intitule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R1</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"Feuille de calcul". C'est sur cette feuille que tous les calculs seront effectués.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92815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F1ED70B-B87A-40B5-985B-C947204EA84D}" type="datetime1">
              <a:rPr lang="en-GB" smtClean="0"/>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5A61C1-4433-4AB7-8561-87BBBC70615E}" type="datetime1">
              <a:rPr lang="en-GB" smtClean="0"/>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29284B-B0D5-44CA-B74E-420D7C4C383C}" type="datetime1">
              <a:rPr lang="en-GB" smtClean="0"/>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743200" y="5760720"/>
            <a:ext cx="12801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6226520-4646-4031-9696-F169EFDC5187}" type="datetime1">
              <a:rPr lang="en-GB" smtClean="0"/>
              <a:t>19/05/2025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310236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CA794475-163A-4202-9642-19CDC851724B}" type="datetime1">
              <a:rPr lang="en-GB" smtClean="0"/>
              <a:t>19/05/2025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719485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914400" y="2366010"/>
            <a:ext cx="795528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0346E666-EBE6-4206-82A5-4C113DA63ED6}" type="datetime1">
              <a:rPr lang="en-GB" smtClean="0"/>
              <a:t>19/05/2025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052090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3D0BDEF9-B753-4A15-8FB9-C97AF0A53D25}" type="datetime1">
              <a:rPr lang="en-GB" smtClean="0"/>
              <a:t>19/05/2025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72890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0A0E7B7B-ECF7-447D-9CA8-5320C42850F1}" type="datetime1">
              <a:rPr lang="en-GB" smtClean="0"/>
              <a:t>19/05/2025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03179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268DE-5850-577F-C289-4F4E55DD8BDE}"/>
              </a:ext>
            </a:extLst>
          </p:cNvPr>
          <p:cNvSpPr>
            <a:spLocks noGrp="1"/>
          </p:cNvSpPr>
          <p:nvPr>
            <p:ph type="ctrTitle"/>
          </p:nvPr>
        </p:nvSpPr>
        <p:spPr>
          <a:xfrm>
            <a:off x="2286000" y="1683545"/>
            <a:ext cx="13716000" cy="3581400"/>
          </a:xfrm>
        </p:spPr>
        <p:txBody>
          <a:bodyPr anchor="b"/>
          <a:lstStyle>
            <a:lvl1pPr algn="ctr">
              <a:defRPr sz="9000"/>
            </a:lvl1pPr>
          </a:lstStyle>
          <a:p>
            <a:r>
              <a:rPr lang="en-GB"/>
              <a:t>Click to edit Master title style</a:t>
            </a:r>
          </a:p>
        </p:txBody>
      </p:sp>
      <p:sp>
        <p:nvSpPr>
          <p:cNvPr id="3" name="Subtitle 2">
            <a:extLst>
              <a:ext uri="{FF2B5EF4-FFF2-40B4-BE49-F238E27FC236}">
                <a16:creationId xmlns:a16="http://schemas.microsoft.com/office/drawing/2014/main" id="{E66B5C60-A6AF-EEC6-17DE-E2B46A042304}"/>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GB"/>
              <a:t>Click to edit Master subtitle style</a:t>
            </a:r>
          </a:p>
        </p:txBody>
      </p:sp>
      <p:sp>
        <p:nvSpPr>
          <p:cNvPr id="4" name="Date Placeholder 3">
            <a:extLst>
              <a:ext uri="{FF2B5EF4-FFF2-40B4-BE49-F238E27FC236}">
                <a16:creationId xmlns:a16="http://schemas.microsoft.com/office/drawing/2014/main" id="{C70D7899-9E45-FFDB-2FE4-5D4F68B6C0C1}"/>
              </a:ext>
            </a:extLst>
          </p:cNvPr>
          <p:cNvSpPr>
            <a:spLocks noGrp="1"/>
          </p:cNvSpPr>
          <p:nvPr>
            <p:ph type="dt" sz="half" idx="10"/>
          </p:nvPr>
        </p:nvSpPr>
        <p:spPr/>
        <p:txBody>
          <a:bodyPr/>
          <a:lstStyle/>
          <a:p>
            <a:fld id="{2EC1EF1A-E659-402C-A79A-2ABCFC6345CB}" type="datetime1">
              <a:rPr lang="en-GB" smtClean="0"/>
              <a:t>19/05/2025</a:t>
            </a:fld>
            <a:endParaRPr lang="en-GB"/>
          </a:p>
        </p:txBody>
      </p:sp>
      <p:sp>
        <p:nvSpPr>
          <p:cNvPr id="5" name="Footer Placeholder 4">
            <a:extLst>
              <a:ext uri="{FF2B5EF4-FFF2-40B4-BE49-F238E27FC236}">
                <a16:creationId xmlns:a16="http://schemas.microsoft.com/office/drawing/2014/main" id="{8E3BF3AD-05CF-03FF-8E54-7B076F3807F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29E68F-97AC-AA95-454E-152F9D316288}"/>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1555353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4D19521A-6671-461D-A80E-52AFDEEE75C6}"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996274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E517A278-534C-4E1F-9AEE-C0EB4B966DD9}"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339721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1B7EF1-00AC-4029-ABF6-792F5F1DDD0E}" type="datetime1">
              <a:rPr lang="en-GB" smtClean="0"/>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DAC54F74-835C-4FE5-91D7-E1786E2CE243}"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0297483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1A517D57-48E1-4FFF-81C1-96D933B231F6}"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7954858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B508C92C-5EF3-428C-A279-A4BC18044B49}"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394883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56B462BB-9749-4CA6-9B5F-FDD95D918713}"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8473292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60AB6081-7609-4737-A928-FF642FF94B75}"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3687784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14A91-B472-D3E0-532D-58112A39B102}"/>
              </a:ext>
            </a:extLst>
          </p:cNvPr>
          <p:cNvSpPr>
            <a:spLocks noGrp="1"/>
          </p:cNvSpPr>
          <p:nvPr>
            <p:ph type="title"/>
          </p:nvPr>
        </p:nvSpPr>
        <p:spPr>
          <a:xfrm>
            <a:off x="1247775" y="2564608"/>
            <a:ext cx="15773400" cy="4279106"/>
          </a:xfrm>
        </p:spPr>
        <p:txBody>
          <a:bodyPr anchor="b"/>
          <a:lstStyle>
            <a:lvl1pPr>
              <a:defRPr sz="9000"/>
            </a:lvl1pPr>
          </a:lstStyle>
          <a:p>
            <a:r>
              <a:rPr lang="en-GB"/>
              <a:t>Click to edit Master title style</a:t>
            </a:r>
          </a:p>
        </p:txBody>
      </p:sp>
      <p:sp>
        <p:nvSpPr>
          <p:cNvPr id="3" name="Text Placeholder 2">
            <a:extLst>
              <a:ext uri="{FF2B5EF4-FFF2-40B4-BE49-F238E27FC236}">
                <a16:creationId xmlns:a16="http://schemas.microsoft.com/office/drawing/2014/main" id="{944FBF42-DEFE-56E5-8A75-CF1D4DE844A2}"/>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71E8AE6-93D3-6E93-0DF3-5D8CD479C3BF}"/>
              </a:ext>
            </a:extLst>
          </p:cNvPr>
          <p:cNvSpPr>
            <a:spLocks noGrp="1"/>
          </p:cNvSpPr>
          <p:nvPr>
            <p:ph type="dt" sz="half" idx="10"/>
          </p:nvPr>
        </p:nvSpPr>
        <p:spPr/>
        <p:txBody>
          <a:bodyPr/>
          <a:lstStyle/>
          <a:p>
            <a:fld id="{7DEBDEF8-5ECC-4816-956C-050EE0F70FA3}" type="datetime1">
              <a:rPr lang="en-GB" smtClean="0"/>
              <a:t>19/05/2025</a:t>
            </a:fld>
            <a:endParaRPr lang="en-GB"/>
          </a:p>
        </p:txBody>
      </p:sp>
      <p:sp>
        <p:nvSpPr>
          <p:cNvPr id="5" name="Footer Placeholder 4">
            <a:extLst>
              <a:ext uri="{FF2B5EF4-FFF2-40B4-BE49-F238E27FC236}">
                <a16:creationId xmlns:a16="http://schemas.microsoft.com/office/drawing/2014/main" id="{1033E1AF-7CBE-3975-D931-343A72FD13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0E9794-E1FD-F061-0ED2-A1985A210BE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2852292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385A3-D401-9240-9ABC-CEA6F83F90D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71F247E-0395-6798-F3A8-3910F97966FF}"/>
              </a:ext>
            </a:extLst>
          </p:cNvPr>
          <p:cNvSpPr>
            <a:spLocks noGrp="1"/>
          </p:cNvSpPr>
          <p:nvPr>
            <p:ph sz="half" idx="1"/>
          </p:nvPr>
        </p:nvSpPr>
        <p:spPr>
          <a:xfrm>
            <a:off x="1257300" y="2738438"/>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635F5EC1-2553-C03E-D4BF-63A7AF7996A7}"/>
              </a:ext>
            </a:extLst>
          </p:cNvPr>
          <p:cNvSpPr>
            <a:spLocks noGrp="1"/>
          </p:cNvSpPr>
          <p:nvPr>
            <p:ph sz="half" idx="2"/>
          </p:nvPr>
        </p:nvSpPr>
        <p:spPr>
          <a:xfrm>
            <a:off x="9258300" y="2738438"/>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C3126254-A8EE-32F4-EABC-0CE241F943B5}"/>
              </a:ext>
            </a:extLst>
          </p:cNvPr>
          <p:cNvSpPr>
            <a:spLocks noGrp="1"/>
          </p:cNvSpPr>
          <p:nvPr>
            <p:ph type="dt" sz="half" idx="10"/>
          </p:nvPr>
        </p:nvSpPr>
        <p:spPr/>
        <p:txBody>
          <a:bodyPr/>
          <a:lstStyle/>
          <a:p>
            <a:fld id="{03CD6B27-AC64-4278-A29F-9281A7415B59}" type="datetime1">
              <a:rPr lang="en-GB" smtClean="0"/>
              <a:t>19/05/2025</a:t>
            </a:fld>
            <a:endParaRPr lang="en-GB"/>
          </a:p>
        </p:txBody>
      </p:sp>
      <p:sp>
        <p:nvSpPr>
          <p:cNvPr id="6" name="Footer Placeholder 5">
            <a:extLst>
              <a:ext uri="{FF2B5EF4-FFF2-40B4-BE49-F238E27FC236}">
                <a16:creationId xmlns:a16="http://schemas.microsoft.com/office/drawing/2014/main" id="{AB73B7CA-4586-0BE2-B236-77CAFA1A25B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F827C74-DFA9-A44C-05A2-AD98B353B682}"/>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9835836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6C31A-C5B3-5882-C79D-857DC59753C7}"/>
              </a:ext>
            </a:extLst>
          </p:cNvPr>
          <p:cNvSpPr>
            <a:spLocks noGrp="1"/>
          </p:cNvSpPr>
          <p:nvPr>
            <p:ph type="title"/>
          </p:nvPr>
        </p:nvSpPr>
        <p:spPr>
          <a:xfrm>
            <a:off x="1259682" y="547688"/>
            <a:ext cx="15773400" cy="1988345"/>
          </a:xfrm>
        </p:spPr>
        <p:txBody>
          <a:bodyPr/>
          <a:lstStyle/>
          <a:p>
            <a:r>
              <a:rPr lang="en-GB"/>
              <a:t>Click to edit Master title style</a:t>
            </a:r>
          </a:p>
        </p:txBody>
      </p:sp>
      <p:sp>
        <p:nvSpPr>
          <p:cNvPr id="3" name="Text Placeholder 2">
            <a:extLst>
              <a:ext uri="{FF2B5EF4-FFF2-40B4-BE49-F238E27FC236}">
                <a16:creationId xmlns:a16="http://schemas.microsoft.com/office/drawing/2014/main" id="{5922A49B-CC79-D829-1131-8B70D9048AA5}"/>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4" name="Content Placeholder 3">
            <a:extLst>
              <a:ext uri="{FF2B5EF4-FFF2-40B4-BE49-F238E27FC236}">
                <a16:creationId xmlns:a16="http://schemas.microsoft.com/office/drawing/2014/main" id="{2975155D-4CD1-9ED8-DC4F-06898EC2FEDD}"/>
              </a:ext>
            </a:extLst>
          </p:cNvPr>
          <p:cNvSpPr>
            <a:spLocks noGrp="1"/>
          </p:cNvSpPr>
          <p:nvPr>
            <p:ph sz="half" idx="2"/>
          </p:nvPr>
        </p:nvSpPr>
        <p:spPr>
          <a:xfrm>
            <a:off x="1259683" y="3757613"/>
            <a:ext cx="7736681"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237D53B8-56BF-8E99-9979-7E399EBA5C66}"/>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6" name="Content Placeholder 5">
            <a:extLst>
              <a:ext uri="{FF2B5EF4-FFF2-40B4-BE49-F238E27FC236}">
                <a16:creationId xmlns:a16="http://schemas.microsoft.com/office/drawing/2014/main" id="{CE269F9B-2DD3-523D-518F-27880D73302B}"/>
              </a:ext>
            </a:extLst>
          </p:cNvPr>
          <p:cNvSpPr>
            <a:spLocks noGrp="1"/>
          </p:cNvSpPr>
          <p:nvPr>
            <p:ph sz="quarter" idx="4"/>
          </p:nvPr>
        </p:nvSpPr>
        <p:spPr>
          <a:xfrm>
            <a:off x="9258300" y="3757613"/>
            <a:ext cx="7774782"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C2553488-030B-03AD-FA45-9335DEFEC808}"/>
              </a:ext>
            </a:extLst>
          </p:cNvPr>
          <p:cNvSpPr>
            <a:spLocks noGrp="1"/>
          </p:cNvSpPr>
          <p:nvPr>
            <p:ph type="dt" sz="half" idx="10"/>
          </p:nvPr>
        </p:nvSpPr>
        <p:spPr/>
        <p:txBody>
          <a:bodyPr/>
          <a:lstStyle/>
          <a:p>
            <a:fld id="{331D74C1-FA0E-4DBD-ABBC-ADBEF30F3DAE}" type="datetime1">
              <a:rPr lang="en-GB" smtClean="0"/>
              <a:t>19/05/2025</a:t>
            </a:fld>
            <a:endParaRPr lang="en-GB"/>
          </a:p>
        </p:txBody>
      </p:sp>
      <p:sp>
        <p:nvSpPr>
          <p:cNvPr id="8" name="Footer Placeholder 7">
            <a:extLst>
              <a:ext uri="{FF2B5EF4-FFF2-40B4-BE49-F238E27FC236}">
                <a16:creationId xmlns:a16="http://schemas.microsoft.com/office/drawing/2014/main" id="{EBBD6FA8-B0BF-591F-5E1A-B1D1EB727C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86778E5-C044-D749-94A4-30697C65BB8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9476465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65F0E-6626-232C-7E32-B0DA9C611A15}"/>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CBDE4F9F-CDB0-F72A-20C1-A398956D09C3}"/>
              </a:ext>
            </a:extLst>
          </p:cNvPr>
          <p:cNvSpPr>
            <a:spLocks noGrp="1"/>
          </p:cNvSpPr>
          <p:nvPr>
            <p:ph type="dt" sz="half" idx="10"/>
          </p:nvPr>
        </p:nvSpPr>
        <p:spPr/>
        <p:txBody>
          <a:bodyPr/>
          <a:lstStyle/>
          <a:p>
            <a:fld id="{38CA12BC-B1BB-4931-B305-2356A55DB145}" type="datetime1">
              <a:rPr lang="en-GB" smtClean="0"/>
              <a:t>19/05/2025</a:t>
            </a:fld>
            <a:endParaRPr lang="en-GB"/>
          </a:p>
        </p:txBody>
      </p:sp>
      <p:sp>
        <p:nvSpPr>
          <p:cNvPr id="4" name="Footer Placeholder 3">
            <a:extLst>
              <a:ext uri="{FF2B5EF4-FFF2-40B4-BE49-F238E27FC236}">
                <a16:creationId xmlns:a16="http://schemas.microsoft.com/office/drawing/2014/main" id="{7002759A-8873-A9CD-6A5B-EEDFFFFCEE0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55079A2-7EC5-447B-F3AF-324E72E4D4FE}"/>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2212952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D16A96-6484-1B24-66C7-DF30B50429ED}"/>
              </a:ext>
            </a:extLst>
          </p:cNvPr>
          <p:cNvSpPr>
            <a:spLocks noGrp="1"/>
          </p:cNvSpPr>
          <p:nvPr>
            <p:ph type="dt" sz="half" idx="10"/>
          </p:nvPr>
        </p:nvSpPr>
        <p:spPr/>
        <p:txBody>
          <a:bodyPr/>
          <a:lstStyle/>
          <a:p>
            <a:fld id="{FD02CCF0-CEDD-4496-AA82-B481F7F2A3E2}" type="datetime1">
              <a:rPr lang="en-GB" smtClean="0"/>
              <a:t>19/05/2025</a:t>
            </a:fld>
            <a:endParaRPr lang="en-GB"/>
          </a:p>
        </p:txBody>
      </p:sp>
      <p:sp>
        <p:nvSpPr>
          <p:cNvPr id="3" name="Footer Placeholder 2">
            <a:extLst>
              <a:ext uri="{FF2B5EF4-FFF2-40B4-BE49-F238E27FC236}">
                <a16:creationId xmlns:a16="http://schemas.microsoft.com/office/drawing/2014/main" id="{EAD4A78F-C737-5816-1538-51283A688FC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CA02DF4-ADD0-5601-DBEE-D3296C470B8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47228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C3418D5-A89C-4E77-BA79-CB7A822A3AE3}" type="datetime1">
              <a:rPr lang="en-GB" smtClean="0"/>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BF0F3-CE9D-BEC4-4270-DE196BD13277}"/>
              </a:ext>
            </a:extLst>
          </p:cNvPr>
          <p:cNvSpPr>
            <a:spLocks noGrp="1"/>
          </p:cNvSpPr>
          <p:nvPr>
            <p:ph type="title"/>
          </p:nvPr>
        </p:nvSpPr>
        <p:spPr>
          <a:xfrm>
            <a:off x="1259683" y="685800"/>
            <a:ext cx="5898356" cy="2400300"/>
          </a:xfrm>
        </p:spPr>
        <p:txBody>
          <a:bodyPr anchor="b"/>
          <a:lstStyle>
            <a:lvl1pPr>
              <a:defRPr sz="4800"/>
            </a:lvl1pPr>
          </a:lstStyle>
          <a:p>
            <a:r>
              <a:rPr lang="en-GB"/>
              <a:t>Click to edit Master title style</a:t>
            </a:r>
          </a:p>
        </p:txBody>
      </p:sp>
      <p:sp>
        <p:nvSpPr>
          <p:cNvPr id="3" name="Content Placeholder 2">
            <a:extLst>
              <a:ext uri="{FF2B5EF4-FFF2-40B4-BE49-F238E27FC236}">
                <a16:creationId xmlns:a16="http://schemas.microsoft.com/office/drawing/2014/main" id="{87BB7B3C-1F5B-AA96-6F83-374FB472A537}"/>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A6CFAE5D-D528-9C57-7740-DA69CBC2320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94A0EB47-6CAD-89BD-9F23-40F91E871233}"/>
              </a:ext>
            </a:extLst>
          </p:cNvPr>
          <p:cNvSpPr>
            <a:spLocks noGrp="1"/>
          </p:cNvSpPr>
          <p:nvPr>
            <p:ph type="dt" sz="half" idx="10"/>
          </p:nvPr>
        </p:nvSpPr>
        <p:spPr/>
        <p:txBody>
          <a:bodyPr/>
          <a:lstStyle/>
          <a:p>
            <a:fld id="{42CC17CC-D04C-48D3-9A80-DF580AE6F298}" type="datetime1">
              <a:rPr lang="en-GB" smtClean="0"/>
              <a:t>19/05/2025</a:t>
            </a:fld>
            <a:endParaRPr lang="en-GB"/>
          </a:p>
        </p:txBody>
      </p:sp>
      <p:sp>
        <p:nvSpPr>
          <p:cNvPr id="6" name="Footer Placeholder 5">
            <a:extLst>
              <a:ext uri="{FF2B5EF4-FFF2-40B4-BE49-F238E27FC236}">
                <a16:creationId xmlns:a16="http://schemas.microsoft.com/office/drawing/2014/main" id="{83DE270B-8E30-4BC2-0218-1EF5405F61C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0B781F-DA56-9216-E1FB-82BB3B3D7FC4}"/>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947868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544F9-9B33-2AA7-CBCF-7FECB5C45314}"/>
              </a:ext>
            </a:extLst>
          </p:cNvPr>
          <p:cNvSpPr>
            <a:spLocks noGrp="1"/>
          </p:cNvSpPr>
          <p:nvPr>
            <p:ph type="title"/>
          </p:nvPr>
        </p:nvSpPr>
        <p:spPr>
          <a:xfrm>
            <a:off x="1259683" y="685800"/>
            <a:ext cx="5898356" cy="2400300"/>
          </a:xfrm>
        </p:spPr>
        <p:txBody>
          <a:bodyPr anchor="b"/>
          <a:lstStyle>
            <a:lvl1pPr>
              <a:defRPr sz="4800"/>
            </a:lvl1pPr>
          </a:lstStyle>
          <a:p>
            <a:r>
              <a:rPr lang="en-GB"/>
              <a:t>Click to edit Master title style</a:t>
            </a:r>
          </a:p>
        </p:txBody>
      </p:sp>
      <p:sp>
        <p:nvSpPr>
          <p:cNvPr id="3" name="Picture Placeholder 2">
            <a:extLst>
              <a:ext uri="{FF2B5EF4-FFF2-40B4-BE49-F238E27FC236}">
                <a16:creationId xmlns:a16="http://schemas.microsoft.com/office/drawing/2014/main" id="{1E6CCBB2-C159-7B55-0DF6-8511121C1514}"/>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GB"/>
          </a:p>
        </p:txBody>
      </p:sp>
      <p:sp>
        <p:nvSpPr>
          <p:cNvPr id="4" name="Text Placeholder 3">
            <a:extLst>
              <a:ext uri="{FF2B5EF4-FFF2-40B4-BE49-F238E27FC236}">
                <a16:creationId xmlns:a16="http://schemas.microsoft.com/office/drawing/2014/main" id="{FCBA2B1B-FD55-81D7-D9CB-E2FC685DC36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E051112A-D47E-A8CB-8FD3-4E70D70FF555}"/>
              </a:ext>
            </a:extLst>
          </p:cNvPr>
          <p:cNvSpPr>
            <a:spLocks noGrp="1"/>
          </p:cNvSpPr>
          <p:nvPr>
            <p:ph type="dt" sz="half" idx="10"/>
          </p:nvPr>
        </p:nvSpPr>
        <p:spPr/>
        <p:txBody>
          <a:bodyPr/>
          <a:lstStyle/>
          <a:p>
            <a:fld id="{45FF4B51-BBF2-47C3-A58A-36DD980413A6}" type="datetime1">
              <a:rPr lang="en-GB" smtClean="0"/>
              <a:t>19/05/2025</a:t>
            </a:fld>
            <a:endParaRPr lang="en-GB"/>
          </a:p>
        </p:txBody>
      </p:sp>
      <p:sp>
        <p:nvSpPr>
          <p:cNvPr id="6" name="Footer Placeholder 5">
            <a:extLst>
              <a:ext uri="{FF2B5EF4-FFF2-40B4-BE49-F238E27FC236}">
                <a16:creationId xmlns:a16="http://schemas.microsoft.com/office/drawing/2014/main" id="{4FB3F725-7FE5-5BAA-B1D7-29FC549F1C4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D56B09-A26B-E7E6-E506-2A5B3F400962}"/>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3828325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A7D8E-FF0A-DFEC-1608-53D5E8F45762}"/>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1072BB35-BCAA-8C21-C004-CC055976BD4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ECD780C-29A4-D71A-74FC-64EB1FE56FAB}"/>
              </a:ext>
            </a:extLst>
          </p:cNvPr>
          <p:cNvSpPr>
            <a:spLocks noGrp="1"/>
          </p:cNvSpPr>
          <p:nvPr>
            <p:ph type="dt" sz="half" idx="10"/>
          </p:nvPr>
        </p:nvSpPr>
        <p:spPr/>
        <p:txBody>
          <a:bodyPr/>
          <a:lstStyle/>
          <a:p>
            <a:fld id="{DB083BA2-18FD-4464-AEE4-924D349CA5DF}" type="datetime1">
              <a:rPr lang="en-GB" smtClean="0"/>
              <a:t>19/05/2025</a:t>
            </a:fld>
            <a:endParaRPr lang="en-GB"/>
          </a:p>
        </p:txBody>
      </p:sp>
      <p:sp>
        <p:nvSpPr>
          <p:cNvPr id="5" name="Footer Placeholder 4">
            <a:extLst>
              <a:ext uri="{FF2B5EF4-FFF2-40B4-BE49-F238E27FC236}">
                <a16:creationId xmlns:a16="http://schemas.microsoft.com/office/drawing/2014/main" id="{C66AC12F-DB60-81DC-36D1-C2A4CE80AF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73350B-2E4C-12CA-8707-3D64674AD603}"/>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072053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5FEF4F-765A-A6E4-05F0-85053052B3BA}"/>
              </a:ext>
            </a:extLst>
          </p:cNvPr>
          <p:cNvSpPr>
            <a:spLocks noGrp="1"/>
          </p:cNvSpPr>
          <p:nvPr>
            <p:ph type="title" orient="vert"/>
          </p:nvPr>
        </p:nvSpPr>
        <p:spPr>
          <a:xfrm>
            <a:off x="13087350" y="547688"/>
            <a:ext cx="3943350" cy="8717757"/>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B8CC06EE-215B-C6E2-20EB-2407C812E53E}"/>
              </a:ext>
            </a:extLst>
          </p:cNvPr>
          <p:cNvSpPr>
            <a:spLocks noGrp="1"/>
          </p:cNvSpPr>
          <p:nvPr>
            <p:ph type="body" orient="vert" idx="1"/>
          </p:nvPr>
        </p:nvSpPr>
        <p:spPr>
          <a:xfrm>
            <a:off x="1257300" y="547688"/>
            <a:ext cx="11601450" cy="871775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955858F-C897-0F48-9588-A14276C47F22}"/>
              </a:ext>
            </a:extLst>
          </p:cNvPr>
          <p:cNvSpPr>
            <a:spLocks noGrp="1"/>
          </p:cNvSpPr>
          <p:nvPr>
            <p:ph type="dt" sz="half" idx="10"/>
          </p:nvPr>
        </p:nvSpPr>
        <p:spPr/>
        <p:txBody>
          <a:bodyPr/>
          <a:lstStyle/>
          <a:p>
            <a:fld id="{B57C90AF-72CE-4537-95D5-3D93E8868764}" type="datetime1">
              <a:rPr lang="en-GB" smtClean="0"/>
              <a:t>19/05/2025</a:t>
            </a:fld>
            <a:endParaRPr lang="en-GB"/>
          </a:p>
        </p:txBody>
      </p:sp>
      <p:sp>
        <p:nvSpPr>
          <p:cNvPr id="5" name="Footer Placeholder 4">
            <a:extLst>
              <a:ext uri="{FF2B5EF4-FFF2-40B4-BE49-F238E27FC236}">
                <a16:creationId xmlns:a16="http://schemas.microsoft.com/office/drawing/2014/main" id="{5205FB30-D1C1-3FA0-3F5D-6C23812F3E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AD849B-7CB1-AFC8-77F2-DB22E340D0CC}"/>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39261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7D8D457-278B-437B-90DE-94B02A2D1BE5}" type="datetime1">
              <a:rPr lang="en-GB" smtClean="0"/>
              <a:t>19/05/2025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636C97-2E94-456A-8921-A1047B81200E}" type="datetime1">
              <a:rPr lang="en-GB" smtClean="0"/>
              <a:t>19/05/2025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A6FA65-FCC5-4924-B9AF-82B8D8A17ABF}" type="datetime1">
              <a:rPr lang="en-GB" smtClean="0"/>
              <a:t>19/05/2025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A24C96-E53C-45D8-861A-D262C2AC42BB}" type="datetime1">
              <a:rPr lang="en-GB" smtClean="0"/>
              <a:t>19/05/2025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DC40B99-68E0-497F-ACD9-B5637B6DBD45}" type="datetime1">
              <a:rPr lang="en-GB" smtClean="0"/>
              <a:t>19/05/2025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B522D50-70E4-4A75-B9D4-1BA8328265AD}" type="datetime1">
              <a:rPr lang="en-GB" smtClean="0"/>
              <a:t>19/05/2025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Cliquez pour modifier le style du titre principal</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Cliquez pour modifier les styles de texte du Master</a:t>
            </a:r>
          </a:p>
          <a:p>
            <a:pPr lvl="1"/>
            <a:r>
              <a:rPr lang="en-US"/>
              <a:t>Deuxième niveau</a:t>
            </a:r>
          </a:p>
          <a:p>
            <a:pPr lvl="2"/>
            <a:r>
              <a:rPr lang="en-US"/>
              <a:t>Troisième niveau</a:t>
            </a:r>
          </a:p>
          <a:p>
            <a:pPr lvl="3"/>
            <a:r>
              <a:rPr lang="en-US"/>
              <a:t>Quatrième niveau</a:t>
            </a:r>
          </a:p>
          <a:p>
            <a:pPr lvl="4"/>
            <a:r>
              <a:rPr lang="en-US"/>
              <a:t>Cinquième niveau</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93E29A-700D-4AF7-976F-A52E090E8859}" type="datetime1">
              <a:rPr lang="en-GB" smtClean="0"/>
              <a:t>19/05/2025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14400" y="411480"/>
            <a:ext cx="164592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914400" y="2366010"/>
            <a:ext cx="164592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6910"/>
            <a:ext cx="585216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276999"/>
          </a:xfrm>
          <a:prstGeom prst="rect">
            <a:avLst/>
          </a:prstGeom>
        </p:spPr>
        <p:txBody>
          <a:bodyPr wrap="square" lIns="0" tIns="0" rIns="0" bIns="0">
            <a:spAutoFit/>
          </a:bodyPr>
          <a:lstStyle>
            <a:lvl1pPr algn="l">
              <a:defRPr>
                <a:solidFill>
                  <a:schemeClr val="tx1">
                    <a:tint val="75000"/>
                  </a:schemeClr>
                </a:solidFill>
              </a:defRPr>
            </a:lvl1pPr>
          </a:lstStyle>
          <a:p>
            <a:fld id="{DFE4F193-F1A7-4845-B087-0FB98936C5D1}" type="datetime1">
              <a:rPr lang="en-GB" smtClean="0"/>
              <a:t>19/05/2025</a:t>
            </a:fld>
            <a:endParaRPr lang="en-US"/>
          </a:p>
        </p:txBody>
      </p:sp>
      <p:sp>
        <p:nvSpPr>
          <p:cNvPr id="6" name="Holder 6"/>
          <p:cNvSpPr>
            <a:spLocks noGrp="1"/>
          </p:cNvSpPr>
          <p:nvPr>
            <p:ph type="sldNum" sz="quarter" idx="7"/>
          </p:nvPr>
        </p:nvSpPr>
        <p:spPr>
          <a:xfrm>
            <a:off x="13167360" y="9566910"/>
            <a:ext cx="420624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0019735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bodyStyle>
    <p:other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4286E5-3A6E-4824-8731-2140993AD6E8}"/>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GB"/>
              <a:t>Cliquez pour modifier le style du titre principal</a:t>
            </a:r>
          </a:p>
        </p:txBody>
      </p:sp>
      <p:sp>
        <p:nvSpPr>
          <p:cNvPr id="3" name="Text Placeholder 2">
            <a:extLst>
              <a:ext uri="{FF2B5EF4-FFF2-40B4-BE49-F238E27FC236}">
                <a16:creationId xmlns:a16="http://schemas.microsoft.com/office/drawing/2014/main" id="{D7FE9216-8435-26C0-93CA-28E248475212}"/>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GB"/>
              <a:t>Cliquez pour modifier les styles de texte du Master</a:t>
            </a:r>
          </a:p>
          <a:p>
            <a:pPr lvl="1"/>
            <a:r>
              <a:rPr lang="en-GB"/>
              <a:t>Deuxième niveau</a:t>
            </a:r>
          </a:p>
          <a:p>
            <a:pPr lvl="2"/>
            <a:r>
              <a:rPr lang="en-GB"/>
              <a:t>Troisième niveau</a:t>
            </a:r>
          </a:p>
          <a:p>
            <a:pPr lvl="3"/>
            <a:r>
              <a:rPr lang="en-GB"/>
              <a:t>Quatrième niveau</a:t>
            </a:r>
          </a:p>
          <a:p>
            <a:pPr lvl="4"/>
            <a:r>
              <a:rPr lang="en-GB"/>
              <a:t>Cinquième niveau</a:t>
            </a:r>
          </a:p>
        </p:txBody>
      </p:sp>
      <p:sp>
        <p:nvSpPr>
          <p:cNvPr id="4" name="Date Placeholder 3">
            <a:extLst>
              <a:ext uri="{FF2B5EF4-FFF2-40B4-BE49-F238E27FC236}">
                <a16:creationId xmlns:a16="http://schemas.microsoft.com/office/drawing/2014/main" id="{B5065DBB-B3FE-291A-CC64-79334D9F7CDE}"/>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0C0EC757-AE6E-47B6-AE78-B430125160F7}" type="datetime1">
              <a:rPr lang="en-GB" smtClean="0"/>
              <a:t>19/05/2025</a:t>
            </a:fld>
            <a:endParaRPr lang="en-GB"/>
          </a:p>
        </p:txBody>
      </p:sp>
      <p:sp>
        <p:nvSpPr>
          <p:cNvPr id="5" name="Footer Placeholder 4">
            <a:extLst>
              <a:ext uri="{FF2B5EF4-FFF2-40B4-BE49-F238E27FC236}">
                <a16:creationId xmlns:a16="http://schemas.microsoft.com/office/drawing/2014/main" id="{09C8439F-4A8E-9B50-8138-06A9BA5CCA56}"/>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D845C2E4-6E7D-1B01-0314-3BC375141005}"/>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64BE81A3-ADE1-4B8A-B1A6-4A8F0AD1777A}" type="slidenum">
              <a:rPr lang="en-GB" smtClean="0"/>
              <a:t>‹#›</a:t>
            </a:fld>
            <a:endParaRPr lang="en-GB"/>
          </a:p>
        </p:txBody>
      </p:sp>
    </p:spTree>
    <p:extLst>
      <p:ext uri="{BB962C8B-B14F-4D97-AF65-F5344CB8AC3E}">
        <p14:creationId xmlns:p14="http://schemas.microsoft.com/office/powerpoint/2010/main" val="33994273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hf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16.png"/><Relationship Id="rId5" Type="http://schemas.openxmlformats.org/officeDocument/2006/relationships/image" Target="../media/image5.PNG"/><Relationship Id="rId4" Type="http://schemas.openxmlformats.org/officeDocument/2006/relationships/image" Target="../media/image15.sv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6.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6.xml"/><Relationship Id="rId5" Type="http://schemas.openxmlformats.org/officeDocument/2006/relationships/image" Target="../media/image26.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16.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1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6.svg"/><Relationship Id="rId2" Type="http://schemas.openxmlformats.org/officeDocument/2006/relationships/notesSlide" Target="../notesSlides/notesSlide28.xml"/><Relationship Id="rId1" Type="http://schemas.openxmlformats.org/officeDocument/2006/relationships/slideLayout" Target="../slideLayouts/slideLayout16.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18.xml"/><Relationship Id="rId5" Type="http://schemas.openxmlformats.org/officeDocument/2006/relationships/image" Target="../media/image38.png"/><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18.xml"/><Relationship Id="rId5" Type="http://schemas.openxmlformats.org/officeDocument/2006/relationships/image" Target="../media/image41.png"/><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men looking at a computer&#10;&#10;AI-generated content may be incorrect.">
            <a:extLst>
              <a:ext uri="{FF2B5EF4-FFF2-40B4-BE49-F238E27FC236}">
                <a16:creationId xmlns:a16="http://schemas.microsoft.com/office/drawing/2014/main" id="{0DCE2187-F271-CFD3-7BCB-35F68DF4A5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643"/>
            <a:ext cx="18363057" cy="10285714"/>
          </a:xfrm>
          <a:prstGeom prst="rect">
            <a:avLst/>
          </a:prstGeom>
        </p:spPr>
      </p:pic>
    </p:spTree>
    <p:extLst>
      <p:ext uri="{BB962C8B-B14F-4D97-AF65-F5344CB8AC3E}">
        <p14:creationId xmlns:p14="http://schemas.microsoft.com/office/powerpoint/2010/main" val="22023070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1142999" y="-2009228"/>
            <a:ext cx="10287000" cy="3571327"/>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703161" y="684090"/>
            <a:ext cx="10269637"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Aperçu de l’outil</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7" name="Rectangle 6">
            <a:extLst>
              <a:ext uri="{FF2B5EF4-FFF2-40B4-BE49-F238E27FC236}">
                <a16:creationId xmlns:a16="http://schemas.microsoft.com/office/drawing/2014/main" id="{21541436-01D5-7605-3742-8A54E067D4D9}"/>
              </a:ext>
            </a:extLst>
          </p:cNvPr>
          <p:cNvSpPr/>
          <p:nvPr/>
        </p:nvSpPr>
        <p:spPr>
          <a:xfrm>
            <a:off x="8229600" y="2910092"/>
            <a:ext cx="8986439" cy="2936736"/>
          </a:xfrm>
          <a:prstGeom prst="rect">
            <a:avLst/>
          </a:prstGeom>
          <a:solidFill>
            <a:srgbClr val="C5E6E8"/>
          </a:solidFill>
          <a:ln>
            <a:solidFill>
              <a:srgbClr val="BBE2E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marR="0" lvl="1" indent="0" algn="ctr" defTabSz="914400" rtl="0" eaLnBrk="1" fontAlgn="auto" latinLnBrk="0" hangingPunct="1">
              <a:lnSpc>
                <a:spcPct val="100000"/>
              </a:lnSpc>
              <a:spcBef>
                <a:spcPts val="0"/>
              </a:spcBef>
              <a:spcAft>
                <a:spcPts val="1800"/>
              </a:spcAft>
              <a:buClr>
                <a:srgbClr val="119C94"/>
              </a:buClr>
              <a:buSzTx/>
              <a:tabLst/>
              <a:defRPr/>
            </a:pPr>
            <a:r>
              <a:rPr kumimoji="0" lang="en-GB" sz="2600" b="0" i="0" u="none" strike="noStrike" kern="1200" cap="none" spc="0" normalizeH="0" baseline="0" noProof="0" dirty="0" err="1">
                <a:ln>
                  <a:noFill/>
                </a:ln>
                <a:solidFill>
                  <a:prstClr val="black"/>
                </a:solidFill>
                <a:effectLst/>
                <a:uLnTx/>
                <a:uFillTx/>
                <a:latin typeface="Atkinson Hyperlegible" pitchFamily="2" charset="0"/>
                <a:ea typeface="+mn-ea"/>
                <a:cs typeface="+mn-cs"/>
              </a:rPr>
              <a:t>C’est</a:t>
            </a:r>
            <a:r>
              <a:rPr kumimoji="0" lang="en-GB" sz="2600" b="0" i="0" u="none" strike="noStrike" kern="1200" cap="none" spc="0" normalizeH="0" baseline="0" noProof="0" dirty="0">
                <a:ln>
                  <a:noFill/>
                </a:ln>
                <a:solidFill>
                  <a:prstClr val="black"/>
                </a:solidFill>
                <a:effectLst/>
                <a:uLnTx/>
                <a:uFillTx/>
                <a:latin typeface="Atkinson Hyperlegible" pitchFamily="2" charset="0"/>
                <a:ea typeface="+mn-ea"/>
                <a:cs typeface="+mn-cs"/>
              </a:rPr>
              <a:t> </a:t>
            </a:r>
            <a:r>
              <a:rPr kumimoji="0" lang="en-GB" sz="2600" b="0" i="0" u="none" strike="noStrike" kern="1200" cap="none" spc="0" normalizeH="0" baseline="0" noProof="0" dirty="0" err="1">
                <a:ln>
                  <a:noFill/>
                </a:ln>
                <a:solidFill>
                  <a:prstClr val="black"/>
                </a:solidFill>
                <a:effectLst/>
                <a:uLnTx/>
                <a:uFillTx/>
                <a:latin typeface="Atkinson Hyperlegible" pitchFamily="2" charset="0"/>
                <a:ea typeface="+mn-ea"/>
                <a:cs typeface="+mn-cs"/>
              </a:rPr>
              <a:t>ici</a:t>
            </a:r>
            <a:r>
              <a:rPr kumimoji="0" lang="en-GB" sz="2600" b="0" i="0" u="none" strike="noStrike" kern="1200" cap="none" spc="0" normalizeH="0" baseline="0" noProof="0" dirty="0">
                <a:ln>
                  <a:noFill/>
                </a:ln>
                <a:solidFill>
                  <a:prstClr val="black"/>
                </a:solidFill>
                <a:effectLst/>
                <a:uLnTx/>
                <a:uFillTx/>
                <a:latin typeface="Atkinson Hyperlegible" pitchFamily="2" charset="0"/>
                <a:ea typeface="+mn-ea"/>
                <a:cs typeface="+mn-cs"/>
              </a:rPr>
              <a:t> </a:t>
            </a:r>
            <a:r>
              <a:rPr kumimoji="0" lang="en-GB" sz="2600" b="0" i="0" u="none" strike="noStrike" kern="1200" cap="none" spc="0" normalizeH="0" baseline="0" noProof="0" dirty="0" err="1">
                <a:ln>
                  <a:noFill/>
                </a:ln>
                <a:solidFill>
                  <a:prstClr val="black"/>
                </a:solidFill>
                <a:effectLst/>
                <a:uLnTx/>
                <a:uFillTx/>
                <a:latin typeface="Atkinson Hyperlegible" pitchFamily="2" charset="0"/>
                <a:ea typeface="+mn-ea"/>
                <a:cs typeface="+mn-cs"/>
              </a:rPr>
              <a:t>qu</a:t>
            </a:r>
            <a:r>
              <a:rPr lang="en-GB" sz="2600" dirty="0">
                <a:solidFill>
                  <a:prstClr val="black"/>
                </a:solidFill>
                <a:latin typeface="Atkinson Hyperlegible" pitchFamily="2" charset="0"/>
              </a:rPr>
              <a:t>e </a:t>
            </a:r>
            <a:r>
              <a:rPr lang="en-GB" sz="2600" dirty="0" err="1">
                <a:solidFill>
                  <a:prstClr val="black"/>
                </a:solidFill>
                <a:latin typeface="Atkinson Hyperlegible" pitchFamily="2" charset="0"/>
              </a:rPr>
              <a:t>vous</a:t>
            </a:r>
            <a:r>
              <a:rPr lang="en-GB" sz="2600" dirty="0">
                <a:solidFill>
                  <a:prstClr val="black"/>
                </a:solidFill>
                <a:latin typeface="Atkinson Hyperlegible" pitchFamily="2" charset="0"/>
              </a:rPr>
              <a:t> </a:t>
            </a:r>
            <a:r>
              <a:rPr lang="en-GB" sz="2600" dirty="0" err="1">
                <a:solidFill>
                  <a:prstClr val="black"/>
                </a:solidFill>
                <a:latin typeface="Atkinson Hyperlegible" pitchFamily="2" charset="0"/>
              </a:rPr>
              <a:t>trouverez</a:t>
            </a:r>
            <a:r>
              <a:rPr lang="en-GB" sz="2600" dirty="0">
                <a:solidFill>
                  <a:prstClr val="black"/>
                </a:solidFill>
                <a:latin typeface="Atkinson Hyperlegible" pitchFamily="2" charset="0"/>
              </a:rPr>
              <a:t> les </a:t>
            </a:r>
            <a:r>
              <a:rPr lang="en-GB" sz="2600" b="1" dirty="0">
                <a:solidFill>
                  <a:srgbClr val="119C94"/>
                </a:solidFill>
                <a:latin typeface="Atkinson Hyperlegible Bold" panose="020B0604020202020204" charset="0"/>
              </a:rPr>
              <a:t>résultats</a:t>
            </a:r>
          </a:p>
          <a:p>
            <a:pPr marL="1097280" lvl="3">
              <a:buClr>
                <a:srgbClr val="119C94"/>
              </a:buClr>
              <a:buFont typeface="Arial" panose="020B0604020202020204" pitchFamily="34" charset="0"/>
              <a:buChar char="•"/>
              <a:defRPr/>
            </a:pPr>
            <a:r>
              <a:rPr lang="en-GB" sz="2600" dirty="0">
                <a:solidFill>
                  <a:prstClr val="black"/>
                </a:solidFill>
                <a:latin typeface="Atkinson Hyperlegible" pitchFamily="2" charset="0"/>
              </a:rPr>
              <a:t> Pour :</a:t>
            </a:r>
          </a:p>
          <a:p>
            <a:pPr marL="2011680" lvl="4" indent="-457200">
              <a:buClr>
                <a:srgbClr val="119C94"/>
              </a:buClr>
              <a:buFont typeface="Courier New" panose="02070309020205020404" pitchFamily="49" charset="0"/>
              <a:buChar char="o"/>
              <a:defRPr/>
            </a:pPr>
            <a:r>
              <a:rPr lang="en-GB" sz="2600" dirty="0">
                <a:solidFill>
                  <a:prstClr val="black"/>
                </a:solidFill>
                <a:latin typeface="Atkinson Hyperlegible" pitchFamily="2" charset="0"/>
              </a:rPr>
              <a:t>Interpréter les calculs </a:t>
            </a:r>
          </a:p>
          <a:p>
            <a:pPr marL="2011680" lvl="4" indent="-457200">
              <a:buClr>
                <a:srgbClr val="119C94"/>
              </a:buClr>
              <a:buFont typeface="Courier New" panose="02070309020205020404" pitchFamily="49" charset="0"/>
              <a:buChar char="o"/>
              <a:defRPr/>
            </a:pPr>
            <a:r>
              <a:rPr lang="en-GB" sz="2600" dirty="0">
                <a:solidFill>
                  <a:prstClr val="black"/>
                </a:solidFill>
                <a:latin typeface="Atkinson Hyperlegible" pitchFamily="2" charset="0"/>
              </a:rPr>
              <a:t>Guider la prise de décision sur les PAMIs</a:t>
            </a:r>
          </a:p>
        </p:txBody>
      </p:sp>
      <p:sp>
        <p:nvSpPr>
          <p:cNvPr id="8" name="Rectangle 7">
            <a:extLst>
              <a:ext uri="{FF2B5EF4-FFF2-40B4-BE49-F238E27FC236}">
                <a16:creationId xmlns:a16="http://schemas.microsoft.com/office/drawing/2014/main" id="{DB3EBEE7-CFED-16C1-97C4-3100F72DD824}"/>
              </a:ext>
            </a:extLst>
          </p:cNvPr>
          <p:cNvSpPr/>
          <p:nvPr/>
        </p:nvSpPr>
        <p:spPr>
          <a:xfrm>
            <a:off x="8229600" y="2190684"/>
            <a:ext cx="8986439" cy="719408"/>
          </a:xfrm>
          <a:prstGeom prst="rect">
            <a:avLst/>
          </a:prstGeom>
          <a:solidFill>
            <a:srgbClr val="4DB1A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3200" b="1" dirty="0">
                <a:latin typeface="Cavolini" panose="03000502040302020204" pitchFamily="66" charset="0"/>
                <a:cs typeface="Cavolini" panose="03000502040302020204" pitchFamily="66" charset="0"/>
              </a:rPr>
              <a:t>Feuilles </a:t>
            </a:r>
            <a:r>
              <a:rPr lang="fr-FR" sz="3200" b="1" dirty="0" err="1">
                <a:latin typeface="Cavolini" panose="03000502040302020204" pitchFamily="66" charset="0"/>
                <a:cs typeface="Cavolini" panose="03000502040302020204" pitchFamily="66" charset="0"/>
              </a:rPr>
              <a:t>R.2 </a:t>
            </a:r>
            <a:r>
              <a:rPr lang="fr-FR" sz="3200" b="1" dirty="0">
                <a:latin typeface="Cavolini" panose="03000502040302020204" pitchFamily="66" charset="0"/>
                <a:cs typeface="Cavolini" panose="03000502040302020204" pitchFamily="66" charset="0"/>
              </a:rPr>
              <a:t>à </a:t>
            </a:r>
            <a:r>
              <a:rPr lang="fr-FR" sz="3200" b="1" dirty="0" err="1">
                <a:latin typeface="Cavolini" panose="03000502040302020204" pitchFamily="66" charset="0"/>
                <a:cs typeface="Cavolini" panose="03000502040302020204" pitchFamily="66" charset="0"/>
              </a:rPr>
              <a:t>R.5</a:t>
            </a:r>
            <a:endParaRPr lang="en-US" sz="3200" b="1" dirty="0">
              <a:latin typeface="Cavolini" panose="03000502040302020204" pitchFamily="66" charset="0"/>
              <a:cs typeface="Cavolini" panose="03000502040302020204" pitchFamily="66" charset="0"/>
            </a:endParaRPr>
          </a:p>
        </p:txBody>
      </p:sp>
      <p:sp>
        <p:nvSpPr>
          <p:cNvPr id="9" name="Arrow: Up 8">
            <a:extLst>
              <a:ext uri="{FF2B5EF4-FFF2-40B4-BE49-F238E27FC236}">
                <a16:creationId xmlns:a16="http://schemas.microsoft.com/office/drawing/2014/main" id="{604DDD2E-4E84-ADF0-85DB-4FC6162DA8FB}"/>
              </a:ext>
            </a:extLst>
          </p:cNvPr>
          <p:cNvSpPr/>
          <p:nvPr/>
        </p:nvSpPr>
        <p:spPr>
          <a:xfrm>
            <a:off x="12268200" y="5908540"/>
            <a:ext cx="927164" cy="785488"/>
          </a:xfrm>
          <a:prstGeom prst="upArrow">
            <a:avLst/>
          </a:prstGeom>
          <a:solidFill>
            <a:srgbClr val="4DB1A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C56D3D75-F97C-7CA4-4E78-6F5AD86BFBE7}"/>
              </a:ext>
            </a:extLst>
          </p:cNvPr>
          <p:cNvSpPr/>
          <p:nvPr/>
        </p:nvSpPr>
        <p:spPr>
          <a:xfrm>
            <a:off x="6781800" y="6694028"/>
            <a:ext cx="11092520" cy="139883"/>
          </a:xfrm>
          <a:prstGeom prst="rect">
            <a:avLst/>
          </a:prstGeom>
          <a:solidFill>
            <a:srgbClr val="4DB1A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FC89275A-B1FA-BFD3-1E43-299BDD4DBE86}"/>
              </a:ext>
            </a:extLst>
          </p:cNvPr>
          <p:cNvPicPr>
            <a:picLocks noChangeAspect="1"/>
          </p:cNvPicPr>
          <p:nvPr/>
        </p:nvPicPr>
        <p:blipFill>
          <a:blip r:embed="rId3"/>
          <a:stretch>
            <a:fillRect/>
          </a:stretch>
        </p:blipFill>
        <p:spPr>
          <a:xfrm>
            <a:off x="762000" y="7123810"/>
            <a:ext cx="17112320" cy="304800"/>
          </a:xfrm>
          <a:prstGeom prst="rect">
            <a:avLst/>
          </a:prstGeom>
        </p:spPr>
      </p:pic>
      <p:sp>
        <p:nvSpPr>
          <p:cNvPr id="12" name="Slide Number Placeholder 11">
            <a:extLst>
              <a:ext uri="{FF2B5EF4-FFF2-40B4-BE49-F238E27FC236}">
                <a16:creationId xmlns:a16="http://schemas.microsoft.com/office/drawing/2014/main" id="{DDA730F9-D7F2-91F1-DED4-FCB074B6B654}"/>
              </a:ext>
            </a:extLst>
          </p:cNvPr>
          <p:cNvSpPr>
            <a:spLocks noGrp="1"/>
          </p:cNvSpPr>
          <p:nvPr>
            <p:ph type="sldNum" sz="quarter" idx="7"/>
          </p:nvPr>
        </p:nvSpPr>
        <p:spPr/>
        <p:txBody>
          <a:bodyPr/>
          <a:lstStyle/>
          <a:p>
            <a:fld id="{B6F15528-21DE-4FAA-801E-634DDDAF4B2B}" type="slidenum">
              <a:rPr lang="en-US" smtClean="0"/>
              <a:t>10</a:t>
            </a:fld>
            <a:endParaRPr lang="en-US"/>
          </a:p>
        </p:txBody>
      </p:sp>
    </p:spTree>
    <p:extLst>
      <p:ext uri="{BB962C8B-B14F-4D97-AF65-F5344CB8AC3E}">
        <p14:creationId xmlns:p14="http://schemas.microsoft.com/office/powerpoint/2010/main" val="28544254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41B50E3-8ADF-ADD0-F103-B09D550B66E4}"/>
              </a:ext>
            </a:extLst>
          </p:cNvPr>
          <p:cNvPicPr>
            <a:picLocks noChangeAspect="1"/>
          </p:cNvPicPr>
          <p:nvPr/>
        </p:nvPicPr>
        <p:blipFill>
          <a:blip r:embed="rId3"/>
          <a:stretch>
            <a:fillRect/>
          </a:stretch>
        </p:blipFill>
        <p:spPr>
          <a:xfrm>
            <a:off x="0" y="0"/>
            <a:ext cx="18288000" cy="10287000"/>
          </a:xfrm>
          <a:prstGeom prst="rect">
            <a:avLst/>
          </a:prstGeom>
        </p:spPr>
      </p:pic>
      <p:sp>
        <p:nvSpPr>
          <p:cNvPr id="4" name="TextBox 3">
            <a:extLst>
              <a:ext uri="{FF2B5EF4-FFF2-40B4-BE49-F238E27FC236}">
                <a16:creationId xmlns:a16="http://schemas.microsoft.com/office/drawing/2014/main" id="{4F128413-D14F-B3F6-0928-BE315CB36BFF}"/>
              </a:ext>
            </a:extLst>
          </p:cNvPr>
          <p:cNvSpPr txBox="1"/>
          <p:nvPr/>
        </p:nvSpPr>
        <p:spPr>
          <a:xfrm>
            <a:off x="14401800" y="9942634"/>
            <a:ext cx="3886200" cy="338554"/>
          </a:xfrm>
          <a:prstGeom prst="rect">
            <a:avLst/>
          </a:prstGeom>
          <a:solidFill>
            <a:srgbClr val="BBE2E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tx1">
                    <a:lumMod val="65000"/>
                    <a:lumOff val="35000"/>
                  </a:schemeClr>
                </a:solidFill>
                <a:latin typeface="Calibri"/>
                <a:ea typeface="Calibri"/>
                <a:cs typeface="Arial"/>
              </a:rPr>
              <a:t>Photo adaptée de : </a:t>
            </a:r>
            <a:r>
              <a:rPr kumimoji="0" lang="en-GB" sz="1600" b="0" i="0" u="none" strike="noStrike" kern="1200" cap="none" spc="0" normalizeH="0" baseline="0" noProof="0" dirty="0">
                <a:ln>
                  <a:noFill/>
                </a:ln>
                <a:solidFill>
                  <a:schemeClr val="tx1">
                    <a:lumMod val="65000"/>
                    <a:lumOff val="35000"/>
                  </a:schemeClr>
                </a:solidFill>
                <a:effectLst/>
                <a:uLnTx/>
                <a:uFillTx/>
                <a:latin typeface="Calibri"/>
                <a:ea typeface="Calibri"/>
                <a:cs typeface="Arial"/>
              </a:rPr>
              <a:t>OMS / </a:t>
            </a:r>
            <a:r>
              <a:rPr kumimoji="0" lang="en-GB" sz="1600" b="0" i="0" u="none" strike="noStrike" kern="1200" cap="none" spc="0" normalizeH="0" baseline="0" noProof="0" dirty="0" err="1">
                <a:ln>
                  <a:noFill/>
                </a:ln>
                <a:solidFill>
                  <a:schemeClr val="tx1">
                    <a:lumMod val="65000"/>
                    <a:lumOff val="35000"/>
                  </a:schemeClr>
                </a:solidFill>
                <a:effectLst/>
                <a:uLnTx/>
                <a:uFillTx/>
                <a:latin typeface="Calibri" panose="020F0502020204030204" pitchFamily="34" charset="0"/>
                <a:ea typeface="Calibri" panose="020F0502020204030204" pitchFamily="34" charset="0"/>
                <a:cs typeface="Arial" panose="020B0604020202020204" pitchFamily="34" charset="0"/>
              </a:rPr>
              <a:t>Fabeha </a:t>
            </a:r>
            <a:r>
              <a:rPr kumimoji="0" lang="en-GB" sz="1600" b="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ea typeface="Calibri" panose="020F0502020204030204" pitchFamily="34" charset="0"/>
                <a:cs typeface="Arial" panose="020B0604020202020204" pitchFamily="34" charset="0"/>
              </a:rPr>
              <a:t>Monir</a:t>
            </a:r>
          </a:p>
        </p:txBody>
      </p:sp>
      <p:sp>
        <p:nvSpPr>
          <p:cNvPr id="7" name="Rectangle: Diagonal Corners Rounded 6">
            <a:extLst>
              <a:ext uri="{FF2B5EF4-FFF2-40B4-BE49-F238E27FC236}">
                <a16:creationId xmlns:a16="http://schemas.microsoft.com/office/drawing/2014/main" id="{EC31FBAE-2E22-7824-26EE-4BBCFA5BEFE1}"/>
              </a:ext>
            </a:extLst>
          </p:cNvPr>
          <p:cNvSpPr/>
          <p:nvPr/>
        </p:nvSpPr>
        <p:spPr>
          <a:xfrm>
            <a:off x="0" y="3695700"/>
            <a:ext cx="5029200" cy="2590800"/>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69">
              <a:defRPr/>
            </a:pPr>
            <a:r>
              <a:rPr lang="fr-FR" sz="4800" b="1" dirty="0">
                <a:solidFill>
                  <a:prstClr val="white"/>
                </a:solidFill>
                <a:latin typeface="Cavolini" panose="03000502040302020204" pitchFamily="66" charset="0"/>
                <a:cs typeface="Cavolini" panose="03000502040302020204" pitchFamily="66" charset="0"/>
              </a:rPr>
              <a:t>Importation de données dans l'outil</a:t>
            </a:r>
            <a:endParaRPr lang="en-GB" sz="4800" b="1" dirty="0">
              <a:solidFill>
                <a:prstClr val="white"/>
              </a:solidFill>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31923298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762000" y="-2009228"/>
            <a:ext cx="10896599" cy="3418927"/>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1011269" y="466432"/>
            <a:ext cx="8894731"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Préparation de l’importation</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pic>
        <p:nvPicPr>
          <p:cNvPr id="7" name="Graphic 6" descr="Information with solid fill">
            <a:extLst>
              <a:ext uri="{FF2B5EF4-FFF2-40B4-BE49-F238E27FC236}">
                <a16:creationId xmlns:a16="http://schemas.microsoft.com/office/drawing/2014/main" id="{A41D95A8-0DB7-9A21-1BC0-A70A98245C8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42373" y="3733786"/>
            <a:ext cx="914400" cy="914400"/>
          </a:xfrm>
          <a:prstGeom prst="rect">
            <a:avLst/>
          </a:prstGeom>
        </p:spPr>
      </p:pic>
      <p:sp>
        <p:nvSpPr>
          <p:cNvPr id="8" name="TextBox 7">
            <a:extLst>
              <a:ext uri="{FF2B5EF4-FFF2-40B4-BE49-F238E27FC236}">
                <a16:creationId xmlns:a16="http://schemas.microsoft.com/office/drawing/2014/main" id="{41ECE362-4EAC-BEE8-4F07-5616558DF01F}"/>
              </a:ext>
            </a:extLst>
          </p:cNvPr>
          <p:cNvSpPr txBox="1"/>
          <p:nvPr/>
        </p:nvSpPr>
        <p:spPr>
          <a:xfrm>
            <a:off x="2362200" y="3703802"/>
            <a:ext cx="13563599" cy="800219"/>
          </a:xfrm>
          <a:prstGeom prst="rect">
            <a:avLst/>
          </a:prstGeom>
          <a:noFill/>
        </p:spPr>
        <p:txBody>
          <a:bodyPr wrap="square" rtlCol="0">
            <a:spAutoFit/>
          </a:bodyPr>
          <a:lstStyle/>
          <a:p>
            <a:pPr algn="ctr"/>
            <a:endParaRPr lang="en-US" dirty="0"/>
          </a:p>
          <a:p>
            <a:pPr algn="ctr"/>
            <a:r>
              <a:rPr lang="en-US" sz="2800" dirty="0" err="1">
                <a:latin typeface="ADLaM Display" panose="02010000000000000000" pitchFamily="2" charset="0"/>
                <a:ea typeface="ADLaM Display" panose="02010000000000000000" pitchFamily="2" charset="0"/>
                <a:cs typeface="ADLaM Display" panose="02010000000000000000" pitchFamily="2" charset="0"/>
              </a:rPr>
              <a:t>Informations</a:t>
            </a:r>
            <a:r>
              <a:rPr lang="en-US" sz="2800" dirty="0">
                <a:latin typeface="ADLaM Display" panose="02010000000000000000" pitchFamily="2" charset="0"/>
                <a:ea typeface="ADLaM Display" panose="02010000000000000000" pitchFamily="2" charset="0"/>
                <a:cs typeface="ADLaM Display" panose="02010000000000000000" pitchFamily="2" charset="0"/>
              </a:rPr>
              <a:t> sur le modèle de données dans </a:t>
            </a:r>
            <a:r>
              <a:rPr lang="en-US" sz="2800">
                <a:latin typeface="ADLaM Display" panose="02010000000000000000" pitchFamily="2" charset="0"/>
                <a:ea typeface="ADLaM Display" panose="02010000000000000000" pitchFamily="2" charset="0"/>
                <a:cs typeface="ADLaM Display" panose="02010000000000000000" pitchFamily="2" charset="0"/>
              </a:rPr>
              <a:t>le Module </a:t>
            </a:r>
            <a:r>
              <a:rPr lang="en-US" sz="2800" dirty="0">
                <a:latin typeface="ADLaM Display" panose="02010000000000000000" pitchFamily="2" charset="0"/>
                <a:ea typeface="ADLaM Display" panose="02010000000000000000" pitchFamily="2" charset="0"/>
                <a:cs typeface="ADLaM Display" panose="02010000000000000000" pitchFamily="2" charset="0"/>
              </a:rPr>
              <a:t>2</a:t>
            </a:r>
          </a:p>
        </p:txBody>
      </p:sp>
      <p:sp>
        <p:nvSpPr>
          <p:cNvPr id="14" name="TextBox 13">
            <a:extLst>
              <a:ext uri="{FF2B5EF4-FFF2-40B4-BE49-F238E27FC236}">
                <a16:creationId xmlns:a16="http://schemas.microsoft.com/office/drawing/2014/main" id="{A48E4669-1D66-ABFC-A5C8-C64487243102}"/>
              </a:ext>
            </a:extLst>
          </p:cNvPr>
          <p:cNvSpPr txBox="1"/>
          <p:nvPr/>
        </p:nvSpPr>
        <p:spPr>
          <a:xfrm>
            <a:off x="1321179" y="2953807"/>
            <a:ext cx="15823821" cy="677878"/>
          </a:xfrm>
          <a:prstGeom prst="rect">
            <a:avLst/>
          </a:prstGeom>
          <a:noFill/>
        </p:spPr>
        <p:txBody>
          <a:bodyPr wrap="square">
            <a:spAutoFit/>
          </a:bodyPr>
          <a:lstStyle/>
          <a:p>
            <a:pPr marL="457200" marR="0" lvl="0" indent="-457200" algn="l" defTabSz="914400" rtl="0" eaLnBrk="1" fontAlgn="auto" latinLnBrk="0" hangingPunct="1">
              <a:lnSpc>
                <a:spcPct val="150000"/>
              </a:lnSpc>
              <a:spcBef>
                <a:spcPts val="0"/>
              </a:spcBef>
              <a:spcAft>
                <a:spcPts val="3000"/>
              </a:spcAft>
              <a:buClr>
                <a:srgbClr val="119C94"/>
              </a:buClr>
              <a:buSzTx/>
              <a:buFontTx/>
              <a:buBlip>
                <a:blip r:embed="rId5"/>
              </a:buBlip>
              <a:tabLst/>
              <a:defRPr/>
            </a:pPr>
            <a:r>
              <a:rPr kumimoji="0" lang="en-GB"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sym typeface="Atkinson Hyperlegible Bold"/>
              </a:rPr>
              <a:t>Assurez-vous que vos données sont formatées conformément au </a:t>
            </a:r>
            <a:r>
              <a:rPr kumimoji="0" lang="en-GB"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sym typeface="Atkinson Hyperlegible Bold"/>
              </a:rPr>
              <a:t>modèle de données</a:t>
            </a:r>
          </a:p>
        </p:txBody>
      </p:sp>
      <p:sp>
        <p:nvSpPr>
          <p:cNvPr id="18" name="TextBox 17">
            <a:extLst>
              <a:ext uri="{FF2B5EF4-FFF2-40B4-BE49-F238E27FC236}">
                <a16:creationId xmlns:a16="http://schemas.microsoft.com/office/drawing/2014/main" id="{7CDBF41B-47E0-7441-3C1C-BFF4963D775A}"/>
              </a:ext>
            </a:extLst>
          </p:cNvPr>
          <p:cNvSpPr txBox="1"/>
          <p:nvPr/>
        </p:nvSpPr>
        <p:spPr>
          <a:xfrm>
            <a:off x="1293965" y="5260398"/>
            <a:ext cx="9241970" cy="677878"/>
          </a:xfrm>
          <a:prstGeom prst="rect">
            <a:avLst/>
          </a:prstGeom>
          <a:noFill/>
        </p:spPr>
        <p:txBody>
          <a:bodyPr wrap="square">
            <a:spAutoFit/>
          </a:bodyPr>
          <a:lstStyle/>
          <a:p>
            <a:pPr marL="457200" marR="0" lvl="0" indent="-457200" algn="l" defTabSz="914400" rtl="0" eaLnBrk="1" fontAlgn="auto" latinLnBrk="0" hangingPunct="1">
              <a:lnSpc>
                <a:spcPct val="150000"/>
              </a:lnSpc>
              <a:spcBef>
                <a:spcPts val="0"/>
              </a:spcBef>
              <a:spcAft>
                <a:spcPts val="3000"/>
              </a:spcAft>
              <a:buClr>
                <a:srgbClr val="119C94"/>
              </a:buClr>
              <a:buSzTx/>
              <a:buFontTx/>
              <a:buBlip>
                <a:blip r:embed="rId5"/>
              </a:buBlip>
              <a:tabLst/>
              <a:defRPr/>
            </a:pPr>
            <a:r>
              <a:rPr lang="en-GB" sz="2800" dirty="0" err="1">
                <a:solidFill>
                  <a:prstClr val="black">
                    <a:lumMod val="95000"/>
                    <a:lumOff val="5000"/>
                  </a:prstClr>
                </a:solidFill>
                <a:latin typeface="Atkinson Hyperlegible"/>
                <a:sym typeface="Atkinson Hyperlegible Bold"/>
              </a:rPr>
              <a:t>Enregistrez</a:t>
            </a:r>
            <a:r>
              <a:rPr kumimoji="0" lang="en-GB"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 une </a:t>
            </a:r>
            <a:r>
              <a:rPr kumimoji="0" lang="en-GB" sz="2800" b="0" i="0" u="none" strike="noStrike" kern="1200" cap="none" spc="0" normalizeH="0" baseline="0" noProof="0" dirty="0">
                <a:ln>
                  <a:noFill/>
                </a:ln>
                <a:solidFill>
                  <a:srgbClr val="009999"/>
                </a:solidFill>
                <a:effectLst/>
                <a:uLnTx/>
                <a:uFillTx/>
                <a:latin typeface="Atkinson Hyperlegible Bold"/>
                <a:ea typeface="+mn-ea"/>
                <a:cs typeface="+mn-cs"/>
                <a:sym typeface="Atkinson Hyperlegible Bold"/>
              </a:rPr>
              <a:t>copie locale </a:t>
            </a:r>
            <a:r>
              <a:rPr lang="en-GB" sz="2800" dirty="0">
                <a:solidFill>
                  <a:prstClr val="black">
                    <a:lumMod val="95000"/>
                    <a:lumOff val="5000"/>
                  </a:prstClr>
                </a:solidFill>
                <a:latin typeface="Atkinson Hyperlegible"/>
                <a:sym typeface="Atkinson Hyperlegible Bold"/>
              </a:rPr>
              <a:t>de</a:t>
            </a:r>
            <a:r>
              <a:rPr kumimoji="0" lang="en-GB" sz="2800" b="0" i="0" u="none" strike="noStrike" kern="1200" cap="none" spc="0" normalizeH="0" baseline="0" noProof="0" dirty="0">
                <a:ln>
                  <a:noFill/>
                </a:ln>
                <a:solidFill>
                  <a:srgbClr val="009999"/>
                </a:solidFill>
                <a:effectLst/>
                <a:uLnTx/>
                <a:uFillTx/>
                <a:latin typeface="Atkinson Hyperlegible Bold"/>
                <a:ea typeface="+mn-ea"/>
                <a:cs typeface="+mn-cs"/>
                <a:sym typeface="Atkinson Hyperlegible Bold"/>
              </a:rPr>
              <a:t> </a:t>
            </a:r>
            <a:r>
              <a:rPr kumimoji="0" lang="en-GB" sz="2800" b="0" i="0" u="none" strike="noStrike" kern="1200" cap="none" spc="0" normalizeH="0" baseline="0" noProof="0" dirty="0" err="1">
                <a:ln>
                  <a:noFill/>
                </a:ln>
                <a:solidFill>
                  <a:prstClr val="black">
                    <a:lumMod val="95000"/>
                    <a:lumOff val="5000"/>
                  </a:prstClr>
                </a:solidFill>
                <a:effectLst/>
                <a:uLnTx/>
                <a:uFillTx/>
                <a:latin typeface="Atkinson Hyperlegible"/>
                <a:ea typeface="+mn-ea"/>
                <a:cs typeface="+mn-cs"/>
                <a:sym typeface="Atkinson Hyperlegible Bold"/>
              </a:rPr>
              <a:t>l'outil</a:t>
            </a:r>
            <a:r>
              <a:rPr kumimoji="0" lang="en-GB"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 Excel PAMI</a:t>
            </a:r>
            <a:endParaRPr kumimoji="0" lang="en-GB"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endParaRPr>
          </a:p>
        </p:txBody>
      </p:sp>
      <p:grpSp>
        <p:nvGrpSpPr>
          <p:cNvPr id="9" name="Group 8">
            <a:extLst>
              <a:ext uri="{FF2B5EF4-FFF2-40B4-BE49-F238E27FC236}">
                <a16:creationId xmlns:a16="http://schemas.microsoft.com/office/drawing/2014/main" id="{D10EA17F-476B-6D4F-D449-712058E98C6E}"/>
              </a:ext>
            </a:extLst>
          </p:cNvPr>
          <p:cNvGrpSpPr/>
          <p:nvPr/>
        </p:nvGrpSpPr>
        <p:grpSpPr>
          <a:xfrm>
            <a:off x="287364" y="6520479"/>
            <a:ext cx="17619636" cy="1679009"/>
            <a:chOff x="287364" y="6520479"/>
            <a:chExt cx="18021300" cy="1679009"/>
          </a:xfrm>
        </p:grpSpPr>
        <p:sp>
          <p:nvSpPr>
            <p:cNvPr id="13" name="TextBox 12">
              <a:extLst>
                <a:ext uri="{FF2B5EF4-FFF2-40B4-BE49-F238E27FC236}">
                  <a16:creationId xmlns:a16="http://schemas.microsoft.com/office/drawing/2014/main" id="{2AAF59E2-AE8C-0AC0-A45D-2CAFF4DECF34}"/>
                </a:ext>
              </a:extLst>
            </p:cNvPr>
            <p:cNvSpPr txBox="1"/>
            <p:nvPr/>
          </p:nvSpPr>
          <p:spPr>
            <a:xfrm>
              <a:off x="1321179" y="6520479"/>
              <a:ext cx="16715014" cy="677878"/>
            </a:xfrm>
            <a:prstGeom prst="rect">
              <a:avLst/>
            </a:prstGeom>
            <a:noFill/>
          </p:spPr>
          <p:txBody>
            <a:bodyPr wrap="square" lIns="91440" tIns="45720" rIns="91440" bIns="45720" anchor="t">
              <a:spAutoFit/>
            </a:bodyPr>
            <a:lstStyle/>
            <a:p>
              <a:pPr marL="457200" marR="0" lvl="0" indent="-457200" algn="l" defTabSz="914400" rtl="0">
                <a:lnSpc>
                  <a:spcPct val="150000"/>
                </a:lnSpc>
                <a:spcBef>
                  <a:spcPts val="0"/>
                </a:spcBef>
                <a:spcAft>
                  <a:spcPts val="3000"/>
                </a:spcAft>
                <a:buClr>
                  <a:srgbClr val="119C94"/>
                </a:buClr>
                <a:buSzTx/>
                <a:buBlip>
                  <a:blip r:embed="rId5"/>
                </a:buBlip>
                <a:tabLst/>
                <a:defRPr/>
              </a:pPr>
              <a:r>
                <a:rPr lang="en-GB" sz="2800" dirty="0">
                  <a:solidFill>
                    <a:schemeClr val="tx1">
                      <a:lumMod val="95000"/>
                      <a:lumOff val="5000"/>
                    </a:schemeClr>
                  </a:solidFill>
                  <a:latin typeface="Atkinson Hyperlegible"/>
                </a:rPr>
                <a:t>S'il y a une </a:t>
              </a:r>
              <a:r>
                <a:rPr lang="en-GB" sz="2800" dirty="0" err="1">
                  <a:solidFill>
                    <a:schemeClr val="tx1">
                      <a:lumMod val="95000"/>
                      <a:lumOff val="5000"/>
                    </a:schemeClr>
                  </a:solidFill>
                  <a:latin typeface="Atkinson Hyperlegible"/>
                </a:rPr>
                <a:t>bannière</a:t>
              </a:r>
              <a:r>
                <a:rPr lang="en-GB" sz="2800" dirty="0">
                  <a:solidFill>
                    <a:schemeClr val="tx1">
                      <a:lumMod val="95000"/>
                      <a:lumOff val="5000"/>
                    </a:schemeClr>
                  </a:solidFill>
                  <a:latin typeface="Atkinson Hyperlegible"/>
                </a:rPr>
                <a:t> “Mode protégé", cliquez sur </a:t>
              </a:r>
              <a:r>
                <a:rPr lang="en-GB" sz="2800" dirty="0">
                  <a:solidFill>
                    <a:srgbClr val="009999"/>
                  </a:solidFill>
                  <a:latin typeface="Atkinson Hyperlegible Bold"/>
                </a:rPr>
                <a:t>“</a:t>
              </a:r>
              <a:r>
                <a:rPr lang="en-GB" sz="2800" dirty="0" err="1">
                  <a:solidFill>
                    <a:srgbClr val="009999"/>
                  </a:solidFill>
                  <a:latin typeface="Atkinson Hyperlegible Bold"/>
                </a:rPr>
                <a:t>Activer</a:t>
              </a:r>
              <a:r>
                <a:rPr lang="en-GB" sz="2800" dirty="0">
                  <a:solidFill>
                    <a:srgbClr val="009999"/>
                  </a:solidFill>
                  <a:latin typeface="Atkinson Hyperlegible Bold"/>
                </a:rPr>
                <a:t> la modification</a:t>
              </a:r>
              <a:r>
                <a:rPr lang="en-GB" sz="2800" dirty="0">
                  <a:solidFill>
                    <a:srgbClr val="009999"/>
                  </a:solidFill>
                  <a:latin typeface="Atkinson Hyperlegible"/>
                </a:rPr>
                <a:t>"</a:t>
              </a:r>
            </a:p>
          </p:txBody>
        </p:sp>
        <p:pic>
          <p:nvPicPr>
            <p:cNvPr id="1026" name="Picture 2">
              <a:extLst>
                <a:ext uri="{FF2B5EF4-FFF2-40B4-BE49-F238E27FC236}">
                  <a16:creationId xmlns:a16="http://schemas.microsoft.com/office/drawing/2014/main" id="{EDB1B656-EEDF-C43E-A3FF-2C5C7CAE48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7364" y="7761338"/>
              <a:ext cx="18021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Slide Number Placeholder 9">
            <a:extLst>
              <a:ext uri="{FF2B5EF4-FFF2-40B4-BE49-F238E27FC236}">
                <a16:creationId xmlns:a16="http://schemas.microsoft.com/office/drawing/2014/main" id="{42F2DB0B-9158-D8F8-D91D-08ECE33B97CB}"/>
              </a:ext>
            </a:extLst>
          </p:cNvPr>
          <p:cNvSpPr>
            <a:spLocks noGrp="1"/>
          </p:cNvSpPr>
          <p:nvPr>
            <p:ph type="sldNum" sz="quarter" idx="7"/>
          </p:nvPr>
        </p:nvSpPr>
        <p:spPr/>
        <p:txBody>
          <a:bodyPr/>
          <a:lstStyle/>
          <a:p>
            <a:fld id="{B6F15528-21DE-4FAA-801E-634DDDAF4B2B}" type="slidenum">
              <a:rPr lang="en-US" smtClean="0"/>
              <a:t>12</a:t>
            </a:fld>
            <a:endParaRPr lang="en-US"/>
          </a:p>
        </p:txBody>
      </p:sp>
    </p:spTree>
    <p:extLst>
      <p:ext uri="{BB962C8B-B14F-4D97-AF65-F5344CB8AC3E}">
        <p14:creationId xmlns:p14="http://schemas.microsoft.com/office/powerpoint/2010/main" val="20996581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821987" y="-1814173"/>
            <a:ext cx="9982200" cy="3178898"/>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1011269" y="466432"/>
            <a:ext cx="81327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Importer </a:t>
            </a: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les </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données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7" name="Rectangle: Rounded Corners 6">
            <a:extLst>
              <a:ext uri="{FF2B5EF4-FFF2-40B4-BE49-F238E27FC236}">
                <a16:creationId xmlns:a16="http://schemas.microsoft.com/office/drawing/2014/main" id="{7C5BC524-626A-FC0F-F1A8-D91325807C33}"/>
              </a:ext>
            </a:extLst>
          </p:cNvPr>
          <p:cNvSpPr/>
          <p:nvPr/>
        </p:nvSpPr>
        <p:spPr>
          <a:xfrm>
            <a:off x="1529349" y="2025769"/>
            <a:ext cx="7349341" cy="832104"/>
          </a:xfrm>
          <a:prstGeom prst="roundRect">
            <a:avLst/>
          </a:prstGeom>
          <a:solidFill>
            <a:srgbClr val="4DB1A9"/>
          </a:solidFill>
          <a:ln w="15875"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fr-FR" sz="3200" b="1" dirty="0">
                <a:solidFill>
                  <a:schemeClr val="bg1"/>
                </a:solidFill>
                <a:latin typeface="Cavolini" panose="03000502040302020204" pitchFamily="66" charset="0"/>
                <a:cs typeface="Cavolini" panose="03000502040302020204" pitchFamily="66" charset="0"/>
              </a:rPr>
              <a:t>  Copiez </a:t>
            </a:r>
            <a:r>
              <a:rPr lang="fr-FR" sz="3200" b="1" dirty="0" err="1">
                <a:solidFill>
                  <a:schemeClr val="bg1"/>
                </a:solidFill>
                <a:latin typeface="Cavolini" panose="03000502040302020204" pitchFamily="66" charset="0"/>
                <a:cs typeface="Cavolini" panose="03000502040302020204" pitchFamily="66" charset="0"/>
              </a:rPr>
              <a:t>votre </a:t>
            </a:r>
            <a:r>
              <a:rPr lang="fr-FR" sz="3200" b="1" dirty="0">
                <a:solidFill>
                  <a:schemeClr val="bg1"/>
                </a:solidFill>
                <a:latin typeface="Cavolini" panose="03000502040302020204" pitchFamily="66" charset="0"/>
                <a:cs typeface="Cavolini" panose="03000502040302020204" pitchFamily="66" charset="0"/>
              </a:rPr>
              <a:t>jeu de données</a:t>
            </a:r>
            <a:endParaRPr lang="en-US" sz="3200" b="1" dirty="0">
              <a:solidFill>
                <a:schemeClr val="bg1"/>
              </a:solidFill>
              <a:latin typeface="Cavolini" panose="03000502040302020204" pitchFamily="66" charset="0"/>
              <a:cs typeface="Cavolini" panose="03000502040302020204" pitchFamily="66" charset="0"/>
            </a:endParaRPr>
          </a:p>
        </p:txBody>
      </p:sp>
      <p:sp>
        <p:nvSpPr>
          <p:cNvPr id="8" name="Rectangle 7">
            <a:extLst>
              <a:ext uri="{FF2B5EF4-FFF2-40B4-BE49-F238E27FC236}">
                <a16:creationId xmlns:a16="http://schemas.microsoft.com/office/drawing/2014/main" id="{8C101A44-30D3-5CA7-F665-1C8279AB6C8A}"/>
              </a:ext>
            </a:extLst>
          </p:cNvPr>
          <p:cNvSpPr/>
          <p:nvPr/>
        </p:nvSpPr>
        <p:spPr>
          <a:xfrm>
            <a:off x="1011269" y="2011066"/>
            <a:ext cx="667062" cy="846807"/>
          </a:xfrm>
          <a:prstGeom prst="rect">
            <a:avLst/>
          </a:prstGeom>
          <a:solidFill>
            <a:srgbClr val="BBE2E4"/>
          </a:solidFill>
          <a:ln w="15875"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000" b="0" i="0" u="none" strike="noStrike" kern="0" cap="none" spc="0" normalizeH="0" baseline="0" noProof="0" dirty="0">
                <a:ln>
                  <a:noFill/>
                </a:ln>
                <a:solidFill>
                  <a:srgbClr val="119C94"/>
                </a:solidFill>
                <a:effectLst>
                  <a:outerShdw blurRad="38100" dist="38100" dir="2700000" algn="tl">
                    <a:srgbClr val="000000">
                      <a:alpha val="43137"/>
                    </a:srgbClr>
                  </a:outerShdw>
                </a:effectLst>
                <a:uLnTx/>
                <a:uFillTx/>
                <a:latin typeface="Tw Cen MT" panose="020B0602020104020603"/>
                <a:ea typeface="+mn-ea"/>
                <a:cs typeface="+mn-cs"/>
              </a:rPr>
              <a:t>1</a:t>
            </a:r>
            <a:endParaRPr kumimoji="0" lang="en-US" sz="6000" b="0" i="0" u="none" strike="noStrike" kern="0" cap="none" spc="0" normalizeH="0" baseline="0" noProof="0" dirty="0">
              <a:ln>
                <a:noFill/>
              </a:ln>
              <a:solidFill>
                <a:srgbClr val="119C94"/>
              </a:solidFill>
              <a:effectLst>
                <a:outerShdw blurRad="38100" dist="38100" dir="2700000" algn="tl">
                  <a:srgbClr val="000000">
                    <a:alpha val="43137"/>
                  </a:srgbClr>
                </a:outerShdw>
              </a:effectLst>
              <a:uLnTx/>
              <a:uFillTx/>
              <a:latin typeface="Tw Cen MT" panose="020B0602020104020603"/>
              <a:ea typeface="+mn-ea"/>
              <a:cs typeface="+mn-cs"/>
            </a:endParaRPr>
          </a:p>
        </p:txBody>
      </p:sp>
      <p:sp>
        <p:nvSpPr>
          <p:cNvPr id="9" name="TextBox 8">
            <a:extLst>
              <a:ext uri="{FF2B5EF4-FFF2-40B4-BE49-F238E27FC236}">
                <a16:creationId xmlns:a16="http://schemas.microsoft.com/office/drawing/2014/main" id="{227F0228-316F-B987-5F2D-B91287EF9996}"/>
              </a:ext>
            </a:extLst>
          </p:cNvPr>
          <p:cNvSpPr txBox="1"/>
          <p:nvPr/>
        </p:nvSpPr>
        <p:spPr>
          <a:xfrm>
            <a:off x="1023961" y="2983623"/>
            <a:ext cx="8424839" cy="1990225"/>
          </a:xfrm>
          <a:prstGeom prst="rect">
            <a:avLst/>
          </a:prstGeom>
          <a:noFill/>
        </p:spPr>
        <p:txBody>
          <a:bodyPr wrap="square" rtlCol="0">
            <a:spAutoFit/>
          </a:bodyPr>
          <a:lstStyle/>
          <a:p>
            <a:pPr marL="342900" lvl="2" indent="-342900">
              <a:lnSpc>
                <a:spcPct val="150000"/>
              </a:lnSpc>
              <a:spcAft>
                <a:spcPts val="600"/>
              </a:spcAft>
              <a:buClr>
                <a:srgbClr val="119C94"/>
              </a:buClr>
              <a:buSzPct val="100000"/>
              <a:buBlip>
                <a:blip r:embed="rId3"/>
              </a:buBlip>
            </a:pPr>
            <a:r>
              <a:rPr lang="en-GB" sz="2600" dirty="0">
                <a:latin typeface="Atkinson Hyperlegible" pitchFamily="2" charset="0"/>
              </a:rPr>
              <a:t>Dans votre </a:t>
            </a:r>
            <a:r>
              <a:rPr lang="en-GB" sz="2600" b="1" dirty="0">
                <a:solidFill>
                  <a:srgbClr val="4DB1A9"/>
                </a:solidFill>
                <a:latin typeface="Atkinson Hyperlegible Bold" panose="020B0604020202020204" charset="0"/>
              </a:rPr>
              <a:t>fichier de données </a:t>
            </a:r>
          </a:p>
          <a:p>
            <a:pPr marL="914400" lvl="3" indent="-457200">
              <a:lnSpc>
                <a:spcPct val="150000"/>
              </a:lnSpc>
              <a:spcAft>
                <a:spcPts val="600"/>
              </a:spcAft>
              <a:buClr>
                <a:srgbClr val="119C94"/>
              </a:buClr>
              <a:buSzPct val="100000"/>
              <a:buFont typeface="Arial" panose="020B0604020202020204" pitchFamily="34" charset="0"/>
              <a:buChar char="•"/>
            </a:pPr>
            <a:r>
              <a:rPr lang="en-GB" sz="2600" dirty="0" err="1">
                <a:latin typeface="Atkinson Hyperlegible" pitchFamily="2" charset="0"/>
              </a:rPr>
              <a:t>Sélectionnez</a:t>
            </a:r>
            <a:r>
              <a:rPr lang="en-GB" sz="2600" dirty="0">
                <a:latin typeface="Atkinson Hyperlegible" pitchFamily="2" charset="0"/>
              </a:rPr>
              <a:t> </a:t>
            </a:r>
            <a:r>
              <a:rPr lang="en-GB" sz="2600" dirty="0" err="1">
                <a:latin typeface="Atkinson Hyperlegible" pitchFamily="2" charset="0"/>
              </a:rPr>
              <a:t>l'ensemble</a:t>
            </a:r>
            <a:r>
              <a:rPr lang="en-GB" sz="2600" dirty="0">
                <a:latin typeface="Atkinson Hyperlegible" pitchFamily="2" charset="0"/>
              </a:rPr>
              <a:t> des données (ctrl +A)</a:t>
            </a:r>
          </a:p>
          <a:p>
            <a:pPr marL="914400" lvl="3" indent="-457200">
              <a:lnSpc>
                <a:spcPct val="150000"/>
              </a:lnSpc>
              <a:spcAft>
                <a:spcPts val="600"/>
              </a:spcAft>
              <a:buClr>
                <a:srgbClr val="119C94"/>
              </a:buClr>
              <a:buSzPct val="100000"/>
              <a:buFont typeface="Arial" panose="020B0604020202020204" pitchFamily="34" charset="0"/>
              <a:buChar char="•"/>
            </a:pPr>
            <a:r>
              <a:rPr lang="en-GB" sz="2600" dirty="0" err="1">
                <a:latin typeface="Atkinson Hyperlegible" pitchFamily="2" charset="0"/>
              </a:rPr>
              <a:t>Copiez</a:t>
            </a:r>
            <a:r>
              <a:rPr lang="en-GB" sz="2600" dirty="0">
                <a:latin typeface="Atkinson Hyperlegible" pitchFamily="2" charset="0"/>
              </a:rPr>
              <a:t>-les (ctrl + C)</a:t>
            </a:r>
          </a:p>
        </p:txBody>
      </p:sp>
      <p:pic>
        <p:nvPicPr>
          <p:cNvPr id="10" name="Picture 9">
            <a:extLst>
              <a:ext uri="{FF2B5EF4-FFF2-40B4-BE49-F238E27FC236}">
                <a16:creationId xmlns:a16="http://schemas.microsoft.com/office/drawing/2014/main" id="{15FAC14D-640D-84B6-C923-2EF3DD93147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28643" y="1919994"/>
            <a:ext cx="6835396" cy="3326168"/>
          </a:xfrm>
          <a:prstGeom prst="rect">
            <a:avLst/>
          </a:prstGeom>
        </p:spPr>
      </p:pic>
      <p:grpSp>
        <p:nvGrpSpPr>
          <p:cNvPr id="11" name="Group 10">
            <a:extLst>
              <a:ext uri="{FF2B5EF4-FFF2-40B4-BE49-F238E27FC236}">
                <a16:creationId xmlns:a16="http://schemas.microsoft.com/office/drawing/2014/main" id="{359F600A-67F4-B130-55F3-F34BAEDCE02C}"/>
              </a:ext>
            </a:extLst>
          </p:cNvPr>
          <p:cNvGrpSpPr/>
          <p:nvPr/>
        </p:nvGrpSpPr>
        <p:grpSpPr>
          <a:xfrm>
            <a:off x="971335" y="5618215"/>
            <a:ext cx="16895280" cy="4174689"/>
            <a:chOff x="971335" y="5618215"/>
            <a:chExt cx="16895280" cy="4174689"/>
          </a:xfrm>
        </p:grpSpPr>
        <p:pic>
          <p:nvPicPr>
            <p:cNvPr id="20" name="Picture 19">
              <a:extLst>
                <a:ext uri="{FF2B5EF4-FFF2-40B4-BE49-F238E27FC236}">
                  <a16:creationId xmlns:a16="http://schemas.microsoft.com/office/drawing/2014/main" id="{8CA6061F-257E-C765-B10E-A7C8A8EEE284}"/>
                </a:ext>
              </a:extLst>
            </p:cNvPr>
            <p:cNvPicPr>
              <a:picLocks noChangeAspect="1"/>
            </p:cNvPicPr>
            <p:nvPr/>
          </p:nvPicPr>
          <p:blipFill>
            <a:blip r:embed="rId5"/>
            <a:stretch>
              <a:fillRect/>
            </a:stretch>
          </p:blipFill>
          <p:spPr>
            <a:xfrm>
              <a:off x="15456790" y="6410602"/>
              <a:ext cx="2409825" cy="2400300"/>
            </a:xfrm>
            <a:prstGeom prst="rect">
              <a:avLst/>
            </a:prstGeom>
          </p:spPr>
        </p:pic>
        <p:pic>
          <p:nvPicPr>
            <p:cNvPr id="13" name="Image 3" descr="Une image contenant texte, capture d’écran, nombre, Tracé&#10;&#10;Le contenu généré par l’IA peut être incorrect.">
              <a:extLst>
                <a:ext uri="{FF2B5EF4-FFF2-40B4-BE49-F238E27FC236}">
                  <a16:creationId xmlns:a16="http://schemas.microsoft.com/office/drawing/2014/main" id="{FB182783-4213-C1C5-56C2-A4CA7129463F}"/>
                </a:ext>
              </a:extLst>
            </p:cNvPr>
            <p:cNvPicPr>
              <a:picLocks noChangeAspect="1"/>
            </p:cNvPicPr>
            <p:nvPr/>
          </p:nvPicPr>
          <p:blipFill>
            <a:blip r:embed="rId6"/>
            <a:stretch>
              <a:fillRect/>
            </a:stretch>
          </p:blipFill>
          <p:spPr>
            <a:xfrm>
              <a:off x="10205250" y="5618215"/>
              <a:ext cx="4977690" cy="4174689"/>
            </a:xfrm>
            <a:prstGeom prst="rect">
              <a:avLst/>
            </a:prstGeom>
          </p:spPr>
        </p:pic>
        <p:sp>
          <p:nvSpPr>
            <p:cNvPr id="12" name="Rectangle: Rounded Corners 11">
              <a:extLst>
                <a:ext uri="{FF2B5EF4-FFF2-40B4-BE49-F238E27FC236}">
                  <a16:creationId xmlns:a16="http://schemas.microsoft.com/office/drawing/2014/main" id="{C3EFE8A1-3001-BB5C-5CB7-4F15D08D04BD}"/>
                </a:ext>
              </a:extLst>
            </p:cNvPr>
            <p:cNvSpPr/>
            <p:nvPr/>
          </p:nvSpPr>
          <p:spPr>
            <a:xfrm>
              <a:off x="1529349" y="5705011"/>
              <a:ext cx="7386051" cy="827311"/>
            </a:xfrm>
            <a:prstGeom prst="roundRect">
              <a:avLst/>
            </a:prstGeom>
            <a:solidFill>
              <a:srgbClr val="4DB1A9"/>
            </a:solidFill>
            <a:ln w="158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3200" b="1" dirty="0">
                  <a:solidFill>
                    <a:schemeClr val="bg1"/>
                  </a:solidFill>
                  <a:latin typeface="Cavolini" panose="03000502040302020204" pitchFamily="66" charset="0"/>
                  <a:cs typeface="Cavolini" panose="03000502040302020204" pitchFamily="66" charset="0"/>
                </a:rPr>
                <a:t>Collez les données dans l'outil </a:t>
              </a:r>
            </a:p>
          </p:txBody>
        </p:sp>
        <p:sp>
          <p:nvSpPr>
            <p:cNvPr id="14" name="Rectangle 13">
              <a:extLst>
                <a:ext uri="{FF2B5EF4-FFF2-40B4-BE49-F238E27FC236}">
                  <a16:creationId xmlns:a16="http://schemas.microsoft.com/office/drawing/2014/main" id="{4A3D3796-3A91-0E65-B519-1853212AAEAB}"/>
                </a:ext>
              </a:extLst>
            </p:cNvPr>
            <p:cNvSpPr/>
            <p:nvPr/>
          </p:nvSpPr>
          <p:spPr>
            <a:xfrm>
              <a:off x="971335" y="5703217"/>
              <a:ext cx="667062" cy="848572"/>
            </a:xfrm>
            <a:prstGeom prst="rect">
              <a:avLst/>
            </a:prstGeom>
            <a:solidFill>
              <a:srgbClr val="BBE2E4"/>
            </a:solidFill>
            <a:ln w="15875"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000" b="0" i="0" u="none" strike="noStrike" kern="0" cap="none" spc="0" normalizeH="0" baseline="0" noProof="0" dirty="0">
                  <a:ln>
                    <a:noFill/>
                  </a:ln>
                  <a:solidFill>
                    <a:srgbClr val="119C94"/>
                  </a:solidFill>
                  <a:effectLst>
                    <a:outerShdw blurRad="38100" dist="38100" dir="2700000" algn="tl">
                      <a:srgbClr val="000000">
                        <a:alpha val="43137"/>
                      </a:srgbClr>
                    </a:outerShdw>
                  </a:effectLst>
                  <a:uLnTx/>
                  <a:uFillTx/>
                  <a:latin typeface="Tw Cen MT" panose="020B0602020104020603"/>
                  <a:ea typeface="+mn-ea"/>
                  <a:cs typeface="+mn-cs"/>
                </a:rPr>
                <a:t>2</a:t>
              </a:r>
              <a:endParaRPr kumimoji="0" lang="en-US" sz="6000" b="0" i="0" u="none" strike="noStrike" kern="0" cap="none" spc="0" normalizeH="0" baseline="0" noProof="0" dirty="0">
                <a:ln>
                  <a:noFill/>
                </a:ln>
                <a:solidFill>
                  <a:srgbClr val="119C94"/>
                </a:solidFill>
                <a:effectLst>
                  <a:outerShdw blurRad="38100" dist="38100" dir="2700000" algn="tl">
                    <a:srgbClr val="000000">
                      <a:alpha val="43137"/>
                    </a:srgbClr>
                  </a:outerShdw>
                </a:effectLst>
                <a:uLnTx/>
                <a:uFillTx/>
                <a:latin typeface="Tw Cen MT" panose="020B0602020104020603"/>
                <a:ea typeface="+mn-ea"/>
                <a:cs typeface="+mn-cs"/>
              </a:endParaRPr>
            </a:p>
          </p:txBody>
        </p:sp>
        <p:sp>
          <p:nvSpPr>
            <p:cNvPr id="16" name="TextBox 15">
              <a:extLst>
                <a:ext uri="{FF2B5EF4-FFF2-40B4-BE49-F238E27FC236}">
                  <a16:creationId xmlns:a16="http://schemas.microsoft.com/office/drawing/2014/main" id="{B755C7E4-4BD6-5189-D91B-452C934B112E}"/>
                </a:ext>
              </a:extLst>
            </p:cNvPr>
            <p:cNvSpPr txBox="1"/>
            <p:nvPr/>
          </p:nvSpPr>
          <p:spPr>
            <a:xfrm>
              <a:off x="1237225" y="6591221"/>
              <a:ext cx="6498938" cy="2923877"/>
            </a:xfrm>
            <a:prstGeom prst="rect">
              <a:avLst/>
            </a:prstGeom>
            <a:noFill/>
          </p:spPr>
          <p:txBody>
            <a:bodyPr wrap="square">
              <a:spAutoFit/>
            </a:bodyPr>
            <a:lstStyle/>
            <a:p>
              <a:pPr marL="285750" lvl="2" indent="-285750">
                <a:lnSpc>
                  <a:spcPct val="150000"/>
                </a:lnSpc>
                <a:spcAft>
                  <a:spcPts val="600"/>
                </a:spcAft>
                <a:buClr>
                  <a:srgbClr val="119C94"/>
                </a:buClr>
                <a:buSzPct val="100000"/>
                <a:buBlip>
                  <a:blip r:embed="rId3"/>
                </a:buBlip>
              </a:pPr>
              <a:r>
                <a:rPr lang="en-GB" sz="2600" dirty="0">
                  <a:latin typeface="Atkinson Hyperlegible" pitchFamily="2" charset="0"/>
                </a:rPr>
                <a:t>Dans </a:t>
              </a:r>
              <a:r>
                <a:rPr lang="en-GB" sz="2600" dirty="0" err="1">
                  <a:latin typeface="Atkinson Hyperlegible" pitchFamily="2" charset="0"/>
                </a:rPr>
                <a:t>l'</a:t>
              </a:r>
              <a:r>
                <a:rPr lang="en-GB" sz="2600" b="1" dirty="0" err="1">
                  <a:solidFill>
                    <a:srgbClr val="4DB1A9"/>
                  </a:solidFill>
                  <a:latin typeface="Atkinson Hyperlegible Bold" panose="020B0604020202020204" charset="0"/>
                </a:rPr>
                <a:t>outil</a:t>
              </a:r>
              <a:r>
                <a:rPr lang="en-GB" sz="2600" b="1" dirty="0">
                  <a:solidFill>
                    <a:srgbClr val="4DB1A9"/>
                  </a:solidFill>
                  <a:latin typeface="Atkinson Hyperlegible Bold" panose="020B0604020202020204" charset="0"/>
                </a:rPr>
                <a:t> Excel PAMI </a:t>
              </a:r>
            </a:p>
            <a:p>
              <a:pPr marL="1371600" lvl="5">
                <a:lnSpc>
                  <a:spcPct val="150000"/>
                </a:lnSpc>
                <a:spcAft>
                  <a:spcPts val="600"/>
                </a:spcAft>
                <a:buClr>
                  <a:srgbClr val="119C94"/>
                </a:buClr>
                <a:buSzPct val="100000"/>
              </a:pPr>
              <a:r>
                <a:rPr lang="en-GB" sz="2600" dirty="0">
                  <a:latin typeface="Atkinson Hyperlegible" pitchFamily="2" charset="0"/>
                </a:rPr>
                <a:t>Dans la feuille Tableau données    </a:t>
              </a:r>
            </a:p>
            <a:p>
              <a:pPr marL="1371600" lvl="5">
                <a:lnSpc>
                  <a:spcPct val="150000"/>
                </a:lnSpc>
                <a:spcAft>
                  <a:spcPts val="600"/>
                </a:spcAft>
                <a:buClr>
                  <a:srgbClr val="119C94"/>
                </a:buClr>
                <a:buSzPct val="100000"/>
              </a:pPr>
              <a:r>
                <a:rPr lang="en-GB" sz="2600" dirty="0">
                  <a:latin typeface="Atkinson Hyperlegible" pitchFamily="2" charset="0"/>
                </a:rPr>
                <a:t>Dans la cellule </a:t>
              </a:r>
              <a:r>
                <a:rPr lang="en-GB" sz="2600" dirty="0" err="1">
                  <a:latin typeface="Atkinson Hyperlegible" pitchFamily="2" charset="0"/>
                </a:rPr>
                <a:t>grisée</a:t>
              </a:r>
              <a:r>
                <a:rPr lang="en-GB" sz="2600" dirty="0">
                  <a:latin typeface="Atkinson Hyperlegible" pitchFamily="2" charset="0"/>
                </a:rPr>
                <a:t> A1  </a:t>
              </a:r>
            </a:p>
            <a:p>
              <a:pPr marL="1371600" lvl="5">
                <a:spcAft>
                  <a:spcPts val="600"/>
                </a:spcAft>
                <a:buClr>
                  <a:srgbClr val="119C94"/>
                </a:buClr>
                <a:buSzPct val="100000"/>
              </a:pPr>
              <a:r>
                <a:rPr lang="en-GB" sz="2600" dirty="0" err="1">
                  <a:latin typeface="Atkinson Hyperlegible" pitchFamily="2" charset="0"/>
                </a:rPr>
                <a:t>Collez</a:t>
              </a:r>
              <a:r>
                <a:rPr lang="en-GB" sz="2600" dirty="0">
                  <a:latin typeface="Atkinson Hyperlegible" pitchFamily="2" charset="0"/>
                </a:rPr>
                <a:t> les données sous forme de valeurs uniquement </a:t>
              </a:r>
              <a:endParaRPr lang="en-US" sz="2600" dirty="0">
                <a:latin typeface="Atkinson Hyperlegible" pitchFamily="2" charset="0"/>
              </a:endParaRPr>
            </a:p>
          </p:txBody>
        </p:sp>
        <p:sp>
          <p:nvSpPr>
            <p:cNvPr id="19" name="Oval 18">
              <a:extLst>
                <a:ext uri="{FF2B5EF4-FFF2-40B4-BE49-F238E27FC236}">
                  <a16:creationId xmlns:a16="http://schemas.microsoft.com/office/drawing/2014/main" id="{23709977-BDC1-B176-0D41-A4D12DE2D3F0}"/>
                </a:ext>
              </a:extLst>
            </p:cNvPr>
            <p:cNvSpPr/>
            <p:nvPr/>
          </p:nvSpPr>
          <p:spPr>
            <a:xfrm>
              <a:off x="11831591" y="8905849"/>
              <a:ext cx="609600" cy="685800"/>
            </a:xfrm>
            <a:prstGeom prst="ellipse">
              <a:avLst/>
            </a:prstGeom>
            <a:solidFill>
              <a:srgbClr val="4DB1A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ADLaM Display" panose="02010000000000000000" pitchFamily="2" charset="0"/>
                  <a:ea typeface="ADLaM Display" panose="02010000000000000000" pitchFamily="2" charset="0"/>
                  <a:cs typeface="ADLaM Display" panose="02010000000000000000" pitchFamily="2" charset="0"/>
                </a:rPr>
                <a:t>1</a:t>
              </a:r>
            </a:p>
          </p:txBody>
        </p:sp>
        <p:sp>
          <p:nvSpPr>
            <p:cNvPr id="21" name="Oval 20">
              <a:extLst>
                <a:ext uri="{FF2B5EF4-FFF2-40B4-BE49-F238E27FC236}">
                  <a16:creationId xmlns:a16="http://schemas.microsoft.com/office/drawing/2014/main" id="{78502333-2F33-4845-3012-C048C37ACD1F}"/>
                </a:ext>
              </a:extLst>
            </p:cNvPr>
            <p:cNvSpPr/>
            <p:nvPr/>
          </p:nvSpPr>
          <p:spPr>
            <a:xfrm>
              <a:off x="11076026" y="6409685"/>
              <a:ext cx="609600" cy="685800"/>
            </a:xfrm>
            <a:prstGeom prst="ellipse">
              <a:avLst/>
            </a:prstGeom>
            <a:solidFill>
              <a:srgbClr val="4DB1A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ADLaM Display" panose="02010000000000000000" pitchFamily="2" charset="0"/>
                  <a:ea typeface="ADLaM Display" panose="02010000000000000000" pitchFamily="2" charset="0"/>
                  <a:cs typeface="ADLaM Display" panose="02010000000000000000" pitchFamily="2" charset="0"/>
                </a:rPr>
                <a:t>2</a:t>
              </a:r>
            </a:p>
          </p:txBody>
        </p:sp>
        <p:sp>
          <p:nvSpPr>
            <p:cNvPr id="22" name="Oval 21">
              <a:extLst>
                <a:ext uri="{FF2B5EF4-FFF2-40B4-BE49-F238E27FC236}">
                  <a16:creationId xmlns:a16="http://schemas.microsoft.com/office/drawing/2014/main" id="{80A3FD89-91F4-06FE-CDA3-D5E474E63697}"/>
                </a:ext>
              </a:extLst>
            </p:cNvPr>
            <p:cNvSpPr/>
            <p:nvPr/>
          </p:nvSpPr>
          <p:spPr>
            <a:xfrm>
              <a:off x="15316200" y="7584511"/>
              <a:ext cx="609600" cy="685800"/>
            </a:xfrm>
            <a:prstGeom prst="ellipse">
              <a:avLst/>
            </a:prstGeom>
            <a:solidFill>
              <a:srgbClr val="4DB1A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ADLaM Display" panose="02010000000000000000" pitchFamily="2" charset="0"/>
                  <a:ea typeface="ADLaM Display" panose="02010000000000000000" pitchFamily="2" charset="0"/>
                  <a:cs typeface="ADLaM Display" panose="02010000000000000000" pitchFamily="2" charset="0"/>
                </a:rPr>
                <a:t>3</a:t>
              </a:r>
            </a:p>
          </p:txBody>
        </p:sp>
        <p:sp>
          <p:nvSpPr>
            <p:cNvPr id="23" name="Oval 22">
              <a:extLst>
                <a:ext uri="{FF2B5EF4-FFF2-40B4-BE49-F238E27FC236}">
                  <a16:creationId xmlns:a16="http://schemas.microsoft.com/office/drawing/2014/main" id="{9CEEFDAA-E5D4-9A59-3456-5AEA8C1240F2}"/>
                </a:ext>
              </a:extLst>
            </p:cNvPr>
            <p:cNvSpPr/>
            <p:nvPr/>
          </p:nvSpPr>
          <p:spPr>
            <a:xfrm>
              <a:off x="1928374" y="7306261"/>
              <a:ext cx="609600" cy="685800"/>
            </a:xfrm>
            <a:prstGeom prst="ellipse">
              <a:avLst/>
            </a:prstGeom>
            <a:solidFill>
              <a:srgbClr val="4DB1A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ADLaM Display" panose="02010000000000000000" pitchFamily="2" charset="0"/>
                  <a:ea typeface="ADLaM Display" panose="02010000000000000000" pitchFamily="2" charset="0"/>
                  <a:cs typeface="ADLaM Display" panose="02010000000000000000" pitchFamily="2" charset="0"/>
                </a:rPr>
                <a:t>1</a:t>
              </a:r>
            </a:p>
          </p:txBody>
        </p:sp>
        <p:sp>
          <p:nvSpPr>
            <p:cNvPr id="24" name="Oval 23">
              <a:extLst>
                <a:ext uri="{FF2B5EF4-FFF2-40B4-BE49-F238E27FC236}">
                  <a16:creationId xmlns:a16="http://schemas.microsoft.com/office/drawing/2014/main" id="{0EBF7A2B-1121-5222-E6E6-A4202911F8B0}"/>
                </a:ext>
              </a:extLst>
            </p:cNvPr>
            <p:cNvSpPr/>
            <p:nvPr/>
          </p:nvSpPr>
          <p:spPr>
            <a:xfrm>
              <a:off x="1928374" y="8050959"/>
              <a:ext cx="609600" cy="685800"/>
            </a:xfrm>
            <a:prstGeom prst="ellipse">
              <a:avLst/>
            </a:prstGeom>
            <a:solidFill>
              <a:srgbClr val="4DB1A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ADLaM Display" panose="02010000000000000000" pitchFamily="2" charset="0"/>
                  <a:ea typeface="ADLaM Display" panose="02010000000000000000" pitchFamily="2" charset="0"/>
                  <a:cs typeface="ADLaM Display" panose="02010000000000000000" pitchFamily="2" charset="0"/>
                </a:rPr>
                <a:t>2</a:t>
              </a:r>
            </a:p>
          </p:txBody>
        </p:sp>
        <p:sp>
          <p:nvSpPr>
            <p:cNvPr id="25" name="Oval 24">
              <a:extLst>
                <a:ext uri="{FF2B5EF4-FFF2-40B4-BE49-F238E27FC236}">
                  <a16:creationId xmlns:a16="http://schemas.microsoft.com/office/drawing/2014/main" id="{B36B677A-C000-3C35-C0B6-3D31A47DEEB7}"/>
                </a:ext>
              </a:extLst>
            </p:cNvPr>
            <p:cNvSpPr/>
            <p:nvPr/>
          </p:nvSpPr>
          <p:spPr>
            <a:xfrm>
              <a:off x="1928374" y="8795657"/>
              <a:ext cx="609600" cy="685800"/>
            </a:xfrm>
            <a:prstGeom prst="ellipse">
              <a:avLst/>
            </a:prstGeom>
            <a:solidFill>
              <a:srgbClr val="4DB1A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ADLaM Display" panose="02010000000000000000" pitchFamily="2" charset="0"/>
                  <a:ea typeface="ADLaM Display" panose="02010000000000000000" pitchFamily="2" charset="0"/>
                  <a:cs typeface="ADLaM Display" panose="02010000000000000000" pitchFamily="2" charset="0"/>
                </a:rPr>
                <a:t>3</a:t>
              </a:r>
            </a:p>
          </p:txBody>
        </p:sp>
      </p:grpSp>
      <p:sp>
        <p:nvSpPr>
          <p:cNvPr id="15" name="Slide Number Placeholder 14">
            <a:extLst>
              <a:ext uri="{FF2B5EF4-FFF2-40B4-BE49-F238E27FC236}">
                <a16:creationId xmlns:a16="http://schemas.microsoft.com/office/drawing/2014/main" id="{4C84FFBE-BC77-9D4E-3054-584A7EB3795E}"/>
              </a:ext>
            </a:extLst>
          </p:cNvPr>
          <p:cNvSpPr>
            <a:spLocks noGrp="1"/>
          </p:cNvSpPr>
          <p:nvPr>
            <p:ph type="sldNum" sz="quarter" idx="7"/>
          </p:nvPr>
        </p:nvSpPr>
        <p:spPr/>
        <p:txBody>
          <a:bodyPr/>
          <a:lstStyle/>
          <a:p>
            <a:fld id="{B6F15528-21DE-4FAA-801E-634DDDAF4B2B}" type="slidenum">
              <a:rPr lang="en-US" smtClean="0"/>
              <a:t>13</a:t>
            </a:fld>
            <a:endParaRPr lang="en-US"/>
          </a:p>
        </p:txBody>
      </p:sp>
    </p:spTree>
    <p:extLst>
      <p:ext uri="{BB962C8B-B14F-4D97-AF65-F5344CB8AC3E}">
        <p14:creationId xmlns:p14="http://schemas.microsoft.com/office/powerpoint/2010/main" val="34290841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1170214" y="-1713761"/>
            <a:ext cx="14446123" cy="3178898"/>
            <a:chOff x="0" y="-47625"/>
            <a:chExt cx="1227710"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53123"/>
              <a:ext cx="1227710" cy="175529"/>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609278" y="561230"/>
            <a:ext cx="127047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Inclure toutes les unités géographiques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7" name="Rectangle: Rounded Corners 6">
            <a:extLst>
              <a:ext uri="{FF2B5EF4-FFF2-40B4-BE49-F238E27FC236}">
                <a16:creationId xmlns:a16="http://schemas.microsoft.com/office/drawing/2014/main" id="{30B03170-2DFA-CAB2-9BE1-81A26066DC58}"/>
              </a:ext>
            </a:extLst>
          </p:cNvPr>
          <p:cNvSpPr/>
          <p:nvPr/>
        </p:nvSpPr>
        <p:spPr>
          <a:xfrm>
            <a:off x="1735529" y="2727277"/>
            <a:ext cx="14816941" cy="822960"/>
          </a:xfrm>
          <a:prstGeom prst="roundRect">
            <a:avLst/>
          </a:prstGeom>
          <a:solidFill>
            <a:srgbClr val="4DB1A9"/>
          </a:solidFill>
          <a:ln w="15875"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fr-FR" sz="3200" b="1" dirty="0" err="1">
                <a:solidFill>
                  <a:schemeClr val="bg1"/>
                </a:solidFill>
                <a:latin typeface="Cavolini" panose="03000502040302020204" pitchFamily="66" charset="0"/>
                <a:cs typeface="Cavolini" panose="03000502040302020204" pitchFamily="66" charset="0"/>
              </a:rPr>
              <a:t>  Inclure </a:t>
            </a:r>
            <a:r>
              <a:rPr lang="fr-FR" sz="3200" b="1" dirty="0">
                <a:solidFill>
                  <a:schemeClr val="bg1"/>
                </a:solidFill>
                <a:latin typeface="Cavolini" panose="03000502040302020204" pitchFamily="66" charset="0"/>
                <a:cs typeface="Cavolini" panose="03000502040302020204" pitchFamily="66" charset="0"/>
              </a:rPr>
              <a:t>toutes les </a:t>
            </a:r>
            <a:r>
              <a:rPr lang="fr-FR" sz="3200" b="1" dirty="0" err="1">
                <a:solidFill>
                  <a:schemeClr val="bg1"/>
                </a:solidFill>
                <a:latin typeface="Cavolini" panose="03000502040302020204" pitchFamily="66" charset="0"/>
                <a:cs typeface="Cavolini" panose="03000502040302020204" pitchFamily="66" charset="0"/>
              </a:rPr>
              <a:t>unités géographiques </a:t>
            </a:r>
            <a:r>
              <a:rPr lang="fr-FR" sz="3200" b="1" dirty="0">
                <a:solidFill>
                  <a:schemeClr val="bg1"/>
                </a:solidFill>
                <a:latin typeface="Cavolini" panose="03000502040302020204" pitchFamily="66" charset="0"/>
                <a:cs typeface="Cavolini" panose="03000502040302020204" pitchFamily="66" charset="0"/>
              </a:rPr>
              <a:t>dans les </a:t>
            </a:r>
            <a:r>
              <a:rPr lang="fr-FR" sz="3200" b="1" dirty="0" err="1">
                <a:solidFill>
                  <a:schemeClr val="bg1"/>
                </a:solidFill>
                <a:latin typeface="Cavolini" panose="03000502040302020204" pitchFamily="66" charset="0"/>
                <a:cs typeface="Cavolini" panose="03000502040302020204" pitchFamily="66" charset="0"/>
              </a:rPr>
              <a:t>calculs</a:t>
            </a:r>
            <a:endParaRPr lang="en-US" sz="3200" b="1" dirty="0">
              <a:solidFill>
                <a:schemeClr val="bg1"/>
              </a:solidFill>
              <a:latin typeface="Cavolini" panose="03000502040302020204" pitchFamily="66" charset="0"/>
              <a:cs typeface="Cavolini" panose="03000502040302020204" pitchFamily="66" charset="0"/>
            </a:endParaRPr>
          </a:p>
        </p:txBody>
      </p:sp>
      <p:sp>
        <p:nvSpPr>
          <p:cNvPr id="8" name="Rectangle 7">
            <a:extLst>
              <a:ext uri="{FF2B5EF4-FFF2-40B4-BE49-F238E27FC236}">
                <a16:creationId xmlns:a16="http://schemas.microsoft.com/office/drawing/2014/main" id="{4B0E50E4-749F-50A6-56C9-FC917AD10382}"/>
              </a:ext>
            </a:extLst>
          </p:cNvPr>
          <p:cNvSpPr/>
          <p:nvPr/>
        </p:nvSpPr>
        <p:spPr>
          <a:xfrm>
            <a:off x="1108148" y="2719925"/>
            <a:ext cx="796852" cy="830312"/>
          </a:xfrm>
          <a:prstGeom prst="rect">
            <a:avLst/>
          </a:prstGeom>
          <a:solidFill>
            <a:srgbClr val="BBE2E4"/>
          </a:solidFill>
          <a:ln w="15875"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6000" kern="0" noProof="0" dirty="0">
                <a:solidFill>
                  <a:srgbClr val="119C94"/>
                </a:solidFill>
                <a:effectLst>
                  <a:outerShdw blurRad="38100" dist="38100" dir="2700000" algn="tl">
                    <a:srgbClr val="000000">
                      <a:alpha val="43137"/>
                    </a:srgbClr>
                  </a:outerShdw>
                </a:effectLst>
                <a:latin typeface="Tw Cen MT" panose="020B0602020104020603"/>
              </a:rPr>
              <a:t>3</a:t>
            </a:r>
            <a:endParaRPr kumimoji="0" lang="en-US" sz="6000" b="0" i="0" u="none" strike="noStrike" kern="0" cap="none" spc="0" normalizeH="0" baseline="0" noProof="0" dirty="0">
              <a:ln>
                <a:noFill/>
              </a:ln>
              <a:solidFill>
                <a:srgbClr val="119C94"/>
              </a:solidFill>
              <a:effectLst>
                <a:outerShdw blurRad="38100" dist="38100" dir="2700000" algn="tl">
                  <a:srgbClr val="000000">
                    <a:alpha val="43137"/>
                  </a:srgbClr>
                </a:outerShdw>
              </a:effectLst>
              <a:uLnTx/>
              <a:uFillTx/>
              <a:latin typeface="Tw Cen MT" panose="020B0602020104020603"/>
              <a:ea typeface="+mn-ea"/>
              <a:cs typeface="+mn-cs"/>
            </a:endParaRPr>
          </a:p>
        </p:txBody>
      </p:sp>
      <p:sp>
        <p:nvSpPr>
          <p:cNvPr id="10" name="TextBox 9">
            <a:extLst>
              <a:ext uri="{FF2B5EF4-FFF2-40B4-BE49-F238E27FC236}">
                <a16:creationId xmlns:a16="http://schemas.microsoft.com/office/drawing/2014/main" id="{2DD1F592-3926-54F1-BB08-72BF52BB7C1F}"/>
              </a:ext>
            </a:extLst>
          </p:cNvPr>
          <p:cNvSpPr txBox="1"/>
          <p:nvPr/>
        </p:nvSpPr>
        <p:spPr>
          <a:xfrm>
            <a:off x="1474304" y="3946993"/>
            <a:ext cx="15339392" cy="2548390"/>
          </a:xfrm>
          <a:prstGeom prst="rect">
            <a:avLst/>
          </a:prstGeom>
          <a:noFill/>
        </p:spPr>
        <p:txBody>
          <a:bodyPr wrap="square">
            <a:spAutoFit/>
          </a:bodyPr>
          <a:lstStyle/>
          <a:p>
            <a:pPr marL="457200" lvl="2" indent="-457200">
              <a:lnSpc>
                <a:spcPct val="130000"/>
              </a:lnSpc>
              <a:spcAft>
                <a:spcPts val="2400"/>
              </a:spcAft>
              <a:buClr>
                <a:srgbClr val="119C94"/>
              </a:buClr>
              <a:buSzPct val="100000"/>
              <a:buBlip>
                <a:blip r:embed="rId3"/>
              </a:buBlip>
            </a:pPr>
            <a:r>
              <a:rPr lang="en-GB" sz="2600" dirty="0" err="1">
                <a:latin typeface="Atkinson Hyperlegible" pitchFamily="2" charset="0"/>
              </a:rPr>
              <a:t>Vérifiez</a:t>
            </a:r>
            <a:r>
              <a:rPr lang="en-GB" sz="2600" dirty="0">
                <a:latin typeface="Atkinson Hyperlegible" pitchFamily="2" charset="0"/>
              </a:rPr>
              <a:t> le nombre de lignes contenant des données dans la feuille </a:t>
            </a:r>
            <a:r>
              <a:rPr lang="en-GB" sz="2600" b="1" dirty="0">
                <a:latin typeface="Atkinson Hyperlegible" pitchFamily="2" charset="0"/>
              </a:rPr>
              <a:t>Tableau de données </a:t>
            </a:r>
          </a:p>
          <a:p>
            <a:pPr marL="457200" lvl="2" indent="-457200">
              <a:lnSpc>
                <a:spcPct val="130000"/>
              </a:lnSpc>
              <a:spcAft>
                <a:spcPts val="2400"/>
              </a:spcAft>
              <a:buClr>
                <a:srgbClr val="119C94"/>
              </a:buClr>
              <a:buSzPct val="100000"/>
              <a:buBlip>
                <a:blip r:embed="rId3"/>
              </a:buBlip>
            </a:pPr>
            <a:r>
              <a:rPr kumimoji="0" lang="en-GB" sz="2600" b="0" i="0" u="none" strike="noStrike" kern="1200" cap="none" spc="0" normalizeH="0" baseline="0" noProof="0" dirty="0">
                <a:ln>
                  <a:noFill/>
                </a:ln>
                <a:solidFill>
                  <a:prstClr val="black"/>
                </a:solidFill>
                <a:effectLst/>
                <a:uLnTx/>
                <a:uFillTx/>
                <a:latin typeface="Atkinson Hyperlegible"/>
                <a:ea typeface="+mn-ea"/>
                <a:cs typeface="+mn-cs"/>
              </a:rPr>
              <a:t>Dans la feuille </a:t>
            </a:r>
            <a:r>
              <a:rPr kumimoji="0" lang="en-US" sz="2600" b="1" i="0" u="none" strike="noStrike" kern="1200" cap="none" spc="0" normalizeH="0" baseline="0" noProof="0" dirty="0" err="1">
                <a:ln>
                  <a:noFill/>
                </a:ln>
                <a:solidFill>
                  <a:prstClr val="black"/>
                </a:solidFill>
                <a:effectLst/>
                <a:uLnTx/>
                <a:uFillTx/>
                <a:latin typeface="Atkinson Hyperlegible"/>
                <a:ea typeface="+mn-ea"/>
                <a:cs typeface="+mn-cs"/>
              </a:rPr>
              <a:t>R.1</a:t>
            </a:r>
            <a:r>
              <a:rPr kumimoji="0" lang="en-US" sz="2600" b="1" i="0" u="none" strike="noStrike" kern="1200" cap="none" spc="0" normalizeH="0" baseline="0" noProof="0" dirty="0">
                <a:ln>
                  <a:noFill/>
                </a:ln>
                <a:solidFill>
                  <a:prstClr val="black"/>
                </a:solidFill>
                <a:effectLst/>
                <a:uLnTx/>
                <a:uFillTx/>
                <a:latin typeface="Atkinson Hyperlegible"/>
                <a:ea typeface="+mn-ea"/>
                <a:cs typeface="+mn-cs"/>
              </a:rPr>
              <a:t>| </a:t>
            </a:r>
            <a:r>
              <a:rPr kumimoji="0" lang="en-US" sz="2600" b="1" i="0" u="none" strike="noStrike" kern="1200" cap="none" spc="0" normalizeH="0" baseline="0" noProof="0" dirty="0" err="1">
                <a:ln>
                  <a:noFill/>
                </a:ln>
                <a:solidFill>
                  <a:prstClr val="black"/>
                </a:solidFill>
                <a:effectLst/>
                <a:uLnTx/>
                <a:uFillTx/>
                <a:latin typeface="Atkinson Hyperlegible"/>
                <a:ea typeface="+mn-ea"/>
                <a:cs typeface="+mn-cs"/>
              </a:rPr>
              <a:t>Feuille</a:t>
            </a:r>
            <a:r>
              <a:rPr kumimoji="0" lang="en-US" sz="2600" b="1" i="0" u="none" strike="noStrike" kern="1200" cap="none" spc="0" normalizeH="0" baseline="0" noProof="0" dirty="0">
                <a:ln>
                  <a:noFill/>
                </a:ln>
                <a:solidFill>
                  <a:prstClr val="black"/>
                </a:solidFill>
                <a:effectLst/>
                <a:uLnTx/>
                <a:uFillTx/>
                <a:latin typeface="Atkinson Hyperlegible"/>
                <a:ea typeface="+mn-ea"/>
                <a:cs typeface="+mn-cs"/>
              </a:rPr>
              <a:t> de </a:t>
            </a:r>
            <a:r>
              <a:rPr kumimoji="0" lang="en-US" sz="2600" b="1" i="0" u="none" strike="noStrike" kern="1200" cap="none" spc="0" normalizeH="0" baseline="0" noProof="0" dirty="0" err="1">
                <a:ln>
                  <a:noFill/>
                </a:ln>
                <a:solidFill>
                  <a:prstClr val="black"/>
                </a:solidFill>
                <a:effectLst/>
                <a:uLnTx/>
                <a:uFillTx/>
                <a:latin typeface="Atkinson Hyperlegible"/>
                <a:ea typeface="+mn-ea"/>
                <a:cs typeface="+mn-cs"/>
              </a:rPr>
              <a:t>calcul</a:t>
            </a:r>
            <a:r>
              <a:rPr kumimoji="0" lang="en-US" sz="2600" b="1" i="0" u="none" strike="noStrike" kern="1200" cap="none" spc="0" normalizeH="0" baseline="0" noProof="0" dirty="0">
                <a:ln>
                  <a:noFill/>
                </a:ln>
                <a:solidFill>
                  <a:prstClr val="black"/>
                </a:solidFill>
                <a:effectLst/>
                <a:uLnTx/>
                <a:uFillTx/>
                <a:latin typeface="Atkinson Hyperlegible"/>
                <a:ea typeface="+mn-ea"/>
                <a:cs typeface="+mn-cs"/>
              </a:rPr>
              <a:t>, </a:t>
            </a:r>
            <a:r>
              <a:rPr lang="en-US" sz="2600" b="1" dirty="0" err="1">
                <a:solidFill>
                  <a:srgbClr val="119C94"/>
                </a:solidFill>
                <a:latin typeface="Atkinson Hyperlegible Bold" panose="020B0604020202020204" charset="0"/>
              </a:rPr>
              <a:t>sélectionnez</a:t>
            </a:r>
            <a:r>
              <a:rPr lang="en-US" sz="2600" b="1" dirty="0">
                <a:solidFill>
                  <a:srgbClr val="119C94"/>
                </a:solidFill>
                <a:latin typeface="Atkinson Hyperlegible Bold" panose="020B0604020202020204" charset="0"/>
              </a:rPr>
              <a:t> les données de la première </a:t>
            </a:r>
            <a:r>
              <a:rPr lang="en-US" sz="2600" b="1" dirty="0" err="1">
                <a:solidFill>
                  <a:srgbClr val="119C94"/>
                </a:solidFill>
                <a:latin typeface="Atkinson Hyperlegible Bold" panose="020B0604020202020204" charset="0"/>
              </a:rPr>
              <a:t>ligne</a:t>
            </a:r>
            <a:endParaRPr lang="en-US" sz="2600" b="1" dirty="0">
              <a:solidFill>
                <a:srgbClr val="119C94"/>
              </a:solidFill>
              <a:latin typeface="Atkinson Hyperlegible Bold" panose="020B0604020202020204" charset="0"/>
            </a:endParaRPr>
          </a:p>
          <a:p>
            <a:pPr marL="457200" lvl="2" indent="-457200">
              <a:spcAft>
                <a:spcPts val="2400"/>
              </a:spcAft>
              <a:buClr>
                <a:srgbClr val="119C94"/>
              </a:buClr>
              <a:buSzPct val="100000"/>
              <a:buBlip>
                <a:blip r:embed="rId3"/>
              </a:buBlip>
            </a:pPr>
            <a:r>
              <a:rPr lang="en-US" sz="2600" b="1" dirty="0" err="1">
                <a:solidFill>
                  <a:srgbClr val="119C94"/>
                </a:solidFill>
                <a:latin typeface="Atkinson Hyperlegible Bold" panose="020B0604020202020204" charset="0"/>
              </a:rPr>
              <a:t>Etendez</a:t>
            </a:r>
            <a:r>
              <a:rPr lang="en-US" sz="2600" b="1" dirty="0">
                <a:solidFill>
                  <a:srgbClr val="119C94"/>
                </a:solidFill>
                <a:latin typeface="Atkinson Hyperlegible Bold" panose="020B0604020202020204" charset="0"/>
              </a:rPr>
              <a:t> la sélection vers le bas </a:t>
            </a:r>
            <a:r>
              <a:rPr lang="en-US" sz="2600" dirty="0">
                <a:solidFill>
                  <a:prstClr val="black"/>
                </a:solidFill>
                <a:latin typeface="Atkinson Hyperlegible"/>
              </a:rPr>
              <a:t>jusqu'à ce que le nombre de lignes contenant des données dans la feuille </a:t>
            </a:r>
            <a:r>
              <a:rPr lang="en-US" sz="2600" dirty="0" err="1">
                <a:solidFill>
                  <a:prstClr val="black"/>
                </a:solidFill>
                <a:latin typeface="Atkinson Hyperlegible"/>
              </a:rPr>
              <a:t>R.1</a:t>
            </a:r>
            <a:r>
              <a:rPr lang="en-US" sz="2600" dirty="0">
                <a:solidFill>
                  <a:prstClr val="black"/>
                </a:solidFill>
                <a:latin typeface="Atkinson Hyperlegible"/>
              </a:rPr>
              <a:t> soit identique au nombre de lignes contenant des données dans le tableau de données</a:t>
            </a:r>
          </a:p>
        </p:txBody>
      </p:sp>
      <p:grpSp>
        <p:nvGrpSpPr>
          <p:cNvPr id="11" name="Group 10">
            <a:extLst>
              <a:ext uri="{FF2B5EF4-FFF2-40B4-BE49-F238E27FC236}">
                <a16:creationId xmlns:a16="http://schemas.microsoft.com/office/drawing/2014/main" id="{C194012F-18CF-4CD2-C71B-47D63CEEB6CD}"/>
              </a:ext>
            </a:extLst>
          </p:cNvPr>
          <p:cNvGrpSpPr/>
          <p:nvPr/>
        </p:nvGrpSpPr>
        <p:grpSpPr>
          <a:xfrm>
            <a:off x="2667000" y="6892139"/>
            <a:ext cx="12658725" cy="2442361"/>
            <a:chOff x="2667000" y="6892139"/>
            <a:chExt cx="12658725" cy="2442361"/>
          </a:xfrm>
        </p:grpSpPr>
        <p:pic>
          <p:nvPicPr>
            <p:cNvPr id="9" name="Picture 8">
              <a:extLst>
                <a:ext uri="{FF2B5EF4-FFF2-40B4-BE49-F238E27FC236}">
                  <a16:creationId xmlns:a16="http://schemas.microsoft.com/office/drawing/2014/main" id="{E37A5AA5-026F-2473-95E4-55CD31F4E6D5}"/>
                </a:ext>
              </a:extLst>
            </p:cNvPr>
            <p:cNvPicPr>
              <a:picLocks noChangeAspect="1"/>
            </p:cNvPicPr>
            <p:nvPr/>
          </p:nvPicPr>
          <p:blipFill>
            <a:blip r:embed="rId4"/>
            <a:stretch>
              <a:fillRect/>
            </a:stretch>
          </p:blipFill>
          <p:spPr>
            <a:xfrm>
              <a:off x="2667000" y="6892139"/>
              <a:ext cx="12658725" cy="1771650"/>
            </a:xfrm>
            <a:prstGeom prst="rect">
              <a:avLst/>
            </a:prstGeom>
          </p:spPr>
        </p:pic>
        <p:sp>
          <p:nvSpPr>
            <p:cNvPr id="18" name="Plus Sign 17">
              <a:extLst>
                <a:ext uri="{FF2B5EF4-FFF2-40B4-BE49-F238E27FC236}">
                  <a16:creationId xmlns:a16="http://schemas.microsoft.com/office/drawing/2014/main" id="{D40CE595-A13F-ECBC-5BF8-0C63D9E05DBB}"/>
                </a:ext>
              </a:extLst>
            </p:cNvPr>
            <p:cNvSpPr/>
            <p:nvPr/>
          </p:nvSpPr>
          <p:spPr>
            <a:xfrm>
              <a:off x="14554200" y="8397782"/>
              <a:ext cx="323850" cy="314325"/>
            </a:xfrm>
            <a:prstGeom prst="mathPlus">
              <a:avLst/>
            </a:prstGeom>
            <a:solidFill>
              <a:schemeClr val="tx1">
                <a:lumMod val="95000"/>
                <a:lumOff val="5000"/>
              </a:schemeClr>
            </a:solidFill>
            <a:ln>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D7974"/>
                </a:solidFill>
              </a:endParaRPr>
            </a:p>
          </p:txBody>
        </p:sp>
        <p:pic>
          <p:nvPicPr>
            <p:cNvPr id="12" name="Picture 11">
              <a:extLst>
                <a:ext uri="{FF2B5EF4-FFF2-40B4-BE49-F238E27FC236}">
                  <a16:creationId xmlns:a16="http://schemas.microsoft.com/office/drawing/2014/main" id="{89E950F4-DC4A-0772-75AD-07CA9EA239D2}"/>
                </a:ext>
              </a:extLst>
            </p:cNvPr>
            <p:cNvPicPr>
              <a:picLocks noChangeAspect="1"/>
            </p:cNvPicPr>
            <p:nvPr/>
          </p:nvPicPr>
          <p:blipFill>
            <a:blip r:embed="rId5"/>
            <a:stretch>
              <a:fillRect/>
            </a:stretch>
          </p:blipFill>
          <p:spPr>
            <a:xfrm>
              <a:off x="2667000" y="8931957"/>
              <a:ext cx="3160708" cy="402543"/>
            </a:xfrm>
            <a:prstGeom prst="rect">
              <a:avLst/>
            </a:prstGeom>
          </p:spPr>
        </p:pic>
      </p:grpSp>
      <p:sp>
        <p:nvSpPr>
          <p:cNvPr id="13" name="Slide Number Placeholder 12">
            <a:extLst>
              <a:ext uri="{FF2B5EF4-FFF2-40B4-BE49-F238E27FC236}">
                <a16:creationId xmlns:a16="http://schemas.microsoft.com/office/drawing/2014/main" id="{3B8E1A8E-5CA2-7CD7-435B-495199156AF6}"/>
              </a:ext>
            </a:extLst>
          </p:cNvPr>
          <p:cNvSpPr>
            <a:spLocks noGrp="1"/>
          </p:cNvSpPr>
          <p:nvPr>
            <p:ph type="sldNum" sz="quarter" idx="7"/>
          </p:nvPr>
        </p:nvSpPr>
        <p:spPr/>
        <p:txBody>
          <a:bodyPr/>
          <a:lstStyle/>
          <a:p>
            <a:fld id="{B6F15528-21DE-4FAA-801E-634DDDAF4B2B}" type="slidenum">
              <a:rPr lang="en-US" smtClean="0"/>
              <a:t>14</a:t>
            </a:fld>
            <a:endParaRPr lang="en-US"/>
          </a:p>
        </p:txBody>
      </p:sp>
    </p:spTree>
    <p:extLst>
      <p:ext uri="{BB962C8B-B14F-4D97-AF65-F5344CB8AC3E}">
        <p14:creationId xmlns:p14="http://schemas.microsoft.com/office/powerpoint/2010/main" val="18442060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789214" y="-1691905"/>
            <a:ext cx="9906000" cy="3178898"/>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1011269" y="466432"/>
            <a:ext cx="81327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Effectuer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les calculs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7" name="Rectangle: Rounded Corners 6">
            <a:extLst>
              <a:ext uri="{FF2B5EF4-FFF2-40B4-BE49-F238E27FC236}">
                <a16:creationId xmlns:a16="http://schemas.microsoft.com/office/drawing/2014/main" id="{9ED13A65-7F18-4000-F69F-19BDF03FABEC}"/>
              </a:ext>
            </a:extLst>
          </p:cNvPr>
          <p:cNvSpPr/>
          <p:nvPr/>
        </p:nvSpPr>
        <p:spPr>
          <a:xfrm>
            <a:off x="1566059" y="2039080"/>
            <a:ext cx="13521541" cy="822960"/>
          </a:xfrm>
          <a:prstGeom prst="roundRect">
            <a:avLst/>
          </a:prstGeom>
          <a:solidFill>
            <a:srgbClr val="4DB1A9"/>
          </a:solidFill>
          <a:ln w="15875"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fr-FR" sz="3200" b="1" dirty="0">
                <a:solidFill>
                  <a:schemeClr val="bg1"/>
                </a:solidFill>
                <a:latin typeface="Cavolini" panose="03000502040302020204" pitchFamily="66" charset="0"/>
                <a:cs typeface="Cavolini" panose="03000502040302020204" pitchFamily="66" charset="0"/>
              </a:rPr>
              <a:t>  Actualiser pour lancer les calculs</a:t>
            </a:r>
            <a:endParaRPr lang="en-US" sz="3200" b="1" dirty="0">
              <a:solidFill>
                <a:schemeClr val="bg1"/>
              </a:solidFill>
              <a:latin typeface="Cavolini" panose="03000502040302020204" pitchFamily="66" charset="0"/>
              <a:cs typeface="Cavolini" panose="03000502040302020204" pitchFamily="66" charset="0"/>
            </a:endParaRPr>
          </a:p>
        </p:txBody>
      </p:sp>
      <p:sp>
        <p:nvSpPr>
          <p:cNvPr id="8" name="Rectangle 7">
            <a:extLst>
              <a:ext uri="{FF2B5EF4-FFF2-40B4-BE49-F238E27FC236}">
                <a16:creationId xmlns:a16="http://schemas.microsoft.com/office/drawing/2014/main" id="{F62F91F4-CC42-40D6-B4D0-9FC9F7B42553}"/>
              </a:ext>
            </a:extLst>
          </p:cNvPr>
          <p:cNvSpPr/>
          <p:nvPr/>
        </p:nvSpPr>
        <p:spPr>
          <a:xfrm>
            <a:off x="938678" y="2031728"/>
            <a:ext cx="813922" cy="830312"/>
          </a:xfrm>
          <a:prstGeom prst="rect">
            <a:avLst/>
          </a:prstGeom>
          <a:solidFill>
            <a:srgbClr val="BBE2E4"/>
          </a:solidFill>
          <a:ln w="15875"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6000" kern="0" noProof="0" dirty="0">
                <a:solidFill>
                  <a:srgbClr val="119C94"/>
                </a:solidFill>
                <a:effectLst>
                  <a:outerShdw blurRad="38100" dist="38100" dir="2700000" algn="tl">
                    <a:srgbClr val="000000">
                      <a:alpha val="43137"/>
                    </a:srgbClr>
                  </a:outerShdw>
                </a:effectLst>
                <a:latin typeface="Tw Cen MT" panose="020B0602020104020603"/>
              </a:rPr>
              <a:t>4</a:t>
            </a:r>
            <a:endParaRPr kumimoji="0" lang="en-US" sz="6000" b="0" i="0" u="none" strike="noStrike" kern="0" cap="none" spc="0" normalizeH="0" baseline="0" noProof="0" dirty="0">
              <a:ln>
                <a:noFill/>
              </a:ln>
              <a:solidFill>
                <a:srgbClr val="119C94"/>
              </a:solidFill>
              <a:effectLst>
                <a:outerShdw blurRad="38100" dist="38100" dir="2700000" algn="tl">
                  <a:srgbClr val="000000">
                    <a:alpha val="43137"/>
                  </a:srgbClr>
                </a:outerShdw>
              </a:effectLst>
              <a:uLnTx/>
              <a:uFillTx/>
              <a:latin typeface="Tw Cen MT" panose="020B0602020104020603"/>
              <a:ea typeface="+mn-ea"/>
              <a:cs typeface="+mn-cs"/>
            </a:endParaRPr>
          </a:p>
        </p:txBody>
      </p:sp>
      <p:sp>
        <p:nvSpPr>
          <p:cNvPr id="10" name="TextBox 9">
            <a:extLst>
              <a:ext uri="{FF2B5EF4-FFF2-40B4-BE49-F238E27FC236}">
                <a16:creationId xmlns:a16="http://schemas.microsoft.com/office/drawing/2014/main" id="{BE955909-D829-66DD-F9D1-B947221F64E0}"/>
              </a:ext>
            </a:extLst>
          </p:cNvPr>
          <p:cNvSpPr txBox="1"/>
          <p:nvPr/>
        </p:nvSpPr>
        <p:spPr>
          <a:xfrm>
            <a:off x="1345638" y="3334386"/>
            <a:ext cx="12065561" cy="523220"/>
          </a:xfrm>
          <a:prstGeom prst="rect">
            <a:avLst/>
          </a:prstGeom>
          <a:noFill/>
        </p:spPr>
        <p:txBody>
          <a:bodyPr wrap="square">
            <a:spAutoFit/>
          </a:bodyPr>
          <a:lstStyle/>
          <a:p>
            <a:pPr marL="914400" lvl="1" indent="-457200">
              <a:spcAft>
                <a:spcPts val="2400"/>
              </a:spcAft>
              <a:buClr>
                <a:srgbClr val="0D7974"/>
              </a:buClr>
              <a:buBlip>
                <a:blip r:embed="rId3"/>
              </a:buBlip>
            </a:pPr>
            <a:r>
              <a:rPr lang="en-GB" sz="2800" dirty="0">
                <a:latin typeface="Atkinson Hyperlegible" pitchFamily="2" charset="0"/>
              </a:rPr>
              <a:t>Allez dans l'onglet </a:t>
            </a:r>
            <a:r>
              <a:rPr lang="en-GB" sz="2800" b="1" dirty="0">
                <a:solidFill>
                  <a:srgbClr val="4DB1A9"/>
                </a:solidFill>
                <a:latin typeface="Atkinson Hyperlegible Bold" panose="020B0604020202020204" charset="0"/>
              </a:rPr>
              <a:t>Données </a:t>
            </a:r>
            <a:r>
              <a:rPr lang="en-GB" sz="2800" dirty="0" err="1">
                <a:latin typeface="Atkinson Hyperlegible" pitchFamily="2" charset="0"/>
              </a:rPr>
              <a:t>d'Excel</a:t>
            </a:r>
            <a:r>
              <a:rPr lang="en-GB" sz="2800" dirty="0">
                <a:latin typeface="Atkinson Hyperlegible" pitchFamily="2" charset="0"/>
              </a:rPr>
              <a:t> et cliquez sur </a:t>
            </a:r>
            <a:r>
              <a:rPr lang="en-GB" sz="2800" b="1" dirty="0" err="1">
                <a:solidFill>
                  <a:srgbClr val="4DB1A9"/>
                </a:solidFill>
                <a:latin typeface="Atkinson Hyperlegible Bold" panose="020B0604020202020204" charset="0"/>
              </a:rPr>
              <a:t>Actualiser</a:t>
            </a:r>
            <a:r>
              <a:rPr lang="en-GB" sz="2800" b="1" dirty="0">
                <a:solidFill>
                  <a:srgbClr val="4DB1A9"/>
                </a:solidFill>
                <a:latin typeface="Atkinson Hyperlegible Bold" panose="020B0604020202020204" charset="0"/>
              </a:rPr>
              <a:t> tout </a:t>
            </a:r>
            <a:endParaRPr lang="en-GB" sz="2800" dirty="0">
              <a:solidFill>
                <a:srgbClr val="4DB1A9"/>
              </a:solidFill>
              <a:latin typeface="Atkinson Hyperlegible Bold" panose="020B0604020202020204" charset="0"/>
            </a:endParaRPr>
          </a:p>
        </p:txBody>
      </p:sp>
      <p:pic>
        <p:nvPicPr>
          <p:cNvPr id="9" name="Picture 8">
            <a:extLst>
              <a:ext uri="{FF2B5EF4-FFF2-40B4-BE49-F238E27FC236}">
                <a16:creationId xmlns:a16="http://schemas.microsoft.com/office/drawing/2014/main" id="{EE4E495C-3417-317E-7992-268791836220}"/>
              </a:ext>
            </a:extLst>
          </p:cNvPr>
          <p:cNvPicPr>
            <a:picLocks noChangeAspect="1"/>
          </p:cNvPicPr>
          <p:nvPr/>
        </p:nvPicPr>
        <p:blipFill>
          <a:blip r:embed="rId4"/>
          <a:stretch>
            <a:fillRect/>
          </a:stretch>
        </p:blipFill>
        <p:spPr>
          <a:xfrm>
            <a:off x="5867400" y="4424802"/>
            <a:ext cx="5590502" cy="3014878"/>
          </a:xfrm>
          <a:prstGeom prst="rect">
            <a:avLst/>
          </a:prstGeom>
        </p:spPr>
      </p:pic>
      <p:sp>
        <p:nvSpPr>
          <p:cNvPr id="11" name="Slide Number Placeholder 10">
            <a:extLst>
              <a:ext uri="{FF2B5EF4-FFF2-40B4-BE49-F238E27FC236}">
                <a16:creationId xmlns:a16="http://schemas.microsoft.com/office/drawing/2014/main" id="{6526D8CD-629F-40C5-688B-636B017C84EE}"/>
              </a:ext>
            </a:extLst>
          </p:cNvPr>
          <p:cNvSpPr>
            <a:spLocks noGrp="1"/>
          </p:cNvSpPr>
          <p:nvPr>
            <p:ph type="sldNum" sz="quarter" idx="7"/>
          </p:nvPr>
        </p:nvSpPr>
        <p:spPr/>
        <p:txBody>
          <a:bodyPr/>
          <a:lstStyle/>
          <a:p>
            <a:fld id="{B6F15528-21DE-4FAA-801E-634DDDAF4B2B}" type="slidenum">
              <a:rPr lang="en-US" smtClean="0"/>
              <a:t>15</a:t>
            </a:fld>
            <a:endParaRPr lang="en-US"/>
          </a:p>
        </p:txBody>
      </p:sp>
    </p:spTree>
    <p:extLst>
      <p:ext uri="{BB962C8B-B14F-4D97-AF65-F5344CB8AC3E}">
        <p14:creationId xmlns:p14="http://schemas.microsoft.com/office/powerpoint/2010/main" val="40287015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DC76C4F-8891-0588-777A-6D941D987578}"/>
              </a:ext>
            </a:extLst>
          </p:cNvPr>
          <p:cNvPicPr>
            <a:picLocks noChangeAspect="1"/>
          </p:cNvPicPr>
          <p:nvPr/>
        </p:nvPicPr>
        <p:blipFill>
          <a:blip r:embed="rId3"/>
          <a:stretch>
            <a:fillRect/>
          </a:stretch>
        </p:blipFill>
        <p:spPr>
          <a:xfrm>
            <a:off x="0" y="0"/>
            <a:ext cx="18288000" cy="10287000"/>
          </a:xfrm>
          <a:prstGeom prst="rect">
            <a:avLst/>
          </a:prstGeom>
        </p:spPr>
      </p:pic>
      <p:sp>
        <p:nvSpPr>
          <p:cNvPr id="3" name="TextBox 2">
            <a:extLst>
              <a:ext uri="{FF2B5EF4-FFF2-40B4-BE49-F238E27FC236}">
                <a16:creationId xmlns:a16="http://schemas.microsoft.com/office/drawing/2014/main" id="{3DC59A3B-176B-6AE5-1B7F-84704895DB53}"/>
              </a:ext>
            </a:extLst>
          </p:cNvPr>
          <p:cNvSpPr txBox="1"/>
          <p:nvPr/>
        </p:nvSpPr>
        <p:spPr>
          <a:xfrm>
            <a:off x="14325600" y="9948446"/>
            <a:ext cx="3962400" cy="338554"/>
          </a:xfrm>
          <a:prstGeom prst="rect">
            <a:avLst/>
          </a:prstGeom>
          <a:solidFill>
            <a:srgbClr val="BBE2E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tx1">
                    <a:lumMod val="65000"/>
                    <a:lumOff val="35000"/>
                  </a:schemeClr>
                </a:solidFill>
                <a:latin typeface="Calibri"/>
                <a:ea typeface="Calibri"/>
                <a:cs typeface="Arial"/>
              </a:rPr>
              <a:t>Photo adaptée de : </a:t>
            </a:r>
            <a:r>
              <a:rPr kumimoji="0" lang="en-GB" sz="1600" b="0" i="0" u="none" strike="noStrike" kern="1200" cap="none" spc="0" normalizeH="0" baseline="0" noProof="0" dirty="0">
                <a:ln>
                  <a:noFill/>
                </a:ln>
                <a:solidFill>
                  <a:schemeClr val="tx1">
                    <a:lumMod val="65000"/>
                    <a:lumOff val="35000"/>
                  </a:schemeClr>
                </a:solidFill>
                <a:effectLst/>
                <a:uLnTx/>
                <a:uFillTx/>
                <a:latin typeface="Calibri"/>
                <a:ea typeface="Calibri"/>
                <a:cs typeface="Arial"/>
              </a:rPr>
              <a:t>OMS / </a:t>
            </a:r>
            <a:r>
              <a:rPr kumimoji="0" lang="en-GB" sz="1600" b="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ea typeface="Calibri" panose="020F0502020204030204" pitchFamily="34" charset="0"/>
                <a:cs typeface="Arial" panose="020B0604020202020204" pitchFamily="34" charset="0"/>
              </a:rPr>
              <a:t>Andrew Esiebo</a:t>
            </a:r>
            <a:endParaRPr kumimoji="0" lang="en-GB" sz="1600" b="0" i="0" u="none" strike="noStrike" kern="1200" cap="none" spc="0" normalizeH="0" baseline="0" noProof="0" dirty="0">
              <a:ln>
                <a:noFill/>
              </a:ln>
              <a:solidFill>
                <a:schemeClr val="tx1">
                  <a:lumMod val="65000"/>
                  <a:lumOff val="35000"/>
                </a:schemeClr>
              </a:solidFill>
              <a:effectLst/>
              <a:uLnTx/>
              <a:uFillTx/>
              <a:latin typeface="Aptos" panose="02110004020202020204"/>
              <a:ea typeface="Calibri"/>
              <a:cs typeface="Arial"/>
            </a:endParaRPr>
          </a:p>
        </p:txBody>
      </p:sp>
      <p:sp>
        <p:nvSpPr>
          <p:cNvPr id="7" name="Rectangle: Diagonal Corners Rounded 6">
            <a:extLst>
              <a:ext uri="{FF2B5EF4-FFF2-40B4-BE49-F238E27FC236}">
                <a16:creationId xmlns:a16="http://schemas.microsoft.com/office/drawing/2014/main" id="{11043E42-0F8F-14C8-9172-77076F297020}"/>
              </a:ext>
            </a:extLst>
          </p:cNvPr>
          <p:cNvSpPr/>
          <p:nvPr/>
        </p:nvSpPr>
        <p:spPr>
          <a:xfrm>
            <a:off x="0" y="3924300"/>
            <a:ext cx="5029200" cy="2133600"/>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69">
              <a:defRPr/>
            </a:pPr>
            <a:r>
              <a:rPr lang="fr-FR" sz="4800" b="1" dirty="0">
                <a:solidFill>
                  <a:prstClr val="white"/>
                </a:solidFill>
                <a:latin typeface="Cavolini" panose="03000502040302020204" pitchFamily="66" charset="0"/>
                <a:cs typeface="Cavolini" panose="03000502040302020204" pitchFamily="66" charset="0"/>
              </a:rPr>
              <a:t>Revue des résultats</a:t>
            </a:r>
            <a:endParaRPr lang="en-GB" sz="4800" b="1" dirty="0">
              <a:solidFill>
                <a:prstClr val="white"/>
              </a:solidFill>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32625806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741330" y="-1758623"/>
            <a:ext cx="10342530" cy="3178898"/>
            <a:chOff x="0" y="-47625"/>
            <a:chExt cx="1261441"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261441"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609600" y="378283"/>
            <a:ext cx="98853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Que contient la feuille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R.1 </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0" name="TextBox 9">
            <a:extLst>
              <a:ext uri="{FF2B5EF4-FFF2-40B4-BE49-F238E27FC236}">
                <a16:creationId xmlns:a16="http://schemas.microsoft.com/office/drawing/2014/main" id="{BE955909-D829-66DD-F9D1-B947221F64E0}"/>
              </a:ext>
            </a:extLst>
          </p:cNvPr>
          <p:cNvSpPr txBox="1"/>
          <p:nvPr/>
        </p:nvSpPr>
        <p:spPr>
          <a:xfrm>
            <a:off x="1752600" y="3776450"/>
            <a:ext cx="16777060" cy="3631763"/>
          </a:xfrm>
          <a:prstGeom prst="rect">
            <a:avLst/>
          </a:prstGeom>
          <a:noFill/>
        </p:spPr>
        <p:txBody>
          <a:bodyPr wrap="square">
            <a:spAutoFit/>
          </a:bodyPr>
          <a:lstStyle/>
          <a:p>
            <a:pPr marL="457200" lvl="2" indent="-457200">
              <a:lnSpc>
                <a:spcPct val="150000"/>
              </a:lnSpc>
              <a:buClr>
                <a:srgbClr val="119C94"/>
              </a:buClr>
              <a:buSzPct val="100000"/>
              <a:buBlip>
                <a:blip r:embed="rId3"/>
              </a:buBlip>
            </a:pPr>
            <a:r>
              <a:rPr lang="en-GB" sz="3200" b="1" dirty="0">
                <a:solidFill>
                  <a:srgbClr val="119C94"/>
                </a:solidFill>
                <a:latin typeface="Congenial" panose="02000503040000020004" pitchFamily="2" charset="0"/>
              </a:rPr>
              <a:t>Pour chaque ligne (= chaque unité géographique)</a:t>
            </a:r>
            <a:endParaRPr lang="en-GB" sz="3200" b="1" dirty="0">
              <a:latin typeface="Congenial" panose="02000503040000020004" pitchFamily="2" charset="0"/>
            </a:endParaRPr>
          </a:p>
          <a:p>
            <a:pPr marL="1371600" lvl="4" indent="-457200">
              <a:lnSpc>
                <a:spcPct val="150000"/>
              </a:lnSpc>
              <a:buClr>
                <a:srgbClr val="119C94"/>
              </a:buClr>
              <a:buSzPct val="100000"/>
              <a:buFont typeface="Arial" panose="020B0604020202020204" pitchFamily="34" charset="0"/>
              <a:buChar char="•"/>
            </a:pPr>
            <a:r>
              <a:rPr lang="en-GB" sz="2600" dirty="0">
                <a:latin typeface="Atkinson Hyperlegible Bold" panose="020B0604020202020204" charset="0"/>
              </a:rPr>
              <a:t>Indicateurs épidémiologiques </a:t>
            </a:r>
            <a:r>
              <a:rPr lang="en-GB" sz="2600" dirty="0">
                <a:latin typeface="Atkinson Hyperlegible" panose="020B0604020202020204" charset="0"/>
              </a:rPr>
              <a:t>(incidence, mortalité, persistance) et leur score</a:t>
            </a:r>
          </a:p>
          <a:p>
            <a:pPr marL="1371600" lvl="4" indent="-457200">
              <a:lnSpc>
                <a:spcPct val="150000"/>
              </a:lnSpc>
              <a:buClr>
                <a:srgbClr val="119C94"/>
              </a:buClr>
              <a:buSzPct val="100000"/>
              <a:buFont typeface="Arial" panose="020B0604020202020204" pitchFamily="34" charset="0"/>
              <a:buChar char="•"/>
            </a:pPr>
            <a:r>
              <a:rPr lang="en-GB" sz="2600" dirty="0">
                <a:latin typeface="Atkinson Hyperlegible" panose="020B0604020202020204" charset="0"/>
              </a:rPr>
              <a:t>Représentativité des </a:t>
            </a:r>
            <a:r>
              <a:rPr lang="en-GB" sz="2600" dirty="0">
                <a:latin typeface="Atkinson Hyperlegible Bold" panose="020B0604020202020204" charset="0"/>
              </a:rPr>
              <a:t>tests </a:t>
            </a:r>
            <a:r>
              <a:rPr lang="en-GB" sz="2600" dirty="0">
                <a:latin typeface="Atkinson Hyperlegible" panose="020B0604020202020204" charset="0"/>
              </a:rPr>
              <a:t>et </a:t>
            </a:r>
            <a:r>
              <a:rPr lang="en-GB" sz="2600" dirty="0" err="1">
                <a:latin typeface="Atkinson Hyperlegible" panose="020B0604020202020204" charset="0"/>
              </a:rPr>
              <a:t>indicateurs</a:t>
            </a:r>
            <a:r>
              <a:rPr lang="en-GB" sz="2600" dirty="0">
                <a:latin typeface="Atkinson Hyperlegible" panose="020B0604020202020204" charset="0"/>
              </a:rPr>
              <a:t> </a:t>
            </a:r>
            <a:r>
              <a:rPr lang="en-GB" sz="2600" dirty="0" err="1">
                <a:latin typeface="Atkinson Hyperlegible" panose="020B0604020202020204" charset="0"/>
              </a:rPr>
              <a:t>relatifs</a:t>
            </a:r>
            <a:r>
              <a:rPr lang="en-GB" sz="2600" dirty="0">
                <a:latin typeface="Atkinson Hyperlegible" panose="020B0604020202020204" charset="0"/>
              </a:rPr>
              <a:t> aux tests</a:t>
            </a:r>
          </a:p>
          <a:p>
            <a:pPr marL="1371600" lvl="4" indent="-457200">
              <a:lnSpc>
                <a:spcPct val="150000"/>
              </a:lnSpc>
              <a:buClr>
                <a:srgbClr val="119C94"/>
              </a:buClr>
              <a:buSzPct val="100000"/>
              <a:buFont typeface="Arial" panose="020B0604020202020204" pitchFamily="34" charset="0"/>
              <a:buChar char="•"/>
            </a:pPr>
            <a:r>
              <a:rPr lang="en-GB" sz="2600" dirty="0">
                <a:latin typeface="Atkinson Hyperlegible Bold" panose="020B0604020202020204" charset="0"/>
              </a:rPr>
              <a:t>Indice de priorité </a:t>
            </a:r>
          </a:p>
          <a:p>
            <a:pPr marL="1371600" lvl="4" indent="-457200">
              <a:lnSpc>
                <a:spcPct val="150000"/>
              </a:lnSpc>
              <a:buClr>
                <a:srgbClr val="119C94"/>
              </a:buClr>
              <a:buSzPct val="100000"/>
              <a:buFont typeface="Arial" panose="020B0604020202020204" pitchFamily="34" charset="0"/>
              <a:buChar char="•"/>
            </a:pPr>
            <a:r>
              <a:rPr lang="en-GB" sz="2600" dirty="0">
                <a:latin typeface="Atkinson Hyperlegible" panose="020B0604020202020204" charset="0"/>
              </a:rPr>
              <a:t>Nombre de </a:t>
            </a:r>
            <a:r>
              <a:rPr lang="en-GB" sz="2600" dirty="0">
                <a:latin typeface="Atkinson Hyperlegible Bold" panose="020B0604020202020204" charset="0"/>
              </a:rPr>
              <a:t>facteurs de vulnérabilité </a:t>
            </a:r>
            <a:r>
              <a:rPr lang="en-GB" sz="2600" dirty="0">
                <a:latin typeface="Atkinson Hyperlegible" panose="020B0604020202020204" charset="0"/>
              </a:rPr>
              <a:t>présents</a:t>
            </a:r>
          </a:p>
          <a:p>
            <a:pPr marL="457200" marR="0" lvl="1" indent="0" algn="l" defTabSz="914400" rtl="0" eaLnBrk="1" fontAlgn="auto" latinLnBrk="0" hangingPunct="1">
              <a:lnSpc>
                <a:spcPct val="100000"/>
              </a:lnSpc>
              <a:spcBef>
                <a:spcPts val="0"/>
              </a:spcBef>
              <a:spcAft>
                <a:spcPts val="2400"/>
              </a:spcAft>
              <a:buClr>
                <a:srgbClr val="0D7974"/>
              </a:buClr>
              <a:buSzTx/>
              <a:buFontTx/>
              <a:buNone/>
              <a:tabLst/>
              <a:defRPr/>
            </a:pPr>
            <a:endParaRPr kumimoji="0" lang="en-GB" sz="2600" b="0" i="0" u="none" strike="noStrike" kern="1200" cap="none" spc="0" normalizeH="0" baseline="0" noProof="0" dirty="0">
              <a:ln>
                <a:noFill/>
              </a:ln>
              <a:solidFill>
                <a:prstClr val="black"/>
              </a:solidFill>
              <a:effectLst/>
              <a:uLnTx/>
              <a:uFillTx/>
              <a:latin typeface="Atkinson Hyperlegible" pitchFamily="2" charset="0"/>
              <a:ea typeface="+mn-ea"/>
              <a:cs typeface="+mn-cs"/>
            </a:endParaRPr>
          </a:p>
        </p:txBody>
      </p:sp>
      <p:sp>
        <p:nvSpPr>
          <p:cNvPr id="7" name="Rectangle: Rounded Corners 6">
            <a:extLst>
              <a:ext uri="{FF2B5EF4-FFF2-40B4-BE49-F238E27FC236}">
                <a16:creationId xmlns:a16="http://schemas.microsoft.com/office/drawing/2014/main" id="{E43A8A1F-53E2-E0D9-6D59-2DD356C6ACCA}"/>
              </a:ext>
            </a:extLst>
          </p:cNvPr>
          <p:cNvSpPr/>
          <p:nvPr/>
        </p:nvSpPr>
        <p:spPr>
          <a:xfrm>
            <a:off x="1905000" y="2304559"/>
            <a:ext cx="14782800" cy="1141970"/>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093AD826-5CAE-A5A1-065D-6FBD118B3B79}"/>
              </a:ext>
            </a:extLst>
          </p:cNvPr>
          <p:cNvSpPr txBox="1"/>
          <p:nvPr/>
        </p:nvSpPr>
        <p:spPr>
          <a:xfrm>
            <a:off x="1600200" y="2363396"/>
            <a:ext cx="15392400" cy="1431161"/>
          </a:xfrm>
          <a:prstGeom prst="rect">
            <a:avLst/>
          </a:prstGeom>
          <a:noFill/>
        </p:spPr>
        <p:txBody>
          <a:bodyPr wrap="square" rtlCol="0">
            <a:spAutoFit/>
          </a:bodyPr>
          <a:lstStyle/>
          <a:p>
            <a:pPr algn="ctr">
              <a:spcAft>
                <a:spcPts val="600"/>
              </a:spcAft>
            </a:pPr>
            <a:r>
              <a:rPr lang="en-GB" sz="2800" dirty="0">
                <a:solidFill>
                  <a:srgbClr val="119C94"/>
                </a:solidFill>
                <a:latin typeface="ADLaM Display" panose="02010000000000000000" pitchFamily="2" charset="0"/>
                <a:ea typeface="ADLaM Display" panose="02010000000000000000" pitchFamily="2" charset="0"/>
                <a:cs typeface="ADLaM Display" panose="02010000000000000000" pitchFamily="2" charset="0"/>
              </a:rPr>
              <a:t>Feuille de calcul</a:t>
            </a:r>
          </a:p>
          <a:p>
            <a:pPr algn="ctr"/>
            <a:r>
              <a:rPr lang="fr-FR" sz="2800" dirty="0">
                <a:latin typeface="ADLaM Display" panose="02010000000000000000" pitchFamily="2" charset="0"/>
                <a:ea typeface="ADLaM Display" panose="02010000000000000000" pitchFamily="2" charset="0"/>
                <a:cs typeface="ADLaM Display" panose="02010000000000000000" pitchFamily="2" charset="0"/>
              </a:rPr>
              <a:t>Tous les indicateurs permettant d'identifier les PAMIs </a:t>
            </a:r>
            <a:r>
              <a:rPr lang="en-GB" sz="2800" dirty="0">
                <a:latin typeface="ADLaM Display" panose="02010000000000000000" pitchFamily="2" charset="0"/>
                <a:ea typeface="ADLaM Display" panose="02010000000000000000" pitchFamily="2" charset="0"/>
                <a:cs typeface="ADLaM Display" panose="02010000000000000000" pitchFamily="2" charset="0"/>
              </a:rPr>
              <a:t>sont calculés dans </a:t>
            </a:r>
            <a:r>
              <a:rPr lang="en-GB" sz="2800" dirty="0" err="1">
                <a:latin typeface="ADLaM Display" panose="02010000000000000000" pitchFamily="2" charset="0"/>
                <a:ea typeface="ADLaM Display" panose="02010000000000000000" pitchFamily="2" charset="0"/>
                <a:cs typeface="ADLaM Display" panose="02010000000000000000" pitchFamily="2" charset="0"/>
              </a:rPr>
              <a:t>cette</a:t>
            </a:r>
            <a:r>
              <a:rPr lang="en-GB" sz="2800" dirty="0">
                <a:latin typeface="ADLaM Display" panose="02010000000000000000" pitchFamily="2" charset="0"/>
                <a:ea typeface="ADLaM Display" panose="02010000000000000000" pitchFamily="2" charset="0"/>
                <a:cs typeface="ADLaM Display" panose="02010000000000000000" pitchFamily="2" charset="0"/>
              </a:rPr>
              <a:t> </a:t>
            </a:r>
            <a:r>
              <a:rPr lang="en-GB" sz="2800" dirty="0" err="1">
                <a:latin typeface="ADLaM Display" panose="02010000000000000000" pitchFamily="2" charset="0"/>
                <a:ea typeface="ADLaM Display" panose="02010000000000000000" pitchFamily="2" charset="0"/>
                <a:cs typeface="ADLaM Display" panose="02010000000000000000" pitchFamily="2" charset="0"/>
              </a:rPr>
              <a:t>feuille</a:t>
            </a:r>
            <a:endParaRPr lang="en-GB" sz="2800" dirty="0">
              <a:latin typeface="ADLaM Display" panose="02010000000000000000" pitchFamily="2" charset="0"/>
              <a:ea typeface="ADLaM Display" panose="02010000000000000000" pitchFamily="2" charset="0"/>
              <a:cs typeface="ADLaM Display" panose="02010000000000000000" pitchFamily="2" charset="0"/>
            </a:endParaRPr>
          </a:p>
          <a:p>
            <a:pPr algn="ctr"/>
            <a:endParaRPr lang="en-US" sz="2600" dirty="0">
              <a:latin typeface="Atkinson Hyperlegible Bold" panose="020B0604020202020204" charset="0"/>
            </a:endParaRPr>
          </a:p>
        </p:txBody>
      </p:sp>
      <p:pic>
        <p:nvPicPr>
          <p:cNvPr id="2" name="Espace réservé du contenu 3" descr="Une image contenant texte, capture d’écran, calendrier&#10;&#10;Le contenu généré par l’IA peut être incorrect.">
            <a:extLst>
              <a:ext uri="{FF2B5EF4-FFF2-40B4-BE49-F238E27FC236}">
                <a16:creationId xmlns:a16="http://schemas.microsoft.com/office/drawing/2014/main" id="{12182F4D-42F1-E421-1EE1-A971318E181A}"/>
              </a:ext>
            </a:extLst>
          </p:cNvPr>
          <p:cNvPicPr>
            <a:picLocks noChangeAspect="1"/>
          </p:cNvPicPr>
          <p:nvPr/>
        </p:nvPicPr>
        <p:blipFill>
          <a:blip r:embed="rId4"/>
          <a:stretch>
            <a:fillRect/>
          </a:stretch>
        </p:blipFill>
        <p:spPr>
          <a:xfrm>
            <a:off x="844815" y="7467050"/>
            <a:ext cx="16990185" cy="2077937"/>
          </a:xfrm>
          <a:prstGeom prst="rect">
            <a:avLst/>
          </a:prstGeom>
        </p:spPr>
      </p:pic>
      <p:sp>
        <p:nvSpPr>
          <p:cNvPr id="11" name="Slide Number Placeholder 10">
            <a:extLst>
              <a:ext uri="{FF2B5EF4-FFF2-40B4-BE49-F238E27FC236}">
                <a16:creationId xmlns:a16="http://schemas.microsoft.com/office/drawing/2014/main" id="{8DE645BF-32F4-0F7B-0E34-3E5559BFD850}"/>
              </a:ext>
            </a:extLst>
          </p:cNvPr>
          <p:cNvSpPr>
            <a:spLocks noGrp="1"/>
          </p:cNvSpPr>
          <p:nvPr>
            <p:ph type="sldNum" sz="quarter" idx="7"/>
          </p:nvPr>
        </p:nvSpPr>
        <p:spPr/>
        <p:txBody>
          <a:bodyPr/>
          <a:lstStyle/>
          <a:p>
            <a:fld id="{B6F15528-21DE-4FAA-801E-634DDDAF4B2B}" type="slidenum">
              <a:rPr lang="en-US" smtClean="0"/>
              <a:t>17</a:t>
            </a:fld>
            <a:endParaRPr lang="en-US"/>
          </a:p>
        </p:txBody>
      </p:sp>
    </p:spTree>
    <p:extLst>
      <p:ext uri="{BB962C8B-B14F-4D97-AF65-F5344CB8AC3E}">
        <p14:creationId xmlns:p14="http://schemas.microsoft.com/office/powerpoint/2010/main" val="13889638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914400" y="-1811546"/>
            <a:ext cx="12115800" cy="3178898"/>
            <a:chOff x="0" y="-47625"/>
            <a:chExt cx="1261441"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261441"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1011269" y="466432"/>
            <a:ext cx="98853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Comment utiliser la </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feuille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R.1</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0" name="TextBox 9">
            <a:extLst>
              <a:ext uri="{FF2B5EF4-FFF2-40B4-BE49-F238E27FC236}">
                <a16:creationId xmlns:a16="http://schemas.microsoft.com/office/drawing/2014/main" id="{BE955909-D829-66DD-F9D1-B947221F64E0}"/>
              </a:ext>
            </a:extLst>
          </p:cNvPr>
          <p:cNvSpPr txBox="1"/>
          <p:nvPr/>
        </p:nvSpPr>
        <p:spPr>
          <a:xfrm>
            <a:off x="1789509" y="2642842"/>
            <a:ext cx="13983891" cy="3062377"/>
          </a:xfrm>
          <a:prstGeom prst="rect">
            <a:avLst/>
          </a:prstGeom>
          <a:noFill/>
        </p:spPr>
        <p:txBody>
          <a:bodyPr wrap="square">
            <a:spAutoFit/>
          </a:bodyPr>
          <a:lstStyle/>
          <a:p>
            <a:pPr marL="342900" marR="0" lvl="0" indent="-342900" algn="l" defTabSz="914400" rtl="0" eaLnBrk="1" fontAlgn="auto" latinLnBrk="0" hangingPunct="1">
              <a:lnSpc>
                <a:spcPct val="150000"/>
              </a:lnSpc>
              <a:spcBef>
                <a:spcPts val="0"/>
              </a:spcBef>
              <a:spcAft>
                <a:spcPts val="1800"/>
              </a:spcAft>
              <a:buClrTx/>
              <a:buSzTx/>
              <a:buFontTx/>
              <a:buBlip>
                <a:blip r:embed="rId3"/>
              </a:buBlip>
              <a:tabLst/>
              <a:defRPr/>
            </a:pPr>
            <a:r>
              <a:rPr kumimoji="0" lang="fr-FR"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Ne pas </a:t>
            </a:r>
            <a:r>
              <a:rPr kumimoji="0" lang="fr-FR" sz="32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manipuler ni modifier la </a:t>
            </a:r>
            <a:r>
              <a:rPr kumimoji="0" lang="fr-FR"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feuille </a:t>
            </a:r>
            <a:r>
              <a:rPr kumimoji="0" lang="fr-FR" sz="32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R.</a:t>
            </a:r>
            <a:r>
              <a:rPr kumimoji="0" lang="fr-FR"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1 </a:t>
            </a:r>
          </a:p>
          <a:p>
            <a:pPr marL="1428750" lvl="2" indent="-514350">
              <a:spcAft>
                <a:spcPts val="1800"/>
              </a:spcAft>
              <a:buClr>
                <a:srgbClr val="119C94"/>
              </a:buClr>
              <a:buFont typeface="Arial" panose="020B0604020202020204" pitchFamily="34" charset="0"/>
              <a:buChar char="•"/>
              <a:defRPr/>
            </a:pPr>
            <a:r>
              <a:rPr kumimoji="0" lang="fr-FR" sz="2800" b="0" i="0" u="none" strike="noStrike" kern="1200" cap="none" spc="0" normalizeH="0" baseline="0" noProof="0" dirty="0">
                <a:ln>
                  <a:noFill/>
                </a:ln>
                <a:solidFill>
                  <a:prstClr val="black"/>
                </a:solidFill>
                <a:effectLst/>
                <a:uLnTx/>
                <a:uFillTx/>
                <a:latin typeface="Atkinson Hyperlegible" pitchFamily="2" charset="0"/>
                <a:ea typeface="+mn-ea"/>
                <a:cs typeface="+mn-cs"/>
              </a:rPr>
              <a:t>Les calculs de la feuille </a:t>
            </a:r>
            <a:r>
              <a:rPr kumimoji="0" lang="fr-FR" sz="2800" b="0" i="0" u="none" strike="noStrike" kern="1200" cap="none" spc="0" normalizeH="0" baseline="0" noProof="0" dirty="0" err="1">
                <a:ln>
                  <a:noFill/>
                </a:ln>
                <a:solidFill>
                  <a:prstClr val="black"/>
                </a:solidFill>
                <a:effectLst/>
                <a:uLnTx/>
                <a:uFillTx/>
                <a:latin typeface="Atkinson Hyperlegible" pitchFamily="2" charset="0"/>
                <a:ea typeface="+mn-ea"/>
                <a:cs typeface="+mn-cs"/>
              </a:rPr>
              <a:t>R1</a:t>
            </a:r>
            <a:r>
              <a:rPr kumimoji="0" lang="fr-FR" sz="2800" b="0" i="0" u="none" strike="noStrike" kern="1200" cap="none" spc="0" normalizeH="0" baseline="0" noProof="0" dirty="0">
                <a:ln>
                  <a:noFill/>
                </a:ln>
                <a:solidFill>
                  <a:prstClr val="black"/>
                </a:solidFill>
                <a:effectLst/>
                <a:uLnTx/>
                <a:uFillTx/>
                <a:latin typeface="Atkinson Hyperlegible" pitchFamily="2" charset="0"/>
                <a:ea typeface="+mn-ea"/>
                <a:cs typeface="+mn-cs"/>
              </a:rPr>
              <a:t> sont utilisés comme sources de données pour le calcul de tous les résultats (feuilles R2 à </a:t>
            </a:r>
            <a:r>
              <a:rPr kumimoji="0" lang="fr-FR" sz="2800" b="0" i="0" u="none" strike="noStrike" kern="1200" cap="none" spc="0" normalizeH="0" baseline="0" noProof="0" dirty="0" err="1">
                <a:ln>
                  <a:noFill/>
                </a:ln>
                <a:solidFill>
                  <a:prstClr val="black"/>
                </a:solidFill>
                <a:effectLst/>
                <a:uLnTx/>
                <a:uFillTx/>
                <a:latin typeface="Atkinson Hyperlegible" pitchFamily="2" charset="0"/>
                <a:ea typeface="+mn-ea"/>
                <a:cs typeface="+mn-cs"/>
              </a:rPr>
              <a:t>R5</a:t>
            </a:r>
            <a:r>
              <a:rPr kumimoji="0" lang="fr-FR" sz="2800" b="0" i="0" u="none" strike="noStrike" kern="1200" cap="none" spc="0" normalizeH="0" baseline="0" noProof="0" dirty="0">
                <a:ln>
                  <a:noFill/>
                </a:ln>
                <a:solidFill>
                  <a:prstClr val="black"/>
                </a:solidFill>
                <a:effectLst/>
                <a:uLnTx/>
                <a:uFillTx/>
                <a:latin typeface="Atkinson Hyperlegible" pitchFamily="2" charset="0"/>
                <a:ea typeface="+mn-ea"/>
                <a:cs typeface="+mn-cs"/>
              </a:rPr>
              <a:t>)</a:t>
            </a:r>
          </a:p>
          <a:p>
            <a:pPr marL="1428750" lvl="2" indent="-514350">
              <a:spcAft>
                <a:spcPts val="600"/>
              </a:spcAft>
              <a:buClr>
                <a:srgbClr val="119C94"/>
              </a:buClr>
              <a:buFont typeface="Arial" panose="020B0604020202020204" pitchFamily="34" charset="0"/>
              <a:buChar char="•"/>
              <a:defRPr/>
            </a:pPr>
            <a:r>
              <a:rPr lang="fr-FR" sz="2800" dirty="0">
                <a:solidFill>
                  <a:prstClr val="black"/>
                </a:solidFill>
                <a:latin typeface="Atkinson Hyperlegible" pitchFamily="2" charset="0"/>
              </a:rPr>
              <a:t>D</a:t>
            </a:r>
            <a:r>
              <a:rPr kumimoji="0" lang="fr-FR" sz="2800" b="0" i="0" u="none" strike="noStrike" kern="1200" cap="none" spc="0" normalizeH="0" baseline="0" noProof="0" dirty="0">
                <a:ln>
                  <a:noFill/>
                </a:ln>
                <a:solidFill>
                  <a:prstClr val="black"/>
                </a:solidFill>
                <a:effectLst/>
                <a:uLnTx/>
                <a:uFillTx/>
                <a:latin typeface="Atkinson Hyperlegible" pitchFamily="2" charset="0"/>
                <a:ea typeface="+mn-ea"/>
                <a:cs typeface="+mn-cs"/>
              </a:rPr>
              <a:t>es manipulations de la feuille </a:t>
            </a:r>
            <a:r>
              <a:rPr kumimoji="0" lang="fr-FR" sz="2800" b="0" i="0" u="none" strike="noStrike" kern="1200" cap="none" spc="0" normalizeH="0" baseline="0" noProof="0" dirty="0" err="1">
                <a:ln>
                  <a:noFill/>
                </a:ln>
                <a:solidFill>
                  <a:prstClr val="black"/>
                </a:solidFill>
                <a:effectLst/>
                <a:uLnTx/>
                <a:uFillTx/>
                <a:latin typeface="Atkinson Hyperlegible" pitchFamily="2" charset="0"/>
                <a:ea typeface="+mn-ea"/>
                <a:cs typeface="+mn-cs"/>
              </a:rPr>
              <a:t>R.1</a:t>
            </a:r>
            <a:r>
              <a:rPr kumimoji="0" lang="fr-FR" sz="2800" b="0" i="0" u="none" strike="noStrike" kern="1200" cap="none" spc="0" normalizeH="0" baseline="0" noProof="0" dirty="0">
                <a:ln>
                  <a:noFill/>
                </a:ln>
                <a:solidFill>
                  <a:prstClr val="black"/>
                </a:solidFill>
                <a:effectLst/>
                <a:uLnTx/>
                <a:uFillTx/>
                <a:latin typeface="Atkinson Hyperlegible" pitchFamily="2" charset="0"/>
                <a:ea typeface="+mn-ea"/>
                <a:cs typeface="+mn-cs"/>
              </a:rPr>
              <a:t> </a:t>
            </a:r>
            <a:r>
              <a:rPr lang="fr-FR" sz="2800" dirty="0">
                <a:solidFill>
                  <a:prstClr val="black"/>
                </a:solidFill>
                <a:latin typeface="Atkinson Hyperlegible" pitchFamily="2" charset="0"/>
              </a:rPr>
              <a:t>risquent d’</a:t>
            </a:r>
            <a:r>
              <a:rPr kumimoji="0" lang="fr-FR" sz="2800" b="0" i="0" u="none" strike="noStrike" kern="1200" cap="none" spc="0" normalizeH="0" baseline="0" noProof="0" dirty="0">
                <a:ln>
                  <a:noFill/>
                </a:ln>
                <a:solidFill>
                  <a:prstClr val="black"/>
                </a:solidFill>
                <a:effectLst/>
                <a:uLnTx/>
                <a:uFillTx/>
                <a:latin typeface="Atkinson Hyperlegible Bold" panose="020B0604020202020204" charset="0"/>
              </a:rPr>
              <a:t>interférer avec les résultats</a:t>
            </a:r>
          </a:p>
          <a:p>
            <a:pPr marL="457200" marR="0" lvl="1" indent="0" algn="l" defTabSz="914400" rtl="0" eaLnBrk="1" fontAlgn="auto" latinLnBrk="0" hangingPunct="1">
              <a:lnSpc>
                <a:spcPct val="100000"/>
              </a:lnSpc>
              <a:spcBef>
                <a:spcPts val="0"/>
              </a:spcBef>
              <a:spcAft>
                <a:spcPts val="2400"/>
              </a:spcAft>
              <a:buClr>
                <a:srgbClr val="0D7974"/>
              </a:buClr>
              <a:buSzTx/>
              <a:buFontTx/>
              <a:buNone/>
              <a:tabLst/>
              <a:defRPr/>
            </a:pPr>
            <a:endParaRPr kumimoji="0" lang="en-GB" sz="2600" b="0" i="0" u="none" strike="noStrike" kern="1200" cap="none" spc="0" normalizeH="0" baseline="0" noProof="0" dirty="0">
              <a:ln>
                <a:noFill/>
              </a:ln>
              <a:solidFill>
                <a:prstClr val="black"/>
              </a:solidFill>
              <a:effectLst/>
              <a:uLnTx/>
              <a:uFillTx/>
              <a:latin typeface="Atkinson Hyperlegible" pitchFamily="2" charset="0"/>
              <a:ea typeface="+mn-ea"/>
              <a:cs typeface="+mn-cs"/>
            </a:endParaRPr>
          </a:p>
        </p:txBody>
      </p:sp>
      <p:sp>
        <p:nvSpPr>
          <p:cNvPr id="18" name="TextBox 17">
            <a:extLst>
              <a:ext uri="{FF2B5EF4-FFF2-40B4-BE49-F238E27FC236}">
                <a16:creationId xmlns:a16="http://schemas.microsoft.com/office/drawing/2014/main" id="{547584C1-9EEC-4228-84E5-D1C3CC878AA3}"/>
              </a:ext>
            </a:extLst>
          </p:cNvPr>
          <p:cNvSpPr txBox="1"/>
          <p:nvPr/>
        </p:nvSpPr>
        <p:spPr>
          <a:xfrm>
            <a:off x="1786266" y="6325433"/>
            <a:ext cx="16196934" cy="1908215"/>
          </a:xfrm>
          <a:prstGeom prst="rect">
            <a:avLst/>
          </a:prstGeom>
          <a:noFill/>
        </p:spPr>
        <p:txBody>
          <a:bodyPr wrap="square">
            <a:spAutoFit/>
          </a:bodyPr>
          <a:lstStyle/>
          <a:p>
            <a:pPr marL="457200" marR="0" lvl="0" indent="-457200" algn="l" defTabSz="914400" rtl="0" eaLnBrk="1" fontAlgn="auto" latinLnBrk="0" hangingPunct="1">
              <a:spcBef>
                <a:spcPts val="0"/>
              </a:spcBef>
              <a:spcAft>
                <a:spcPts val="1800"/>
              </a:spcAft>
              <a:buClr>
                <a:srgbClr val="119C94"/>
              </a:buClr>
              <a:buSzTx/>
              <a:buFontTx/>
              <a:buBlip>
                <a:blip r:embed="rId3"/>
              </a:buBlip>
              <a:tabLst/>
              <a:defRPr/>
            </a:pPr>
            <a:r>
              <a:rPr kumimoji="0" lang="fr-FR"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Manipulez plutôt la feuille </a:t>
            </a:r>
            <a:r>
              <a:rPr kumimoji="0" lang="fr-FR" sz="32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R.5</a:t>
            </a:r>
            <a:endParaRPr kumimoji="0" lang="fr-FR"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a:p>
            <a:pPr marL="1371600" lvl="2" indent="-457200">
              <a:spcAft>
                <a:spcPts val="1800"/>
              </a:spcAft>
              <a:buClr>
                <a:srgbClr val="119C94"/>
              </a:buClr>
              <a:buFont typeface="Arial" panose="020B0604020202020204" pitchFamily="34" charset="0"/>
              <a:buChar char="•"/>
              <a:defRPr/>
            </a:pPr>
            <a:r>
              <a:rPr kumimoji="0" lang="fr-FR" sz="2800" b="0" i="0" u="none" strike="noStrike" kern="1200" cap="none" spc="0" normalizeH="0" baseline="0" noProof="0" dirty="0">
                <a:ln>
                  <a:noFill/>
                </a:ln>
                <a:solidFill>
                  <a:prstClr val="black"/>
                </a:solidFill>
                <a:effectLst/>
                <a:uLnTx/>
                <a:uFillTx/>
                <a:latin typeface="Atkinson Hyperlegible" pitchFamily="2" charset="0"/>
                <a:ea typeface="+mn-ea"/>
                <a:cs typeface="+mn-cs"/>
              </a:rPr>
              <a:t>La feuille </a:t>
            </a:r>
            <a:r>
              <a:rPr kumimoji="0" lang="fr-FR" sz="2800" b="0" i="0" u="none" strike="noStrike" kern="1200" cap="none" spc="0" normalizeH="0" baseline="0" noProof="0" dirty="0" err="1">
                <a:ln>
                  <a:noFill/>
                </a:ln>
                <a:solidFill>
                  <a:prstClr val="black"/>
                </a:solidFill>
                <a:effectLst/>
                <a:uLnTx/>
                <a:uFillTx/>
                <a:latin typeface="Atkinson Hyperlegible" pitchFamily="2" charset="0"/>
                <a:ea typeface="+mn-ea"/>
                <a:cs typeface="+mn-cs"/>
              </a:rPr>
              <a:t>R.5</a:t>
            </a:r>
            <a:r>
              <a:rPr kumimoji="0" lang="fr-FR" sz="2800" b="0" i="0" u="none" strike="noStrike" kern="1200" cap="none" spc="0" normalizeH="0" baseline="0" noProof="0" dirty="0">
                <a:ln>
                  <a:noFill/>
                </a:ln>
                <a:solidFill>
                  <a:prstClr val="black"/>
                </a:solidFill>
                <a:effectLst/>
                <a:uLnTx/>
                <a:uFillTx/>
                <a:latin typeface="Atkinson Hyperlegible" pitchFamily="2" charset="0"/>
                <a:ea typeface="+mn-ea"/>
                <a:cs typeface="+mn-cs"/>
              </a:rPr>
              <a:t> </a:t>
            </a:r>
            <a:r>
              <a:rPr lang="fr-FR" sz="2800" dirty="0">
                <a:solidFill>
                  <a:prstClr val="black"/>
                </a:solidFill>
                <a:latin typeface="Atkinson Hyperlegible" pitchFamily="2" charset="0"/>
              </a:rPr>
              <a:t>contient</a:t>
            </a:r>
            <a:r>
              <a:rPr kumimoji="0" lang="fr-FR" sz="2800" b="0" i="0" u="none" strike="noStrike" kern="1200" cap="none" spc="0" normalizeH="0" baseline="0" noProof="0" dirty="0">
                <a:ln>
                  <a:noFill/>
                </a:ln>
                <a:solidFill>
                  <a:prstClr val="black"/>
                </a:solidFill>
                <a:effectLst/>
                <a:uLnTx/>
                <a:uFillTx/>
                <a:latin typeface="Atkinson Hyperlegible" pitchFamily="2" charset="0"/>
                <a:ea typeface="+mn-ea"/>
                <a:cs typeface="+mn-cs"/>
              </a:rPr>
              <a:t> les mêmes variables que la feuille </a:t>
            </a:r>
            <a:r>
              <a:rPr kumimoji="0" lang="fr-FR" sz="2800" b="0" i="0" u="none" strike="noStrike" kern="1200" cap="none" spc="0" normalizeH="0" baseline="0" noProof="0" dirty="0" err="1">
                <a:ln>
                  <a:noFill/>
                </a:ln>
                <a:solidFill>
                  <a:prstClr val="black"/>
                </a:solidFill>
                <a:effectLst/>
                <a:uLnTx/>
                <a:uFillTx/>
                <a:latin typeface="Atkinson Hyperlegible" pitchFamily="2" charset="0"/>
                <a:ea typeface="+mn-ea"/>
                <a:cs typeface="+mn-cs"/>
              </a:rPr>
              <a:t>R.1</a:t>
            </a:r>
            <a:endParaRPr kumimoji="0" lang="fr-FR" sz="2800" b="0" i="0" u="none" strike="noStrike" kern="1200" cap="none" spc="0" normalizeH="0" baseline="0" noProof="0" dirty="0">
              <a:ln>
                <a:noFill/>
              </a:ln>
              <a:solidFill>
                <a:prstClr val="black"/>
              </a:solidFill>
              <a:effectLst/>
              <a:uLnTx/>
              <a:uFillTx/>
              <a:latin typeface="Atkinson Hyperlegible" pitchFamily="2" charset="0"/>
              <a:ea typeface="+mn-ea"/>
              <a:cs typeface="+mn-cs"/>
            </a:endParaRPr>
          </a:p>
          <a:p>
            <a:pPr marL="1371600" lvl="2" indent="-457200">
              <a:spcAft>
                <a:spcPts val="600"/>
              </a:spcAft>
              <a:buClr>
                <a:srgbClr val="119C94"/>
              </a:buClr>
              <a:buFont typeface="Arial" panose="020B0604020202020204" pitchFamily="34" charset="0"/>
              <a:buChar char="•"/>
              <a:defRPr/>
            </a:pPr>
            <a:r>
              <a:rPr kumimoji="0" lang="fr-FR" sz="2800" b="0" i="0" u="none" strike="noStrike" kern="1200" cap="none" spc="0" normalizeH="0" baseline="0" noProof="0" dirty="0">
                <a:ln>
                  <a:noFill/>
                </a:ln>
                <a:solidFill>
                  <a:prstClr val="black"/>
                </a:solidFill>
                <a:effectLst/>
                <a:uLnTx/>
                <a:uFillTx/>
                <a:latin typeface="Atkinson Hyperlegible" pitchFamily="2" charset="0"/>
                <a:ea typeface="+mn-ea"/>
                <a:cs typeface="+mn-cs"/>
              </a:rPr>
              <a:t>Pour trier/manipuler/explorer les </a:t>
            </a:r>
            <a:r>
              <a:rPr lang="fr-FR" sz="2800" dirty="0">
                <a:solidFill>
                  <a:prstClr val="black"/>
                </a:solidFill>
                <a:latin typeface="Atkinson Hyperlegible" pitchFamily="2" charset="0"/>
              </a:rPr>
              <a:t>éléments </a:t>
            </a:r>
            <a:r>
              <a:rPr kumimoji="0" lang="fr-FR" sz="2800" b="0" i="0" u="none" strike="noStrike" kern="1200" cap="none" spc="0" normalizeH="0" baseline="0" noProof="0" dirty="0">
                <a:ln>
                  <a:noFill/>
                </a:ln>
                <a:solidFill>
                  <a:prstClr val="black"/>
                </a:solidFill>
                <a:effectLst/>
                <a:uLnTx/>
                <a:uFillTx/>
                <a:latin typeface="Atkinson Hyperlegible" pitchFamily="2" charset="0"/>
                <a:ea typeface="+mn-ea"/>
                <a:cs typeface="+mn-cs"/>
              </a:rPr>
              <a:t>affichés dans la feuille </a:t>
            </a:r>
            <a:r>
              <a:rPr kumimoji="0" lang="fr-FR" sz="2800" b="0" i="0" u="none" strike="noStrike" kern="1200" cap="none" spc="0" normalizeH="0" baseline="0" noProof="0" dirty="0" err="1">
                <a:ln>
                  <a:noFill/>
                </a:ln>
                <a:solidFill>
                  <a:prstClr val="black"/>
                </a:solidFill>
                <a:effectLst/>
                <a:uLnTx/>
                <a:uFillTx/>
                <a:latin typeface="Atkinson Hyperlegible" pitchFamily="2" charset="0"/>
                <a:ea typeface="+mn-ea"/>
                <a:cs typeface="+mn-cs"/>
              </a:rPr>
              <a:t>R1</a:t>
            </a:r>
            <a:r>
              <a:rPr kumimoji="0" lang="fr-FR" sz="2800" b="0" i="0" u="none" strike="noStrike" kern="1200" cap="none" spc="0" normalizeH="0" baseline="0" noProof="0" dirty="0">
                <a:ln>
                  <a:noFill/>
                </a:ln>
                <a:solidFill>
                  <a:prstClr val="black"/>
                </a:solidFill>
                <a:effectLst/>
                <a:uLnTx/>
                <a:uFillTx/>
                <a:latin typeface="Atkinson Hyperlegible" pitchFamily="2" charset="0"/>
                <a:ea typeface="+mn-ea"/>
                <a:cs typeface="+mn-cs"/>
              </a:rPr>
              <a:t>, utilisez la feuille </a:t>
            </a:r>
            <a:r>
              <a:rPr kumimoji="0" lang="fr-FR" sz="2800" b="0" i="0" u="none" strike="noStrike" kern="1200" cap="none" spc="0" normalizeH="0" baseline="0" noProof="0" dirty="0" err="1">
                <a:ln>
                  <a:noFill/>
                </a:ln>
                <a:solidFill>
                  <a:prstClr val="black"/>
                </a:solidFill>
                <a:effectLst/>
                <a:uLnTx/>
                <a:uFillTx/>
                <a:latin typeface="Atkinson Hyperlegible" pitchFamily="2" charset="0"/>
                <a:ea typeface="+mn-ea"/>
                <a:cs typeface="+mn-cs"/>
              </a:rPr>
              <a:t>R5</a:t>
            </a:r>
            <a:endParaRPr kumimoji="0" lang="fr-FR" sz="2800" b="0" i="0" u="none" strike="noStrike" kern="1200" cap="none" spc="0" normalizeH="0" baseline="0" noProof="0" dirty="0">
              <a:ln>
                <a:noFill/>
              </a:ln>
              <a:solidFill>
                <a:prstClr val="black"/>
              </a:solidFill>
              <a:effectLst/>
              <a:uLnTx/>
              <a:uFillTx/>
              <a:latin typeface="Atkinson Hyperlegible" pitchFamily="2" charset="0"/>
              <a:ea typeface="+mn-ea"/>
              <a:cs typeface="+mn-cs"/>
            </a:endParaRPr>
          </a:p>
        </p:txBody>
      </p:sp>
      <p:sp>
        <p:nvSpPr>
          <p:cNvPr id="7" name="Slide Number Placeholder 6">
            <a:extLst>
              <a:ext uri="{FF2B5EF4-FFF2-40B4-BE49-F238E27FC236}">
                <a16:creationId xmlns:a16="http://schemas.microsoft.com/office/drawing/2014/main" id="{9627D769-FAEE-63BD-4EE0-39A358F7BA13}"/>
              </a:ext>
            </a:extLst>
          </p:cNvPr>
          <p:cNvSpPr>
            <a:spLocks noGrp="1"/>
          </p:cNvSpPr>
          <p:nvPr>
            <p:ph type="sldNum" sz="quarter" idx="7"/>
          </p:nvPr>
        </p:nvSpPr>
        <p:spPr/>
        <p:txBody>
          <a:bodyPr/>
          <a:lstStyle/>
          <a:p>
            <a:fld id="{B6F15528-21DE-4FAA-801E-634DDDAF4B2B}" type="slidenum">
              <a:rPr lang="en-US" smtClean="0"/>
              <a:t>18</a:t>
            </a:fld>
            <a:endParaRPr lang="en-US"/>
          </a:p>
        </p:txBody>
      </p:sp>
    </p:spTree>
    <p:extLst>
      <p:ext uri="{BB962C8B-B14F-4D97-AF65-F5344CB8AC3E}">
        <p14:creationId xmlns:p14="http://schemas.microsoft.com/office/powerpoint/2010/main" val="23723404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838200" y="-2009227"/>
            <a:ext cx="10515599" cy="3178898"/>
            <a:chOff x="0" y="-47625"/>
            <a:chExt cx="1261441"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261441"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1011269" y="466432"/>
            <a:ext cx="98853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Que contient la feuille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R.2 </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7" name="Rectangle: Rounded Corners 6">
            <a:extLst>
              <a:ext uri="{FF2B5EF4-FFF2-40B4-BE49-F238E27FC236}">
                <a16:creationId xmlns:a16="http://schemas.microsoft.com/office/drawing/2014/main" id="{E43A8A1F-53E2-E0D9-6D59-2DD356C6ACCA}"/>
              </a:ext>
            </a:extLst>
          </p:cNvPr>
          <p:cNvSpPr/>
          <p:nvPr/>
        </p:nvSpPr>
        <p:spPr>
          <a:xfrm>
            <a:off x="2514600" y="1470239"/>
            <a:ext cx="12496799" cy="829414"/>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093AD826-5CAE-A5A1-065D-6FBD118B3B79}"/>
              </a:ext>
            </a:extLst>
          </p:cNvPr>
          <p:cNvSpPr txBox="1"/>
          <p:nvPr/>
        </p:nvSpPr>
        <p:spPr>
          <a:xfrm>
            <a:off x="1586237" y="1629156"/>
            <a:ext cx="14353524" cy="523220"/>
          </a:xfrm>
          <a:prstGeom prst="rect">
            <a:avLst/>
          </a:prstGeom>
          <a:noFill/>
        </p:spPr>
        <p:txBody>
          <a:bodyPr wrap="square" rtlCol="0">
            <a:spAutoFit/>
          </a:bodyPr>
          <a:lstStyle/>
          <a:p>
            <a:pPr algn="ctr"/>
            <a:r>
              <a:rPr lang="fr-FR" sz="2800" dirty="0">
                <a:latin typeface="ADLaM Display" panose="02010000000000000000" pitchFamily="2" charset="0"/>
                <a:ea typeface="ADLaM Display" panose="02010000000000000000" pitchFamily="2" charset="0"/>
                <a:cs typeface="ADLaM Display" panose="02010000000000000000" pitchFamily="2" charset="0"/>
              </a:rPr>
              <a:t>Tous les </a:t>
            </a:r>
            <a:r>
              <a:rPr lang="fr-FR"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paramètres </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de l'analyse PAMI </a:t>
            </a:r>
            <a:r>
              <a:rPr lang="fr-FR" sz="2800" dirty="0">
                <a:latin typeface="ADLaM Display" panose="02010000000000000000" pitchFamily="2" charset="0"/>
                <a:ea typeface="ADLaM Display" panose="02010000000000000000" pitchFamily="2" charset="0"/>
                <a:cs typeface="ADLaM Display" panose="02010000000000000000" pitchFamily="2" charset="0"/>
              </a:rPr>
              <a:t>sont </a:t>
            </a:r>
            <a:r>
              <a:rPr lang="fr-FR" sz="2800" dirty="0" err="1">
                <a:latin typeface="ADLaM Display" panose="02010000000000000000" pitchFamily="2" charset="0"/>
                <a:ea typeface="ADLaM Display" panose="02010000000000000000" pitchFamily="2" charset="0"/>
                <a:cs typeface="ADLaM Display" panose="02010000000000000000" pitchFamily="2" charset="0"/>
              </a:rPr>
              <a:t>résumés </a:t>
            </a:r>
            <a:r>
              <a:rPr lang="fr-FR" sz="2800" dirty="0">
                <a:latin typeface="ADLaM Display" panose="02010000000000000000" pitchFamily="2" charset="0"/>
                <a:ea typeface="ADLaM Display" panose="02010000000000000000" pitchFamily="2" charset="0"/>
                <a:cs typeface="ADLaM Display" panose="02010000000000000000" pitchFamily="2" charset="0"/>
              </a:rPr>
              <a:t>dans la feuille R2</a:t>
            </a:r>
            <a:endParaRPr lang="en-US" sz="2800" dirty="0">
              <a:latin typeface="ADLaM Display" panose="02010000000000000000" pitchFamily="2" charset="0"/>
              <a:ea typeface="ADLaM Display" panose="02010000000000000000" pitchFamily="2" charset="0"/>
              <a:cs typeface="ADLaM Display" panose="02010000000000000000" pitchFamily="2" charset="0"/>
            </a:endParaRPr>
          </a:p>
        </p:txBody>
      </p:sp>
      <p:grpSp>
        <p:nvGrpSpPr>
          <p:cNvPr id="10" name="Group 9">
            <a:extLst>
              <a:ext uri="{FF2B5EF4-FFF2-40B4-BE49-F238E27FC236}">
                <a16:creationId xmlns:a16="http://schemas.microsoft.com/office/drawing/2014/main" id="{3410C6C5-BEE9-49D4-030B-BBAAC987ACD8}"/>
              </a:ext>
            </a:extLst>
          </p:cNvPr>
          <p:cNvGrpSpPr/>
          <p:nvPr/>
        </p:nvGrpSpPr>
        <p:grpSpPr>
          <a:xfrm>
            <a:off x="42223" y="2920910"/>
            <a:ext cx="2841685" cy="2244928"/>
            <a:chOff x="-18605" y="2442867"/>
            <a:chExt cx="2841685" cy="2244928"/>
          </a:xfrm>
        </p:grpSpPr>
        <p:sp>
          <p:nvSpPr>
            <p:cNvPr id="11" name="TextBox 10">
              <a:extLst>
                <a:ext uri="{FF2B5EF4-FFF2-40B4-BE49-F238E27FC236}">
                  <a16:creationId xmlns:a16="http://schemas.microsoft.com/office/drawing/2014/main" id="{3081A48F-180E-4155-26F4-69AD70CAD6A8}"/>
                </a:ext>
              </a:extLst>
            </p:cNvPr>
            <p:cNvSpPr txBox="1"/>
            <p:nvPr/>
          </p:nvSpPr>
          <p:spPr>
            <a:xfrm>
              <a:off x="29576" y="3395133"/>
              <a:ext cx="2793504" cy="1292662"/>
            </a:xfrm>
            <a:prstGeom prst="rect">
              <a:avLst/>
            </a:prstGeom>
            <a:noFill/>
          </p:spPr>
          <p:txBody>
            <a:bodyPr wrap="square" rtlCol="0">
              <a:spAutoFit/>
            </a:bodyPr>
            <a:lstStyle/>
            <a:p>
              <a:pPr algn="ctr"/>
              <a:r>
                <a:rPr lang="fr-FR" sz="2600" dirty="0">
                  <a:latin typeface="Atkinson Hyperlegible"/>
                </a:rPr>
                <a:t>Information sur les données analysées</a:t>
              </a:r>
            </a:p>
          </p:txBody>
        </p:sp>
        <p:sp>
          <p:nvSpPr>
            <p:cNvPr id="14" name="Arrow: Pentagon 13">
              <a:extLst>
                <a:ext uri="{FF2B5EF4-FFF2-40B4-BE49-F238E27FC236}">
                  <a16:creationId xmlns:a16="http://schemas.microsoft.com/office/drawing/2014/main" id="{85460DB1-DA19-F6AE-0953-C42B80DA790C}"/>
                </a:ext>
              </a:extLst>
            </p:cNvPr>
            <p:cNvSpPr/>
            <p:nvPr/>
          </p:nvSpPr>
          <p:spPr>
            <a:xfrm>
              <a:off x="-18605" y="2442867"/>
              <a:ext cx="2759637" cy="832104"/>
            </a:xfrm>
            <a:prstGeom prst="homePlate">
              <a:avLst/>
            </a:prstGeom>
            <a:solidFill>
              <a:srgbClr val="119C94"/>
            </a:solidFill>
            <a:ln>
              <a:solidFill>
                <a:srgbClr val="119C9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600" b="1" dirty="0">
                  <a:latin typeface="Cavolini" panose="03000502040302020204" pitchFamily="66" charset="0"/>
                  <a:cs typeface="Cavolini" panose="03000502040302020204" pitchFamily="66" charset="0"/>
                </a:rPr>
                <a:t>Synthèse des données</a:t>
              </a:r>
              <a:endParaRPr lang="en-US" sz="2600" b="1" dirty="0">
                <a:latin typeface="Cavolini" panose="03000502040302020204" pitchFamily="66" charset="0"/>
                <a:cs typeface="Cavolini" panose="03000502040302020204" pitchFamily="66" charset="0"/>
              </a:endParaRPr>
            </a:p>
          </p:txBody>
        </p:sp>
      </p:grpSp>
      <p:grpSp>
        <p:nvGrpSpPr>
          <p:cNvPr id="18" name="Group 17">
            <a:extLst>
              <a:ext uri="{FF2B5EF4-FFF2-40B4-BE49-F238E27FC236}">
                <a16:creationId xmlns:a16="http://schemas.microsoft.com/office/drawing/2014/main" id="{F423F517-9881-82E0-9F8B-0DCE8E686E6D}"/>
              </a:ext>
            </a:extLst>
          </p:cNvPr>
          <p:cNvGrpSpPr/>
          <p:nvPr/>
        </p:nvGrpSpPr>
        <p:grpSpPr>
          <a:xfrm>
            <a:off x="-89169" y="5286000"/>
            <a:ext cx="3070601" cy="4213145"/>
            <a:chOff x="-149997" y="4807957"/>
            <a:chExt cx="3070601" cy="4213145"/>
          </a:xfrm>
        </p:grpSpPr>
        <p:sp>
          <p:nvSpPr>
            <p:cNvPr id="13" name="TextBox 12">
              <a:extLst>
                <a:ext uri="{FF2B5EF4-FFF2-40B4-BE49-F238E27FC236}">
                  <a16:creationId xmlns:a16="http://schemas.microsoft.com/office/drawing/2014/main" id="{CE501B7A-78CF-7A50-C8DA-CF927670D3B7}"/>
                </a:ext>
              </a:extLst>
            </p:cNvPr>
            <p:cNvSpPr txBox="1"/>
            <p:nvPr/>
          </p:nvSpPr>
          <p:spPr>
            <a:xfrm>
              <a:off x="-149997" y="6128002"/>
              <a:ext cx="3070601" cy="2893100"/>
            </a:xfrm>
            <a:prstGeom prst="rect">
              <a:avLst/>
            </a:prstGeom>
            <a:noFill/>
          </p:spPr>
          <p:txBody>
            <a:bodyPr wrap="square" rtlCol="0">
              <a:spAutoFit/>
            </a:bodyPr>
            <a:lstStyle/>
            <a:p>
              <a:pPr algn="ctr"/>
              <a:r>
                <a:rPr lang="fr-FR" sz="2600" dirty="0">
                  <a:latin typeface="Atkinson Hyperlegible"/>
                </a:rPr>
                <a:t>Comment les tests sont pris en compte dans l'analyse en fonction de la représentativité des tests</a:t>
              </a:r>
            </a:p>
          </p:txBody>
        </p:sp>
        <p:sp>
          <p:nvSpPr>
            <p:cNvPr id="15" name="Arrow: Pentagon 14">
              <a:extLst>
                <a:ext uri="{FF2B5EF4-FFF2-40B4-BE49-F238E27FC236}">
                  <a16:creationId xmlns:a16="http://schemas.microsoft.com/office/drawing/2014/main" id="{DC3DE8FE-244A-E704-82F8-C2E3BF6EF516}"/>
                </a:ext>
              </a:extLst>
            </p:cNvPr>
            <p:cNvSpPr/>
            <p:nvPr/>
          </p:nvSpPr>
          <p:spPr>
            <a:xfrm>
              <a:off x="29576" y="4807957"/>
              <a:ext cx="2711456" cy="1218894"/>
            </a:xfrm>
            <a:prstGeom prst="homePlate">
              <a:avLst/>
            </a:prstGeom>
            <a:solidFill>
              <a:srgbClr val="119C94"/>
            </a:solidFill>
            <a:ln>
              <a:solidFill>
                <a:srgbClr val="119C9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600" b="1" dirty="0">
                  <a:latin typeface="Cavolini" panose="03000502040302020204" pitchFamily="66" charset="0"/>
                  <a:cs typeface="Cavolini" panose="03000502040302020204" pitchFamily="66" charset="0"/>
                </a:rPr>
                <a:t>Indicateurs</a:t>
              </a:r>
            </a:p>
            <a:p>
              <a:pPr algn="ctr"/>
              <a:r>
                <a:rPr lang="fr-FR" sz="2600" b="1" dirty="0">
                  <a:latin typeface="Cavolini" panose="03000502040302020204" pitchFamily="66" charset="0"/>
                  <a:cs typeface="Cavolini" panose="03000502040302020204" pitchFamily="66" charset="0"/>
                </a:rPr>
                <a:t>relatifs aux tests</a:t>
              </a:r>
              <a:endParaRPr lang="en-US" sz="2600" b="1" dirty="0">
                <a:latin typeface="Cavolini" panose="03000502040302020204" pitchFamily="66" charset="0"/>
                <a:cs typeface="Cavolini" panose="03000502040302020204" pitchFamily="66" charset="0"/>
              </a:endParaRPr>
            </a:p>
          </p:txBody>
        </p:sp>
      </p:grpSp>
      <p:grpSp>
        <p:nvGrpSpPr>
          <p:cNvPr id="17" name="Group 16">
            <a:extLst>
              <a:ext uri="{FF2B5EF4-FFF2-40B4-BE49-F238E27FC236}">
                <a16:creationId xmlns:a16="http://schemas.microsoft.com/office/drawing/2014/main" id="{72B57163-C009-4CEC-F3B7-EB5911EAF3F5}"/>
              </a:ext>
            </a:extLst>
          </p:cNvPr>
          <p:cNvGrpSpPr/>
          <p:nvPr/>
        </p:nvGrpSpPr>
        <p:grpSpPr>
          <a:xfrm>
            <a:off x="14462628" y="2904435"/>
            <a:ext cx="3739373" cy="2742378"/>
            <a:chOff x="14401800" y="2426392"/>
            <a:chExt cx="3739373" cy="2742378"/>
          </a:xfrm>
        </p:grpSpPr>
        <p:sp>
          <p:nvSpPr>
            <p:cNvPr id="12" name="TextBox 11">
              <a:extLst>
                <a:ext uri="{FF2B5EF4-FFF2-40B4-BE49-F238E27FC236}">
                  <a16:creationId xmlns:a16="http://schemas.microsoft.com/office/drawing/2014/main" id="{7CD63607-AB15-C39C-9E0E-A0549A10876F}"/>
                </a:ext>
              </a:extLst>
            </p:cNvPr>
            <p:cNvSpPr txBox="1"/>
            <p:nvPr/>
          </p:nvSpPr>
          <p:spPr>
            <a:xfrm>
              <a:off x="15150621" y="3475999"/>
              <a:ext cx="2975562" cy="1692771"/>
            </a:xfrm>
            <a:prstGeom prst="rect">
              <a:avLst/>
            </a:prstGeom>
            <a:noFill/>
          </p:spPr>
          <p:txBody>
            <a:bodyPr wrap="square" rtlCol="0">
              <a:spAutoFit/>
            </a:bodyPr>
            <a:lstStyle/>
            <a:p>
              <a:pPr algn="ctr"/>
              <a:r>
                <a:rPr lang="fr-FR" sz="2600" dirty="0">
                  <a:latin typeface="Atkinson Hyperlegible"/>
                </a:rPr>
                <a:t>Échelle de score des indicateurs en fonction de leur distribution</a:t>
              </a:r>
            </a:p>
          </p:txBody>
        </p:sp>
        <p:sp>
          <p:nvSpPr>
            <p:cNvPr id="16" name="Arrow: Left 15">
              <a:extLst>
                <a:ext uri="{FF2B5EF4-FFF2-40B4-BE49-F238E27FC236}">
                  <a16:creationId xmlns:a16="http://schemas.microsoft.com/office/drawing/2014/main" id="{7F0F99A1-C58F-AD4D-EFF3-ECF24C3772F1}"/>
                </a:ext>
              </a:extLst>
            </p:cNvPr>
            <p:cNvSpPr/>
            <p:nvPr/>
          </p:nvSpPr>
          <p:spPr>
            <a:xfrm>
              <a:off x="14401800" y="2426392"/>
              <a:ext cx="3739373" cy="829414"/>
            </a:xfrm>
            <a:prstGeom prst="leftArrow">
              <a:avLst>
                <a:gd name="adj1" fmla="val 100000"/>
                <a:gd name="adj2" fmla="val 50000"/>
              </a:avLst>
            </a:prstGeom>
            <a:solidFill>
              <a:srgbClr val="119C94"/>
            </a:solidFill>
            <a:ln>
              <a:solidFill>
                <a:srgbClr val="119C9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600" b="1" dirty="0">
                  <a:latin typeface="Cavolini" panose="03000502040302020204" pitchFamily="66" charset="0"/>
                  <a:cs typeface="Cavolini" panose="03000502040302020204" pitchFamily="66" charset="0"/>
                </a:rPr>
                <a:t>Indicateurs</a:t>
              </a:r>
            </a:p>
            <a:p>
              <a:pPr algn="ctr"/>
              <a:r>
                <a:rPr lang="fr-FR" sz="2600" b="1" dirty="0">
                  <a:latin typeface="Cavolini" panose="03000502040302020204" pitchFamily="66" charset="0"/>
                  <a:cs typeface="Cavolini" panose="03000502040302020204" pitchFamily="66" charset="0"/>
                </a:rPr>
                <a:t>épidémiologique</a:t>
              </a:r>
              <a:r>
                <a:rPr lang="en-US" sz="2600" b="1" dirty="0">
                  <a:latin typeface="Cavolini" panose="03000502040302020204" pitchFamily="66" charset="0"/>
                  <a:cs typeface="Cavolini" panose="03000502040302020204" pitchFamily="66" charset="0"/>
                </a:rPr>
                <a:t>s</a:t>
              </a:r>
              <a:endParaRPr lang="fr-FR" sz="2600" b="1" dirty="0">
                <a:latin typeface="Cavolini" panose="03000502040302020204" pitchFamily="66" charset="0"/>
                <a:cs typeface="Cavolini" panose="03000502040302020204" pitchFamily="66" charset="0"/>
              </a:endParaRPr>
            </a:p>
          </p:txBody>
        </p:sp>
      </p:grpSp>
      <p:pic>
        <p:nvPicPr>
          <p:cNvPr id="2" name="Espace réservé du contenu 3" descr="Une image contenant texte, capture d’écran, Police, Page web&#10;&#10;Le contenu généré par l’IA peut être incorrect.">
            <a:extLst>
              <a:ext uri="{FF2B5EF4-FFF2-40B4-BE49-F238E27FC236}">
                <a16:creationId xmlns:a16="http://schemas.microsoft.com/office/drawing/2014/main" id="{278A34CC-6824-0267-52D9-DC3ACF9D89BD}"/>
              </a:ext>
            </a:extLst>
          </p:cNvPr>
          <p:cNvPicPr>
            <a:picLocks noChangeAspect="1"/>
          </p:cNvPicPr>
          <p:nvPr/>
        </p:nvPicPr>
        <p:blipFill>
          <a:blip r:embed="rId3"/>
          <a:stretch>
            <a:fillRect/>
          </a:stretch>
        </p:blipFill>
        <p:spPr>
          <a:xfrm>
            <a:off x="2859394" y="2990436"/>
            <a:ext cx="11603234" cy="5826325"/>
          </a:xfrm>
          <a:prstGeom prst="rect">
            <a:avLst/>
          </a:prstGeom>
        </p:spPr>
      </p:pic>
      <p:sp>
        <p:nvSpPr>
          <p:cNvPr id="19" name="Slide Number Placeholder 18">
            <a:extLst>
              <a:ext uri="{FF2B5EF4-FFF2-40B4-BE49-F238E27FC236}">
                <a16:creationId xmlns:a16="http://schemas.microsoft.com/office/drawing/2014/main" id="{A6D0B016-E425-6713-0F15-A4FBCDDC8A5A}"/>
              </a:ext>
            </a:extLst>
          </p:cNvPr>
          <p:cNvSpPr>
            <a:spLocks noGrp="1"/>
          </p:cNvSpPr>
          <p:nvPr>
            <p:ph type="sldNum" sz="quarter" idx="7"/>
          </p:nvPr>
        </p:nvSpPr>
        <p:spPr/>
        <p:txBody>
          <a:bodyPr/>
          <a:lstStyle/>
          <a:p>
            <a:fld id="{B6F15528-21DE-4FAA-801E-634DDDAF4B2B}" type="slidenum">
              <a:rPr lang="en-US" smtClean="0"/>
              <a:t>19</a:t>
            </a:fld>
            <a:endParaRPr lang="en-US"/>
          </a:p>
        </p:txBody>
      </p:sp>
    </p:spTree>
    <p:extLst>
      <p:ext uri="{BB962C8B-B14F-4D97-AF65-F5344CB8AC3E}">
        <p14:creationId xmlns:p14="http://schemas.microsoft.com/office/powerpoint/2010/main" val="32631785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men looking at a computer&#10;&#10;AI-generated content may be incorrect.">
            <a:extLst>
              <a:ext uri="{FF2B5EF4-FFF2-40B4-BE49-F238E27FC236}">
                <a16:creationId xmlns:a16="http://schemas.microsoft.com/office/drawing/2014/main" id="{9CE252DB-C744-A901-6527-36F4319F37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643"/>
            <a:ext cx="18363057" cy="10285714"/>
          </a:xfrm>
          <a:prstGeom prst="rect">
            <a:avLst/>
          </a:prstGeom>
        </p:spPr>
      </p:pic>
    </p:spTree>
    <p:extLst>
      <p:ext uri="{BB962C8B-B14F-4D97-AF65-F5344CB8AC3E}">
        <p14:creationId xmlns:p14="http://schemas.microsoft.com/office/powerpoint/2010/main" val="6747765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071DFDA3-6E63-DA4E-F72C-B3CFB259CAF6}"/>
              </a:ext>
            </a:extLst>
          </p:cNvPr>
          <p:cNvSpPr/>
          <p:nvPr/>
        </p:nvSpPr>
        <p:spPr>
          <a:xfrm>
            <a:off x="-1334308" y="-1023630"/>
            <a:ext cx="12535708" cy="2643349"/>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196977" y="-2009227"/>
            <a:ext cx="7740531" cy="317889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7">
            <a:extLst>
              <a:ext uri="{FF2B5EF4-FFF2-40B4-BE49-F238E27FC236}">
                <a16:creationId xmlns:a16="http://schemas.microsoft.com/office/drawing/2014/main" id="{C76E0F1B-3B95-F50F-F17F-A7612D3CCB67}"/>
              </a:ext>
            </a:extLst>
          </p:cNvPr>
          <p:cNvSpPr txBox="1"/>
          <p:nvPr/>
        </p:nvSpPr>
        <p:spPr>
          <a:xfrm>
            <a:off x="859117" y="644172"/>
            <a:ext cx="98853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Comment utiliser la </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feuille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R.2</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8" name="TextBox 7">
            <a:extLst>
              <a:ext uri="{FF2B5EF4-FFF2-40B4-BE49-F238E27FC236}">
                <a16:creationId xmlns:a16="http://schemas.microsoft.com/office/drawing/2014/main" id="{CB679B41-68B6-1991-39FD-E8298C80E2DB}"/>
              </a:ext>
            </a:extLst>
          </p:cNvPr>
          <p:cNvSpPr txBox="1"/>
          <p:nvPr/>
        </p:nvSpPr>
        <p:spPr>
          <a:xfrm>
            <a:off x="903515" y="3799239"/>
            <a:ext cx="16916399" cy="1031051"/>
          </a:xfrm>
          <a:prstGeom prst="rect">
            <a:avLst/>
          </a:prstGeom>
          <a:noFill/>
        </p:spPr>
        <p:txBody>
          <a:bodyPr wrap="square">
            <a:spAutoFit/>
          </a:bodyPr>
          <a:lstStyle/>
          <a:p>
            <a:pPr marL="514350" indent="-514350">
              <a:spcAft>
                <a:spcPts val="600"/>
              </a:spcAft>
              <a:buBlip>
                <a:blip r:embed="rId3"/>
              </a:buBlip>
            </a:pPr>
            <a:r>
              <a:rPr lang="fr-FR" sz="2800" dirty="0">
                <a:latin typeface="Atkinson Hyperlegible"/>
              </a:rPr>
              <a:t>Détecter toute incohérence indicative d’</a:t>
            </a:r>
            <a:r>
              <a:rPr lang="fr-FR" sz="2800" b="1" dirty="0">
                <a:solidFill>
                  <a:srgbClr val="119C94"/>
                </a:solidFill>
                <a:latin typeface="Atkinson Hyperlegible Bold" panose="020B0604020202020204" charset="0"/>
              </a:rPr>
              <a:t>erreurs dans le jeu de données ou son </a:t>
            </a:r>
            <a:r>
              <a:rPr lang="en-GB" sz="2800" b="1" dirty="0">
                <a:solidFill>
                  <a:srgbClr val="119C94"/>
                </a:solidFill>
                <a:latin typeface="Atkinson Hyperlegible Bold" panose="020B0604020202020204" charset="0"/>
              </a:rPr>
              <a:t>formatage</a:t>
            </a:r>
            <a:endParaRPr lang="fr-FR" sz="2800" b="1" dirty="0">
              <a:solidFill>
                <a:srgbClr val="119C94"/>
              </a:solidFill>
              <a:latin typeface="Atkinson Hyperlegible Bold" panose="020B0604020202020204" charset="0"/>
            </a:endParaRPr>
          </a:p>
          <a:p>
            <a:pPr>
              <a:spcAft>
                <a:spcPts val="3000"/>
              </a:spcAft>
            </a:pPr>
            <a:r>
              <a:rPr lang="fr-FR" sz="2800" b="1" dirty="0">
                <a:solidFill>
                  <a:schemeClr val="tx1">
                    <a:lumMod val="95000"/>
                    <a:lumOff val="5000"/>
                  </a:schemeClr>
                </a:solidFill>
                <a:latin typeface="Atkinson Hyperlegible Bold" panose="020B0604020202020204" charset="0"/>
              </a:rPr>
              <a:t>    (Onglet synthèse des données)</a:t>
            </a:r>
          </a:p>
        </p:txBody>
      </p:sp>
      <p:sp>
        <p:nvSpPr>
          <p:cNvPr id="11" name="TextBox 10">
            <a:extLst>
              <a:ext uri="{FF2B5EF4-FFF2-40B4-BE49-F238E27FC236}">
                <a16:creationId xmlns:a16="http://schemas.microsoft.com/office/drawing/2014/main" id="{9232A85C-9B4F-B1D7-41D2-F439DA1081B5}"/>
              </a:ext>
            </a:extLst>
          </p:cNvPr>
          <p:cNvSpPr txBox="1"/>
          <p:nvPr/>
        </p:nvSpPr>
        <p:spPr>
          <a:xfrm>
            <a:off x="847493" y="2562316"/>
            <a:ext cx="12115800" cy="584775"/>
          </a:xfrm>
          <a:prstGeom prst="rect">
            <a:avLst/>
          </a:prstGeom>
          <a:noFill/>
        </p:spPr>
        <p:txBody>
          <a:bodyPr wrap="square" rtlCol="0">
            <a:spAutoFit/>
          </a:bodyPr>
          <a:lstStyle/>
          <a:p>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Utilisez les </a:t>
            </a:r>
            <a:r>
              <a:rPr lang="en-US" sz="32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éléments</a:t>
            </a: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fournis dans la feuille </a:t>
            </a:r>
            <a:r>
              <a:rPr lang="en-US" sz="32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R.2</a:t>
            </a: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pour :</a:t>
            </a:r>
          </a:p>
        </p:txBody>
      </p:sp>
      <p:sp>
        <p:nvSpPr>
          <p:cNvPr id="12" name="TextBox 11">
            <a:extLst>
              <a:ext uri="{FF2B5EF4-FFF2-40B4-BE49-F238E27FC236}">
                <a16:creationId xmlns:a16="http://schemas.microsoft.com/office/drawing/2014/main" id="{1B7ADE19-0F9F-45A0-9F95-844075E7B3D4}"/>
              </a:ext>
            </a:extLst>
          </p:cNvPr>
          <p:cNvSpPr txBox="1"/>
          <p:nvPr/>
        </p:nvSpPr>
        <p:spPr>
          <a:xfrm>
            <a:off x="859117" y="5549812"/>
            <a:ext cx="15827829" cy="1031051"/>
          </a:xfrm>
          <a:prstGeom prst="rect">
            <a:avLst/>
          </a:prstGeom>
          <a:noFill/>
        </p:spPr>
        <p:txBody>
          <a:bodyPr wrap="square">
            <a:spAutoFit/>
          </a:bodyPr>
          <a:lstStyle/>
          <a:p>
            <a:pPr marL="514350" marR="0" lvl="0" indent="-514350" algn="l" defTabSz="914400" rtl="0" eaLnBrk="1" fontAlgn="auto" latinLnBrk="0" hangingPunct="1">
              <a:lnSpc>
                <a:spcPct val="100000"/>
              </a:lnSpc>
              <a:spcBef>
                <a:spcPts val="0"/>
              </a:spcBef>
              <a:spcAft>
                <a:spcPts val="600"/>
              </a:spcAft>
              <a:buClrTx/>
              <a:buSzTx/>
              <a:buFontTx/>
              <a:buBlip>
                <a:blip r:embed="rId3"/>
              </a:buBlip>
              <a:tabLst/>
              <a:defRPr/>
            </a:pPr>
            <a:r>
              <a:rPr kumimoji="0" lang="fr-FR" sz="2800" b="0" i="0" u="none" strike="noStrike" kern="1200" cap="none" spc="0" normalizeH="0" baseline="0" noProof="0" dirty="0" err="1">
                <a:ln>
                  <a:noFill/>
                </a:ln>
                <a:solidFill>
                  <a:prstClr val="black"/>
                </a:solidFill>
                <a:effectLst/>
                <a:uLnTx/>
                <a:uFillTx/>
                <a:latin typeface="Atkinson Hyperlegible"/>
                <a:ea typeface="+mn-ea"/>
                <a:cs typeface="+mn-cs"/>
              </a:rPr>
              <a:t>Comprendre </a:t>
            </a:r>
            <a:r>
              <a:rPr kumimoji="0" lang="fr-FR" sz="2800" b="1" i="0" u="none" strike="noStrike" kern="1200" cap="none" spc="0" normalizeH="0" baseline="0" noProof="0" dirty="0">
                <a:ln>
                  <a:noFill/>
                </a:ln>
                <a:solidFill>
                  <a:srgbClr val="119C94"/>
                </a:solidFill>
                <a:effectLst/>
                <a:uLnTx/>
                <a:uFillTx/>
                <a:latin typeface="Atkinson Hyperlegible Bold" panose="020B0604020202020204" charset="0"/>
                <a:ea typeface="+mn-ea"/>
                <a:cs typeface="+mn-cs"/>
              </a:rPr>
              <a:t>comment l'indice de priorité </a:t>
            </a:r>
            <a:r>
              <a:rPr kumimoji="0" lang="fr-FR" sz="2800" b="1" i="0" u="none" strike="noStrike" kern="1200" cap="none" spc="0" normalizeH="0" baseline="0" noProof="0" dirty="0" err="1">
                <a:ln>
                  <a:noFill/>
                </a:ln>
                <a:solidFill>
                  <a:srgbClr val="119C94"/>
                </a:solidFill>
                <a:effectLst/>
                <a:uLnTx/>
                <a:uFillTx/>
                <a:latin typeface="Atkinson Hyperlegible Bold" panose="020B0604020202020204" charset="0"/>
                <a:ea typeface="+mn-ea"/>
                <a:cs typeface="+mn-cs"/>
              </a:rPr>
              <a:t>a été </a:t>
            </a:r>
            <a:r>
              <a:rPr kumimoji="0" lang="fr-FR" sz="2800" b="1" i="0" u="none" strike="noStrike" kern="1200" cap="none" spc="0" normalizeH="0" baseline="0" noProof="0" dirty="0">
                <a:ln>
                  <a:noFill/>
                </a:ln>
                <a:solidFill>
                  <a:srgbClr val="119C94"/>
                </a:solidFill>
                <a:effectLst/>
                <a:uLnTx/>
                <a:uFillTx/>
                <a:latin typeface="Atkinson Hyperlegible Bold" panose="020B0604020202020204" charset="0"/>
                <a:ea typeface="+mn-ea"/>
                <a:cs typeface="+mn-cs"/>
              </a:rPr>
              <a:t>calculé </a:t>
            </a:r>
          </a:p>
          <a:p>
            <a:pPr marR="0" lvl="0" algn="l" defTabSz="914400" rtl="0" eaLnBrk="1" fontAlgn="auto" latinLnBrk="0" hangingPunct="1">
              <a:lnSpc>
                <a:spcPct val="100000"/>
              </a:lnSpc>
              <a:spcBef>
                <a:spcPts val="0"/>
              </a:spcBef>
              <a:spcAft>
                <a:spcPts val="3000"/>
              </a:spcAft>
              <a:buClrTx/>
              <a:buSzTx/>
              <a:tabLst/>
              <a:defRPr/>
            </a:pPr>
            <a:r>
              <a:rPr kumimoji="0" lang="fr-FR" sz="2800" b="1" i="0" u="none" strike="noStrike" kern="1200" cap="none" spc="0" normalizeH="0" baseline="0" noProof="0" dirty="0">
                <a:ln>
                  <a:noFill/>
                </a:ln>
                <a:solidFill>
                  <a:prstClr val="black">
                    <a:lumMod val="95000"/>
                    <a:lumOff val="5000"/>
                  </a:prstClr>
                </a:solidFill>
                <a:effectLst/>
                <a:uLnTx/>
                <a:uFillTx/>
                <a:latin typeface="Atkinson Hyperlegible Bold" panose="020B0604020202020204" charset="0"/>
                <a:ea typeface="+mn-ea"/>
                <a:cs typeface="+mn-cs"/>
              </a:rPr>
              <a:t>    (Onglets </a:t>
            </a:r>
            <a:r>
              <a:rPr lang="fr-FR" sz="2800" b="1" dirty="0">
                <a:solidFill>
                  <a:prstClr val="black">
                    <a:lumMod val="95000"/>
                    <a:lumOff val="5000"/>
                  </a:prstClr>
                </a:solidFill>
                <a:latin typeface="Atkinson Hyperlegible Bold" panose="020B0604020202020204" charset="0"/>
              </a:rPr>
              <a:t>i</a:t>
            </a:r>
            <a:r>
              <a:rPr kumimoji="0" lang="fr-FR" sz="2800" b="1" i="0" u="none" strike="noStrike" kern="1200" cap="none" spc="0" normalizeH="0" baseline="0" noProof="0" dirty="0" err="1">
                <a:ln>
                  <a:noFill/>
                </a:ln>
                <a:solidFill>
                  <a:prstClr val="black">
                    <a:lumMod val="95000"/>
                    <a:lumOff val="5000"/>
                  </a:prstClr>
                </a:solidFill>
                <a:effectLst/>
                <a:uLnTx/>
                <a:uFillTx/>
                <a:latin typeface="Atkinson Hyperlegible Bold" panose="020B0604020202020204" charset="0"/>
                <a:ea typeface="+mn-ea"/>
                <a:cs typeface="+mn-cs"/>
              </a:rPr>
              <a:t>ndicateurs</a:t>
            </a:r>
            <a:r>
              <a:rPr kumimoji="0" lang="fr-FR" sz="2800" b="1" i="0" u="none" strike="noStrike" kern="1200" cap="none" spc="0" normalizeH="0" baseline="0" noProof="0" dirty="0">
                <a:ln>
                  <a:noFill/>
                </a:ln>
                <a:solidFill>
                  <a:prstClr val="black">
                    <a:lumMod val="95000"/>
                    <a:lumOff val="5000"/>
                  </a:prstClr>
                </a:solidFill>
                <a:effectLst/>
                <a:uLnTx/>
                <a:uFillTx/>
                <a:latin typeface="Atkinson Hyperlegible Bold" panose="020B0604020202020204" charset="0"/>
                <a:ea typeface="+mn-ea"/>
                <a:cs typeface="+mn-cs"/>
              </a:rPr>
              <a:t> épidémiologiques, indicateurs relatifs aux tests)</a:t>
            </a:r>
          </a:p>
        </p:txBody>
      </p:sp>
      <p:sp>
        <p:nvSpPr>
          <p:cNvPr id="16" name="TextBox 15">
            <a:extLst>
              <a:ext uri="{FF2B5EF4-FFF2-40B4-BE49-F238E27FC236}">
                <a16:creationId xmlns:a16="http://schemas.microsoft.com/office/drawing/2014/main" id="{80040292-1DC1-687A-C602-FCD21E46D022}"/>
              </a:ext>
            </a:extLst>
          </p:cNvPr>
          <p:cNvSpPr txBox="1"/>
          <p:nvPr/>
        </p:nvSpPr>
        <p:spPr>
          <a:xfrm>
            <a:off x="903515" y="7300385"/>
            <a:ext cx="17525999" cy="1415772"/>
          </a:xfrm>
          <a:prstGeom prst="rect">
            <a:avLst/>
          </a:prstGeom>
          <a:noFill/>
        </p:spPr>
        <p:txBody>
          <a:bodyPr wrap="square">
            <a:spAutoFit/>
          </a:bodyPr>
          <a:lstStyle/>
          <a:p>
            <a:pPr marL="514350" marR="0" lvl="0" indent="-514350" algn="l" defTabSz="914400" rtl="0" eaLnBrk="1" fontAlgn="auto" latinLnBrk="0" hangingPunct="1">
              <a:lnSpc>
                <a:spcPct val="100000"/>
              </a:lnSpc>
              <a:spcBef>
                <a:spcPts val="0"/>
              </a:spcBef>
              <a:spcAft>
                <a:spcPts val="3600"/>
              </a:spcAft>
              <a:buClrTx/>
              <a:buSzTx/>
              <a:buFontTx/>
              <a:buBlip>
                <a:blip r:embed="rId3"/>
              </a:buBlip>
              <a:tabLst/>
              <a:defRPr/>
            </a:pPr>
            <a:r>
              <a:rPr kumimoji="0" lang="fr-FR" sz="2800" b="0" i="0" u="none" strike="noStrike" kern="1200" cap="none" spc="0" normalizeH="0" baseline="0" noProof="0" dirty="0">
                <a:ln>
                  <a:noFill/>
                </a:ln>
                <a:solidFill>
                  <a:prstClr val="black"/>
                </a:solidFill>
                <a:effectLst/>
                <a:uLnTx/>
                <a:uFillTx/>
                <a:latin typeface="Atkinson Hyperlegible"/>
                <a:ea typeface="+mn-ea"/>
                <a:cs typeface="+mn-cs"/>
              </a:rPr>
              <a:t>Extraire les éléments clés de l'analyse des PAMI</a:t>
            </a:r>
            <a:r>
              <a:rPr lang="fr-FR" sz="2800" dirty="0">
                <a:solidFill>
                  <a:prstClr val="black"/>
                </a:solidFill>
                <a:latin typeface="Atkinson Hyperlegible"/>
              </a:rPr>
              <a:t>s</a:t>
            </a:r>
            <a:r>
              <a:rPr kumimoji="0" lang="fr-FR" sz="2800" b="0" i="0" u="none" strike="noStrike" kern="1200" cap="none" spc="0" normalizeH="0" baseline="0" noProof="0" dirty="0">
                <a:ln>
                  <a:noFill/>
                </a:ln>
                <a:solidFill>
                  <a:prstClr val="black"/>
                </a:solidFill>
                <a:effectLst/>
                <a:uLnTx/>
                <a:uFillTx/>
                <a:latin typeface="Atkinson Hyperlegible"/>
                <a:ea typeface="+mn-ea"/>
                <a:cs typeface="+mn-cs"/>
              </a:rPr>
              <a:t> pour les discuter lors de la </a:t>
            </a:r>
            <a:r>
              <a:rPr lang="fr-FR" sz="2800" b="1" dirty="0">
                <a:solidFill>
                  <a:srgbClr val="119C94"/>
                </a:solidFill>
                <a:latin typeface="Atkinson Hyperlegible Bold" panose="020B0604020202020204" charset="0"/>
              </a:rPr>
              <a:t>validation participative</a:t>
            </a:r>
          </a:p>
          <a:p>
            <a:pPr marL="514350" marR="0" lvl="0" indent="-514350" algn="l" defTabSz="914400" rtl="0" eaLnBrk="1" fontAlgn="auto" latinLnBrk="0" hangingPunct="1">
              <a:lnSpc>
                <a:spcPct val="100000"/>
              </a:lnSpc>
              <a:spcBef>
                <a:spcPts val="0"/>
              </a:spcBef>
              <a:spcAft>
                <a:spcPts val="600"/>
              </a:spcAft>
              <a:buClrTx/>
              <a:buSzTx/>
              <a:buFontTx/>
              <a:buBlip>
                <a:blip r:embed="rId3"/>
              </a:buBlip>
              <a:tabLst/>
              <a:defRPr/>
            </a:pPr>
            <a:r>
              <a:rPr kumimoji="0" lang="fr-FR" sz="2800" b="0" i="0" u="none" strike="noStrike" kern="1200" cap="none" spc="0" normalizeH="0" baseline="0" noProof="0" dirty="0">
                <a:ln>
                  <a:noFill/>
                </a:ln>
                <a:solidFill>
                  <a:prstClr val="black"/>
                </a:solidFill>
                <a:effectLst/>
                <a:uLnTx/>
                <a:uFillTx/>
                <a:latin typeface="Atkinson Hyperlegible"/>
                <a:ea typeface="+mn-ea"/>
                <a:cs typeface="+mn-cs"/>
              </a:rPr>
              <a:t>Documenter les éléments clés de l'analyse des PAMIs dans le </a:t>
            </a:r>
            <a:r>
              <a:rPr kumimoji="0" lang="fr-FR" sz="2800" b="1" i="0" u="none" strike="noStrike" kern="1200" cap="none" spc="0" normalizeH="0" baseline="0" noProof="0" dirty="0">
                <a:ln>
                  <a:noFill/>
                </a:ln>
                <a:solidFill>
                  <a:srgbClr val="119C94"/>
                </a:solidFill>
                <a:effectLst/>
                <a:uLnTx/>
                <a:uFillTx/>
                <a:latin typeface="Atkinson Hyperlegible Bold" panose="020B0604020202020204" charset="0"/>
                <a:ea typeface="+mn-ea"/>
                <a:cs typeface="+mn-cs"/>
              </a:rPr>
              <a:t>rapport sur l'identification des PAMIs</a:t>
            </a:r>
          </a:p>
        </p:txBody>
      </p:sp>
      <p:sp>
        <p:nvSpPr>
          <p:cNvPr id="3" name="Slide Number Placeholder 2">
            <a:extLst>
              <a:ext uri="{FF2B5EF4-FFF2-40B4-BE49-F238E27FC236}">
                <a16:creationId xmlns:a16="http://schemas.microsoft.com/office/drawing/2014/main" id="{CE80B456-E3E5-7098-5503-C3820D29CB76}"/>
              </a:ext>
            </a:extLst>
          </p:cNvPr>
          <p:cNvSpPr>
            <a:spLocks noGrp="1"/>
          </p:cNvSpPr>
          <p:nvPr>
            <p:ph type="sldNum" sz="quarter" idx="7"/>
          </p:nvPr>
        </p:nvSpPr>
        <p:spPr/>
        <p:txBody>
          <a:bodyPr/>
          <a:lstStyle/>
          <a:p>
            <a:fld id="{B6F15528-21DE-4FAA-801E-634DDDAF4B2B}" type="slidenum">
              <a:rPr lang="en-US" smtClean="0"/>
              <a:t>20</a:t>
            </a:fld>
            <a:endParaRPr lang="en-US"/>
          </a:p>
        </p:txBody>
      </p:sp>
    </p:spTree>
    <p:extLst>
      <p:ext uri="{BB962C8B-B14F-4D97-AF65-F5344CB8AC3E}">
        <p14:creationId xmlns:p14="http://schemas.microsoft.com/office/powerpoint/2010/main" val="7832387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071DFDA3-6E63-DA4E-F72C-B3CFB259CAF6}"/>
              </a:ext>
            </a:extLst>
          </p:cNvPr>
          <p:cNvSpPr/>
          <p:nvPr/>
        </p:nvSpPr>
        <p:spPr>
          <a:xfrm>
            <a:off x="-615044" y="-1143783"/>
            <a:ext cx="10307681" cy="2643349"/>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196977" y="-2009227"/>
            <a:ext cx="7740531" cy="317889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7">
            <a:extLst>
              <a:ext uri="{FF2B5EF4-FFF2-40B4-BE49-F238E27FC236}">
                <a16:creationId xmlns:a16="http://schemas.microsoft.com/office/drawing/2014/main" id="{C76E0F1B-3B95-F50F-F17F-A7612D3CCB67}"/>
              </a:ext>
            </a:extLst>
          </p:cNvPr>
          <p:cNvSpPr txBox="1"/>
          <p:nvPr/>
        </p:nvSpPr>
        <p:spPr>
          <a:xfrm>
            <a:off x="1011269" y="466432"/>
            <a:ext cx="98853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Que contient la feuille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R.3 </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3" name="TextBox 12">
            <a:extLst>
              <a:ext uri="{FF2B5EF4-FFF2-40B4-BE49-F238E27FC236}">
                <a16:creationId xmlns:a16="http://schemas.microsoft.com/office/drawing/2014/main" id="{D1B76DBE-B7F4-DE3C-4FD9-07CE18D44C3A}"/>
              </a:ext>
            </a:extLst>
          </p:cNvPr>
          <p:cNvSpPr txBox="1"/>
          <p:nvPr/>
        </p:nvSpPr>
        <p:spPr>
          <a:xfrm>
            <a:off x="1246412" y="2047114"/>
            <a:ext cx="16459199" cy="3323987"/>
          </a:xfrm>
          <a:prstGeom prst="rect">
            <a:avLst/>
          </a:prstGeom>
          <a:noFill/>
        </p:spPr>
        <p:txBody>
          <a:bodyPr wrap="square">
            <a:spAutoFit/>
          </a:bodyPr>
          <a:lstStyle/>
          <a:p>
            <a:pPr lvl="1"/>
            <a:r>
              <a:rPr lang="en-GB" sz="2800" dirty="0">
                <a:solidFill>
                  <a:srgbClr val="119C94"/>
                </a:solidFill>
                <a:latin typeface="ADLaM Display" panose="02010000000000000000" pitchFamily="2" charset="0"/>
                <a:ea typeface="ADLaM Display" panose="02010000000000000000" pitchFamily="2" charset="0"/>
                <a:cs typeface="ADLaM Display" panose="02010000000000000000" pitchFamily="2" charset="0"/>
              </a:rPr>
              <a:t>Stratifié par la valeur de l'indice de priorité</a:t>
            </a:r>
          </a:p>
          <a:p>
            <a:pPr lvl="1"/>
            <a:endParaRPr lang="en-GB" sz="1100" b="1" dirty="0">
              <a:solidFill>
                <a:srgbClr val="119C94"/>
              </a:solidFill>
              <a:latin typeface="Atkinson Hyperlegible Bold" panose="020B0604020202020204" charset="0"/>
            </a:endParaRPr>
          </a:p>
          <a:p>
            <a:pPr lvl="1"/>
            <a:r>
              <a:rPr lang="en-GB" sz="2800" dirty="0">
                <a:solidFill>
                  <a:srgbClr val="119C94"/>
                </a:solidFill>
                <a:latin typeface="ADLaM Display" panose="02010000000000000000" pitchFamily="2" charset="0"/>
                <a:ea typeface="ADLaM Display" panose="02010000000000000000" pitchFamily="2" charset="0"/>
                <a:cs typeface="ADLaM Display" panose="02010000000000000000" pitchFamily="2" charset="0"/>
              </a:rPr>
              <a:t>Proxy sur la faisabilité des interventions dans les PAMIs</a:t>
            </a:r>
          </a:p>
          <a:p>
            <a:pPr lvl="1"/>
            <a:r>
              <a:rPr lang="en-GB" sz="2600" dirty="0">
                <a:latin typeface="Atkinson Hyperlegible"/>
              </a:rPr>
              <a:t>Nombre cumulé d'unités géographiques et % de la population dans les unités géographiques avec un indice de priorité ≥ </a:t>
            </a:r>
            <a:r>
              <a:rPr lang="en-GB" sz="2600" dirty="0" err="1">
                <a:latin typeface="Atkinson Hyperlegible"/>
              </a:rPr>
              <a:t>seuil</a:t>
            </a:r>
            <a:r>
              <a:rPr lang="en-GB" sz="2600" dirty="0">
                <a:latin typeface="Atkinson Hyperlegible"/>
              </a:rPr>
              <a:t> </a:t>
            </a:r>
            <a:r>
              <a:rPr lang="en-GB" sz="2600" dirty="0" err="1">
                <a:latin typeface="Atkinson Hyperlegible"/>
              </a:rPr>
              <a:t>d’indice</a:t>
            </a:r>
            <a:r>
              <a:rPr lang="en-GB" sz="2600" dirty="0">
                <a:latin typeface="Atkinson Hyperlegible"/>
              </a:rPr>
              <a:t> de </a:t>
            </a:r>
            <a:r>
              <a:rPr lang="en-GB" sz="2600" dirty="0" err="1">
                <a:latin typeface="Atkinson Hyperlegible"/>
              </a:rPr>
              <a:t>priorité</a:t>
            </a:r>
            <a:endParaRPr lang="en-GB" sz="2600" dirty="0">
              <a:latin typeface="Atkinson Hyperlegible"/>
            </a:endParaRPr>
          </a:p>
          <a:p>
            <a:pPr lvl="1"/>
            <a:endParaRPr lang="en-GB" sz="1100" dirty="0">
              <a:latin typeface="Atkinson Hyperlegible"/>
            </a:endParaRPr>
          </a:p>
          <a:p>
            <a:pPr lvl="1"/>
            <a:r>
              <a:rPr lang="en-GB" sz="2800" dirty="0">
                <a:solidFill>
                  <a:srgbClr val="119C94"/>
                </a:solidFill>
                <a:latin typeface="ADLaM Display" panose="02010000000000000000" pitchFamily="2" charset="0"/>
                <a:ea typeface="ADLaM Display" panose="02010000000000000000" pitchFamily="2" charset="0"/>
                <a:cs typeface="ADLaM Display" panose="02010000000000000000" pitchFamily="2" charset="0"/>
              </a:rPr>
              <a:t>Proxy sur l'impact potentiel des interventions dans les PAMIs</a:t>
            </a:r>
          </a:p>
          <a:p>
            <a:pPr lvl="1"/>
            <a:r>
              <a:rPr lang="en-GB" sz="2600" dirty="0">
                <a:latin typeface="Atkinson Hyperlegible"/>
              </a:rPr>
              <a:t>Nombre cumulé et % de cas de choléra et de décès dans les unités géographiques ayant un indice de priorité ≥ </a:t>
            </a:r>
            <a:r>
              <a:rPr lang="en-GB" sz="2600" dirty="0" err="1">
                <a:latin typeface="Atkinson Hyperlegible"/>
              </a:rPr>
              <a:t>seuil</a:t>
            </a:r>
            <a:r>
              <a:rPr lang="en-GB" sz="2600" dirty="0">
                <a:latin typeface="Atkinson Hyperlegible"/>
              </a:rPr>
              <a:t> </a:t>
            </a:r>
            <a:r>
              <a:rPr lang="en-GB" sz="2600" dirty="0" err="1">
                <a:latin typeface="Atkinson Hyperlegible"/>
              </a:rPr>
              <a:t>d’indice</a:t>
            </a:r>
            <a:r>
              <a:rPr lang="en-GB" sz="2600" dirty="0">
                <a:latin typeface="Atkinson Hyperlegible"/>
              </a:rPr>
              <a:t> de priorité </a:t>
            </a:r>
            <a:endParaRPr lang="en-GB" sz="2600" dirty="0"/>
          </a:p>
        </p:txBody>
      </p:sp>
      <p:sp>
        <p:nvSpPr>
          <p:cNvPr id="14" name="Oval 13">
            <a:extLst>
              <a:ext uri="{FF2B5EF4-FFF2-40B4-BE49-F238E27FC236}">
                <a16:creationId xmlns:a16="http://schemas.microsoft.com/office/drawing/2014/main" id="{DA1D0E0A-AFF7-426B-3369-B24AAF428A62}"/>
              </a:ext>
            </a:extLst>
          </p:cNvPr>
          <p:cNvSpPr/>
          <p:nvPr/>
        </p:nvSpPr>
        <p:spPr>
          <a:xfrm>
            <a:off x="652052" y="5567968"/>
            <a:ext cx="609600" cy="685800"/>
          </a:xfrm>
          <a:prstGeom prst="ellipse">
            <a:avLst/>
          </a:prstGeom>
          <a:solidFill>
            <a:srgbClr val="4DB1A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ADLaM Display" panose="02010000000000000000" pitchFamily="2" charset="0"/>
                <a:ea typeface="ADLaM Display" panose="02010000000000000000" pitchFamily="2" charset="0"/>
                <a:cs typeface="ADLaM Display" panose="02010000000000000000" pitchFamily="2" charset="0"/>
              </a:rPr>
              <a:t>1</a:t>
            </a:r>
          </a:p>
        </p:txBody>
      </p:sp>
      <p:sp>
        <p:nvSpPr>
          <p:cNvPr id="15" name="Oval 14">
            <a:extLst>
              <a:ext uri="{FF2B5EF4-FFF2-40B4-BE49-F238E27FC236}">
                <a16:creationId xmlns:a16="http://schemas.microsoft.com/office/drawing/2014/main" id="{950C4B06-B212-B59B-48F6-50CA7D059CDC}"/>
              </a:ext>
            </a:extLst>
          </p:cNvPr>
          <p:cNvSpPr/>
          <p:nvPr/>
        </p:nvSpPr>
        <p:spPr>
          <a:xfrm>
            <a:off x="941613" y="1886093"/>
            <a:ext cx="609600" cy="685800"/>
          </a:xfrm>
          <a:prstGeom prst="ellipse">
            <a:avLst/>
          </a:prstGeom>
          <a:solidFill>
            <a:srgbClr val="4DB1A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ADLaM Display" panose="02010000000000000000" pitchFamily="2" charset="0"/>
                <a:ea typeface="ADLaM Display" panose="02010000000000000000" pitchFamily="2" charset="0"/>
                <a:cs typeface="ADLaM Display" panose="02010000000000000000" pitchFamily="2" charset="0"/>
              </a:rPr>
              <a:t>1</a:t>
            </a:r>
          </a:p>
        </p:txBody>
      </p:sp>
      <p:sp>
        <p:nvSpPr>
          <p:cNvPr id="16" name="Oval 15">
            <a:extLst>
              <a:ext uri="{FF2B5EF4-FFF2-40B4-BE49-F238E27FC236}">
                <a16:creationId xmlns:a16="http://schemas.microsoft.com/office/drawing/2014/main" id="{450E9B3E-AD83-5ABF-6E69-7789A09EDA43}"/>
              </a:ext>
            </a:extLst>
          </p:cNvPr>
          <p:cNvSpPr/>
          <p:nvPr/>
        </p:nvSpPr>
        <p:spPr>
          <a:xfrm>
            <a:off x="5484223" y="5229223"/>
            <a:ext cx="609600" cy="685800"/>
          </a:xfrm>
          <a:prstGeom prst="ellipse">
            <a:avLst/>
          </a:prstGeom>
          <a:solidFill>
            <a:srgbClr val="4DB1A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ADLaM Display" panose="02010000000000000000" pitchFamily="2" charset="0"/>
                <a:ea typeface="ADLaM Display" panose="02010000000000000000" pitchFamily="2" charset="0"/>
                <a:cs typeface="ADLaM Display" panose="02010000000000000000" pitchFamily="2" charset="0"/>
              </a:rPr>
              <a:t>2</a:t>
            </a:r>
          </a:p>
        </p:txBody>
      </p:sp>
      <p:sp>
        <p:nvSpPr>
          <p:cNvPr id="17" name="Oval 16">
            <a:extLst>
              <a:ext uri="{FF2B5EF4-FFF2-40B4-BE49-F238E27FC236}">
                <a16:creationId xmlns:a16="http://schemas.microsoft.com/office/drawing/2014/main" id="{91EDFA43-3D68-D441-FD33-A5D802CDB4CB}"/>
              </a:ext>
            </a:extLst>
          </p:cNvPr>
          <p:cNvSpPr/>
          <p:nvPr/>
        </p:nvSpPr>
        <p:spPr>
          <a:xfrm>
            <a:off x="13271742" y="5225068"/>
            <a:ext cx="609600" cy="685800"/>
          </a:xfrm>
          <a:prstGeom prst="ellipse">
            <a:avLst/>
          </a:prstGeom>
          <a:solidFill>
            <a:srgbClr val="4DB1A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ADLaM Display" panose="02010000000000000000" pitchFamily="2" charset="0"/>
                <a:ea typeface="ADLaM Display" panose="02010000000000000000" pitchFamily="2" charset="0"/>
                <a:cs typeface="ADLaM Display" panose="02010000000000000000" pitchFamily="2" charset="0"/>
              </a:rPr>
              <a:t>3</a:t>
            </a:r>
          </a:p>
        </p:txBody>
      </p:sp>
      <p:sp>
        <p:nvSpPr>
          <p:cNvPr id="18" name="Oval 17">
            <a:extLst>
              <a:ext uri="{FF2B5EF4-FFF2-40B4-BE49-F238E27FC236}">
                <a16:creationId xmlns:a16="http://schemas.microsoft.com/office/drawing/2014/main" id="{8725A91D-E68F-0CF9-883B-768E43325945}"/>
              </a:ext>
            </a:extLst>
          </p:cNvPr>
          <p:cNvSpPr/>
          <p:nvPr/>
        </p:nvSpPr>
        <p:spPr>
          <a:xfrm>
            <a:off x="1006926" y="4421903"/>
            <a:ext cx="609600" cy="685800"/>
          </a:xfrm>
          <a:prstGeom prst="ellipse">
            <a:avLst/>
          </a:prstGeom>
          <a:solidFill>
            <a:srgbClr val="4DB1A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ADLaM Display" panose="02010000000000000000" pitchFamily="2" charset="0"/>
                <a:ea typeface="ADLaM Display" panose="02010000000000000000" pitchFamily="2" charset="0"/>
                <a:cs typeface="ADLaM Display" panose="02010000000000000000" pitchFamily="2" charset="0"/>
              </a:rPr>
              <a:t>3</a:t>
            </a:r>
          </a:p>
        </p:txBody>
      </p:sp>
      <p:sp>
        <p:nvSpPr>
          <p:cNvPr id="20" name="Right Brace 19">
            <a:extLst>
              <a:ext uri="{FF2B5EF4-FFF2-40B4-BE49-F238E27FC236}">
                <a16:creationId xmlns:a16="http://schemas.microsoft.com/office/drawing/2014/main" id="{92C1131C-9F2D-C884-5D00-80322183C15E}"/>
              </a:ext>
            </a:extLst>
          </p:cNvPr>
          <p:cNvSpPr/>
          <p:nvPr/>
        </p:nvSpPr>
        <p:spPr>
          <a:xfrm rot="16200000">
            <a:off x="5531597" y="2343459"/>
            <a:ext cx="610643" cy="7711439"/>
          </a:xfrm>
          <a:prstGeom prst="rightBrace">
            <a:avLst/>
          </a:prstGeom>
          <a:noFill/>
          <a:ln w="76200">
            <a:solidFill>
              <a:srgbClr val="4DB1A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Right Brace 20">
            <a:extLst>
              <a:ext uri="{FF2B5EF4-FFF2-40B4-BE49-F238E27FC236}">
                <a16:creationId xmlns:a16="http://schemas.microsoft.com/office/drawing/2014/main" id="{63F5207E-6A09-6DA8-B8CC-D266A180D49E}"/>
              </a:ext>
            </a:extLst>
          </p:cNvPr>
          <p:cNvSpPr/>
          <p:nvPr/>
        </p:nvSpPr>
        <p:spPr>
          <a:xfrm rot="16200000">
            <a:off x="13197783" y="2373358"/>
            <a:ext cx="701153" cy="7711441"/>
          </a:xfrm>
          <a:prstGeom prst="rightBrace">
            <a:avLst/>
          </a:prstGeom>
          <a:noFill/>
          <a:ln w="76200">
            <a:solidFill>
              <a:srgbClr val="4DB1A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Oval 21">
            <a:extLst>
              <a:ext uri="{FF2B5EF4-FFF2-40B4-BE49-F238E27FC236}">
                <a16:creationId xmlns:a16="http://schemas.microsoft.com/office/drawing/2014/main" id="{982140A7-0463-8977-6125-D9E639794337}"/>
              </a:ext>
            </a:extLst>
          </p:cNvPr>
          <p:cNvSpPr/>
          <p:nvPr/>
        </p:nvSpPr>
        <p:spPr>
          <a:xfrm>
            <a:off x="968826" y="3137469"/>
            <a:ext cx="609600" cy="685800"/>
          </a:xfrm>
          <a:prstGeom prst="ellipse">
            <a:avLst/>
          </a:prstGeom>
          <a:solidFill>
            <a:srgbClr val="4DB1A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ADLaM Display" panose="02010000000000000000" pitchFamily="2" charset="0"/>
                <a:ea typeface="ADLaM Display" panose="02010000000000000000" pitchFamily="2" charset="0"/>
                <a:cs typeface="ADLaM Display" panose="02010000000000000000" pitchFamily="2" charset="0"/>
              </a:rPr>
              <a:t>2</a:t>
            </a:r>
          </a:p>
        </p:txBody>
      </p:sp>
      <p:pic>
        <p:nvPicPr>
          <p:cNvPr id="2" name="Espace réservé du contenu 3" descr="Une image contenant texte, capture d’écran, nombre, Police&#10;&#10;Le contenu généré par l’IA peut être incorrect.">
            <a:extLst>
              <a:ext uri="{FF2B5EF4-FFF2-40B4-BE49-F238E27FC236}">
                <a16:creationId xmlns:a16="http://schemas.microsoft.com/office/drawing/2014/main" id="{AC4FAD9D-5C13-4169-946B-DD3D0E201CEF}"/>
              </a:ext>
            </a:extLst>
          </p:cNvPr>
          <p:cNvPicPr>
            <a:picLocks noChangeAspect="1"/>
          </p:cNvPicPr>
          <p:nvPr/>
        </p:nvPicPr>
        <p:blipFill>
          <a:blip r:embed="rId3"/>
          <a:stretch>
            <a:fillRect/>
          </a:stretch>
        </p:blipFill>
        <p:spPr>
          <a:xfrm>
            <a:off x="652052" y="6579657"/>
            <a:ext cx="16796392" cy="3556350"/>
          </a:xfrm>
          <a:prstGeom prst="rect">
            <a:avLst/>
          </a:prstGeom>
        </p:spPr>
      </p:pic>
      <p:sp>
        <p:nvSpPr>
          <p:cNvPr id="7" name="Slide Number Placeholder 6">
            <a:extLst>
              <a:ext uri="{FF2B5EF4-FFF2-40B4-BE49-F238E27FC236}">
                <a16:creationId xmlns:a16="http://schemas.microsoft.com/office/drawing/2014/main" id="{48B15AEC-DF01-B50D-070C-1984EF5A292E}"/>
              </a:ext>
            </a:extLst>
          </p:cNvPr>
          <p:cNvSpPr>
            <a:spLocks noGrp="1"/>
          </p:cNvSpPr>
          <p:nvPr>
            <p:ph type="sldNum" sz="quarter" idx="7"/>
          </p:nvPr>
        </p:nvSpPr>
        <p:spPr>
          <a:xfrm>
            <a:off x="13881342" y="9715500"/>
            <a:ext cx="4206240" cy="276999"/>
          </a:xfrm>
        </p:spPr>
        <p:txBody>
          <a:bodyPr/>
          <a:lstStyle/>
          <a:p>
            <a:fld id="{B6F15528-21DE-4FAA-801E-634DDDAF4B2B}" type="slidenum">
              <a:rPr lang="en-US" smtClean="0"/>
              <a:t>21</a:t>
            </a:fld>
            <a:endParaRPr lang="en-US" dirty="0"/>
          </a:p>
        </p:txBody>
      </p:sp>
    </p:spTree>
    <p:extLst>
      <p:ext uri="{BB962C8B-B14F-4D97-AF65-F5344CB8AC3E}">
        <p14:creationId xmlns:p14="http://schemas.microsoft.com/office/powerpoint/2010/main" val="28707606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BB51C92-4EA9-CEF3-C606-E8A6CE5A7594}"/>
              </a:ext>
            </a:extLst>
          </p:cNvPr>
          <p:cNvPicPr>
            <a:picLocks noChangeAspect="1"/>
          </p:cNvPicPr>
          <p:nvPr/>
        </p:nvPicPr>
        <p:blipFill>
          <a:blip r:embed="rId3"/>
          <a:stretch>
            <a:fillRect/>
          </a:stretch>
        </p:blipFill>
        <p:spPr>
          <a:xfrm>
            <a:off x="699147" y="1586412"/>
            <a:ext cx="5662508" cy="1651565"/>
          </a:xfrm>
          <a:prstGeom prst="rect">
            <a:avLst/>
          </a:prstGeom>
        </p:spPr>
      </p:pic>
      <p:grpSp>
        <p:nvGrpSpPr>
          <p:cNvPr id="3" name="Group 4">
            <a:extLst>
              <a:ext uri="{FF2B5EF4-FFF2-40B4-BE49-F238E27FC236}">
                <a16:creationId xmlns:a16="http://schemas.microsoft.com/office/drawing/2014/main" id="{717959A1-52EF-A33C-AE82-458F0395A1A7}"/>
              </a:ext>
            </a:extLst>
          </p:cNvPr>
          <p:cNvGrpSpPr/>
          <p:nvPr/>
        </p:nvGrpSpPr>
        <p:grpSpPr>
          <a:xfrm>
            <a:off x="-741331" y="-1738652"/>
            <a:ext cx="10418731" cy="3178898"/>
            <a:chOff x="0" y="-47625"/>
            <a:chExt cx="1261441"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261441"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757423" y="453171"/>
            <a:ext cx="98853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Comment lire la feuille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R.3</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2" name="TextBox 11">
            <a:extLst>
              <a:ext uri="{FF2B5EF4-FFF2-40B4-BE49-F238E27FC236}">
                <a16:creationId xmlns:a16="http://schemas.microsoft.com/office/drawing/2014/main" id="{A6FDD1C8-36CE-5837-DA26-8388939F82A7}"/>
              </a:ext>
            </a:extLst>
          </p:cNvPr>
          <p:cNvSpPr txBox="1"/>
          <p:nvPr/>
        </p:nvSpPr>
        <p:spPr>
          <a:xfrm>
            <a:off x="731804" y="7266023"/>
            <a:ext cx="9095567" cy="2554545"/>
          </a:xfrm>
          <a:prstGeom prst="rect">
            <a:avLst/>
          </a:prstGeom>
          <a:noFill/>
        </p:spPr>
        <p:txBody>
          <a:bodyPr wrap="square">
            <a:spAutoFit/>
          </a:bodyPr>
          <a:lstStyle/>
          <a:p>
            <a:pPr>
              <a:spcAft>
                <a:spcPts val="2400"/>
              </a:spcAft>
            </a:pPr>
            <a:r>
              <a:rPr lang="en-US" sz="2800" dirty="0">
                <a:solidFill>
                  <a:srgbClr val="F9C056"/>
                </a:solidFill>
                <a:latin typeface="Atkinson Hyperlegible Bold" panose="020B0604020202020204" charset="0"/>
              </a:rPr>
              <a:t>Si le seuil de l'indice de priorité est fixé à ≥ 9 </a:t>
            </a:r>
          </a:p>
          <a:p>
            <a:pPr marL="457200" indent="-457200">
              <a:buBlip>
                <a:blip r:embed="rId4"/>
              </a:buBlip>
            </a:pPr>
            <a:r>
              <a:rPr lang="en-GB" sz="2800" b="1" dirty="0">
                <a:solidFill>
                  <a:srgbClr val="119C94"/>
                </a:solidFill>
                <a:latin typeface="Atkinson Hyperlegible Bold" panose="020B0604020202020204" charset="0"/>
              </a:rPr>
              <a:t>Faisabilité des interventions dans les PAMIs</a:t>
            </a:r>
          </a:p>
          <a:p>
            <a:pPr marL="914400" lvl="1" indent="-457200">
              <a:buClr>
                <a:srgbClr val="009999"/>
              </a:buClr>
              <a:buFont typeface="Arial" panose="020B0604020202020204" pitchFamily="34" charset="0"/>
              <a:buChar char="•"/>
            </a:pPr>
            <a:r>
              <a:rPr lang="en-US" sz="2800" dirty="0">
                <a:latin typeface="Atkinson Hyperlegible" panose="020B0604020202020204" charset="0"/>
              </a:rPr>
              <a:t>30 unités géographiques seraient des PAMIs</a:t>
            </a:r>
          </a:p>
          <a:p>
            <a:pPr marL="914400" lvl="1" indent="-457200">
              <a:buClr>
                <a:srgbClr val="009999"/>
              </a:buClr>
              <a:buFont typeface="Arial" panose="020B0604020202020204" pitchFamily="34" charset="0"/>
              <a:buChar char="•"/>
            </a:pPr>
            <a:r>
              <a:rPr lang="en-US" sz="2800" dirty="0">
                <a:latin typeface="Atkinson Hyperlegible" panose="020B0604020202020204" charset="0"/>
              </a:rPr>
              <a:t>33% de la population</a:t>
            </a:r>
          </a:p>
          <a:p>
            <a:endParaRPr lang="en-GB" sz="2800" dirty="0">
              <a:latin typeface="Atkinson Hyperlegible" panose="020B0604020202020204" charset="0"/>
            </a:endParaRPr>
          </a:p>
        </p:txBody>
      </p:sp>
      <p:sp>
        <p:nvSpPr>
          <p:cNvPr id="10" name="TextBox 9">
            <a:extLst>
              <a:ext uri="{FF2B5EF4-FFF2-40B4-BE49-F238E27FC236}">
                <a16:creationId xmlns:a16="http://schemas.microsoft.com/office/drawing/2014/main" id="{92B4B6A7-902C-FD1A-9BCE-0F41A7213269}"/>
              </a:ext>
            </a:extLst>
          </p:cNvPr>
          <p:cNvSpPr txBox="1"/>
          <p:nvPr/>
        </p:nvSpPr>
        <p:spPr>
          <a:xfrm>
            <a:off x="1917208" y="1962025"/>
            <a:ext cx="3579313" cy="707886"/>
          </a:xfrm>
          <a:prstGeom prst="rect">
            <a:avLst/>
          </a:prstGeom>
          <a:noFill/>
        </p:spPr>
        <p:txBody>
          <a:bodyPr wrap="square">
            <a:spAutoFit/>
          </a:bodyPr>
          <a:lstStyle/>
          <a:p>
            <a:r>
              <a:rPr lang="en-US" sz="4000" b="1" dirty="0">
                <a:solidFill>
                  <a:schemeClr val="bg2">
                    <a:lumMod val="25000"/>
                  </a:schemeClr>
                </a:solidFill>
                <a:latin typeface="Cavolini" panose="03000502040302020204" pitchFamily="66" charset="0"/>
                <a:ea typeface="ADLaM Display" panose="02010000000000000000" pitchFamily="2" charset="0"/>
                <a:cs typeface="Cavolini" panose="03000502040302020204" pitchFamily="66" charset="0"/>
              </a:rPr>
              <a:t>Illustration</a:t>
            </a:r>
          </a:p>
        </p:txBody>
      </p:sp>
      <p:sp>
        <p:nvSpPr>
          <p:cNvPr id="15" name="TextBox 14">
            <a:extLst>
              <a:ext uri="{FF2B5EF4-FFF2-40B4-BE49-F238E27FC236}">
                <a16:creationId xmlns:a16="http://schemas.microsoft.com/office/drawing/2014/main" id="{1F6A2AAF-1744-EE7E-BBB5-6FE349A2DCA8}"/>
              </a:ext>
            </a:extLst>
          </p:cNvPr>
          <p:cNvSpPr txBox="1"/>
          <p:nvPr/>
        </p:nvSpPr>
        <p:spPr>
          <a:xfrm>
            <a:off x="9495066" y="7962252"/>
            <a:ext cx="9707334" cy="138499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Tx/>
              <a:buBlip>
                <a:blip r:embed="rId4"/>
              </a:buBlip>
              <a:tabLst/>
              <a:defRPr/>
            </a:pPr>
            <a:r>
              <a:rPr kumimoji="0" lang="en-GB" sz="2800" b="1" i="0" u="none" strike="noStrike" kern="1200" cap="none" spc="0" normalizeH="0" baseline="0" noProof="0" dirty="0">
                <a:ln>
                  <a:noFill/>
                </a:ln>
                <a:solidFill>
                  <a:srgbClr val="119C94"/>
                </a:solidFill>
                <a:effectLst/>
                <a:uLnTx/>
                <a:uFillTx/>
                <a:latin typeface="Atkinson Hyperlegible Bold" panose="020B0604020202020204" charset="0"/>
                <a:ea typeface="+mn-ea"/>
                <a:cs typeface="+mn-cs"/>
              </a:rPr>
              <a:t>Impact des interventions dans les PAMIs</a:t>
            </a:r>
          </a:p>
          <a:p>
            <a:pPr marL="914400" marR="0" lvl="1" indent="-457200" algn="l" defTabSz="914400" rtl="0" eaLnBrk="1" fontAlgn="auto" latinLnBrk="0" hangingPunct="1">
              <a:lnSpc>
                <a:spcPct val="100000"/>
              </a:lnSpc>
              <a:spcBef>
                <a:spcPts val="0"/>
              </a:spcBef>
              <a:spcAft>
                <a:spcPts val="0"/>
              </a:spcAft>
              <a:buClr>
                <a:srgbClr val="119C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90% des cas de choléra</a:t>
            </a:r>
          </a:p>
          <a:p>
            <a:pPr marL="914400" marR="0" lvl="1" indent="-457200" algn="l" defTabSz="914400" rtl="0" eaLnBrk="1" fontAlgn="auto" latinLnBrk="0" hangingPunct="1">
              <a:lnSpc>
                <a:spcPct val="100000"/>
              </a:lnSpc>
              <a:spcBef>
                <a:spcPts val="0"/>
              </a:spcBef>
              <a:spcAft>
                <a:spcPts val="0"/>
              </a:spcAft>
              <a:buClr>
                <a:srgbClr val="119C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70% des décès dus au choléra</a:t>
            </a:r>
          </a:p>
        </p:txBody>
      </p:sp>
      <p:pic>
        <p:nvPicPr>
          <p:cNvPr id="2" name="Espace réservé du contenu 3" descr="Une image contenant texte, capture d’écran, nombre, Police&#10;&#10;Le contenu généré par l’IA peut être incorrect.">
            <a:extLst>
              <a:ext uri="{FF2B5EF4-FFF2-40B4-BE49-F238E27FC236}">
                <a16:creationId xmlns:a16="http://schemas.microsoft.com/office/drawing/2014/main" id="{89E2ADEA-E2D1-A0BC-F1B3-4DA3ADE225E9}"/>
              </a:ext>
            </a:extLst>
          </p:cNvPr>
          <p:cNvPicPr>
            <a:picLocks noChangeAspect="1"/>
          </p:cNvPicPr>
          <p:nvPr/>
        </p:nvPicPr>
        <p:blipFill>
          <a:blip r:embed="rId5"/>
          <a:stretch>
            <a:fillRect/>
          </a:stretch>
        </p:blipFill>
        <p:spPr>
          <a:xfrm>
            <a:off x="18738" y="3253778"/>
            <a:ext cx="18322836" cy="3879548"/>
          </a:xfrm>
          <a:prstGeom prst="rect">
            <a:avLst/>
          </a:prstGeom>
        </p:spPr>
      </p:pic>
      <p:sp>
        <p:nvSpPr>
          <p:cNvPr id="7" name="Rectangle 6">
            <a:extLst>
              <a:ext uri="{FF2B5EF4-FFF2-40B4-BE49-F238E27FC236}">
                <a16:creationId xmlns:a16="http://schemas.microsoft.com/office/drawing/2014/main" id="{E70C5BEF-D7D3-5715-FB44-CB87DAA4CDDB}"/>
              </a:ext>
            </a:extLst>
          </p:cNvPr>
          <p:cNvSpPr/>
          <p:nvPr/>
        </p:nvSpPr>
        <p:spPr>
          <a:xfrm>
            <a:off x="0" y="4914900"/>
            <a:ext cx="1447800" cy="228600"/>
          </a:xfrm>
          <a:prstGeom prst="rect">
            <a:avLst/>
          </a:prstGeom>
          <a:solidFill>
            <a:srgbClr val="F9ECD5">
              <a:alpha val="38824"/>
            </a:srgbClr>
          </a:solidFill>
          <a:ln>
            <a:solidFill>
              <a:srgbClr val="F9C05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917EFBD-9A7A-BDD0-0A38-87106899A589}"/>
              </a:ext>
            </a:extLst>
          </p:cNvPr>
          <p:cNvSpPr/>
          <p:nvPr/>
        </p:nvSpPr>
        <p:spPr>
          <a:xfrm>
            <a:off x="2796301" y="4914900"/>
            <a:ext cx="1318499" cy="228600"/>
          </a:xfrm>
          <a:prstGeom prst="rect">
            <a:avLst/>
          </a:prstGeom>
          <a:solidFill>
            <a:srgbClr val="F9ECD5">
              <a:alpha val="38824"/>
            </a:srgbClr>
          </a:solidFill>
          <a:ln>
            <a:solidFill>
              <a:srgbClr val="F9C05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CD3569D-DBAA-463C-04CA-AD2E6C0EEA5C}"/>
              </a:ext>
            </a:extLst>
          </p:cNvPr>
          <p:cNvSpPr/>
          <p:nvPr/>
        </p:nvSpPr>
        <p:spPr>
          <a:xfrm>
            <a:off x="8501078" y="4876800"/>
            <a:ext cx="1318499" cy="228600"/>
          </a:xfrm>
          <a:prstGeom prst="rect">
            <a:avLst/>
          </a:prstGeom>
          <a:solidFill>
            <a:srgbClr val="F9ECD5">
              <a:alpha val="38824"/>
            </a:srgbClr>
          </a:solidFill>
          <a:ln>
            <a:solidFill>
              <a:srgbClr val="F9C05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D98391C-4DA0-0E1A-868C-8D709335847B}"/>
              </a:ext>
            </a:extLst>
          </p:cNvPr>
          <p:cNvSpPr/>
          <p:nvPr/>
        </p:nvSpPr>
        <p:spPr>
          <a:xfrm>
            <a:off x="12762076" y="4878264"/>
            <a:ext cx="1318499" cy="228600"/>
          </a:xfrm>
          <a:prstGeom prst="rect">
            <a:avLst/>
          </a:prstGeom>
          <a:solidFill>
            <a:srgbClr val="F9ECD5">
              <a:alpha val="38824"/>
            </a:srgbClr>
          </a:solidFill>
          <a:ln>
            <a:solidFill>
              <a:srgbClr val="F9C05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42D43A6-0400-3242-EAF0-9DCEB14C0347}"/>
              </a:ext>
            </a:extLst>
          </p:cNvPr>
          <p:cNvSpPr/>
          <p:nvPr/>
        </p:nvSpPr>
        <p:spPr>
          <a:xfrm>
            <a:off x="16999480" y="4903664"/>
            <a:ext cx="1318499" cy="228600"/>
          </a:xfrm>
          <a:prstGeom prst="rect">
            <a:avLst/>
          </a:prstGeom>
          <a:solidFill>
            <a:srgbClr val="F9ECD5">
              <a:alpha val="38824"/>
            </a:srgbClr>
          </a:solidFill>
          <a:ln>
            <a:solidFill>
              <a:srgbClr val="F9C05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16">
            <a:extLst>
              <a:ext uri="{FF2B5EF4-FFF2-40B4-BE49-F238E27FC236}">
                <a16:creationId xmlns:a16="http://schemas.microsoft.com/office/drawing/2014/main" id="{3D1E0D05-AC80-C9B2-477B-C848E9F682F8}"/>
              </a:ext>
            </a:extLst>
          </p:cNvPr>
          <p:cNvSpPr>
            <a:spLocks noGrp="1"/>
          </p:cNvSpPr>
          <p:nvPr>
            <p:ph type="sldNum" sz="quarter" idx="7"/>
          </p:nvPr>
        </p:nvSpPr>
        <p:spPr/>
        <p:txBody>
          <a:bodyPr/>
          <a:lstStyle/>
          <a:p>
            <a:fld id="{B6F15528-21DE-4FAA-801E-634DDDAF4B2B}" type="slidenum">
              <a:rPr lang="en-US" smtClean="0"/>
              <a:t>22</a:t>
            </a:fld>
            <a:endParaRPr lang="en-US"/>
          </a:p>
        </p:txBody>
      </p:sp>
    </p:spTree>
    <p:extLst>
      <p:ext uri="{BB962C8B-B14F-4D97-AF65-F5344CB8AC3E}">
        <p14:creationId xmlns:p14="http://schemas.microsoft.com/office/powerpoint/2010/main" val="7782715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838200" y="-2009227"/>
            <a:ext cx="11963400" cy="3418927"/>
            <a:chOff x="0" y="-47625"/>
            <a:chExt cx="1261441"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261441"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1011269" y="466432"/>
            <a:ext cx="98853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Comment utiliser la feuille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R.3 </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8" name="TextBox 7">
            <a:extLst>
              <a:ext uri="{FF2B5EF4-FFF2-40B4-BE49-F238E27FC236}">
                <a16:creationId xmlns:a16="http://schemas.microsoft.com/office/drawing/2014/main" id="{A5A86EF5-821E-0EF6-D259-09B9AE03E389}"/>
              </a:ext>
            </a:extLst>
          </p:cNvPr>
          <p:cNvSpPr txBox="1"/>
          <p:nvPr/>
        </p:nvSpPr>
        <p:spPr>
          <a:xfrm>
            <a:off x="2362200" y="4827030"/>
            <a:ext cx="14706600" cy="3323987"/>
          </a:xfrm>
          <a:prstGeom prst="rect">
            <a:avLst/>
          </a:prstGeom>
          <a:noFill/>
        </p:spPr>
        <p:txBody>
          <a:bodyPr wrap="square">
            <a:spAutoFit/>
          </a:bodyPr>
          <a:lstStyle/>
          <a:p>
            <a:pPr marL="457200" indent="-457200">
              <a:spcAft>
                <a:spcPts val="4200"/>
              </a:spcAft>
              <a:buBlip>
                <a:blip r:embed="rId3"/>
              </a:buBlip>
            </a:pPr>
            <a:r>
              <a:rPr lang="en-US" sz="2800" dirty="0">
                <a:latin typeface="Atkinson Hyperlegible Bold" panose="020B0604020202020204" charset="0"/>
              </a:rPr>
              <a:t>Explorer et discuter </a:t>
            </a:r>
            <a:r>
              <a:rPr lang="en-US" sz="2800" dirty="0">
                <a:latin typeface="Atkinson Hyperlegible" panose="020B0604020202020204" charset="0"/>
              </a:rPr>
              <a:t>différents scénarios de seuils lors de la validation par les parties prenantes pour fixer le seuil de l'indice de </a:t>
            </a:r>
            <a:r>
              <a:rPr lang="en-US" sz="2800" dirty="0" err="1">
                <a:latin typeface="Atkinson Hyperlegible" panose="020B0604020202020204" charset="0"/>
              </a:rPr>
              <a:t>priorité</a:t>
            </a:r>
            <a:endParaRPr lang="en-US" sz="2800" dirty="0">
              <a:latin typeface="Atkinson Hyperlegible Bold" panose="020B0604020202020204" charset="0"/>
            </a:endParaRPr>
          </a:p>
          <a:p>
            <a:pPr marL="457200" indent="-457200">
              <a:spcAft>
                <a:spcPts val="4200"/>
              </a:spcAft>
              <a:buBlip>
                <a:blip r:embed="rId3"/>
              </a:buBlip>
            </a:pPr>
            <a:r>
              <a:rPr lang="en-US" sz="2800" dirty="0">
                <a:latin typeface="Atkinson Hyperlegible" panose="020B0604020202020204" charset="0"/>
              </a:rPr>
              <a:t>Déterminer le </a:t>
            </a:r>
            <a:r>
              <a:rPr lang="en-US" sz="2800" dirty="0">
                <a:latin typeface="Atkinson Hyperlegible Bold" panose="020B0604020202020204" charset="0"/>
              </a:rPr>
              <a:t>meilleur équilibre </a:t>
            </a:r>
            <a:r>
              <a:rPr lang="en-US" sz="2800" dirty="0">
                <a:latin typeface="Atkinson Hyperlegible" panose="020B0604020202020204" charset="0"/>
              </a:rPr>
              <a:t>entre faisabilité et impact</a:t>
            </a:r>
          </a:p>
          <a:p>
            <a:pPr marL="457200" indent="-457200">
              <a:spcAft>
                <a:spcPts val="4200"/>
              </a:spcAft>
              <a:buBlip>
                <a:blip r:embed="rId3"/>
              </a:buBlip>
            </a:pPr>
            <a:r>
              <a:rPr lang="en-US" sz="2800" dirty="0">
                <a:latin typeface="Atkinson Hyperlegible Bold" panose="020B0604020202020204" charset="0"/>
              </a:rPr>
              <a:t>Documenter </a:t>
            </a:r>
            <a:r>
              <a:rPr lang="en-US" sz="2800" dirty="0">
                <a:latin typeface="Atkinson Hyperlegible" panose="020B0604020202020204" charset="0"/>
              </a:rPr>
              <a:t>le mode de sélection de l'indice de priorité dans le rapport sur l'identification des PAMIs</a:t>
            </a:r>
          </a:p>
        </p:txBody>
      </p:sp>
      <p:sp>
        <p:nvSpPr>
          <p:cNvPr id="9" name="Rectangle: Rounded Corners 8">
            <a:extLst>
              <a:ext uri="{FF2B5EF4-FFF2-40B4-BE49-F238E27FC236}">
                <a16:creationId xmlns:a16="http://schemas.microsoft.com/office/drawing/2014/main" id="{9D3C5D5D-A9EE-5F88-40FE-4B4665D69364}"/>
              </a:ext>
            </a:extLst>
          </p:cNvPr>
          <p:cNvSpPr/>
          <p:nvPr/>
        </p:nvSpPr>
        <p:spPr>
          <a:xfrm>
            <a:off x="1752601" y="2577815"/>
            <a:ext cx="14706600" cy="1081100"/>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0DE16673-F33B-B173-CF2A-8FCD8EF3767A}"/>
              </a:ext>
            </a:extLst>
          </p:cNvPr>
          <p:cNvSpPr txBox="1"/>
          <p:nvPr/>
        </p:nvSpPr>
        <p:spPr>
          <a:xfrm>
            <a:off x="910909" y="2874085"/>
            <a:ext cx="16466181" cy="523220"/>
          </a:xfrm>
          <a:prstGeom prst="rect">
            <a:avLst/>
          </a:prstGeom>
          <a:noFill/>
        </p:spPr>
        <p:txBody>
          <a:bodyPr wrap="square" rtlCol="0">
            <a:spAutoFit/>
          </a:bodyPr>
          <a:lstStyle/>
          <a:p>
            <a:pPr algn="ctr"/>
            <a:r>
              <a:rPr lang="fr-FR" sz="2800" dirty="0">
                <a:latin typeface="ADLaM Display" panose="02010000000000000000" pitchFamily="2" charset="0"/>
                <a:ea typeface="ADLaM Display" panose="02010000000000000000" pitchFamily="2" charset="0"/>
                <a:cs typeface="ADLaM Display" panose="02010000000000000000" pitchFamily="2" charset="0"/>
              </a:rPr>
              <a:t>Les éléments de la feuille R.3 sont utilisés pour fixer le </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seuil de l'indice de priorité</a:t>
            </a:r>
            <a:endPar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7" name="Slide Number Placeholder 6">
            <a:extLst>
              <a:ext uri="{FF2B5EF4-FFF2-40B4-BE49-F238E27FC236}">
                <a16:creationId xmlns:a16="http://schemas.microsoft.com/office/drawing/2014/main" id="{D6A8DE43-0524-D0E7-D1EB-50B495229CA3}"/>
              </a:ext>
            </a:extLst>
          </p:cNvPr>
          <p:cNvSpPr>
            <a:spLocks noGrp="1"/>
          </p:cNvSpPr>
          <p:nvPr>
            <p:ph type="sldNum" sz="quarter" idx="7"/>
          </p:nvPr>
        </p:nvSpPr>
        <p:spPr/>
        <p:txBody>
          <a:bodyPr/>
          <a:lstStyle/>
          <a:p>
            <a:fld id="{B6F15528-21DE-4FAA-801E-634DDDAF4B2B}" type="slidenum">
              <a:rPr lang="en-US" smtClean="0"/>
              <a:t>23</a:t>
            </a:fld>
            <a:endParaRPr lang="en-US"/>
          </a:p>
        </p:txBody>
      </p:sp>
    </p:spTree>
    <p:extLst>
      <p:ext uri="{BB962C8B-B14F-4D97-AF65-F5344CB8AC3E}">
        <p14:creationId xmlns:p14="http://schemas.microsoft.com/office/powerpoint/2010/main" val="20359000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1295400" y="-2009227"/>
            <a:ext cx="11201399" cy="3470156"/>
            <a:chOff x="0" y="-47625"/>
            <a:chExt cx="1261441"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261441"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1011269" y="466432"/>
            <a:ext cx="98853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Que contient la feuille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R.4 </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7" name="Rectangle: Rounded Corners 6">
            <a:extLst>
              <a:ext uri="{FF2B5EF4-FFF2-40B4-BE49-F238E27FC236}">
                <a16:creationId xmlns:a16="http://schemas.microsoft.com/office/drawing/2014/main" id="{E43A8A1F-53E2-E0D9-6D59-2DD356C6ACCA}"/>
              </a:ext>
            </a:extLst>
          </p:cNvPr>
          <p:cNvSpPr/>
          <p:nvPr/>
        </p:nvSpPr>
        <p:spPr>
          <a:xfrm>
            <a:off x="1447800" y="2280367"/>
            <a:ext cx="15697200" cy="829414"/>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093AD826-5CAE-A5A1-065D-6FBD118B3B79}"/>
              </a:ext>
            </a:extLst>
          </p:cNvPr>
          <p:cNvSpPr txBox="1"/>
          <p:nvPr/>
        </p:nvSpPr>
        <p:spPr>
          <a:xfrm>
            <a:off x="1600200" y="2463450"/>
            <a:ext cx="15240000" cy="523220"/>
          </a:xfrm>
          <a:prstGeom prst="rect">
            <a:avLst/>
          </a:prstGeom>
          <a:noFill/>
        </p:spPr>
        <p:txBody>
          <a:bodyPr wrap="square" rtlCol="0">
            <a:spAutoFit/>
          </a:bodyPr>
          <a:lstStyle/>
          <a:p>
            <a:pPr algn="ctr"/>
            <a:r>
              <a:rPr lang="fr-FR"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Applicable uniquement si </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les facteurs de vulnérabilité </a:t>
            </a:r>
            <a:r>
              <a:rPr lang="fr-FR"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sont inclus dans l'analyse PAMI</a:t>
            </a:r>
            <a:endParaRPr lang="en-GB"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15" name="TextBox 14">
            <a:extLst>
              <a:ext uri="{FF2B5EF4-FFF2-40B4-BE49-F238E27FC236}">
                <a16:creationId xmlns:a16="http://schemas.microsoft.com/office/drawing/2014/main" id="{080B3F21-9A33-AFA3-2D4F-C5714ADF441E}"/>
              </a:ext>
            </a:extLst>
          </p:cNvPr>
          <p:cNvSpPr txBox="1"/>
          <p:nvPr/>
        </p:nvSpPr>
        <p:spPr>
          <a:xfrm>
            <a:off x="6324600" y="5753100"/>
            <a:ext cx="11430000" cy="1184940"/>
          </a:xfrm>
          <a:prstGeom prst="rect">
            <a:avLst/>
          </a:prstGeom>
          <a:noFill/>
        </p:spPr>
        <p:txBody>
          <a:bodyPr wrap="square" rtlCol="0">
            <a:spAutoFit/>
          </a:bodyPr>
          <a:lstStyle/>
          <a:p>
            <a:pPr>
              <a:spcAft>
                <a:spcPts val="1800"/>
              </a:spcAft>
            </a:pPr>
            <a:r>
              <a:rPr lang="en-US" sz="2800" dirty="0">
                <a:solidFill>
                  <a:srgbClr val="009999"/>
                </a:solidFill>
                <a:latin typeface="Atkinson Hyperlegible Bold" panose="020B0604020202020204" charset="0"/>
              </a:rPr>
              <a:t>Pour chaque facteur de vulnérabilité et en fonction de la valeur de l'indice de priorité</a:t>
            </a:r>
            <a:endParaRPr lang="en-US" sz="2800" dirty="0">
              <a:latin typeface="Atkinson Hyperlegible" panose="020B0604020202020204" charset="0"/>
            </a:endParaRPr>
          </a:p>
          <a:p>
            <a:pPr marL="457200" indent="-457200">
              <a:buBlip>
                <a:blip r:embed="rId3"/>
              </a:buBlip>
            </a:pPr>
            <a:r>
              <a:rPr lang="en-US" sz="2800" dirty="0">
                <a:latin typeface="Atkinson Hyperlegible" panose="020B0604020202020204" charset="0"/>
              </a:rPr>
              <a:t>Nombre d'unités géographiques où le facteur de vulnérabilité est présent </a:t>
            </a:r>
          </a:p>
        </p:txBody>
      </p:sp>
      <p:pic>
        <p:nvPicPr>
          <p:cNvPr id="2" name="Espace réservé du contenu 3" descr="Une image contenant texte, capture d’écran, nombre, Police&#10;&#10;Le contenu généré par l’IA peut être incorrect.">
            <a:extLst>
              <a:ext uri="{FF2B5EF4-FFF2-40B4-BE49-F238E27FC236}">
                <a16:creationId xmlns:a16="http://schemas.microsoft.com/office/drawing/2014/main" id="{CB9592AD-AC7E-8F63-587C-B3591AA954E1}"/>
              </a:ext>
            </a:extLst>
          </p:cNvPr>
          <p:cNvPicPr>
            <a:picLocks noChangeAspect="1"/>
          </p:cNvPicPr>
          <p:nvPr/>
        </p:nvPicPr>
        <p:blipFill>
          <a:blip r:embed="rId4"/>
          <a:stretch>
            <a:fillRect/>
          </a:stretch>
        </p:blipFill>
        <p:spPr>
          <a:xfrm>
            <a:off x="1587708" y="4226975"/>
            <a:ext cx="4127292" cy="5422129"/>
          </a:xfrm>
          <a:prstGeom prst="rect">
            <a:avLst/>
          </a:prstGeom>
        </p:spPr>
      </p:pic>
      <p:sp>
        <p:nvSpPr>
          <p:cNvPr id="10" name="Slide Number Placeholder 9">
            <a:extLst>
              <a:ext uri="{FF2B5EF4-FFF2-40B4-BE49-F238E27FC236}">
                <a16:creationId xmlns:a16="http://schemas.microsoft.com/office/drawing/2014/main" id="{1D336E27-07DE-A648-EF85-0F28CCB65654}"/>
              </a:ext>
            </a:extLst>
          </p:cNvPr>
          <p:cNvSpPr>
            <a:spLocks noGrp="1"/>
          </p:cNvSpPr>
          <p:nvPr>
            <p:ph type="sldNum" sz="quarter" idx="7"/>
          </p:nvPr>
        </p:nvSpPr>
        <p:spPr/>
        <p:txBody>
          <a:bodyPr/>
          <a:lstStyle/>
          <a:p>
            <a:fld id="{B6F15528-21DE-4FAA-801E-634DDDAF4B2B}" type="slidenum">
              <a:rPr lang="en-US" smtClean="0"/>
              <a:t>24</a:t>
            </a:fld>
            <a:endParaRPr lang="en-US"/>
          </a:p>
        </p:txBody>
      </p:sp>
    </p:spTree>
    <p:extLst>
      <p:ext uri="{BB962C8B-B14F-4D97-AF65-F5344CB8AC3E}">
        <p14:creationId xmlns:p14="http://schemas.microsoft.com/office/powerpoint/2010/main" val="34814707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990600" y="-2009227"/>
            <a:ext cx="12162520" cy="3566978"/>
            <a:chOff x="0" y="-47625"/>
            <a:chExt cx="1261441"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261441"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533400" y="654194"/>
            <a:ext cx="10972800" cy="603106"/>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Comment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manipuler la </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feuille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R.4 </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9" name="TextBox 8">
            <a:extLst>
              <a:ext uri="{FF2B5EF4-FFF2-40B4-BE49-F238E27FC236}">
                <a16:creationId xmlns:a16="http://schemas.microsoft.com/office/drawing/2014/main" id="{C219C0FE-B7BF-EF49-C7D3-2B7DB62A04E3}"/>
              </a:ext>
            </a:extLst>
          </p:cNvPr>
          <p:cNvSpPr txBox="1"/>
          <p:nvPr/>
        </p:nvSpPr>
        <p:spPr>
          <a:xfrm>
            <a:off x="152400" y="2188887"/>
            <a:ext cx="16490582" cy="800219"/>
          </a:xfrm>
          <a:prstGeom prst="rect">
            <a:avLst/>
          </a:prstGeom>
          <a:noFill/>
        </p:spPr>
        <p:txBody>
          <a:bodyPr wrap="square" rtlCol="0">
            <a:spAutoFit/>
          </a:bodyPr>
          <a:lstStyle/>
          <a:p>
            <a:pPr marL="457200" indent="-457200">
              <a:buBlip>
                <a:blip r:embed="rId3"/>
              </a:buBlip>
            </a:pPr>
            <a:r>
              <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Pour voir les unités géographiques où le facteur de vulnérabilité est présent pour une valeur d'indice de priorité donnée</a:t>
            </a:r>
          </a:p>
          <a:p>
            <a:endParaRPr lang="en-US" dirty="0"/>
          </a:p>
        </p:txBody>
      </p:sp>
      <p:grpSp>
        <p:nvGrpSpPr>
          <p:cNvPr id="15" name="Group 14">
            <a:extLst>
              <a:ext uri="{FF2B5EF4-FFF2-40B4-BE49-F238E27FC236}">
                <a16:creationId xmlns:a16="http://schemas.microsoft.com/office/drawing/2014/main" id="{CB191E85-3921-3242-95E9-5F9163E5F7D9}"/>
              </a:ext>
            </a:extLst>
          </p:cNvPr>
          <p:cNvGrpSpPr/>
          <p:nvPr/>
        </p:nvGrpSpPr>
        <p:grpSpPr>
          <a:xfrm>
            <a:off x="11699507" y="3606713"/>
            <a:ext cx="6574973" cy="2535658"/>
            <a:chOff x="11699507" y="3606713"/>
            <a:chExt cx="6574973" cy="2535658"/>
          </a:xfrm>
        </p:grpSpPr>
        <p:sp>
          <p:nvSpPr>
            <p:cNvPr id="13" name="TextBox 12">
              <a:extLst>
                <a:ext uri="{FF2B5EF4-FFF2-40B4-BE49-F238E27FC236}">
                  <a16:creationId xmlns:a16="http://schemas.microsoft.com/office/drawing/2014/main" id="{7FFD40AB-0D6A-8B14-DF94-F2A08B62E62F}"/>
                </a:ext>
              </a:extLst>
            </p:cNvPr>
            <p:cNvSpPr txBox="1"/>
            <p:nvPr/>
          </p:nvSpPr>
          <p:spPr>
            <a:xfrm>
              <a:off x="12546885" y="3767892"/>
              <a:ext cx="5727595" cy="492443"/>
            </a:xfrm>
            <a:prstGeom prst="rect">
              <a:avLst/>
            </a:prstGeom>
            <a:noFill/>
          </p:spPr>
          <p:txBody>
            <a:bodyPr wrap="square">
              <a:spAutoFit/>
            </a:bodyPr>
            <a:lstStyle/>
            <a:p>
              <a:pPr marR="0" lvl="1" algn="l" defTabSz="914400" rtl="0" eaLnBrk="1" fontAlgn="auto" latinLnBrk="0" hangingPunct="1">
                <a:lnSpc>
                  <a:spcPct val="100000"/>
                </a:lnSpc>
                <a:spcBef>
                  <a:spcPts val="0"/>
                </a:spcBef>
                <a:spcAft>
                  <a:spcPts val="0"/>
                </a:spcAft>
                <a:buClr>
                  <a:srgbClr val="119C94"/>
                </a:buClr>
                <a:buSzTx/>
                <a:tabLst/>
                <a:defRPr/>
              </a:pPr>
              <a:r>
                <a:rPr lang="en-GB" sz="2600" dirty="0">
                  <a:solidFill>
                    <a:srgbClr val="009999"/>
                  </a:solidFill>
                  <a:latin typeface="Atkinson Hyperlegible Bold" panose="020B0604020202020204" charset="0"/>
                </a:rPr>
                <a:t>Une nouvelle feuille Excel s'ouvre</a:t>
              </a:r>
              <a:endParaRPr lang="en-GB" sz="2600" dirty="0">
                <a:solidFill>
                  <a:prstClr val="black"/>
                </a:solidFill>
                <a:latin typeface="Atkinson Hyperlegible" pitchFamily="2" charset="0"/>
              </a:endParaRPr>
            </a:p>
          </p:txBody>
        </p:sp>
        <p:pic>
          <p:nvPicPr>
            <p:cNvPr id="22" name="Picture 21">
              <a:extLst>
                <a:ext uri="{FF2B5EF4-FFF2-40B4-BE49-F238E27FC236}">
                  <a16:creationId xmlns:a16="http://schemas.microsoft.com/office/drawing/2014/main" id="{8EDF4F6D-D21B-A708-FECB-17BE5196BE48}"/>
                </a:ext>
              </a:extLst>
            </p:cNvPr>
            <p:cNvPicPr>
              <a:picLocks noChangeAspect="1"/>
            </p:cNvPicPr>
            <p:nvPr/>
          </p:nvPicPr>
          <p:blipFill>
            <a:blip r:embed="rId4"/>
            <a:stretch>
              <a:fillRect/>
            </a:stretch>
          </p:blipFill>
          <p:spPr>
            <a:xfrm>
              <a:off x="12232907" y="5142246"/>
              <a:ext cx="4410075" cy="1000125"/>
            </a:xfrm>
            <a:prstGeom prst="rect">
              <a:avLst/>
            </a:prstGeom>
          </p:spPr>
        </p:pic>
        <p:sp>
          <p:nvSpPr>
            <p:cNvPr id="12" name="Oval 11">
              <a:extLst>
                <a:ext uri="{FF2B5EF4-FFF2-40B4-BE49-F238E27FC236}">
                  <a16:creationId xmlns:a16="http://schemas.microsoft.com/office/drawing/2014/main" id="{E69872F8-FF9D-FADE-CA46-F274E782D2A6}"/>
                </a:ext>
              </a:extLst>
            </p:cNvPr>
            <p:cNvSpPr/>
            <p:nvPr/>
          </p:nvSpPr>
          <p:spPr>
            <a:xfrm>
              <a:off x="11699507" y="3606713"/>
              <a:ext cx="1066800" cy="955238"/>
            </a:xfrm>
            <a:prstGeom prst="ellipse">
              <a:avLst/>
            </a:prstGeom>
            <a:solidFill>
              <a:srgbClr val="4DB1A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ADLaM Display" panose="02010000000000000000" pitchFamily="2" charset="0"/>
                  <a:ea typeface="ADLaM Display" panose="02010000000000000000" pitchFamily="2" charset="0"/>
                  <a:cs typeface="ADLaM Display" panose="02010000000000000000" pitchFamily="2" charset="0"/>
                </a:rPr>
                <a:t>3</a:t>
              </a:r>
            </a:p>
          </p:txBody>
        </p:sp>
      </p:grpSp>
      <p:grpSp>
        <p:nvGrpSpPr>
          <p:cNvPr id="7" name="Group 6">
            <a:extLst>
              <a:ext uri="{FF2B5EF4-FFF2-40B4-BE49-F238E27FC236}">
                <a16:creationId xmlns:a16="http://schemas.microsoft.com/office/drawing/2014/main" id="{EF50ACF7-CC82-602C-109F-376F9545300E}"/>
              </a:ext>
            </a:extLst>
          </p:cNvPr>
          <p:cNvGrpSpPr/>
          <p:nvPr/>
        </p:nvGrpSpPr>
        <p:grpSpPr>
          <a:xfrm>
            <a:off x="212274" y="3581400"/>
            <a:ext cx="4810444" cy="5321357"/>
            <a:chOff x="212274" y="3581400"/>
            <a:chExt cx="4810444" cy="5321357"/>
          </a:xfrm>
        </p:grpSpPr>
        <p:sp>
          <p:nvSpPr>
            <p:cNvPr id="16" name="TextBox 15">
              <a:extLst>
                <a:ext uri="{FF2B5EF4-FFF2-40B4-BE49-F238E27FC236}">
                  <a16:creationId xmlns:a16="http://schemas.microsoft.com/office/drawing/2014/main" id="{3259E033-9086-C634-92B7-0FAAEDB238EE}"/>
                </a:ext>
              </a:extLst>
            </p:cNvPr>
            <p:cNvSpPr txBox="1"/>
            <p:nvPr/>
          </p:nvSpPr>
          <p:spPr>
            <a:xfrm>
              <a:off x="1255538" y="3581400"/>
              <a:ext cx="3767180" cy="1292662"/>
            </a:xfrm>
            <a:prstGeom prst="rect">
              <a:avLst/>
            </a:prstGeom>
            <a:noFill/>
          </p:spPr>
          <p:txBody>
            <a:bodyPr wrap="square" rtlCol="0">
              <a:spAutoFit/>
            </a:bodyPr>
            <a:lstStyle/>
            <a:p>
              <a:pPr algn="ctr"/>
              <a:r>
                <a:rPr kumimoji="0" lang="en-GB" sz="2600" b="0" i="0" u="none" strike="noStrike" kern="1200" cap="none" spc="0" normalizeH="0" baseline="0" noProof="0" dirty="0">
                  <a:ln>
                    <a:noFill/>
                  </a:ln>
                  <a:solidFill>
                    <a:srgbClr val="009999"/>
                  </a:solidFill>
                  <a:effectLst/>
                  <a:uLnTx/>
                  <a:uFillTx/>
                  <a:latin typeface="Atkinson Hyperlegible Bold" panose="020B0604020202020204" charset="0"/>
                </a:rPr>
                <a:t>Sélectionnez la cellule </a:t>
              </a:r>
              <a:r>
                <a:rPr lang="en-GB" sz="2600" dirty="0">
                  <a:solidFill>
                    <a:prstClr val="black"/>
                  </a:solidFill>
                  <a:latin typeface="Atkinson Hyperlegible" pitchFamily="2" charset="0"/>
                </a:rPr>
                <a:t>que </a:t>
              </a:r>
              <a:r>
                <a:rPr kumimoji="0" lang="en-GB" sz="2600" b="0" i="0" u="none" strike="noStrike" kern="1200" cap="none" spc="0" normalizeH="0" baseline="0" noProof="0" dirty="0" err="1">
                  <a:ln>
                    <a:noFill/>
                  </a:ln>
                  <a:solidFill>
                    <a:prstClr val="black"/>
                  </a:solidFill>
                  <a:effectLst/>
                  <a:uLnTx/>
                  <a:uFillTx/>
                  <a:latin typeface="Atkinson Hyperlegible" pitchFamily="2" charset="0"/>
                  <a:ea typeface="+mn-ea"/>
                  <a:cs typeface="+mn-cs"/>
                </a:rPr>
                <a:t>vous</a:t>
              </a:r>
              <a:r>
                <a:rPr kumimoji="0" lang="en-GB" sz="2600" b="0" i="0" u="none" strike="noStrike" kern="1200" cap="none" spc="0" normalizeH="0" baseline="0" noProof="0" dirty="0">
                  <a:ln>
                    <a:noFill/>
                  </a:ln>
                  <a:solidFill>
                    <a:prstClr val="black"/>
                  </a:solidFill>
                  <a:effectLst/>
                  <a:uLnTx/>
                  <a:uFillTx/>
                  <a:latin typeface="Atkinson Hyperlegible" pitchFamily="2" charset="0"/>
                  <a:ea typeface="+mn-ea"/>
                  <a:cs typeface="+mn-cs"/>
                </a:rPr>
                <a:t> souhaitez explorer</a:t>
              </a:r>
              <a:endParaRPr lang="en-US" dirty="0"/>
            </a:p>
          </p:txBody>
        </p:sp>
        <p:sp>
          <p:nvSpPr>
            <p:cNvPr id="8" name="Oval 7">
              <a:extLst>
                <a:ext uri="{FF2B5EF4-FFF2-40B4-BE49-F238E27FC236}">
                  <a16:creationId xmlns:a16="http://schemas.microsoft.com/office/drawing/2014/main" id="{5170AB17-92DB-C502-DD65-A1F0AB1FD906}"/>
                </a:ext>
              </a:extLst>
            </p:cNvPr>
            <p:cNvSpPr/>
            <p:nvPr/>
          </p:nvSpPr>
          <p:spPr>
            <a:xfrm>
              <a:off x="212274" y="3581400"/>
              <a:ext cx="1066800" cy="955238"/>
            </a:xfrm>
            <a:prstGeom prst="ellipse">
              <a:avLst/>
            </a:prstGeom>
            <a:solidFill>
              <a:srgbClr val="4DB1A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ADLaM Display" panose="02010000000000000000" pitchFamily="2" charset="0"/>
                  <a:ea typeface="ADLaM Display" panose="02010000000000000000" pitchFamily="2" charset="0"/>
                  <a:cs typeface="ADLaM Display" panose="02010000000000000000" pitchFamily="2" charset="0"/>
                </a:rPr>
                <a:t>1</a:t>
              </a:r>
            </a:p>
          </p:txBody>
        </p:sp>
        <p:pic>
          <p:nvPicPr>
            <p:cNvPr id="17" name="Picture 16">
              <a:extLst>
                <a:ext uri="{FF2B5EF4-FFF2-40B4-BE49-F238E27FC236}">
                  <a16:creationId xmlns:a16="http://schemas.microsoft.com/office/drawing/2014/main" id="{A0CF6B6F-0BFF-76A8-0A1E-E7179F5725EA}"/>
                </a:ext>
              </a:extLst>
            </p:cNvPr>
            <p:cNvPicPr>
              <a:picLocks noChangeAspect="1"/>
            </p:cNvPicPr>
            <p:nvPr/>
          </p:nvPicPr>
          <p:blipFill>
            <a:blip r:embed="rId5"/>
            <a:stretch>
              <a:fillRect/>
            </a:stretch>
          </p:blipFill>
          <p:spPr>
            <a:xfrm>
              <a:off x="1447800" y="5154406"/>
              <a:ext cx="2971800" cy="3748351"/>
            </a:xfrm>
            <a:prstGeom prst="rect">
              <a:avLst/>
            </a:prstGeom>
          </p:spPr>
        </p:pic>
      </p:grpSp>
      <p:grpSp>
        <p:nvGrpSpPr>
          <p:cNvPr id="14" name="Group 13">
            <a:extLst>
              <a:ext uri="{FF2B5EF4-FFF2-40B4-BE49-F238E27FC236}">
                <a16:creationId xmlns:a16="http://schemas.microsoft.com/office/drawing/2014/main" id="{6CAF6DB0-677B-3985-3CF3-76A0FE77AE8A}"/>
              </a:ext>
            </a:extLst>
          </p:cNvPr>
          <p:cNvGrpSpPr/>
          <p:nvPr/>
        </p:nvGrpSpPr>
        <p:grpSpPr>
          <a:xfrm>
            <a:off x="5886185" y="3567837"/>
            <a:ext cx="5342098" cy="6395313"/>
            <a:chOff x="5886185" y="3567837"/>
            <a:chExt cx="5342098" cy="6395313"/>
          </a:xfrm>
        </p:grpSpPr>
        <p:sp>
          <p:nvSpPr>
            <p:cNvPr id="11" name="TextBox 10">
              <a:extLst>
                <a:ext uri="{FF2B5EF4-FFF2-40B4-BE49-F238E27FC236}">
                  <a16:creationId xmlns:a16="http://schemas.microsoft.com/office/drawing/2014/main" id="{23203BC6-5DB4-02AE-DECF-36FD9555DB59}"/>
                </a:ext>
              </a:extLst>
            </p:cNvPr>
            <p:cNvSpPr txBox="1"/>
            <p:nvPr/>
          </p:nvSpPr>
          <p:spPr>
            <a:xfrm>
              <a:off x="6204249" y="3567837"/>
              <a:ext cx="5024034" cy="892552"/>
            </a:xfrm>
            <a:prstGeom prst="rect">
              <a:avLst/>
            </a:prstGeom>
            <a:noFill/>
          </p:spPr>
          <p:txBody>
            <a:bodyPr wrap="square">
              <a:spAutoFit/>
            </a:bodyPr>
            <a:lstStyle/>
            <a:p>
              <a:pPr marR="0" lvl="1" algn="ctr" defTabSz="914400" rtl="0" eaLnBrk="1" fontAlgn="auto" latinLnBrk="0" hangingPunct="1">
                <a:lnSpc>
                  <a:spcPct val="100000"/>
                </a:lnSpc>
                <a:spcBef>
                  <a:spcPts val="0"/>
                </a:spcBef>
                <a:spcAft>
                  <a:spcPts val="0"/>
                </a:spcAft>
                <a:buClr>
                  <a:srgbClr val="119C94"/>
                </a:buClr>
                <a:buSzTx/>
                <a:tabLst/>
                <a:defRPr/>
              </a:pPr>
              <a:r>
                <a:rPr lang="en-GB" sz="2600" dirty="0">
                  <a:solidFill>
                    <a:srgbClr val="009999"/>
                  </a:solidFill>
                  <a:latin typeface="Atkinson Hyperlegible Bold" panose="020B0604020202020204" charset="0"/>
                </a:rPr>
                <a:t>Cliquez avec le bouton droit de la souris </a:t>
              </a:r>
              <a:r>
                <a:rPr lang="en-GB" sz="2600" dirty="0">
                  <a:solidFill>
                    <a:prstClr val="black"/>
                  </a:solidFill>
                  <a:latin typeface="Atkinson Hyperlegible" pitchFamily="2" charset="0"/>
                </a:rPr>
                <a:t>et choisissez "</a:t>
              </a:r>
              <a:r>
                <a:rPr lang="en-GB" sz="2600" dirty="0">
                  <a:solidFill>
                    <a:srgbClr val="009999"/>
                  </a:solidFill>
                  <a:latin typeface="Atkinson Hyperlegible Bold" panose="020B0604020202020204" charset="0"/>
                </a:rPr>
                <a:t>Afficher les détails</a:t>
              </a:r>
              <a:r>
                <a:rPr lang="en-GB" sz="2600" dirty="0">
                  <a:solidFill>
                    <a:prstClr val="black"/>
                  </a:solidFill>
                  <a:latin typeface="Atkinson Hyperlegible" pitchFamily="2" charset="0"/>
                </a:rPr>
                <a:t>"</a:t>
              </a:r>
            </a:p>
          </p:txBody>
        </p:sp>
        <p:sp>
          <p:nvSpPr>
            <p:cNvPr id="10" name="Oval 9">
              <a:extLst>
                <a:ext uri="{FF2B5EF4-FFF2-40B4-BE49-F238E27FC236}">
                  <a16:creationId xmlns:a16="http://schemas.microsoft.com/office/drawing/2014/main" id="{39CEA5CA-372B-2F9C-1A64-8D5CB6DBAEEE}"/>
                </a:ext>
              </a:extLst>
            </p:cNvPr>
            <p:cNvSpPr/>
            <p:nvPr/>
          </p:nvSpPr>
          <p:spPr>
            <a:xfrm>
              <a:off x="5886185" y="3590549"/>
              <a:ext cx="1066800" cy="955238"/>
            </a:xfrm>
            <a:prstGeom prst="ellipse">
              <a:avLst/>
            </a:prstGeom>
            <a:solidFill>
              <a:srgbClr val="4DB1A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ADLaM Display" panose="02010000000000000000" pitchFamily="2" charset="0"/>
                  <a:ea typeface="ADLaM Display" panose="02010000000000000000" pitchFamily="2" charset="0"/>
                  <a:cs typeface="ADLaM Display" panose="02010000000000000000" pitchFamily="2" charset="0"/>
                </a:rPr>
                <a:t>2</a:t>
              </a:r>
            </a:p>
          </p:txBody>
        </p:sp>
        <p:pic>
          <p:nvPicPr>
            <p:cNvPr id="21" name="Picture 20">
              <a:extLst>
                <a:ext uri="{FF2B5EF4-FFF2-40B4-BE49-F238E27FC236}">
                  <a16:creationId xmlns:a16="http://schemas.microsoft.com/office/drawing/2014/main" id="{70897307-D611-D5D2-2E07-F24E2140CFDB}"/>
                </a:ext>
              </a:extLst>
            </p:cNvPr>
            <p:cNvPicPr>
              <a:picLocks noChangeAspect="1"/>
            </p:cNvPicPr>
            <p:nvPr/>
          </p:nvPicPr>
          <p:blipFill>
            <a:blip r:embed="rId6"/>
            <a:stretch>
              <a:fillRect/>
            </a:stretch>
          </p:blipFill>
          <p:spPr>
            <a:xfrm>
              <a:off x="7243762" y="5372100"/>
              <a:ext cx="3800475" cy="4591050"/>
            </a:xfrm>
            <a:prstGeom prst="rect">
              <a:avLst/>
            </a:prstGeom>
          </p:spPr>
        </p:pic>
      </p:grpSp>
      <p:sp>
        <p:nvSpPr>
          <p:cNvPr id="18" name="Slide Number Placeholder 17">
            <a:extLst>
              <a:ext uri="{FF2B5EF4-FFF2-40B4-BE49-F238E27FC236}">
                <a16:creationId xmlns:a16="http://schemas.microsoft.com/office/drawing/2014/main" id="{CB984CA5-E207-A284-6C12-CFA67789C63B}"/>
              </a:ext>
            </a:extLst>
          </p:cNvPr>
          <p:cNvSpPr>
            <a:spLocks noGrp="1"/>
          </p:cNvSpPr>
          <p:nvPr>
            <p:ph type="sldNum" sz="quarter" idx="7"/>
          </p:nvPr>
        </p:nvSpPr>
        <p:spPr/>
        <p:txBody>
          <a:bodyPr/>
          <a:lstStyle/>
          <a:p>
            <a:fld id="{B6F15528-21DE-4FAA-801E-634DDDAF4B2B}" type="slidenum">
              <a:rPr lang="en-US" smtClean="0"/>
              <a:t>25</a:t>
            </a:fld>
            <a:endParaRPr lang="en-US"/>
          </a:p>
        </p:txBody>
      </p:sp>
    </p:spTree>
    <p:extLst>
      <p:ext uri="{BB962C8B-B14F-4D97-AF65-F5344CB8AC3E}">
        <p14:creationId xmlns:p14="http://schemas.microsoft.com/office/powerpoint/2010/main" val="25544989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1219200" y="-1803954"/>
            <a:ext cx="12039600" cy="3178898"/>
            <a:chOff x="0" y="-47625"/>
            <a:chExt cx="1261441"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261441"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685800" y="512295"/>
            <a:ext cx="9372600"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Comment utiliser la </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fiche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R.4 </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1" name="TextBox 10">
            <a:extLst>
              <a:ext uri="{FF2B5EF4-FFF2-40B4-BE49-F238E27FC236}">
                <a16:creationId xmlns:a16="http://schemas.microsoft.com/office/drawing/2014/main" id="{96AAC3E0-CB9E-A422-3AE8-0D11CEA0D2DA}"/>
              </a:ext>
            </a:extLst>
          </p:cNvPr>
          <p:cNvSpPr txBox="1"/>
          <p:nvPr/>
        </p:nvSpPr>
        <p:spPr>
          <a:xfrm>
            <a:off x="1946590" y="4610100"/>
            <a:ext cx="14096999" cy="3631763"/>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2400"/>
              </a:spcAft>
              <a:buClrTx/>
              <a:buSzTx/>
              <a:tabLst/>
              <a:defRPr/>
            </a:pPr>
            <a:r>
              <a:rPr lang="fr-FR"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Utilisez les éléments fournis dans la feuille </a:t>
            </a:r>
            <a:r>
              <a:rPr lang="fr-FR" sz="32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R.4</a:t>
            </a:r>
            <a:r>
              <a:rPr lang="fr-FR"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pour :</a:t>
            </a:r>
            <a:endParaRPr kumimoji="0" lang="fr-FR" sz="3200" i="0" u="none" strike="noStrike" kern="1200" cap="none" spc="0" normalizeH="0" baseline="0" noProof="0" dirty="0">
              <a:ln>
                <a:noFill/>
              </a:ln>
              <a:solidFill>
                <a:srgbClr val="0D7974"/>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a:p>
            <a:pPr marL="457200" lvl="0" indent="-457200" algn="just">
              <a:spcAft>
                <a:spcPts val="2400"/>
              </a:spcAft>
              <a:buClr>
                <a:srgbClr val="119C94"/>
              </a:buClr>
              <a:buBlip>
                <a:blip r:embed="rId3"/>
              </a:buBlip>
              <a:defRPr/>
            </a:pPr>
            <a:r>
              <a:rPr lang="fr-FR" sz="2800" noProof="0" dirty="0">
                <a:solidFill>
                  <a:prstClr val="black"/>
                </a:solidFill>
                <a:latin typeface="Atkinson Hyperlegible" panose="020B0604020202020204" charset="0"/>
              </a:rPr>
              <a:t>Orienter les discussions </a:t>
            </a:r>
            <a:r>
              <a:rPr kumimoji="0" lang="fr-FR" sz="2800" b="0" i="0" u="none" strike="noStrike" kern="1200" cap="none" spc="0" normalizeH="0" baseline="0" noProof="0" dirty="0">
                <a:ln>
                  <a:noFill/>
                </a:ln>
                <a:solidFill>
                  <a:prstClr val="black"/>
                </a:solidFill>
                <a:effectLst/>
                <a:uLnTx/>
                <a:uFillTx/>
                <a:latin typeface="Atkinson Hyperlegible" panose="020B0604020202020204" charset="0"/>
              </a:rPr>
              <a:t>sur les </a:t>
            </a:r>
            <a:r>
              <a:rPr kumimoji="0" lang="fr-FR" sz="2800" b="0" i="0" u="none" strike="noStrike" kern="1200" cap="none" spc="0" normalizeH="0" noProof="0" dirty="0">
                <a:ln>
                  <a:noFill/>
                </a:ln>
                <a:solidFill>
                  <a:srgbClr val="009999"/>
                </a:solidFill>
                <a:effectLst/>
                <a:uLnTx/>
                <a:uFillTx/>
                <a:latin typeface="Atkinson Hyperlegible Bold" panose="020B0604020202020204" charset="0"/>
              </a:rPr>
              <a:t>PAMIs supplémentaires </a:t>
            </a:r>
            <a:r>
              <a:rPr lang="fr-FR" sz="2800" dirty="0">
                <a:solidFill>
                  <a:prstClr val="black"/>
                </a:solidFill>
                <a:latin typeface="Atkinson Hyperlegible" panose="020B0604020202020204" charset="0"/>
              </a:rPr>
              <a:t>lors de la validation par les parties prenantes </a:t>
            </a:r>
            <a:endParaRPr kumimoji="0" lang="fr-FR" sz="2800" b="0" i="0" u="none" strike="noStrike" kern="1200" cap="none" spc="0" normalizeH="0" noProof="0" dirty="0">
              <a:ln>
                <a:noFill/>
              </a:ln>
              <a:solidFill>
                <a:srgbClr val="009999"/>
              </a:solidFill>
              <a:effectLst/>
              <a:uLnTx/>
              <a:uFillTx/>
              <a:latin typeface="Atkinson Hyperlegible Bold" panose="020B0604020202020204" charset="0"/>
            </a:endParaRPr>
          </a:p>
          <a:p>
            <a:pPr marL="971550" lvl="1" indent="-514350" algn="just">
              <a:spcAft>
                <a:spcPts val="2400"/>
              </a:spcAft>
              <a:buClr>
                <a:srgbClr val="119C94"/>
              </a:buClr>
              <a:buFont typeface="Arial" panose="020B0604020202020204" pitchFamily="34" charset="0"/>
              <a:buChar char="•"/>
              <a:defRPr/>
            </a:pPr>
            <a:r>
              <a:rPr lang="fr-FR" sz="2800" dirty="0">
                <a:solidFill>
                  <a:prstClr val="black"/>
                </a:solidFill>
                <a:latin typeface="Atkinson Hyperlegible" panose="020B0604020202020204" charset="0"/>
              </a:rPr>
              <a:t>Explorer les facteurs de vulnérabilité présents dans les unités géographiques dont la valeur de l'indice de priorité est inférieure au seuil de l'indice de priorité</a:t>
            </a:r>
            <a:endParaRPr kumimoji="0" lang="fr-FR" sz="2800" b="0" i="0" u="none" strike="noStrike" kern="1200" cap="none" spc="0" normalizeH="0" noProof="0" dirty="0">
              <a:ln>
                <a:noFill/>
              </a:ln>
              <a:solidFill>
                <a:prstClr val="black"/>
              </a:solidFill>
              <a:effectLst/>
              <a:uLnTx/>
              <a:uFillTx/>
              <a:latin typeface="Atkinson Hyperlegible" panose="020B0604020202020204" charset="0"/>
            </a:endParaRPr>
          </a:p>
          <a:p>
            <a:pPr marL="514350" marR="0" lvl="0" indent="-514350" algn="just" defTabSz="914400" rtl="0" eaLnBrk="1" fontAlgn="auto" latinLnBrk="0" hangingPunct="1">
              <a:lnSpc>
                <a:spcPct val="100000"/>
              </a:lnSpc>
              <a:spcBef>
                <a:spcPts val="0"/>
              </a:spcBef>
              <a:spcAft>
                <a:spcPts val="1200"/>
              </a:spcAft>
              <a:buClr>
                <a:srgbClr val="119C94"/>
              </a:buClr>
              <a:buSzTx/>
              <a:buFont typeface="Arial" panose="020B0604020202020204" pitchFamily="34" charset="0"/>
              <a:buChar char="•"/>
              <a:tabLst/>
              <a:defRPr/>
            </a:pPr>
            <a:endParaRPr kumimoji="0" lang="fr-FR" sz="2600" b="0" i="0" u="none" strike="noStrike" kern="1200" cap="none" spc="0" normalizeH="0" baseline="0" noProof="0" dirty="0">
              <a:ln>
                <a:noFill/>
              </a:ln>
              <a:solidFill>
                <a:prstClr val="black"/>
              </a:solidFill>
              <a:effectLst/>
              <a:uLnTx/>
              <a:uFillTx/>
              <a:latin typeface="Atkinson Hyperlegible" panose="020B0604020202020204" charset="0"/>
            </a:endParaRPr>
          </a:p>
        </p:txBody>
      </p:sp>
      <p:sp>
        <p:nvSpPr>
          <p:cNvPr id="12" name="Rectangle: Rounded Corners 11">
            <a:extLst>
              <a:ext uri="{FF2B5EF4-FFF2-40B4-BE49-F238E27FC236}">
                <a16:creationId xmlns:a16="http://schemas.microsoft.com/office/drawing/2014/main" id="{F6DCAF4F-85C0-8163-2532-490A02484314}"/>
              </a:ext>
            </a:extLst>
          </p:cNvPr>
          <p:cNvSpPr/>
          <p:nvPr/>
        </p:nvSpPr>
        <p:spPr>
          <a:xfrm>
            <a:off x="1821819" y="2577815"/>
            <a:ext cx="14649806" cy="829414"/>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F94FCC09-03A5-0034-834A-57EE1CBE1270}"/>
              </a:ext>
            </a:extLst>
          </p:cNvPr>
          <p:cNvSpPr txBox="1"/>
          <p:nvPr/>
        </p:nvSpPr>
        <p:spPr>
          <a:xfrm>
            <a:off x="1816375" y="2746299"/>
            <a:ext cx="14649806" cy="523220"/>
          </a:xfrm>
          <a:prstGeom prst="rect">
            <a:avLst/>
          </a:prstGeom>
          <a:noFill/>
        </p:spPr>
        <p:txBody>
          <a:bodyPr wrap="square" rtlCol="0">
            <a:spAutoFit/>
          </a:bodyPr>
          <a:lstStyle/>
          <a:p>
            <a:pPr algn="ctr"/>
            <a:r>
              <a:rPr lang="fr-FR" sz="2800" dirty="0">
                <a:latin typeface="ADLaM Display" panose="02010000000000000000" pitchFamily="2" charset="0"/>
                <a:ea typeface="ADLaM Display" panose="02010000000000000000" pitchFamily="2" charset="0"/>
                <a:cs typeface="ADLaM Display" panose="02010000000000000000" pitchFamily="2" charset="0"/>
              </a:rPr>
              <a:t>Si les facteurs de vulnérabilité </a:t>
            </a:r>
            <a:r>
              <a:rPr lang="fr-FR" sz="2800" dirty="0" err="1">
                <a:latin typeface="ADLaM Display" panose="02010000000000000000" pitchFamily="2" charset="0"/>
                <a:ea typeface="ADLaM Display" panose="02010000000000000000" pitchFamily="2" charset="0"/>
                <a:cs typeface="ADLaM Display" panose="02010000000000000000" pitchFamily="2" charset="0"/>
              </a:rPr>
              <a:t>ont été inclus </a:t>
            </a:r>
            <a:r>
              <a:rPr lang="fr-FR" sz="2800" dirty="0">
                <a:latin typeface="ADLaM Display" panose="02010000000000000000" pitchFamily="2" charset="0"/>
                <a:ea typeface="ADLaM Display" panose="02010000000000000000" pitchFamily="2" charset="0"/>
                <a:cs typeface="ADLaM Display" panose="02010000000000000000" pitchFamily="2" charset="0"/>
              </a:rPr>
              <a:t>dans l'analyse PAMI</a:t>
            </a:r>
            <a:endPar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7" name="Slide Number Placeholder 6">
            <a:extLst>
              <a:ext uri="{FF2B5EF4-FFF2-40B4-BE49-F238E27FC236}">
                <a16:creationId xmlns:a16="http://schemas.microsoft.com/office/drawing/2014/main" id="{46076C92-35B0-04FA-8C34-9981020C9CB4}"/>
              </a:ext>
            </a:extLst>
          </p:cNvPr>
          <p:cNvSpPr>
            <a:spLocks noGrp="1"/>
          </p:cNvSpPr>
          <p:nvPr>
            <p:ph type="sldNum" sz="quarter" idx="7"/>
          </p:nvPr>
        </p:nvSpPr>
        <p:spPr/>
        <p:txBody>
          <a:bodyPr/>
          <a:lstStyle/>
          <a:p>
            <a:fld id="{B6F15528-21DE-4FAA-801E-634DDDAF4B2B}" type="slidenum">
              <a:rPr lang="en-US" smtClean="0"/>
              <a:t>26</a:t>
            </a:fld>
            <a:endParaRPr lang="en-US"/>
          </a:p>
        </p:txBody>
      </p:sp>
    </p:spTree>
    <p:extLst>
      <p:ext uri="{BB962C8B-B14F-4D97-AF65-F5344CB8AC3E}">
        <p14:creationId xmlns:p14="http://schemas.microsoft.com/office/powerpoint/2010/main" val="9146468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1143000" y="-1761502"/>
            <a:ext cx="11125199" cy="3178898"/>
            <a:chOff x="0" y="-47625"/>
            <a:chExt cx="1261441"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261441"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1011269" y="466432"/>
            <a:ext cx="98853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DLaM Display" panose="02010000000000000000" pitchFamily="2" charset="0"/>
                <a:cs typeface="Cavolini" panose="03000502040302020204" pitchFamily="66" charset="0"/>
                <a:sym typeface="Atkinson Hyperlegible Bold"/>
              </a:rPr>
              <a:t>Que contient la feuille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DLaM Display" panose="02010000000000000000" pitchFamily="2" charset="0"/>
                <a:cs typeface="Cavolini" panose="03000502040302020204" pitchFamily="66" charset="0"/>
                <a:sym typeface="Atkinson Hyperlegible Bold"/>
              </a:rPr>
              <a:t>R.5 </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DLaM Display" panose="02010000000000000000" pitchFamily="2" charset="0"/>
                <a:cs typeface="Cavolini" panose="03000502040302020204" pitchFamily="66" charset="0"/>
                <a:sym typeface="Atkinson Hyperlegible Bold"/>
              </a:rPr>
              <a:t>?</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DLaM Display" panose="02010000000000000000" pitchFamily="2" charset="0"/>
              <a:cs typeface="Cavolini" panose="03000502040302020204" pitchFamily="66" charset="0"/>
              <a:sym typeface="Atkinson Hyperlegible Bold"/>
            </a:endParaRPr>
          </a:p>
        </p:txBody>
      </p:sp>
      <p:sp>
        <p:nvSpPr>
          <p:cNvPr id="7" name="Rectangle: Rounded Corners 6">
            <a:extLst>
              <a:ext uri="{FF2B5EF4-FFF2-40B4-BE49-F238E27FC236}">
                <a16:creationId xmlns:a16="http://schemas.microsoft.com/office/drawing/2014/main" id="{E43A8A1F-53E2-E0D9-6D59-2DD356C6ACCA}"/>
              </a:ext>
            </a:extLst>
          </p:cNvPr>
          <p:cNvSpPr/>
          <p:nvPr/>
        </p:nvSpPr>
        <p:spPr>
          <a:xfrm>
            <a:off x="1389525" y="2750367"/>
            <a:ext cx="14782800" cy="1141970"/>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093AD826-5CAE-A5A1-065D-6FBD118B3B79}"/>
              </a:ext>
            </a:extLst>
          </p:cNvPr>
          <p:cNvSpPr txBox="1"/>
          <p:nvPr/>
        </p:nvSpPr>
        <p:spPr>
          <a:xfrm>
            <a:off x="1376406" y="2844298"/>
            <a:ext cx="146304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Contenu </a:t>
            </a:r>
            <a:r>
              <a:rPr kumimoji="0" lang="fr-FR" sz="28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similaire à </a:t>
            </a:r>
            <a:r>
              <a:rPr kumimoji="0" lang="fr-FR"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Feuille </a:t>
            </a:r>
            <a:r>
              <a:rPr kumimoji="0" lang="fr-FR" sz="28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R.</a:t>
            </a:r>
            <a:r>
              <a:rPr kumimoji="0" lang="fr-FR"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Ensemble des indicateurs calculés pour identifier les PAMIs</a:t>
            </a:r>
            <a:endParaRPr kumimoji="0" lang="en-GB"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pic>
        <p:nvPicPr>
          <p:cNvPr id="2" name="Espace réservé du contenu 3" descr="Une image contenant texte, Parallèle, Rectangle, ligne&#10;&#10;Le contenu généré par l’IA peut être incorrect.">
            <a:extLst>
              <a:ext uri="{FF2B5EF4-FFF2-40B4-BE49-F238E27FC236}">
                <a16:creationId xmlns:a16="http://schemas.microsoft.com/office/drawing/2014/main" id="{DE613F66-7AED-207D-4447-D5998B9E2CAD}"/>
              </a:ext>
            </a:extLst>
          </p:cNvPr>
          <p:cNvPicPr>
            <a:picLocks noChangeAspect="1"/>
          </p:cNvPicPr>
          <p:nvPr/>
        </p:nvPicPr>
        <p:blipFill>
          <a:blip r:embed="rId3"/>
          <a:stretch>
            <a:fillRect/>
          </a:stretch>
        </p:blipFill>
        <p:spPr>
          <a:xfrm>
            <a:off x="1376406" y="4709196"/>
            <a:ext cx="14829648" cy="3482303"/>
          </a:xfrm>
          <a:prstGeom prst="rect">
            <a:avLst/>
          </a:prstGeom>
        </p:spPr>
      </p:pic>
      <p:sp>
        <p:nvSpPr>
          <p:cNvPr id="10" name="Slide Number Placeholder 9">
            <a:extLst>
              <a:ext uri="{FF2B5EF4-FFF2-40B4-BE49-F238E27FC236}">
                <a16:creationId xmlns:a16="http://schemas.microsoft.com/office/drawing/2014/main" id="{F447DFBC-EE22-8614-7CB3-717BE10923C6}"/>
              </a:ext>
            </a:extLst>
          </p:cNvPr>
          <p:cNvSpPr>
            <a:spLocks noGrp="1"/>
          </p:cNvSpPr>
          <p:nvPr>
            <p:ph type="sldNum" sz="quarter" idx="7"/>
          </p:nvPr>
        </p:nvSpPr>
        <p:spPr/>
        <p:txBody>
          <a:bodyPr/>
          <a:lstStyle/>
          <a:p>
            <a:fld id="{B6F15528-21DE-4FAA-801E-634DDDAF4B2B}" type="slidenum">
              <a:rPr lang="en-US" smtClean="0"/>
              <a:t>27</a:t>
            </a:fld>
            <a:endParaRPr lang="en-US"/>
          </a:p>
        </p:txBody>
      </p:sp>
    </p:spTree>
    <p:extLst>
      <p:ext uri="{BB962C8B-B14F-4D97-AF65-F5344CB8AC3E}">
        <p14:creationId xmlns:p14="http://schemas.microsoft.com/office/powerpoint/2010/main" val="2917140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1066800" y="-1809659"/>
            <a:ext cx="12115799" cy="3178898"/>
            <a:chOff x="0" y="-47625"/>
            <a:chExt cx="1261441"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261441"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1011269" y="466432"/>
            <a:ext cx="98853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Comment utiliser la feuille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R.5 </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9" name="TextBox 8">
            <a:extLst>
              <a:ext uri="{FF2B5EF4-FFF2-40B4-BE49-F238E27FC236}">
                <a16:creationId xmlns:a16="http://schemas.microsoft.com/office/drawing/2014/main" id="{D75CB30E-2D35-9C60-5E85-EDE5F21BF54E}"/>
              </a:ext>
            </a:extLst>
          </p:cNvPr>
          <p:cNvSpPr txBox="1"/>
          <p:nvPr/>
        </p:nvSpPr>
        <p:spPr>
          <a:xfrm>
            <a:off x="1011269" y="2301380"/>
            <a:ext cx="16133731" cy="1323439"/>
          </a:xfrm>
          <a:prstGeom prst="rect">
            <a:avLst/>
          </a:prstGeom>
          <a:noFill/>
        </p:spPr>
        <p:txBody>
          <a:bodyPr wrap="square" rtlCol="0">
            <a:spAutoFit/>
          </a:bodyPr>
          <a:lstStyle/>
          <a:p>
            <a:pPr marL="457200" indent="-457200">
              <a:spcAft>
                <a:spcPts val="2400"/>
              </a:spcAft>
              <a:buBlip>
                <a:blip r:embed="rId3"/>
              </a:buBlip>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a:t>
            </a:r>
            <a:r>
              <a:rPr lang="en-US" sz="32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Manipulez</a:t>
            </a: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les données de la feuille </a:t>
            </a:r>
            <a:r>
              <a:rPr lang="en-US" sz="32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R.5</a:t>
            </a:r>
            <a:endPar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endParaRPr>
          </a:p>
          <a:p>
            <a:r>
              <a:rPr lang="en-US" sz="2800" dirty="0">
                <a:latin typeface="Atkinson Hyperlegible" panose="020B0604020202020204" charset="0"/>
              </a:rPr>
              <a:t>       Par exemple, </a:t>
            </a:r>
            <a:r>
              <a:rPr lang="en-US" sz="2800" dirty="0" err="1">
                <a:latin typeface="Atkinson Hyperlegible" panose="020B0604020202020204" charset="0"/>
              </a:rPr>
              <a:t>triez</a:t>
            </a:r>
            <a:r>
              <a:rPr lang="en-US" sz="2800" dirty="0">
                <a:latin typeface="Atkinson Hyperlegible" panose="020B0604020202020204" charset="0"/>
              </a:rPr>
              <a:t> </a:t>
            </a:r>
            <a:r>
              <a:rPr lang="en-US" sz="2800" dirty="0" err="1">
                <a:latin typeface="Atkinson Hyperlegible" panose="020B0604020202020204" charset="0"/>
              </a:rPr>
              <a:t>ou</a:t>
            </a:r>
            <a:r>
              <a:rPr lang="en-US" sz="2800" dirty="0">
                <a:latin typeface="Atkinson Hyperlegible" panose="020B0604020202020204" charset="0"/>
              </a:rPr>
              <a:t> </a:t>
            </a:r>
            <a:r>
              <a:rPr lang="en-US" sz="2800" dirty="0" err="1">
                <a:latin typeface="Atkinson Hyperlegible" panose="020B0604020202020204" charset="0"/>
              </a:rPr>
              <a:t>filtrez</a:t>
            </a:r>
            <a:r>
              <a:rPr lang="en-US" sz="2800" dirty="0">
                <a:latin typeface="Atkinson Hyperlegible" panose="020B0604020202020204" charset="0"/>
              </a:rPr>
              <a:t> les données en fonction de la valeur de l'indice de priorité</a:t>
            </a:r>
          </a:p>
        </p:txBody>
      </p:sp>
      <p:pic>
        <p:nvPicPr>
          <p:cNvPr id="15" name="Graphic 14" descr="Filter with solid fill">
            <a:extLst>
              <a:ext uri="{FF2B5EF4-FFF2-40B4-BE49-F238E27FC236}">
                <a16:creationId xmlns:a16="http://schemas.microsoft.com/office/drawing/2014/main" id="{FC16B068-B3F0-BE2C-41DB-EB518C54089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41754" y="2957405"/>
            <a:ext cx="679255" cy="679255"/>
          </a:xfrm>
          <a:prstGeom prst="rect">
            <a:avLst/>
          </a:prstGeom>
        </p:spPr>
      </p:pic>
      <p:grpSp>
        <p:nvGrpSpPr>
          <p:cNvPr id="7" name="Group 6">
            <a:extLst>
              <a:ext uri="{FF2B5EF4-FFF2-40B4-BE49-F238E27FC236}">
                <a16:creationId xmlns:a16="http://schemas.microsoft.com/office/drawing/2014/main" id="{30C8EF66-DA75-EA0D-BD1A-622774702A27}"/>
              </a:ext>
            </a:extLst>
          </p:cNvPr>
          <p:cNvGrpSpPr/>
          <p:nvPr/>
        </p:nvGrpSpPr>
        <p:grpSpPr>
          <a:xfrm>
            <a:off x="882084" y="4541086"/>
            <a:ext cx="16481734" cy="3905656"/>
            <a:chOff x="882084" y="4541086"/>
            <a:chExt cx="16481734" cy="3905656"/>
          </a:xfrm>
        </p:grpSpPr>
        <p:sp>
          <p:nvSpPr>
            <p:cNvPr id="8" name="TextBox 7">
              <a:extLst>
                <a:ext uri="{FF2B5EF4-FFF2-40B4-BE49-F238E27FC236}">
                  <a16:creationId xmlns:a16="http://schemas.microsoft.com/office/drawing/2014/main" id="{6D00D2B9-360D-D801-AFFC-2FA5BC3DC0C8}"/>
                </a:ext>
              </a:extLst>
            </p:cNvPr>
            <p:cNvSpPr txBox="1"/>
            <p:nvPr/>
          </p:nvSpPr>
          <p:spPr>
            <a:xfrm>
              <a:off x="1381382" y="5121729"/>
              <a:ext cx="15982436" cy="3325013"/>
            </a:xfrm>
            <a:prstGeom prst="rect">
              <a:avLst/>
            </a:prstGeom>
            <a:noFill/>
          </p:spPr>
          <p:txBody>
            <a:bodyPr wrap="square">
              <a:spAutoFit/>
            </a:bodyPr>
            <a:lstStyle/>
            <a:p>
              <a:pPr marL="0" marR="0" lvl="0" indent="0" algn="l" defTabSz="914400" rtl="0" eaLnBrk="1" fontAlgn="auto" latinLnBrk="0" hangingPunct="1">
                <a:lnSpc>
                  <a:spcPct val="130000"/>
                </a:lnSpc>
                <a:spcBef>
                  <a:spcPct val="0"/>
                </a:spcBef>
                <a:spcAft>
                  <a:spcPts val="1800"/>
                </a:spcAft>
                <a:buClrTx/>
                <a:buSzTx/>
                <a:buFont typeface="Arial" panose="020B0604020202020204" pitchFamily="34" charset="0"/>
                <a:buNone/>
                <a:tabLst/>
                <a:defRPr/>
              </a:pPr>
              <a:r>
                <a:rPr lang="en-GB" sz="2800" dirty="0" err="1">
                  <a:latin typeface="Atkinson Hyperlegible" panose="020B0604020202020204" charset="0"/>
                </a:rPr>
                <a:t>Cette</a:t>
              </a:r>
              <a:r>
                <a:rPr lang="en-GB" sz="2800" dirty="0">
                  <a:latin typeface="Atkinson Hyperlegible" panose="020B0604020202020204" charset="0"/>
                </a:rPr>
                <a:t> </a:t>
              </a:r>
              <a:r>
                <a:rPr lang="en-GB" sz="2800" dirty="0" err="1">
                  <a:latin typeface="Atkinson Hyperlegible" panose="020B0604020202020204" charset="0"/>
                </a:rPr>
                <a:t>copie</a:t>
              </a:r>
              <a:r>
                <a:rPr lang="en-GB" sz="2800" dirty="0">
                  <a:latin typeface="Atkinson Hyperlegible" panose="020B0604020202020204" charset="0"/>
                </a:rPr>
                <a:t> peut </a:t>
              </a:r>
              <a:r>
                <a:rPr lang="en-GB" sz="2800" dirty="0" err="1">
                  <a:latin typeface="Atkinson Hyperlegible" panose="020B0604020202020204" charset="0"/>
                </a:rPr>
                <a:t>être</a:t>
              </a:r>
              <a:r>
                <a:rPr lang="en-GB" sz="2800" dirty="0">
                  <a:latin typeface="Atkinson Hyperlegible" panose="020B0604020202020204" charset="0"/>
                </a:rPr>
                <a:t> utile pour :</a:t>
              </a:r>
            </a:p>
            <a:p>
              <a:pPr marL="1028700" marR="0" lvl="1" indent="-342900" algn="l" defTabSz="914400" rtl="0" eaLnBrk="1" fontAlgn="auto" latinLnBrk="0" hangingPunct="1">
                <a:spcBef>
                  <a:spcPts val="500"/>
                </a:spcBef>
                <a:spcAft>
                  <a:spcPts val="1200"/>
                </a:spcAft>
                <a:buClr>
                  <a:srgbClr val="119C94"/>
                </a:buClr>
                <a:buSzTx/>
                <a:buFont typeface="Arial" panose="020B0604020202020204" pitchFamily="34" charset="0"/>
                <a:buChar char="•"/>
                <a:tabLst/>
                <a:defRPr/>
              </a:pPr>
              <a:r>
                <a:rPr lang="en-GB" sz="2800" dirty="0">
                  <a:latin typeface="Atkinson Hyperlegible" panose="020B0604020202020204" charset="0"/>
                </a:rPr>
                <a:t>Importation dans un </a:t>
              </a:r>
              <a:r>
                <a:rPr lang="en-GB" sz="2800" dirty="0">
                  <a:solidFill>
                    <a:srgbClr val="009999"/>
                  </a:solidFill>
                  <a:latin typeface="Atkinson Hyperlegible Bold" panose="020B0604020202020204" charset="0"/>
                </a:rPr>
                <a:t>logiciel statistique</a:t>
              </a:r>
              <a:endParaRPr lang="en-GB" sz="2800" dirty="0">
                <a:latin typeface="Atkinson Hyperlegible" panose="020B0604020202020204" charset="0"/>
              </a:endParaRPr>
            </a:p>
            <a:p>
              <a:pPr marL="1028700" marR="0" lvl="1" indent="-342900" algn="l" defTabSz="914400" rtl="0" eaLnBrk="1" fontAlgn="auto" latinLnBrk="0" hangingPunct="1">
                <a:spcBef>
                  <a:spcPts val="500"/>
                </a:spcBef>
                <a:spcAft>
                  <a:spcPts val="1200"/>
                </a:spcAft>
                <a:buClr>
                  <a:srgbClr val="119C94"/>
                </a:buClr>
                <a:buSzTx/>
                <a:buFont typeface="Arial" panose="020B0604020202020204" pitchFamily="34" charset="0"/>
                <a:buChar char="•"/>
                <a:tabLst/>
                <a:defRPr/>
              </a:pPr>
              <a:r>
                <a:rPr lang="en-GB" sz="2800" dirty="0">
                  <a:latin typeface="Atkinson Hyperlegible" panose="020B0604020202020204" charset="0"/>
                </a:rPr>
                <a:t>Importation dans un </a:t>
              </a:r>
              <a:r>
                <a:rPr lang="en-GB" sz="2800" b="1" dirty="0">
                  <a:solidFill>
                    <a:srgbClr val="009999"/>
                  </a:solidFill>
                  <a:latin typeface="Atkinson Hyperlegible Bold" panose="020B0604020202020204" charset="0"/>
                </a:rPr>
                <a:t>logiciel SIG </a:t>
              </a:r>
              <a:r>
                <a:rPr lang="en-GB" sz="2800" dirty="0">
                  <a:latin typeface="Atkinson Hyperlegible" panose="020B0604020202020204" charset="0"/>
                </a:rPr>
                <a:t>pour cartographier les PAMIs</a:t>
              </a:r>
            </a:p>
            <a:p>
              <a:pPr marL="1028700" marR="0" lvl="1" indent="-342900" algn="l" defTabSz="914400" rtl="0" eaLnBrk="1" fontAlgn="auto" latinLnBrk="0" hangingPunct="1">
                <a:spcBef>
                  <a:spcPts val="500"/>
                </a:spcBef>
                <a:spcAft>
                  <a:spcPts val="1200"/>
                </a:spcAft>
                <a:buClr>
                  <a:srgbClr val="119C94"/>
                </a:buClr>
                <a:buSzTx/>
                <a:buFont typeface="Arial" panose="020B0604020202020204" pitchFamily="34" charset="0"/>
                <a:buChar char="•"/>
                <a:tabLst/>
                <a:defRPr/>
              </a:pPr>
              <a:r>
                <a:rPr lang="en-GB" sz="2800" dirty="0" err="1">
                  <a:solidFill>
                    <a:srgbClr val="009999"/>
                  </a:solidFill>
                  <a:latin typeface="Atkinson Hyperlegible Bold" panose="020B0604020202020204" charset="0"/>
                </a:rPr>
                <a:t>Discuter</a:t>
              </a:r>
              <a:r>
                <a:rPr lang="en-GB" sz="2800" dirty="0">
                  <a:solidFill>
                    <a:srgbClr val="009999"/>
                  </a:solidFill>
                  <a:latin typeface="Atkinson Hyperlegible Bold" panose="020B0604020202020204" charset="0"/>
                </a:rPr>
                <a:t> </a:t>
              </a:r>
              <a:r>
                <a:rPr lang="en-GB" sz="2800" dirty="0" err="1">
                  <a:latin typeface="Atkinson Hyperlegible" panose="020B0604020202020204" charset="0"/>
                </a:rPr>
                <a:t>d’unités</a:t>
              </a:r>
              <a:r>
                <a:rPr lang="en-GB" sz="2800" dirty="0">
                  <a:latin typeface="Atkinson Hyperlegible" panose="020B0604020202020204" charset="0"/>
                </a:rPr>
                <a:t> </a:t>
              </a:r>
              <a:r>
                <a:rPr lang="en-GB" sz="2800" dirty="0" err="1">
                  <a:latin typeface="Atkinson Hyperlegible" panose="020B0604020202020204" charset="0"/>
                </a:rPr>
                <a:t>géographiques</a:t>
              </a:r>
              <a:r>
                <a:rPr lang="en-GB" sz="2800" dirty="0">
                  <a:latin typeface="Atkinson Hyperlegible" panose="020B0604020202020204" charset="0"/>
                </a:rPr>
                <a:t> spécifiques lors de la validation par les parties prenantes</a:t>
              </a:r>
            </a:p>
            <a:p>
              <a:pPr marL="1028700" marR="0" lvl="1" indent="-342900" algn="l" defTabSz="914400" rtl="0" eaLnBrk="1" fontAlgn="auto" latinLnBrk="0" hangingPunct="1">
                <a:spcBef>
                  <a:spcPts val="500"/>
                </a:spcBef>
                <a:spcAft>
                  <a:spcPts val="1200"/>
                </a:spcAft>
                <a:buClr>
                  <a:srgbClr val="119C94"/>
                </a:buClr>
                <a:buSzTx/>
                <a:buFont typeface="Arial" panose="020B0604020202020204" pitchFamily="34" charset="0"/>
                <a:buChar char="•"/>
                <a:tabLst/>
                <a:defRPr/>
              </a:pPr>
              <a:r>
                <a:rPr lang="en-GB" sz="2800" dirty="0">
                  <a:solidFill>
                    <a:srgbClr val="009999"/>
                  </a:solidFill>
                  <a:latin typeface="Atkinson Hyperlegible Bold" panose="020B0604020202020204" charset="0"/>
                </a:rPr>
                <a:t>Prendre des notes </a:t>
              </a:r>
              <a:r>
                <a:rPr lang="en-GB" sz="2800" dirty="0">
                  <a:latin typeface="Atkinson Hyperlegible" panose="020B0604020202020204" charset="0"/>
                </a:rPr>
                <a:t>lors de la validation par les parties prenantes</a:t>
              </a:r>
            </a:p>
          </p:txBody>
        </p:sp>
        <p:sp>
          <p:nvSpPr>
            <p:cNvPr id="12" name="TextBox 11">
              <a:extLst>
                <a:ext uri="{FF2B5EF4-FFF2-40B4-BE49-F238E27FC236}">
                  <a16:creationId xmlns:a16="http://schemas.microsoft.com/office/drawing/2014/main" id="{00A606FC-CA42-2B76-EB4B-85E8BB4058DB}"/>
                </a:ext>
              </a:extLst>
            </p:cNvPr>
            <p:cNvSpPr txBox="1"/>
            <p:nvPr/>
          </p:nvSpPr>
          <p:spPr>
            <a:xfrm>
              <a:off x="882084" y="4541086"/>
              <a:ext cx="9240252" cy="584775"/>
            </a:xfrm>
            <a:prstGeom prst="rect">
              <a:avLst/>
            </a:prstGeom>
            <a:noFill/>
          </p:spPr>
          <p:txBody>
            <a:bodyPr wrap="square">
              <a:spAutoFit/>
            </a:bodyPr>
            <a:lstStyle/>
            <a:p>
              <a:pPr marL="457200" indent="-457200">
                <a:buBlip>
                  <a:blip r:embed="rId3"/>
                </a:buBlip>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a:t>
              </a:r>
              <a:r>
                <a:rPr lang="en-US" sz="32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Exportez</a:t>
              </a: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une copie de la feuille </a:t>
              </a:r>
              <a:r>
                <a:rPr lang="en-US" sz="32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R.5</a:t>
              </a:r>
              <a:endPar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endParaRPr>
            </a:p>
          </p:txBody>
        </p:sp>
        <p:pic>
          <p:nvPicPr>
            <p:cNvPr id="19" name="Graphic 18" descr="Upload with solid fill">
              <a:extLst>
                <a:ext uri="{FF2B5EF4-FFF2-40B4-BE49-F238E27FC236}">
                  <a16:creationId xmlns:a16="http://schemas.microsoft.com/office/drawing/2014/main" id="{1748D717-CCF9-9E53-294F-58AF0283F8A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4182" y="6443272"/>
              <a:ext cx="914400" cy="914400"/>
            </a:xfrm>
            <a:prstGeom prst="rect">
              <a:avLst/>
            </a:prstGeom>
          </p:spPr>
        </p:pic>
      </p:grpSp>
      <p:sp>
        <p:nvSpPr>
          <p:cNvPr id="10" name="Slide Number Placeholder 9">
            <a:extLst>
              <a:ext uri="{FF2B5EF4-FFF2-40B4-BE49-F238E27FC236}">
                <a16:creationId xmlns:a16="http://schemas.microsoft.com/office/drawing/2014/main" id="{CE6C951E-26AC-BC67-2C6A-D4E62E2100DD}"/>
              </a:ext>
            </a:extLst>
          </p:cNvPr>
          <p:cNvSpPr>
            <a:spLocks noGrp="1"/>
          </p:cNvSpPr>
          <p:nvPr>
            <p:ph type="sldNum" sz="quarter" idx="7"/>
          </p:nvPr>
        </p:nvSpPr>
        <p:spPr/>
        <p:txBody>
          <a:bodyPr/>
          <a:lstStyle/>
          <a:p>
            <a:fld id="{B6F15528-21DE-4FAA-801E-634DDDAF4B2B}" type="slidenum">
              <a:rPr lang="en-US" smtClean="0"/>
              <a:t>28</a:t>
            </a:fld>
            <a:endParaRPr lang="en-US"/>
          </a:p>
        </p:txBody>
      </p:sp>
    </p:spTree>
    <p:extLst>
      <p:ext uri="{BB962C8B-B14F-4D97-AF65-F5344CB8AC3E}">
        <p14:creationId xmlns:p14="http://schemas.microsoft.com/office/powerpoint/2010/main" val="8554678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1D5DD103-BE93-E1E5-17D5-526EFB5DD10F}"/>
              </a:ext>
            </a:extLst>
          </p:cNvPr>
          <p:cNvGrpSpPr/>
          <p:nvPr/>
        </p:nvGrpSpPr>
        <p:grpSpPr>
          <a:xfrm>
            <a:off x="-990599" y="-2009228"/>
            <a:ext cx="10134600" cy="3423411"/>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C3DD5188-BD90-53A5-12B3-5066CCBBD967}"/>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A86B3674-8DC5-6A14-9D82-C8F45214CD72}"/>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B05E6615-CFAB-1233-17B4-B0281A66F74B}"/>
              </a:ext>
            </a:extLst>
          </p:cNvPr>
          <p:cNvSpPr txBox="1"/>
          <p:nvPr/>
        </p:nvSpPr>
        <p:spPr>
          <a:xfrm>
            <a:off x="782212" y="495300"/>
            <a:ext cx="8823699"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Points saillants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grpSp>
        <p:nvGrpSpPr>
          <p:cNvPr id="10" name="Group 9">
            <a:extLst>
              <a:ext uri="{FF2B5EF4-FFF2-40B4-BE49-F238E27FC236}">
                <a16:creationId xmlns:a16="http://schemas.microsoft.com/office/drawing/2014/main" id="{AEDD5F13-BADA-AD25-3CC2-527DD782A46C}"/>
              </a:ext>
            </a:extLst>
          </p:cNvPr>
          <p:cNvGrpSpPr/>
          <p:nvPr/>
        </p:nvGrpSpPr>
        <p:grpSpPr>
          <a:xfrm>
            <a:off x="-761999" y="1989565"/>
            <a:ext cx="16230599" cy="7802136"/>
            <a:chOff x="-761999" y="2155989"/>
            <a:chExt cx="16535399" cy="7635711"/>
          </a:xfrm>
        </p:grpSpPr>
        <p:sp>
          <p:nvSpPr>
            <p:cNvPr id="9" name="Freeform 4">
              <a:extLst>
                <a:ext uri="{FF2B5EF4-FFF2-40B4-BE49-F238E27FC236}">
                  <a16:creationId xmlns:a16="http://schemas.microsoft.com/office/drawing/2014/main" id="{90A5988B-BF63-F2E3-4D2B-0D5F88AC06B0}"/>
                </a:ext>
              </a:extLst>
            </p:cNvPr>
            <p:cNvSpPr/>
            <p:nvPr/>
          </p:nvSpPr>
          <p:spPr>
            <a:xfrm>
              <a:off x="-761999" y="2155989"/>
              <a:ext cx="16535399" cy="7635711"/>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C5E6E8"/>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8" name="Rectangle 7">
              <a:extLst>
                <a:ext uri="{FF2B5EF4-FFF2-40B4-BE49-F238E27FC236}">
                  <a16:creationId xmlns:a16="http://schemas.microsoft.com/office/drawing/2014/main" id="{9996EA22-4B23-1DBF-5C6D-1EE7A156929E}"/>
                </a:ext>
              </a:extLst>
            </p:cNvPr>
            <p:cNvSpPr/>
            <p:nvPr/>
          </p:nvSpPr>
          <p:spPr>
            <a:xfrm>
              <a:off x="-291889" y="2155989"/>
              <a:ext cx="1074101" cy="7635711"/>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1" name="TextBox 10">
            <a:extLst>
              <a:ext uri="{FF2B5EF4-FFF2-40B4-BE49-F238E27FC236}">
                <a16:creationId xmlns:a16="http://schemas.microsoft.com/office/drawing/2014/main" id="{77525D21-DD21-EC2F-14FA-1F5D3E51C1AF}"/>
              </a:ext>
            </a:extLst>
          </p:cNvPr>
          <p:cNvSpPr txBox="1"/>
          <p:nvPr/>
        </p:nvSpPr>
        <p:spPr>
          <a:xfrm>
            <a:off x="1270156" y="2389674"/>
            <a:ext cx="14655644" cy="7001917"/>
          </a:xfrm>
          <a:prstGeom prst="rect">
            <a:avLst/>
          </a:prstGeom>
          <a:noFill/>
        </p:spPr>
        <p:txBody>
          <a:bodyPr wrap="square" rtlCol="0">
            <a:spAutoFit/>
          </a:bodyPr>
          <a:lstStyle/>
          <a:p>
            <a:pPr>
              <a:spcAft>
                <a:spcPts val="1800"/>
              </a:spcAft>
              <a:buClr>
                <a:srgbClr val="119C94"/>
              </a:buClr>
              <a:defRPr/>
            </a:pPr>
            <a:r>
              <a:rPr lang="en-GB" sz="2600" dirty="0">
                <a:solidFill>
                  <a:prstClr val="black"/>
                </a:solidFill>
                <a:latin typeface="Atkinson Hyperlegible"/>
              </a:rPr>
              <a:t>    </a:t>
            </a:r>
            <a:r>
              <a:rPr lang="en-GB" sz="2600" dirty="0" err="1">
                <a:solidFill>
                  <a:prstClr val="black"/>
                </a:solidFill>
                <a:latin typeface="Atkinson Hyperlegible"/>
              </a:rPr>
              <a:t>L’outil</a:t>
            </a:r>
            <a:r>
              <a:rPr lang="en-GB" sz="2600" dirty="0">
                <a:solidFill>
                  <a:prstClr val="black"/>
                </a:solidFill>
                <a:latin typeface="Atkinson Hyperlegible"/>
              </a:rPr>
              <a:t> Excel PAMI du GTFCC </a:t>
            </a:r>
            <a:r>
              <a:rPr lang="en-GB" sz="2600" dirty="0" err="1">
                <a:solidFill>
                  <a:prstClr val="black"/>
                </a:solidFill>
                <a:latin typeface="Atkinson Hyperlegible"/>
              </a:rPr>
              <a:t>effectue</a:t>
            </a:r>
            <a:r>
              <a:rPr lang="en-GB" sz="2600" dirty="0">
                <a:solidFill>
                  <a:prstClr val="black"/>
                </a:solidFill>
                <a:latin typeface="Atkinson Hyperlegible"/>
              </a:rPr>
              <a:t> des </a:t>
            </a:r>
            <a:r>
              <a:rPr lang="en-GB" sz="2600" dirty="0" err="1">
                <a:solidFill>
                  <a:prstClr val="black"/>
                </a:solidFill>
                <a:latin typeface="Atkinson Hyperlegible"/>
              </a:rPr>
              <a:t>calculs</a:t>
            </a:r>
            <a:r>
              <a:rPr lang="en-GB" sz="2600" dirty="0">
                <a:solidFill>
                  <a:prstClr val="black"/>
                </a:solidFill>
                <a:latin typeface="Atkinson Hyperlegible"/>
              </a:rPr>
              <a:t> et génère les résultats suivants</a:t>
            </a:r>
          </a:p>
          <a:p>
            <a:pPr marL="457200" indent="-457200">
              <a:lnSpc>
                <a:spcPct val="130000"/>
              </a:lnSpc>
              <a:buClr>
                <a:srgbClr val="119C94"/>
              </a:buClr>
              <a:buBlip>
                <a:blip r:embed="rId3"/>
              </a:buBlip>
              <a:defRPr/>
            </a:pPr>
            <a:r>
              <a:rPr lang="en-GB" sz="30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Feuille</a:t>
            </a:r>
            <a:r>
              <a:rPr lang="en-GB" sz="30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a:t>
            </a:r>
            <a:r>
              <a:rPr lang="en-GB" sz="3000" dirty="0" err="1">
                <a:solidFill>
                  <a:srgbClr val="119C94"/>
                </a:solidFill>
                <a:latin typeface="ADLaM Display" panose="02010000000000000000" pitchFamily="2" charset="0"/>
                <a:ea typeface="ADLaM Display" panose="02010000000000000000" pitchFamily="2" charset="0"/>
                <a:cs typeface="ADLaM Display" panose="02010000000000000000" pitchFamily="2" charset="0"/>
              </a:rPr>
              <a:t>R.2</a:t>
            </a:r>
            <a:r>
              <a:rPr lang="en-GB" sz="3000" dirty="0">
                <a:solidFill>
                  <a:srgbClr val="119C94"/>
                </a:solidFill>
                <a:latin typeface="ADLaM Display" panose="02010000000000000000" pitchFamily="2" charset="0"/>
                <a:ea typeface="ADLaM Display" panose="02010000000000000000" pitchFamily="2" charset="0"/>
                <a:cs typeface="ADLaM Display" panose="02010000000000000000" pitchFamily="2" charset="0"/>
              </a:rPr>
              <a:t>| Tableaux récapitulatifs</a:t>
            </a:r>
          </a:p>
          <a:p>
            <a:pPr marL="914400" lvl="1" indent="-457200">
              <a:buClr>
                <a:srgbClr val="009999"/>
              </a:buClr>
              <a:buFont typeface="Arial" panose="020B0604020202020204" pitchFamily="34" charset="0"/>
              <a:buChar char="•"/>
            </a:pPr>
            <a:r>
              <a:rPr lang="en-GB" sz="2600" dirty="0">
                <a:solidFill>
                  <a:prstClr val="black"/>
                </a:solidFill>
                <a:latin typeface="Atkinson Hyperlegible"/>
              </a:rPr>
              <a:t>Paramètres de l'analyse PAMI </a:t>
            </a:r>
          </a:p>
          <a:p>
            <a:pPr marL="914400" lvl="1" indent="-457200">
              <a:spcAft>
                <a:spcPts val="1800"/>
              </a:spcAft>
              <a:buClr>
                <a:srgbClr val="009999"/>
              </a:buClr>
              <a:buFont typeface="Arial" panose="020B0604020202020204" pitchFamily="34" charset="0"/>
              <a:buChar char="•"/>
            </a:pPr>
            <a:r>
              <a:rPr lang="en-GB" sz="2600" dirty="0" err="1">
                <a:solidFill>
                  <a:prstClr val="black"/>
                </a:solidFill>
                <a:latin typeface="Atkinson Hyperlegible"/>
              </a:rPr>
              <a:t>Utiles</a:t>
            </a:r>
            <a:r>
              <a:rPr lang="en-GB" sz="2600" dirty="0">
                <a:solidFill>
                  <a:prstClr val="black"/>
                </a:solidFill>
                <a:latin typeface="Atkinson Hyperlegible"/>
              </a:rPr>
              <a:t> pour comprendre l'analyse effectuée et pour les contrôles de cohérence</a:t>
            </a:r>
          </a:p>
          <a:p>
            <a:pPr marL="457200" indent="-457200">
              <a:buClr>
                <a:srgbClr val="009999"/>
              </a:buClr>
              <a:buBlip>
                <a:blip r:embed="rId3"/>
              </a:buBlip>
            </a:pPr>
            <a:r>
              <a:rPr lang="en-GB" sz="30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Feuille </a:t>
            </a:r>
            <a:r>
              <a:rPr lang="en-GB" sz="3000" dirty="0" err="1">
                <a:solidFill>
                  <a:srgbClr val="119C94"/>
                </a:solidFill>
                <a:latin typeface="ADLaM Display" panose="02010000000000000000" pitchFamily="2" charset="0"/>
                <a:ea typeface="ADLaM Display" panose="02010000000000000000" pitchFamily="2" charset="0"/>
                <a:cs typeface="ADLaM Display" panose="02010000000000000000" pitchFamily="2" charset="0"/>
              </a:rPr>
              <a:t>R.3</a:t>
            </a:r>
            <a:r>
              <a:rPr lang="en-GB" sz="3000" dirty="0">
                <a:solidFill>
                  <a:srgbClr val="119C94"/>
                </a:solidFill>
                <a:latin typeface="ADLaM Display" panose="02010000000000000000" pitchFamily="2" charset="0"/>
                <a:ea typeface="ADLaM Display" panose="02010000000000000000" pitchFamily="2" charset="0"/>
                <a:cs typeface="ADLaM Display" panose="02010000000000000000" pitchFamily="2" charset="0"/>
              </a:rPr>
              <a:t>| Tableau </a:t>
            </a:r>
            <a:r>
              <a:rPr lang="en-GB" sz="3000" dirty="0" err="1">
                <a:solidFill>
                  <a:srgbClr val="119C94"/>
                </a:solidFill>
                <a:latin typeface="ADLaM Display" panose="02010000000000000000" pitchFamily="2" charset="0"/>
                <a:ea typeface="ADLaM Display" panose="02010000000000000000" pitchFamily="2" charset="0"/>
                <a:cs typeface="ADLaM Display" panose="02010000000000000000" pitchFamily="2" charset="0"/>
              </a:rPr>
              <a:t>indice</a:t>
            </a:r>
            <a:r>
              <a:rPr lang="en-GB" sz="3000" dirty="0">
                <a:solidFill>
                  <a:srgbClr val="119C94"/>
                </a:solidFill>
                <a:latin typeface="ADLaM Display" panose="02010000000000000000" pitchFamily="2" charset="0"/>
                <a:ea typeface="ADLaM Display" panose="02010000000000000000" pitchFamily="2" charset="0"/>
                <a:cs typeface="ADLaM Display" panose="02010000000000000000" pitchFamily="2" charset="0"/>
              </a:rPr>
              <a:t> de priorité</a:t>
            </a:r>
          </a:p>
          <a:p>
            <a:pPr marL="914400" lvl="1" indent="-457200">
              <a:buClr>
                <a:srgbClr val="009999"/>
              </a:buClr>
              <a:buFont typeface="Arial" panose="020B0604020202020204" pitchFamily="34" charset="0"/>
              <a:buChar char="•"/>
            </a:pPr>
            <a:r>
              <a:rPr lang="en-GB" sz="2600" dirty="0">
                <a:solidFill>
                  <a:prstClr val="black"/>
                </a:solidFill>
                <a:latin typeface="Atkinson Hyperlegible"/>
              </a:rPr>
              <a:t>Proxys sur la </a:t>
            </a:r>
            <a:r>
              <a:rPr lang="en-GB" sz="2600" dirty="0" err="1">
                <a:solidFill>
                  <a:prstClr val="black"/>
                </a:solidFill>
                <a:latin typeface="Atkinson Hyperlegible"/>
              </a:rPr>
              <a:t>faisabilité</a:t>
            </a:r>
            <a:r>
              <a:rPr lang="en-GB" sz="2600" dirty="0">
                <a:solidFill>
                  <a:prstClr val="black"/>
                </a:solidFill>
                <a:latin typeface="Atkinson Hyperlegible"/>
              </a:rPr>
              <a:t> et l'impact des interventions</a:t>
            </a:r>
          </a:p>
          <a:p>
            <a:pPr marL="914400" lvl="1" indent="-457200">
              <a:spcAft>
                <a:spcPts val="1800"/>
              </a:spcAft>
              <a:buClr>
                <a:srgbClr val="009999"/>
              </a:buClr>
              <a:buFont typeface="Arial" panose="020B0604020202020204" pitchFamily="34" charset="0"/>
              <a:buChar char="•"/>
            </a:pPr>
            <a:r>
              <a:rPr lang="en-GB" sz="2600" dirty="0" err="1">
                <a:solidFill>
                  <a:prstClr val="black"/>
                </a:solidFill>
                <a:latin typeface="Atkinson Hyperlegible"/>
              </a:rPr>
              <a:t>Utiles</a:t>
            </a:r>
            <a:r>
              <a:rPr lang="en-GB" sz="2600" dirty="0">
                <a:solidFill>
                  <a:prstClr val="black"/>
                </a:solidFill>
                <a:latin typeface="Atkinson Hyperlegible"/>
              </a:rPr>
              <a:t> pour fixer le seuil de l'indice de priorité lors de la validation</a:t>
            </a:r>
          </a:p>
          <a:p>
            <a:pPr>
              <a:buClr>
                <a:srgbClr val="009999"/>
              </a:buClr>
              <a:buBlip>
                <a:blip r:embed="rId3"/>
              </a:buBlip>
            </a:pPr>
            <a:r>
              <a:rPr lang="en-GB" sz="30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Feuille </a:t>
            </a:r>
            <a:r>
              <a:rPr lang="en-GB" sz="3000" dirty="0" err="1">
                <a:solidFill>
                  <a:srgbClr val="119C94"/>
                </a:solidFill>
                <a:latin typeface="ADLaM Display" panose="02010000000000000000" pitchFamily="2" charset="0"/>
                <a:ea typeface="ADLaM Display" panose="02010000000000000000" pitchFamily="2" charset="0"/>
                <a:cs typeface="ADLaM Display" panose="02010000000000000000" pitchFamily="2" charset="0"/>
              </a:rPr>
              <a:t>R.4| </a:t>
            </a:r>
            <a:r>
              <a:rPr lang="en-GB" sz="3000" dirty="0">
                <a:solidFill>
                  <a:srgbClr val="119C94"/>
                </a:solidFill>
                <a:latin typeface="ADLaM Display" panose="02010000000000000000" pitchFamily="2" charset="0"/>
                <a:ea typeface="ADLaM Display" panose="02010000000000000000" pitchFamily="2" charset="0"/>
                <a:cs typeface="ADLaM Display" panose="02010000000000000000" pitchFamily="2" charset="0"/>
              </a:rPr>
              <a:t>Tableaux des facteurs supplémentaires</a:t>
            </a:r>
          </a:p>
          <a:p>
            <a:pPr lvl="1">
              <a:buClr>
                <a:srgbClr val="009999"/>
              </a:buClr>
            </a:pPr>
            <a:r>
              <a:rPr lang="en-GB" sz="2600" i="1" dirty="0">
                <a:solidFill>
                  <a:schemeClr val="tx1">
                    <a:lumMod val="95000"/>
                    <a:lumOff val="5000"/>
                  </a:schemeClr>
                </a:solidFill>
                <a:latin typeface="Atkinson Hyperlegible Bold" panose="020B0604020202020204" charset="0"/>
              </a:rPr>
              <a:t>    Si les facteurs de vulnérabilité sont inclus dans l'analyse</a:t>
            </a:r>
          </a:p>
          <a:p>
            <a:pPr marL="914400" lvl="1" indent="-457200">
              <a:buClr>
                <a:srgbClr val="009999"/>
              </a:buClr>
              <a:buFont typeface="Arial" panose="020B0604020202020204" pitchFamily="34" charset="0"/>
              <a:buChar char="•"/>
            </a:pPr>
            <a:r>
              <a:rPr lang="en-GB" sz="2600" dirty="0" err="1">
                <a:solidFill>
                  <a:prstClr val="black"/>
                </a:solidFill>
                <a:latin typeface="Atkinson Hyperlegible"/>
              </a:rPr>
              <a:t>Informations</a:t>
            </a:r>
            <a:r>
              <a:rPr lang="en-GB" sz="2600" dirty="0">
                <a:solidFill>
                  <a:prstClr val="black"/>
                </a:solidFill>
                <a:latin typeface="Atkinson Hyperlegible"/>
              </a:rPr>
              <a:t> sur la présence ou l'absence de facteurs de vulnérabilité</a:t>
            </a:r>
          </a:p>
          <a:p>
            <a:pPr marL="914400" lvl="1" indent="-457200">
              <a:spcAft>
                <a:spcPts val="1800"/>
              </a:spcAft>
              <a:buClr>
                <a:srgbClr val="009999"/>
              </a:buClr>
              <a:buFont typeface="Arial" panose="020B0604020202020204" pitchFamily="34" charset="0"/>
              <a:buChar char="•"/>
            </a:pPr>
            <a:r>
              <a:rPr lang="en-GB" sz="2600" dirty="0" err="1">
                <a:solidFill>
                  <a:prstClr val="black"/>
                </a:solidFill>
                <a:latin typeface="Atkinson Hyperlegible"/>
              </a:rPr>
              <a:t>Utiles</a:t>
            </a:r>
            <a:r>
              <a:rPr lang="en-GB" sz="2600" dirty="0">
                <a:solidFill>
                  <a:prstClr val="black"/>
                </a:solidFill>
                <a:latin typeface="Atkinson Hyperlegible"/>
              </a:rPr>
              <a:t> pour </a:t>
            </a:r>
            <a:r>
              <a:rPr lang="en-GB" sz="2600" dirty="0" err="1">
                <a:solidFill>
                  <a:prstClr val="black"/>
                </a:solidFill>
                <a:latin typeface="Atkinson Hyperlegible"/>
              </a:rPr>
              <a:t>discuter</a:t>
            </a:r>
            <a:r>
              <a:rPr lang="en-GB" sz="2600" dirty="0">
                <a:solidFill>
                  <a:prstClr val="black"/>
                </a:solidFill>
                <a:latin typeface="Atkinson Hyperlegible"/>
              </a:rPr>
              <a:t> de l'inclusion de PAMIs supplémentaires lors de la validation</a:t>
            </a:r>
          </a:p>
          <a:p>
            <a:pPr marL="457200" indent="-457200">
              <a:buClr>
                <a:srgbClr val="009999"/>
              </a:buClr>
              <a:buBlip>
                <a:blip r:embed="rId3"/>
              </a:buBlip>
            </a:pPr>
            <a:r>
              <a:rPr lang="en-GB" sz="30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Feuille </a:t>
            </a:r>
            <a:r>
              <a:rPr lang="en-GB" sz="3000" dirty="0" err="1">
                <a:solidFill>
                  <a:srgbClr val="119C94"/>
                </a:solidFill>
                <a:latin typeface="ADLaM Display" panose="02010000000000000000" pitchFamily="2" charset="0"/>
                <a:ea typeface="ADLaM Display" panose="02010000000000000000" pitchFamily="2" charset="0"/>
                <a:cs typeface="ADLaM Display" panose="02010000000000000000" pitchFamily="2" charset="0"/>
              </a:rPr>
              <a:t>R.5</a:t>
            </a:r>
            <a:r>
              <a:rPr lang="en-GB" sz="3000" dirty="0">
                <a:solidFill>
                  <a:srgbClr val="119C94"/>
                </a:solidFill>
                <a:latin typeface="ADLaM Display" panose="02010000000000000000" pitchFamily="2" charset="0"/>
                <a:ea typeface="ADLaM Display" panose="02010000000000000000" pitchFamily="2" charset="0"/>
                <a:cs typeface="ADLaM Display" panose="02010000000000000000" pitchFamily="2" charset="0"/>
              </a:rPr>
              <a:t>| Export tableau PAMIs</a:t>
            </a:r>
          </a:p>
          <a:p>
            <a:pPr marL="914400" lvl="1" indent="-457200">
              <a:buClr>
                <a:srgbClr val="009999"/>
              </a:buClr>
              <a:buFont typeface="Arial" panose="020B0604020202020204" pitchFamily="34" charset="0"/>
              <a:buChar char="•"/>
            </a:pPr>
            <a:r>
              <a:rPr lang="en-GB" sz="2600" dirty="0">
                <a:solidFill>
                  <a:prstClr val="black"/>
                </a:solidFill>
                <a:latin typeface="Atkinson Hyperlegible"/>
              </a:rPr>
              <a:t>Récapitule tous les calculs</a:t>
            </a:r>
          </a:p>
          <a:p>
            <a:pPr marL="914400" lvl="1" indent="-457200">
              <a:buClr>
                <a:srgbClr val="009999"/>
              </a:buClr>
              <a:buFont typeface="Arial" panose="020B0604020202020204" pitchFamily="34" charset="0"/>
              <a:buChar char="•"/>
            </a:pPr>
            <a:r>
              <a:rPr lang="en-GB" sz="2600" dirty="0">
                <a:solidFill>
                  <a:prstClr val="black"/>
                </a:solidFill>
                <a:latin typeface="Atkinson Hyperlegible"/>
              </a:rPr>
              <a:t>Utile pour la cartographie SIG, les analyses </a:t>
            </a:r>
            <a:r>
              <a:rPr lang="en-GB" sz="2600" dirty="0" err="1">
                <a:solidFill>
                  <a:prstClr val="black"/>
                </a:solidFill>
                <a:latin typeface="Atkinson Hyperlegible"/>
              </a:rPr>
              <a:t>complémentaires</a:t>
            </a:r>
            <a:r>
              <a:rPr lang="en-GB" sz="2600" dirty="0">
                <a:solidFill>
                  <a:prstClr val="black"/>
                </a:solidFill>
                <a:latin typeface="Atkinson Hyperlegible"/>
              </a:rPr>
              <a:t>, etc</a:t>
            </a:r>
          </a:p>
        </p:txBody>
      </p:sp>
      <p:sp>
        <p:nvSpPr>
          <p:cNvPr id="2" name="Slide Number Placeholder 1">
            <a:extLst>
              <a:ext uri="{FF2B5EF4-FFF2-40B4-BE49-F238E27FC236}">
                <a16:creationId xmlns:a16="http://schemas.microsoft.com/office/drawing/2014/main" id="{A3EE1C1B-0767-9192-FA8A-EA240A12BFF7}"/>
              </a:ext>
            </a:extLst>
          </p:cNvPr>
          <p:cNvSpPr>
            <a:spLocks noGrp="1"/>
          </p:cNvSpPr>
          <p:nvPr>
            <p:ph type="sldNum" sz="quarter" idx="12"/>
          </p:nvPr>
        </p:nvSpPr>
        <p:spPr>
          <a:xfrm>
            <a:off x="15468600" y="9791700"/>
            <a:ext cx="2133600" cy="365125"/>
          </a:xfrm>
        </p:spPr>
        <p:txBody>
          <a:bodyPr/>
          <a:lstStyle/>
          <a:p>
            <a:fld id="{B6F15528-21DE-4FAA-801E-634DDDAF4B2B}" type="slidenum">
              <a:rPr lang="en-US" sz="1800" smtClean="0"/>
              <a:pPr/>
              <a:t>29</a:t>
            </a:fld>
            <a:endParaRPr lang="en-US" sz="1800" dirty="0"/>
          </a:p>
        </p:txBody>
      </p:sp>
    </p:spTree>
    <p:extLst>
      <p:ext uri="{BB962C8B-B14F-4D97-AF65-F5344CB8AC3E}">
        <p14:creationId xmlns:p14="http://schemas.microsoft.com/office/powerpoint/2010/main" val="8927424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7BA8F07-B7FC-7520-F4E8-AE05AF776272}"/>
              </a:ext>
            </a:extLst>
          </p:cNvPr>
          <p:cNvGrpSpPr/>
          <p:nvPr/>
        </p:nvGrpSpPr>
        <p:grpSpPr>
          <a:xfrm>
            <a:off x="1863363" y="3250856"/>
            <a:ext cx="14613798" cy="4712044"/>
            <a:chOff x="1863363" y="3250856"/>
            <a:chExt cx="14613798" cy="4712044"/>
          </a:xfrm>
        </p:grpSpPr>
        <p:sp>
          <p:nvSpPr>
            <p:cNvPr id="20" name="Rectangle 19">
              <a:extLst>
                <a:ext uri="{FF2B5EF4-FFF2-40B4-BE49-F238E27FC236}">
                  <a16:creationId xmlns:a16="http://schemas.microsoft.com/office/drawing/2014/main" id="{6BAB5282-636C-49C9-8906-400122A811EC}"/>
                </a:ext>
              </a:extLst>
            </p:cNvPr>
            <p:cNvSpPr/>
            <p:nvPr/>
          </p:nvSpPr>
          <p:spPr>
            <a:xfrm>
              <a:off x="3044566" y="3827599"/>
              <a:ext cx="12658076" cy="3581401"/>
            </a:xfrm>
            <a:prstGeom prst="rect">
              <a:avLst/>
            </a:prstGeom>
            <a:solidFill>
              <a:srgbClr val="C5E6E8"/>
            </a:solidFill>
            <a:ln>
              <a:solidFill>
                <a:srgbClr val="C5E6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4EEB143F-D969-4FF3-3CBC-EF8E1120F979}"/>
                </a:ext>
              </a:extLst>
            </p:cNvPr>
            <p:cNvSpPr/>
            <p:nvPr/>
          </p:nvSpPr>
          <p:spPr>
            <a:xfrm>
              <a:off x="1863363" y="3250856"/>
              <a:ext cx="1443990" cy="4712044"/>
            </a:xfrm>
            <a:prstGeom prst="rect">
              <a:avLst/>
            </a:prstGeom>
            <a:solidFill>
              <a:srgbClr val="4DB1A9"/>
            </a:solidFill>
            <a:ln>
              <a:solidFill>
                <a:srgbClr val="4DB1A9"/>
              </a:solid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a:endParaRPr>
            </a:p>
          </p:txBody>
        </p:sp>
        <p:sp>
          <p:nvSpPr>
            <p:cNvPr id="19" name="Rectangle 18">
              <a:extLst>
                <a:ext uri="{FF2B5EF4-FFF2-40B4-BE49-F238E27FC236}">
                  <a16:creationId xmlns:a16="http://schemas.microsoft.com/office/drawing/2014/main" id="{742F53D3-095C-BEA1-9969-10B381A87CB3}"/>
                </a:ext>
              </a:extLst>
            </p:cNvPr>
            <p:cNvSpPr/>
            <p:nvPr/>
          </p:nvSpPr>
          <p:spPr>
            <a:xfrm>
              <a:off x="15033171" y="3250856"/>
              <a:ext cx="1443990" cy="4712044"/>
            </a:xfrm>
            <a:prstGeom prst="rect">
              <a:avLst/>
            </a:prstGeom>
            <a:solidFill>
              <a:srgbClr val="4DB1A9"/>
            </a:solidFill>
            <a:ln>
              <a:solidFill>
                <a:srgbClr val="4DB1A9"/>
              </a:solid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grpSp>
      <p:sp>
        <p:nvSpPr>
          <p:cNvPr id="21" name="TextBox 20">
            <a:extLst>
              <a:ext uri="{FF2B5EF4-FFF2-40B4-BE49-F238E27FC236}">
                <a16:creationId xmlns:a16="http://schemas.microsoft.com/office/drawing/2014/main" id="{F0819B31-1A4C-E4E2-2809-5FC874398A98}"/>
              </a:ext>
            </a:extLst>
          </p:cNvPr>
          <p:cNvSpPr txBox="1"/>
          <p:nvPr/>
        </p:nvSpPr>
        <p:spPr>
          <a:xfrm>
            <a:off x="3649072" y="4520562"/>
            <a:ext cx="10989855" cy="2195473"/>
          </a:xfrm>
          <a:prstGeom prst="rect">
            <a:avLst/>
          </a:prstGeom>
          <a:noFill/>
        </p:spPr>
        <p:txBody>
          <a:bodyPr wrap="square" rtlCol="0">
            <a:spAutoFit/>
          </a:bodyPr>
          <a:lstStyle/>
          <a:p>
            <a:pPr marL="457200" lvl="0" indent="-457200">
              <a:lnSpc>
                <a:spcPts val="3163"/>
              </a:lnSpc>
              <a:spcBef>
                <a:spcPts val="600"/>
              </a:spcBef>
              <a:spcAft>
                <a:spcPts val="600"/>
              </a:spcAft>
              <a:buBlip>
                <a:blip r:embed="rId3"/>
              </a:buBlip>
              <a:defRPr/>
            </a:pPr>
            <a:r>
              <a:rPr lang="en-GB" sz="2800" b="1" dirty="0">
                <a:solidFill>
                  <a:srgbClr val="119C94"/>
                </a:solidFill>
                <a:latin typeface="Atkinson Hyperlegible Bold" panose="020B0604020202020204" charset="0"/>
                <a:ea typeface="Atkinson Hyperlegible Bold"/>
                <a:cs typeface="Atkinson Hyperlegible Bold"/>
                <a:sym typeface="Atkinson Hyperlegible Bold"/>
              </a:rPr>
              <a:t>Structure et principales fonctions </a:t>
            </a:r>
            <a:r>
              <a:rPr lang="en-GB" sz="2800" dirty="0">
                <a:solidFill>
                  <a:srgbClr val="2A1720"/>
                </a:solidFill>
                <a:latin typeface="Atkinson Hyperlegible" panose="020B0604020202020204" charset="0"/>
                <a:ea typeface="Atkinson Hyperlegible Bold"/>
                <a:cs typeface="Atkinson Hyperlegible Bold"/>
                <a:sym typeface="Atkinson Hyperlegible Bold"/>
              </a:rPr>
              <a:t>de </a:t>
            </a:r>
            <a:r>
              <a:rPr lang="en-GB" sz="2800" dirty="0" err="1">
                <a:solidFill>
                  <a:srgbClr val="2A1720"/>
                </a:solidFill>
                <a:latin typeface="Atkinson Hyperlegible" panose="020B0604020202020204" charset="0"/>
                <a:ea typeface="Atkinson Hyperlegible Bold"/>
                <a:cs typeface="Atkinson Hyperlegible Bold"/>
                <a:sym typeface="Atkinson Hyperlegible Bold"/>
              </a:rPr>
              <a:t>l'outil</a:t>
            </a:r>
            <a:r>
              <a:rPr lang="en-GB" sz="2800" dirty="0">
                <a:solidFill>
                  <a:srgbClr val="2A1720"/>
                </a:solidFill>
                <a:latin typeface="Atkinson Hyperlegible" panose="020B0604020202020204" charset="0"/>
                <a:ea typeface="Atkinson Hyperlegible Bold"/>
                <a:cs typeface="Atkinson Hyperlegible Bold"/>
                <a:sym typeface="Atkinson Hyperlegible Bold"/>
              </a:rPr>
              <a:t> Excel PAMI </a:t>
            </a:r>
          </a:p>
          <a:p>
            <a:pPr marL="457200" lvl="0" indent="-457200">
              <a:lnSpc>
                <a:spcPts val="3163"/>
              </a:lnSpc>
              <a:spcBef>
                <a:spcPts val="600"/>
              </a:spcBef>
              <a:spcAft>
                <a:spcPts val="600"/>
              </a:spcAft>
              <a:buBlip>
                <a:blip r:embed="rId3"/>
              </a:buBlip>
              <a:defRPr/>
            </a:pPr>
            <a:r>
              <a:rPr lang="en-GB" sz="2800" b="1" dirty="0">
                <a:solidFill>
                  <a:srgbClr val="119C94"/>
                </a:solidFill>
                <a:latin typeface="Atkinson Hyperlegible Bold" panose="020B0604020202020204" charset="0"/>
              </a:rPr>
              <a:t>Importation de données </a:t>
            </a:r>
            <a:r>
              <a:rPr lang="en-GB" sz="2800" dirty="0">
                <a:solidFill>
                  <a:srgbClr val="2A1720"/>
                </a:solidFill>
                <a:latin typeface="Atkinson Hyperlegible" panose="020B0604020202020204" charset="0"/>
              </a:rPr>
              <a:t>dans </a:t>
            </a:r>
            <a:r>
              <a:rPr lang="en-GB" sz="2800" dirty="0" err="1">
                <a:solidFill>
                  <a:srgbClr val="2A1720"/>
                </a:solidFill>
                <a:latin typeface="Atkinson Hyperlegible" panose="020B0604020202020204" charset="0"/>
              </a:rPr>
              <a:t>l'outil</a:t>
            </a:r>
            <a:r>
              <a:rPr lang="en-GB" sz="2800" dirty="0">
                <a:solidFill>
                  <a:srgbClr val="2A1720"/>
                </a:solidFill>
                <a:latin typeface="Atkinson Hyperlegible" panose="020B0604020202020204" charset="0"/>
              </a:rPr>
              <a:t> Excel PAMI</a:t>
            </a:r>
          </a:p>
          <a:p>
            <a:pPr marL="457200" lvl="0" indent="-457200">
              <a:lnSpc>
                <a:spcPts val="3163"/>
              </a:lnSpc>
              <a:spcBef>
                <a:spcPts val="600"/>
              </a:spcBef>
              <a:spcAft>
                <a:spcPts val="600"/>
              </a:spcAft>
              <a:buBlip>
                <a:blip r:embed="rId3"/>
              </a:buBlip>
              <a:defRPr/>
            </a:pPr>
            <a:r>
              <a:rPr lang="en-GB" sz="2800" b="1" dirty="0" err="1">
                <a:solidFill>
                  <a:srgbClr val="119C94"/>
                </a:solidFill>
                <a:latin typeface="Atkinson Hyperlegible Bold" panose="020B0604020202020204" charset="0"/>
                <a:ea typeface="Atkinson Hyperlegible Bold"/>
                <a:cs typeface="Atkinson Hyperlegible Bold"/>
              </a:rPr>
              <a:t>Calculs</a:t>
            </a:r>
            <a:r>
              <a:rPr lang="en-GB" sz="2800" b="1" dirty="0">
                <a:solidFill>
                  <a:srgbClr val="119C94"/>
                </a:solidFill>
                <a:latin typeface="Atkinson Hyperlegible Bold" panose="020B0604020202020204" charset="0"/>
                <a:ea typeface="Atkinson Hyperlegible Bold"/>
                <a:cs typeface="Atkinson Hyperlegible Bold"/>
              </a:rPr>
              <a:t> </a:t>
            </a:r>
            <a:r>
              <a:rPr lang="en-GB" sz="2800" b="1" dirty="0" err="1">
                <a:solidFill>
                  <a:srgbClr val="119C94"/>
                </a:solidFill>
                <a:latin typeface="Atkinson Hyperlegible Bold" panose="020B0604020202020204" charset="0"/>
                <a:ea typeface="Atkinson Hyperlegible Bold"/>
                <a:cs typeface="Atkinson Hyperlegible Bold"/>
              </a:rPr>
              <a:t>effectués</a:t>
            </a:r>
            <a:r>
              <a:rPr lang="en-GB" sz="2800" b="1" dirty="0">
                <a:solidFill>
                  <a:srgbClr val="119C94"/>
                </a:solidFill>
                <a:latin typeface="Atkinson Hyperlegible Bold" panose="020B0604020202020204" charset="0"/>
                <a:ea typeface="Atkinson Hyperlegible Bold"/>
                <a:cs typeface="Atkinson Hyperlegible Bold"/>
              </a:rPr>
              <a:t> </a:t>
            </a:r>
            <a:r>
              <a:rPr lang="en-GB" sz="2800" dirty="0">
                <a:solidFill>
                  <a:srgbClr val="2A1720"/>
                </a:solidFill>
                <a:latin typeface="Atkinson Hyperlegible" panose="020B0604020202020204" charset="0"/>
              </a:rPr>
              <a:t>dans </a:t>
            </a:r>
            <a:r>
              <a:rPr lang="en-GB" sz="2800" dirty="0" err="1">
                <a:solidFill>
                  <a:srgbClr val="2A1720"/>
                </a:solidFill>
                <a:latin typeface="Atkinson Hyperlegible" panose="020B0604020202020204" charset="0"/>
              </a:rPr>
              <a:t>l'outil</a:t>
            </a:r>
            <a:r>
              <a:rPr lang="en-GB" sz="2800" dirty="0">
                <a:solidFill>
                  <a:srgbClr val="2A1720"/>
                </a:solidFill>
                <a:latin typeface="Atkinson Hyperlegible" panose="020B0604020202020204" charset="0"/>
              </a:rPr>
              <a:t> Excel PAMI</a:t>
            </a:r>
          </a:p>
          <a:p>
            <a:pPr marL="457200" lvl="0" indent="-457200">
              <a:lnSpc>
                <a:spcPts val="3163"/>
              </a:lnSpc>
              <a:spcBef>
                <a:spcPts val="600"/>
              </a:spcBef>
              <a:spcAft>
                <a:spcPts val="600"/>
              </a:spcAft>
              <a:buBlip>
                <a:blip r:embed="rId3"/>
              </a:buBlip>
              <a:defRPr/>
            </a:pPr>
            <a:r>
              <a:rPr lang="en-GB" sz="2800" b="1" dirty="0">
                <a:solidFill>
                  <a:srgbClr val="119C94"/>
                </a:solidFill>
                <a:latin typeface="Atkinson Hyperlegible Bold" panose="020B0604020202020204" charset="0"/>
                <a:ea typeface="Atkinson Hyperlegible Bold"/>
                <a:cs typeface="Atkinson Hyperlegible Bold"/>
              </a:rPr>
              <a:t>Résultats </a:t>
            </a:r>
            <a:r>
              <a:rPr lang="en-GB" sz="2800" dirty="0">
                <a:solidFill>
                  <a:srgbClr val="2A1720"/>
                </a:solidFill>
                <a:latin typeface="Atkinson Hyperlegible" panose="020B0604020202020204" charset="0"/>
              </a:rPr>
              <a:t>générés par </a:t>
            </a:r>
            <a:r>
              <a:rPr lang="en-GB" sz="2800" dirty="0" err="1">
                <a:solidFill>
                  <a:srgbClr val="2A1720"/>
                </a:solidFill>
                <a:latin typeface="Atkinson Hyperlegible" panose="020B0604020202020204" charset="0"/>
              </a:rPr>
              <a:t>l'outil</a:t>
            </a:r>
            <a:r>
              <a:rPr lang="en-GB" sz="2800" dirty="0">
                <a:solidFill>
                  <a:srgbClr val="2A1720"/>
                </a:solidFill>
                <a:latin typeface="Atkinson Hyperlegible" panose="020B0604020202020204" charset="0"/>
              </a:rPr>
              <a:t> Excel PAMI</a:t>
            </a:r>
          </a:p>
        </p:txBody>
      </p:sp>
      <p:grpSp>
        <p:nvGrpSpPr>
          <p:cNvPr id="3" name="Group 4">
            <a:extLst>
              <a:ext uri="{FF2B5EF4-FFF2-40B4-BE49-F238E27FC236}">
                <a16:creationId xmlns:a16="http://schemas.microsoft.com/office/drawing/2014/main" id="{717959A1-52EF-A33C-AE82-458F0395A1A7}"/>
              </a:ext>
            </a:extLst>
          </p:cNvPr>
          <p:cNvGrpSpPr/>
          <p:nvPr/>
        </p:nvGrpSpPr>
        <p:grpSpPr>
          <a:xfrm>
            <a:off x="-838199" y="-1432486"/>
            <a:ext cx="9982199"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endParaRPr lang="en-US"/>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algn="ctr">
                <a:lnSpc>
                  <a:spcPts val="2659"/>
                </a:lnSpc>
              </a:pPr>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762000" y="495300"/>
            <a:ext cx="10489437" cy="588110"/>
          </a:xfrm>
          <a:prstGeom prst="rect">
            <a:avLst/>
          </a:prstGeom>
        </p:spPr>
        <p:txBody>
          <a:bodyPr wrap="square" lIns="0" tIns="0" rIns="0" bIns="0" rtlCol="0" anchor="t">
            <a:spAutoFit/>
          </a:bodyPr>
          <a:lstStyle/>
          <a:p>
            <a:pPr algn="l">
              <a:lnSpc>
                <a:spcPts val="4519"/>
              </a:lnSpc>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Qu'allez-vous apprendre ?</a:t>
            </a:r>
          </a:p>
        </p:txBody>
      </p:sp>
      <p:sp>
        <p:nvSpPr>
          <p:cNvPr id="2" name="Slide Number Placeholder 1">
            <a:extLst>
              <a:ext uri="{FF2B5EF4-FFF2-40B4-BE49-F238E27FC236}">
                <a16:creationId xmlns:a16="http://schemas.microsoft.com/office/drawing/2014/main" id="{1A1E2C4C-8DD0-1B48-C9FC-05EEFF634132}"/>
              </a:ext>
            </a:extLst>
          </p:cNvPr>
          <p:cNvSpPr>
            <a:spLocks noGrp="1"/>
          </p:cNvSpPr>
          <p:nvPr>
            <p:ph type="sldNum" sz="quarter" idx="7"/>
          </p:nvPr>
        </p:nvSpPr>
        <p:spPr/>
        <p:txBody>
          <a:bodyPr/>
          <a:lstStyle/>
          <a:p>
            <a:fld id="{B6F15528-21DE-4FAA-801E-634DDDAF4B2B}" type="slidenum">
              <a:rPr lang="en-US" smtClean="0"/>
              <a:t>3</a:t>
            </a:fld>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295464" y="-1050587"/>
            <a:ext cx="9439464"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838200" y="258718"/>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En savoir plus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2" name="TextBox 1">
            <a:extLst>
              <a:ext uri="{FF2B5EF4-FFF2-40B4-BE49-F238E27FC236}">
                <a16:creationId xmlns:a16="http://schemas.microsoft.com/office/drawing/2014/main" id="{51A4CAA4-46F1-E710-1542-B1B611849CF4}"/>
              </a:ext>
            </a:extLst>
          </p:cNvPr>
          <p:cNvSpPr txBox="1"/>
          <p:nvPr/>
        </p:nvSpPr>
        <p:spPr>
          <a:xfrm>
            <a:off x="7848600" y="5013374"/>
            <a:ext cx="8915400" cy="1846659"/>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800"/>
              </a:spcAft>
              <a:buClr>
                <a:srgbClr val="4DB1A9"/>
              </a:buClr>
              <a:buSzTx/>
              <a:buFontTx/>
              <a:buBlip>
                <a:blip r:embed="rId3"/>
              </a:buBlip>
              <a:tabLst/>
              <a:defRPr/>
            </a:pPr>
            <a:r>
              <a:rPr lang="en-US" sz="2800" dirty="0">
                <a:solidFill>
                  <a:srgbClr val="009999"/>
                </a:solidFill>
                <a:latin typeface="Atkinson Hyperlegible Bold" panose="020B0604020202020204" charset="0"/>
              </a:rPr>
              <a:t>Se préparer à utiliser </a:t>
            </a:r>
            <a:r>
              <a:rPr lang="en-US" sz="2800" dirty="0" err="1">
                <a:solidFill>
                  <a:srgbClr val="009999"/>
                </a:solidFill>
                <a:latin typeface="Atkinson Hyperlegible Bold" panose="020B0604020202020204" charset="0"/>
              </a:rPr>
              <a:t>l'outil</a:t>
            </a:r>
            <a:r>
              <a:rPr lang="en-US" sz="2800" dirty="0">
                <a:solidFill>
                  <a:srgbClr val="009999"/>
                </a:solidFill>
                <a:latin typeface="Atkinson Hyperlegible Bold" panose="020B0604020202020204" charset="0"/>
              </a:rPr>
              <a:t> Excel PAMI</a:t>
            </a:r>
          </a:p>
          <a:p>
            <a:pPr marL="457200" indent="-457200">
              <a:spcAft>
                <a:spcPts val="1800"/>
              </a:spcAft>
              <a:buClr>
                <a:srgbClr val="4DB1A9"/>
              </a:buClr>
              <a:buBlip>
                <a:blip r:embed="rId3"/>
              </a:buBlip>
              <a:defRPr/>
            </a:pPr>
            <a:r>
              <a:rPr kumimoji="0" lang="en-US" sz="2800" b="0" i="0" strike="noStrike" kern="1200" cap="none" spc="0" normalizeH="0" baseline="0" noProof="0" dirty="0">
                <a:ln>
                  <a:noFill/>
                </a:ln>
                <a:solidFill>
                  <a:srgbClr val="009999"/>
                </a:solidFill>
                <a:effectLst/>
                <a:uLnTx/>
                <a:uFillTx/>
                <a:latin typeface="Atkinson Hyperlegible Bold" panose="020B0604020202020204" charset="0"/>
                <a:ea typeface="+mn-ea"/>
                <a:cs typeface="+mn-cs"/>
              </a:rPr>
              <a:t>Importer </a:t>
            </a:r>
            <a:r>
              <a:rPr lang="en-US" sz="2800" dirty="0">
                <a:solidFill>
                  <a:srgbClr val="009999"/>
                </a:solidFill>
                <a:latin typeface="Atkinson Hyperlegible Bold" panose="020B0604020202020204" charset="0"/>
              </a:rPr>
              <a:t>d</a:t>
            </a:r>
            <a:r>
              <a:rPr kumimoji="0" lang="en-US" sz="2800" b="0" i="0" strike="noStrike" kern="1200" cap="none" spc="0" normalizeH="0" baseline="0" noProof="0" dirty="0">
                <a:ln>
                  <a:noFill/>
                </a:ln>
                <a:solidFill>
                  <a:srgbClr val="009999"/>
                </a:solidFill>
                <a:effectLst/>
                <a:uLnTx/>
                <a:uFillTx/>
                <a:latin typeface="Atkinson Hyperlegible Bold" panose="020B0604020202020204" charset="0"/>
                <a:ea typeface="+mn-ea"/>
                <a:cs typeface="+mn-cs"/>
              </a:rPr>
              <a:t>es données dans </a:t>
            </a:r>
            <a:r>
              <a:rPr kumimoji="0" lang="en-US" sz="2800" b="0" i="0" strike="noStrike" kern="1200" cap="none" spc="0" normalizeH="0" baseline="0" noProof="0" dirty="0" err="1">
                <a:ln>
                  <a:noFill/>
                </a:ln>
                <a:solidFill>
                  <a:srgbClr val="009999"/>
                </a:solidFill>
                <a:effectLst/>
                <a:uLnTx/>
                <a:uFillTx/>
                <a:latin typeface="Atkinson Hyperlegible Bold" panose="020B0604020202020204" charset="0"/>
                <a:ea typeface="+mn-ea"/>
                <a:cs typeface="+mn-cs"/>
              </a:rPr>
              <a:t>l'outil</a:t>
            </a:r>
            <a:r>
              <a:rPr kumimoji="0" lang="en-US" sz="2800" b="0" i="0" strike="noStrike" kern="1200" cap="none" spc="0" normalizeH="0" baseline="0" noProof="0" dirty="0">
                <a:ln>
                  <a:noFill/>
                </a:ln>
                <a:solidFill>
                  <a:srgbClr val="009999"/>
                </a:solidFill>
                <a:effectLst/>
                <a:uLnTx/>
                <a:uFillTx/>
                <a:latin typeface="Atkinson Hyperlegible Bold" panose="020B0604020202020204" charset="0"/>
                <a:ea typeface="+mn-ea"/>
                <a:cs typeface="+mn-cs"/>
              </a:rPr>
              <a:t> </a:t>
            </a:r>
            <a:r>
              <a:rPr lang="en-US" sz="2800" dirty="0">
                <a:solidFill>
                  <a:srgbClr val="009999"/>
                </a:solidFill>
                <a:latin typeface="Atkinson Hyperlegible Bold" panose="020B0604020202020204" charset="0"/>
              </a:rPr>
              <a:t>Excel PAMI</a:t>
            </a:r>
            <a:endParaRPr kumimoji="0" lang="en-US" sz="2800" b="0" i="0" strike="noStrike" kern="1200" cap="none" spc="0" normalizeH="0" baseline="0" noProof="0" dirty="0">
              <a:ln>
                <a:noFill/>
              </a:ln>
              <a:solidFill>
                <a:srgbClr val="009999"/>
              </a:solidFill>
              <a:effectLst/>
              <a:uLnTx/>
              <a:uFillTx/>
              <a:latin typeface="Atkinson Hyperlegible Bold" panose="020B0604020202020204" charset="0"/>
              <a:ea typeface="+mn-ea"/>
              <a:cs typeface="+mn-cs"/>
            </a:endParaRPr>
          </a:p>
          <a:p>
            <a:pPr marL="457200" indent="-457200">
              <a:spcAft>
                <a:spcPts val="1800"/>
              </a:spcAft>
              <a:buClr>
                <a:srgbClr val="4DB1A9"/>
              </a:buClr>
              <a:buBlip>
                <a:blip r:embed="rId3"/>
              </a:buBlip>
              <a:defRPr/>
            </a:pPr>
            <a:r>
              <a:rPr kumimoji="0" lang="en-US" sz="2800" b="0" i="0" strike="noStrike" kern="1200" cap="none" spc="0" normalizeH="0" baseline="0" noProof="0" dirty="0">
                <a:ln>
                  <a:noFill/>
                </a:ln>
                <a:solidFill>
                  <a:srgbClr val="009999"/>
                </a:solidFill>
                <a:effectLst/>
                <a:uLnTx/>
                <a:uFillTx/>
                <a:latin typeface="Atkinson Hyperlegible Bold" panose="020B0604020202020204" charset="0"/>
                <a:ea typeface="+mn-ea"/>
                <a:cs typeface="+mn-cs"/>
              </a:rPr>
              <a:t>Explorer les résultats de </a:t>
            </a:r>
            <a:r>
              <a:rPr kumimoji="0" lang="en-US" sz="2800" b="0" i="0" strike="noStrike" kern="1200" cap="none" spc="0" normalizeH="0" baseline="0" noProof="0" dirty="0" err="1">
                <a:ln>
                  <a:noFill/>
                </a:ln>
                <a:solidFill>
                  <a:srgbClr val="009999"/>
                </a:solidFill>
                <a:effectLst/>
                <a:uLnTx/>
                <a:uFillTx/>
                <a:latin typeface="Atkinson Hyperlegible Bold" panose="020B0604020202020204" charset="0"/>
                <a:ea typeface="+mn-ea"/>
                <a:cs typeface="+mn-cs"/>
              </a:rPr>
              <a:t>l'outil</a:t>
            </a:r>
            <a:r>
              <a:rPr kumimoji="0" lang="en-US" sz="2800" b="0" i="0" strike="noStrike" kern="1200" cap="none" spc="0" normalizeH="0" baseline="0" noProof="0" dirty="0">
                <a:ln>
                  <a:noFill/>
                </a:ln>
                <a:solidFill>
                  <a:srgbClr val="009999"/>
                </a:solidFill>
                <a:effectLst/>
                <a:uLnTx/>
                <a:uFillTx/>
                <a:latin typeface="Atkinson Hyperlegible Bold" panose="020B0604020202020204" charset="0"/>
                <a:ea typeface="+mn-ea"/>
                <a:cs typeface="+mn-cs"/>
              </a:rPr>
              <a:t> </a:t>
            </a:r>
            <a:r>
              <a:rPr lang="en-US" sz="2800" dirty="0">
                <a:solidFill>
                  <a:srgbClr val="009999"/>
                </a:solidFill>
                <a:latin typeface="Atkinson Hyperlegible Bold" panose="020B0604020202020204" charset="0"/>
              </a:rPr>
              <a:t>Excel PAMI</a:t>
            </a:r>
          </a:p>
        </p:txBody>
      </p:sp>
      <p:sp>
        <p:nvSpPr>
          <p:cNvPr id="6" name="Rectangle: Rounded Corners 5">
            <a:extLst>
              <a:ext uri="{FF2B5EF4-FFF2-40B4-BE49-F238E27FC236}">
                <a16:creationId xmlns:a16="http://schemas.microsoft.com/office/drawing/2014/main" id="{B6E7E99B-4132-47BF-48F7-D56E589782C3}"/>
              </a:ext>
            </a:extLst>
          </p:cNvPr>
          <p:cNvSpPr/>
          <p:nvPr/>
        </p:nvSpPr>
        <p:spPr>
          <a:xfrm>
            <a:off x="2819400" y="2280366"/>
            <a:ext cx="12703602" cy="1567733"/>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C2FFCC85-D074-B592-573E-8FCF155D00AA}"/>
              </a:ext>
            </a:extLst>
          </p:cNvPr>
          <p:cNvSpPr txBox="1"/>
          <p:nvPr/>
        </p:nvSpPr>
        <p:spPr>
          <a:xfrm>
            <a:off x="3113063" y="2604583"/>
            <a:ext cx="12061874"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Regardez des vidéos pour savoir comment utiliser l'outil Excel PAMI </a:t>
            </a:r>
          </a:p>
          <a:p>
            <a:pPr algn="ctr">
              <a:defRPr/>
            </a:pPr>
            <a:r>
              <a:rPr lang="en-GB"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https://</a:t>
            </a:r>
            <a:r>
              <a:rPr lang="en-GB" sz="2800" dirty="0" err="1">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tinyurl.com</a:t>
            </a:r>
            <a:r>
              <a:rPr lang="en-GB"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a:t>
            </a:r>
            <a:r>
              <a:rPr lang="en-GB" sz="2800" dirty="0" err="1">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tutoexcel-PAMIcontrole</a:t>
            </a:r>
            <a:endParaRPr lang="en-GB"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endParaRPr>
          </a:p>
        </p:txBody>
      </p:sp>
      <p:pic>
        <p:nvPicPr>
          <p:cNvPr id="7" name="Picture 6">
            <a:extLst>
              <a:ext uri="{FF2B5EF4-FFF2-40B4-BE49-F238E27FC236}">
                <a16:creationId xmlns:a16="http://schemas.microsoft.com/office/drawing/2014/main" id="{D4A1F288-0385-9AAA-5BCD-2E3E5103A45A}"/>
              </a:ext>
            </a:extLst>
          </p:cNvPr>
          <p:cNvPicPr>
            <a:picLocks noChangeAspect="1"/>
          </p:cNvPicPr>
          <p:nvPr/>
        </p:nvPicPr>
        <p:blipFill>
          <a:blip r:embed="rId4"/>
          <a:stretch>
            <a:fillRect/>
          </a:stretch>
        </p:blipFill>
        <p:spPr>
          <a:xfrm>
            <a:off x="2819400" y="4261623"/>
            <a:ext cx="4537141" cy="3350163"/>
          </a:xfrm>
          <a:prstGeom prst="rect">
            <a:avLst/>
          </a:prstGeom>
        </p:spPr>
      </p:pic>
      <p:pic>
        <p:nvPicPr>
          <p:cNvPr id="9" name="Picture 8">
            <a:extLst>
              <a:ext uri="{FF2B5EF4-FFF2-40B4-BE49-F238E27FC236}">
                <a16:creationId xmlns:a16="http://schemas.microsoft.com/office/drawing/2014/main" id="{BBBD475F-254F-8889-6D17-03DBD75201C6}"/>
              </a:ext>
            </a:extLst>
          </p:cNvPr>
          <p:cNvPicPr>
            <a:picLocks noChangeAspect="1"/>
          </p:cNvPicPr>
          <p:nvPr/>
        </p:nvPicPr>
        <p:blipFill>
          <a:blip r:embed="rId5"/>
          <a:stretch>
            <a:fillRect/>
          </a:stretch>
        </p:blipFill>
        <p:spPr>
          <a:xfrm>
            <a:off x="10515600" y="7181772"/>
            <a:ext cx="2819400" cy="2846510"/>
          </a:xfrm>
          <a:prstGeom prst="rect">
            <a:avLst/>
          </a:prstGeom>
        </p:spPr>
      </p:pic>
      <p:sp>
        <p:nvSpPr>
          <p:cNvPr id="4" name="Slide Number Placeholder 3">
            <a:extLst>
              <a:ext uri="{FF2B5EF4-FFF2-40B4-BE49-F238E27FC236}">
                <a16:creationId xmlns:a16="http://schemas.microsoft.com/office/drawing/2014/main" id="{AF507936-5CA1-3BC0-37D9-DE6D6069974B}"/>
              </a:ext>
            </a:extLst>
          </p:cNvPr>
          <p:cNvSpPr>
            <a:spLocks noGrp="1"/>
          </p:cNvSpPr>
          <p:nvPr>
            <p:ph type="sldNum" sz="quarter" idx="12"/>
          </p:nvPr>
        </p:nvSpPr>
        <p:spPr/>
        <p:txBody>
          <a:bodyPr/>
          <a:lstStyle/>
          <a:p>
            <a:fld id="{64BE81A3-ADE1-4B8A-B1A6-4A8F0AD1777A}" type="slidenum">
              <a:rPr lang="en-GB" smtClean="0"/>
              <a:t>30</a:t>
            </a:fld>
            <a:endParaRPr lang="en-GB"/>
          </a:p>
        </p:txBody>
      </p:sp>
    </p:spTree>
    <p:extLst>
      <p:ext uri="{BB962C8B-B14F-4D97-AF65-F5344CB8AC3E}">
        <p14:creationId xmlns:p14="http://schemas.microsoft.com/office/powerpoint/2010/main" val="3966691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762000" y="-1050587"/>
            <a:ext cx="9906000"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924618" y="193355"/>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lang="en-GB" sz="4400" b="1" dirty="0" err="1">
                <a:solidFill>
                  <a:srgbClr val="FFFFFF"/>
                </a:solidFill>
                <a:latin typeface="Cavolini" panose="03000502040302020204" pitchFamily="66" charset="0"/>
                <a:cs typeface="Cavolini" panose="03000502040302020204" pitchFamily="66" charset="0"/>
                <a:sym typeface="Atkinson Hyperlegible Bold"/>
              </a:rPr>
              <a:t>Pratiquer</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6" name="Rectangle: Rounded Corners 5">
            <a:extLst>
              <a:ext uri="{FF2B5EF4-FFF2-40B4-BE49-F238E27FC236}">
                <a16:creationId xmlns:a16="http://schemas.microsoft.com/office/drawing/2014/main" id="{B6E7E99B-4132-47BF-48F7-D56E589782C3}"/>
              </a:ext>
            </a:extLst>
          </p:cNvPr>
          <p:cNvSpPr/>
          <p:nvPr/>
        </p:nvSpPr>
        <p:spPr>
          <a:xfrm>
            <a:off x="3352800" y="2146033"/>
            <a:ext cx="11881736" cy="1141970"/>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C2FFCC85-D074-B592-573E-8FCF155D00AA}"/>
              </a:ext>
            </a:extLst>
          </p:cNvPr>
          <p:cNvSpPr txBox="1"/>
          <p:nvPr/>
        </p:nvSpPr>
        <p:spPr>
          <a:xfrm>
            <a:off x="3352800" y="2551625"/>
            <a:ext cx="1188173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Entrainez-vous à utiliser l'outil PAMI Excel avec un exercice</a:t>
            </a:r>
          </a:p>
        </p:txBody>
      </p:sp>
      <p:grpSp>
        <p:nvGrpSpPr>
          <p:cNvPr id="3" name="Group 2">
            <a:extLst>
              <a:ext uri="{FF2B5EF4-FFF2-40B4-BE49-F238E27FC236}">
                <a16:creationId xmlns:a16="http://schemas.microsoft.com/office/drawing/2014/main" id="{CB32CBFB-746C-A364-69FE-F32EF68B5612}"/>
              </a:ext>
            </a:extLst>
          </p:cNvPr>
          <p:cNvGrpSpPr/>
          <p:nvPr/>
        </p:nvGrpSpPr>
        <p:grpSpPr>
          <a:xfrm>
            <a:off x="3315502" y="3872790"/>
            <a:ext cx="12534098" cy="6484672"/>
            <a:chOff x="3315502" y="3872790"/>
            <a:chExt cx="12534098" cy="6484672"/>
          </a:xfrm>
        </p:grpSpPr>
        <p:grpSp>
          <p:nvGrpSpPr>
            <p:cNvPr id="13" name="Group 12">
              <a:extLst>
                <a:ext uri="{FF2B5EF4-FFF2-40B4-BE49-F238E27FC236}">
                  <a16:creationId xmlns:a16="http://schemas.microsoft.com/office/drawing/2014/main" id="{6F499972-1FFA-D7F5-1DDC-460576849D34}"/>
                </a:ext>
              </a:extLst>
            </p:cNvPr>
            <p:cNvGrpSpPr/>
            <p:nvPr/>
          </p:nvGrpSpPr>
          <p:grpSpPr>
            <a:xfrm>
              <a:off x="5181600" y="8424769"/>
              <a:ext cx="9708184" cy="1932693"/>
              <a:chOff x="5908864" y="8424769"/>
              <a:chExt cx="8068527" cy="1932693"/>
            </a:xfrm>
          </p:grpSpPr>
          <p:pic>
            <p:nvPicPr>
              <p:cNvPr id="7" name="Picture 6">
                <a:extLst>
                  <a:ext uri="{FF2B5EF4-FFF2-40B4-BE49-F238E27FC236}">
                    <a16:creationId xmlns:a16="http://schemas.microsoft.com/office/drawing/2014/main" id="{E07FE6C4-0F63-2C2C-9D8E-245309EB703C}"/>
                  </a:ext>
                </a:extLst>
              </p:cNvPr>
              <p:cNvPicPr>
                <a:picLocks noChangeAspect="1"/>
              </p:cNvPicPr>
              <p:nvPr/>
            </p:nvPicPr>
            <p:blipFill>
              <a:blip r:embed="rId3"/>
              <a:stretch>
                <a:fillRect/>
              </a:stretch>
            </p:blipFill>
            <p:spPr>
              <a:xfrm>
                <a:off x="5908864" y="8424769"/>
                <a:ext cx="7358743" cy="1932693"/>
              </a:xfrm>
              <a:prstGeom prst="rect">
                <a:avLst/>
              </a:prstGeom>
            </p:spPr>
          </p:pic>
          <p:sp>
            <p:nvSpPr>
              <p:cNvPr id="9" name="TextBox 8">
                <a:extLst>
                  <a:ext uri="{FF2B5EF4-FFF2-40B4-BE49-F238E27FC236}">
                    <a16:creationId xmlns:a16="http://schemas.microsoft.com/office/drawing/2014/main" id="{90CFD5A5-224F-6362-7462-DFF14D0350ED}"/>
                  </a:ext>
                </a:extLst>
              </p:cNvPr>
              <p:cNvSpPr txBox="1"/>
              <p:nvPr/>
            </p:nvSpPr>
            <p:spPr>
              <a:xfrm>
                <a:off x="6618648" y="9116841"/>
                <a:ext cx="7358743" cy="523220"/>
              </a:xfrm>
              <a:prstGeom prst="rect">
                <a:avLst/>
              </a:prstGeom>
              <a:noFill/>
            </p:spPr>
            <p:txBody>
              <a:bodyPr wrap="square" rtlCol="0">
                <a:spAutoFit/>
              </a:bodyPr>
              <a:lstStyle/>
              <a:p>
                <a:r>
                  <a:rPr lang="en-US" sz="2800" b="1" dirty="0" err="1">
                    <a:solidFill>
                      <a:schemeClr val="tx1">
                        <a:lumMod val="75000"/>
                        <a:lumOff val="25000"/>
                      </a:schemeClr>
                    </a:solidFill>
                    <a:latin typeface="Cavolini" panose="03000502040302020204" pitchFamily="66" charset="0"/>
                    <a:cs typeface="Cavolini" panose="03000502040302020204" pitchFamily="66" charset="0"/>
                  </a:rPr>
                  <a:t>L’exercice</a:t>
                </a:r>
                <a:r>
                  <a:rPr lang="en-US" sz="2800" b="1" dirty="0">
                    <a:solidFill>
                      <a:schemeClr val="tx1">
                        <a:lumMod val="75000"/>
                        <a:lumOff val="25000"/>
                      </a:schemeClr>
                    </a:solidFill>
                    <a:latin typeface="Cavolini" panose="03000502040302020204" pitchFamily="66" charset="0"/>
                    <a:cs typeface="Cavolini" panose="03000502040302020204" pitchFamily="66" charset="0"/>
                  </a:rPr>
                  <a:t> dure environ 15 minutes</a:t>
                </a:r>
              </a:p>
            </p:txBody>
          </p:sp>
        </p:grpSp>
        <p:sp>
          <p:nvSpPr>
            <p:cNvPr id="10" name="Rectangle 9">
              <a:extLst>
                <a:ext uri="{FF2B5EF4-FFF2-40B4-BE49-F238E27FC236}">
                  <a16:creationId xmlns:a16="http://schemas.microsoft.com/office/drawing/2014/main" id="{AB8CDDCA-6492-3BEF-343E-972BD6368EB7}"/>
                </a:ext>
              </a:extLst>
            </p:cNvPr>
            <p:cNvSpPr/>
            <p:nvPr/>
          </p:nvSpPr>
          <p:spPr>
            <a:xfrm>
              <a:off x="3352800" y="3872790"/>
              <a:ext cx="5132614" cy="1263134"/>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2A6D9D6-A6F0-1B75-42F4-8DE3AEDC3433}"/>
                </a:ext>
              </a:extLst>
            </p:cNvPr>
            <p:cNvSpPr txBox="1"/>
            <p:nvPr/>
          </p:nvSpPr>
          <p:spPr>
            <a:xfrm>
              <a:off x="3324246" y="4296006"/>
              <a:ext cx="5161168" cy="523220"/>
            </a:xfrm>
            <a:prstGeom prst="rect">
              <a:avLst/>
            </a:prstGeom>
            <a:noFill/>
          </p:spPr>
          <p:txBody>
            <a:bodyPr wrap="square" rtlCol="0">
              <a:spAutoFit/>
            </a:bodyPr>
            <a:lstStyle/>
            <a:p>
              <a:pPr algn="ctr"/>
              <a:r>
                <a:rPr lang="en-US" sz="2800" dirty="0" err="1">
                  <a:solidFill>
                    <a:schemeClr val="bg1"/>
                  </a:solidFill>
                  <a:latin typeface="ADLaM Display" panose="02010000000000000000" pitchFamily="2" charset="0"/>
                  <a:ea typeface="ADLaM Display" panose="02010000000000000000" pitchFamily="2" charset="0"/>
                  <a:cs typeface="ADLaM Display" panose="02010000000000000000" pitchFamily="2" charset="0"/>
                </a:rPr>
                <a:t>Accédez</a:t>
              </a:r>
              <a:r>
                <a:rPr 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 à l'exercice</a:t>
              </a:r>
            </a:p>
          </p:txBody>
        </p:sp>
        <p:sp>
          <p:nvSpPr>
            <p:cNvPr id="4" name="TextBox 3">
              <a:extLst>
                <a:ext uri="{FF2B5EF4-FFF2-40B4-BE49-F238E27FC236}">
                  <a16:creationId xmlns:a16="http://schemas.microsoft.com/office/drawing/2014/main" id="{F05CE524-3E6C-53E0-CD7A-B8C9A368D331}"/>
                </a:ext>
              </a:extLst>
            </p:cNvPr>
            <p:cNvSpPr txBox="1"/>
            <p:nvPr/>
          </p:nvSpPr>
          <p:spPr>
            <a:xfrm>
              <a:off x="3315502" y="5353259"/>
              <a:ext cx="7734300" cy="400110"/>
            </a:xfrm>
            <a:prstGeom prst="rect">
              <a:avLst/>
            </a:prstGeom>
            <a:noFill/>
          </p:spPr>
          <p:txBody>
            <a:bodyPr wrap="square">
              <a:spAutoFit/>
            </a:bodyPr>
            <a:lstStyle/>
            <a:p>
              <a:r>
                <a:rPr lang="en-US" sz="2000" b="1" dirty="0">
                  <a:solidFill>
                    <a:srgbClr val="4DB1A9"/>
                  </a:solidFill>
                  <a:latin typeface="Congenial" panose="02000503040000020004" pitchFamily="2" charset="0"/>
                </a:rPr>
                <a:t>https://tinyurl.com/</a:t>
              </a:r>
              <a:r>
                <a:rPr lang="en-US" sz="2000" b="1" dirty="0" err="1">
                  <a:solidFill>
                    <a:srgbClr val="4DB1A9"/>
                  </a:solidFill>
                  <a:latin typeface="Congenial" panose="02000503040000020004" pitchFamily="2" charset="0"/>
                </a:rPr>
                <a:t>PAMIcontroleExercice</a:t>
              </a:r>
              <a:endParaRPr lang="en-US" sz="2000" b="1" dirty="0">
                <a:solidFill>
                  <a:srgbClr val="4DB1A9"/>
                </a:solidFill>
                <a:latin typeface="Congenial" panose="02000503040000020004" pitchFamily="2" charset="0"/>
              </a:endParaRPr>
            </a:p>
          </p:txBody>
        </p:sp>
        <p:sp>
          <p:nvSpPr>
            <p:cNvPr id="14" name="Rectangle 13">
              <a:extLst>
                <a:ext uri="{FF2B5EF4-FFF2-40B4-BE49-F238E27FC236}">
                  <a16:creationId xmlns:a16="http://schemas.microsoft.com/office/drawing/2014/main" id="{6442997E-9311-59DD-B027-9032FC17F02F}"/>
                </a:ext>
              </a:extLst>
            </p:cNvPr>
            <p:cNvSpPr/>
            <p:nvPr/>
          </p:nvSpPr>
          <p:spPr>
            <a:xfrm>
              <a:off x="10107386" y="3889119"/>
              <a:ext cx="5132614" cy="1263134"/>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5EDF429-A571-955C-3B2B-3195A2EF19FA}"/>
                </a:ext>
              </a:extLst>
            </p:cNvPr>
            <p:cNvSpPr txBox="1"/>
            <p:nvPr/>
          </p:nvSpPr>
          <p:spPr>
            <a:xfrm>
              <a:off x="10101922" y="4263348"/>
              <a:ext cx="5132614" cy="523220"/>
            </a:xfrm>
            <a:prstGeom prst="rect">
              <a:avLst/>
            </a:prstGeom>
            <a:noFill/>
          </p:spPr>
          <p:txBody>
            <a:bodyPr wrap="square" rtlCol="0">
              <a:spAutoFit/>
            </a:bodyPr>
            <a:lstStyle/>
            <a:p>
              <a:pPr algn="ctr"/>
              <a:r>
                <a:rPr 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Vérifiez vos réponses</a:t>
              </a:r>
            </a:p>
          </p:txBody>
        </p:sp>
        <p:sp>
          <p:nvSpPr>
            <p:cNvPr id="17" name="TextBox 16">
              <a:extLst>
                <a:ext uri="{FF2B5EF4-FFF2-40B4-BE49-F238E27FC236}">
                  <a16:creationId xmlns:a16="http://schemas.microsoft.com/office/drawing/2014/main" id="{F008FE36-6A3C-315B-A8CC-63FFD37E2201}"/>
                </a:ext>
              </a:extLst>
            </p:cNvPr>
            <p:cNvSpPr txBox="1"/>
            <p:nvPr/>
          </p:nvSpPr>
          <p:spPr>
            <a:xfrm>
              <a:off x="10101922" y="5287294"/>
              <a:ext cx="5747678" cy="400110"/>
            </a:xfrm>
            <a:prstGeom prst="rect">
              <a:avLst/>
            </a:prstGeom>
            <a:noFill/>
          </p:spPr>
          <p:txBody>
            <a:bodyPr wrap="square">
              <a:spAutoFit/>
            </a:bodyPr>
            <a:lstStyle/>
            <a:p>
              <a:r>
                <a:rPr lang="en-US" sz="2000" b="1" dirty="0">
                  <a:solidFill>
                    <a:srgbClr val="4DB1A9"/>
                  </a:solidFill>
                  <a:latin typeface="Congenial" panose="02000503040000020004" pitchFamily="2" charset="0"/>
                </a:rPr>
                <a:t>https://tinyurl.com/</a:t>
              </a:r>
              <a:r>
                <a:rPr lang="en-US" sz="2000" b="1" dirty="0" err="1">
                  <a:solidFill>
                    <a:srgbClr val="4DB1A9"/>
                  </a:solidFill>
                  <a:latin typeface="Congenial" panose="02000503040000020004" pitchFamily="2" charset="0"/>
                </a:rPr>
                <a:t>PAMIcontroleReponse</a:t>
              </a:r>
              <a:endParaRPr lang="en-US" sz="2000" b="1" dirty="0">
                <a:solidFill>
                  <a:srgbClr val="4DB1A9"/>
                </a:solidFill>
                <a:latin typeface="Congenial" panose="02000503040000020004" pitchFamily="2" charset="0"/>
              </a:endParaRPr>
            </a:p>
          </p:txBody>
        </p:sp>
        <p:pic>
          <p:nvPicPr>
            <p:cNvPr id="20" name="Picture 19">
              <a:extLst>
                <a:ext uri="{FF2B5EF4-FFF2-40B4-BE49-F238E27FC236}">
                  <a16:creationId xmlns:a16="http://schemas.microsoft.com/office/drawing/2014/main" id="{12D6D080-3B5E-BBBD-2B9B-7B08625CD081}"/>
                </a:ext>
              </a:extLst>
            </p:cNvPr>
            <p:cNvPicPr preferRelativeResize="0">
              <a:picLocks/>
            </p:cNvPicPr>
            <p:nvPr/>
          </p:nvPicPr>
          <p:blipFill>
            <a:blip r:embed="rId4"/>
            <a:stretch>
              <a:fillRect/>
            </a:stretch>
          </p:blipFill>
          <p:spPr>
            <a:xfrm>
              <a:off x="5129214" y="5826140"/>
              <a:ext cx="2651760" cy="2651760"/>
            </a:xfrm>
            <a:prstGeom prst="rect">
              <a:avLst/>
            </a:prstGeom>
          </p:spPr>
        </p:pic>
        <p:pic>
          <p:nvPicPr>
            <p:cNvPr id="23" name="Picture 22">
              <a:extLst>
                <a:ext uri="{FF2B5EF4-FFF2-40B4-BE49-F238E27FC236}">
                  <a16:creationId xmlns:a16="http://schemas.microsoft.com/office/drawing/2014/main" id="{9150D1BD-DE0E-2390-4438-88ED7945645B}"/>
                </a:ext>
              </a:extLst>
            </p:cNvPr>
            <p:cNvPicPr preferRelativeResize="0">
              <a:picLocks/>
            </p:cNvPicPr>
            <p:nvPr/>
          </p:nvPicPr>
          <p:blipFill>
            <a:blip r:embed="rId5"/>
            <a:stretch>
              <a:fillRect/>
            </a:stretch>
          </p:blipFill>
          <p:spPr>
            <a:xfrm>
              <a:off x="11201400" y="5822447"/>
              <a:ext cx="2651760" cy="2651760"/>
            </a:xfrm>
            <a:prstGeom prst="rect">
              <a:avLst/>
            </a:prstGeom>
          </p:spPr>
        </p:pic>
      </p:grpSp>
      <p:sp>
        <p:nvSpPr>
          <p:cNvPr id="16" name="Slide Number Placeholder 15">
            <a:extLst>
              <a:ext uri="{FF2B5EF4-FFF2-40B4-BE49-F238E27FC236}">
                <a16:creationId xmlns:a16="http://schemas.microsoft.com/office/drawing/2014/main" id="{6B42310E-BB81-CF7E-1CDE-2C5B1F90023A}"/>
              </a:ext>
            </a:extLst>
          </p:cNvPr>
          <p:cNvSpPr>
            <a:spLocks noGrp="1"/>
          </p:cNvSpPr>
          <p:nvPr>
            <p:ph type="sldNum" sz="quarter" idx="12"/>
          </p:nvPr>
        </p:nvSpPr>
        <p:spPr/>
        <p:txBody>
          <a:bodyPr/>
          <a:lstStyle/>
          <a:p>
            <a:fld id="{64BE81A3-ADE1-4B8A-B1A6-4A8F0AD1777A}" type="slidenum">
              <a:rPr lang="en-GB" smtClean="0"/>
              <a:t>31</a:t>
            </a:fld>
            <a:endParaRPr lang="en-GB"/>
          </a:p>
        </p:txBody>
      </p:sp>
    </p:spTree>
    <p:extLst>
      <p:ext uri="{BB962C8B-B14F-4D97-AF65-F5344CB8AC3E}">
        <p14:creationId xmlns:p14="http://schemas.microsoft.com/office/powerpoint/2010/main" val="27605349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8B363F-519D-18F9-68CA-17266397C8DE}"/>
              </a:ext>
            </a:extLst>
          </p:cNvPr>
          <p:cNvPicPr>
            <a:picLocks noChangeAspect="1"/>
          </p:cNvPicPr>
          <p:nvPr/>
        </p:nvPicPr>
        <p:blipFill>
          <a:blip r:embed="rId3"/>
          <a:stretch>
            <a:fillRect/>
          </a:stretch>
        </p:blipFill>
        <p:spPr>
          <a:xfrm>
            <a:off x="5543412" y="1634512"/>
            <a:ext cx="7201176" cy="7017976"/>
          </a:xfrm>
          <a:prstGeom prst="rect">
            <a:avLst/>
          </a:prstGeom>
        </p:spPr>
      </p:pic>
      <p:sp>
        <p:nvSpPr>
          <p:cNvPr id="4" name="Slide Number Placeholder 3">
            <a:extLst>
              <a:ext uri="{FF2B5EF4-FFF2-40B4-BE49-F238E27FC236}">
                <a16:creationId xmlns:a16="http://schemas.microsoft.com/office/drawing/2014/main" id="{963A38B7-A14B-D42A-3443-0ED7837B1222}"/>
              </a:ext>
            </a:extLst>
          </p:cNvPr>
          <p:cNvSpPr>
            <a:spLocks noGrp="1"/>
          </p:cNvSpPr>
          <p:nvPr>
            <p:ph type="sldNum" sz="quarter" idx="12"/>
          </p:nvPr>
        </p:nvSpPr>
        <p:spPr/>
        <p:txBody>
          <a:bodyPr/>
          <a:lstStyle/>
          <a:p>
            <a:fld id="{64BE81A3-ADE1-4B8A-B1A6-4A8F0AD1777A}" type="slidenum">
              <a:rPr lang="en-GB" smtClean="0"/>
              <a:t>32</a:t>
            </a:fld>
            <a:endParaRPr lang="en-GB"/>
          </a:p>
        </p:txBody>
      </p:sp>
    </p:spTree>
    <p:extLst>
      <p:ext uri="{BB962C8B-B14F-4D97-AF65-F5344CB8AC3E}">
        <p14:creationId xmlns:p14="http://schemas.microsoft.com/office/powerpoint/2010/main" val="28498946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AB9A8901-0FA6-BC3B-0620-BAD15A225198}"/>
              </a:ext>
            </a:extLst>
          </p:cNvPr>
          <p:cNvSpPr/>
          <p:nvPr/>
        </p:nvSpPr>
        <p:spPr>
          <a:xfrm>
            <a:off x="4115317" y="4226866"/>
            <a:ext cx="13410683" cy="2286000"/>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3" name="Group 4">
            <a:extLst>
              <a:ext uri="{FF2B5EF4-FFF2-40B4-BE49-F238E27FC236}">
                <a16:creationId xmlns:a16="http://schemas.microsoft.com/office/drawing/2014/main" id="{717959A1-52EF-A33C-AE82-458F0395A1A7}"/>
              </a:ext>
            </a:extLst>
          </p:cNvPr>
          <p:cNvGrpSpPr/>
          <p:nvPr/>
        </p:nvGrpSpPr>
        <p:grpSpPr>
          <a:xfrm>
            <a:off x="-609599" y="-2009228"/>
            <a:ext cx="9753600" cy="3418927"/>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1011269" y="466432"/>
            <a:ext cx="81327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Outil Excel PAMI </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3" name="TextBox 12">
            <a:extLst>
              <a:ext uri="{FF2B5EF4-FFF2-40B4-BE49-F238E27FC236}">
                <a16:creationId xmlns:a16="http://schemas.microsoft.com/office/drawing/2014/main" id="{2AAF59E2-AE8C-0AC0-A45D-2CAFF4DECF34}"/>
              </a:ext>
            </a:extLst>
          </p:cNvPr>
          <p:cNvSpPr txBox="1"/>
          <p:nvPr/>
        </p:nvSpPr>
        <p:spPr>
          <a:xfrm>
            <a:off x="4474028" y="4630817"/>
            <a:ext cx="13792201" cy="1463093"/>
          </a:xfrm>
          <a:prstGeom prst="rect">
            <a:avLst/>
          </a:prstGeom>
          <a:noFill/>
        </p:spPr>
        <p:txBody>
          <a:bodyPr wrap="square">
            <a:spAutoFit/>
          </a:bodyPr>
          <a:lstStyle/>
          <a:p>
            <a:pPr marL="457200" marR="0" lvl="0" indent="-457200" algn="l" defTabSz="914400" rtl="0" eaLnBrk="1" fontAlgn="auto" latinLnBrk="0" hangingPunct="1">
              <a:lnSpc>
                <a:spcPct val="150000"/>
              </a:lnSpc>
              <a:spcBef>
                <a:spcPts val="0"/>
              </a:spcBef>
              <a:spcAft>
                <a:spcPts val="1200"/>
              </a:spcAft>
              <a:buClr>
                <a:srgbClr val="119C94"/>
              </a:buClr>
              <a:buSzTx/>
              <a:buBlip>
                <a:blip r:embed="rId3"/>
              </a:buBlip>
              <a:tabLst/>
              <a:defRPr/>
            </a:pPr>
            <a:r>
              <a:rPr lang="en-GB" sz="2800" dirty="0">
                <a:solidFill>
                  <a:srgbClr val="119C94"/>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Automatise tous les calculs </a:t>
            </a:r>
            <a:r>
              <a:rPr lang="en-GB"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pour l'identification des PAMIs</a:t>
            </a:r>
          </a:p>
          <a:p>
            <a:pPr marL="457200" marR="0" lvl="0" indent="-457200" algn="l" defTabSz="914400" rtl="0" eaLnBrk="1" fontAlgn="auto" latinLnBrk="0" hangingPunct="1">
              <a:lnSpc>
                <a:spcPct val="150000"/>
              </a:lnSpc>
              <a:spcBef>
                <a:spcPts val="0"/>
              </a:spcBef>
              <a:spcAft>
                <a:spcPts val="1200"/>
              </a:spcAft>
              <a:buClr>
                <a:srgbClr val="119C94"/>
              </a:buClr>
              <a:buSzTx/>
              <a:buBlip>
                <a:blip r:embed="rId3"/>
              </a:buBlip>
              <a:tabLst/>
              <a:defRPr/>
            </a:pPr>
            <a:r>
              <a:rPr lang="en-GB" sz="2800" dirty="0" err="1">
                <a:solidFill>
                  <a:srgbClr val="2A1720"/>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Génère</a:t>
            </a:r>
            <a:r>
              <a:rPr lang="en-GB"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des </a:t>
            </a:r>
            <a:r>
              <a:rPr lang="en-GB" sz="2800" dirty="0" err="1">
                <a:solidFill>
                  <a:srgbClr val="2A1720"/>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éléments</a:t>
            </a:r>
            <a:r>
              <a:rPr lang="en-GB"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pour discussion lors de la </a:t>
            </a:r>
            <a:r>
              <a:rPr lang="en-GB" sz="2800" dirty="0">
                <a:solidFill>
                  <a:srgbClr val="119C94"/>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validation participative</a:t>
            </a:r>
            <a:endParaRPr lang="en-GB"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endParaRPr>
          </a:p>
        </p:txBody>
      </p:sp>
      <p:pic>
        <p:nvPicPr>
          <p:cNvPr id="10" name="Picture 9">
            <a:extLst>
              <a:ext uri="{FF2B5EF4-FFF2-40B4-BE49-F238E27FC236}">
                <a16:creationId xmlns:a16="http://schemas.microsoft.com/office/drawing/2014/main" id="{0D69B641-E115-226C-BE59-C0B116E7310D}"/>
              </a:ext>
            </a:extLst>
          </p:cNvPr>
          <p:cNvPicPr>
            <a:picLocks noChangeAspect="1"/>
          </p:cNvPicPr>
          <p:nvPr/>
        </p:nvPicPr>
        <p:blipFill>
          <a:blip r:embed="rId4"/>
          <a:stretch>
            <a:fillRect/>
          </a:stretch>
        </p:blipFill>
        <p:spPr>
          <a:xfrm>
            <a:off x="516486" y="3922066"/>
            <a:ext cx="3419475" cy="2895600"/>
          </a:xfrm>
          <a:prstGeom prst="rect">
            <a:avLst/>
          </a:prstGeom>
        </p:spPr>
      </p:pic>
      <p:sp>
        <p:nvSpPr>
          <p:cNvPr id="7" name="Slide Number Placeholder 6">
            <a:extLst>
              <a:ext uri="{FF2B5EF4-FFF2-40B4-BE49-F238E27FC236}">
                <a16:creationId xmlns:a16="http://schemas.microsoft.com/office/drawing/2014/main" id="{D47BFD46-7619-A934-0435-3B3070CB3D5D}"/>
              </a:ext>
            </a:extLst>
          </p:cNvPr>
          <p:cNvSpPr>
            <a:spLocks noGrp="1"/>
          </p:cNvSpPr>
          <p:nvPr>
            <p:ph type="sldNum" sz="quarter" idx="7"/>
          </p:nvPr>
        </p:nvSpPr>
        <p:spPr/>
        <p:txBody>
          <a:bodyPr/>
          <a:lstStyle/>
          <a:p>
            <a:fld id="{B6F15528-21DE-4FAA-801E-634DDDAF4B2B}" type="slidenum">
              <a:rPr lang="en-US" smtClean="0"/>
              <a:t>4</a:t>
            </a:fld>
            <a:endParaRPr lang="en-US"/>
          </a:p>
        </p:txBody>
      </p:sp>
    </p:spTree>
    <p:extLst>
      <p:ext uri="{BB962C8B-B14F-4D97-AF65-F5344CB8AC3E}">
        <p14:creationId xmlns:p14="http://schemas.microsoft.com/office/powerpoint/2010/main" val="39136255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1028699" y="-1815079"/>
            <a:ext cx="10172699" cy="3178898"/>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747276" y="489725"/>
            <a:ext cx="81327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Se préparer</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9" name="Rectangle: Rounded Corners 8">
            <a:extLst>
              <a:ext uri="{FF2B5EF4-FFF2-40B4-BE49-F238E27FC236}">
                <a16:creationId xmlns:a16="http://schemas.microsoft.com/office/drawing/2014/main" id="{9B7C0B28-2BC7-C864-A40E-965F07CA2B91}"/>
              </a:ext>
            </a:extLst>
          </p:cNvPr>
          <p:cNvSpPr/>
          <p:nvPr/>
        </p:nvSpPr>
        <p:spPr>
          <a:xfrm>
            <a:off x="844676" y="2154209"/>
            <a:ext cx="15446913" cy="1141970"/>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14CB7BC5-BA4A-48BE-F396-D3DA6E978551}"/>
              </a:ext>
            </a:extLst>
          </p:cNvPr>
          <p:cNvSpPr txBox="1"/>
          <p:nvPr/>
        </p:nvSpPr>
        <p:spPr>
          <a:xfrm>
            <a:off x="1520273" y="2478972"/>
            <a:ext cx="147828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err="1">
                <a:ln>
                  <a:noFill/>
                </a:ln>
                <a:solidFill>
                  <a:srgbClr val="119C94"/>
                </a:solidFill>
                <a:effectLst/>
                <a:uLnTx/>
                <a:uFillTx/>
                <a:latin typeface="ADLaM Display" panose="02010000000000000000" pitchFamily="2" charset="0"/>
                <a:ea typeface="ADLaM Display" panose="02010000000000000000" pitchFamily="2" charset="0"/>
                <a:cs typeface="ADLaM Display" panose="02010000000000000000" pitchFamily="2" charset="0"/>
              </a:rPr>
              <a:t>Soyez</a:t>
            </a:r>
            <a:r>
              <a:rPr kumimoji="0" lang="en-GB" sz="2800" i="0" u="none" strike="noStrike" kern="1200" cap="none" spc="0" normalizeH="0" baseline="0" noProof="0" dirty="0">
                <a:ln>
                  <a:noFill/>
                </a:ln>
                <a:solidFill>
                  <a:srgbClr val="119C94"/>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n-GB" sz="2800" i="0" u="none" strike="noStrike" kern="1200" cap="none" spc="0" normalizeH="0" baseline="0" noProof="0" dirty="0" err="1">
                <a:ln>
                  <a:noFill/>
                </a:ln>
                <a:solidFill>
                  <a:srgbClr val="119C94"/>
                </a:solidFill>
                <a:effectLst/>
                <a:uLnTx/>
                <a:uFillTx/>
                <a:latin typeface="ADLaM Display" panose="02010000000000000000" pitchFamily="2" charset="0"/>
                <a:ea typeface="ADLaM Display" panose="02010000000000000000" pitchFamily="2" charset="0"/>
                <a:cs typeface="ADLaM Display" panose="02010000000000000000" pitchFamily="2" charset="0"/>
              </a:rPr>
              <a:t>prêts</a:t>
            </a:r>
            <a:r>
              <a:rPr kumimoji="0" lang="en-GB" sz="2800" i="0" u="none" strike="noStrike" kern="1200" cap="none" spc="0" normalizeH="0" baseline="0" noProof="0" dirty="0">
                <a:ln>
                  <a:noFill/>
                </a:ln>
                <a:solidFill>
                  <a:srgbClr val="119C94"/>
                </a:solidFill>
                <a:effectLst/>
                <a:uLnTx/>
                <a:uFillTx/>
                <a:latin typeface="ADLaM Display" panose="02010000000000000000" pitchFamily="2" charset="0"/>
                <a:ea typeface="ADLaM Display" panose="02010000000000000000" pitchFamily="2" charset="0"/>
                <a:cs typeface="ADLaM Display" panose="02010000000000000000" pitchFamily="2" charset="0"/>
              </a:rPr>
              <a:t> à manipuler </a:t>
            </a:r>
            <a:r>
              <a:rPr kumimoji="0" lang="en-GB" sz="2800" i="0" u="none" strike="noStrike" kern="1200" cap="none" spc="0" normalizeH="0" baseline="0" noProof="0" dirty="0" err="1">
                <a:ln>
                  <a:noFill/>
                </a:ln>
                <a:solidFill>
                  <a:srgbClr val="119C94"/>
                </a:solidFill>
                <a:effectLst/>
                <a:uLnTx/>
                <a:uFillTx/>
                <a:latin typeface="ADLaM Display" panose="02010000000000000000" pitchFamily="2" charset="0"/>
                <a:ea typeface="ADLaM Display" panose="02010000000000000000" pitchFamily="2" charset="0"/>
                <a:cs typeface="ADLaM Display" panose="02010000000000000000" pitchFamily="2" charset="0"/>
              </a:rPr>
              <a:t>l'outil</a:t>
            </a:r>
            <a:r>
              <a:rPr kumimoji="0" lang="en-GB" sz="2800" i="0" u="none" strike="noStrike" kern="1200" cap="none" spc="0" normalizeH="0" baseline="0" noProof="0" dirty="0">
                <a:ln>
                  <a:noFill/>
                </a:ln>
                <a:solidFill>
                  <a:srgbClr val="119C94"/>
                </a:solidFill>
                <a:effectLst/>
                <a:uLnTx/>
                <a:uFillTx/>
                <a:latin typeface="ADLaM Display" panose="02010000000000000000" pitchFamily="2" charset="0"/>
                <a:ea typeface="ADLaM Display" panose="02010000000000000000" pitchFamily="2" charset="0"/>
                <a:cs typeface="ADLaM Display" panose="02010000000000000000" pitchFamily="2" charset="0"/>
              </a:rPr>
              <a:t> Excel PAMI</a:t>
            </a:r>
            <a:endPar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grpSp>
        <p:nvGrpSpPr>
          <p:cNvPr id="12" name="Group 11">
            <a:extLst>
              <a:ext uri="{FF2B5EF4-FFF2-40B4-BE49-F238E27FC236}">
                <a16:creationId xmlns:a16="http://schemas.microsoft.com/office/drawing/2014/main" id="{1B7F02B3-8940-35DB-D2A3-00A7704FCCC0}"/>
              </a:ext>
            </a:extLst>
          </p:cNvPr>
          <p:cNvGrpSpPr/>
          <p:nvPr/>
        </p:nvGrpSpPr>
        <p:grpSpPr>
          <a:xfrm>
            <a:off x="730947" y="3717335"/>
            <a:ext cx="15572126" cy="1138141"/>
            <a:chOff x="730947" y="3717335"/>
            <a:chExt cx="11672707" cy="1138141"/>
          </a:xfrm>
        </p:grpSpPr>
        <p:sp>
          <p:nvSpPr>
            <p:cNvPr id="32" name="TextBox 31">
              <a:extLst>
                <a:ext uri="{FF2B5EF4-FFF2-40B4-BE49-F238E27FC236}">
                  <a16:creationId xmlns:a16="http://schemas.microsoft.com/office/drawing/2014/main" id="{528C21E3-02E0-472D-F8BA-1C2E1D4856D8}"/>
                </a:ext>
              </a:extLst>
            </p:cNvPr>
            <p:cNvSpPr txBox="1"/>
            <p:nvPr/>
          </p:nvSpPr>
          <p:spPr>
            <a:xfrm>
              <a:off x="730947" y="4332256"/>
              <a:ext cx="11672707" cy="523220"/>
            </a:xfrm>
            <a:prstGeom prst="rect">
              <a:avLst/>
            </a:prstGeom>
            <a:noFill/>
          </p:spPr>
          <p:txBody>
            <a:bodyPr wrap="square">
              <a:spAutoFit/>
            </a:bodyPr>
            <a:lstStyle/>
            <a:p>
              <a:pPr marL="457200" marR="0" lvl="0" indent="-457200" defTabSz="914400" rtl="0" eaLnBrk="1" fontAlgn="auto" latinLnBrk="0" hangingPunct="1">
                <a:lnSpc>
                  <a:spcPct val="100000"/>
                </a:lnSpc>
                <a:spcBef>
                  <a:spcPts val="0"/>
                </a:spcBef>
                <a:spcAft>
                  <a:spcPts val="0"/>
                </a:spcAft>
                <a:buClr>
                  <a:srgbClr val="009999"/>
                </a:buClr>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L'outil PAMI Excel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fonctionne sous </a:t>
              </a:r>
              <a:r>
                <a:rPr lang="en-US" sz="2800" dirty="0">
                  <a:solidFill>
                    <a:prstClr val="black"/>
                  </a:solidFill>
                  <a:latin typeface="Atkinson Hyperlegible" panose="020B0604020202020204" charset="0"/>
                </a:rPr>
                <a:t>le système d'exploitation Windows</a:t>
              </a:r>
            </a:p>
          </p:txBody>
        </p:sp>
        <p:sp>
          <p:nvSpPr>
            <p:cNvPr id="35" name="TextBox 34">
              <a:extLst>
                <a:ext uri="{FF2B5EF4-FFF2-40B4-BE49-F238E27FC236}">
                  <a16:creationId xmlns:a16="http://schemas.microsoft.com/office/drawing/2014/main" id="{B8026E32-012C-A7BD-5765-2EAADC83F6F0}"/>
                </a:ext>
              </a:extLst>
            </p:cNvPr>
            <p:cNvSpPr txBox="1"/>
            <p:nvPr/>
          </p:nvSpPr>
          <p:spPr>
            <a:xfrm>
              <a:off x="844676" y="3717335"/>
              <a:ext cx="10172700" cy="523220"/>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Tx/>
                <a:buBlip>
                  <a:blip r:embed="rId3"/>
                </a:buBlip>
                <a:tabLst/>
                <a:defRPr/>
              </a:pPr>
              <a:r>
                <a:rPr kumimoji="0" lang="en-GB"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Veillez à utiliser Windows</a:t>
              </a:r>
              <a:endPar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grpSp>
      <p:grpSp>
        <p:nvGrpSpPr>
          <p:cNvPr id="8" name="Group 7">
            <a:extLst>
              <a:ext uri="{FF2B5EF4-FFF2-40B4-BE49-F238E27FC236}">
                <a16:creationId xmlns:a16="http://schemas.microsoft.com/office/drawing/2014/main" id="{2A33973F-CE00-1B49-3A14-E94E489F610D}"/>
              </a:ext>
            </a:extLst>
          </p:cNvPr>
          <p:cNvGrpSpPr/>
          <p:nvPr/>
        </p:nvGrpSpPr>
        <p:grpSpPr>
          <a:xfrm>
            <a:off x="452500" y="5113367"/>
            <a:ext cx="5539574" cy="1459846"/>
            <a:chOff x="452500" y="5113367"/>
            <a:chExt cx="5539574" cy="1459846"/>
          </a:xfrm>
        </p:grpSpPr>
        <p:sp>
          <p:nvSpPr>
            <p:cNvPr id="16" name="TextBox 15">
              <a:extLst>
                <a:ext uri="{FF2B5EF4-FFF2-40B4-BE49-F238E27FC236}">
                  <a16:creationId xmlns:a16="http://schemas.microsoft.com/office/drawing/2014/main" id="{00BE62C8-55E2-66D2-6B65-C76F9880B336}"/>
                </a:ext>
              </a:extLst>
            </p:cNvPr>
            <p:cNvSpPr txBox="1"/>
            <p:nvPr/>
          </p:nvSpPr>
          <p:spPr>
            <a:xfrm>
              <a:off x="452500" y="5113367"/>
              <a:ext cx="5467350" cy="523220"/>
            </a:xfrm>
            <a:prstGeom prst="rect">
              <a:avLst/>
            </a:prstGeom>
            <a:noFill/>
          </p:spPr>
          <p:txBody>
            <a:bodyPr wrap="square">
              <a:spAutoFit/>
            </a:bodyPr>
            <a:lstStyle/>
            <a:p>
              <a:pPr marL="457200" marR="0" lvl="1" indent="0" algn="ctr" defTabSz="914400" rtl="0" eaLnBrk="1" fontAlgn="auto" latinLnBrk="0" hangingPunct="1">
                <a:lnSpc>
                  <a:spcPct val="100000"/>
                </a:lnSpc>
                <a:spcBef>
                  <a:spcPts val="0"/>
                </a:spcBef>
                <a:spcAft>
                  <a:spcPts val="600"/>
                </a:spcAft>
                <a:buClr>
                  <a:srgbClr val="119C94"/>
                </a:buClr>
                <a:buSzTx/>
                <a:buFontTx/>
                <a:buNone/>
                <a:tabLst/>
                <a:defRPr/>
              </a:pPr>
              <a:r>
                <a:rPr kumimoji="0" lang="en-GB" sz="2800" b="0" i="0" u="none" strike="noStrike" kern="1200" cap="none" spc="0" normalizeH="0" baseline="0" noProof="0" dirty="0">
                  <a:ln>
                    <a:noFill/>
                  </a:ln>
                  <a:solidFill>
                    <a:srgbClr val="4DB1A9"/>
                  </a:solidFill>
                  <a:effectLst/>
                  <a:uLnTx/>
                  <a:uFillTx/>
                  <a:latin typeface="ADLaM Display" panose="02010000000000000000" pitchFamily="2" charset="0"/>
                  <a:ea typeface="ADLaM Display" panose="02010000000000000000" pitchFamily="2" charset="0"/>
                  <a:cs typeface="ADLaM Display" panose="02010000000000000000" pitchFamily="2" charset="0"/>
                </a:rPr>
                <a:t>1. </a:t>
              </a:r>
              <a:r>
                <a:rPr kumimoji="0" lang="en-GB" sz="2600" b="0" i="0" u="none" strike="noStrike" kern="1200" cap="none" spc="0" normalizeH="0" baseline="0" noProof="0" dirty="0" err="1">
                  <a:ln>
                    <a:noFill/>
                  </a:ln>
                  <a:solidFill>
                    <a:prstClr val="black"/>
                  </a:solidFill>
                  <a:effectLst/>
                  <a:uLnTx/>
                  <a:uFillTx/>
                  <a:latin typeface="Atkinson Hyperlegible Bold" panose="020B0604020202020204" charset="0"/>
                  <a:ea typeface="ADLaM Display" panose="02010000000000000000" pitchFamily="2" charset="0"/>
                  <a:cs typeface="ADLaM Display" panose="02010000000000000000" pitchFamily="2" charset="0"/>
                </a:rPr>
                <a:t>O</a:t>
              </a:r>
              <a:r>
                <a:rPr kumimoji="0" lang="en-GB" sz="2600" b="0" i="0" u="none" strike="noStrike" kern="1200" cap="none" spc="0" normalizeH="0" baseline="0" noProof="0" dirty="0" err="1">
                  <a:ln>
                    <a:noFill/>
                  </a:ln>
                  <a:solidFill>
                    <a:prstClr val="black"/>
                  </a:solidFill>
                  <a:effectLst/>
                  <a:uLnTx/>
                  <a:uFillTx/>
                  <a:latin typeface="Atkinson Hyperlegible Bold" panose="020B0604020202020204" charset="0"/>
                  <a:ea typeface="+mn-ea"/>
                  <a:cs typeface="+mn-cs"/>
                </a:rPr>
                <a:t>util</a:t>
              </a:r>
              <a:r>
                <a:rPr kumimoji="0" lang="en-GB" sz="26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 Excel PAMI</a:t>
              </a:r>
            </a:p>
          </p:txBody>
        </p:sp>
        <p:sp>
          <p:nvSpPr>
            <p:cNvPr id="24" name="TextBox 23">
              <a:extLst>
                <a:ext uri="{FF2B5EF4-FFF2-40B4-BE49-F238E27FC236}">
                  <a16:creationId xmlns:a16="http://schemas.microsoft.com/office/drawing/2014/main" id="{3D17CE6B-1216-EEB6-605E-298243F5941B}"/>
                </a:ext>
              </a:extLst>
            </p:cNvPr>
            <p:cNvSpPr txBox="1"/>
            <p:nvPr/>
          </p:nvSpPr>
          <p:spPr>
            <a:xfrm>
              <a:off x="2451570" y="5837916"/>
              <a:ext cx="3540504" cy="492443"/>
            </a:xfrm>
            <a:prstGeom prst="rect">
              <a:avLst/>
            </a:prstGeom>
            <a:noFill/>
          </p:spPr>
          <p:txBody>
            <a:bodyPr wrap="square">
              <a:spAutoFit/>
            </a:bodyPr>
            <a:lstStyle/>
            <a:p>
              <a:pPr marL="457200" marR="0" lvl="1" indent="0" algn="l" defTabSz="914400" rtl="0" eaLnBrk="1" fontAlgn="auto" latinLnBrk="0" hangingPunct="1">
                <a:lnSpc>
                  <a:spcPct val="100000"/>
                </a:lnSpc>
                <a:spcBef>
                  <a:spcPts val="0"/>
                </a:spcBef>
                <a:spcAft>
                  <a:spcPts val="600"/>
                </a:spcAft>
                <a:buClrTx/>
                <a:buSzTx/>
                <a:buFontTx/>
                <a:buNone/>
                <a:tabLst/>
                <a:defRPr/>
              </a:pPr>
              <a:r>
                <a:rPr kumimoji="0" lang="en-GB" sz="2600" b="1" i="0" u="none" strike="noStrike" kern="1200" cap="none" spc="0" normalizeH="0" baseline="0" noProof="0" dirty="0" err="1">
                  <a:ln>
                    <a:noFill/>
                  </a:ln>
                  <a:solidFill>
                    <a:srgbClr val="119C94"/>
                  </a:solidFill>
                  <a:effectLst/>
                  <a:uLnTx/>
                  <a:uFillTx/>
                  <a:latin typeface="Atkinson Hyperlegible" pitchFamily="2" charset="0"/>
                  <a:ea typeface="+mn-ea"/>
                  <a:cs typeface="+mn-cs"/>
                </a:rPr>
                <a:t>Outil</a:t>
              </a:r>
              <a:r>
                <a:rPr kumimoji="0" lang="en-GB" sz="2600" b="1" i="0" u="none" strike="noStrike" kern="1200" cap="none" spc="0" normalizeH="0" baseline="0" noProof="0" dirty="0">
                  <a:ln>
                    <a:noFill/>
                  </a:ln>
                  <a:solidFill>
                    <a:srgbClr val="119C94"/>
                  </a:solidFill>
                  <a:effectLst/>
                  <a:uLnTx/>
                  <a:uFillTx/>
                  <a:latin typeface="Atkinson Hyperlegible" pitchFamily="2" charset="0"/>
                  <a:ea typeface="+mn-ea"/>
                  <a:cs typeface="+mn-cs"/>
                </a:rPr>
                <a:t> Excel</a:t>
              </a:r>
            </a:p>
          </p:txBody>
        </p:sp>
        <p:pic>
          <p:nvPicPr>
            <p:cNvPr id="27" name="Graphic 26" descr="Download from cloud outline">
              <a:extLst>
                <a:ext uri="{FF2B5EF4-FFF2-40B4-BE49-F238E27FC236}">
                  <a16:creationId xmlns:a16="http://schemas.microsoft.com/office/drawing/2014/main" id="{A35C9D64-DEEF-1984-225C-3348288B5ED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977869" y="5658813"/>
              <a:ext cx="914400" cy="914400"/>
            </a:xfrm>
            <a:prstGeom prst="rect">
              <a:avLst/>
            </a:prstGeom>
          </p:spPr>
        </p:pic>
      </p:grpSp>
      <p:grpSp>
        <p:nvGrpSpPr>
          <p:cNvPr id="10" name="Group 9">
            <a:extLst>
              <a:ext uri="{FF2B5EF4-FFF2-40B4-BE49-F238E27FC236}">
                <a16:creationId xmlns:a16="http://schemas.microsoft.com/office/drawing/2014/main" id="{BB7708A6-C580-0679-2B55-93910092B209}"/>
              </a:ext>
            </a:extLst>
          </p:cNvPr>
          <p:cNvGrpSpPr/>
          <p:nvPr/>
        </p:nvGrpSpPr>
        <p:grpSpPr>
          <a:xfrm>
            <a:off x="5510322" y="5122077"/>
            <a:ext cx="5467350" cy="1561254"/>
            <a:chOff x="5510322" y="5122077"/>
            <a:chExt cx="5467350" cy="1561254"/>
          </a:xfrm>
        </p:grpSpPr>
        <p:sp>
          <p:nvSpPr>
            <p:cNvPr id="18" name="TextBox 17">
              <a:extLst>
                <a:ext uri="{FF2B5EF4-FFF2-40B4-BE49-F238E27FC236}">
                  <a16:creationId xmlns:a16="http://schemas.microsoft.com/office/drawing/2014/main" id="{6BC9A4EA-84FD-97FE-9E59-93B353E1E063}"/>
                </a:ext>
              </a:extLst>
            </p:cNvPr>
            <p:cNvSpPr txBox="1"/>
            <p:nvPr/>
          </p:nvSpPr>
          <p:spPr>
            <a:xfrm>
              <a:off x="5510322" y="5122077"/>
              <a:ext cx="5467350" cy="492443"/>
            </a:xfrm>
            <a:prstGeom prst="rect">
              <a:avLst/>
            </a:prstGeom>
            <a:noFill/>
          </p:spPr>
          <p:txBody>
            <a:bodyPr wrap="square">
              <a:spAutoFit/>
            </a:bodyPr>
            <a:lstStyle/>
            <a:p>
              <a:pPr marL="457200" marR="0" lvl="1" indent="0" algn="ctr" defTabSz="914400" rtl="0" eaLnBrk="1" fontAlgn="auto" latinLnBrk="0" hangingPunct="1">
                <a:lnSpc>
                  <a:spcPct val="100000"/>
                </a:lnSpc>
                <a:spcBef>
                  <a:spcPts val="0"/>
                </a:spcBef>
                <a:spcAft>
                  <a:spcPts val="600"/>
                </a:spcAft>
                <a:buClr>
                  <a:srgbClr val="119C94"/>
                </a:buClr>
                <a:buSzTx/>
                <a:buFontTx/>
                <a:buNone/>
                <a:tabLst/>
                <a:defRPr/>
              </a:pPr>
              <a:r>
                <a:rPr kumimoji="0" lang="en-GB" sz="2400" b="0" i="0" u="none" strike="noStrike" kern="1200" cap="none" spc="0" normalizeH="0" baseline="0" noProof="0" dirty="0">
                  <a:ln>
                    <a:noFill/>
                  </a:ln>
                  <a:solidFill>
                    <a:srgbClr val="4DB1A9"/>
                  </a:solidFill>
                  <a:effectLst/>
                  <a:uLnTx/>
                  <a:uFillTx/>
                  <a:latin typeface="ADLaM Display" panose="02010000000000000000" pitchFamily="2" charset="0"/>
                  <a:ea typeface="ADLaM Display" panose="02010000000000000000" pitchFamily="2" charset="0"/>
                  <a:cs typeface="ADLaM Display" panose="02010000000000000000" pitchFamily="2" charset="0"/>
                </a:rPr>
                <a:t>2. </a:t>
              </a:r>
              <a:r>
                <a:rPr kumimoji="0" lang="en-GB" sz="2600" b="0" i="0" u="none" strike="noStrike" kern="1200" cap="none" spc="0" normalizeH="0" baseline="0" noProof="0" dirty="0">
                  <a:ln>
                    <a:noFill/>
                  </a:ln>
                  <a:solidFill>
                    <a:prstClr val="black"/>
                  </a:solidFill>
                  <a:effectLst/>
                  <a:uLnTx/>
                  <a:uFillTx/>
                  <a:latin typeface="Atkinson Hyperlegible Bold" panose="020B0604020202020204" charset="0"/>
                  <a:ea typeface="ADLaM Display" panose="02010000000000000000" pitchFamily="2" charset="0"/>
                  <a:cs typeface="ADLaM Display" panose="02010000000000000000" pitchFamily="2" charset="0"/>
                </a:rPr>
                <a:t>J</a:t>
              </a:r>
              <a:r>
                <a:rPr kumimoji="0" lang="en-GB" sz="26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eu de données</a:t>
              </a:r>
              <a:endParaRPr kumimoji="0" lang="en-US" sz="26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endParaRPr>
            </a:p>
          </p:txBody>
        </p:sp>
        <p:pic>
          <p:nvPicPr>
            <p:cNvPr id="25" name="Graphic 24" descr="Download from cloud outline">
              <a:extLst>
                <a:ext uri="{FF2B5EF4-FFF2-40B4-BE49-F238E27FC236}">
                  <a16:creationId xmlns:a16="http://schemas.microsoft.com/office/drawing/2014/main" id="{12BA092B-70A1-95E5-FCA1-418301EF602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44740" y="5768931"/>
              <a:ext cx="914400" cy="914400"/>
            </a:xfrm>
            <a:prstGeom prst="rect">
              <a:avLst/>
            </a:prstGeom>
          </p:spPr>
        </p:pic>
        <p:sp>
          <p:nvSpPr>
            <p:cNvPr id="26" name="TextBox 25">
              <a:extLst>
                <a:ext uri="{FF2B5EF4-FFF2-40B4-BE49-F238E27FC236}">
                  <a16:creationId xmlns:a16="http://schemas.microsoft.com/office/drawing/2014/main" id="{03FEF2D0-5938-807A-E86D-DF207122109F}"/>
                </a:ext>
              </a:extLst>
            </p:cNvPr>
            <p:cNvSpPr txBox="1"/>
            <p:nvPr/>
          </p:nvSpPr>
          <p:spPr>
            <a:xfrm>
              <a:off x="6907910" y="5746020"/>
              <a:ext cx="3320443" cy="892552"/>
            </a:xfrm>
            <a:prstGeom prst="rect">
              <a:avLst/>
            </a:prstGeom>
            <a:noFill/>
          </p:spPr>
          <p:txBody>
            <a:bodyPr wrap="square">
              <a:spAutoFit/>
            </a:bodyPr>
            <a:lstStyle/>
            <a:p>
              <a:pPr marL="457200" marR="0" lvl="1" indent="0" algn="l" defTabSz="914400" rtl="0" eaLnBrk="1" fontAlgn="auto" latinLnBrk="0" hangingPunct="1">
                <a:lnSpc>
                  <a:spcPct val="100000"/>
                </a:lnSpc>
                <a:spcBef>
                  <a:spcPts val="0"/>
                </a:spcBef>
                <a:spcAft>
                  <a:spcPts val="600"/>
                </a:spcAft>
                <a:buClrTx/>
                <a:buSzTx/>
                <a:buFontTx/>
                <a:buNone/>
                <a:tabLst/>
                <a:defRPr/>
              </a:pPr>
              <a:r>
                <a:rPr lang="en-GB" sz="2600" b="1" dirty="0">
                  <a:solidFill>
                    <a:srgbClr val="119C94"/>
                  </a:solidFill>
                  <a:latin typeface="Atkinson Hyperlegible" pitchFamily="2" charset="0"/>
                </a:rPr>
                <a:t>Jeu </a:t>
              </a:r>
              <a:r>
                <a:rPr kumimoji="0" lang="en-GB" sz="2600" b="1" i="0" u="none" strike="noStrike" kern="1200" cap="none" spc="0" normalizeH="0" baseline="0" noProof="0" dirty="0">
                  <a:ln>
                    <a:noFill/>
                  </a:ln>
                  <a:solidFill>
                    <a:srgbClr val="119C94"/>
                  </a:solidFill>
                  <a:effectLst/>
                  <a:uLnTx/>
                  <a:uFillTx/>
                  <a:latin typeface="Atkinson Hyperlegible" pitchFamily="2" charset="0"/>
                  <a:ea typeface="+mn-ea"/>
                  <a:cs typeface="+mn-cs"/>
                </a:rPr>
                <a:t>de données de formation</a:t>
              </a:r>
            </a:p>
          </p:txBody>
        </p:sp>
      </p:grpSp>
      <p:grpSp>
        <p:nvGrpSpPr>
          <p:cNvPr id="13" name="Group 12">
            <a:extLst>
              <a:ext uri="{FF2B5EF4-FFF2-40B4-BE49-F238E27FC236}">
                <a16:creationId xmlns:a16="http://schemas.microsoft.com/office/drawing/2014/main" id="{29D4FBD8-A9A2-286F-9058-1F5E1C7B6B93}"/>
              </a:ext>
            </a:extLst>
          </p:cNvPr>
          <p:cNvGrpSpPr/>
          <p:nvPr/>
        </p:nvGrpSpPr>
        <p:grpSpPr>
          <a:xfrm>
            <a:off x="11125200" y="5082368"/>
            <a:ext cx="5791200" cy="1511999"/>
            <a:chOff x="11125200" y="5082368"/>
            <a:chExt cx="5791200" cy="1511999"/>
          </a:xfrm>
        </p:grpSpPr>
        <p:sp>
          <p:nvSpPr>
            <p:cNvPr id="20" name="TextBox 19">
              <a:extLst>
                <a:ext uri="{FF2B5EF4-FFF2-40B4-BE49-F238E27FC236}">
                  <a16:creationId xmlns:a16="http://schemas.microsoft.com/office/drawing/2014/main" id="{12DFD48A-989E-97E6-B5D6-96A37B1C001E}"/>
                </a:ext>
              </a:extLst>
            </p:cNvPr>
            <p:cNvSpPr txBox="1"/>
            <p:nvPr/>
          </p:nvSpPr>
          <p:spPr>
            <a:xfrm>
              <a:off x="11125200" y="5082368"/>
              <a:ext cx="5791200" cy="488251"/>
            </a:xfrm>
            <a:prstGeom prst="rect">
              <a:avLst/>
            </a:prstGeom>
            <a:noFill/>
          </p:spPr>
          <p:txBody>
            <a:bodyPr wrap="square">
              <a:spAutoFit/>
            </a:bodyPr>
            <a:lstStyle/>
            <a:p>
              <a:pPr marL="0" marR="0" lvl="1" indent="0" algn="ctr" defTabSz="914400" rtl="0" eaLnBrk="1" fontAlgn="auto" latinLnBrk="0" hangingPunct="1">
                <a:lnSpc>
                  <a:spcPct val="100000"/>
                </a:lnSpc>
                <a:spcBef>
                  <a:spcPts val="0"/>
                </a:spcBef>
                <a:spcAft>
                  <a:spcPts val="600"/>
                </a:spcAft>
                <a:buClr>
                  <a:srgbClr val="119C94"/>
                </a:buClr>
                <a:buSzTx/>
                <a:buFontTx/>
                <a:buNone/>
                <a:tabLst/>
                <a:defRPr/>
              </a:pPr>
              <a:r>
                <a:rPr kumimoji="0" lang="en-GB" sz="2400" b="0" i="0" u="none" strike="noStrike" kern="1200" cap="none" spc="0" normalizeH="0" baseline="0" noProof="0" dirty="0">
                  <a:ln>
                    <a:noFill/>
                  </a:ln>
                  <a:solidFill>
                    <a:srgbClr val="4DB1A9"/>
                  </a:solidFill>
                  <a:effectLst/>
                  <a:uLnTx/>
                  <a:uFillTx/>
                  <a:latin typeface="ADLaM Display" panose="02010000000000000000" pitchFamily="2" charset="0"/>
                  <a:ea typeface="ADLaM Display" panose="02010000000000000000" pitchFamily="2" charset="0"/>
                  <a:cs typeface="ADLaM Display" panose="02010000000000000000" pitchFamily="2" charset="0"/>
                </a:rPr>
                <a:t>3. </a:t>
              </a:r>
              <a:r>
                <a:rPr lang="en-GB" sz="2600" dirty="0">
                  <a:solidFill>
                    <a:prstClr val="black"/>
                  </a:solidFill>
                  <a:latin typeface="Atkinson Hyperlegible Bold" panose="020B0604020202020204" charset="0"/>
                  <a:ea typeface="ADLaM Display" panose="02010000000000000000" pitchFamily="2" charset="0"/>
                  <a:cs typeface="ADLaM Display" panose="02010000000000000000" pitchFamily="2" charset="0"/>
                </a:rPr>
                <a:t>G</a:t>
              </a:r>
              <a:r>
                <a:rPr kumimoji="0" lang="en-GB" sz="2600" b="0" i="0" u="none" strike="noStrike" kern="1200" cap="none" spc="0" normalizeH="0" baseline="0" noProof="0" dirty="0" err="1">
                  <a:ln>
                    <a:noFill/>
                  </a:ln>
                  <a:solidFill>
                    <a:prstClr val="black"/>
                  </a:solidFill>
                  <a:effectLst/>
                  <a:uLnTx/>
                  <a:uFillTx/>
                  <a:latin typeface="Atkinson Hyperlegible Bold" panose="020B0604020202020204" charset="0"/>
                  <a:ea typeface="+mn-ea"/>
                  <a:cs typeface="+mn-cs"/>
                </a:rPr>
                <a:t>uide</a:t>
              </a:r>
              <a:r>
                <a:rPr kumimoji="0" lang="en-GB" sz="26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 </a:t>
              </a:r>
              <a:r>
                <a:rPr kumimoji="0" lang="en-GB" sz="2600" b="0" i="0" u="none" strike="noStrike" kern="1200" cap="none" spc="0" normalizeH="0" baseline="0" noProof="0" dirty="0" err="1">
                  <a:ln>
                    <a:noFill/>
                  </a:ln>
                  <a:solidFill>
                    <a:prstClr val="black"/>
                  </a:solidFill>
                  <a:effectLst/>
                  <a:uLnTx/>
                  <a:uFillTx/>
                  <a:latin typeface="Atkinson Hyperlegible Bold" panose="020B0604020202020204" charset="0"/>
                  <a:ea typeface="+mn-ea"/>
                  <a:cs typeface="+mn-cs"/>
                </a:rPr>
                <a:t>utilisateur</a:t>
              </a:r>
              <a:endParaRPr kumimoji="0" lang="en-GB" sz="26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endParaRPr>
            </a:p>
          </p:txBody>
        </p:sp>
        <p:pic>
          <p:nvPicPr>
            <p:cNvPr id="22" name="Graphic 21" descr="Download from cloud outline">
              <a:extLst>
                <a:ext uri="{FF2B5EF4-FFF2-40B4-BE49-F238E27FC236}">
                  <a16:creationId xmlns:a16="http://schemas.microsoft.com/office/drawing/2014/main" id="{7B11D3E8-4723-A177-01AC-B7EDDC8572F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908425" y="5679967"/>
              <a:ext cx="914400" cy="914400"/>
            </a:xfrm>
            <a:prstGeom prst="rect">
              <a:avLst/>
            </a:prstGeom>
          </p:spPr>
        </p:pic>
        <p:sp>
          <p:nvSpPr>
            <p:cNvPr id="29" name="TextBox 28">
              <a:extLst>
                <a:ext uri="{FF2B5EF4-FFF2-40B4-BE49-F238E27FC236}">
                  <a16:creationId xmlns:a16="http://schemas.microsoft.com/office/drawing/2014/main" id="{55A95AF9-0865-1B69-678D-1B7C1DE70240}"/>
                </a:ext>
              </a:extLst>
            </p:cNvPr>
            <p:cNvSpPr txBox="1"/>
            <p:nvPr/>
          </p:nvSpPr>
          <p:spPr>
            <a:xfrm>
              <a:off x="12831569" y="5810744"/>
              <a:ext cx="3244243"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119C94"/>
                  </a:solidFill>
                  <a:effectLst/>
                  <a:uLnTx/>
                  <a:uFillTx/>
                  <a:latin typeface="Atkinson Hyperlegible" pitchFamily="2" charset="0"/>
                  <a:ea typeface="+mn-ea"/>
                  <a:cs typeface="+mn-cs"/>
                </a:rPr>
                <a:t>Guide de l'utilisateur</a:t>
              </a:r>
              <a:endParaRPr kumimoji="0" lang="en-US" sz="2600" b="1" i="0" u="none" strike="noStrike" kern="1200" cap="none" spc="0" normalizeH="0" baseline="0" noProof="0" dirty="0">
                <a:ln>
                  <a:noFill/>
                </a:ln>
                <a:solidFill>
                  <a:srgbClr val="119C94"/>
                </a:solidFill>
                <a:effectLst/>
                <a:uLnTx/>
                <a:uFillTx/>
                <a:latin typeface="Atkinson Hyperlegible" pitchFamily="2" charset="0"/>
                <a:ea typeface="+mn-ea"/>
                <a:cs typeface="+mn-cs"/>
              </a:endParaRPr>
            </a:p>
          </p:txBody>
        </p:sp>
      </p:grpSp>
      <p:grpSp>
        <p:nvGrpSpPr>
          <p:cNvPr id="17" name="Group 16">
            <a:extLst>
              <a:ext uri="{FF2B5EF4-FFF2-40B4-BE49-F238E27FC236}">
                <a16:creationId xmlns:a16="http://schemas.microsoft.com/office/drawing/2014/main" id="{48842AA3-4CBD-ABDC-433D-F78C8EE85CB2}"/>
              </a:ext>
            </a:extLst>
          </p:cNvPr>
          <p:cNvGrpSpPr/>
          <p:nvPr/>
        </p:nvGrpSpPr>
        <p:grpSpPr>
          <a:xfrm>
            <a:off x="2788088" y="6720789"/>
            <a:ext cx="12557558" cy="2984142"/>
            <a:chOff x="2788088" y="6720789"/>
            <a:chExt cx="12557558" cy="2984142"/>
          </a:xfrm>
        </p:grpSpPr>
        <p:grpSp>
          <p:nvGrpSpPr>
            <p:cNvPr id="34" name="Group 33">
              <a:extLst>
                <a:ext uri="{FF2B5EF4-FFF2-40B4-BE49-F238E27FC236}">
                  <a16:creationId xmlns:a16="http://schemas.microsoft.com/office/drawing/2014/main" id="{F38E2F8B-0F3C-C4EE-AFFF-5C94ECCF231B}"/>
                </a:ext>
              </a:extLst>
            </p:cNvPr>
            <p:cNvGrpSpPr/>
            <p:nvPr/>
          </p:nvGrpSpPr>
          <p:grpSpPr>
            <a:xfrm>
              <a:off x="5510322" y="8790531"/>
              <a:ext cx="6264792" cy="914400"/>
              <a:chOff x="5393808" y="8648700"/>
              <a:chExt cx="6264792" cy="914400"/>
            </a:xfrm>
          </p:grpSpPr>
          <p:sp>
            <p:nvSpPr>
              <p:cNvPr id="33" name="Rectangle 32">
                <a:extLst>
                  <a:ext uri="{FF2B5EF4-FFF2-40B4-BE49-F238E27FC236}">
                    <a16:creationId xmlns:a16="http://schemas.microsoft.com/office/drawing/2014/main" id="{D2A7EA15-1B9B-15E3-1CEB-EFD982E53EC1}"/>
                  </a:ext>
                </a:extLst>
              </p:cNvPr>
              <p:cNvSpPr/>
              <p:nvPr/>
            </p:nvSpPr>
            <p:spPr>
              <a:xfrm>
                <a:off x="5393808" y="8648700"/>
                <a:ext cx="6264792" cy="914400"/>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6BE90E3-8CA5-E9DA-CCA0-B2A738510ADE}"/>
                  </a:ext>
                </a:extLst>
              </p:cNvPr>
              <p:cNvSpPr txBox="1"/>
              <p:nvPr/>
            </p:nvSpPr>
            <p:spPr>
              <a:xfrm>
                <a:off x="5393808" y="8884766"/>
                <a:ext cx="6264792" cy="523220"/>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lang="en-GB" sz="2800" b="1" dirty="0">
                    <a:solidFill>
                      <a:schemeClr val="bg1"/>
                    </a:solidFill>
                    <a:latin typeface="Atkinson Hyperlegible Bold" panose="020B0604020202020204" charset="0"/>
                  </a:rPr>
                  <a:t>https://tinyurl.com/</a:t>
                </a:r>
                <a:r>
                  <a:rPr lang="en-GB" sz="2800" b="1" dirty="0" err="1">
                    <a:solidFill>
                      <a:schemeClr val="bg1"/>
                    </a:solidFill>
                    <a:latin typeface="Atkinson Hyperlegible Bold" panose="020B0604020202020204" charset="0"/>
                  </a:rPr>
                  <a:t>PAMIcontrol</a:t>
                </a:r>
                <a:endParaRPr kumimoji="0" lang="en-US" sz="2800" b="0" i="0" u="none" strike="noStrike" kern="1200" cap="none" spc="0" normalizeH="0" baseline="0" noProof="0" dirty="0">
                  <a:ln>
                    <a:noFill/>
                  </a:ln>
                  <a:solidFill>
                    <a:schemeClr val="bg1"/>
                  </a:solidFill>
                  <a:effectLst/>
                  <a:uLnTx/>
                  <a:uFillTx/>
                  <a:latin typeface="Atkinson Hyperlegible" panose="020B0604020202020204" charset="0"/>
                  <a:ea typeface="+mn-ea"/>
                  <a:cs typeface="+mn-cs"/>
                </a:endParaRPr>
              </a:p>
            </p:txBody>
          </p:sp>
        </p:grpSp>
        <p:pic>
          <p:nvPicPr>
            <p:cNvPr id="11" name="Picture 10">
              <a:extLst>
                <a:ext uri="{FF2B5EF4-FFF2-40B4-BE49-F238E27FC236}">
                  <a16:creationId xmlns:a16="http://schemas.microsoft.com/office/drawing/2014/main" id="{A3C74B1B-70D4-229E-6DF7-00724B1343F3}"/>
                </a:ext>
              </a:extLst>
            </p:cNvPr>
            <p:cNvPicPr>
              <a:picLocks noChangeAspect="1"/>
            </p:cNvPicPr>
            <p:nvPr/>
          </p:nvPicPr>
          <p:blipFill>
            <a:blip r:embed="rId6"/>
            <a:stretch>
              <a:fillRect/>
            </a:stretch>
          </p:blipFill>
          <p:spPr>
            <a:xfrm>
              <a:off x="2788088" y="6904851"/>
              <a:ext cx="1655064" cy="1655064"/>
            </a:xfrm>
            <a:prstGeom prst="rect">
              <a:avLst/>
            </a:prstGeom>
          </p:spPr>
        </p:pic>
        <p:pic>
          <p:nvPicPr>
            <p:cNvPr id="15" name="Picture 14">
              <a:extLst>
                <a:ext uri="{FF2B5EF4-FFF2-40B4-BE49-F238E27FC236}">
                  <a16:creationId xmlns:a16="http://schemas.microsoft.com/office/drawing/2014/main" id="{15B4F325-5356-8DBA-7D53-945E178C7AC9}"/>
                </a:ext>
              </a:extLst>
            </p:cNvPr>
            <p:cNvPicPr>
              <a:picLocks noChangeAspect="1"/>
            </p:cNvPicPr>
            <p:nvPr/>
          </p:nvPicPr>
          <p:blipFill>
            <a:blip r:embed="rId7"/>
            <a:stretch>
              <a:fillRect/>
            </a:stretch>
          </p:blipFill>
          <p:spPr>
            <a:xfrm>
              <a:off x="13561734" y="6720789"/>
              <a:ext cx="1783912" cy="1806493"/>
            </a:xfrm>
            <a:prstGeom prst="rect">
              <a:avLst/>
            </a:prstGeom>
          </p:spPr>
        </p:pic>
        <p:pic>
          <p:nvPicPr>
            <p:cNvPr id="30" name="Picture 29">
              <a:extLst>
                <a:ext uri="{FF2B5EF4-FFF2-40B4-BE49-F238E27FC236}">
                  <a16:creationId xmlns:a16="http://schemas.microsoft.com/office/drawing/2014/main" id="{E973346A-C7F7-1117-D35F-4CE5CA95E662}"/>
                </a:ext>
              </a:extLst>
            </p:cNvPr>
            <p:cNvPicPr>
              <a:picLocks noChangeAspect="1"/>
            </p:cNvPicPr>
            <p:nvPr/>
          </p:nvPicPr>
          <p:blipFill>
            <a:blip r:embed="rId8"/>
            <a:stretch>
              <a:fillRect/>
            </a:stretch>
          </p:blipFill>
          <p:spPr>
            <a:xfrm>
              <a:off x="7683170" y="6814961"/>
              <a:ext cx="1657350" cy="1657350"/>
            </a:xfrm>
            <a:prstGeom prst="rect">
              <a:avLst/>
            </a:prstGeom>
          </p:spPr>
        </p:pic>
      </p:grpSp>
      <p:sp>
        <p:nvSpPr>
          <p:cNvPr id="19" name="Slide Number Placeholder 18">
            <a:extLst>
              <a:ext uri="{FF2B5EF4-FFF2-40B4-BE49-F238E27FC236}">
                <a16:creationId xmlns:a16="http://schemas.microsoft.com/office/drawing/2014/main" id="{0B8AFC2B-1D6B-3083-94B7-EC84F47D02F5}"/>
              </a:ext>
            </a:extLst>
          </p:cNvPr>
          <p:cNvSpPr>
            <a:spLocks noGrp="1"/>
          </p:cNvSpPr>
          <p:nvPr>
            <p:ph type="sldNum" sz="quarter" idx="7"/>
          </p:nvPr>
        </p:nvSpPr>
        <p:spPr/>
        <p:txBody>
          <a:bodyPr/>
          <a:lstStyle/>
          <a:p>
            <a:fld id="{B6F15528-21DE-4FAA-801E-634DDDAF4B2B}" type="slidenum">
              <a:rPr lang="en-US" smtClean="0"/>
              <a:t>5</a:t>
            </a:fld>
            <a:endParaRPr lang="en-US"/>
          </a:p>
        </p:txBody>
      </p:sp>
    </p:spTree>
    <p:extLst>
      <p:ext uri="{BB962C8B-B14F-4D97-AF65-F5344CB8AC3E}">
        <p14:creationId xmlns:p14="http://schemas.microsoft.com/office/powerpoint/2010/main" val="23806070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F44A2F5-9C79-FDAC-4EEE-5BDCFEECC34A}"/>
              </a:ext>
            </a:extLst>
          </p:cNvPr>
          <p:cNvPicPr>
            <a:picLocks noChangeAspect="1"/>
          </p:cNvPicPr>
          <p:nvPr/>
        </p:nvPicPr>
        <p:blipFill>
          <a:blip r:embed="rId3"/>
          <a:stretch>
            <a:fillRect/>
          </a:stretch>
        </p:blipFill>
        <p:spPr>
          <a:xfrm>
            <a:off x="0" y="0"/>
            <a:ext cx="18288000" cy="10287000"/>
          </a:xfrm>
          <a:prstGeom prst="rect">
            <a:avLst/>
          </a:prstGeom>
        </p:spPr>
      </p:pic>
      <p:sp>
        <p:nvSpPr>
          <p:cNvPr id="4" name="TextBox 3">
            <a:extLst>
              <a:ext uri="{FF2B5EF4-FFF2-40B4-BE49-F238E27FC236}">
                <a16:creationId xmlns:a16="http://schemas.microsoft.com/office/drawing/2014/main" id="{F25F28B9-2DB6-7ECC-7BF5-5F02DC89A227}"/>
              </a:ext>
            </a:extLst>
          </p:cNvPr>
          <p:cNvSpPr txBox="1"/>
          <p:nvPr/>
        </p:nvSpPr>
        <p:spPr>
          <a:xfrm>
            <a:off x="14401800" y="9942634"/>
            <a:ext cx="3886200" cy="344366"/>
          </a:xfrm>
          <a:prstGeom prst="rect">
            <a:avLst/>
          </a:prstGeom>
          <a:solidFill>
            <a:srgbClr val="BBE2E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tx1">
                    <a:lumMod val="65000"/>
                    <a:lumOff val="35000"/>
                  </a:schemeClr>
                </a:solidFill>
                <a:latin typeface="Calibri"/>
                <a:ea typeface="Calibri"/>
                <a:cs typeface="Arial"/>
              </a:rPr>
              <a:t>Photo adaptée de : </a:t>
            </a:r>
            <a:r>
              <a:rPr kumimoji="0" lang="en-GB" sz="1600" b="0" i="0" u="none" strike="noStrike" kern="1200" cap="none" spc="0" normalizeH="0" baseline="0" noProof="0" dirty="0">
                <a:ln>
                  <a:noFill/>
                </a:ln>
                <a:solidFill>
                  <a:schemeClr val="tx1">
                    <a:lumMod val="65000"/>
                    <a:lumOff val="35000"/>
                  </a:schemeClr>
                </a:solidFill>
                <a:effectLst/>
                <a:uLnTx/>
                <a:uFillTx/>
                <a:latin typeface="Calibri"/>
                <a:ea typeface="Calibri"/>
                <a:cs typeface="Arial"/>
              </a:rPr>
              <a:t>OMS / </a:t>
            </a:r>
            <a:r>
              <a:rPr kumimoji="0" lang="en-GB" sz="1600" b="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ea typeface="Calibri" panose="020F0502020204030204" pitchFamily="34" charset="0"/>
                <a:cs typeface="Arial" panose="020B0604020202020204" pitchFamily="34" charset="0"/>
              </a:rPr>
              <a:t>Andrew Esiebo</a:t>
            </a:r>
            <a:endParaRPr kumimoji="0" lang="en-GB" sz="1600" b="0" i="0" u="none" strike="noStrike" kern="1200" cap="none" spc="0" normalizeH="0" baseline="0" noProof="0" dirty="0">
              <a:ln>
                <a:noFill/>
              </a:ln>
              <a:solidFill>
                <a:schemeClr val="tx1">
                  <a:lumMod val="65000"/>
                  <a:lumOff val="35000"/>
                </a:schemeClr>
              </a:solidFill>
              <a:effectLst/>
              <a:uLnTx/>
              <a:uFillTx/>
              <a:latin typeface="Aptos" panose="02110004020202020204"/>
              <a:ea typeface="Calibri"/>
              <a:cs typeface="Arial"/>
            </a:endParaRPr>
          </a:p>
        </p:txBody>
      </p:sp>
      <p:sp>
        <p:nvSpPr>
          <p:cNvPr id="2" name="Rectangle: Diagonal Corners Rounded 1">
            <a:extLst>
              <a:ext uri="{FF2B5EF4-FFF2-40B4-BE49-F238E27FC236}">
                <a16:creationId xmlns:a16="http://schemas.microsoft.com/office/drawing/2014/main" id="{AEF9A14D-AAEF-2C44-C527-30B7ABB4FDF1}"/>
              </a:ext>
            </a:extLst>
          </p:cNvPr>
          <p:cNvSpPr/>
          <p:nvPr/>
        </p:nvSpPr>
        <p:spPr>
          <a:xfrm>
            <a:off x="0" y="4076700"/>
            <a:ext cx="5638800" cy="2133600"/>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69">
              <a:defRPr/>
            </a:pPr>
            <a:r>
              <a:rPr lang="fr-FR" sz="4800" b="1" dirty="0">
                <a:solidFill>
                  <a:prstClr val="white"/>
                </a:solidFill>
                <a:latin typeface="Cavolini" panose="03000502040302020204" pitchFamily="66" charset="0"/>
                <a:cs typeface="Cavolini" panose="03000502040302020204" pitchFamily="66" charset="0"/>
              </a:rPr>
              <a:t>Explorer l’outil Excel PAMI</a:t>
            </a:r>
            <a:endParaRPr lang="en-GB" sz="4800" b="1" dirty="0">
              <a:solidFill>
                <a:prstClr val="white"/>
              </a:solidFill>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37387504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942165" y="-2009228"/>
            <a:ext cx="10086165" cy="3342727"/>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500991" y="446575"/>
            <a:ext cx="10086166"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Aperçu de l'</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outil</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7" name="Rectangle 6">
            <a:extLst>
              <a:ext uri="{FF2B5EF4-FFF2-40B4-BE49-F238E27FC236}">
                <a16:creationId xmlns:a16="http://schemas.microsoft.com/office/drawing/2014/main" id="{21541436-01D5-7605-3742-8A54E067D4D9}"/>
              </a:ext>
            </a:extLst>
          </p:cNvPr>
          <p:cNvSpPr/>
          <p:nvPr/>
        </p:nvSpPr>
        <p:spPr>
          <a:xfrm>
            <a:off x="1059196" y="3603021"/>
            <a:ext cx="7843442" cy="2428637"/>
          </a:xfrm>
          <a:prstGeom prst="rect">
            <a:avLst/>
          </a:prstGeom>
          <a:solidFill>
            <a:srgbClr val="C5E6E8"/>
          </a:solidFill>
          <a:ln>
            <a:solidFill>
              <a:srgbClr val="BBE2E4"/>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lvl="1" algn="ctr">
              <a:lnSpc>
                <a:spcPct val="100000"/>
              </a:lnSpc>
              <a:spcAft>
                <a:spcPts val="1800"/>
              </a:spcAft>
              <a:buClr>
                <a:srgbClr val="119C94"/>
              </a:buClr>
            </a:pPr>
            <a:r>
              <a:rPr lang="en-GB" sz="2600" b="1" dirty="0">
                <a:solidFill>
                  <a:srgbClr val="119C94"/>
                </a:solidFill>
                <a:latin typeface="Atkinson Hyperlegible Bold" panose="020B0604020202020204" charset="0"/>
              </a:rPr>
              <a:t> “Read Me" </a:t>
            </a:r>
          </a:p>
          <a:p>
            <a:pPr marL="182880" lvl="1">
              <a:lnSpc>
                <a:spcPct val="100000"/>
              </a:lnSpc>
              <a:spcAft>
                <a:spcPts val="1800"/>
              </a:spcAft>
              <a:buClr>
                <a:srgbClr val="119C94"/>
              </a:buClr>
              <a:buFont typeface="Arial" panose="020B0604020202020204" pitchFamily="34" charset="0"/>
              <a:buChar char="•"/>
            </a:pPr>
            <a:r>
              <a:rPr lang="en-GB" sz="2600" dirty="0">
                <a:solidFill>
                  <a:schemeClr val="tx1"/>
                </a:solidFill>
                <a:latin typeface="Atkinson Hyperlegible" pitchFamily="2" charset="0"/>
              </a:rPr>
              <a:t> Permet d'accéder à des documents de référence</a:t>
            </a:r>
          </a:p>
          <a:p>
            <a:pPr marL="182880" lvl="1">
              <a:lnSpc>
                <a:spcPct val="100000"/>
              </a:lnSpc>
              <a:spcAft>
                <a:spcPts val="1800"/>
              </a:spcAft>
              <a:buClr>
                <a:srgbClr val="119C94"/>
              </a:buClr>
              <a:buFont typeface="Arial" panose="020B0604020202020204" pitchFamily="34" charset="0"/>
              <a:buChar char="•"/>
            </a:pPr>
            <a:r>
              <a:rPr lang="en-GB" sz="2600" dirty="0">
                <a:solidFill>
                  <a:schemeClr val="tx1"/>
                </a:solidFill>
                <a:latin typeface="Atkinson Hyperlegible" pitchFamily="2" charset="0"/>
              </a:rPr>
              <a:t> Fournit des </a:t>
            </a:r>
            <a:r>
              <a:rPr lang="en-GB" sz="2600" b="1" dirty="0">
                <a:solidFill>
                  <a:srgbClr val="119C94"/>
                </a:solidFill>
                <a:latin typeface="Atkinson Hyperlegible" pitchFamily="2" charset="0"/>
              </a:rPr>
              <a:t>conseils </a:t>
            </a:r>
            <a:r>
              <a:rPr lang="en-GB" sz="2600" dirty="0">
                <a:solidFill>
                  <a:schemeClr val="tx1"/>
                </a:solidFill>
                <a:latin typeface="Atkinson Hyperlegible" pitchFamily="2" charset="0"/>
              </a:rPr>
              <a:t>pour l'utilisation de l'outil </a:t>
            </a:r>
          </a:p>
        </p:txBody>
      </p:sp>
      <p:sp>
        <p:nvSpPr>
          <p:cNvPr id="8" name="Rectangle 7">
            <a:extLst>
              <a:ext uri="{FF2B5EF4-FFF2-40B4-BE49-F238E27FC236}">
                <a16:creationId xmlns:a16="http://schemas.microsoft.com/office/drawing/2014/main" id="{DB3EBEE7-CFED-16C1-97C4-3100F72DD824}"/>
              </a:ext>
            </a:extLst>
          </p:cNvPr>
          <p:cNvSpPr/>
          <p:nvPr/>
        </p:nvSpPr>
        <p:spPr>
          <a:xfrm>
            <a:off x="1059196" y="2883400"/>
            <a:ext cx="7843442" cy="733658"/>
          </a:xfrm>
          <a:prstGeom prst="rect">
            <a:avLst/>
          </a:prstGeom>
          <a:solidFill>
            <a:srgbClr val="4DB1A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200" b="1" dirty="0">
                <a:latin typeface="Cavolini" panose="03000502040302020204" pitchFamily="66" charset="0"/>
                <a:cs typeface="Cavolini" panose="03000502040302020204" pitchFamily="66" charset="0"/>
              </a:rPr>
              <a:t>Feuille Information</a:t>
            </a:r>
            <a:endParaRPr lang="en-US" sz="3200" b="1" dirty="0">
              <a:latin typeface="Cavolini" panose="03000502040302020204" pitchFamily="66" charset="0"/>
              <a:cs typeface="Cavolini" panose="03000502040302020204" pitchFamily="66" charset="0"/>
            </a:endParaRPr>
          </a:p>
        </p:txBody>
      </p:sp>
      <p:sp>
        <p:nvSpPr>
          <p:cNvPr id="9" name="Arrow: Up 8">
            <a:extLst>
              <a:ext uri="{FF2B5EF4-FFF2-40B4-BE49-F238E27FC236}">
                <a16:creationId xmlns:a16="http://schemas.microsoft.com/office/drawing/2014/main" id="{604DDD2E-4E84-ADF0-85DB-4FC6162DA8FB}"/>
              </a:ext>
            </a:extLst>
          </p:cNvPr>
          <p:cNvSpPr/>
          <p:nvPr/>
        </p:nvSpPr>
        <p:spPr>
          <a:xfrm>
            <a:off x="1059196" y="6223535"/>
            <a:ext cx="927164" cy="785488"/>
          </a:xfrm>
          <a:prstGeom prst="upArrow">
            <a:avLst/>
          </a:prstGeom>
          <a:solidFill>
            <a:srgbClr val="4DB1A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1D6A38E8-A42B-D65A-4D60-85F48DACC20C}"/>
              </a:ext>
            </a:extLst>
          </p:cNvPr>
          <p:cNvPicPr>
            <a:picLocks noChangeAspect="1"/>
          </p:cNvPicPr>
          <p:nvPr/>
        </p:nvPicPr>
        <p:blipFill>
          <a:blip r:embed="rId3"/>
          <a:stretch>
            <a:fillRect/>
          </a:stretch>
        </p:blipFill>
        <p:spPr>
          <a:xfrm>
            <a:off x="762000" y="7200900"/>
            <a:ext cx="17112320" cy="304800"/>
          </a:xfrm>
          <a:prstGeom prst="rect">
            <a:avLst/>
          </a:prstGeom>
        </p:spPr>
      </p:pic>
      <p:sp>
        <p:nvSpPr>
          <p:cNvPr id="10" name="Slide Number Placeholder 9">
            <a:extLst>
              <a:ext uri="{FF2B5EF4-FFF2-40B4-BE49-F238E27FC236}">
                <a16:creationId xmlns:a16="http://schemas.microsoft.com/office/drawing/2014/main" id="{61BB8F51-104A-BAEA-424D-3709DA623101}"/>
              </a:ext>
            </a:extLst>
          </p:cNvPr>
          <p:cNvSpPr>
            <a:spLocks noGrp="1"/>
          </p:cNvSpPr>
          <p:nvPr>
            <p:ph type="sldNum" sz="quarter" idx="7"/>
          </p:nvPr>
        </p:nvSpPr>
        <p:spPr/>
        <p:txBody>
          <a:bodyPr/>
          <a:lstStyle/>
          <a:p>
            <a:fld id="{B6F15528-21DE-4FAA-801E-634DDDAF4B2B}" type="slidenum">
              <a:rPr lang="en-US" smtClean="0"/>
              <a:t>7</a:t>
            </a:fld>
            <a:endParaRPr lang="en-US"/>
          </a:p>
        </p:txBody>
      </p:sp>
    </p:spTree>
    <p:extLst>
      <p:ext uri="{BB962C8B-B14F-4D97-AF65-F5344CB8AC3E}">
        <p14:creationId xmlns:p14="http://schemas.microsoft.com/office/powerpoint/2010/main" val="28487461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517589" y="-1680129"/>
            <a:ext cx="9677400" cy="3178898"/>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762000" y="449140"/>
            <a:ext cx="9813625"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Aperçu de l’outil</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7" name="Rectangle 6">
            <a:extLst>
              <a:ext uri="{FF2B5EF4-FFF2-40B4-BE49-F238E27FC236}">
                <a16:creationId xmlns:a16="http://schemas.microsoft.com/office/drawing/2014/main" id="{21541436-01D5-7605-3742-8A54E067D4D9}"/>
              </a:ext>
            </a:extLst>
          </p:cNvPr>
          <p:cNvSpPr/>
          <p:nvPr/>
        </p:nvSpPr>
        <p:spPr>
          <a:xfrm>
            <a:off x="914400" y="3330486"/>
            <a:ext cx="6339815" cy="2893195"/>
          </a:xfrm>
          <a:prstGeom prst="rect">
            <a:avLst/>
          </a:prstGeom>
          <a:solidFill>
            <a:srgbClr val="C5E6E8"/>
          </a:solidFill>
          <a:ln>
            <a:solidFill>
              <a:srgbClr val="BBE2E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lvl="1" algn="ctr">
              <a:buClr>
                <a:srgbClr val="119C94"/>
              </a:buClr>
              <a:defRPr/>
            </a:pPr>
            <a:r>
              <a:rPr lang="en-GB" sz="2600" dirty="0">
                <a:solidFill>
                  <a:prstClr val="black"/>
                </a:solidFill>
                <a:latin typeface="Atkinson Hyperlegible" pitchFamily="2" charset="0"/>
              </a:rPr>
              <a:t>C'est </a:t>
            </a:r>
            <a:r>
              <a:rPr lang="en-GB" sz="2600" b="1" dirty="0">
                <a:solidFill>
                  <a:srgbClr val="119C94"/>
                </a:solidFill>
                <a:latin typeface="Atkinson Hyperlegible Bold" panose="020B0604020202020204" charset="0"/>
              </a:rPr>
              <a:t>ici que </a:t>
            </a:r>
            <a:r>
              <a:rPr lang="en-GB" sz="2600" b="1" dirty="0" err="1">
                <a:solidFill>
                  <a:srgbClr val="119C94"/>
                </a:solidFill>
                <a:latin typeface="Atkinson Hyperlegible Bold" panose="020B0604020202020204" charset="0"/>
              </a:rPr>
              <a:t>vous</a:t>
            </a:r>
            <a:r>
              <a:rPr lang="en-GB" sz="2600" b="1" dirty="0">
                <a:solidFill>
                  <a:srgbClr val="119C94"/>
                </a:solidFill>
                <a:latin typeface="Atkinson Hyperlegible Bold" panose="020B0604020202020204" charset="0"/>
              </a:rPr>
              <a:t> </a:t>
            </a:r>
            <a:r>
              <a:rPr lang="en-GB" sz="2600" b="1" dirty="0" err="1">
                <a:solidFill>
                  <a:srgbClr val="119C94"/>
                </a:solidFill>
                <a:latin typeface="Atkinson Hyperlegible Bold" panose="020B0604020202020204" charset="0"/>
              </a:rPr>
              <a:t>importerez</a:t>
            </a:r>
            <a:r>
              <a:rPr lang="en-GB" sz="2600" b="1" dirty="0">
                <a:solidFill>
                  <a:srgbClr val="119C94"/>
                </a:solidFill>
                <a:latin typeface="Atkinson Hyperlegible Bold" panose="020B0604020202020204" charset="0"/>
              </a:rPr>
              <a:t> </a:t>
            </a:r>
          </a:p>
          <a:p>
            <a:pPr marL="182880" lvl="1" algn="ctr">
              <a:spcAft>
                <a:spcPts val="1800"/>
              </a:spcAft>
              <a:buClr>
                <a:srgbClr val="119C94"/>
              </a:buClr>
              <a:defRPr/>
            </a:pPr>
            <a:r>
              <a:rPr lang="en-GB" sz="2600" b="1" dirty="0" err="1">
                <a:solidFill>
                  <a:srgbClr val="119C94"/>
                </a:solidFill>
                <a:latin typeface="Atkinson Hyperlegible Bold" panose="020B0604020202020204" charset="0"/>
              </a:rPr>
              <a:t>vos</a:t>
            </a:r>
            <a:r>
              <a:rPr lang="en-GB" sz="2600" b="1" dirty="0">
                <a:solidFill>
                  <a:srgbClr val="119C94"/>
                </a:solidFill>
                <a:latin typeface="Atkinson Hyperlegible Bold" panose="020B0604020202020204" charset="0"/>
              </a:rPr>
              <a:t> données</a:t>
            </a:r>
          </a:p>
          <a:p>
            <a:pPr marL="182880" lvl="1" algn="ctr">
              <a:buClr>
                <a:srgbClr val="119C94"/>
              </a:buClr>
              <a:defRPr/>
            </a:pPr>
            <a:r>
              <a:rPr lang="en-GB" sz="2600" b="1" dirty="0">
                <a:solidFill>
                  <a:schemeClr val="tx1">
                    <a:lumMod val="95000"/>
                    <a:lumOff val="5000"/>
                  </a:schemeClr>
                </a:solidFill>
                <a:latin typeface="Congenial" panose="02000503040000020004" pitchFamily="2" charset="0"/>
              </a:rPr>
              <a:t>Rappel du Module 2</a:t>
            </a:r>
            <a:endParaRPr lang="en-GB" sz="2600" dirty="0">
              <a:solidFill>
                <a:schemeClr val="tx1">
                  <a:lumMod val="95000"/>
                  <a:lumOff val="5000"/>
                </a:schemeClr>
              </a:solidFill>
              <a:latin typeface="Congenial" panose="02000503040000020004" pitchFamily="2" charset="0"/>
            </a:endParaRPr>
          </a:p>
          <a:p>
            <a:pPr marL="182880" lvl="1" algn="ctr">
              <a:buClr>
                <a:srgbClr val="119C94"/>
              </a:buClr>
              <a:defRPr/>
            </a:pPr>
            <a:r>
              <a:rPr lang="en-GB" sz="2600" dirty="0" err="1">
                <a:solidFill>
                  <a:prstClr val="black"/>
                </a:solidFill>
                <a:latin typeface="Atkinson Hyperlegible" pitchFamily="2" charset="0"/>
              </a:rPr>
              <a:t>Formatez</a:t>
            </a:r>
            <a:r>
              <a:rPr lang="en-GB" sz="2600" dirty="0">
                <a:solidFill>
                  <a:prstClr val="black"/>
                </a:solidFill>
                <a:latin typeface="Atkinson Hyperlegible" pitchFamily="2" charset="0"/>
              </a:rPr>
              <a:t> au </a:t>
            </a:r>
            <a:r>
              <a:rPr lang="en-GB" sz="2600" dirty="0" err="1">
                <a:solidFill>
                  <a:prstClr val="black"/>
                </a:solidFill>
                <a:latin typeface="Atkinson Hyperlegible" pitchFamily="2" charset="0"/>
              </a:rPr>
              <a:t>préalable</a:t>
            </a:r>
            <a:r>
              <a:rPr lang="en-GB" sz="2600" dirty="0">
                <a:solidFill>
                  <a:prstClr val="black"/>
                </a:solidFill>
                <a:latin typeface="Atkinson Hyperlegible" pitchFamily="2" charset="0"/>
              </a:rPr>
              <a:t> </a:t>
            </a:r>
            <a:r>
              <a:rPr lang="en-GB" sz="2600" dirty="0" err="1">
                <a:solidFill>
                  <a:prstClr val="black"/>
                </a:solidFill>
                <a:latin typeface="Atkinson Hyperlegible" pitchFamily="2" charset="0"/>
              </a:rPr>
              <a:t>vos</a:t>
            </a:r>
            <a:r>
              <a:rPr lang="en-GB" sz="2600" dirty="0">
                <a:solidFill>
                  <a:prstClr val="black"/>
                </a:solidFill>
                <a:latin typeface="Atkinson Hyperlegible" pitchFamily="2" charset="0"/>
              </a:rPr>
              <a:t> données </a:t>
            </a:r>
            <a:r>
              <a:rPr lang="en-GB" sz="2600" dirty="0" err="1">
                <a:solidFill>
                  <a:prstClr val="black"/>
                </a:solidFill>
                <a:latin typeface="Atkinson Hyperlegible" pitchFamily="2" charset="0"/>
              </a:rPr>
              <a:t>conformément</a:t>
            </a:r>
            <a:r>
              <a:rPr lang="en-GB" sz="2600" dirty="0">
                <a:solidFill>
                  <a:prstClr val="black"/>
                </a:solidFill>
                <a:latin typeface="Atkinson Hyperlegible" pitchFamily="2" charset="0"/>
              </a:rPr>
              <a:t> au </a:t>
            </a:r>
            <a:r>
              <a:rPr lang="en-GB" sz="2600" dirty="0" err="1">
                <a:solidFill>
                  <a:prstClr val="black"/>
                </a:solidFill>
                <a:latin typeface="Atkinson Hyperlegible" pitchFamily="2" charset="0"/>
              </a:rPr>
              <a:t>modèle</a:t>
            </a:r>
            <a:r>
              <a:rPr lang="en-GB" sz="2600" dirty="0">
                <a:solidFill>
                  <a:prstClr val="black"/>
                </a:solidFill>
                <a:latin typeface="Atkinson Hyperlegible" pitchFamily="2" charset="0"/>
              </a:rPr>
              <a:t> de données</a:t>
            </a:r>
          </a:p>
        </p:txBody>
      </p:sp>
      <p:sp>
        <p:nvSpPr>
          <p:cNvPr id="8" name="Rectangle 7">
            <a:extLst>
              <a:ext uri="{FF2B5EF4-FFF2-40B4-BE49-F238E27FC236}">
                <a16:creationId xmlns:a16="http://schemas.microsoft.com/office/drawing/2014/main" id="{DB3EBEE7-CFED-16C1-97C4-3100F72DD824}"/>
              </a:ext>
            </a:extLst>
          </p:cNvPr>
          <p:cNvSpPr/>
          <p:nvPr/>
        </p:nvSpPr>
        <p:spPr>
          <a:xfrm>
            <a:off x="914400" y="2596828"/>
            <a:ext cx="6339815" cy="733658"/>
          </a:xfrm>
          <a:prstGeom prst="rect">
            <a:avLst/>
          </a:prstGeom>
          <a:solidFill>
            <a:srgbClr val="4DB1A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defRPr/>
            </a:pPr>
            <a:r>
              <a:rPr lang="fr-FR" sz="3200" b="1" dirty="0">
                <a:latin typeface="Cavolini" panose="03000502040302020204" pitchFamily="66" charset="0"/>
                <a:cs typeface="Cavolini" panose="03000502040302020204" pitchFamily="66" charset="0"/>
              </a:rPr>
              <a:t>Feuille Tableau de données</a:t>
            </a:r>
            <a:endParaRPr lang="en-US" sz="3200" b="1" dirty="0">
              <a:latin typeface="Cavolini" panose="03000502040302020204" pitchFamily="66" charset="0"/>
              <a:cs typeface="Cavolini" panose="03000502040302020204" pitchFamily="66" charset="0"/>
            </a:endParaRPr>
          </a:p>
        </p:txBody>
      </p:sp>
      <p:sp>
        <p:nvSpPr>
          <p:cNvPr id="9" name="Arrow: Up 8">
            <a:extLst>
              <a:ext uri="{FF2B5EF4-FFF2-40B4-BE49-F238E27FC236}">
                <a16:creationId xmlns:a16="http://schemas.microsoft.com/office/drawing/2014/main" id="{604DDD2E-4E84-ADF0-85DB-4FC6162DA8FB}"/>
              </a:ext>
            </a:extLst>
          </p:cNvPr>
          <p:cNvSpPr/>
          <p:nvPr/>
        </p:nvSpPr>
        <p:spPr>
          <a:xfrm>
            <a:off x="3028485" y="6261781"/>
            <a:ext cx="927164" cy="785488"/>
          </a:xfrm>
          <a:prstGeom prst="upArrow">
            <a:avLst/>
          </a:prstGeom>
          <a:solidFill>
            <a:srgbClr val="4DB1A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89E491DD-A2ED-021A-4190-6B8B19104313}"/>
              </a:ext>
            </a:extLst>
          </p:cNvPr>
          <p:cNvPicPr>
            <a:picLocks noChangeAspect="1"/>
          </p:cNvPicPr>
          <p:nvPr/>
        </p:nvPicPr>
        <p:blipFill>
          <a:blip r:embed="rId3"/>
          <a:stretch>
            <a:fillRect/>
          </a:stretch>
        </p:blipFill>
        <p:spPr>
          <a:xfrm>
            <a:off x="762000" y="7200900"/>
            <a:ext cx="17112320" cy="304800"/>
          </a:xfrm>
          <a:prstGeom prst="rect">
            <a:avLst/>
          </a:prstGeom>
        </p:spPr>
      </p:pic>
      <p:sp>
        <p:nvSpPr>
          <p:cNvPr id="11" name="Slide Number Placeholder 10">
            <a:extLst>
              <a:ext uri="{FF2B5EF4-FFF2-40B4-BE49-F238E27FC236}">
                <a16:creationId xmlns:a16="http://schemas.microsoft.com/office/drawing/2014/main" id="{4A666B66-6D9D-F8AF-1CD0-79BD0406AB48}"/>
              </a:ext>
            </a:extLst>
          </p:cNvPr>
          <p:cNvSpPr>
            <a:spLocks noGrp="1"/>
          </p:cNvSpPr>
          <p:nvPr>
            <p:ph type="sldNum" sz="quarter" idx="7"/>
          </p:nvPr>
        </p:nvSpPr>
        <p:spPr/>
        <p:txBody>
          <a:bodyPr/>
          <a:lstStyle/>
          <a:p>
            <a:fld id="{B6F15528-21DE-4FAA-801E-634DDDAF4B2B}" type="slidenum">
              <a:rPr lang="en-US" smtClean="0"/>
              <a:t>8</a:t>
            </a:fld>
            <a:endParaRPr lang="en-US"/>
          </a:p>
        </p:txBody>
      </p:sp>
    </p:spTree>
    <p:extLst>
      <p:ext uri="{BB962C8B-B14F-4D97-AF65-F5344CB8AC3E}">
        <p14:creationId xmlns:p14="http://schemas.microsoft.com/office/powerpoint/2010/main" val="16308170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1295400" y="-1132317"/>
            <a:ext cx="10439400" cy="3347013"/>
            <a:chOff x="-41593" y="0"/>
            <a:chExt cx="1075345" cy="29764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41593" y="14950"/>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762000" y="541190"/>
            <a:ext cx="10058400"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Aperçu de l’outil</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7" name="Rectangle 6">
            <a:extLst>
              <a:ext uri="{FF2B5EF4-FFF2-40B4-BE49-F238E27FC236}">
                <a16:creationId xmlns:a16="http://schemas.microsoft.com/office/drawing/2014/main" id="{21541436-01D5-7605-3742-8A54E067D4D9}"/>
              </a:ext>
            </a:extLst>
          </p:cNvPr>
          <p:cNvSpPr/>
          <p:nvPr/>
        </p:nvSpPr>
        <p:spPr>
          <a:xfrm>
            <a:off x="1454182" y="4553767"/>
            <a:ext cx="8381999" cy="1722057"/>
          </a:xfrm>
          <a:prstGeom prst="rect">
            <a:avLst/>
          </a:prstGeom>
          <a:solidFill>
            <a:srgbClr val="C5E6E8"/>
          </a:solidFill>
          <a:ln>
            <a:solidFill>
              <a:srgbClr val="BBE2E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marR="0" lvl="1" indent="0" algn="ctr" defTabSz="914400" rtl="0" eaLnBrk="1" fontAlgn="auto" latinLnBrk="0" hangingPunct="1">
              <a:lnSpc>
                <a:spcPct val="100000"/>
              </a:lnSpc>
              <a:spcBef>
                <a:spcPts val="0"/>
              </a:spcBef>
              <a:spcAft>
                <a:spcPts val="1800"/>
              </a:spcAft>
              <a:buClr>
                <a:srgbClr val="119C94"/>
              </a:buClr>
              <a:buSzTx/>
              <a:tabLst/>
              <a:defRPr/>
            </a:pPr>
            <a:r>
              <a:rPr kumimoji="0" lang="en-GB" sz="2600" b="0" i="0" u="none" strike="noStrike" kern="1200" cap="none" spc="0" normalizeH="0" baseline="0" noProof="0" dirty="0">
                <a:ln>
                  <a:noFill/>
                </a:ln>
                <a:solidFill>
                  <a:prstClr val="black"/>
                </a:solidFill>
                <a:effectLst/>
                <a:uLnTx/>
                <a:uFillTx/>
                <a:latin typeface="Atkinson Hyperlegible" pitchFamily="2" charset="0"/>
                <a:ea typeface="+mn-ea"/>
                <a:cs typeface="+mn-cs"/>
              </a:rPr>
              <a:t>C'est </a:t>
            </a:r>
            <a:r>
              <a:rPr lang="en-GB" sz="2600" b="1" dirty="0">
                <a:solidFill>
                  <a:srgbClr val="119C94"/>
                </a:solidFill>
                <a:latin typeface="Atkinson Hyperlegible Bold" panose="020B0604020202020204" charset="0"/>
              </a:rPr>
              <a:t>ici que tous les calculs sont effectués</a:t>
            </a:r>
          </a:p>
        </p:txBody>
      </p:sp>
      <p:sp>
        <p:nvSpPr>
          <p:cNvPr id="8" name="Rectangle 7">
            <a:extLst>
              <a:ext uri="{FF2B5EF4-FFF2-40B4-BE49-F238E27FC236}">
                <a16:creationId xmlns:a16="http://schemas.microsoft.com/office/drawing/2014/main" id="{DB3EBEE7-CFED-16C1-97C4-3100F72DD824}"/>
              </a:ext>
            </a:extLst>
          </p:cNvPr>
          <p:cNvSpPr/>
          <p:nvPr/>
        </p:nvSpPr>
        <p:spPr>
          <a:xfrm>
            <a:off x="1454183" y="3850103"/>
            <a:ext cx="8381999" cy="733658"/>
          </a:xfrm>
          <a:prstGeom prst="rect">
            <a:avLst/>
          </a:prstGeom>
          <a:solidFill>
            <a:srgbClr val="4DB1A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fr-FR" sz="3200" b="1" dirty="0">
                <a:latin typeface="Cavolini" panose="03000502040302020204" pitchFamily="66" charset="0"/>
                <a:cs typeface="Cavolini" panose="03000502040302020204" pitchFamily="66" charset="0"/>
              </a:rPr>
              <a:t>Feuille </a:t>
            </a:r>
            <a:r>
              <a:rPr lang="fr-FR" sz="3200" b="1" dirty="0" err="1">
                <a:latin typeface="Cavolini" panose="03000502040302020204" pitchFamily="66" charset="0"/>
                <a:cs typeface="Cavolini" panose="03000502040302020204" pitchFamily="66" charset="0"/>
              </a:rPr>
              <a:t>R.1</a:t>
            </a:r>
            <a:r>
              <a:rPr lang="fr-FR" sz="3200" b="1" dirty="0">
                <a:latin typeface="Cavolini" panose="03000502040302020204" pitchFamily="66" charset="0"/>
                <a:cs typeface="Cavolini" panose="03000502040302020204" pitchFamily="66" charset="0"/>
              </a:rPr>
              <a:t> | Feuille de calcul</a:t>
            </a:r>
            <a:endParaRPr lang="en-US" sz="3200" b="1" dirty="0">
              <a:latin typeface="Cavolini" panose="03000502040302020204" pitchFamily="66" charset="0"/>
              <a:cs typeface="Cavolini" panose="03000502040302020204" pitchFamily="66" charset="0"/>
            </a:endParaRPr>
          </a:p>
        </p:txBody>
      </p:sp>
      <p:sp>
        <p:nvSpPr>
          <p:cNvPr id="9" name="Arrow: Up 8">
            <a:extLst>
              <a:ext uri="{FF2B5EF4-FFF2-40B4-BE49-F238E27FC236}">
                <a16:creationId xmlns:a16="http://schemas.microsoft.com/office/drawing/2014/main" id="{604DDD2E-4E84-ADF0-85DB-4FC6162DA8FB}"/>
              </a:ext>
            </a:extLst>
          </p:cNvPr>
          <p:cNvSpPr/>
          <p:nvPr/>
        </p:nvSpPr>
        <p:spPr>
          <a:xfrm>
            <a:off x="5181600" y="6338322"/>
            <a:ext cx="927164" cy="785488"/>
          </a:xfrm>
          <a:prstGeom prst="upArrow">
            <a:avLst/>
          </a:prstGeom>
          <a:solidFill>
            <a:srgbClr val="4DB1A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77014D41-B216-8813-FBD9-633840405804}"/>
              </a:ext>
            </a:extLst>
          </p:cNvPr>
          <p:cNvPicPr>
            <a:picLocks noChangeAspect="1"/>
          </p:cNvPicPr>
          <p:nvPr/>
        </p:nvPicPr>
        <p:blipFill>
          <a:blip r:embed="rId3"/>
          <a:stretch>
            <a:fillRect/>
          </a:stretch>
        </p:blipFill>
        <p:spPr>
          <a:xfrm>
            <a:off x="762000" y="7123810"/>
            <a:ext cx="17112320" cy="304800"/>
          </a:xfrm>
          <a:prstGeom prst="rect">
            <a:avLst/>
          </a:prstGeom>
        </p:spPr>
      </p:pic>
      <p:sp>
        <p:nvSpPr>
          <p:cNvPr id="11" name="Slide Number Placeholder 10">
            <a:extLst>
              <a:ext uri="{FF2B5EF4-FFF2-40B4-BE49-F238E27FC236}">
                <a16:creationId xmlns:a16="http://schemas.microsoft.com/office/drawing/2014/main" id="{31EC038F-19F3-A769-BA10-F1AAE7D2F485}"/>
              </a:ext>
            </a:extLst>
          </p:cNvPr>
          <p:cNvSpPr>
            <a:spLocks noGrp="1"/>
          </p:cNvSpPr>
          <p:nvPr>
            <p:ph type="sldNum" sz="quarter" idx="7"/>
          </p:nvPr>
        </p:nvSpPr>
        <p:spPr/>
        <p:txBody>
          <a:bodyPr/>
          <a:lstStyle/>
          <a:p>
            <a:fld id="{B6F15528-21DE-4FAA-801E-634DDDAF4B2B}" type="slidenum">
              <a:rPr lang="en-US" smtClean="0"/>
              <a:t>9</a:t>
            </a:fld>
            <a:endParaRPr lang="en-US"/>
          </a:p>
        </p:txBody>
      </p:sp>
    </p:spTree>
    <p:extLst>
      <p:ext uri="{BB962C8B-B14F-4D97-AF65-F5344CB8AC3E}">
        <p14:creationId xmlns:p14="http://schemas.microsoft.com/office/powerpoint/2010/main" val="35005997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E3EB4B607C9824E82320D8BCD40CAAE" ma:contentTypeVersion="18" ma:contentTypeDescription="Create a new document." ma:contentTypeScope="" ma:versionID="2769bdfea546f6b83c3a8c4542c69a27">
  <xsd:schema xmlns:xsd="http://www.w3.org/2001/XMLSchema" xmlns:xs="http://www.w3.org/2001/XMLSchema" xmlns:p="http://schemas.microsoft.com/office/2006/metadata/properties" xmlns:ns2="0225443d-76f0-4d33-b010-b7398fa8165d" xmlns:ns3="6b3de2de-4ca2-4ad1-8c6e-008e70a43a87" targetNamespace="http://schemas.microsoft.com/office/2006/metadata/properties" ma:root="true" ma:fieldsID="e6e7a565027dd4e3662471f936244fe5" ns2:_="" ns3:_="">
    <xsd:import namespace="0225443d-76f0-4d33-b010-b7398fa8165d"/>
    <xsd:import namespace="6b3de2de-4ca2-4ad1-8c6e-008e70a43a8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25443d-76f0-4d33-b010-b7398fa816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a6a15b7-5206-4000-972f-8382a086709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b3de2de-4ca2-4ad1-8c6e-008e70a43a8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cf52e35-a597-44e4-9350-432286d65e17}" ma:internalName="TaxCatchAll" ma:showField="CatchAllData" ma:web="6b3de2de-4ca2-4ad1-8c6e-008e70a43a8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225443d-76f0-4d33-b010-b7398fa8165d">
      <Terms xmlns="http://schemas.microsoft.com/office/infopath/2007/PartnerControls"/>
    </lcf76f155ced4ddcb4097134ff3c332f>
    <TaxCatchAll xmlns="6b3de2de-4ca2-4ad1-8c6e-008e70a43a87" xsi:nil="true"/>
  </documentManagement>
</p:properties>
</file>

<file path=customXml/itemProps1.xml><?xml version="1.0" encoding="utf-8"?>
<ds:datastoreItem xmlns:ds="http://schemas.openxmlformats.org/officeDocument/2006/customXml" ds:itemID="{89960B5B-56B8-4E96-B013-CADF8E0440E6}">
  <ds:schemaRefs>
    <ds:schemaRef ds:uri="http://schemas.microsoft.com/sharepoint/v3/contenttype/forms"/>
  </ds:schemaRefs>
</ds:datastoreItem>
</file>

<file path=customXml/itemProps2.xml><?xml version="1.0" encoding="utf-8"?>
<ds:datastoreItem xmlns:ds="http://schemas.openxmlformats.org/officeDocument/2006/customXml" ds:itemID="{449FD027-1180-4306-A1A6-E4CACA7E6F3E}"/>
</file>

<file path=customXml/itemProps3.xml><?xml version="1.0" encoding="utf-8"?>
<ds:datastoreItem xmlns:ds="http://schemas.openxmlformats.org/officeDocument/2006/customXml" ds:itemID="{BD3A1170-DC20-4465-B2D3-00B824A91215}">
  <ds:schemaRefs>
    <ds:schemaRef ds:uri="http://schemas.microsoft.com/office/2006/metadata/properties"/>
    <ds:schemaRef ds:uri="http://schemas.microsoft.com/office/infopath/2007/PartnerControls"/>
    <ds:schemaRef ds:uri="3e8c1917-30ce-4059-b20f-d25788032734"/>
    <ds:schemaRef ds:uri="http://purl.org/dc/terms/"/>
    <ds:schemaRef ds:uri="http://schemas.microsoft.com/office/2006/documentManagement/types"/>
    <ds:schemaRef ds:uri="http://www.w3.org/XML/1998/namespace"/>
    <ds:schemaRef ds:uri="http://purl.org/dc/dcmitype/"/>
    <ds:schemaRef ds:uri="http://schemas.openxmlformats.org/package/2006/metadata/core-properties"/>
    <ds:schemaRef ds:uri="a4ccce07-d9df-40be-ba22-67d5c80ef237"/>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3608</TotalTime>
  <Words>3765</Words>
  <Application>Microsoft Office PowerPoint</Application>
  <PresentationFormat>Custom</PresentationFormat>
  <Paragraphs>340</Paragraphs>
  <Slides>32</Slides>
  <Notes>32</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32</vt:i4>
      </vt:variant>
    </vt:vector>
  </HeadingPairs>
  <TitlesOfParts>
    <vt:vector size="46" baseType="lpstr">
      <vt:lpstr>ADLaM Display</vt:lpstr>
      <vt:lpstr>Aptos Display</vt:lpstr>
      <vt:lpstr>Tw Cen MT</vt:lpstr>
      <vt:lpstr>Arial</vt:lpstr>
      <vt:lpstr>Calibri</vt:lpstr>
      <vt:lpstr>Congenial</vt:lpstr>
      <vt:lpstr>Cavolini</vt:lpstr>
      <vt:lpstr>Aptos</vt:lpstr>
      <vt:lpstr>Atkinson Hyperlegible Bold</vt:lpstr>
      <vt:lpstr>Atkinson Hyperlegible</vt:lpstr>
      <vt:lpstr>Courier New</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5 (Presentation)</dc:title>
  <dc:creator>DOMINGUEZ, Morgane</dc:creator>
  <cp:keywords>, docId:846EC313507840D03721F749BA795136</cp:keywords>
  <cp:lastModifiedBy>DOMINGUEZ, Morgane</cp:lastModifiedBy>
  <cp:revision>6</cp:revision>
  <dcterms:created xsi:type="dcterms:W3CDTF">2006-08-16T00:00:00Z</dcterms:created>
  <dcterms:modified xsi:type="dcterms:W3CDTF">2025-05-19T15:07:23Z</dcterms:modified>
  <dc:identifier>DAGL23tQiNw</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0x010100CE3EB4B607C9824E82320D8BCD40CAAE</vt:lpwstr>
  </property>
  <property fmtid="{D5CDD505-2E9C-101B-9397-08002B2CF9AE}" pid="3" name="MediaServiceImageTags">
    <vt:lpwstr/>
  </property>
</Properties>
</file>