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6" r:id="rId5"/>
    <p:sldMasterId id="2147483672" r:id="rId6"/>
  </p:sldMasterIdLst>
  <p:notesMasterIdLst>
    <p:notesMasterId r:id="rId38"/>
  </p:notesMasterIdLst>
  <p:sldIdLst>
    <p:sldId id="850" r:id="rId7"/>
    <p:sldId id="2147474634" r:id="rId8"/>
    <p:sldId id="854" r:id="rId9"/>
    <p:sldId id="2147474635" r:id="rId10"/>
    <p:sldId id="2147474675" r:id="rId11"/>
    <p:sldId id="2147474676" r:id="rId12"/>
    <p:sldId id="2147474677" r:id="rId13"/>
    <p:sldId id="2147474682" r:id="rId14"/>
    <p:sldId id="2147474674" r:id="rId15"/>
    <p:sldId id="2147474679" r:id="rId16"/>
    <p:sldId id="2147474680" r:id="rId17"/>
    <p:sldId id="2147474681" r:id="rId18"/>
    <p:sldId id="2147474664" r:id="rId19"/>
    <p:sldId id="2147474668" r:id="rId20"/>
    <p:sldId id="2147474669" r:id="rId21"/>
    <p:sldId id="2147474670" r:id="rId22"/>
    <p:sldId id="2147474671" r:id="rId23"/>
    <p:sldId id="2147474673" r:id="rId24"/>
    <p:sldId id="2147474665" r:id="rId25"/>
    <p:sldId id="2147474638" r:id="rId26"/>
    <p:sldId id="2147474666" r:id="rId27"/>
    <p:sldId id="2147474667" r:id="rId28"/>
    <p:sldId id="2147474624" r:id="rId29"/>
    <p:sldId id="2147474615" r:id="rId30"/>
    <p:sldId id="2147474607" r:id="rId31"/>
    <p:sldId id="2147474610" r:id="rId32"/>
    <p:sldId id="2147474611" r:id="rId33"/>
    <p:sldId id="2147474612" r:id="rId34"/>
    <p:sldId id="2147474613" r:id="rId35"/>
    <p:sldId id="2147474614" r:id="rId36"/>
    <p:sldId id="2147474632" r:id="rId37"/>
  </p:sldIdLst>
  <p:sldSz cx="18288000" cy="10287000"/>
  <p:notesSz cx="6858000" cy="9144000"/>
  <p:embeddedFontLst>
    <p:embeddedFont>
      <p:font typeface="ADLaM Display" panose="02010000000000000000" pitchFamily="2" charset="0"/>
      <p:regular r:id="rId39"/>
    </p:embeddedFont>
    <p:embeddedFont>
      <p:font typeface="Atkinson Hyperlegible" panose="020B0604020202020204" charset="0"/>
      <p:regular r:id="rId40"/>
    </p:embeddedFont>
    <p:embeddedFont>
      <p:font typeface="Atkinson Hyperlegible Bold" panose="020B0604020202020204" charset="0"/>
      <p:regular r:id="rId41"/>
    </p:embeddedFont>
    <p:embeddedFont>
      <p:font typeface="Cavolini" panose="03000502040302020204" pitchFamily="66" charset="0"/>
      <p:regular r:id="rId42"/>
      <p:bold r:id="rId43"/>
      <p:italic r:id="rId44"/>
      <p:boldItalic r:id="rId45"/>
    </p:embeddedFont>
    <p:embeddedFont>
      <p:font typeface="Congenial" panose="02000503040000020004"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EA9DB"/>
    <a:srgbClr val="4DB1A9"/>
    <a:srgbClr val="009999"/>
    <a:srgbClr val="D9D9D9"/>
    <a:srgbClr val="BBE2E4"/>
    <a:srgbClr val="F7A30D"/>
    <a:srgbClr val="F9C056"/>
    <a:srgbClr val="C5E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63BA0-ACD1-4412-981F-868D3C7C8C69}" v="224" dt="2025-05-19T14:46:47.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8" autoAdjust="0"/>
    <p:restoredTop sz="74790" autoAdjust="0"/>
  </p:normalViewPr>
  <p:slideViewPr>
    <p:cSldViewPr>
      <p:cViewPr varScale="1">
        <p:scale>
          <a:sx n="25" d="100"/>
          <a:sy n="25" d="100"/>
        </p:scale>
        <p:origin x="60" y="252"/>
      </p:cViewPr>
      <p:guideLst>
        <p:guide orient="horz" pos="3144"/>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font" Target="fonts/font3.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0135E997-E546-4917-8017-AD41C7AFFD62}"/>
    <pc:docChg chg="custSel modSld">
      <pc:chgData name="DOMINGUEZ, Morgane" userId="d29c428e-ee62-4017-a838-521138d5b01c" providerId="ADAL" clId="{0135E997-E546-4917-8017-AD41C7AFFD62}" dt="2025-02-19T10:30:06.040" v="350" actId="14100"/>
      <pc:docMkLst>
        <pc:docMk/>
      </pc:docMkLst>
      <pc:sldChg chg="addSp delSp modSp mod modTransition delAnim modNotesTx">
        <pc:chgData name="DOMINGUEZ, Morgane" userId="d29c428e-ee62-4017-a838-521138d5b01c" providerId="ADAL" clId="{0135E997-E546-4917-8017-AD41C7AFFD62}" dt="2025-02-19T10:30:00.121" v="349" actId="14100"/>
        <pc:sldMkLst>
          <pc:docMk/>
          <pc:sldMk cId="3811128158" sldId="850"/>
        </pc:sldMkLst>
        <pc:spChg chg="del">
          <ac:chgData name="DOMINGUEZ, Morgane" userId="d29c428e-ee62-4017-a838-521138d5b01c" providerId="ADAL" clId="{0135E997-E546-4917-8017-AD41C7AFFD62}" dt="2025-02-17T18:10:38.950" v="246" actId="478"/>
          <ac:spMkLst>
            <pc:docMk/>
            <pc:sldMk cId="3811128158" sldId="850"/>
            <ac:spMk id="2" creationId="{C30700C0-4DA4-4104-38E0-463C9AE1B8BC}"/>
          </ac:spMkLst>
        </pc:spChg>
        <pc:picChg chg="del">
          <ac:chgData name="DOMINGUEZ, Morgane" userId="d29c428e-ee62-4017-a838-521138d5b01c" providerId="ADAL" clId="{0135E997-E546-4917-8017-AD41C7AFFD62}" dt="2025-02-17T18:04:31.983" v="0" actId="478"/>
          <ac:picMkLst>
            <pc:docMk/>
            <pc:sldMk cId="3811128158" sldId="850"/>
            <ac:picMk id="3" creationId="{1078B4CC-143C-D77D-A28F-83ED3EE786DB}"/>
          </ac:picMkLst>
        </pc:picChg>
        <pc:picChg chg="add mod">
          <ac:chgData name="DOMINGUEZ, Morgane" userId="d29c428e-ee62-4017-a838-521138d5b01c" providerId="ADAL" clId="{0135E997-E546-4917-8017-AD41C7AFFD62}" dt="2025-02-19T10:30:00.121" v="349" actId="14100"/>
          <ac:picMkLst>
            <pc:docMk/>
            <pc:sldMk cId="3811128158" sldId="850"/>
            <ac:picMk id="4" creationId="{13A7B529-BF3E-737A-4005-0DB60C54E5C0}"/>
          </ac:picMkLst>
        </pc:picChg>
        <pc:picChg chg="del">
          <ac:chgData name="DOMINGUEZ, Morgane" userId="d29c428e-ee62-4017-a838-521138d5b01c" providerId="ADAL" clId="{0135E997-E546-4917-8017-AD41C7AFFD62}" dt="2025-02-17T18:10:36.372" v="245" actId="21"/>
          <ac:picMkLst>
            <pc:docMk/>
            <pc:sldMk cId="3811128158" sldId="850"/>
            <ac:picMk id="5" creationId="{13A7B529-BF3E-737A-4005-0DB60C54E5C0}"/>
          </ac:picMkLst>
        </pc:picChg>
      </pc:sldChg>
      <pc:sldChg chg="delSp modSp mod modTransition delAnim modAnim modNotesTx">
        <pc:chgData name="DOMINGUEZ, Morgane" userId="d29c428e-ee62-4017-a838-521138d5b01c" providerId="ADAL" clId="{0135E997-E546-4917-8017-AD41C7AFFD62}" dt="2025-02-17T18:16:30.028" v="313"/>
        <pc:sldMkLst>
          <pc:docMk/>
          <pc:sldMk cId="0" sldId="854"/>
        </pc:sldMkLst>
        <pc:spChg chg="mod">
          <ac:chgData name="DOMINGUEZ, Morgane" userId="d29c428e-ee62-4017-a838-521138d5b01c" providerId="ADAL" clId="{0135E997-E546-4917-8017-AD41C7AFFD62}" dt="2025-02-17T18:10:54.593" v="251" actId="255"/>
          <ac:spMkLst>
            <pc:docMk/>
            <pc:sldMk cId="0" sldId="854"/>
            <ac:spMk id="8" creationId="{09F9CD64-FDAB-E7B8-FBA9-6355E10B573D}"/>
          </ac:spMkLst>
        </pc:spChg>
        <pc:picChg chg="del">
          <ac:chgData name="DOMINGUEZ, Morgane" userId="d29c428e-ee62-4017-a838-521138d5b01c" providerId="ADAL" clId="{0135E997-E546-4917-8017-AD41C7AFFD62}" dt="2025-02-17T18:04:39.183" v="2" actId="478"/>
          <ac:picMkLst>
            <pc:docMk/>
            <pc:sldMk cId="0" sldId="854"/>
            <ac:picMk id="7" creationId="{F953293E-D024-3A39-8509-33B7400D8727}"/>
          </ac:picMkLst>
        </pc:picChg>
      </pc:sldChg>
      <pc:sldChg chg="delSp modSp mod modTransition delAnim modAnim modNotesTx">
        <pc:chgData name="DOMINGUEZ, Morgane" userId="d29c428e-ee62-4017-a838-521138d5b01c" providerId="ADAL" clId="{0135E997-E546-4917-8017-AD41C7AFFD62}" dt="2025-02-17T18:19:30.183" v="343" actId="478"/>
        <pc:sldMkLst>
          <pc:docMk/>
          <pc:sldMk cId="2760534912" sldId="2147474607"/>
        </pc:sldMkLst>
        <pc:spChg chg="mod">
          <ac:chgData name="DOMINGUEZ, Morgane" userId="d29c428e-ee62-4017-a838-521138d5b01c" providerId="ADAL" clId="{0135E997-E546-4917-8017-AD41C7AFFD62}" dt="2025-02-17T18:13:51.423" v="288" actId="1076"/>
          <ac:spMkLst>
            <pc:docMk/>
            <pc:sldMk cId="2760534912" sldId="2147474607"/>
            <ac:spMk id="4" creationId="{B8FA5A2E-5C74-E666-7A0D-4131D8878343}"/>
          </ac:spMkLst>
        </pc:spChg>
        <pc:spChg chg="del">
          <ac:chgData name="DOMINGUEZ, Morgane" userId="d29c428e-ee62-4017-a838-521138d5b01c" providerId="ADAL" clId="{0135E997-E546-4917-8017-AD41C7AFFD62}" dt="2025-02-17T18:19:30.183" v="343" actId="478"/>
          <ac:spMkLst>
            <pc:docMk/>
            <pc:sldMk cId="2760534912" sldId="2147474607"/>
            <ac:spMk id="6" creationId="{3561DB72-BD72-E678-DAB6-8611DE1F0E67}"/>
          </ac:spMkLst>
        </pc:spChg>
        <pc:spChg chg="del">
          <ac:chgData name="DOMINGUEZ, Morgane" userId="d29c428e-ee62-4017-a838-521138d5b01c" providerId="ADAL" clId="{0135E997-E546-4917-8017-AD41C7AFFD62}" dt="2025-02-17T18:19:29.514" v="342" actId="478"/>
          <ac:spMkLst>
            <pc:docMk/>
            <pc:sldMk cId="2760534912" sldId="2147474607"/>
            <ac:spMk id="7" creationId="{74618618-083B-1BED-B736-93A2CAF3AE85}"/>
          </ac:spMkLst>
        </pc:spChg>
        <pc:picChg chg="del">
          <ac:chgData name="DOMINGUEZ, Morgane" userId="d29c428e-ee62-4017-a838-521138d5b01c" providerId="ADAL" clId="{0135E997-E546-4917-8017-AD41C7AFFD62}" dt="2025-02-17T18:06:23.943" v="117" actId="478"/>
          <ac:picMkLst>
            <pc:docMk/>
            <pc:sldMk cId="2760534912" sldId="2147474607"/>
            <ac:picMk id="2" creationId="{EF5A8F08-8455-3F43-B3D0-6A087AF48A4B}"/>
          </ac:picMkLst>
        </pc:picChg>
      </pc:sldChg>
      <pc:sldChg chg="delSp modSp mod modTransition delAnim modNotesTx">
        <pc:chgData name="DOMINGUEZ, Morgane" userId="d29c428e-ee62-4017-a838-521138d5b01c" providerId="ADAL" clId="{0135E997-E546-4917-8017-AD41C7AFFD62}" dt="2025-02-17T18:18:53.910" v="336"/>
        <pc:sldMkLst>
          <pc:docMk/>
          <pc:sldMk cId="2157614585" sldId="2147474610"/>
        </pc:sldMkLst>
        <pc:spChg chg="mod">
          <ac:chgData name="DOMINGUEZ, Morgane" userId="d29c428e-ee62-4017-a838-521138d5b01c" providerId="ADAL" clId="{0135E997-E546-4917-8017-AD41C7AFFD62}" dt="2025-02-17T18:14:01.229" v="291" actId="1076"/>
          <ac:spMkLst>
            <pc:docMk/>
            <pc:sldMk cId="2157614585" sldId="2147474610"/>
            <ac:spMk id="4" creationId="{7D948F85-A671-B8C6-215C-08FF8F4BF3E3}"/>
          </ac:spMkLst>
        </pc:spChg>
        <pc:picChg chg="del">
          <ac:chgData name="DOMINGUEZ, Morgane" userId="d29c428e-ee62-4017-a838-521138d5b01c" providerId="ADAL" clId="{0135E997-E546-4917-8017-AD41C7AFFD62}" dt="2025-02-17T18:06:27.112" v="121" actId="478"/>
          <ac:picMkLst>
            <pc:docMk/>
            <pc:sldMk cId="2157614585" sldId="2147474610"/>
            <ac:picMk id="3" creationId="{2B51B551-1597-05FB-7F28-2F8B3C7731A0}"/>
          </ac:picMkLst>
        </pc:picChg>
      </pc:sldChg>
      <pc:sldChg chg="delSp modSp mod modTransition delAnim modAnim modNotesTx">
        <pc:chgData name="DOMINGUEZ, Morgane" userId="d29c428e-ee62-4017-a838-521138d5b01c" providerId="ADAL" clId="{0135E997-E546-4917-8017-AD41C7AFFD62}" dt="2025-02-17T18:19:34.575" v="345" actId="478"/>
        <pc:sldMkLst>
          <pc:docMk/>
          <pc:sldMk cId="1163143416" sldId="2147474611"/>
        </pc:sldMkLst>
        <pc:spChg chg="mod">
          <ac:chgData name="DOMINGUEZ, Morgane" userId="d29c428e-ee62-4017-a838-521138d5b01c" providerId="ADAL" clId="{0135E997-E546-4917-8017-AD41C7AFFD62}" dt="2025-02-17T18:14:09.616" v="294" actId="1076"/>
          <ac:spMkLst>
            <pc:docMk/>
            <pc:sldMk cId="1163143416" sldId="2147474611"/>
            <ac:spMk id="4" creationId="{36103DEB-2BA1-3913-D258-01912986F1A9}"/>
          </ac:spMkLst>
        </pc:spChg>
        <pc:spChg chg="del">
          <ac:chgData name="DOMINGUEZ, Morgane" userId="d29c428e-ee62-4017-a838-521138d5b01c" providerId="ADAL" clId="{0135E997-E546-4917-8017-AD41C7AFFD62}" dt="2025-02-17T18:19:34.575" v="345" actId="478"/>
          <ac:spMkLst>
            <pc:docMk/>
            <pc:sldMk cId="1163143416" sldId="2147474611"/>
            <ac:spMk id="7" creationId="{119A56F2-52A3-293F-217F-B67AE7AF0208}"/>
          </ac:spMkLst>
        </pc:spChg>
        <pc:spChg chg="del">
          <ac:chgData name="DOMINGUEZ, Morgane" userId="d29c428e-ee62-4017-a838-521138d5b01c" providerId="ADAL" clId="{0135E997-E546-4917-8017-AD41C7AFFD62}" dt="2025-02-17T18:19:33.567" v="344" actId="478"/>
          <ac:spMkLst>
            <pc:docMk/>
            <pc:sldMk cId="1163143416" sldId="2147474611"/>
            <ac:spMk id="8" creationId="{DEBF4770-5175-204F-1026-8A46A1039AF6}"/>
          </ac:spMkLst>
        </pc:spChg>
        <pc:picChg chg="del">
          <ac:chgData name="DOMINGUEZ, Morgane" userId="d29c428e-ee62-4017-a838-521138d5b01c" providerId="ADAL" clId="{0135E997-E546-4917-8017-AD41C7AFFD62}" dt="2025-02-17T18:06:29.955" v="122" actId="478"/>
          <ac:picMkLst>
            <pc:docMk/>
            <pc:sldMk cId="1163143416" sldId="2147474611"/>
            <ac:picMk id="3" creationId="{938A15AB-2756-8D5D-8DC8-0BC83DE42C55}"/>
          </ac:picMkLst>
        </pc:picChg>
      </pc:sldChg>
      <pc:sldChg chg="delSp modSp mod modTransition delAnim modNotesTx">
        <pc:chgData name="DOMINGUEZ, Morgane" userId="d29c428e-ee62-4017-a838-521138d5b01c" providerId="ADAL" clId="{0135E997-E546-4917-8017-AD41C7AFFD62}" dt="2025-02-17T18:19:05.848" v="338"/>
        <pc:sldMkLst>
          <pc:docMk/>
          <pc:sldMk cId="4230200921" sldId="2147474612"/>
        </pc:sldMkLst>
        <pc:spChg chg="mod">
          <ac:chgData name="DOMINGUEZ, Morgane" userId="d29c428e-ee62-4017-a838-521138d5b01c" providerId="ADAL" clId="{0135E997-E546-4917-8017-AD41C7AFFD62}" dt="2025-02-17T18:14:17.442" v="297" actId="1076"/>
          <ac:spMkLst>
            <pc:docMk/>
            <pc:sldMk cId="4230200921" sldId="2147474612"/>
            <ac:spMk id="3" creationId="{67C28889-1822-856A-AA2C-B80BDB41601E}"/>
          </ac:spMkLst>
        </pc:spChg>
        <pc:picChg chg="del">
          <ac:chgData name="DOMINGUEZ, Morgane" userId="d29c428e-ee62-4017-a838-521138d5b01c" providerId="ADAL" clId="{0135E997-E546-4917-8017-AD41C7AFFD62}" dt="2025-02-17T18:06:33.442" v="126" actId="478"/>
          <ac:picMkLst>
            <pc:docMk/>
            <pc:sldMk cId="4230200921" sldId="2147474612"/>
            <ac:picMk id="4" creationId="{7F52A5FD-77CC-4DEB-4EF6-43DBD9582B65}"/>
          </ac:picMkLst>
        </pc:picChg>
      </pc:sldChg>
      <pc:sldChg chg="delSp modSp mod modTransition delAnim modAnim modNotesTx">
        <pc:chgData name="DOMINGUEZ, Morgane" userId="d29c428e-ee62-4017-a838-521138d5b01c" providerId="ADAL" clId="{0135E997-E546-4917-8017-AD41C7AFFD62}" dt="2025-02-17T18:19:38.765" v="347" actId="478"/>
        <pc:sldMkLst>
          <pc:docMk/>
          <pc:sldMk cId="3750282615" sldId="2147474613"/>
        </pc:sldMkLst>
        <pc:spChg chg="mod">
          <ac:chgData name="DOMINGUEZ, Morgane" userId="d29c428e-ee62-4017-a838-521138d5b01c" providerId="ADAL" clId="{0135E997-E546-4917-8017-AD41C7AFFD62}" dt="2025-02-17T18:14:25.720" v="300" actId="1076"/>
          <ac:spMkLst>
            <pc:docMk/>
            <pc:sldMk cId="3750282615" sldId="2147474613"/>
            <ac:spMk id="6" creationId="{239CF7EF-D3BE-8FFE-046A-9E7C1D5EBB8E}"/>
          </ac:spMkLst>
        </pc:spChg>
        <pc:spChg chg="del">
          <ac:chgData name="DOMINGUEZ, Morgane" userId="d29c428e-ee62-4017-a838-521138d5b01c" providerId="ADAL" clId="{0135E997-E546-4917-8017-AD41C7AFFD62}" dt="2025-02-17T18:19:38.765" v="347" actId="478"/>
          <ac:spMkLst>
            <pc:docMk/>
            <pc:sldMk cId="3750282615" sldId="2147474613"/>
            <ac:spMk id="7" creationId="{AB0B1AF5-9634-84E2-996A-4D402D97B19B}"/>
          </ac:spMkLst>
        </pc:spChg>
        <pc:spChg chg="del">
          <ac:chgData name="DOMINGUEZ, Morgane" userId="d29c428e-ee62-4017-a838-521138d5b01c" providerId="ADAL" clId="{0135E997-E546-4917-8017-AD41C7AFFD62}" dt="2025-02-17T18:19:38.216" v="346" actId="478"/>
          <ac:spMkLst>
            <pc:docMk/>
            <pc:sldMk cId="3750282615" sldId="2147474613"/>
            <ac:spMk id="8" creationId="{198912F6-2784-A811-EFE5-0B07A83C1DB0}"/>
          </ac:spMkLst>
        </pc:spChg>
        <pc:picChg chg="del">
          <ac:chgData name="DOMINGUEZ, Morgane" userId="d29c428e-ee62-4017-a838-521138d5b01c" providerId="ADAL" clId="{0135E997-E546-4917-8017-AD41C7AFFD62}" dt="2025-02-17T18:06:35.932" v="127" actId="478"/>
          <ac:picMkLst>
            <pc:docMk/>
            <pc:sldMk cId="3750282615" sldId="2147474613"/>
            <ac:picMk id="4" creationId="{FC6406C2-A6A0-AC8F-1814-4EEEB7808522}"/>
          </ac:picMkLst>
        </pc:picChg>
      </pc:sldChg>
      <pc:sldChg chg="delSp modSp mod modTransition delAnim modNotesTx">
        <pc:chgData name="DOMINGUEZ, Morgane" userId="d29c428e-ee62-4017-a838-521138d5b01c" providerId="ADAL" clId="{0135E997-E546-4917-8017-AD41C7AFFD62}" dt="2025-02-17T18:19:15.627" v="340"/>
        <pc:sldMkLst>
          <pc:docMk/>
          <pc:sldMk cId="121190327" sldId="2147474614"/>
        </pc:sldMkLst>
        <pc:spChg chg="mod">
          <ac:chgData name="DOMINGUEZ, Morgane" userId="d29c428e-ee62-4017-a838-521138d5b01c" providerId="ADAL" clId="{0135E997-E546-4917-8017-AD41C7AFFD62}" dt="2025-02-17T18:14:33.691" v="303" actId="1076"/>
          <ac:spMkLst>
            <pc:docMk/>
            <pc:sldMk cId="121190327" sldId="2147474614"/>
            <ac:spMk id="4" creationId="{C2478E7A-9C93-1F3B-9009-9ECEB283D8C1}"/>
          </ac:spMkLst>
        </pc:spChg>
        <pc:picChg chg="del">
          <ac:chgData name="DOMINGUEZ, Morgane" userId="d29c428e-ee62-4017-a838-521138d5b01c" providerId="ADAL" clId="{0135E997-E546-4917-8017-AD41C7AFFD62}" dt="2025-02-17T18:06:39.778" v="131" actId="478"/>
          <ac:picMkLst>
            <pc:docMk/>
            <pc:sldMk cId="121190327" sldId="2147474614"/>
            <ac:picMk id="2" creationId="{3DADAED4-CA64-14A3-BEE3-472B13A98D7A}"/>
          </ac:picMkLst>
        </pc:picChg>
      </pc:sldChg>
      <pc:sldChg chg="delSp modSp mod modTransition delAnim modNotesTx">
        <pc:chgData name="DOMINGUEZ, Morgane" userId="d29c428e-ee62-4017-a838-521138d5b01c" providerId="ADAL" clId="{0135E997-E546-4917-8017-AD41C7AFFD62}" dt="2025-02-17T18:18:42.903" v="334"/>
        <pc:sldMkLst>
          <pc:docMk/>
          <pc:sldMk cId="4257536088" sldId="2147474615"/>
        </pc:sldMkLst>
        <pc:spChg chg="mod">
          <ac:chgData name="DOMINGUEZ, Morgane" userId="d29c428e-ee62-4017-a838-521138d5b01c" providerId="ADAL" clId="{0135E997-E546-4917-8017-AD41C7AFFD62}" dt="2025-02-17T18:13:40.563" v="285" actId="1076"/>
          <ac:spMkLst>
            <pc:docMk/>
            <pc:sldMk cId="4257536088" sldId="2147474615"/>
            <ac:spMk id="3" creationId="{66B1778A-4D92-63AF-BDC2-332FB2F15626}"/>
          </ac:spMkLst>
        </pc:spChg>
        <pc:picChg chg="del">
          <ac:chgData name="DOMINGUEZ, Morgane" userId="d29c428e-ee62-4017-a838-521138d5b01c" providerId="ADAL" clId="{0135E997-E546-4917-8017-AD41C7AFFD62}" dt="2025-02-17T18:06:20.581" v="116" actId="478"/>
          <ac:picMkLst>
            <pc:docMk/>
            <pc:sldMk cId="4257536088" sldId="2147474615"/>
            <ac:picMk id="2" creationId="{25AF7301-D1CE-21D3-9560-4383EE302524}"/>
          </ac:picMkLst>
        </pc:picChg>
      </pc:sldChg>
      <pc:sldChg chg="delSp modSp mod modTransition delAnim modAnim modNotesTx">
        <pc:chgData name="DOMINGUEZ, Morgane" userId="d29c428e-ee62-4017-a838-521138d5b01c" providerId="ADAL" clId="{0135E997-E546-4917-8017-AD41C7AFFD62}" dt="2025-02-17T18:18:34.078" v="333"/>
        <pc:sldMkLst>
          <pc:docMk/>
          <pc:sldMk cId="892742443" sldId="2147474624"/>
        </pc:sldMkLst>
        <pc:spChg chg="mod">
          <ac:chgData name="DOMINGUEZ, Morgane" userId="d29c428e-ee62-4017-a838-521138d5b01c" providerId="ADAL" clId="{0135E997-E546-4917-8017-AD41C7AFFD62}" dt="2025-02-17T18:13:22.016" v="282" actId="1076"/>
          <ac:spMkLst>
            <pc:docMk/>
            <pc:sldMk cId="892742443" sldId="2147474624"/>
            <ac:spMk id="7" creationId="{17E3F5A4-7AB7-A487-AEC5-4D0281C18646}"/>
          </ac:spMkLst>
        </pc:spChg>
        <pc:picChg chg="del">
          <ac:chgData name="DOMINGUEZ, Morgane" userId="d29c428e-ee62-4017-a838-521138d5b01c" providerId="ADAL" clId="{0135E997-E546-4917-8017-AD41C7AFFD62}" dt="2025-02-17T18:06:16.772" v="109" actId="478"/>
          <ac:picMkLst>
            <pc:docMk/>
            <pc:sldMk cId="892742443" sldId="2147474624"/>
            <ac:picMk id="2" creationId="{F9F54962-03C6-3238-31A3-3895BD3449D9}"/>
          </ac:picMkLst>
        </pc:picChg>
      </pc:sldChg>
      <pc:sldChg chg="delSp modSp mod modTransition delAnim modNotesTx">
        <pc:chgData name="DOMINGUEZ, Morgane" userId="d29c428e-ee62-4017-a838-521138d5b01c" providerId="ADAL" clId="{0135E997-E546-4917-8017-AD41C7AFFD62}" dt="2025-02-17T18:19:20.689" v="341"/>
        <pc:sldMkLst>
          <pc:docMk/>
          <pc:sldMk cId="2849894684" sldId="2147474632"/>
        </pc:sldMkLst>
        <pc:spChg chg="mod">
          <ac:chgData name="DOMINGUEZ, Morgane" userId="d29c428e-ee62-4017-a838-521138d5b01c" providerId="ADAL" clId="{0135E997-E546-4917-8017-AD41C7AFFD62}" dt="2025-02-17T18:14:41.711" v="306" actId="1076"/>
          <ac:spMkLst>
            <pc:docMk/>
            <pc:sldMk cId="2849894684" sldId="2147474632"/>
            <ac:spMk id="3" creationId="{78B7FAA8-634D-E99E-BE1B-2942A0D7D17F}"/>
          </ac:spMkLst>
        </pc:spChg>
        <pc:picChg chg="del">
          <ac:chgData name="DOMINGUEZ, Morgane" userId="d29c428e-ee62-4017-a838-521138d5b01c" providerId="ADAL" clId="{0135E997-E546-4917-8017-AD41C7AFFD62}" dt="2025-02-17T18:06:42.326" v="132" actId="478"/>
          <ac:picMkLst>
            <pc:docMk/>
            <pc:sldMk cId="2849894684" sldId="2147474632"/>
            <ac:picMk id="4" creationId="{8AD2F610-6C63-A4F5-04A8-F27D0D207370}"/>
          </ac:picMkLst>
        </pc:picChg>
      </pc:sldChg>
      <pc:sldChg chg="addSp delSp modSp mod modTransition delAnim modNotesTx">
        <pc:chgData name="DOMINGUEZ, Morgane" userId="d29c428e-ee62-4017-a838-521138d5b01c" providerId="ADAL" clId="{0135E997-E546-4917-8017-AD41C7AFFD62}" dt="2025-02-19T10:30:06.040" v="350" actId="14100"/>
        <pc:sldMkLst>
          <pc:docMk/>
          <pc:sldMk cId="674776575" sldId="2147474634"/>
        </pc:sldMkLst>
        <pc:spChg chg="del">
          <ac:chgData name="DOMINGUEZ, Morgane" userId="d29c428e-ee62-4017-a838-521138d5b01c" providerId="ADAL" clId="{0135E997-E546-4917-8017-AD41C7AFFD62}" dt="2025-02-17T18:10:44.423" v="249" actId="478"/>
          <ac:spMkLst>
            <pc:docMk/>
            <pc:sldMk cId="674776575" sldId="2147474634"/>
            <ac:spMk id="2" creationId="{0458A5BF-C40D-A603-9543-F45FA2A240ED}"/>
          </ac:spMkLst>
        </pc:spChg>
        <pc:picChg chg="add mod">
          <ac:chgData name="DOMINGUEZ, Morgane" userId="d29c428e-ee62-4017-a838-521138d5b01c" providerId="ADAL" clId="{0135E997-E546-4917-8017-AD41C7AFFD62}" dt="2025-02-19T10:30:06.040" v="350" actId="14100"/>
          <ac:picMkLst>
            <pc:docMk/>
            <pc:sldMk cId="674776575" sldId="2147474634"/>
            <ac:picMk id="3" creationId="{B65FF347-4756-4847-02ED-AB9F2D43E23F}"/>
          </ac:picMkLst>
        </pc:picChg>
        <pc:picChg chg="del">
          <ac:chgData name="DOMINGUEZ, Morgane" userId="d29c428e-ee62-4017-a838-521138d5b01c" providerId="ADAL" clId="{0135E997-E546-4917-8017-AD41C7AFFD62}" dt="2025-02-17T18:04:34.673" v="1" actId="478"/>
          <ac:picMkLst>
            <pc:docMk/>
            <pc:sldMk cId="674776575" sldId="2147474634"/>
            <ac:picMk id="4" creationId="{1DCF8C97-61CC-29D4-1C29-C0D3254A0E2F}"/>
          </ac:picMkLst>
        </pc:picChg>
        <pc:picChg chg="del">
          <ac:chgData name="DOMINGUEZ, Morgane" userId="d29c428e-ee62-4017-a838-521138d5b01c" providerId="ADAL" clId="{0135E997-E546-4917-8017-AD41C7AFFD62}" dt="2025-02-17T18:10:42.021" v="248" actId="21"/>
          <ac:picMkLst>
            <pc:docMk/>
            <pc:sldMk cId="674776575" sldId="2147474634"/>
            <ac:picMk id="5" creationId="{B65FF347-4756-4847-02ED-AB9F2D43E23F}"/>
          </ac:picMkLst>
        </pc:picChg>
      </pc:sldChg>
      <pc:sldChg chg="addSp delSp modSp mod modTransition delAnim modNotesTx">
        <pc:chgData name="DOMINGUEZ, Morgane" userId="d29c428e-ee62-4017-a838-521138d5b01c" providerId="ADAL" clId="{0135E997-E546-4917-8017-AD41C7AFFD62}" dt="2025-02-17T18:16:36.797" v="314"/>
        <pc:sldMkLst>
          <pc:docMk/>
          <pc:sldMk cId="3738750408" sldId="2147474635"/>
        </pc:sldMkLst>
        <pc:spChg chg="del">
          <ac:chgData name="DOMINGUEZ, Morgane" userId="d29c428e-ee62-4017-a838-521138d5b01c" providerId="ADAL" clId="{0135E997-E546-4917-8017-AD41C7AFFD62}" dt="2025-02-17T18:11:03.372" v="253" actId="478"/>
          <ac:spMkLst>
            <pc:docMk/>
            <pc:sldMk cId="3738750408" sldId="2147474635"/>
            <ac:spMk id="3" creationId="{F670EB39-4270-FEBB-6DAD-694137A73836}"/>
          </ac:spMkLst>
        </pc:spChg>
        <pc:picChg chg="del">
          <ac:chgData name="DOMINGUEZ, Morgane" userId="d29c428e-ee62-4017-a838-521138d5b01c" providerId="ADAL" clId="{0135E997-E546-4917-8017-AD41C7AFFD62}" dt="2025-02-17T18:04:47.622" v="3" actId="478"/>
          <ac:picMkLst>
            <pc:docMk/>
            <pc:sldMk cId="3738750408" sldId="2147474635"/>
            <ac:picMk id="2" creationId="{7F59BF63-B0D0-8C0E-5CA7-C785FE24345F}"/>
          </ac:picMkLst>
        </pc:picChg>
        <pc:picChg chg="add mod ord">
          <ac:chgData name="DOMINGUEZ, Morgane" userId="d29c428e-ee62-4017-a838-521138d5b01c" providerId="ADAL" clId="{0135E997-E546-4917-8017-AD41C7AFFD62}" dt="2025-02-17T18:11:05.849" v="255" actId="167"/>
          <ac:picMkLst>
            <pc:docMk/>
            <pc:sldMk cId="3738750408" sldId="2147474635"/>
            <ac:picMk id="5" creationId="{BE6E96D7-043A-3085-299D-50AB8C5BD240}"/>
          </ac:picMkLst>
        </pc:picChg>
        <pc:picChg chg="del">
          <ac:chgData name="DOMINGUEZ, Morgane" userId="d29c428e-ee62-4017-a838-521138d5b01c" providerId="ADAL" clId="{0135E997-E546-4917-8017-AD41C7AFFD62}" dt="2025-02-17T18:11:00.291" v="252" actId="21"/>
          <ac:picMkLst>
            <pc:docMk/>
            <pc:sldMk cId="3738750408" sldId="2147474635"/>
            <ac:picMk id="7" creationId="{BE6E96D7-043A-3085-299D-50AB8C5BD240}"/>
          </ac:picMkLst>
        </pc:picChg>
      </pc:sldChg>
      <pc:sldChg chg="delSp modSp mod modTransition delAnim modAnim modNotesTx">
        <pc:chgData name="DOMINGUEZ, Morgane" userId="d29c428e-ee62-4017-a838-521138d5b01c" providerId="ADAL" clId="{0135E997-E546-4917-8017-AD41C7AFFD62}" dt="2025-02-17T18:18:11.354" v="330"/>
        <pc:sldMkLst>
          <pc:docMk/>
          <pc:sldMk cId="57960598" sldId="2147474638"/>
        </pc:sldMkLst>
        <pc:spChg chg="mod">
          <ac:chgData name="DOMINGUEZ, Morgane" userId="d29c428e-ee62-4017-a838-521138d5b01c" providerId="ADAL" clId="{0135E997-E546-4917-8017-AD41C7AFFD62}" dt="2025-02-17T18:13:00.651" v="278" actId="255"/>
          <ac:spMkLst>
            <pc:docMk/>
            <pc:sldMk cId="57960598" sldId="2147474638"/>
            <ac:spMk id="10" creationId="{9D7DE522-6337-720A-3C81-E25FAFFD6FD6}"/>
          </ac:spMkLst>
        </pc:spChg>
        <pc:picChg chg="del">
          <ac:chgData name="DOMINGUEZ, Morgane" userId="d29c428e-ee62-4017-a838-521138d5b01c" providerId="ADAL" clId="{0135E997-E546-4917-8017-AD41C7AFFD62}" dt="2025-02-17T18:06:00.486" v="87" actId="478"/>
          <ac:picMkLst>
            <pc:docMk/>
            <pc:sldMk cId="57960598" sldId="2147474638"/>
            <ac:picMk id="2" creationId="{763B5CE2-C2B7-0A69-D609-66624331ADED}"/>
          </ac:picMkLst>
        </pc:picChg>
      </pc:sldChg>
      <pc:sldChg chg="delSp mod modTransition delAnim modNotesTx">
        <pc:chgData name="DOMINGUEZ, Morgane" userId="d29c428e-ee62-4017-a838-521138d5b01c" providerId="ADAL" clId="{0135E997-E546-4917-8017-AD41C7AFFD62}" dt="2025-02-17T18:17:34.480" v="323"/>
        <pc:sldMkLst>
          <pc:docMk/>
          <pc:sldMk cId="3049358385" sldId="2147474664"/>
        </pc:sldMkLst>
        <pc:spChg chg="del">
          <ac:chgData name="DOMINGUEZ, Morgane" userId="d29c428e-ee62-4017-a838-521138d5b01c" providerId="ADAL" clId="{0135E997-E546-4917-8017-AD41C7AFFD62}" dt="2025-02-17T18:12:06.861" v="266" actId="478"/>
          <ac:spMkLst>
            <pc:docMk/>
            <pc:sldMk cId="3049358385" sldId="2147474664"/>
            <ac:spMk id="2" creationId="{B167FC88-931C-1E0C-6251-8D49612836CF}"/>
          </ac:spMkLst>
        </pc:spChg>
        <pc:picChg chg="del">
          <ac:chgData name="DOMINGUEZ, Morgane" userId="d29c428e-ee62-4017-a838-521138d5b01c" providerId="ADAL" clId="{0135E997-E546-4917-8017-AD41C7AFFD62}" dt="2025-02-17T18:05:32.661" v="56" actId="478"/>
          <ac:picMkLst>
            <pc:docMk/>
            <pc:sldMk cId="3049358385" sldId="2147474664"/>
            <ac:picMk id="5" creationId="{1D0CCD5F-09B0-4C4F-94DB-0968F8F08FF9}"/>
          </ac:picMkLst>
        </pc:picChg>
      </pc:sldChg>
      <pc:sldChg chg="addSp delSp modSp mod modTransition delAnim modNotesTx">
        <pc:chgData name="DOMINGUEZ, Morgane" userId="d29c428e-ee62-4017-a838-521138d5b01c" providerId="ADAL" clId="{0135E997-E546-4917-8017-AD41C7AFFD62}" dt="2025-02-17T18:18:05.876" v="329"/>
        <pc:sldMkLst>
          <pc:docMk/>
          <pc:sldMk cId="2408308521" sldId="2147474665"/>
        </pc:sldMkLst>
        <pc:spChg chg="del">
          <ac:chgData name="DOMINGUEZ, Morgane" userId="d29c428e-ee62-4017-a838-521138d5b01c" providerId="ADAL" clId="{0135E997-E546-4917-8017-AD41C7AFFD62}" dt="2025-02-17T18:12:45.342" v="274" actId="478"/>
          <ac:spMkLst>
            <pc:docMk/>
            <pc:sldMk cId="2408308521" sldId="2147474665"/>
            <ac:spMk id="3" creationId="{8B9E73F8-D223-FF59-6B08-B2E53985AF4A}"/>
          </ac:spMkLst>
        </pc:spChg>
        <pc:spChg chg="mod">
          <ac:chgData name="DOMINGUEZ, Morgane" userId="d29c428e-ee62-4017-a838-521138d5b01c" providerId="ADAL" clId="{0135E997-E546-4917-8017-AD41C7AFFD62}" dt="2025-02-17T18:12:54.416" v="277" actId="14100"/>
          <ac:spMkLst>
            <pc:docMk/>
            <pc:sldMk cId="2408308521" sldId="2147474665"/>
            <ac:spMk id="5" creationId="{EA1ED750-3943-45C7-A7DC-5D289BEA5FF4}"/>
          </ac:spMkLst>
        </pc:spChg>
        <pc:picChg chg="del">
          <ac:chgData name="DOMINGUEZ, Morgane" userId="d29c428e-ee62-4017-a838-521138d5b01c" providerId="ADAL" clId="{0135E997-E546-4917-8017-AD41C7AFFD62}" dt="2025-02-17T18:05:58.027" v="86" actId="478"/>
          <ac:picMkLst>
            <pc:docMk/>
            <pc:sldMk cId="2408308521" sldId="2147474665"/>
            <ac:picMk id="2" creationId="{EA344649-D9D2-D76A-BE21-388C739EE6D8}"/>
          </ac:picMkLst>
        </pc:picChg>
        <pc:picChg chg="add ord">
          <ac:chgData name="DOMINGUEZ, Morgane" userId="d29c428e-ee62-4017-a838-521138d5b01c" providerId="ADAL" clId="{0135E997-E546-4917-8017-AD41C7AFFD62}" dt="2025-02-17T18:12:49.341" v="276" actId="167"/>
          <ac:picMkLst>
            <pc:docMk/>
            <pc:sldMk cId="2408308521" sldId="2147474665"/>
            <ac:picMk id="4" creationId="{004F13EF-EB15-7C64-3CD9-1C948B55CFAC}"/>
          </ac:picMkLst>
        </pc:picChg>
        <pc:picChg chg="del">
          <ac:chgData name="DOMINGUEZ, Morgane" userId="d29c428e-ee62-4017-a838-521138d5b01c" providerId="ADAL" clId="{0135E997-E546-4917-8017-AD41C7AFFD62}" dt="2025-02-17T18:12:43.052" v="273" actId="21"/>
          <ac:picMkLst>
            <pc:docMk/>
            <pc:sldMk cId="2408308521" sldId="2147474665"/>
            <ac:picMk id="6" creationId="{A7A68F20-7479-6CC0-5764-B2B7A0805F1F}"/>
          </ac:picMkLst>
        </pc:picChg>
      </pc:sldChg>
      <pc:sldChg chg="delSp modSp mod modTransition delAnim modAnim modNotesTx">
        <pc:chgData name="DOMINGUEZ, Morgane" userId="d29c428e-ee62-4017-a838-521138d5b01c" providerId="ADAL" clId="{0135E997-E546-4917-8017-AD41C7AFFD62}" dt="2025-02-17T18:18:20.739" v="331"/>
        <pc:sldMkLst>
          <pc:docMk/>
          <pc:sldMk cId="3932401130" sldId="2147474666"/>
        </pc:sldMkLst>
        <pc:spChg chg="mod">
          <ac:chgData name="DOMINGUEZ, Morgane" userId="d29c428e-ee62-4017-a838-521138d5b01c" providerId="ADAL" clId="{0135E997-E546-4917-8017-AD41C7AFFD62}" dt="2025-02-17T18:13:06.848" v="279" actId="255"/>
          <ac:spMkLst>
            <pc:docMk/>
            <pc:sldMk cId="3932401130" sldId="2147474666"/>
            <ac:spMk id="46" creationId="{759E29D7-A808-2C56-E3A2-339618F4D647}"/>
          </ac:spMkLst>
        </pc:spChg>
        <pc:picChg chg="del">
          <ac:chgData name="DOMINGUEZ, Morgane" userId="d29c428e-ee62-4017-a838-521138d5b01c" providerId="ADAL" clId="{0135E997-E546-4917-8017-AD41C7AFFD62}" dt="2025-02-17T18:06:03.375" v="89" actId="478"/>
          <ac:picMkLst>
            <pc:docMk/>
            <pc:sldMk cId="3932401130" sldId="2147474666"/>
            <ac:picMk id="2" creationId="{05F23117-99DC-DFD6-F67E-86BCF5F96C0B}"/>
          </ac:picMkLst>
        </pc:picChg>
      </pc:sldChg>
      <pc:sldChg chg="delSp modSp mod modTransition delAnim modAnim modNotesTx">
        <pc:chgData name="DOMINGUEZ, Morgane" userId="d29c428e-ee62-4017-a838-521138d5b01c" providerId="ADAL" clId="{0135E997-E546-4917-8017-AD41C7AFFD62}" dt="2025-02-17T18:18:28.406" v="332"/>
        <pc:sldMkLst>
          <pc:docMk/>
          <pc:sldMk cId="3431496603" sldId="2147474667"/>
        </pc:sldMkLst>
        <pc:spChg chg="mod">
          <ac:chgData name="DOMINGUEZ, Morgane" userId="d29c428e-ee62-4017-a838-521138d5b01c" providerId="ADAL" clId="{0135E997-E546-4917-8017-AD41C7AFFD62}" dt="2025-02-17T18:13:13.440" v="281" actId="255"/>
          <ac:spMkLst>
            <pc:docMk/>
            <pc:sldMk cId="3431496603" sldId="2147474667"/>
            <ac:spMk id="16" creationId="{4A5C65F9-75FC-7867-197B-DC1D05B38783}"/>
          </ac:spMkLst>
        </pc:spChg>
        <pc:picChg chg="del">
          <ac:chgData name="DOMINGUEZ, Morgane" userId="d29c428e-ee62-4017-a838-521138d5b01c" providerId="ADAL" clId="{0135E997-E546-4917-8017-AD41C7AFFD62}" dt="2025-02-17T18:06:09.222" v="101" actId="478"/>
          <ac:picMkLst>
            <pc:docMk/>
            <pc:sldMk cId="3431496603" sldId="2147474667"/>
            <ac:picMk id="2" creationId="{A6FCB9BD-133A-B062-7551-99FB25690750}"/>
          </ac:picMkLst>
        </pc:picChg>
      </pc:sldChg>
      <pc:sldChg chg="delSp modSp mod modTransition delAnim modAnim modNotesTx">
        <pc:chgData name="DOMINGUEZ, Morgane" userId="d29c428e-ee62-4017-a838-521138d5b01c" providerId="ADAL" clId="{0135E997-E546-4917-8017-AD41C7AFFD62}" dt="2025-02-17T18:17:38.669" v="324"/>
        <pc:sldMkLst>
          <pc:docMk/>
          <pc:sldMk cId="2750217068" sldId="2147474668"/>
        </pc:sldMkLst>
        <pc:spChg chg="mod">
          <ac:chgData name="DOMINGUEZ, Morgane" userId="d29c428e-ee62-4017-a838-521138d5b01c" providerId="ADAL" clId="{0135E997-E546-4917-8017-AD41C7AFFD62}" dt="2025-02-17T18:12:12.812" v="267" actId="255"/>
          <ac:spMkLst>
            <pc:docMk/>
            <pc:sldMk cId="2750217068" sldId="2147474668"/>
            <ac:spMk id="9" creationId="{0BA5EC91-8A89-C074-17FB-7DD835F6E86D}"/>
          </ac:spMkLst>
        </pc:spChg>
        <pc:picChg chg="del">
          <ac:chgData name="DOMINGUEZ, Morgane" userId="d29c428e-ee62-4017-a838-521138d5b01c" providerId="ADAL" clId="{0135E997-E546-4917-8017-AD41C7AFFD62}" dt="2025-02-17T18:05:35.366" v="57" actId="478"/>
          <ac:picMkLst>
            <pc:docMk/>
            <pc:sldMk cId="2750217068" sldId="2147474668"/>
            <ac:picMk id="2" creationId="{69A1121B-886E-3DC2-8ED9-CA69FB5CF4F5}"/>
          </ac:picMkLst>
        </pc:picChg>
      </pc:sldChg>
      <pc:sldChg chg="delSp modSp mod modTransition delAnim modAnim modNotesTx">
        <pc:chgData name="DOMINGUEZ, Morgane" userId="d29c428e-ee62-4017-a838-521138d5b01c" providerId="ADAL" clId="{0135E997-E546-4917-8017-AD41C7AFFD62}" dt="2025-02-17T18:17:43.938" v="325"/>
        <pc:sldMkLst>
          <pc:docMk/>
          <pc:sldMk cId="2045906253" sldId="2147474669"/>
        </pc:sldMkLst>
        <pc:spChg chg="mod">
          <ac:chgData name="DOMINGUEZ, Morgane" userId="d29c428e-ee62-4017-a838-521138d5b01c" providerId="ADAL" clId="{0135E997-E546-4917-8017-AD41C7AFFD62}" dt="2025-02-17T18:12:19.166" v="268" actId="255"/>
          <ac:spMkLst>
            <pc:docMk/>
            <pc:sldMk cId="2045906253" sldId="2147474669"/>
            <ac:spMk id="7" creationId="{29BB3367-1CCC-8115-9C7C-B8396AAB50C7}"/>
          </ac:spMkLst>
        </pc:spChg>
        <pc:picChg chg="del">
          <ac:chgData name="DOMINGUEZ, Morgane" userId="d29c428e-ee62-4017-a838-521138d5b01c" providerId="ADAL" clId="{0135E997-E546-4917-8017-AD41C7AFFD62}" dt="2025-02-17T18:05:39.126" v="60" actId="478"/>
          <ac:picMkLst>
            <pc:docMk/>
            <pc:sldMk cId="2045906253" sldId="2147474669"/>
            <ac:picMk id="2" creationId="{AC3976DB-D788-B1E5-F6E5-BC072884B3E3}"/>
          </ac:picMkLst>
        </pc:picChg>
      </pc:sldChg>
      <pc:sldChg chg="delSp modSp mod modTransition delAnim modAnim modNotesTx">
        <pc:chgData name="DOMINGUEZ, Morgane" userId="d29c428e-ee62-4017-a838-521138d5b01c" providerId="ADAL" clId="{0135E997-E546-4917-8017-AD41C7AFFD62}" dt="2025-02-17T18:17:48.886" v="326"/>
        <pc:sldMkLst>
          <pc:docMk/>
          <pc:sldMk cId="1936861608" sldId="2147474670"/>
        </pc:sldMkLst>
        <pc:spChg chg="mod">
          <ac:chgData name="DOMINGUEZ, Morgane" userId="d29c428e-ee62-4017-a838-521138d5b01c" providerId="ADAL" clId="{0135E997-E546-4917-8017-AD41C7AFFD62}" dt="2025-02-17T18:15:37.400" v="308" actId="1076"/>
          <ac:spMkLst>
            <pc:docMk/>
            <pc:sldMk cId="1936861608" sldId="2147474670"/>
            <ac:spMk id="9" creationId="{4F7FFE9D-756B-17C6-1F1E-F6664506D381}"/>
          </ac:spMkLst>
        </pc:spChg>
        <pc:picChg chg="del">
          <ac:chgData name="DOMINGUEZ, Morgane" userId="d29c428e-ee62-4017-a838-521138d5b01c" providerId="ADAL" clId="{0135E997-E546-4917-8017-AD41C7AFFD62}" dt="2025-02-17T18:05:45.355" v="67" actId="478"/>
          <ac:picMkLst>
            <pc:docMk/>
            <pc:sldMk cId="1936861608" sldId="2147474670"/>
            <ac:picMk id="2" creationId="{E8B7CDDC-B3D0-CDD3-51DE-18B378CB74C6}"/>
          </ac:picMkLst>
        </pc:picChg>
      </pc:sldChg>
      <pc:sldChg chg="delSp modSp mod modTransition delAnim modAnim modNotesTx">
        <pc:chgData name="DOMINGUEZ, Morgane" userId="d29c428e-ee62-4017-a838-521138d5b01c" providerId="ADAL" clId="{0135E997-E546-4917-8017-AD41C7AFFD62}" dt="2025-02-17T18:17:54.572" v="327"/>
        <pc:sldMkLst>
          <pc:docMk/>
          <pc:sldMk cId="3876189536" sldId="2147474671"/>
        </pc:sldMkLst>
        <pc:spChg chg="mod">
          <ac:chgData name="DOMINGUEZ, Morgane" userId="d29c428e-ee62-4017-a838-521138d5b01c" providerId="ADAL" clId="{0135E997-E546-4917-8017-AD41C7AFFD62}" dt="2025-02-17T18:12:32.382" v="271" actId="255"/>
          <ac:spMkLst>
            <pc:docMk/>
            <pc:sldMk cId="3876189536" sldId="2147474671"/>
            <ac:spMk id="7" creationId="{D3D9F921-2137-089F-0671-4EEB52BCCC96}"/>
          </ac:spMkLst>
        </pc:spChg>
        <pc:picChg chg="del">
          <ac:chgData name="DOMINGUEZ, Morgane" userId="d29c428e-ee62-4017-a838-521138d5b01c" providerId="ADAL" clId="{0135E997-E546-4917-8017-AD41C7AFFD62}" dt="2025-02-17T18:05:49.627" v="73" actId="478"/>
          <ac:picMkLst>
            <pc:docMk/>
            <pc:sldMk cId="3876189536" sldId="2147474671"/>
            <ac:picMk id="2" creationId="{A1A7031E-D8DD-DA05-1570-4035D7B37000}"/>
          </ac:picMkLst>
        </pc:picChg>
      </pc:sldChg>
      <pc:sldChg chg="delSp modSp mod modTransition delAnim modAnim modNotesTx">
        <pc:chgData name="DOMINGUEZ, Morgane" userId="d29c428e-ee62-4017-a838-521138d5b01c" providerId="ADAL" clId="{0135E997-E546-4917-8017-AD41C7AFFD62}" dt="2025-02-17T18:18:00.547" v="328"/>
        <pc:sldMkLst>
          <pc:docMk/>
          <pc:sldMk cId="3602983191" sldId="2147474673"/>
        </pc:sldMkLst>
        <pc:spChg chg="mod">
          <ac:chgData name="DOMINGUEZ, Morgane" userId="d29c428e-ee62-4017-a838-521138d5b01c" providerId="ADAL" clId="{0135E997-E546-4917-8017-AD41C7AFFD62}" dt="2025-02-17T18:12:36.718" v="272" actId="255"/>
          <ac:spMkLst>
            <pc:docMk/>
            <pc:sldMk cId="3602983191" sldId="2147474673"/>
            <ac:spMk id="17" creationId="{779CA044-A92C-5B67-7095-93EC9D95188F}"/>
          </ac:spMkLst>
        </pc:spChg>
        <pc:picChg chg="del">
          <ac:chgData name="DOMINGUEZ, Morgane" userId="d29c428e-ee62-4017-a838-521138d5b01c" providerId="ADAL" clId="{0135E997-E546-4917-8017-AD41C7AFFD62}" dt="2025-02-17T18:05:54.136" v="81" actId="478"/>
          <ac:picMkLst>
            <pc:docMk/>
            <pc:sldMk cId="3602983191" sldId="2147474673"/>
            <ac:picMk id="2" creationId="{02A47DEA-8306-0F29-63B0-236001766911}"/>
          </ac:picMkLst>
        </pc:picChg>
      </pc:sldChg>
      <pc:sldChg chg="delSp modSp mod modTransition delAnim modAnim modNotesTx">
        <pc:chgData name="DOMINGUEZ, Morgane" userId="d29c428e-ee62-4017-a838-521138d5b01c" providerId="ADAL" clId="{0135E997-E546-4917-8017-AD41C7AFFD62}" dt="2025-02-17T18:17:11.661" v="319"/>
        <pc:sldMkLst>
          <pc:docMk/>
          <pc:sldMk cId="700141318" sldId="2147474674"/>
        </pc:sldMkLst>
        <pc:spChg chg="mod">
          <ac:chgData name="DOMINGUEZ, Morgane" userId="d29c428e-ee62-4017-a838-521138d5b01c" providerId="ADAL" clId="{0135E997-E546-4917-8017-AD41C7AFFD62}" dt="2025-02-17T18:11:38.756" v="261" actId="255"/>
          <ac:spMkLst>
            <pc:docMk/>
            <pc:sldMk cId="700141318" sldId="2147474674"/>
            <ac:spMk id="9" creationId="{50D20C74-5B8A-1281-692F-DB7E5EF0ADC4}"/>
          </ac:spMkLst>
        </pc:spChg>
        <pc:picChg chg="del">
          <ac:chgData name="DOMINGUEZ, Morgane" userId="d29c428e-ee62-4017-a838-521138d5b01c" providerId="ADAL" clId="{0135E997-E546-4917-8017-AD41C7AFFD62}" dt="2025-02-17T18:05:17.269" v="38" actId="478"/>
          <ac:picMkLst>
            <pc:docMk/>
            <pc:sldMk cId="700141318" sldId="2147474674"/>
            <ac:picMk id="2" creationId="{A6706EDB-85D8-5E67-FFC3-CA4693BABDEF}"/>
          </ac:picMkLst>
        </pc:picChg>
      </pc:sldChg>
      <pc:sldChg chg="delSp modSp mod modTransition delAnim modAnim modNotesTx">
        <pc:chgData name="DOMINGUEZ, Morgane" userId="d29c428e-ee62-4017-a838-521138d5b01c" providerId="ADAL" clId="{0135E997-E546-4917-8017-AD41C7AFFD62}" dt="2025-02-17T18:16:43.536" v="315"/>
        <pc:sldMkLst>
          <pc:docMk/>
          <pc:sldMk cId="2242695672" sldId="2147474675"/>
        </pc:sldMkLst>
        <pc:spChg chg="mod">
          <ac:chgData name="DOMINGUEZ, Morgane" userId="d29c428e-ee62-4017-a838-521138d5b01c" providerId="ADAL" clId="{0135E997-E546-4917-8017-AD41C7AFFD62}" dt="2025-02-17T18:11:12.349" v="256" actId="255"/>
          <ac:spMkLst>
            <pc:docMk/>
            <pc:sldMk cId="2242695672" sldId="2147474675"/>
            <ac:spMk id="11" creationId="{8B2CCA48-1719-EC29-2F0F-AF0B502385A6}"/>
          </ac:spMkLst>
        </pc:spChg>
        <pc:picChg chg="del">
          <ac:chgData name="DOMINGUEZ, Morgane" userId="d29c428e-ee62-4017-a838-521138d5b01c" providerId="ADAL" clId="{0135E997-E546-4917-8017-AD41C7AFFD62}" dt="2025-02-17T18:04:58.110" v="10" actId="478"/>
          <ac:picMkLst>
            <pc:docMk/>
            <pc:sldMk cId="2242695672" sldId="2147474675"/>
            <ac:picMk id="2" creationId="{E6655F1A-F838-9923-F81D-038E18020877}"/>
          </ac:picMkLst>
        </pc:picChg>
      </pc:sldChg>
      <pc:sldChg chg="delSp modSp mod modTransition delAnim modAnim modNotesTx">
        <pc:chgData name="DOMINGUEZ, Morgane" userId="d29c428e-ee62-4017-a838-521138d5b01c" providerId="ADAL" clId="{0135E997-E546-4917-8017-AD41C7AFFD62}" dt="2025-02-17T18:16:51.491" v="316"/>
        <pc:sldMkLst>
          <pc:docMk/>
          <pc:sldMk cId="3733307389" sldId="2147474676"/>
        </pc:sldMkLst>
        <pc:spChg chg="mod">
          <ac:chgData name="DOMINGUEZ, Morgane" userId="d29c428e-ee62-4017-a838-521138d5b01c" providerId="ADAL" clId="{0135E997-E546-4917-8017-AD41C7AFFD62}" dt="2025-02-17T18:11:18.365" v="257" actId="255"/>
          <ac:spMkLst>
            <pc:docMk/>
            <pc:sldMk cId="3733307389" sldId="2147474676"/>
            <ac:spMk id="8" creationId="{7DD93B69-AC1B-E97A-86DC-B17EC959DB0D}"/>
          </ac:spMkLst>
        </pc:spChg>
        <pc:picChg chg="del">
          <ac:chgData name="DOMINGUEZ, Morgane" userId="d29c428e-ee62-4017-a838-521138d5b01c" providerId="ADAL" clId="{0135E997-E546-4917-8017-AD41C7AFFD62}" dt="2025-02-17T18:05:01.901" v="12" actId="478"/>
          <ac:picMkLst>
            <pc:docMk/>
            <pc:sldMk cId="3733307389" sldId="2147474676"/>
            <ac:picMk id="2" creationId="{3AD7913D-AE1F-8098-46B1-35A6D1011C52}"/>
          </ac:picMkLst>
        </pc:picChg>
      </pc:sldChg>
      <pc:sldChg chg="delSp modSp mod modTransition delAnim modAnim modNotesTx">
        <pc:chgData name="DOMINGUEZ, Morgane" userId="d29c428e-ee62-4017-a838-521138d5b01c" providerId="ADAL" clId="{0135E997-E546-4917-8017-AD41C7AFFD62}" dt="2025-02-17T18:16:58.563" v="317"/>
        <pc:sldMkLst>
          <pc:docMk/>
          <pc:sldMk cId="1641484314" sldId="2147474677"/>
        </pc:sldMkLst>
        <pc:spChg chg="mod">
          <ac:chgData name="DOMINGUEZ, Morgane" userId="d29c428e-ee62-4017-a838-521138d5b01c" providerId="ADAL" clId="{0135E997-E546-4917-8017-AD41C7AFFD62}" dt="2025-02-17T18:11:23.657" v="258" actId="255"/>
          <ac:spMkLst>
            <pc:docMk/>
            <pc:sldMk cId="1641484314" sldId="2147474677"/>
            <ac:spMk id="9" creationId="{D8A275F9-D5CF-C92D-9429-BCFB13E8A61F}"/>
          </ac:spMkLst>
        </pc:spChg>
        <pc:picChg chg="del">
          <ac:chgData name="DOMINGUEZ, Morgane" userId="d29c428e-ee62-4017-a838-521138d5b01c" providerId="ADAL" clId="{0135E997-E546-4917-8017-AD41C7AFFD62}" dt="2025-02-17T18:05:06.184" v="18" actId="478"/>
          <ac:picMkLst>
            <pc:docMk/>
            <pc:sldMk cId="1641484314" sldId="2147474677"/>
            <ac:picMk id="2" creationId="{AD47502B-EB6D-1D8E-CC17-2E6EAF656D8F}"/>
          </ac:picMkLst>
        </pc:picChg>
      </pc:sldChg>
      <pc:sldChg chg="delSp modSp mod modTransition delAnim modAnim modNotesTx">
        <pc:chgData name="DOMINGUEZ, Morgane" userId="d29c428e-ee62-4017-a838-521138d5b01c" providerId="ADAL" clId="{0135E997-E546-4917-8017-AD41C7AFFD62}" dt="2025-02-17T18:17:18.149" v="320"/>
        <pc:sldMkLst>
          <pc:docMk/>
          <pc:sldMk cId="2091981546" sldId="2147474679"/>
        </pc:sldMkLst>
        <pc:spChg chg="mod">
          <ac:chgData name="DOMINGUEZ, Morgane" userId="d29c428e-ee62-4017-a838-521138d5b01c" providerId="ADAL" clId="{0135E997-E546-4917-8017-AD41C7AFFD62}" dt="2025-02-17T18:11:47.969" v="263" actId="1076"/>
          <ac:spMkLst>
            <pc:docMk/>
            <pc:sldMk cId="2091981546" sldId="2147474679"/>
            <ac:spMk id="10" creationId="{9AD77AEF-96B7-2E81-546D-852F2530924F}"/>
          </ac:spMkLst>
        </pc:spChg>
        <pc:picChg chg="del">
          <ac:chgData name="DOMINGUEZ, Morgane" userId="d29c428e-ee62-4017-a838-521138d5b01c" providerId="ADAL" clId="{0135E997-E546-4917-8017-AD41C7AFFD62}" dt="2025-02-17T18:05:21.818" v="45" actId="478"/>
          <ac:picMkLst>
            <pc:docMk/>
            <pc:sldMk cId="2091981546" sldId="2147474679"/>
            <ac:picMk id="2" creationId="{0C2B539F-D2DE-4769-6E77-FE4C3A7F5FB4}"/>
          </ac:picMkLst>
        </pc:picChg>
      </pc:sldChg>
      <pc:sldChg chg="delSp modSp mod modTransition delAnim modAnim modNotesTx">
        <pc:chgData name="DOMINGUEZ, Morgane" userId="d29c428e-ee62-4017-a838-521138d5b01c" providerId="ADAL" clId="{0135E997-E546-4917-8017-AD41C7AFFD62}" dt="2025-02-17T18:17:24.133" v="321"/>
        <pc:sldMkLst>
          <pc:docMk/>
          <pc:sldMk cId="1759867995" sldId="2147474680"/>
        </pc:sldMkLst>
        <pc:spChg chg="mod">
          <ac:chgData name="DOMINGUEZ, Morgane" userId="d29c428e-ee62-4017-a838-521138d5b01c" providerId="ADAL" clId="{0135E997-E546-4917-8017-AD41C7AFFD62}" dt="2025-02-17T18:11:54.018" v="264" actId="255"/>
          <ac:spMkLst>
            <pc:docMk/>
            <pc:sldMk cId="1759867995" sldId="2147474680"/>
            <ac:spMk id="11" creationId="{C63CCF4C-9D63-DBCC-95E8-BE46BE6D9969}"/>
          </ac:spMkLst>
        </pc:spChg>
        <pc:picChg chg="del">
          <ac:chgData name="DOMINGUEZ, Morgane" userId="d29c428e-ee62-4017-a838-521138d5b01c" providerId="ADAL" clId="{0135E997-E546-4917-8017-AD41C7AFFD62}" dt="2025-02-17T18:05:25.010" v="47" actId="478"/>
          <ac:picMkLst>
            <pc:docMk/>
            <pc:sldMk cId="1759867995" sldId="2147474680"/>
            <ac:picMk id="2" creationId="{3ECD7A95-C23B-867E-A508-E5BD6D420D60}"/>
          </ac:picMkLst>
        </pc:picChg>
      </pc:sldChg>
      <pc:sldChg chg="delSp modSp mod modTransition delAnim modAnim modNotesTx">
        <pc:chgData name="DOMINGUEZ, Morgane" userId="d29c428e-ee62-4017-a838-521138d5b01c" providerId="ADAL" clId="{0135E997-E546-4917-8017-AD41C7AFFD62}" dt="2025-02-17T18:17:30.182" v="322"/>
        <pc:sldMkLst>
          <pc:docMk/>
          <pc:sldMk cId="783526128" sldId="2147474681"/>
        </pc:sldMkLst>
        <pc:spChg chg="mod">
          <ac:chgData name="DOMINGUEZ, Morgane" userId="d29c428e-ee62-4017-a838-521138d5b01c" providerId="ADAL" clId="{0135E997-E546-4917-8017-AD41C7AFFD62}" dt="2025-02-17T18:12:00.221" v="265" actId="255"/>
          <ac:spMkLst>
            <pc:docMk/>
            <pc:sldMk cId="783526128" sldId="2147474681"/>
            <ac:spMk id="7" creationId="{5320338B-3A37-B3F6-2767-1C763E01100E}"/>
          </ac:spMkLst>
        </pc:spChg>
        <pc:picChg chg="del">
          <ac:chgData name="DOMINGUEZ, Morgane" userId="d29c428e-ee62-4017-a838-521138d5b01c" providerId="ADAL" clId="{0135E997-E546-4917-8017-AD41C7AFFD62}" dt="2025-02-17T18:05:28.080" v="49" actId="478"/>
          <ac:picMkLst>
            <pc:docMk/>
            <pc:sldMk cId="783526128" sldId="2147474681"/>
            <ac:picMk id="2" creationId="{5E7B83C7-FEDA-55CE-FA18-4E5B9D9DAFEF}"/>
          </ac:picMkLst>
        </pc:picChg>
      </pc:sldChg>
      <pc:sldChg chg="delSp modSp mod modTransition delAnim modAnim modNotesTx">
        <pc:chgData name="DOMINGUEZ, Morgane" userId="d29c428e-ee62-4017-a838-521138d5b01c" providerId="ADAL" clId="{0135E997-E546-4917-8017-AD41C7AFFD62}" dt="2025-02-17T18:17:05.732" v="318"/>
        <pc:sldMkLst>
          <pc:docMk/>
          <pc:sldMk cId="666994413" sldId="2147474682"/>
        </pc:sldMkLst>
        <pc:spChg chg="mod">
          <ac:chgData name="DOMINGUEZ, Morgane" userId="d29c428e-ee62-4017-a838-521138d5b01c" providerId="ADAL" clId="{0135E997-E546-4917-8017-AD41C7AFFD62}" dt="2025-02-17T18:11:33.770" v="260" actId="1076"/>
          <ac:spMkLst>
            <pc:docMk/>
            <pc:sldMk cId="666994413" sldId="2147474682"/>
            <ac:spMk id="8" creationId="{A528BE06-E156-BB13-D24C-690AD93860FF}"/>
          </ac:spMkLst>
        </pc:spChg>
        <pc:picChg chg="del">
          <ac:chgData name="DOMINGUEZ, Morgane" userId="d29c428e-ee62-4017-a838-521138d5b01c" providerId="ADAL" clId="{0135E997-E546-4917-8017-AD41C7AFFD62}" dt="2025-02-17T18:05:12.858" v="30" actId="478"/>
          <ac:picMkLst>
            <pc:docMk/>
            <pc:sldMk cId="666994413" sldId="2147474682"/>
            <ac:picMk id="2" creationId="{96806F9D-BAD5-B3B3-C3DB-E5ED44915D11}"/>
          </ac:picMkLst>
        </pc:picChg>
      </pc:sldChg>
    </pc:docChg>
  </pc:docChgLst>
  <pc:docChgLst>
    <pc:chgData name="DOMINGUEZ, Morgane" userId="d29c428e-ee62-4017-a838-521138d5b01c" providerId="ADAL" clId="{6BB63BA0-ACD1-4412-981F-868D3C7C8C69}"/>
    <pc:docChg chg="custSel modSld">
      <pc:chgData name="DOMINGUEZ, Morgane" userId="d29c428e-ee62-4017-a838-521138d5b01c" providerId="ADAL" clId="{6BB63BA0-ACD1-4412-981F-868D3C7C8C69}" dt="2025-05-19T14:53:01.672" v="304"/>
      <pc:docMkLst>
        <pc:docMk/>
      </pc:docMkLst>
      <pc:sldChg chg="delSp modSp mod modTransition delAnim modAnim modNotesTx">
        <pc:chgData name="DOMINGUEZ, Morgane" userId="d29c428e-ee62-4017-a838-521138d5b01c" providerId="ADAL" clId="{6BB63BA0-ACD1-4412-981F-868D3C7C8C69}" dt="2025-05-19T14:49:23.197" v="273"/>
        <pc:sldMkLst>
          <pc:docMk/>
          <pc:sldMk cId="3811128158" sldId="850"/>
        </pc:sldMkLst>
        <pc:picChg chg="mod">
          <ac:chgData name="DOMINGUEZ, Morgane" userId="d29c428e-ee62-4017-a838-521138d5b01c" providerId="ADAL" clId="{6BB63BA0-ACD1-4412-981F-868D3C7C8C69}" dt="2025-05-19T14:48:57.193" v="272" actId="1076"/>
          <ac:picMkLst>
            <pc:docMk/>
            <pc:sldMk cId="3811128158" sldId="850"/>
            <ac:picMk id="3" creationId="{42DDFCFA-45A8-191B-4866-964E51A7BAE5}"/>
          </ac:picMkLst>
        </pc:picChg>
        <pc:picChg chg="del">
          <ac:chgData name="DOMINGUEZ, Morgane" userId="d29c428e-ee62-4017-a838-521138d5b01c" providerId="ADAL" clId="{6BB63BA0-ACD1-4412-981F-868D3C7C8C69}" dt="2025-05-19T14:40:27.785" v="1" actId="478"/>
          <ac:picMkLst>
            <pc:docMk/>
            <pc:sldMk cId="3811128158" sldId="850"/>
            <ac:picMk id="4" creationId="{CFB52888-FC0D-8849-F0EA-F668551CE11D}"/>
          </ac:picMkLst>
        </pc:picChg>
      </pc:sldChg>
      <pc:sldChg chg="delSp mod modTransition delAnim modAnim modNotesTx">
        <pc:chgData name="DOMINGUEZ, Morgane" userId="d29c428e-ee62-4017-a838-521138d5b01c" providerId="ADAL" clId="{6BB63BA0-ACD1-4412-981F-868D3C7C8C69}" dt="2025-05-19T14:49:33.842" v="275"/>
        <pc:sldMkLst>
          <pc:docMk/>
          <pc:sldMk cId="0" sldId="854"/>
        </pc:sldMkLst>
        <pc:picChg chg="del">
          <ac:chgData name="DOMINGUEZ, Morgane" userId="d29c428e-ee62-4017-a838-521138d5b01c" providerId="ADAL" clId="{6BB63BA0-ACD1-4412-981F-868D3C7C8C69}" dt="2025-05-19T14:40:34.549" v="4" actId="478"/>
          <ac:picMkLst>
            <pc:docMk/>
            <pc:sldMk cId="0" sldId="854"/>
            <ac:picMk id="2" creationId="{70A82F60-9B78-91AF-29E9-ABE75EABF1A3}"/>
          </ac:picMkLst>
        </pc:picChg>
      </pc:sldChg>
      <pc:sldChg chg="delSp mod modTransition delAnim modAnim modNotesTx">
        <pc:chgData name="DOMINGUEZ, Morgane" userId="d29c428e-ee62-4017-a838-521138d5b01c" providerId="ADAL" clId="{6BB63BA0-ACD1-4412-981F-868D3C7C8C69}" dt="2025-05-19T14:52:28.636" v="298"/>
        <pc:sldMkLst>
          <pc:docMk/>
          <pc:sldMk cId="2760534912" sldId="2147474607"/>
        </pc:sldMkLst>
        <pc:spChg chg="del">
          <ac:chgData name="DOMINGUEZ, Morgane" userId="d29c428e-ee62-4017-a838-521138d5b01c" providerId="ADAL" clId="{6BB63BA0-ACD1-4412-981F-868D3C7C8C69}" dt="2025-05-19T14:42:55.199" v="135" actId="478"/>
          <ac:spMkLst>
            <pc:docMk/>
            <pc:sldMk cId="2760534912" sldId="2147474607"/>
            <ac:spMk id="6" creationId="{09347135-DD65-934C-1EEF-4CCA9B222AA2}"/>
          </ac:spMkLst>
        </pc:spChg>
        <pc:spChg chg="del">
          <ac:chgData name="DOMINGUEZ, Morgane" userId="d29c428e-ee62-4017-a838-521138d5b01c" providerId="ADAL" clId="{6BB63BA0-ACD1-4412-981F-868D3C7C8C69}" dt="2025-05-19T14:42:54.662" v="134" actId="478"/>
          <ac:spMkLst>
            <pc:docMk/>
            <pc:sldMk cId="2760534912" sldId="2147474607"/>
            <ac:spMk id="7" creationId="{5609DBDC-903B-E6A2-F432-ED85F11ABB00}"/>
          </ac:spMkLst>
        </pc:spChg>
        <pc:picChg chg="del">
          <ac:chgData name="DOMINGUEZ, Morgane" userId="d29c428e-ee62-4017-a838-521138d5b01c" providerId="ADAL" clId="{6BB63BA0-ACD1-4412-981F-868D3C7C8C69}" dt="2025-05-19T14:42:10.789" v="114" actId="478"/>
          <ac:picMkLst>
            <pc:docMk/>
            <pc:sldMk cId="2760534912" sldId="2147474607"/>
            <ac:picMk id="2" creationId="{7C07F626-BD50-B504-6CB9-C568D38A39DE}"/>
          </ac:picMkLst>
        </pc:picChg>
      </pc:sldChg>
      <pc:sldChg chg="delSp mod modTransition delAnim modNotesTx">
        <pc:chgData name="DOMINGUEZ, Morgane" userId="d29c428e-ee62-4017-a838-521138d5b01c" providerId="ADAL" clId="{6BB63BA0-ACD1-4412-981F-868D3C7C8C69}" dt="2025-05-19T14:52:34.389" v="299"/>
        <pc:sldMkLst>
          <pc:docMk/>
          <pc:sldMk cId="2157614585" sldId="2147474610"/>
        </pc:sldMkLst>
        <pc:picChg chg="del">
          <ac:chgData name="DOMINGUEZ, Morgane" userId="d29c428e-ee62-4017-a838-521138d5b01c" providerId="ADAL" clId="{6BB63BA0-ACD1-4412-981F-868D3C7C8C69}" dt="2025-05-19T14:42:14.575" v="118" actId="478"/>
          <ac:picMkLst>
            <pc:docMk/>
            <pc:sldMk cId="2157614585" sldId="2147474610"/>
            <ac:picMk id="2" creationId="{B2F5744D-31A0-A605-B4D2-E72E7AE9470F}"/>
          </ac:picMkLst>
        </pc:picChg>
      </pc:sldChg>
      <pc:sldChg chg="delSp mod modTransition delAnim modAnim modNotesTx">
        <pc:chgData name="DOMINGUEZ, Morgane" userId="d29c428e-ee62-4017-a838-521138d5b01c" providerId="ADAL" clId="{6BB63BA0-ACD1-4412-981F-868D3C7C8C69}" dt="2025-05-19T14:52:38.909" v="300"/>
        <pc:sldMkLst>
          <pc:docMk/>
          <pc:sldMk cId="1163143416" sldId="2147474611"/>
        </pc:sldMkLst>
        <pc:spChg chg="del">
          <ac:chgData name="DOMINGUEZ, Morgane" userId="d29c428e-ee62-4017-a838-521138d5b01c" providerId="ADAL" clId="{6BB63BA0-ACD1-4412-981F-868D3C7C8C69}" dt="2025-05-19T14:42:51.077" v="133" actId="478"/>
          <ac:spMkLst>
            <pc:docMk/>
            <pc:sldMk cId="1163143416" sldId="2147474611"/>
            <ac:spMk id="7" creationId="{1F5CC39A-0AF5-D390-7988-5347020B37A1}"/>
          </ac:spMkLst>
        </pc:spChg>
        <pc:spChg chg="del">
          <ac:chgData name="DOMINGUEZ, Morgane" userId="d29c428e-ee62-4017-a838-521138d5b01c" providerId="ADAL" clId="{6BB63BA0-ACD1-4412-981F-868D3C7C8C69}" dt="2025-05-19T14:42:50.570" v="132" actId="478"/>
          <ac:spMkLst>
            <pc:docMk/>
            <pc:sldMk cId="1163143416" sldId="2147474611"/>
            <ac:spMk id="8" creationId="{775FC92C-0912-210A-9E21-3274AA5D208B}"/>
          </ac:spMkLst>
        </pc:spChg>
        <pc:picChg chg="del">
          <ac:chgData name="DOMINGUEZ, Morgane" userId="d29c428e-ee62-4017-a838-521138d5b01c" providerId="ADAL" clId="{6BB63BA0-ACD1-4412-981F-868D3C7C8C69}" dt="2025-05-19T14:42:19.146" v="119" actId="478"/>
          <ac:picMkLst>
            <pc:docMk/>
            <pc:sldMk cId="1163143416" sldId="2147474611"/>
            <ac:picMk id="3" creationId="{73856CE0-A48C-96CD-EA45-1A4D27AE50A5}"/>
          </ac:picMkLst>
        </pc:picChg>
      </pc:sldChg>
      <pc:sldChg chg="delSp mod modTransition delAnim modNotesTx">
        <pc:chgData name="DOMINGUEZ, Morgane" userId="d29c428e-ee62-4017-a838-521138d5b01c" providerId="ADAL" clId="{6BB63BA0-ACD1-4412-981F-868D3C7C8C69}" dt="2025-05-19T14:52:44.304" v="301"/>
        <pc:sldMkLst>
          <pc:docMk/>
          <pc:sldMk cId="4230200921" sldId="2147474612"/>
        </pc:sldMkLst>
        <pc:picChg chg="del">
          <ac:chgData name="DOMINGUEZ, Morgane" userId="d29c428e-ee62-4017-a838-521138d5b01c" providerId="ADAL" clId="{6BB63BA0-ACD1-4412-981F-868D3C7C8C69}" dt="2025-05-19T14:42:22.933" v="123" actId="478"/>
          <ac:picMkLst>
            <pc:docMk/>
            <pc:sldMk cId="4230200921" sldId="2147474612"/>
            <ac:picMk id="2" creationId="{4BCC4B65-0523-F54C-B3AA-74B3359398FB}"/>
          </ac:picMkLst>
        </pc:picChg>
      </pc:sldChg>
      <pc:sldChg chg="delSp mod modTransition delAnim modAnim modNotesTx">
        <pc:chgData name="DOMINGUEZ, Morgane" userId="d29c428e-ee62-4017-a838-521138d5b01c" providerId="ADAL" clId="{6BB63BA0-ACD1-4412-981F-868D3C7C8C69}" dt="2025-05-19T14:52:50.465" v="302"/>
        <pc:sldMkLst>
          <pc:docMk/>
          <pc:sldMk cId="3750282615" sldId="2147474613"/>
        </pc:sldMkLst>
        <pc:spChg chg="del">
          <ac:chgData name="DOMINGUEZ, Morgane" userId="d29c428e-ee62-4017-a838-521138d5b01c" providerId="ADAL" clId="{6BB63BA0-ACD1-4412-981F-868D3C7C8C69}" dt="2025-05-19T14:42:47.808" v="131" actId="478"/>
          <ac:spMkLst>
            <pc:docMk/>
            <pc:sldMk cId="3750282615" sldId="2147474613"/>
            <ac:spMk id="7" creationId="{094960B3-1524-E928-B1C2-BD78FBCE8A36}"/>
          </ac:spMkLst>
        </pc:spChg>
        <pc:spChg chg="del">
          <ac:chgData name="DOMINGUEZ, Morgane" userId="d29c428e-ee62-4017-a838-521138d5b01c" providerId="ADAL" clId="{6BB63BA0-ACD1-4412-981F-868D3C7C8C69}" dt="2025-05-19T14:42:47.258" v="130" actId="478"/>
          <ac:spMkLst>
            <pc:docMk/>
            <pc:sldMk cId="3750282615" sldId="2147474613"/>
            <ac:spMk id="8" creationId="{0D8B3375-3955-8395-C2FF-959958D64ED8}"/>
          </ac:spMkLst>
        </pc:spChg>
        <pc:picChg chg="del">
          <ac:chgData name="DOMINGUEZ, Morgane" userId="d29c428e-ee62-4017-a838-521138d5b01c" providerId="ADAL" clId="{6BB63BA0-ACD1-4412-981F-868D3C7C8C69}" dt="2025-05-19T14:42:25.618" v="124" actId="478"/>
          <ac:picMkLst>
            <pc:docMk/>
            <pc:sldMk cId="3750282615" sldId="2147474613"/>
            <ac:picMk id="4" creationId="{A2D7904E-EB93-39A1-CA4E-7C2B690B0184}"/>
          </ac:picMkLst>
        </pc:picChg>
      </pc:sldChg>
      <pc:sldChg chg="delSp mod modTransition delAnim modNotesTx">
        <pc:chgData name="DOMINGUEZ, Morgane" userId="d29c428e-ee62-4017-a838-521138d5b01c" providerId="ADAL" clId="{6BB63BA0-ACD1-4412-981F-868D3C7C8C69}" dt="2025-05-19T14:52:56.349" v="303"/>
        <pc:sldMkLst>
          <pc:docMk/>
          <pc:sldMk cId="121190327" sldId="2147474614"/>
        </pc:sldMkLst>
        <pc:picChg chg="del">
          <ac:chgData name="DOMINGUEZ, Morgane" userId="d29c428e-ee62-4017-a838-521138d5b01c" providerId="ADAL" clId="{6BB63BA0-ACD1-4412-981F-868D3C7C8C69}" dt="2025-05-19T14:42:29.597" v="128" actId="478"/>
          <ac:picMkLst>
            <pc:docMk/>
            <pc:sldMk cId="121190327" sldId="2147474614"/>
            <ac:picMk id="3" creationId="{C3AEF4EC-F252-C00C-BF38-AC8CE550C9F9}"/>
          </ac:picMkLst>
        </pc:picChg>
      </pc:sldChg>
      <pc:sldChg chg="delSp mod modTransition delAnim modNotesTx">
        <pc:chgData name="DOMINGUEZ, Morgane" userId="d29c428e-ee62-4017-a838-521138d5b01c" providerId="ADAL" clId="{6BB63BA0-ACD1-4412-981F-868D3C7C8C69}" dt="2025-05-19T14:52:23.082" v="297"/>
        <pc:sldMkLst>
          <pc:docMk/>
          <pc:sldMk cId="4257536088" sldId="2147474615"/>
        </pc:sldMkLst>
        <pc:picChg chg="del">
          <ac:chgData name="DOMINGUEZ, Morgane" userId="d29c428e-ee62-4017-a838-521138d5b01c" providerId="ADAL" clId="{6BB63BA0-ACD1-4412-981F-868D3C7C8C69}" dt="2025-05-19T14:42:07.895" v="113" actId="478"/>
          <ac:picMkLst>
            <pc:docMk/>
            <pc:sldMk cId="4257536088" sldId="2147474615"/>
            <ac:picMk id="3" creationId="{95DEAC20-D0D5-BD21-D91F-80A6C0CBE6A8}"/>
          </ac:picMkLst>
        </pc:picChg>
      </pc:sldChg>
      <pc:sldChg chg="delSp modSp mod modTransition delAnim modAnim modNotesTx">
        <pc:chgData name="DOMINGUEZ, Morgane" userId="d29c428e-ee62-4017-a838-521138d5b01c" providerId="ADAL" clId="{6BB63BA0-ACD1-4412-981F-868D3C7C8C69}" dt="2025-05-19T14:52:18.062" v="296"/>
        <pc:sldMkLst>
          <pc:docMk/>
          <pc:sldMk cId="892742443" sldId="2147474624"/>
        </pc:sldMkLst>
        <pc:spChg chg="mod">
          <ac:chgData name="DOMINGUEZ, Morgane" userId="d29c428e-ee62-4017-a838-521138d5b01c" providerId="ADAL" clId="{6BB63BA0-ACD1-4412-981F-868D3C7C8C69}" dt="2025-05-19T14:48:00.085" v="270" actId="255"/>
          <ac:spMkLst>
            <pc:docMk/>
            <pc:sldMk cId="892742443" sldId="2147474624"/>
            <ac:spMk id="2" creationId="{69D6DA4E-0BEE-F89E-5CDB-1F2C6EA22A0C}"/>
          </ac:spMkLst>
        </pc:spChg>
        <pc:picChg chg="del">
          <ac:chgData name="DOMINGUEZ, Morgane" userId="d29c428e-ee62-4017-a838-521138d5b01c" providerId="ADAL" clId="{6BB63BA0-ACD1-4412-981F-868D3C7C8C69}" dt="2025-05-19T14:42:03.221" v="106" actId="478"/>
          <ac:picMkLst>
            <pc:docMk/>
            <pc:sldMk cId="892742443" sldId="2147474624"/>
            <ac:picMk id="7" creationId="{E4A18599-562C-A6D8-1783-CAF9B690BCED}"/>
          </ac:picMkLst>
        </pc:picChg>
      </pc:sldChg>
      <pc:sldChg chg="delSp mod modTransition delAnim modNotesTx">
        <pc:chgData name="DOMINGUEZ, Morgane" userId="d29c428e-ee62-4017-a838-521138d5b01c" providerId="ADAL" clId="{6BB63BA0-ACD1-4412-981F-868D3C7C8C69}" dt="2025-05-19T14:53:01.672" v="304"/>
        <pc:sldMkLst>
          <pc:docMk/>
          <pc:sldMk cId="2849894684" sldId="2147474632"/>
        </pc:sldMkLst>
        <pc:picChg chg="del">
          <ac:chgData name="DOMINGUEZ, Morgane" userId="d29c428e-ee62-4017-a838-521138d5b01c" providerId="ADAL" clId="{6BB63BA0-ACD1-4412-981F-868D3C7C8C69}" dt="2025-05-19T14:42:32.339" v="129" actId="478"/>
          <ac:picMkLst>
            <pc:docMk/>
            <pc:sldMk cId="2849894684" sldId="2147474632"/>
            <ac:picMk id="3" creationId="{0CF40861-2AE8-E2A6-0041-25898AC3BFDB}"/>
          </ac:picMkLst>
        </pc:picChg>
      </pc:sldChg>
      <pc:sldChg chg="delSp modSp mod modTransition delAnim modAnim modNotesTx">
        <pc:chgData name="DOMINGUEZ, Morgane" userId="d29c428e-ee62-4017-a838-521138d5b01c" providerId="ADAL" clId="{6BB63BA0-ACD1-4412-981F-868D3C7C8C69}" dt="2025-05-19T14:49:28.318" v="274"/>
        <pc:sldMkLst>
          <pc:docMk/>
          <pc:sldMk cId="674776575" sldId="2147474634"/>
        </pc:sldMkLst>
        <pc:spChg chg="del">
          <ac:chgData name="DOMINGUEZ, Morgane" userId="d29c428e-ee62-4017-a838-521138d5b01c" providerId="ADAL" clId="{6BB63BA0-ACD1-4412-981F-868D3C7C8C69}" dt="2025-05-19T14:46:55.937" v="261" actId="478"/>
          <ac:spMkLst>
            <pc:docMk/>
            <pc:sldMk cId="674776575" sldId="2147474634"/>
            <ac:spMk id="3" creationId="{980F005A-3DC7-28FC-F009-A29AAF7F266A}"/>
          </ac:spMkLst>
        </pc:spChg>
        <pc:picChg chg="del">
          <ac:chgData name="DOMINGUEZ, Morgane" userId="d29c428e-ee62-4017-a838-521138d5b01c" providerId="ADAL" clId="{6BB63BA0-ACD1-4412-981F-868D3C7C8C69}" dt="2025-05-19T14:40:31.841" v="3" actId="478"/>
          <ac:picMkLst>
            <pc:docMk/>
            <pc:sldMk cId="674776575" sldId="2147474634"/>
            <ac:picMk id="2" creationId="{1320D574-43D9-A6A4-B1A4-D72914786363}"/>
          </ac:picMkLst>
        </pc:picChg>
        <pc:picChg chg="mod">
          <ac:chgData name="DOMINGUEZ, Morgane" userId="d29c428e-ee62-4017-a838-521138d5b01c" providerId="ADAL" clId="{6BB63BA0-ACD1-4412-981F-868D3C7C8C69}" dt="2025-05-19T14:46:59.313" v="262" actId="1076"/>
          <ac:picMkLst>
            <pc:docMk/>
            <pc:sldMk cId="674776575" sldId="2147474634"/>
            <ac:picMk id="4" creationId="{84B1E65B-CA0B-F49B-FE8C-71A71765B281}"/>
          </ac:picMkLst>
        </pc:picChg>
      </pc:sldChg>
      <pc:sldChg chg="delSp modSp mod modTransition delAnim modNotesTx">
        <pc:chgData name="DOMINGUEZ, Morgane" userId="d29c428e-ee62-4017-a838-521138d5b01c" providerId="ADAL" clId="{6BB63BA0-ACD1-4412-981F-868D3C7C8C69}" dt="2025-05-19T14:49:39.336" v="276"/>
        <pc:sldMkLst>
          <pc:docMk/>
          <pc:sldMk cId="3738750408" sldId="2147474635"/>
        </pc:sldMkLst>
        <pc:spChg chg="del">
          <ac:chgData name="DOMINGUEZ, Morgane" userId="d29c428e-ee62-4017-a838-521138d5b01c" providerId="ADAL" clId="{6BB63BA0-ACD1-4412-981F-868D3C7C8C69}" dt="2025-05-19T14:47:12.102" v="264" actId="478"/>
          <ac:spMkLst>
            <pc:docMk/>
            <pc:sldMk cId="3738750408" sldId="2147474635"/>
            <ac:spMk id="3" creationId="{F13B27D5-23EF-D9C7-EDE4-B5D82C9EDCD5}"/>
          </ac:spMkLst>
        </pc:spChg>
        <pc:picChg chg="del">
          <ac:chgData name="DOMINGUEZ, Morgane" userId="d29c428e-ee62-4017-a838-521138d5b01c" providerId="ADAL" clId="{6BB63BA0-ACD1-4412-981F-868D3C7C8C69}" dt="2025-05-19T14:40:38.918" v="11" actId="478"/>
          <ac:picMkLst>
            <pc:docMk/>
            <pc:sldMk cId="3738750408" sldId="2147474635"/>
            <ac:picMk id="2" creationId="{C27D1C90-58F8-7009-BEA9-74EC072EF8E6}"/>
          </ac:picMkLst>
        </pc:picChg>
        <pc:picChg chg="mod">
          <ac:chgData name="DOMINGUEZ, Morgane" userId="d29c428e-ee62-4017-a838-521138d5b01c" providerId="ADAL" clId="{6BB63BA0-ACD1-4412-981F-868D3C7C8C69}" dt="2025-05-19T14:47:19.120" v="266" actId="14100"/>
          <ac:picMkLst>
            <pc:docMk/>
            <pc:sldMk cId="3738750408" sldId="2147474635"/>
            <ac:picMk id="5" creationId="{BE6E96D7-043A-3085-299D-50AB8C5BD240}"/>
          </ac:picMkLst>
        </pc:picChg>
      </pc:sldChg>
      <pc:sldChg chg="delSp mod modTransition delAnim modAnim modNotesTx">
        <pc:chgData name="DOMINGUEZ, Morgane" userId="d29c428e-ee62-4017-a838-521138d5b01c" providerId="ADAL" clId="{6BB63BA0-ACD1-4412-981F-868D3C7C8C69}" dt="2025-05-19T14:51:54.448" v="293"/>
        <pc:sldMkLst>
          <pc:docMk/>
          <pc:sldMk cId="57960598" sldId="2147474638"/>
        </pc:sldMkLst>
        <pc:picChg chg="del">
          <ac:chgData name="DOMINGUEZ, Morgane" userId="d29c428e-ee62-4017-a838-521138d5b01c" providerId="ADAL" clId="{6BB63BA0-ACD1-4412-981F-868D3C7C8C69}" dt="2025-05-19T14:41:47.466" v="83" actId="478"/>
          <ac:picMkLst>
            <pc:docMk/>
            <pc:sldMk cId="57960598" sldId="2147474638"/>
            <ac:picMk id="8" creationId="{21E040FD-E7A5-61C4-F366-60CC95FB54FE}"/>
          </ac:picMkLst>
        </pc:picChg>
      </pc:sldChg>
      <pc:sldChg chg="delSp mod modTransition delAnim modNotesTx">
        <pc:chgData name="DOMINGUEZ, Morgane" userId="d29c428e-ee62-4017-a838-521138d5b01c" providerId="ADAL" clId="{6BB63BA0-ACD1-4412-981F-868D3C7C8C69}" dt="2025-05-19T14:50:52.299" v="286"/>
        <pc:sldMkLst>
          <pc:docMk/>
          <pc:sldMk cId="3049358385" sldId="2147474664"/>
        </pc:sldMkLst>
        <pc:spChg chg="del">
          <ac:chgData name="DOMINGUEZ, Morgane" userId="d29c428e-ee62-4017-a838-521138d5b01c" providerId="ADAL" clId="{6BB63BA0-ACD1-4412-981F-868D3C7C8C69}" dt="2025-05-19T14:47:34.611" v="267" actId="478"/>
          <ac:spMkLst>
            <pc:docMk/>
            <pc:sldMk cId="3049358385" sldId="2147474664"/>
            <ac:spMk id="3" creationId="{5F0385AD-ECEC-4F9A-4A4C-BBF335014DDD}"/>
          </ac:spMkLst>
        </pc:spChg>
        <pc:picChg chg="del">
          <ac:chgData name="DOMINGUEZ, Morgane" userId="d29c428e-ee62-4017-a838-521138d5b01c" providerId="ADAL" clId="{6BB63BA0-ACD1-4412-981F-868D3C7C8C69}" dt="2025-05-19T14:41:19.740" v="55" actId="478"/>
          <ac:picMkLst>
            <pc:docMk/>
            <pc:sldMk cId="3049358385" sldId="2147474664"/>
            <ac:picMk id="2" creationId="{4BE10DA2-4045-963F-C431-816ADA40D89E}"/>
          </ac:picMkLst>
        </pc:picChg>
      </pc:sldChg>
      <pc:sldChg chg="delSp mod modTransition delAnim modNotesTx">
        <pc:chgData name="DOMINGUEZ, Morgane" userId="d29c428e-ee62-4017-a838-521138d5b01c" providerId="ADAL" clId="{6BB63BA0-ACD1-4412-981F-868D3C7C8C69}" dt="2025-05-19T14:51:34.437" v="292"/>
        <pc:sldMkLst>
          <pc:docMk/>
          <pc:sldMk cId="2408308521" sldId="2147474665"/>
        </pc:sldMkLst>
        <pc:spChg chg="del">
          <ac:chgData name="DOMINGUEZ, Morgane" userId="d29c428e-ee62-4017-a838-521138d5b01c" providerId="ADAL" clId="{6BB63BA0-ACD1-4412-981F-868D3C7C8C69}" dt="2025-05-19T14:47:44.440" v="268" actId="478"/>
          <ac:spMkLst>
            <pc:docMk/>
            <pc:sldMk cId="2408308521" sldId="2147474665"/>
            <ac:spMk id="3" creationId="{4132A4BC-E43A-61EF-5A45-F0D6A50FC98F}"/>
          </ac:spMkLst>
        </pc:spChg>
        <pc:picChg chg="del">
          <ac:chgData name="DOMINGUEZ, Morgane" userId="d29c428e-ee62-4017-a838-521138d5b01c" providerId="ADAL" clId="{6BB63BA0-ACD1-4412-981F-868D3C7C8C69}" dt="2025-05-19T14:41:44.727" v="82" actId="478"/>
          <ac:picMkLst>
            <pc:docMk/>
            <pc:sldMk cId="2408308521" sldId="2147474665"/>
            <ac:picMk id="2" creationId="{303370BD-A1B0-7BCC-1598-58187A8A69C4}"/>
          </ac:picMkLst>
        </pc:picChg>
      </pc:sldChg>
      <pc:sldChg chg="delSp mod modTransition delAnim modAnim modNotesTx">
        <pc:chgData name="DOMINGUEZ, Morgane" userId="d29c428e-ee62-4017-a838-521138d5b01c" providerId="ADAL" clId="{6BB63BA0-ACD1-4412-981F-868D3C7C8C69}" dt="2025-05-19T14:52:03.329" v="294"/>
        <pc:sldMkLst>
          <pc:docMk/>
          <pc:sldMk cId="3932401130" sldId="2147474666"/>
        </pc:sldMkLst>
        <pc:picChg chg="del">
          <ac:chgData name="DOMINGUEZ, Morgane" userId="d29c428e-ee62-4017-a838-521138d5b01c" providerId="ADAL" clId="{6BB63BA0-ACD1-4412-981F-868D3C7C8C69}" dt="2025-05-19T14:41:51.708" v="86" actId="478"/>
          <ac:picMkLst>
            <pc:docMk/>
            <pc:sldMk cId="3932401130" sldId="2147474666"/>
            <ac:picMk id="2" creationId="{C6E47E18-AB78-5B60-5150-ADF5CC4D783D}"/>
          </ac:picMkLst>
        </pc:picChg>
      </pc:sldChg>
      <pc:sldChg chg="delSp mod modTransition delAnim modAnim modNotesTx">
        <pc:chgData name="DOMINGUEZ, Morgane" userId="d29c428e-ee62-4017-a838-521138d5b01c" providerId="ADAL" clId="{6BB63BA0-ACD1-4412-981F-868D3C7C8C69}" dt="2025-05-19T14:52:10.445" v="295"/>
        <pc:sldMkLst>
          <pc:docMk/>
          <pc:sldMk cId="3431496603" sldId="2147474667"/>
        </pc:sldMkLst>
        <pc:picChg chg="del">
          <ac:chgData name="DOMINGUEZ, Morgane" userId="d29c428e-ee62-4017-a838-521138d5b01c" providerId="ADAL" clId="{6BB63BA0-ACD1-4412-981F-868D3C7C8C69}" dt="2025-05-19T14:41:58.299" v="98" actId="478"/>
          <ac:picMkLst>
            <pc:docMk/>
            <pc:sldMk cId="3431496603" sldId="2147474667"/>
            <ac:picMk id="2" creationId="{6F05B299-C806-537A-766E-A74ED1658537}"/>
          </ac:picMkLst>
        </pc:picChg>
      </pc:sldChg>
      <pc:sldChg chg="delSp mod modTransition delAnim modAnim modNotesTx">
        <pc:chgData name="DOMINGUEZ, Morgane" userId="d29c428e-ee62-4017-a838-521138d5b01c" providerId="ADAL" clId="{6BB63BA0-ACD1-4412-981F-868D3C7C8C69}" dt="2025-05-19T14:50:58.596" v="287"/>
        <pc:sldMkLst>
          <pc:docMk/>
          <pc:sldMk cId="2750217068" sldId="2147474668"/>
        </pc:sldMkLst>
        <pc:picChg chg="del">
          <ac:chgData name="DOMINGUEZ, Morgane" userId="d29c428e-ee62-4017-a838-521138d5b01c" providerId="ADAL" clId="{6BB63BA0-ACD1-4412-981F-868D3C7C8C69}" dt="2025-05-19T14:41:23.193" v="56" actId="478"/>
          <ac:picMkLst>
            <pc:docMk/>
            <pc:sldMk cId="2750217068" sldId="2147474668"/>
            <ac:picMk id="2" creationId="{B85F25E8-A4A6-9076-2AED-BF533A7D7900}"/>
          </ac:picMkLst>
        </pc:picChg>
      </pc:sldChg>
      <pc:sldChg chg="delSp mod modTransition delAnim modAnim modNotesTx">
        <pc:chgData name="DOMINGUEZ, Morgane" userId="d29c428e-ee62-4017-a838-521138d5b01c" providerId="ADAL" clId="{6BB63BA0-ACD1-4412-981F-868D3C7C8C69}" dt="2025-05-19T14:51:06.842" v="288"/>
        <pc:sldMkLst>
          <pc:docMk/>
          <pc:sldMk cId="2045906253" sldId="2147474669"/>
        </pc:sldMkLst>
        <pc:picChg chg="del">
          <ac:chgData name="DOMINGUEZ, Morgane" userId="d29c428e-ee62-4017-a838-521138d5b01c" providerId="ADAL" clId="{6BB63BA0-ACD1-4412-981F-868D3C7C8C69}" dt="2025-05-19T14:41:26.824" v="59" actId="478"/>
          <ac:picMkLst>
            <pc:docMk/>
            <pc:sldMk cId="2045906253" sldId="2147474669"/>
            <ac:picMk id="2" creationId="{086B0B01-2898-2EB9-DC06-63C96D4A660C}"/>
          </ac:picMkLst>
        </pc:picChg>
      </pc:sldChg>
      <pc:sldChg chg="delSp mod modTransition delAnim modAnim modNotesTx">
        <pc:chgData name="DOMINGUEZ, Morgane" userId="d29c428e-ee62-4017-a838-521138d5b01c" providerId="ADAL" clId="{6BB63BA0-ACD1-4412-981F-868D3C7C8C69}" dt="2025-05-19T14:51:13.293" v="289"/>
        <pc:sldMkLst>
          <pc:docMk/>
          <pc:sldMk cId="1936861608" sldId="2147474670"/>
        </pc:sldMkLst>
        <pc:picChg chg="del">
          <ac:chgData name="DOMINGUEZ, Morgane" userId="d29c428e-ee62-4017-a838-521138d5b01c" providerId="ADAL" clId="{6BB63BA0-ACD1-4412-981F-868D3C7C8C69}" dt="2025-05-19T14:41:31.294" v="65" actId="478"/>
          <ac:picMkLst>
            <pc:docMk/>
            <pc:sldMk cId="1936861608" sldId="2147474670"/>
            <ac:picMk id="2" creationId="{33033A62-848F-19F4-C303-AA7D46CFB779}"/>
          </ac:picMkLst>
        </pc:picChg>
      </pc:sldChg>
      <pc:sldChg chg="delSp mod modTransition delAnim modAnim modNotesTx">
        <pc:chgData name="DOMINGUEZ, Morgane" userId="d29c428e-ee62-4017-a838-521138d5b01c" providerId="ADAL" clId="{6BB63BA0-ACD1-4412-981F-868D3C7C8C69}" dt="2025-05-19T14:51:20.598" v="290"/>
        <pc:sldMkLst>
          <pc:docMk/>
          <pc:sldMk cId="3876189536" sldId="2147474671"/>
        </pc:sldMkLst>
        <pc:picChg chg="del">
          <ac:chgData name="DOMINGUEZ, Morgane" userId="d29c428e-ee62-4017-a838-521138d5b01c" providerId="ADAL" clId="{6BB63BA0-ACD1-4412-981F-868D3C7C8C69}" dt="2025-05-19T14:41:35.279" v="69" actId="478"/>
          <ac:picMkLst>
            <pc:docMk/>
            <pc:sldMk cId="3876189536" sldId="2147474671"/>
            <ac:picMk id="2" creationId="{3FFFEB0C-D0D5-FA72-9389-7A51340557ED}"/>
          </ac:picMkLst>
        </pc:picChg>
      </pc:sldChg>
      <pc:sldChg chg="delSp mod modTransition delAnim modAnim modNotesTx">
        <pc:chgData name="DOMINGUEZ, Morgane" userId="d29c428e-ee62-4017-a838-521138d5b01c" providerId="ADAL" clId="{6BB63BA0-ACD1-4412-981F-868D3C7C8C69}" dt="2025-05-19T14:51:27.917" v="291"/>
        <pc:sldMkLst>
          <pc:docMk/>
          <pc:sldMk cId="3602983191" sldId="2147474673"/>
        </pc:sldMkLst>
        <pc:picChg chg="del">
          <ac:chgData name="DOMINGUEZ, Morgane" userId="d29c428e-ee62-4017-a838-521138d5b01c" providerId="ADAL" clId="{6BB63BA0-ACD1-4412-981F-868D3C7C8C69}" dt="2025-05-19T14:41:40.200" v="77" actId="478"/>
          <ac:picMkLst>
            <pc:docMk/>
            <pc:sldMk cId="3602983191" sldId="2147474673"/>
            <ac:picMk id="2" creationId="{3367C177-EEEC-4998-58F3-1D11335480A2}"/>
          </ac:picMkLst>
        </pc:picChg>
      </pc:sldChg>
      <pc:sldChg chg="delSp mod modTransition delAnim modAnim modNotesTx">
        <pc:chgData name="DOMINGUEZ, Morgane" userId="d29c428e-ee62-4017-a838-521138d5b01c" providerId="ADAL" clId="{6BB63BA0-ACD1-4412-981F-868D3C7C8C69}" dt="2025-05-19T14:50:27.713" v="282"/>
        <pc:sldMkLst>
          <pc:docMk/>
          <pc:sldMk cId="700141318" sldId="2147474674"/>
        </pc:sldMkLst>
        <pc:picChg chg="del">
          <ac:chgData name="DOMINGUEZ, Morgane" userId="d29c428e-ee62-4017-a838-521138d5b01c" providerId="ADAL" clId="{6BB63BA0-ACD1-4412-981F-868D3C7C8C69}" dt="2025-05-19T14:41:03.867" v="43" actId="478"/>
          <ac:picMkLst>
            <pc:docMk/>
            <pc:sldMk cId="700141318" sldId="2147474674"/>
            <ac:picMk id="2" creationId="{30ADB6C9-3EA0-73E2-4EEC-EF704FC1198E}"/>
          </ac:picMkLst>
        </pc:picChg>
      </pc:sldChg>
      <pc:sldChg chg="delSp mod modTransition delAnim modAnim modNotesTx">
        <pc:chgData name="DOMINGUEZ, Morgane" userId="d29c428e-ee62-4017-a838-521138d5b01c" providerId="ADAL" clId="{6BB63BA0-ACD1-4412-981F-868D3C7C8C69}" dt="2025-05-19T14:49:46.771" v="277"/>
        <pc:sldMkLst>
          <pc:docMk/>
          <pc:sldMk cId="2242695672" sldId="2147474675"/>
        </pc:sldMkLst>
        <pc:picChg chg="del">
          <ac:chgData name="DOMINGUEZ, Morgane" userId="d29c428e-ee62-4017-a838-521138d5b01c" providerId="ADAL" clId="{6BB63BA0-ACD1-4412-981F-868D3C7C8C69}" dt="2025-05-19T14:40:41.341" v="12" actId="478"/>
          <ac:picMkLst>
            <pc:docMk/>
            <pc:sldMk cId="2242695672" sldId="2147474675"/>
            <ac:picMk id="2" creationId="{0B2333F1-72CE-17ED-3B20-5A932A2C003E}"/>
          </ac:picMkLst>
        </pc:picChg>
      </pc:sldChg>
      <pc:sldChg chg="delSp mod modTransition delAnim modAnim modNotesTx">
        <pc:chgData name="DOMINGUEZ, Morgane" userId="d29c428e-ee62-4017-a838-521138d5b01c" providerId="ADAL" clId="{6BB63BA0-ACD1-4412-981F-868D3C7C8C69}" dt="2025-05-19T14:49:54.919" v="278"/>
        <pc:sldMkLst>
          <pc:docMk/>
          <pc:sldMk cId="3733307389" sldId="2147474676"/>
        </pc:sldMkLst>
        <pc:picChg chg="del">
          <ac:chgData name="DOMINGUEZ, Morgane" userId="d29c428e-ee62-4017-a838-521138d5b01c" providerId="ADAL" clId="{6BB63BA0-ACD1-4412-981F-868D3C7C8C69}" dt="2025-05-19T14:40:46.418" v="14" actId="478"/>
          <ac:picMkLst>
            <pc:docMk/>
            <pc:sldMk cId="3733307389" sldId="2147474676"/>
            <ac:picMk id="2" creationId="{C8C2A7A3-46DD-B283-43E3-A08D44A77184}"/>
          </ac:picMkLst>
        </pc:picChg>
      </pc:sldChg>
      <pc:sldChg chg="delSp mod modTransition delAnim modAnim modNotesTx">
        <pc:chgData name="DOMINGUEZ, Morgane" userId="d29c428e-ee62-4017-a838-521138d5b01c" providerId="ADAL" clId="{6BB63BA0-ACD1-4412-981F-868D3C7C8C69}" dt="2025-05-19T14:50:13.722" v="280"/>
        <pc:sldMkLst>
          <pc:docMk/>
          <pc:sldMk cId="1641484314" sldId="2147474677"/>
        </pc:sldMkLst>
        <pc:picChg chg="del">
          <ac:chgData name="DOMINGUEZ, Morgane" userId="d29c428e-ee62-4017-a838-521138d5b01c" providerId="ADAL" clId="{6BB63BA0-ACD1-4412-981F-868D3C7C8C69}" dt="2025-05-19T14:40:50.413" v="20" actId="478"/>
          <ac:picMkLst>
            <pc:docMk/>
            <pc:sldMk cId="1641484314" sldId="2147474677"/>
            <ac:picMk id="2" creationId="{086BE929-82A7-E44E-24C0-4841E4235BF7}"/>
          </ac:picMkLst>
        </pc:picChg>
      </pc:sldChg>
      <pc:sldChg chg="delSp mod modTransition delAnim modAnim modNotesTx">
        <pc:chgData name="DOMINGUEZ, Morgane" userId="d29c428e-ee62-4017-a838-521138d5b01c" providerId="ADAL" clId="{6BB63BA0-ACD1-4412-981F-868D3C7C8C69}" dt="2025-05-19T14:50:33.634" v="283"/>
        <pc:sldMkLst>
          <pc:docMk/>
          <pc:sldMk cId="2091981546" sldId="2147474679"/>
        </pc:sldMkLst>
        <pc:picChg chg="del">
          <ac:chgData name="DOMINGUEZ, Morgane" userId="d29c428e-ee62-4017-a838-521138d5b01c" providerId="ADAL" clId="{6BB63BA0-ACD1-4412-981F-868D3C7C8C69}" dt="2025-05-19T14:41:06.766" v="44" actId="478"/>
          <ac:picMkLst>
            <pc:docMk/>
            <pc:sldMk cId="2091981546" sldId="2147474679"/>
            <ac:picMk id="2" creationId="{103B6AEB-EEDB-F573-8949-D2188F0CE0BA}"/>
          </ac:picMkLst>
        </pc:picChg>
      </pc:sldChg>
      <pc:sldChg chg="delSp mod modTransition delAnim modAnim modNotesTx">
        <pc:chgData name="DOMINGUEZ, Morgane" userId="d29c428e-ee62-4017-a838-521138d5b01c" providerId="ADAL" clId="{6BB63BA0-ACD1-4412-981F-868D3C7C8C69}" dt="2025-05-19T14:50:40.371" v="284"/>
        <pc:sldMkLst>
          <pc:docMk/>
          <pc:sldMk cId="1759867995" sldId="2147474680"/>
        </pc:sldMkLst>
        <pc:picChg chg="del">
          <ac:chgData name="DOMINGUEZ, Morgane" userId="d29c428e-ee62-4017-a838-521138d5b01c" providerId="ADAL" clId="{6BB63BA0-ACD1-4412-981F-868D3C7C8C69}" dt="2025-05-19T14:41:10.840" v="46" actId="478"/>
          <ac:picMkLst>
            <pc:docMk/>
            <pc:sldMk cId="1759867995" sldId="2147474680"/>
            <ac:picMk id="2" creationId="{684C0656-6336-0579-C0EC-0E880056701A}"/>
          </ac:picMkLst>
        </pc:picChg>
      </pc:sldChg>
      <pc:sldChg chg="delSp mod modTransition delAnim modAnim modNotesTx">
        <pc:chgData name="DOMINGUEZ, Morgane" userId="d29c428e-ee62-4017-a838-521138d5b01c" providerId="ADAL" clId="{6BB63BA0-ACD1-4412-981F-868D3C7C8C69}" dt="2025-05-19T14:50:46.174" v="285"/>
        <pc:sldMkLst>
          <pc:docMk/>
          <pc:sldMk cId="783526128" sldId="2147474681"/>
        </pc:sldMkLst>
        <pc:picChg chg="del">
          <ac:chgData name="DOMINGUEZ, Morgane" userId="d29c428e-ee62-4017-a838-521138d5b01c" providerId="ADAL" clId="{6BB63BA0-ACD1-4412-981F-868D3C7C8C69}" dt="2025-05-19T14:41:14.058" v="48" actId="478"/>
          <ac:picMkLst>
            <pc:docMk/>
            <pc:sldMk cId="783526128" sldId="2147474681"/>
            <ac:picMk id="2" creationId="{1A941E8E-3DC9-0E6E-538F-2ABE9727123E}"/>
          </ac:picMkLst>
        </pc:picChg>
      </pc:sldChg>
      <pc:sldChg chg="delSp mod modTransition delAnim modAnim modNotesTx">
        <pc:chgData name="DOMINGUEZ, Morgane" userId="d29c428e-ee62-4017-a838-521138d5b01c" providerId="ADAL" clId="{6BB63BA0-ACD1-4412-981F-868D3C7C8C69}" dt="2025-05-19T14:50:21.959" v="281"/>
        <pc:sldMkLst>
          <pc:docMk/>
          <pc:sldMk cId="666994413" sldId="2147474682"/>
        </pc:sldMkLst>
        <pc:picChg chg="del">
          <ac:chgData name="DOMINGUEZ, Morgane" userId="d29c428e-ee62-4017-a838-521138d5b01c" providerId="ADAL" clId="{6BB63BA0-ACD1-4412-981F-868D3C7C8C69}" dt="2025-05-19T14:40:59.344" v="39" actId="478"/>
          <ac:picMkLst>
            <pc:docMk/>
            <pc:sldMk cId="666994413" sldId="2147474682"/>
            <ac:picMk id="2" creationId="{72281081-E136-85FE-2D29-9333AC32993F}"/>
          </ac:picMkLst>
        </pc:picChg>
      </pc:sldChg>
    </pc:docChg>
  </pc:docChgLst>
  <pc:docChgLst>
    <pc:chgData name="DOMINGUEZ, Morgane" userId="d29c428e-ee62-4017-a838-521138d5b01c" providerId="ADAL" clId="{1E339D87-746E-4935-B4FA-96B523452DA9}"/>
    <pc:docChg chg="custSel modSld">
      <pc:chgData name="DOMINGUEZ, Morgane" userId="d29c428e-ee62-4017-a838-521138d5b01c" providerId="ADAL" clId="{1E339D87-746E-4935-B4FA-96B523452DA9}" dt="2025-03-11T07:46:12.376" v="62"/>
      <pc:docMkLst>
        <pc:docMk/>
      </pc:docMkLst>
      <pc:sldChg chg="modNotesTx">
        <pc:chgData name="DOMINGUEZ, Morgane" userId="d29c428e-ee62-4017-a838-521138d5b01c" providerId="ADAL" clId="{1E339D87-746E-4935-B4FA-96B523452DA9}" dt="2025-03-11T07:02:45.231" v="0" actId="6549"/>
        <pc:sldMkLst>
          <pc:docMk/>
          <pc:sldMk cId="3811128158" sldId="850"/>
        </pc:sldMkLst>
      </pc:sldChg>
      <pc:sldChg chg="delSp mod modNotesTx">
        <pc:chgData name="DOMINGUEZ, Morgane" userId="d29c428e-ee62-4017-a838-521138d5b01c" providerId="ADAL" clId="{1E339D87-746E-4935-B4FA-96B523452DA9}" dt="2025-03-11T07:29:05.825" v="32" actId="478"/>
        <pc:sldMkLst>
          <pc:docMk/>
          <pc:sldMk cId="0" sldId="854"/>
        </pc:sldMkLst>
        <pc:spChg chg="del">
          <ac:chgData name="DOMINGUEZ, Morgane" userId="d29c428e-ee62-4017-a838-521138d5b01c" providerId="ADAL" clId="{1E339D87-746E-4935-B4FA-96B523452DA9}" dt="2025-03-11T07:29:05.825" v="32" actId="478"/>
          <ac:spMkLst>
            <pc:docMk/>
            <pc:sldMk cId="0" sldId="854"/>
            <ac:spMk id="8" creationId="{09F9CD64-FDAB-E7B8-FBA9-6355E10B573D}"/>
          </ac:spMkLst>
        </pc:spChg>
      </pc:sldChg>
      <pc:sldChg chg="addSp delSp modSp mod modNotesTx">
        <pc:chgData name="DOMINGUEZ, Morgane" userId="d29c428e-ee62-4017-a838-521138d5b01c" providerId="ADAL" clId="{1E339D87-746E-4935-B4FA-96B523452DA9}" dt="2025-03-11T07:46:06.202" v="60" actId="1076"/>
        <pc:sldMkLst>
          <pc:docMk/>
          <pc:sldMk cId="2760534912" sldId="2147474607"/>
        </pc:sldMkLst>
        <pc:spChg chg="add mod">
          <ac:chgData name="DOMINGUEZ, Morgane" userId="d29c428e-ee62-4017-a838-521138d5b01c" providerId="ADAL" clId="{1E339D87-746E-4935-B4FA-96B523452DA9}" dt="2025-03-11T07:46:06.202" v="60" actId="1076"/>
          <ac:spMkLst>
            <pc:docMk/>
            <pc:sldMk cId="2760534912" sldId="2147474607"/>
            <ac:spMk id="2" creationId="{BA10A717-2FE7-BE62-279F-7A43BDD80B8C}"/>
          </ac:spMkLst>
        </pc:spChg>
        <pc:spChg chg="add mod">
          <ac:chgData name="DOMINGUEZ, Morgane" userId="d29c428e-ee62-4017-a838-521138d5b01c" providerId="ADAL" clId="{1E339D87-746E-4935-B4FA-96B523452DA9}" dt="2025-03-11T07:46:06.202" v="60" actId="1076"/>
          <ac:spMkLst>
            <pc:docMk/>
            <pc:sldMk cId="2760534912" sldId="2147474607"/>
            <ac:spMk id="4" creationId="{91477613-04BF-3E6B-4724-229C2A199C40}"/>
          </ac:spMkLst>
        </pc:spChg>
        <pc:spChg chg="del">
          <ac:chgData name="DOMINGUEZ, Morgane" userId="d29c428e-ee62-4017-a838-521138d5b01c" providerId="ADAL" clId="{1E339D87-746E-4935-B4FA-96B523452DA9}" dt="2025-03-11T07:30:08.442" v="52" actId="478"/>
          <ac:spMkLst>
            <pc:docMk/>
            <pc:sldMk cId="2760534912" sldId="2147474607"/>
            <ac:spMk id="4" creationId="{B8FA5A2E-5C74-E666-7A0D-4131D8878343}"/>
          </ac:spMkLst>
        </pc:spChg>
      </pc:sldChg>
      <pc:sldChg chg="delSp mod modNotesTx">
        <pc:chgData name="DOMINGUEZ, Morgane" userId="d29c428e-ee62-4017-a838-521138d5b01c" providerId="ADAL" clId="{1E339D87-746E-4935-B4FA-96B523452DA9}" dt="2025-03-11T07:30:11.700" v="53" actId="478"/>
        <pc:sldMkLst>
          <pc:docMk/>
          <pc:sldMk cId="2157614585" sldId="2147474610"/>
        </pc:sldMkLst>
        <pc:spChg chg="del">
          <ac:chgData name="DOMINGUEZ, Morgane" userId="d29c428e-ee62-4017-a838-521138d5b01c" providerId="ADAL" clId="{1E339D87-746E-4935-B4FA-96B523452DA9}" dt="2025-03-11T07:30:11.700" v="53" actId="478"/>
          <ac:spMkLst>
            <pc:docMk/>
            <pc:sldMk cId="2157614585" sldId="2147474610"/>
            <ac:spMk id="4" creationId="{7D948F85-A671-B8C6-215C-08FF8F4BF3E3}"/>
          </ac:spMkLst>
        </pc:spChg>
      </pc:sldChg>
      <pc:sldChg chg="addSp delSp modSp mod modNotesTx">
        <pc:chgData name="DOMINGUEZ, Morgane" userId="d29c428e-ee62-4017-a838-521138d5b01c" providerId="ADAL" clId="{1E339D87-746E-4935-B4FA-96B523452DA9}" dt="2025-03-11T07:46:10.603" v="61"/>
        <pc:sldMkLst>
          <pc:docMk/>
          <pc:sldMk cId="1163143416" sldId="2147474611"/>
        </pc:sldMkLst>
        <pc:spChg chg="add mod">
          <ac:chgData name="DOMINGUEZ, Morgane" userId="d29c428e-ee62-4017-a838-521138d5b01c" providerId="ADAL" clId="{1E339D87-746E-4935-B4FA-96B523452DA9}" dt="2025-03-11T07:46:10.603" v="61"/>
          <ac:spMkLst>
            <pc:docMk/>
            <pc:sldMk cId="1163143416" sldId="2147474611"/>
            <ac:spMk id="3" creationId="{005541ED-7618-ED58-E18C-3BF1AC38BD63}"/>
          </ac:spMkLst>
        </pc:spChg>
        <pc:spChg chg="add mod">
          <ac:chgData name="DOMINGUEZ, Morgane" userId="d29c428e-ee62-4017-a838-521138d5b01c" providerId="ADAL" clId="{1E339D87-746E-4935-B4FA-96B523452DA9}" dt="2025-03-11T07:46:10.603" v="61"/>
          <ac:spMkLst>
            <pc:docMk/>
            <pc:sldMk cId="1163143416" sldId="2147474611"/>
            <ac:spMk id="4" creationId="{04B1239F-72E3-2E21-E81B-D4076D1F53F5}"/>
          </ac:spMkLst>
        </pc:spChg>
        <pc:spChg chg="del">
          <ac:chgData name="DOMINGUEZ, Morgane" userId="d29c428e-ee62-4017-a838-521138d5b01c" providerId="ADAL" clId="{1E339D87-746E-4935-B4FA-96B523452DA9}" dt="2025-03-11T07:30:14.403" v="54" actId="478"/>
          <ac:spMkLst>
            <pc:docMk/>
            <pc:sldMk cId="1163143416" sldId="2147474611"/>
            <ac:spMk id="4" creationId="{36103DEB-2BA1-3913-D258-01912986F1A9}"/>
          </ac:spMkLst>
        </pc:spChg>
      </pc:sldChg>
      <pc:sldChg chg="delSp mod modNotesTx">
        <pc:chgData name="DOMINGUEZ, Morgane" userId="d29c428e-ee62-4017-a838-521138d5b01c" providerId="ADAL" clId="{1E339D87-746E-4935-B4FA-96B523452DA9}" dt="2025-03-11T07:30:16.892" v="55" actId="478"/>
        <pc:sldMkLst>
          <pc:docMk/>
          <pc:sldMk cId="4230200921" sldId="2147474612"/>
        </pc:sldMkLst>
        <pc:spChg chg="del">
          <ac:chgData name="DOMINGUEZ, Morgane" userId="d29c428e-ee62-4017-a838-521138d5b01c" providerId="ADAL" clId="{1E339D87-746E-4935-B4FA-96B523452DA9}" dt="2025-03-11T07:30:16.892" v="55" actId="478"/>
          <ac:spMkLst>
            <pc:docMk/>
            <pc:sldMk cId="4230200921" sldId="2147474612"/>
            <ac:spMk id="3" creationId="{67C28889-1822-856A-AA2C-B80BDB41601E}"/>
          </ac:spMkLst>
        </pc:spChg>
      </pc:sldChg>
      <pc:sldChg chg="addSp delSp modSp mod modNotesTx">
        <pc:chgData name="DOMINGUEZ, Morgane" userId="d29c428e-ee62-4017-a838-521138d5b01c" providerId="ADAL" clId="{1E339D87-746E-4935-B4FA-96B523452DA9}" dt="2025-03-11T07:46:12.376" v="62"/>
        <pc:sldMkLst>
          <pc:docMk/>
          <pc:sldMk cId="3750282615" sldId="2147474613"/>
        </pc:sldMkLst>
        <pc:spChg chg="add mod">
          <ac:chgData name="DOMINGUEZ, Morgane" userId="d29c428e-ee62-4017-a838-521138d5b01c" providerId="ADAL" clId="{1E339D87-746E-4935-B4FA-96B523452DA9}" dt="2025-03-11T07:46:12.376" v="62"/>
          <ac:spMkLst>
            <pc:docMk/>
            <pc:sldMk cId="3750282615" sldId="2147474613"/>
            <ac:spMk id="4" creationId="{B9E0192E-FA0D-461F-EAC9-5EB7EBD1B4EF}"/>
          </ac:spMkLst>
        </pc:spChg>
        <pc:spChg chg="del">
          <ac:chgData name="DOMINGUEZ, Morgane" userId="d29c428e-ee62-4017-a838-521138d5b01c" providerId="ADAL" clId="{1E339D87-746E-4935-B4FA-96B523452DA9}" dt="2025-03-11T07:30:19.761" v="56" actId="478"/>
          <ac:spMkLst>
            <pc:docMk/>
            <pc:sldMk cId="3750282615" sldId="2147474613"/>
            <ac:spMk id="6" creationId="{239CF7EF-D3BE-8FFE-046A-9E7C1D5EBB8E}"/>
          </ac:spMkLst>
        </pc:spChg>
        <pc:spChg chg="add mod">
          <ac:chgData name="DOMINGUEZ, Morgane" userId="d29c428e-ee62-4017-a838-521138d5b01c" providerId="ADAL" clId="{1E339D87-746E-4935-B4FA-96B523452DA9}" dt="2025-03-11T07:46:12.376" v="62"/>
          <ac:spMkLst>
            <pc:docMk/>
            <pc:sldMk cId="3750282615" sldId="2147474613"/>
            <ac:spMk id="6" creationId="{53487CC9-0C12-F56D-73F1-3A18A6DDEE49}"/>
          </ac:spMkLst>
        </pc:spChg>
      </pc:sldChg>
      <pc:sldChg chg="delSp mod modNotesTx">
        <pc:chgData name="DOMINGUEZ, Morgane" userId="d29c428e-ee62-4017-a838-521138d5b01c" providerId="ADAL" clId="{1E339D87-746E-4935-B4FA-96B523452DA9}" dt="2025-03-11T07:30:22.266" v="57" actId="478"/>
        <pc:sldMkLst>
          <pc:docMk/>
          <pc:sldMk cId="121190327" sldId="2147474614"/>
        </pc:sldMkLst>
        <pc:spChg chg="del">
          <ac:chgData name="DOMINGUEZ, Morgane" userId="d29c428e-ee62-4017-a838-521138d5b01c" providerId="ADAL" clId="{1E339D87-746E-4935-B4FA-96B523452DA9}" dt="2025-03-11T07:30:22.266" v="57" actId="478"/>
          <ac:spMkLst>
            <pc:docMk/>
            <pc:sldMk cId="121190327" sldId="2147474614"/>
            <ac:spMk id="4" creationId="{C2478E7A-9C93-1F3B-9009-9ECEB283D8C1}"/>
          </ac:spMkLst>
        </pc:spChg>
      </pc:sldChg>
      <pc:sldChg chg="delSp mod modNotesTx">
        <pc:chgData name="DOMINGUEZ, Morgane" userId="d29c428e-ee62-4017-a838-521138d5b01c" providerId="ADAL" clId="{1E339D87-746E-4935-B4FA-96B523452DA9}" dt="2025-03-11T07:30:05.221" v="51" actId="478"/>
        <pc:sldMkLst>
          <pc:docMk/>
          <pc:sldMk cId="4257536088" sldId="2147474615"/>
        </pc:sldMkLst>
        <pc:spChg chg="del">
          <ac:chgData name="DOMINGUEZ, Morgane" userId="d29c428e-ee62-4017-a838-521138d5b01c" providerId="ADAL" clId="{1E339D87-746E-4935-B4FA-96B523452DA9}" dt="2025-03-11T07:30:05.221" v="51" actId="478"/>
          <ac:spMkLst>
            <pc:docMk/>
            <pc:sldMk cId="4257536088" sldId="2147474615"/>
            <ac:spMk id="3" creationId="{66B1778A-4D92-63AF-BDC2-332FB2F15626}"/>
          </ac:spMkLst>
        </pc:spChg>
      </pc:sldChg>
      <pc:sldChg chg="delSp mod modNotesTx">
        <pc:chgData name="DOMINGUEZ, Morgane" userId="d29c428e-ee62-4017-a838-521138d5b01c" providerId="ADAL" clId="{1E339D87-746E-4935-B4FA-96B523452DA9}" dt="2025-03-11T07:30:01.252" v="50" actId="478"/>
        <pc:sldMkLst>
          <pc:docMk/>
          <pc:sldMk cId="892742443" sldId="2147474624"/>
        </pc:sldMkLst>
        <pc:spChg chg="del">
          <ac:chgData name="DOMINGUEZ, Morgane" userId="d29c428e-ee62-4017-a838-521138d5b01c" providerId="ADAL" clId="{1E339D87-746E-4935-B4FA-96B523452DA9}" dt="2025-03-11T07:30:01.252" v="50" actId="478"/>
          <ac:spMkLst>
            <pc:docMk/>
            <pc:sldMk cId="892742443" sldId="2147474624"/>
            <ac:spMk id="7" creationId="{17E3F5A4-7AB7-A487-AEC5-4D0281C18646}"/>
          </ac:spMkLst>
        </pc:spChg>
      </pc:sldChg>
      <pc:sldChg chg="delSp mod modNotesTx">
        <pc:chgData name="DOMINGUEZ, Morgane" userId="d29c428e-ee62-4017-a838-521138d5b01c" providerId="ADAL" clId="{1E339D87-746E-4935-B4FA-96B523452DA9}" dt="2025-03-11T07:30:25.657" v="58" actId="478"/>
        <pc:sldMkLst>
          <pc:docMk/>
          <pc:sldMk cId="2849894684" sldId="2147474632"/>
        </pc:sldMkLst>
        <pc:spChg chg="del">
          <ac:chgData name="DOMINGUEZ, Morgane" userId="d29c428e-ee62-4017-a838-521138d5b01c" providerId="ADAL" clId="{1E339D87-746E-4935-B4FA-96B523452DA9}" dt="2025-03-11T07:30:25.657" v="58" actId="478"/>
          <ac:spMkLst>
            <pc:docMk/>
            <pc:sldMk cId="2849894684" sldId="2147474632"/>
            <ac:spMk id="3" creationId="{78B7FAA8-634D-E99E-BE1B-2942A0D7D17F}"/>
          </ac:spMkLst>
        </pc:spChg>
      </pc:sldChg>
      <pc:sldChg chg="modNotesTx">
        <pc:chgData name="DOMINGUEZ, Morgane" userId="d29c428e-ee62-4017-a838-521138d5b01c" providerId="ADAL" clId="{1E339D87-746E-4935-B4FA-96B523452DA9}" dt="2025-03-11T07:02:48.964" v="1" actId="6549"/>
        <pc:sldMkLst>
          <pc:docMk/>
          <pc:sldMk cId="674776575" sldId="2147474634"/>
        </pc:sldMkLst>
      </pc:sldChg>
      <pc:sldChg chg="modNotesTx">
        <pc:chgData name="DOMINGUEZ, Morgane" userId="d29c428e-ee62-4017-a838-521138d5b01c" providerId="ADAL" clId="{1E339D87-746E-4935-B4FA-96B523452DA9}" dt="2025-03-11T07:02:54.539" v="3" actId="6549"/>
        <pc:sldMkLst>
          <pc:docMk/>
          <pc:sldMk cId="3738750408" sldId="2147474635"/>
        </pc:sldMkLst>
      </pc:sldChg>
      <pc:sldChg chg="delSp modSp mod modNotesTx">
        <pc:chgData name="DOMINGUEZ, Morgane" userId="d29c428e-ee62-4017-a838-521138d5b01c" providerId="ADAL" clId="{1E339D87-746E-4935-B4FA-96B523452DA9}" dt="2025-03-11T07:29:52.310" v="47" actId="478"/>
        <pc:sldMkLst>
          <pc:docMk/>
          <pc:sldMk cId="57960598" sldId="2147474638"/>
        </pc:sldMkLst>
        <pc:spChg chg="del mod">
          <ac:chgData name="DOMINGUEZ, Morgane" userId="d29c428e-ee62-4017-a838-521138d5b01c" providerId="ADAL" clId="{1E339D87-746E-4935-B4FA-96B523452DA9}" dt="2025-03-11T07:29:52.310" v="47" actId="478"/>
          <ac:spMkLst>
            <pc:docMk/>
            <pc:sldMk cId="57960598" sldId="2147474638"/>
            <ac:spMk id="10" creationId="{9D7DE522-6337-720A-3C81-E25FAFFD6FD6}"/>
          </ac:spMkLst>
        </pc:spChg>
      </pc:sldChg>
      <pc:sldChg chg="modNotesTx">
        <pc:chgData name="DOMINGUEZ, Morgane" userId="d29c428e-ee62-4017-a838-521138d5b01c" providerId="ADAL" clId="{1E339D87-746E-4935-B4FA-96B523452DA9}" dt="2025-03-11T07:03:21.198" v="13" actId="6549"/>
        <pc:sldMkLst>
          <pc:docMk/>
          <pc:sldMk cId="3049358385" sldId="2147474664"/>
        </pc:sldMkLst>
      </pc:sldChg>
      <pc:sldChg chg="modNotesTx">
        <pc:chgData name="DOMINGUEZ, Morgane" userId="d29c428e-ee62-4017-a838-521138d5b01c" providerId="ADAL" clId="{1E339D87-746E-4935-B4FA-96B523452DA9}" dt="2025-03-11T07:03:39.232" v="19" actId="6549"/>
        <pc:sldMkLst>
          <pc:docMk/>
          <pc:sldMk cId="2408308521" sldId="2147474665"/>
        </pc:sldMkLst>
      </pc:sldChg>
      <pc:sldChg chg="delSp mod modNotesTx">
        <pc:chgData name="DOMINGUEZ, Morgane" userId="d29c428e-ee62-4017-a838-521138d5b01c" providerId="ADAL" clId="{1E339D87-746E-4935-B4FA-96B523452DA9}" dt="2025-03-11T07:29:55.739" v="48" actId="478"/>
        <pc:sldMkLst>
          <pc:docMk/>
          <pc:sldMk cId="3932401130" sldId="2147474666"/>
        </pc:sldMkLst>
        <pc:spChg chg="del">
          <ac:chgData name="DOMINGUEZ, Morgane" userId="d29c428e-ee62-4017-a838-521138d5b01c" providerId="ADAL" clId="{1E339D87-746E-4935-B4FA-96B523452DA9}" dt="2025-03-11T07:29:55.739" v="48" actId="478"/>
          <ac:spMkLst>
            <pc:docMk/>
            <pc:sldMk cId="3932401130" sldId="2147474666"/>
            <ac:spMk id="46" creationId="{759E29D7-A808-2C56-E3A2-339618F4D647}"/>
          </ac:spMkLst>
        </pc:spChg>
      </pc:sldChg>
      <pc:sldChg chg="delSp mod modNotesTx">
        <pc:chgData name="DOMINGUEZ, Morgane" userId="d29c428e-ee62-4017-a838-521138d5b01c" providerId="ADAL" clId="{1E339D87-746E-4935-B4FA-96B523452DA9}" dt="2025-03-11T07:29:59.063" v="49" actId="478"/>
        <pc:sldMkLst>
          <pc:docMk/>
          <pc:sldMk cId="3431496603" sldId="2147474667"/>
        </pc:sldMkLst>
        <pc:spChg chg="del">
          <ac:chgData name="DOMINGUEZ, Morgane" userId="d29c428e-ee62-4017-a838-521138d5b01c" providerId="ADAL" clId="{1E339D87-746E-4935-B4FA-96B523452DA9}" dt="2025-03-11T07:29:59.063" v="49" actId="478"/>
          <ac:spMkLst>
            <pc:docMk/>
            <pc:sldMk cId="3431496603" sldId="2147474667"/>
            <ac:spMk id="16" creationId="{4A5C65F9-75FC-7867-197B-DC1D05B38783}"/>
          </ac:spMkLst>
        </pc:spChg>
      </pc:sldChg>
      <pc:sldChg chg="delSp mod modNotesTx">
        <pc:chgData name="DOMINGUEZ, Morgane" userId="d29c428e-ee62-4017-a838-521138d5b01c" providerId="ADAL" clId="{1E339D87-746E-4935-B4FA-96B523452DA9}" dt="2025-03-11T07:29:34.239" v="41" actId="478"/>
        <pc:sldMkLst>
          <pc:docMk/>
          <pc:sldMk cId="2750217068" sldId="2147474668"/>
        </pc:sldMkLst>
        <pc:spChg chg="del">
          <ac:chgData name="DOMINGUEZ, Morgane" userId="d29c428e-ee62-4017-a838-521138d5b01c" providerId="ADAL" clId="{1E339D87-746E-4935-B4FA-96B523452DA9}" dt="2025-03-11T07:29:34.239" v="41" actId="478"/>
          <ac:spMkLst>
            <pc:docMk/>
            <pc:sldMk cId="2750217068" sldId="2147474668"/>
            <ac:spMk id="9" creationId="{0BA5EC91-8A89-C074-17FB-7DD835F6E86D}"/>
          </ac:spMkLst>
        </pc:spChg>
      </pc:sldChg>
      <pc:sldChg chg="delSp mod modNotesTx">
        <pc:chgData name="DOMINGUEZ, Morgane" userId="d29c428e-ee62-4017-a838-521138d5b01c" providerId="ADAL" clId="{1E339D87-746E-4935-B4FA-96B523452DA9}" dt="2025-03-11T07:29:36.699" v="42" actId="478"/>
        <pc:sldMkLst>
          <pc:docMk/>
          <pc:sldMk cId="2045906253" sldId="2147474669"/>
        </pc:sldMkLst>
        <pc:spChg chg="del">
          <ac:chgData name="DOMINGUEZ, Morgane" userId="d29c428e-ee62-4017-a838-521138d5b01c" providerId="ADAL" clId="{1E339D87-746E-4935-B4FA-96B523452DA9}" dt="2025-03-11T07:29:36.699" v="42" actId="478"/>
          <ac:spMkLst>
            <pc:docMk/>
            <pc:sldMk cId="2045906253" sldId="2147474669"/>
            <ac:spMk id="7" creationId="{29BB3367-1CCC-8115-9C7C-B8396AAB50C7}"/>
          </ac:spMkLst>
        </pc:spChg>
      </pc:sldChg>
      <pc:sldChg chg="delSp mod modNotesTx">
        <pc:chgData name="DOMINGUEZ, Morgane" userId="d29c428e-ee62-4017-a838-521138d5b01c" providerId="ADAL" clId="{1E339D87-746E-4935-B4FA-96B523452DA9}" dt="2025-03-11T07:29:40.169" v="43" actId="478"/>
        <pc:sldMkLst>
          <pc:docMk/>
          <pc:sldMk cId="1936861608" sldId="2147474670"/>
        </pc:sldMkLst>
        <pc:spChg chg="del">
          <ac:chgData name="DOMINGUEZ, Morgane" userId="d29c428e-ee62-4017-a838-521138d5b01c" providerId="ADAL" clId="{1E339D87-746E-4935-B4FA-96B523452DA9}" dt="2025-03-11T07:29:40.169" v="43" actId="478"/>
          <ac:spMkLst>
            <pc:docMk/>
            <pc:sldMk cId="1936861608" sldId="2147474670"/>
            <ac:spMk id="9" creationId="{4F7FFE9D-756B-17C6-1F1E-F6664506D381}"/>
          </ac:spMkLst>
        </pc:spChg>
      </pc:sldChg>
      <pc:sldChg chg="delSp mod modNotesTx">
        <pc:chgData name="DOMINGUEZ, Morgane" userId="d29c428e-ee62-4017-a838-521138d5b01c" providerId="ADAL" clId="{1E339D87-746E-4935-B4FA-96B523452DA9}" dt="2025-03-11T07:29:43.516" v="44" actId="478"/>
        <pc:sldMkLst>
          <pc:docMk/>
          <pc:sldMk cId="3876189536" sldId="2147474671"/>
        </pc:sldMkLst>
        <pc:spChg chg="del">
          <ac:chgData name="DOMINGUEZ, Morgane" userId="d29c428e-ee62-4017-a838-521138d5b01c" providerId="ADAL" clId="{1E339D87-746E-4935-B4FA-96B523452DA9}" dt="2025-03-11T07:29:43.516" v="44" actId="478"/>
          <ac:spMkLst>
            <pc:docMk/>
            <pc:sldMk cId="3876189536" sldId="2147474671"/>
            <ac:spMk id="7" creationId="{D3D9F921-2137-089F-0671-4EEB52BCCC96}"/>
          </ac:spMkLst>
        </pc:spChg>
      </pc:sldChg>
      <pc:sldChg chg="delSp mod modNotesTx">
        <pc:chgData name="DOMINGUEZ, Morgane" userId="d29c428e-ee62-4017-a838-521138d5b01c" providerId="ADAL" clId="{1E339D87-746E-4935-B4FA-96B523452DA9}" dt="2025-03-11T07:29:45.936" v="45" actId="478"/>
        <pc:sldMkLst>
          <pc:docMk/>
          <pc:sldMk cId="3602983191" sldId="2147474673"/>
        </pc:sldMkLst>
        <pc:spChg chg="del">
          <ac:chgData name="DOMINGUEZ, Morgane" userId="d29c428e-ee62-4017-a838-521138d5b01c" providerId="ADAL" clId="{1E339D87-746E-4935-B4FA-96B523452DA9}" dt="2025-03-11T07:29:45.936" v="45" actId="478"/>
          <ac:spMkLst>
            <pc:docMk/>
            <pc:sldMk cId="3602983191" sldId="2147474673"/>
            <ac:spMk id="17" creationId="{779CA044-A92C-5B67-7095-93EC9D95188F}"/>
          </ac:spMkLst>
        </pc:spChg>
      </pc:sldChg>
      <pc:sldChg chg="delSp mod modNotesTx">
        <pc:chgData name="DOMINGUEZ, Morgane" userId="d29c428e-ee62-4017-a838-521138d5b01c" providerId="ADAL" clId="{1E339D87-746E-4935-B4FA-96B523452DA9}" dt="2025-03-11T07:29:22.768" v="37" actId="478"/>
        <pc:sldMkLst>
          <pc:docMk/>
          <pc:sldMk cId="700141318" sldId="2147474674"/>
        </pc:sldMkLst>
        <pc:spChg chg="del">
          <ac:chgData name="DOMINGUEZ, Morgane" userId="d29c428e-ee62-4017-a838-521138d5b01c" providerId="ADAL" clId="{1E339D87-746E-4935-B4FA-96B523452DA9}" dt="2025-03-11T07:29:22.768" v="37" actId="478"/>
          <ac:spMkLst>
            <pc:docMk/>
            <pc:sldMk cId="700141318" sldId="2147474674"/>
            <ac:spMk id="9" creationId="{50D20C74-5B8A-1281-692F-DB7E5EF0ADC4}"/>
          </ac:spMkLst>
        </pc:spChg>
      </pc:sldChg>
      <pc:sldChg chg="delSp mod modNotesTx">
        <pc:chgData name="DOMINGUEZ, Morgane" userId="d29c428e-ee62-4017-a838-521138d5b01c" providerId="ADAL" clId="{1E339D87-746E-4935-B4FA-96B523452DA9}" dt="2025-03-11T07:29:09.627" v="33" actId="478"/>
        <pc:sldMkLst>
          <pc:docMk/>
          <pc:sldMk cId="2242695672" sldId="2147474675"/>
        </pc:sldMkLst>
        <pc:spChg chg="del">
          <ac:chgData name="DOMINGUEZ, Morgane" userId="d29c428e-ee62-4017-a838-521138d5b01c" providerId="ADAL" clId="{1E339D87-746E-4935-B4FA-96B523452DA9}" dt="2025-03-11T07:29:09.627" v="33" actId="478"/>
          <ac:spMkLst>
            <pc:docMk/>
            <pc:sldMk cId="2242695672" sldId="2147474675"/>
            <ac:spMk id="11" creationId="{8B2CCA48-1719-EC29-2F0F-AF0B502385A6}"/>
          </ac:spMkLst>
        </pc:spChg>
      </pc:sldChg>
      <pc:sldChg chg="delSp mod modNotesTx">
        <pc:chgData name="DOMINGUEZ, Morgane" userId="d29c428e-ee62-4017-a838-521138d5b01c" providerId="ADAL" clId="{1E339D87-746E-4935-B4FA-96B523452DA9}" dt="2025-03-11T07:29:13.544" v="34" actId="478"/>
        <pc:sldMkLst>
          <pc:docMk/>
          <pc:sldMk cId="3733307389" sldId="2147474676"/>
        </pc:sldMkLst>
        <pc:spChg chg="del">
          <ac:chgData name="DOMINGUEZ, Morgane" userId="d29c428e-ee62-4017-a838-521138d5b01c" providerId="ADAL" clId="{1E339D87-746E-4935-B4FA-96B523452DA9}" dt="2025-03-11T07:29:13.544" v="34" actId="478"/>
          <ac:spMkLst>
            <pc:docMk/>
            <pc:sldMk cId="3733307389" sldId="2147474676"/>
            <ac:spMk id="8" creationId="{7DD93B69-AC1B-E97A-86DC-B17EC959DB0D}"/>
          </ac:spMkLst>
        </pc:spChg>
      </pc:sldChg>
      <pc:sldChg chg="delSp mod modNotesTx">
        <pc:chgData name="DOMINGUEZ, Morgane" userId="d29c428e-ee62-4017-a838-521138d5b01c" providerId="ADAL" clId="{1E339D87-746E-4935-B4FA-96B523452DA9}" dt="2025-03-11T07:29:16.817" v="35" actId="478"/>
        <pc:sldMkLst>
          <pc:docMk/>
          <pc:sldMk cId="1641484314" sldId="2147474677"/>
        </pc:sldMkLst>
        <pc:spChg chg="del">
          <ac:chgData name="DOMINGUEZ, Morgane" userId="d29c428e-ee62-4017-a838-521138d5b01c" providerId="ADAL" clId="{1E339D87-746E-4935-B4FA-96B523452DA9}" dt="2025-03-11T07:29:16.817" v="35" actId="478"/>
          <ac:spMkLst>
            <pc:docMk/>
            <pc:sldMk cId="1641484314" sldId="2147474677"/>
            <ac:spMk id="9" creationId="{D8A275F9-D5CF-C92D-9429-BCFB13E8A61F}"/>
          </ac:spMkLst>
        </pc:spChg>
      </pc:sldChg>
      <pc:sldChg chg="delSp mod modNotesTx">
        <pc:chgData name="DOMINGUEZ, Morgane" userId="d29c428e-ee62-4017-a838-521138d5b01c" providerId="ADAL" clId="{1E339D87-746E-4935-B4FA-96B523452DA9}" dt="2025-03-11T07:29:25.018" v="38" actId="478"/>
        <pc:sldMkLst>
          <pc:docMk/>
          <pc:sldMk cId="2091981546" sldId="2147474679"/>
        </pc:sldMkLst>
        <pc:spChg chg="del">
          <ac:chgData name="DOMINGUEZ, Morgane" userId="d29c428e-ee62-4017-a838-521138d5b01c" providerId="ADAL" clId="{1E339D87-746E-4935-B4FA-96B523452DA9}" dt="2025-03-11T07:29:25.018" v="38" actId="478"/>
          <ac:spMkLst>
            <pc:docMk/>
            <pc:sldMk cId="2091981546" sldId="2147474679"/>
            <ac:spMk id="10" creationId="{9AD77AEF-96B7-2E81-546D-852F2530924F}"/>
          </ac:spMkLst>
        </pc:spChg>
      </pc:sldChg>
      <pc:sldChg chg="delSp mod modNotesTx">
        <pc:chgData name="DOMINGUEZ, Morgane" userId="d29c428e-ee62-4017-a838-521138d5b01c" providerId="ADAL" clId="{1E339D87-746E-4935-B4FA-96B523452DA9}" dt="2025-03-11T07:29:27.973" v="39" actId="478"/>
        <pc:sldMkLst>
          <pc:docMk/>
          <pc:sldMk cId="1759867995" sldId="2147474680"/>
        </pc:sldMkLst>
        <pc:spChg chg="del">
          <ac:chgData name="DOMINGUEZ, Morgane" userId="d29c428e-ee62-4017-a838-521138d5b01c" providerId="ADAL" clId="{1E339D87-746E-4935-B4FA-96B523452DA9}" dt="2025-03-11T07:29:27.973" v="39" actId="478"/>
          <ac:spMkLst>
            <pc:docMk/>
            <pc:sldMk cId="1759867995" sldId="2147474680"/>
            <ac:spMk id="11" creationId="{C63CCF4C-9D63-DBCC-95E8-BE46BE6D9969}"/>
          </ac:spMkLst>
        </pc:spChg>
      </pc:sldChg>
      <pc:sldChg chg="delSp mod modNotesTx">
        <pc:chgData name="DOMINGUEZ, Morgane" userId="d29c428e-ee62-4017-a838-521138d5b01c" providerId="ADAL" clId="{1E339D87-746E-4935-B4FA-96B523452DA9}" dt="2025-03-11T07:29:30.116" v="40" actId="478"/>
        <pc:sldMkLst>
          <pc:docMk/>
          <pc:sldMk cId="783526128" sldId="2147474681"/>
        </pc:sldMkLst>
        <pc:spChg chg="del">
          <ac:chgData name="DOMINGUEZ, Morgane" userId="d29c428e-ee62-4017-a838-521138d5b01c" providerId="ADAL" clId="{1E339D87-746E-4935-B4FA-96B523452DA9}" dt="2025-03-11T07:29:30.116" v="40" actId="478"/>
          <ac:spMkLst>
            <pc:docMk/>
            <pc:sldMk cId="783526128" sldId="2147474681"/>
            <ac:spMk id="7" creationId="{5320338B-3A37-B3F6-2767-1C763E01100E}"/>
          </ac:spMkLst>
        </pc:spChg>
      </pc:sldChg>
      <pc:sldChg chg="delSp mod modNotesTx">
        <pc:chgData name="DOMINGUEZ, Morgane" userId="d29c428e-ee62-4017-a838-521138d5b01c" providerId="ADAL" clId="{1E339D87-746E-4935-B4FA-96B523452DA9}" dt="2025-03-11T07:29:19.892" v="36" actId="478"/>
        <pc:sldMkLst>
          <pc:docMk/>
          <pc:sldMk cId="666994413" sldId="2147474682"/>
        </pc:sldMkLst>
        <pc:spChg chg="del">
          <ac:chgData name="DOMINGUEZ, Morgane" userId="d29c428e-ee62-4017-a838-521138d5b01c" providerId="ADAL" clId="{1E339D87-746E-4935-B4FA-96B523452DA9}" dt="2025-03-11T07:29:19.892" v="36" actId="478"/>
          <ac:spMkLst>
            <pc:docMk/>
            <pc:sldMk cId="666994413" sldId="2147474682"/>
            <ac:spMk id="8" creationId="{A528BE06-E156-BB13-D24C-690AD93860FF}"/>
          </ac:spMkLst>
        </pc:spChg>
      </pc:sldChg>
    </pc:docChg>
  </pc:docChgLst>
  <pc:docChgLst>
    <pc:chgData name="DOMINGUEZ, Morgane" userId="d29c428e-ee62-4017-a838-521138d5b01c" providerId="ADAL" clId="{5326A507-DEF3-4037-B08B-786129EF6921}"/>
    <pc:docChg chg="undo custSel modSld">
      <pc:chgData name="DOMINGUEZ, Morgane" userId="d29c428e-ee62-4017-a838-521138d5b01c" providerId="ADAL" clId="{5326A507-DEF3-4037-B08B-786129EF6921}" dt="2025-04-04T15:09:12.600" v="2240" actId="20577"/>
      <pc:docMkLst>
        <pc:docMk/>
      </pc:docMkLst>
      <pc:sldChg chg="addSp delSp modSp mod modTransition delAnim modAnim">
        <pc:chgData name="DOMINGUEZ, Morgane" userId="d29c428e-ee62-4017-a838-521138d5b01c" providerId="ADAL" clId="{5326A507-DEF3-4037-B08B-786129EF6921}" dt="2025-04-04T14:51:53.569" v="2230"/>
        <pc:sldMkLst>
          <pc:docMk/>
          <pc:sldMk cId="3811128158" sldId="850"/>
        </pc:sldMkLst>
        <pc:picChg chg="add del mod">
          <ac:chgData name="DOMINGUEZ, Morgane" userId="d29c428e-ee62-4017-a838-521138d5b01c" providerId="ADAL" clId="{5326A507-DEF3-4037-B08B-786129EF6921}" dt="2025-04-01T15:00:55.050" v="1565" actId="478"/>
          <ac:picMkLst>
            <pc:docMk/>
            <pc:sldMk cId="3811128158" sldId="850"/>
            <ac:picMk id="2" creationId="{076DE4EC-9930-265D-538A-E7282D24D750}"/>
          </ac:picMkLst>
        </pc:picChg>
        <pc:picChg chg="add mod">
          <ac:chgData name="DOMINGUEZ, Morgane" userId="d29c428e-ee62-4017-a838-521138d5b01c" providerId="ADAL" clId="{5326A507-DEF3-4037-B08B-786129EF6921}" dt="2025-04-01T14:59:32.112" v="1558" actId="14100"/>
          <ac:picMkLst>
            <pc:docMk/>
            <pc:sldMk cId="3811128158" sldId="850"/>
            <ac:picMk id="3" creationId="{42DDFCFA-45A8-191B-4866-964E51A7BAE5}"/>
          </ac:picMkLst>
        </pc:picChg>
        <pc:picChg chg="del">
          <ac:chgData name="DOMINGUEZ, Morgane" userId="d29c428e-ee62-4017-a838-521138d5b01c" providerId="ADAL" clId="{5326A507-DEF3-4037-B08B-786129EF6921}" dt="2025-03-13T08:21:34.795" v="0" actId="478"/>
          <ac:picMkLst>
            <pc:docMk/>
            <pc:sldMk cId="3811128158" sldId="850"/>
            <ac:picMk id="4" creationId="{13A7B529-BF3E-737A-4005-0DB60C54E5C0}"/>
          </ac:picMkLst>
        </pc:picChg>
        <pc:picChg chg="add mod">
          <ac:chgData name="DOMINGUEZ, Morgane" userId="d29c428e-ee62-4017-a838-521138d5b01c" providerId="ADAL" clId="{5326A507-DEF3-4037-B08B-786129EF6921}" dt="2025-04-01T15:01:05.163" v="1567" actId="1076"/>
          <ac:picMkLst>
            <pc:docMk/>
            <pc:sldMk cId="3811128158" sldId="850"/>
            <ac:picMk id="4" creationId="{CFB52888-FC0D-8849-F0EA-F668551CE11D}"/>
          </ac:picMkLst>
        </pc:picChg>
      </pc:sldChg>
      <pc:sldChg chg="addSp delSp modSp mod modTransition modAnim">
        <pc:chgData name="DOMINGUEZ, Morgane" userId="d29c428e-ee62-4017-a838-521138d5b01c" providerId="ADAL" clId="{5326A507-DEF3-4037-B08B-786129EF6921}" dt="2025-04-01T15:07:47.416" v="1593" actId="108"/>
        <pc:sldMkLst>
          <pc:docMk/>
          <pc:sldMk cId="0" sldId="854"/>
        </pc:sldMkLst>
        <pc:spChg chg="mod topLvl">
          <ac:chgData name="DOMINGUEZ, Morgane" userId="d29c428e-ee62-4017-a838-521138d5b01c" providerId="ADAL" clId="{5326A507-DEF3-4037-B08B-786129EF6921}" dt="2025-04-01T15:05:55.128" v="1582" actId="164"/>
          <ac:spMkLst>
            <pc:docMk/>
            <pc:sldMk cId="0" sldId="854"/>
            <ac:spMk id="18" creationId="{4EEB143F-D969-4FF3-3CBC-EF8E1120F979}"/>
          </ac:spMkLst>
        </pc:spChg>
        <pc:spChg chg="mod topLvl">
          <ac:chgData name="DOMINGUEZ, Morgane" userId="d29c428e-ee62-4017-a838-521138d5b01c" providerId="ADAL" clId="{5326A507-DEF3-4037-B08B-786129EF6921}" dt="2025-04-01T15:05:55.128" v="1582" actId="164"/>
          <ac:spMkLst>
            <pc:docMk/>
            <pc:sldMk cId="0" sldId="854"/>
            <ac:spMk id="19" creationId="{742F53D3-095C-BEA1-9969-10B381A87CB3}"/>
          </ac:spMkLst>
        </pc:spChg>
        <pc:spChg chg="mod topLvl">
          <ac:chgData name="DOMINGUEZ, Morgane" userId="d29c428e-ee62-4017-a838-521138d5b01c" providerId="ADAL" clId="{5326A507-DEF3-4037-B08B-786129EF6921}" dt="2025-04-01T15:05:55.128" v="1582" actId="164"/>
          <ac:spMkLst>
            <pc:docMk/>
            <pc:sldMk cId="0" sldId="854"/>
            <ac:spMk id="20" creationId="{6BAB5282-636C-49C9-8906-400122A811EC}"/>
          </ac:spMkLst>
        </pc:spChg>
        <pc:spChg chg="mod">
          <ac:chgData name="DOMINGUEZ, Morgane" userId="d29c428e-ee62-4017-a838-521138d5b01c" providerId="ADAL" clId="{5326A507-DEF3-4037-B08B-786129EF6921}" dt="2025-04-01T15:07:47.416" v="1593" actId="108"/>
          <ac:spMkLst>
            <pc:docMk/>
            <pc:sldMk cId="0" sldId="854"/>
            <ac:spMk id="21" creationId="{F0819B31-1A4C-E4E2-2809-5FC874398A98}"/>
          </ac:spMkLst>
        </pc:spChg>
        <pc:grpChg chg="del mod">
          <ac:chgData name="DOMINGUEZ, Morgane" userId="d29c428e-ee62-4017-a838-521138d5b01c" providerId="ADAL" clId="{5326A507-DEF3-4037-B08B-786129EF6921}" dt="2025-03-13T08:22:12.417" v="11" actId="165"/>
          <ac:grpSpMkLst>
            <pc:docMk/>
            <pc:sldMk cId="0" sldId="854"/>
            <ac:grpSpMk id="2" creationId="{EA2A7A37-38C9-B795-3AB6-55B1F7B301E0}"/>
          </ac:grpSpMkLst>
        </pc:grpChg>
        <pc:grpChg chg="add mod">
          <ac:chgData name="DOMINGUEZ, Morgane" userId="d29c428e-ee62-4017-a838-521138d5b01c" providerId="ADAL" clId="{5326A507-DEF3-4037-B08B-786129EF6921}" dt="2025-04-01T15:05:55.128" v="1582" actId="164"/>
          <ac:grpSpMkLst>
            <pc:docMk/>
            <pc:sldMk cId="0" sldId="854"/>
            <ac:grpSpMk id="7" creationId="{0B219B16-F828-F525-69CB-160D3487715E}"/>
          </ac:grpSpMkLst>
        </pc:grpChg>
        <pc:picChg chg="add mod">
          <ac:chgData name="DOMINGUEZ, Morgane" userId="d29c428e-ee62-4017-a838-521138d5b01c" providerId="ADAL" clId="{5326A507-DEF3-4037-B08B-786129EF6921}" dt="2025-04-01T15:04:32.277" v="1574" actId="1076"/>
          <ac:picMkLst>
            <pc:docMk/>
            <pc:sldMk cId="0" sldId="854"/>
            <ac:picMk id="2" creationId="{70A82F60-9B78-91AF-29E9-ABE75EABF1A3}"/>
          </ac:picMkLst>
        </pc:picChg>
      </pc:sldChg>
      <pc:sldChg chg="addSp delSp modSp mod modTransition modAnim">
        <pc:chgData name="DOMINGUEZ, Morgane" userId="d29c428e-ee62-4017-a838-521138d5b01c" providerId="ADAL" clId="{5326A507-DEF3-4037-B08B-786129EF6921}" dt="2025-04-03T07:17:26.890" v="1953"/>
        <pc:sldMkLst>
          <pc:docMk/>
          <pc:sldMk cId="2760534912" sldId="2147474607"/>
        </pc:sldMkLst>
        <pc:spChg chg="del">
          <ac:chgData name="DOMINGUEZ, Morgane" userId="d29c428e-ee62-4017-a838-521138d5b01c" providerId="ADAL" clId="{5326A507-DEF3-4037-B08B-786129EF6921}" dt="2025-04-01T16:59:33.893" v="1899" actId="478"/>
          <ac:spMkLst>
            <pc:docMk/>
            <pc:sldMk cId="2760534912" sldId="2147474607"/>
            <ac:spMk id="2" creationId="{BA10A717-2FE7-BE62-279F-7A43BDD80B8C}"/>
          </ac:spMkLst>
        </pc:spChg>
        <pc:spChg chg="mod">
          <ac:chgData name="DOMINGUEZ, Morgane" userId="d29c428e-ee62-4017-a838-521138d5b01c" providerId="ADAL" clId="{5326A507-DEF3-4037-B08B-786129EF6921}" dt="2025-03-13T09:15:34.239" v="1519" actId="21"/>
          <ac:spMkLst>
            <pc:docMk/>
            <pc:sldMk cId="2760534912" sldId="2147474607"/>
            <ac:spMk id="3" creationId="{B48F4DB3-9067-B35E-DC8B-8498CDCAFC3E}"/>
          </ac:spMkLst>
        </pc:spChg>
        <pc:spChg chg="del mod">
          <ac:chgData name="DOMINGUEZ, Morgane" userId="d29c428e-ee62-4017-a838-521138d5b01c" providerId="ADAL" clId="{5326A507-DEF3-4037-B08B-786129EF6921}" dt="2025-04-01T16:59:32.244" v="1898" actId="478"/>
          <ac:spMkLst>
            <pc:docMk/>
            <pc:sldMk cId="2760534912" sldId="2147474607"/>
            <ac:spMk id="4" creationId="{91477613-04BF-3E6B-4724-229C2A199C40}"/>
          </ac:spMkLst>
        </pc:spChg>
        <pc:spChg chg="add mod">
          <ac:chgData name="DOMINGUEZ, Morgane" userId="d29c428e-ee62-4017-a838-521138d5b01c" providerId="ADAL" clId="{5326A507-DEF3-4037-B08B-786129EF6921}" dt="2025-04-01T16:59:34.980" v="1900"/>
          <ac:spMkLst>
            <pc:docMk/>
            <pc:sldMk cId="2760534912" sldId="2147474607"/>
            <ac:spMk id="6" creationId="{09347135-DD65-934C-1EEF-4CCA9B222AA2}"/>
          </ac:spMkLst>
        </pc:spChg>
        <pc:spChg chg="add mod">
          <ac:chgData name="DOMINGUEZ, Morgane" userId="d29c428e-ee62-4017-a838-521138d5b01c" providerId="ADAL" clId="{5326A507-DEF3-4037-B08B-786129EF6921}" dt="2025-04-01T16:59:34.980" v="1900"/>
          <ac:spMkLst>
            <pc:docMk/>
            <pc:sldMk cId="2760534912" sldId="2147474607"/>
            <ac:spMk id="7" creationId="{5609DBDC-903B-E6A2-F432-ED85F11ABB00}"/>
          </ac:spMkLst>
        </pc:spChg>
        <pc:spChg chg="add del mod">
          <ac:chgData name="DOMINGUEZ, Morgane" userId="d29c428e-ee62-4017-a838-521138d5b01c" providerId="ADAL" clId="{5326A507-DEF3-4037-B08B-786129EF6921}" dt="2025-04-03T07:15:17.305" v="1944" actId="478"/>
          <ac:spMkLst>
            <pc:docMk/>
            <pc:sldMk cId="2760534912" sldId="2147474607"/>
            <ac:spMk id="8" creationId="{2F5EE163-5DFE-694B-6E13-D31198DCFC76}"/>
          </ac:spMkLst>
        </pc:spChg>
        <pc:picChg chg="add mod">
          <ac:chgData name="DOMINGUEZ, Morgane" userId="d29c428e-ee62-4017-a838-521138d5b01c" providerId="ADAL" clId="{5326A507-DEF3-4037-B08B-786129EF6921}" dt="2025-04-03T07:17:17.221" v="1952" actId="1076"/>
          <ac:picMkLst>
            <pc:docMk/>
            <pc:sldMk cId="2760534912" sldId="2147474607"/>
            <ac:picMk id="2" creationId="{7C07F626-BD50-B504-6CB9-C568D38A39DE}"/>
          </ac:picMkLst>
        </pc:picChg>
        <pc:picChg chg="mod">
          <ac:chgData name="DOMINGUEZ, Morgane" userId="d29c428e-ee62-4017-a838-521138d5b01c" providerId="ADAL" clId="{5326A507-DEF3-4037-B08B-786129EF6921}" dt="2025-03-13T08:59:24.770" v="1099" actId="1076"/>
          <ac:picMkLst>
            <pc:docMk/>
            <pc:sldMk cId="2760534912" sldId="2147474607"/>
            <ac:picMk id="9" creationId="{3909DE83-C784-F0B1-16CA-E7CA6A78B582}"/>
          </ac:picMkLst>
        </pc:picChg>
      </pc:sldChg>
      <pc:sldChg chg="addSp delSp modSp mod modTransition modAnim">
        <pc:chgData name="DOMINGUEZ, Morgane" userId="d29c428e-ee62-4017-a838-521138d5b01c" providerId="ADAL" clId="{5326A507-DEF3-4037-B08B-786129EF6921}" dt="2025-04-03T07:18:58.329" v="1959" actId="1076"/>
        <pc:sldMkLst>
          <pc:docMk/>
          <pc:sldMk cId="2157614585" sldId="2147474610"/>
        </pc:sldMkLst>
        <pc:spChg chg="del mod">
          <ac:chgData name="DOMINGUEZ, Morgane" userId="d29c428e-ee62-4017-a838-521138d5b01c" providerId="ADAL" clId="{5326A507-DEF3-4037-B08B-786129EF6921}" dt="2025-03-13T09:00:09.055" v="1115" actId="21"/>
          <ac:spMkLst>
            <pc:docMk/>
            <pc:sldMk cId="2157614585" sldId="2147474610"/>
            <ac:spMk id="2" creationId="{BC0AAA55-FFCE-0F69-1DA0-03D933BDA6FC}"/>
          </ac:spMkLst>
        </pc:spChg>
        <pc:spChg chg="add mod">
          <ac:chgData name="DOMINGUEZ, Morgane" userId="d29c428e-ee62-4017-a838-521138d5b01c" providerId="ADAL" clId="{5326A507-DEF3-4037-B08B-786129EF6921}" dt="2025-03-13T09:15:37.705" v="1520" actId="21"/>
          <ac:spMkLst>
            <pc:docMk/>
            <pc:sldMk cId="2157614585" sldId="2147474610"/>
            <ac:spMk id="3" creationId="{2FC80563-40FE-EEA6-9D57-3F84EDCF0CD7}"/>
          </ac:spMkLst>
        </pc:spChg>
        <pc:picChg chg="add mod">
          <ac:chgData name="DOMINGUEZ, Morgane" userId="d29c428e-ee62-4017-a838-521138d5b01c" providerId="ADAL" clId="{5326A507-DEF3-4037-B08B-786129EF6921}" dt="2025-04-03T07:18:58.329" v="1959" actId="1076"/>
          <ac:picMkLst>
            <pc:docMk/>
            <pc:sldMk cId="2157614585" sldId="2147474610"/>
            <ac:picMk id="2" creationId="{B2F5744D-31A0-A605-B4D2-E72E7AE9470F}"/>
          </ac:picMkLst>
        </pc:picChg>
      </pc:sldChg>
      <pc:sldChg chg="addSp delSp modSp mod modTransition modAnim">
        <pc:chgData name="DOMINGUEZ, Morgane" userId="d29c428e-ee62-4017-a838-521138d5b01c" providerId="ADAL" clId="{5326A507-DEF3-4037-B08B-786129EF6921}" dt="2025-04-03T07:20:56.566" v="1968"/>
        <pc:sldMkLst>
          <pc:docMk/>
          <pc:sldMk cId="1163143416" sldId="2147474611"/>
        </pc:sldMkLst>
        <pc:spChg chg="mod">
          <ac:chgData name="DOMINGUEZ, Morgane" userId="d29c428e-ee62-4017-a838-521138d5b01c" providerId="ADAL" clId="{5326A507-DEF3-4037-B08B-786129EF6921}" dt="2025-03-13T09:01:08.274" v="1195" actId="20577"/>
          <ac:spMkLst>
            <pc:docMk/>
            <pc:sldMk cId="1163143416" sldId="2147474611"/>
            <ac:spMk id="2" creationId="{66C5790C-4414-4661-C63C-E303139C61EC}"/>
          </ac:spMkLst>
        </pc:spChg>
        <pc:spChg chg="del">
          <ac:chgData name="DOMINGUEZ, Morgane" userId="d29c428e-ee62-4017-a838-521138d5b01c" providerId="ADAL" clId="{5326A507-DEF3-4037-B08B-786129EF6921}" dt="2025-04-01T16:59:42.047" v="1903" actId="478"/>
          <ac:spMkLst>
            <pc:docMk/>
            <pc:sldMk cId="1163143416" sldId="2147474611"/>
            <ac:spMk id="3" creationId="{005541ED-7618-ED58-E18C-3BF1AC38BD63}"/>
          </ac:spMkLst>
        </pc:spChg>
        <pc:spChg chg="del mod">
          <ac:chgData name="DOMINGUEZ, Morgane" userId="d29c428e-ee62-4017-a838-521138d5b01c" providerId="ADAL" clId="{5326A507-DEF3-4037-B08B-786129EF6921}" dt="2025-04-01T16:59:40.471" v="1902" actId="478"/>
          <ac:spMkLst>
            <pc:docMk/>
            <pc:sldMk cId="1163143416" sldId="2147474611"/>
            <ac:spMk id="4" creationId="{04B1239F-72E3-2E21-E81B-D4076D1F53F5}"/>
          </ac:spMkLst>
        </pc:spChg>
        <pc:spChg chg="add mod">
          <ac:chgData name="DOMINGUEZ, Morgane" userId="d29c428e-ee62-4017-a838-521138d5b01c" providerId="ADAL" clId="{5326A507-DEF3-4037-B08B-786129EF6921}" dt="2025-04-01T16:59:42.672" v="1904"/>
          <ac:spMkLst>
            <pc:docMk/>
            <pc:sldMk cId="1163143416" sldId="2147474611"/>
            <ac:spMk id="7" creationId="{1F5CC39A-0AF5-D390-7988-5347020B37A1}"/>
          </ac:spMkLst>
        </pc:spChg>
        <pc:spChg chg="add mod">
          <ac:chgData name="DOMINGUEZ, Morgane" userId="d29c428e-ee62-4017-a838-521138d5b01c" providerId="ADAL" clId="{5326A507-DEF3-4037-B08B-786129EF6921}" dt="2025-04-01T16:59:42.672" v="1904"/>
          <ac:spMkLst>
            <pc:docMk/>
            <pc:sldMk cId="1163143416" sldId="2147474611"/>
            <ac:spMk id="8" creationId="{775FC92C-0912-210A-9E21-3274AA5D208B}"/>
          </ac:spMkLst>
        </pc:spChg>
        <pc:picChg chg="add mod">
          <ac:chgData name="DOMINGUEZ, Morgane" userId="d29c428e-ee62-4017-a838-521138d5b01c" providerId="ADAL" clId="{5326A507-DEF3-4037-B08B-786129EF6921}" dt="2025-04-03T07:20:47.178" v="1967" actId="1076"/>
          <ac:picMkLst>
            <pc:docMk/>
            <pc:sldMk cId="1163143416" sldId="2147474611"/>
            <ac:picMk id="3" creationId="{73856CE0-A48C-96CD-EA45-1A4D27AE50A5}"/>
          </ac:picMkLst>
        </pc:picChg>
      </pc:sldChg>
      <pc:sldChg chg="addSp delSp modSp mod modTransition modAnim">
        <pc:chgData name="DOMINGUEZ, Morgane" userId="d29c428e-ee62-4017-a838-521138d5b01c" providerId="ADAL" clId="{5326A507-DEF3-4037-B08B-786129EF6921}" dt="2025-04-03T07:22:21.555" v="1974" actId="1076"/>
        <pc:sldMkLst>
          <pc:docMk/>
          <pc:sldMk cId="4230200921" sldId="2147474612"/>
        </pc:sldMkLst>
        <pc:spChg chg="del mod">
          <ac:chgData name="DOMINGUEZ, Morgane" userId="d29c428e-ee62-4017-a838-521138d5b01c" providerId="ADAL" clId="{5326A507-DEF3-4037-B08B-786129EF6921}" dt="2025-03-13T09:01:33.688" v="1200" actId="478"/>
          <ac:spMkLst>
            <pc:docMk/>
            <pc:sldMk cId="4230200921" sldId="2147474612"/>
            <ac:spMk id="2" creationId="{B0836D89-4A16-3C4F-244D-47A3C3F98D9B}"/>
          </ac:spMkLst>
        </pc:spChg>
        <pc:spChg chg="add mod">
          <ac:chgData name="DOMINGUEZ, Morgane" userId="d29c428e-ee62-4017-a838-521138d5b01c" providerId="ADAL" clId="{5326A507-DEF3-4037-B08B-786129EF6921}" dt="2025-03-13T09:01:38.737" v="1202" actId="14100"/>
          <ac:spMkLst>
            <pc:docMk/>
            <pc:sldMk cId="4230200921" sldId="2147474612"/>
            <ac:spMk id="3" creationId="{51C7F809-A005-F8A0-0649-36D3437A8200}"/>
          </ac:spMkLst>
        </pc:spChg>
        <pc:picChg chg="add mod">
          <ac:chgData name="DOMINGUEZ, Morgane" userId="d29c428e-ee62-4017-a838-521138d5b01c" providerId="ADAL" clId="{5326A507-DEF3-4037-B08B-786129EF6921}" dt="2025-04-03T07:22:21.555" v="1974" actId="1076"/>
          <ac:picMkLst>
            <pc:docMk/>
            <pc:sldMk cId="4230200921" sldId="2147474612"/>
            <ac:picMk id="2" creationId="{4BCC4B65-0523-F54C-B3AA-74B3359398FB}"/>
          </ac:picMkLst>
        </pc:picChg>
      </pc:sldChg>
      <pc:sldChg chg="addSp delSp modSp mod modTransition modAnim">
        <pc:chgData name="DOMINGUEZ, Morgane" userId="d29c428e-ee62-4017-a838-521138d5b01c" providerId="ADAL" clId="{5326A507-DEF3-4037-B08B-786129EF6921}" dt="2025-04-03T08:01:56.082" v="2225" actId="1076"/>
        <pc:sldMkLst>
          <pc:docMk/>
          <pc:sldMk cId="3750282615" sldId="2147474613"/>
        </pc:sldMkLst>
        <pc:spChg chg="mod">
          <ac:chgData name="DOMINGUEZ, Morgane" userId="d29c428e-ee62-4017-a838-521138d5b01c" providerId="ADAL" clId="{5326A507-DEF3-4037-B08B-786129EF6921}" dt="2025-03-13T09:02:04.376" v="1229" actId="20577"/>
          <ac:spMkLst>
            <pc:docMk/>
            <pc:sldMk cId="3750282615" sldId="2147474613"/>
            <ac:spMk id="2" creationId="{66C5790C-4414-4661-C63C-E303139C61EC}"/>
          </ac:spMkLst>
        </pc:spChg>
        <pc:spChg chg="del">
          <ac:chgData name="DOMINGUEZ, Morgane" userId="d29c428e-ee62-4017-a838-521138d5b01c" providerId="ADAL" clId="{5326A507-DEF3-4037-B08B-786129EF6921}" dt="2025-04-01T16:59:49.967" v="1906" actId="478"/>
          <ac:spMkLst>
            <pc:docMk/>
            <pc:sldMk cId="3750282615" sldId="2147474613"/>
            <ac:spMk id="4" creationId="{B9E0192E-FA0D-461F-EAC9-5EB7EBD1B4EF}"/>
          </ac:spMkLst>
        </pc:spChg>
        <pc:spChg chg="del mod">
          <ac:chgData name="DOMINGUEZ, Morgane" userId="d29c428e-ee62-4017-a838-521138d5b01c" providerId="ADAL" clId="{5326A507-DEF3-4037-B08B-786129EF6921}" dt="2025-04-01T16:59:48.187" v="1905" actId="478"/>
          <ac:spMkLst>
            <pc:docMk/>
            <pc:sldMk cId="3750282615" sldId="2147474613"/>
            <ac:spMk id="6" creationId="{53487CC9-0C12-F56D-73F1-3A18A6DDEE49}"/>
          </ac:spMkLst>
        </pc:spChg>
        <pc:spChg chg="add mod">
          <ac:chgData name="DOMINGUEZ, Morgane" userId="d29c428e-ee62-4017-a838-521138d5b01c" providerId="ADAL" clId="{5326A507-DEF3-4037-B08B-786129EF6921}" dt="2025-04-01T16:59:50.613" v="1907"/>
          <ac:spMkLst>
            <pc:docMk/>
            <pc:sldMk cId="3750282615" sldId="2147474613"/>
            <ac:spMk id="7" creationId="{094960B3-1524-E928-B1C2-BD78FBCE8A36}"/>
          </ac:spMkLst>
        </pc:spChg>
        <pc:spChg chg="add mod">
          <ac:chgData name="DOMINGUEZ, Morgane" userId="d29c428e-ee62-4017-a838-521138d5b01c" providerId="ADAL" clId="{5326A507-DEF3-4037-B08B-786129EF6921}" dt="2025-04-01T16:59:50.613" v="1907"/>
          <ac:spMkLst>
            <pc:docMk/>
            <pc:sldMk cId="3750282615" sldId="2147474613"/>
            <ac:spMk id="8" creationId="{0D8B3375-3955-8395-C2FF-959958D64ED8}"/>
          </ac:spMkLst>
        </pc:spChg>
        <pc:picChg chg="mod">
          <ac:chgData name="DOMINGUEZ, Morgane" userId="d29c428e-ee62-4017-a838-521138d5b01c" providerId="ADAL" clId="{5326A507-DEF3-4037-B08B-786129EF6921}" dt="2025-04-03T08:01:56.082" v="2225" actId="1076"/>
          <ac:picMkLst>
            <pc:docMk/>
            <pc:sldMk cId="3750282615" sldId="2147474613"/>
            <ac:picMk id="3" creationId="{C7C1E6AA-04E1-B549-222B-F8A45E8495D1}"/>
          </ac:picMkLst>
        </pc:picChg>
        <pc:picChg chg="add mod">
          <ac:chgData name="DOMINGUEZ, Morgane" userId="d29c428e-ee62-4017-a838-521138d5b01c" providerId="ADAL" clId="{5326A507-DEF3-4037-B08B-786129EF6921}" dt="2025-04-03T07:25:17.916" v="1982" actId="1076"/>
          <ac:picMkLst>
            <pc:docMk/>
            <pc:sldMk cId="3750282615" sldId="2147474613"/>
            <ac:picMk id="4" creationId="{A2D7904E-EB93-39A1-CA4E-7C2B690B0184}"/>
          </ac:picMkLst>
        </pc:picChg>
      </pc:sldChg>
      <pc:sldChg chg="addSp delSp modSp mod modTransition modAnim">
        <pc:chgData name="DOMINGUEZ, Morgane" userId="d29c428e-ee62-4017-a838-521138d5b01c" providerId="ADAL" clId="{5326A507-DEF3-4037-B08B-786129EF6921}" dt="2025-04-03T07:26:41.953" v="1990" actId="1076"/>
        <pc:sldMkLst>
          <pc:docMk/>
          <pc:sldMk cId="121190327" sldId="2147474614"/>
        </pc:sldMkLst>
        <pc:spChg chg="add mod">
          <ac:chgData name="DOMINGUEZ, Morgane" userId="d29c428e-ee62-4017-a838-521138d5b01c" providerId="ADAL" clId="{5326A507-DEF3-4037-B08B-786129EF6921}" dt="2025-03-13T09:02:33.499" v="1236" actId="1076"/>
          <ac:spMkLst>
            <pc:docMk/>
            <pc:sldMk cId="121190327" sldId="2147474614"/>
            <ac:spMk id="2" creationId="{5474A74F-4726-0B36-60D6-466FC9ED11D2}"/>
          </ac:spMkLst>
        </pc:spChg>
        <pc:spChg chg="del">
          <ac:chgData name="DOMINGUEZ, Morgane" userId="d29c428e-ee62-4017-a838-521138d5b01c" providerId="ADAL" clId="{5326A507-DEF3-4037-B08B-786129EF6921}" dt="2025-03-13T09:02:29.515" v="1235" actId="21"/>
          <ac:spMkLst>
            <pc:docMk/>
            <pc:sldMk cId="121190327" sldId="2147474614"/>
            <ac:spMk id="3" creationId="{D1E71467-9842-D823-0BC8-1153BE2B1273}"/>
          </ac:spMkLst>
        </pc:spChg>
        <pc:picChg chg="add mod">
          <ac:chgData name="DOMINGUEZ, Morgane" userId="d29c428e-ee62-4017-a838-521138d5b01c" providerId="ADAL" clId="{5326A507-DEF3-4037-B08B-786129EF6921}" dt="2025-04-03T07:26:41.953" v="1990" actId="1076"/>
          <ac:picMkLst>
            <pc:docMk/>
            <pc:sldMk cId="121190327" sldId="2147474614"/>
            <ac:picMk id="3" creationId="{C3AEF4EC-F252-C00C-BF38-AC8CE550C9F9}"/>
          </ac:picMkLst>
        </pc:picChg>
      </pc:sldChg>
      <pc:sldChg chg="addSp delSp modSp mod modTransition modAnim">
        <pc:chgData name="DOMINGUEZ, Morgane" userId="d29c428e-ee62-4017-a838-521138d5b01c" providerId="ADAL" clId="{5326A507-DEF3-4037-B08B-786129EF6921}" dt="2025-04-01T16:58:59.341" v="1897"/>
        <pc:sldMkLst>
          <pc:docMk/>
          <pc:sldMk cId="4257536088" sldId="2147474615"/>
        </pc:sldMkLst>
        <pc:picChg chg="add mod">
          <ac:chgData name="DOMINGUEZ, Morgane" userId="d29c428e-ee62-4017-a838-521138d5b01c" providerId="ADAL" clId="{5326A507-DEF3-4037-B08B-786129EF6921}" dt="2025-03-13T08:57:23.286" v="946"/>
          <ac:picMkLst>
            <pc:docMk/>
            <pc:sldMk cId="4257536088" sldId="2147474615"/>
            <ac:picMk id="2" creationId="{8D368623-5BBD-7D2B-73BE-EADFFAF6120B}"/>
          </ac:picMkLst>
        </pc:picChg>
        <pc:picChg chg="add mod">
          <ac:chgData name="DOMINGUEZ, Morgane" userId="d29c428e-ee62-4017-a838-521138d5b01c" providerId="ADAL" clId="{5326A507-DEF3-4037-B08B-786129EF6921}" dt="2025-04-01T16:58:50.248" v="1892" actId="1076"/>
          <ac:picMkLst>
            <pc:docMk/>
            <pc:sldMk cId="4257536088" sldId="2147474615"/>
            <ac:picMk id="3" creationId="{95DEAC20-D0D5-BD21-D91F-80A6C0CBE6A8}"/>
          </ac:picMkLst>
        </pc:picChg>
        <pc:picChg chg="del">
          <ac:chgData name="DOMINGUEZ, Morgane" userId="d29c428e-ee62-4017-a838-521138d5b01c" providerId="ADAL" clId="{5326A507-DEF3-4037-B08B-786129EF6921}" dt="2025-03-13T08:57:22.784" v="945" actId="478"/>
          <ac:picMkLst>
            <pc:docMk/>
            <pc:sldMk cId="4257536088" sldId="2147474615"/>
            <ac:picMk id="7" creationId="{5ADBA051-DEE7-BCB0-8DB2-BF0E6F380335}"/>
          </ac:picMkLst>
        </pc:picChg>
      </pc:sldChg>
      <pc:sldChg chg="addSp delSp modSp mod modTransition delAnim modAnim">
        <pc:chgData name="DOMINGUEZ, Morgane" userId="d29c428e-ee62-4017-a838-521138d5b01c" providerId="ADAL" clId="{5326A507-DEF3-4037-B08B-786129EF6921}" dt="2025-04-04T15:09:12.600" v="2240" actId="20577"/>
        <pc:sldMkLst>
          <pc:docMk/>
          <pc:sldMk cId="892742443" sldId="2147474624"/>
        </pc:sldMkLst>
        <pc:spChg chg="mod">
          <ac:chgData name="DOMINGUEZ, Morgane" userId="d29c428e-ee62-4017-a838-521138d5b01c" providerId="ADAL" clId="{5326A507-DEF3-4037-B08B-786129EF6921}" dt="2025-03-13T08:56:30.194" v="918" actId="20577"/>
          <ac:spMkLst>
            <pc:docMk/>
            <pc:sldMk cId="892742443" sldId="2147474624"/>
            <ac:spMk id="4" creationId="{B05E6615-CFAB-1233-17B4-B0281A66F74B}"/>
          </ac:spMkLst>
        </pc:spChg>
        <pc:spChg chg="mod">
          <ac:chgData name="DOMINGUEZ, Morgane" userId="d29c428e-ee62-4017-a838-521138d5b01c" providerId="ADAL" clId="{5326A507-DEF3-4037-B08B-786129EF6921}" dt="2025-04-04T15:09:12.600" v="2240" actId="20577"/>
          <ac:spMkLst>
            <pc:docMk/>
            <pc:sldMk cId="892742443" sldId="2147474624"/>
            <ac:spMk id="11" creationId="{77525D21-DD21-EC2F-14FA-1F5D3E51C1AF}"/>
          </ac:spMkLst>
        </pc:spChg>
        <pc:grpChg chg="mod">
          <ac:chgData name="DOMINGUEZ, Morgane" userId="d29c428e-ee62-4017-a838-521138d5b01c" providerId="ADAL" clId="{5326A507-DEF3-4037-B08B-786129EF6921}" dt="2025-03-13T08:56:58.399" v="943" actId="14100"/>
          <ac:grpSpMkLst>
            <pc:docMk/>
            <pc:sldMk cId="892742443" sldId="2147474624"/>
            <ac:grpSpMk id="10" creationId="{9A6A9A3E-51AD-F7BB-CA57-74D2DBAC9399}"/>
          </ac:grpSpMkLst>
        </pc:grpChg>
        <pc:picChg chg="add del mod">
          <ac:chgData name="DOMINGUEZ, Morgane" userId="d29c428e-ee62-4017-a838-521138d5b01c" providerId="ADAL" clId="{5326A507-DEF3-4037-B08B-786129EF6921}" dt="2025-04-01T16:53:53.140" v="1879" actId="478"/>
          <ac:picMkLst>
            <pc:docMk/>
            <pc:sldMk cId="892742443" sldId="2147474624"/>
            <ac:picMk id="2" creationId="{7126075C-3FDF-EC30-9D79-432E7B51F25B}"/>
          </ac:picMkLst>
        </pc:picChg>
        <pc:picChg chg="add mod">
          <ac:chgData name="DOMINGUEZ, Morgane" userId="d29c428e-ee62-4017-a838-521138d5b01c" providerId="ADAL" clId="{5326A507-DEF3-4037-B08B-786129EF6921}" dt="2025-04-01T16:56:00.996" v="1883" actId="1076"/>
          <ac:picMkLst>
            <pc:docMk/>
            <pc:sldMk cId="892742443" sldId="2147474624"/>
            <ac:picMk id="7" creationId="{E4A18599-562C-A6D8-1783-CAF9B690BCED}"/>
          </ac:picMkLst>
        </pc:picChg>
      </pc:sldChg>
      <pc:sldChg chg="addSp modSp mod modTransition modAnim">
        <pc:chgData name="DOMINGUEZ, Morgane" userId="d29c428e-ee62-4017-a838-521138d5b01c" providerId="ADAL" clId="{5326A507-DEF3-4037-B08B-786129EF6921}" dt="2025-04-03T08:02:40.497" v="2229" actId="1076"/>
        <pc:sldMkLst>
          <pc:docMk/>
          <pc:sldMk cId="2849894684" sldId="2147474632"/>
        </pc:sldMkLst>
        <pc:picChg chg="add mod">
          <ac:chgData name="DOMINGUEZ, Morgane" userId="d29c428e-ee62-4017-a838-521138d5b01c" providerId="ADAL" clId="{5326A507-DEF3-4037-B08B-786129EF6921}" dt="2025-04-03T08:02:40.497" v="2229" actId="1076"/>
          <ac:picMkLst>
            <pc:docMk/>
            <pc:sldMk cId="2849894684" sldId="2147474632"/>
            <ac:picMk id="3" creationId="{0CF40861-2AE8-E2A6-0041-25898AC3BFDB}"/>
          </ac:picMkLst>
        </pc:picChg>
      </pc:sldChg>
      <pc:sldChg chg="addSp delSp modSp mod modTransition modAnim">
        <pc:chgData name="DOMINGUEZ, Morgane" userId="d29c428e-ee62-4017-a838-521138d5b01c" providerId="ADAL" clId="{5326A507-DEF3-4037-B08B-786129EF6921}" dt="2025-04-03T07:27:39.970" v="1994"/>
        <pc:sldMkLst>
          <pc:docMk/>
          <pc:sldMk cId="674776575" sldId="2147474634"/>
        </pc:sldMkLst>
        <pc:picChg chg="add mod">
          <ac:chgData name="DOMINGUEZ, Morgane" userId="d29c428e-ee62-4017-a838-521138d5b01c" providerId="ADAL" clId="{5326A507-DEF3-4037-B08B-786129EF6921}" dt="2025-04-01T15:00:51.519" v="1564" actId="1076"/>
          <ac:picMkLst>
            <pc:docMk/>
            <pc:sldMk cId="674776575" sldId="2147474634"/>
            <ac:picMk id="2" creationId="{1320D574-43D9-A6A4-B1A4-D72914786363}"/>
          </ac:picMkLst>
        </pc:picChg>
        <pc:picChg chg="del">
          <ac:chgData name="DOMINGUEZ, Morgane" userId="d29c428e-ee62-4017-a838-521138d5b01c" providerId="ADAL" clId="{5326A507-DEF3-4037-B08B-786129EF6921}" dt="2025-03-13T08:21:48.526" v="4" actId="478"/>
          <ac:picMkLst>
            <pc:docMk/>
            <pc:sldMk cId="674776575" sldId="2147474634"/>
            <ac:picMk id="3" creationId="{B65FF347-4756-4847-02ED-AB9F2D43E23F}"/>
          </ac:picMkLst>
        </pc:picChg>
        <pc:picChg chg="add mod">
          <ac:chgData name="DOMINGUEZ, Morgane" userId="d29c428e-ee62-4017-a838-521138d5b01c" providerId="ADAL" clId="{5326A507-DEF3-4037-B08B-786129EF6921}" dt="2025-04-01T14:54:16.973" v="1521" actId="14100"/>
          <ac:picMkLst>
            <pc:docMk/>
            <pc:sldMk cId="674776575" sldId="2147474634"/>
            <ac:picMk id="4" creationId="{84B1E65B-CA0B-F49B-FE8C-71A71765B281}"/>
          </ac:picMkLst>
        </pc:picChg>
      </pc:sldChg>
      <pc:sldChg chg="addSp modSp mod modTransition modAnim">
        <pc:chgData name="DOMINGUEZ, Morgane" userId="d29c428e-ee62-4017-a838-521138d5b01c" providerId="ADAL" clId="{5326A507-DEF3-4037-B08B-786129EF6921}" dt="2025-04-01T15:09:08.929" v="1599" actId="1076"/>
        <pc:sldMkLst>
          <pc:docMk/>
          <pc:sldMk cId="3738750408" sldId="2147474635"/>
        </pc:sldMkLst>
        <pc:picChg chg="add mod">
          <ac:chgData name="DOMINGUEZ, Morgane" userId="d29c428e-ee62-4017-a838-521138d5b01c" providerId="ADAL" clId="{5326A507-DEF3-4037-B08B-786129EF6921}" dt="2025-04-01T15:09:08.929" v="1599" actId="1076"/>
          <ac:picMkLst>
            <pc:docMk/>
            <pc:sldMk cId="3738750408" sldId="2147474635"/>
            <ac:picMk id="2" creationId="{C27D1C90-58F8-7009-BEA9-74EC072EF8E6}"/>
          </ac:picMkLst>
        </pc:picChg>
      </pc:sldChg>
      <pc:sldChg chg="addSp delSp modSp mod modTransition modAnim">
        <pc:chgData name="DOMINGUEZ, Morgane" userId="d29c428e-ee62-4017-a838-521138d5b01c" providerId="ADAL" clId="{5326A507-DEF3-4037-B08B-786129EF6921}" dt="2025-04-03T07:51:51.265" v="2198"/>
        <pc:sldMkLst>
          <pc:docMk/>
          <pc:sldMk cId="57960598" sldId="2147474638"/>
        </pc:sldMkLst>
        <pc:spChg chg="mod">
          <ac:chgData name="DOMINGUEZ, Morgane" userId="d29c428e-ee62-4017-a838-521138d5b01c" providerId="ADAL" clId="{5326A507-DEF3-4037-B08B-786129EF6921}" dt="2025-03-13T08:39:26.029" v="666" actId="20577"/>
          <ac:spMkLst>
            <pc:docMk/>
            <pc:sldMk cId="57960598" sldId="2147474638"/>
            <ac:spMk id="4" creationId="{C76E0F1B-3B95-F50F-F17F-A7612D3CCB67}"/>
          </ac:spMkLst>
        </pc:spChg>
        <pc:spChg chg="mod">
          <ac:chgData name="DOMINGUEZ, Morgane" userId="d29c428e-ee62-4017-a838-521138d5b01c" providerId="ADAL" clId="{5326A507-DEF3-4037-B08B-786129EF6921}" dt="2025-03-13T08:40:09.387" v="682" actId="1076"/>
          <ac:spMkLst>
            <pc:docMk/>
            <pc:sldMk cId="57960598" sldId="2147474638"/>
            <ac:spMk id="7" creationId="{14CB7BC5-BA4A-48BE-F396-D3DA6E978551}"/>
          </ac:spMkLst>
        </pc:spChg>
        <pc:spChg chg="mod">
          <ac:chgData name="DOMINGUEZ, Morgane" userId="d29c428e-ee62-4017-a838-521138d5b01c" providerId="ADAL" clId="{5326A507-DEF3-4037-B08B-786129EF6921}" dt="2025-04-01T16:31:15.341" v="1817" actId="164"/>
          <ac:spMkLst>
            <pc:docMk/>
            <pc:sldMk cId="57960598" sldId="2147474638"/>
            <ac:spMk id="9" creationId="{9B7C0B28-2BC7-C864-A40E-965F07CA2B91}"/>
          </ac:spMkLst>
        </pc:spChg>
        <pc:spChg chg="mod">
          <ac:chgData name="DOMINGUEZ, Morgane" userId="d29c428e-ee62-4017-a838-521138d5b01c" providerId="ADAL" clId="{5326A507-DEF3-4037-B08B-786129EF6921}" dt="2025-04-01T16:31:15.341" v="1817" actId="164"/>
          <ac:spMkLst>
            <pc:docMk/>
            <pc:sldMk cId="57960598" sldId="2147474638"/>
            <ac:spMk id="11" creationId="{A83A7C3C-A58C-28FE-B325-3513F34FF8E6}"/>
          </ac:spMkLst>
        </pc:spChg>
        <pc:spChg chg="mod topLvl">
          <ac:chgData name="DOMINGUEZ, Morgane" userId="d29c428e-ee62-4017-a838-521138d5b01c" providerId="ADAL" clId="{5326A507-DEF3-4037-B08B-786129EF6921}" dt="2025-04-01T16:31:47.638" v="1819" actId="164"/>
          <ac:spMkLst>
            <pc:docMk/>
            <pc:sldMk cId="57960598" sldId="2147474638"/>
            <ac:spMk id="16" creationId="{00BE62C8-55E2-66D2-6B65-C76F9880B336}"/>
          </ac:spMkLst>
        </pc:spChg>
        <pc:spChg chg="mod topLvl">
          <ac:chgData name="DOMINGUEZ, Morgane" userId="d29c428e-ee62-4017-a838-521138d5b01c" providerId="ADAL" clId="{5326A507-DEF3-4037-B08B-786129EF6921}" dt="2025-04-01T16:31:47.638" v="1819" actId="164"/>
          <ac:spMkLst>
            <pc:docMk/>
            <pc:sldMk cId="57960598" sldId="2147474638"/>
            <ac:spMk id="24" creationId="{3D17CE6B-1216-EEB6-605E-298243F5941B}"/>
          </ac:spMkLst>
        </pc:spChg>
        <pc:grpChg chg="del">
          <ac:chgData name="DOMINGUEZ, Morgane" userId="d29c428e-ee62-4017-a838-521138d5b01c" providerId="ADAL" clId="{5326A507-DEF3-4037-B08B-786129EF6921}" dt="2025-03-13T08:40:49.087" v="684" actId="165"/>
          <ac:grpSpMkLst>
            <pc:docMk/>
            <pc:sldMk cId="57960598" sldId="2147474638"/>
            <ac:grpSpMk id="8" creationId="{17F75502-8A1D-05AB-560C-57FADBCA548C}"/>
          </ac:grpSpMkLst>
        </pc:grpChg>
        <pc:grpChg chg="add mod">
          <ac:chgData name="DOMINGUEZ, Morgane" userId="d29c428e-ee62-4017-a838-521138d5b01c" providerId="ADAL" clId="{5326A507-DEF3-4037-B08B-786129EF6921}" dt="2025-04-01T16:31:15.341" v="1817" actId="164"/>
          <ac:grpSpMkLst>
            <pc:docMk/>
            <pc:sldMk cId="57960598" sldId="2147474638"/>
            <ac:grpSpMk id="10" creationId="{F9382A16-D554-7049-9D74-5542E9F4CEA9}"/>
          </ac:grpSpMkLst>
        </pc:grpChg>
        <pc:grpChg chg="add mod">
          <ac:chgData name="DOMINGUEZ, Morgane" userId="d29c428e-ee62-4017-a838-521138d5b01c" providerId="ADAL" clId="{5326A507-DEF3-4037-B08B-786129EF6921}" dt="2025-04-01T16:31:47.638" v="1819" actId="164"/>
          <ac:grpSpMkLst>
            <pc:docMk/>
            <pc:sldMk cId="57960598" sldId="2147474638"/>
            <ac:grpSpMk id="12" creationId="{134E4960-DD5D-E862-E8F9-42AD6C3F5A73}"/>
          </ac:grpSpMkLst>
        </pc:grpChg>
        <pc:picChg chg="add mod">
          <ac:chgData name="DOMINGUEZ, Morgane" userId="d29c428e-ee62-4017-a838-521138d5b01c" providerId="ADAL" clId="{5326A507-DEF3-4037-B08B-786129EF6921}" dt="2025-04-01T16:31:47.638" v="1819" actId="164"/>
          <ac:picMkLst>
            <pc:docMk/>
            <pc:sldMk cId="57960598" sldId="2147474638"/>
            <ac:picMk id="2" creationId="{F7352CA3-5901-B57C-E487-C9A8AACD98C3}"/>
          </ac:picMkLst>
        </pc:picChg>
        <pc:picChg chg="add mod">
          <ac:chgData name="DOMINGUEZ, Morgane" userId="d29c428e-ee62-4017-a838-521138d5b01c" providerId="ADAL" clId="{5326A507-DEF3-4037-B08B-786129EF6921}" dt="2025-04-01T16:30:47.820" v="1816" actId="1076"/>
          <ac:picMkLst>
            <pc:docMk/>
            <pc:sldMk cId="57960598" sldId="2147474638"/>
            <ac:picMk id="8" creationId="{21E040FD-E7A5-61C4-F366-60CC95FB54FE}"/>
          </ac:picMkLst>
        </pc:picChg>
        <pc:picChg chg="del mod topLvl">
          <ac:chgData name="DOMINGUEZ, Morgane" userId="d29c428e-ee62-4017-a838-521138d5b01c" providerId="ADAL" clId="{5326A507-DEF3-4037-B08B-786129EF6921}" dt="2025-03-13T08:40:50.682" v="685" actId="478"/>
          <ac:picMkLst>
            <pc:docMk/>
            <pc:sldMk cId="57960598" sldId="2147474638"/>
            <ac:picMk id="12" creationId="{83039CD5-562C-20DF-1D96-B9AD4068A60F}"/>
          </ac:picMkLst>
        </pc:picChg>
        <pc:picChg chg="mod topLvl">
          <ac:chgData name="DOMINGUEZ, Morgane" userId="d29c428e-ee62-4017-a838-521138d5b01c" providerId="ADAL" clId="{5326A507-DEF3-4037-B08B-786129EF6921}" dt="2025-04-01T16:31:47.638" v="1819" actId="164"/>
          <ac:picMkLst>
            <pc:docMk/>
            <pc:sldMk cId="57960598" sldId="2147474638"/>
            <ac:picMk id="27" creationId="{A35C9D64-DEEF-1984-225C-3348288B5ED0}"/>
          </ac:picMkLst>
        </pc:picChg>
      </pc:sldChg>
      <pc:sldChg chg="addSp modSp mod modTransition modAnim">
        <pc:chgData name="DOMINGUEZ, Morgane" userId="d29c428e-ee62-4017-a838-521138d5b01c" providerId="ADAL" clId="{5326A507-DEF3-4037-B08B-786129EF6921}" dt="2025-04-03T07:42:12.452" v="2057"/>
        <pc:sldMkLst>
          <pc:docMk/>
          <pc:sldMk cId="3049358385" sldId="2147474664"/>
        </pc:sldMkLst>
        <pc:picChg chg="add mod">
          <ac:chgData name="DOMINGUEZ, Morgane" userId="d29c428e-ee62-4017-a838-521138d5b01c" providerId="ADAL" clId="{5326A507-DEF3-4037-B08B-786129EF6921}" dt="2025-04-01T16:01:32.128" v="1745" actId="1076"/>
          <ac:picMkLst>
            <pc:docMk/>
            <pc:sldMk cId="3049358385" sldId="2147474664"/>
            <ac:picMk id="2" creationId="{4BE10DA2-4045-963F-C431-816ADA40D89E}"/>
          </ac:picMkLst>
        </pc:picChg>
      </pc:sldChg>
      <pc:sldChg chg="addSp modSp mod modTransition modAnim">
        <pc:chgData name="DOMINGUEZ, Morgane" userId="d29c428e-ee62-4017-a838-521138d5b01c" providerId="ADAL" clId="{5326A507-DEF3-4037-B08B-786129EF6921}" dt="2025-04-01T16:27:54.916" v="1813" actId="1076"/>
        <pc:sldMkLst>
          <pc:docMk/>
          <pc:sldMk cId="2408308521" sldId="2147474665"/>
        </pc:sldMkLst>
        <pc:picChg chg="add mod">
          <ac:chgData name="DOMINGUEZ, Morgane" userId="d29c428e-ee62-4017-a838-521138d5b01c" providerId="ADAL" clId="{5326A507-DEF3-4037-B08B-786129EF6921}" dt="2025-04-01T16:27:54.916" v="1813" actId="1076"/>
          <ac:picMkLst>
            <pc:docMk/>
            <pc:sldMk cId="2408308521" sldId="2147474665"/>
            <ac:picMk id="2" creationId="{303370BD-A1B0-7BCC-1598-58187A8A69C4}"/>
          </ac:picMkLst>
        </pc:picChg>
      </pc:sldChg>
      <pc:sldChg chg="addSp delSp modSp mod modTransition modAnim">
        <pc:chgData name="DOMINGUEZ, Morgane" userId="d29c428e-ee62-4017-a838-521138d5b01c" providerId="ADAL" clId="{5326A507-DEF3-4037-B08B-786129EF6921}" dt="2025-04-03T07:54:17.336" v="2202"/>
        <pc:sldMkLst>
          <pc:docMk/>
          <pc:sldMk cId="3932401130" sldId="2147474666"/>
        </pc:sldMkLst>
        <pc:spChg chg="mod">
          <ac:chgData name="DOMINGUEZ, Morgane" userId="d29c428e-ee62-4017-a838-521138d5b01c" providerId="ADAL" clId="{5326A507-DEF3-4037-B08B-786129EF6921}" dt="2025-03-13T08:42:01.688" v="691" actId="14100"/>
          <ac:spMkLst>
            <pc:docMk/>
            <pc:sldMk cId="3932401130" sldId="2147474666"/>
            <ac:spMk id="4" creationId="{C76E0F1B-3B95-F50F-F17F-A7612D3CCB67}"/>
          </ac:spMkLst>
        </pc:spChg>
        <pc:spChg chg="mod topLvl">
          <ac:chgData name="DOMINGUEZ, Morgane" userId="d29c428e-ee62-4017-a838-521138d5b01c" providerId="ADAL" clId="{5326A507-DEF3-4037-B08B-786129EF6921}" dt="2025-04-01T16:41:26.877" v="1826" actId="164"/>
          <ac:spMkLst>
            <pc:docMk/>
            <pc:sldMk cId="3932401130" sldId="2147474666"/>
            <ac:spMk id="7" creationId="{B1B87953-F937-7385-906A-BB77466C261B}"/>
          </ac:spMkLst>
        </pc:spChg>
        <pc:spChg chg="mod">
          <ac:chgData name="DOMINGUEZ, Morgane" userId="d29c428e-ee62-4017-a838-521138d5b01c" providerId="ADAL" clId="{5326A507-DEF3-4037-B08B-786129EF6921}" dt="2025-03-13T08:42:14.526" v="697" actId="20577"/>
          <ac:spMkLst>
            <pc:docMk/>
            <pc:sldMk cId="3932401130" sldId="2147474666"/>
            <ac:spMk id="10" creationId="{DE23189A-A2ED-AEF0-60ED-8A989498010D}"/>
          </ac:spMkLst>
        </pc:spChg>
        <pc:spChg chg="mod topLvl">
          <ac:chgData name="DOMINGUEZ, Morgane" userId="d29c428e-ee62-4017-a838-521138d5b01c" providerId="ADAL" clId="{5326A507-DEF3-4037-B08B-786129EF6921}" dt="2025-04-01T16:42:00.198" v="1832" actId="164"/>
          <ac:spMkLst>
            <pc:docMk/>
            <pc:sldMk cId="3932401130" sldId="2147474666"/>
            <ac:spMk id="14" creationId="{E8570938-5458-3375-DA58-DFEC716F8FE7}"/>
          </ac:spMkLst>
        </pc:spChg>
        <pc:spChg chg="mod topLvl">
          <ac:chgData name="DOMINGUEZ, Morgane" userId="d29c428e-ee62-4017-a838-521138d5b01c" providerId="ADAL" clId="{5326A507-DEF3-4037-B08B-786129EF6921}" dt="2025-04-01T16:41:26.877" v="1826" actId="164"/>
          <ac:spMkLst>
            <pc:docMk/>
            <pc:sldMk cId="3932401130" sldId="2147474666"/>
            <ac:spMk id="15" creationId="{C393A81B-FA58-E796-8197-26C75830A978}"/>
          </ac:spMkLst>
        </pc:spChg>
        <pc:spChg chg="mod">
          <ac:chgData name="DOMINGUEZ, Morgane" userId="d29c428e-ee62-4017-a838-521138d5b01c" providerId="ADAL" clId="{5326A507-DEF3-4037-B08B-786129EF6921}" dt="2025-03-13T08:47:08.270" v="773" actId="1076"/>
          <ac:spMkLst>
            <pc:docMk/>
            <pc:sldMk cId="3932401130" sldId="2147474666"/>
            <ac:spMk id="18" creationId="{86557E06-4A58-FBF4-83E0-1235A81F89EE}"/>
          </ac:spMkLst>
        </pc:spChg>
        <pc:spChg chg="mod">
          <ac:chgData name="DOMINGUEZ, Morgane" userId="d29c428e-ee62-4017-a838-521138d5b01c" providerId="ADAL" clId="{5326A507-DEF3-4037-B08B-786129EF6921}" dt="2025-03-13T08:47:11.436" v="774" actId="1076"/>
          <ac:spMkLst>
            <pc:docMk/>
            <pc:sldMk cId="3932401130" sldId="2147474666"/>
            <ac:spMk id="19" creationId="{37F2AA40-799E-8D86-A441-E7F7393FC6DD}"/>
          </ac:spMkLst>
        </pc:spChg>
        <pc:spChg chg="mod">
          <ac:chgData name="DOMINGUEZ, Morgane" userId="d29c428e-ee62-4017-a838-521138d5b01c" providerId="ADAL" clId="{5326A507-DEF3-4037-B08B-786129EF6921}" dt="2025-03-13T08:46:50.402" v="768" actId="1076"/>
          <ac:spMkLst>
            <pc:docMk/>
            <pc:sldMk cId="3932401130" sldId="2147474666"/>
            <ac:spMk id="21" creationId="{E7424AD0-540C-14A6-0DBD-CFAF3A1ED6B7}"/>
          </ac:spMkLst>
        </pc:spChg>
        <pc:spChg chg="mod">
          <ac:chgData name="DOMINGUEZ, Morgane" userId="d29c428e-ee62-4017-a838-521138d5b01c" providerId="ADAL" clId="{5326A507-DEF3-4037-B08B-786129EF6921}" dt="2025-03-13T08:47:47.880" v="781" actId="1076"/>
          <ac:spMkLst>
            <pc:docMk/>
            <pc:sldMk cId="3932401130" sldId="2147474666"/>
            <ac:spMk id="23" creationId="{C5C825E2-76B2-164A-67DA-90AD5E658C01}"/>
          </ac:spMkLst>
        </pc:spChg>
        <pc:spChg chg="mod">
          <ac:chgData name="DOMINGUEZ, Morgane" userId="d29c428e-ee62-4017-a838-521138d5b01c" providerId="ADAL" clId="{5326A507-DEF3-4037-B08B-786129EF6921}" dt="2025-03-13T08:51:02.127" v="834" actId="1076"/>
          <ac:spMkLst>
            <pc:docMk/>
            <pc:sldMk cId="3932401130" sldId="2147474666"/>
            <ac:spMk id="26" creationId="{B1E5C179-854A-89E2-104A-6A4ECCC25A64}"/>
          </ac:spMkLst>
        </pc:spChg>
        <pc:spChg chg="mod">
          <ac:chgData name="DOMINGUEZ, Morgane" userId="d29c428e-ee62-4017-a838-521138d5b01c" providerId="ADAL" clId="{5326A507-DEF3-4037-B08B-786129EF6921}" dt="2025-03-13T08:48:10.984" v="786" actId="1076"/>
          <ac:spMkLst>
            <pc:docMk/>
            <pc:sldMk cId="3932401130" sldId="2147474666"/>
            <ac:spMk id="29" creationId="{55CC69CF-1CC9-4C53-66FA-5BA395DD9C38}"/>
          </ac:spMkLst>
        </pc:spChg>
        <pc:spChg chg="mod">
          <ac:chgData name="DOMINGUEZ, Morgane" userId="d29c428e-ee62-4017-a838-521138d5b01c" providerId="ADAL" clId="{5326A507-DEF3-4037-B08B-786129EF6921}" dt="2025-03-13T08:50:29.556" v="828" actId="1076"/>
          <ac:spMkLst>
            <pc:docMk/>
            <pc:sldMk cId="3932401130" sldId="2147474666"/>
            <ac:spMk id="30" creationId="{129BF172-034F-23FF-A0B6-87D6681A27FA}"/>
          </ac:spMkLst>
        </pc:spChg>
        <pc:spChg chg="mod topLvl">
          <ac:chgData name="DOMINGUEZ, Morgane" userId="d29c428e-ee62-4017-a838-521138d5b01c" providerId="ADAL" clId="{5326A507-DEF3-4037-B08B-786129EF6921}" dt="2025-04-01T16:43:35.826" v="1844" actId="164"/>
          <ac:spMkLst>
            <pc:docMk/>
            <pc:sldMk cId="3932401130" sldId="2147474666"/>
            <ac:spMk id="31" creationId="{35CFE7EE-9198-EC4E-DFCA-254007DF5EDF}"/>
          </ac:spMkLst>
        </pc:spChg>
        <pc:spChg chg="del mod topLvl">
          <ac:chgData name="DOMINGUEZ, Morgane" userId="d29c428e-ee62-4017-a838-521138d5b01c" providerId="ADAL" clId="{5326A507-DEF3-4037-B08B-786129EF6921}" dt="2025-03-13T08:49:25.461" v="800" actId="478"/>
          <ac:spMkLst>
            <pc:docMk/>
            <pc:sldMk cId="3932401130" sldId="2147474666"/>
            <ac:spMk id="32" creationId="{07A3CC89-7846-FBD6-33CE-6D9EB0313B76}"/>
          </ac:spMkLst>
        </pc:spChg>
        <pc:spChg chg="mod">
          <ac:chgData name="DOMINGUEZ, Morgane" userId="d29c428e-ee62-4017-a838-521138d5b01c" providerId="ADAL" clId="{5326A507-DEF3-4037-B08B-786129EF6921}" dt="2025-03-13T08:50:44.272" v="830" actId="255"/>
          <ac:spMkLst>
            <pc:docMk/>
            <pc:sldMk cId="3932401130" sldId="2147474666"/>
            <ac:spMk id="35" creationId="{E60535D5-CD69-D528-82CA-FE132C47C724}"/>
          </ac:spMkLst>
        </pc:spChg>
        <pc:spChg chg="mod">
          <ac:chgData name="DOMINGUEZ, Morgane" userId="d29c428e-ee62-4017-a838-521138d5b01c" providerId="ADAL" clId="{5326A507-DEF3-4037-B08B-786129EF6921}" dt="2025-03-13T08:51:57.581" v="847" actId="1076"/>
          <ac:spMkLst>
            <pc:docMk/>
            <pc:sldMk cId="3932401130" sldId="2147474666"/>
            <ac:spMk id="37" creationId="{5A1DCD30-8E09-33C4-0D7C-531EAB854B55}"/>
          </ac:spMkLst>
        </pc:spChg>
        <pc:spChg chg="mod">
          <ac:chgData name="DOMINGUEZ, Morgane" userId="d29c428e-ee62-4017-a838-521138d5b01c" providerId="ADAL" clId="{5326A507-DEF3-4037-B08B-786129EF6921}" dt="2025-03-13T08:51:23.660" v="839" actId="1076"/>
          <ac:spMkLst>
            <pc:docMk/>
            <pc:sldMk cId="3932401130" sldId="2147474666"/>
            <ac:spMk id="39" creationId="{33A4A44C-D05F-A45E-046D-C33F2B546D31}"/>
          </ac:spMkLst>
        </pc:spChg>
        <pc:spChg chg="mod">
          <ac:chgData name="DOMINGUEZ, Morgane" userId="d29c428e-ee62-4017-a838-521138d5b01c" providerId="ADAL" clId="{5326A507-DEF3-4037-B08B-786129EF6921}" dt="2025-03-13T08:42:56.428" v="742" actId="20577"/>
          <ac:spMkLst>
            <pc:docMk/>
            <pc:sldMk cId="3932401130" sldId="2147474666"/>
            <ac:spMk id="45" creationId="{6BAAB8C8-5F81-9463-F08D-D972CDEC23B2}"/>
          </ac:spMkLst>
        </pc:spChg>
        <pc:spChg chg="add mod">
          <ac:chgData name="DOMINGUEZ, Morgane" userId="d29c428e-ee62-4017-a838-521138d5b01c" providerId="ADAL" clId="{5326A507-DEF3-4037-B08B-786129EF6921}" dt="2025-04-01T16:43:35.826" v="1844" actId="164"/>
          <ac:spMkLst>
            <pc:docMk/>
            <pc:sldMk cId="3932401130" sldId="2147474666"/>
            <ac:spMk id="47" creationId="{F1D381F1-0B0B-78CE-5811-3345A90EE620}"/>
          </ac:spMkLst>
        </pc:spChg>
        <pc:grpChg chg="mod">
          <ac:chgData name="DOMINGUEZ, Morgane" userId="d29c428e-ee62-4017-a838-521138d5b01c" providerId="ADAL" clId="{5326A507-DEF3-4037-B08B-786129EF6921}" dt="2025-03-13T08:42:04.212" v="692" actId="14100"/>
          <ac:grpSpMkLst>
            <pc:docMk/>
            <pc:sldMk cId="3932401130" sldId="2147474666"/>
            <ac:grpSpMk id="3" creationId="{717959A1-52EF-A33C-AE82-458F0395A1A7}"/>
          </ac:grpSpMkLst>
        </pc:grpChg>
        <pc:grpChg chg="add mod ord">
          <ac:chgData name="DOMINGUEZ, Morgane" userId="d29c428e-ee62-4017-a838-521138d5b01c" providerId="ADAL" clId="{5326A507-DEF3-4037-B08B-786129EF6921}" dt="2025-04-01T16:42:00.198" v="1832" actId="164"/>
          <ac:grpSpMkLst>
            <pc:docMk/>
            <pc:sldMk cId="3932401130" sldId="2147474666"/>
            <ac:grpSpMk id="8" creationId="{46EB99A4-3B58-2804-37AB-71B0C84065EF}"/>
          </ac:grpSpMkLst>
        </pc:grpChg>
        <pc:grpChg chg="del mod">
          <ac:chgData name="DOMINGUEZ, Morgane" userId="d29c428e-ee62-4017-a838-521138d5b01c" providerId="ADAL" clId="{5326A507-DEF3-4037-B08B-786129EF6921}" dt="2025-03-13T08:46:07.591" v="750" actId="165"/>
          <ac:grpSpMkLst>
            <pc:docMk/>
            <pc:sldMk cId="3932401130" sldId="2147474666"/>
            <ac:grpSpMk id="8" creationId="{8CDCF595-209F-1F59-057C-46CD7655CBFF}"/>
          </ac:grpSpMkLst>
        </pc:grpChg>
        <pc:grpChg chg="mod">
          <ac:chgData name="DOMINGUEZ, Morgane" userId="d29c428e-ee62-4017-a838-521138d5b01c" providerId="ADAL" clId="{5326A507-DEF3-4037-B08B-786129EF6921}" dt="2025-03-13T08:46:44.384" v="767" actId="14100"/>
          <ac:grpSpMkLst>
            <pc:docMk/>
            <pc:sldMk cId="3932401130" sldId="2147474666"/>
            <ac:grpSpMk id="9" creationId="{55C76D89-EA7E-C9FD-F1E8-EF6967CFBA33}"/>
          </ac:grpSpMkLst>
        </pc:grpChg>
        <pc:grpChg chg="add mod">
          <ac:chgData name="DOMINGUEZ, Morgane" userId="d29c428e-ee62-4017-a838-521138d5b01c" providerId="ADAL" clId="{5326A507-DEF3-4037-B08B-786129EF6921}" dt="2025-04-01T16:42:00.198" v="1832" actId="164"/>
          <ac:grpSpMkLst>
            <pc:docMk/>
            <pc:sldMk cId="3932401130" sldId="2147474666"/>
            <ac:grpSpMk id="13" creationId="{B92B76FE-3380-B08F-A032-A3AC9B2D0640}"/>
          </ac:grpSpMkLst>
        </pc:grpChg>
        <pc:grpChg chg="mod">
          <ac:chgData name="DOMINGUEZ, Morgane" userId="d29c428e-ee62-4017-a838-521138d5b01c" providerId="ADAL" clId="{5326A507-DEF3-4037-B08B-786129EF6921}" dt="2025-03-13T08:47:21.783" v="776" actId="1076"/>
          <ac:grpSpMkLst>
            <pc:docMk/>
            <pc:sldMk cId="3932401130" sldId="2147474666"/>
            <ac:grpSpMk id="16" creationId="{40A356EC-7F5F-4C72-CD17-91314ED92CCE}"/>
          </ac:grpSpMkLst>
        </pc:grpChg>
        <pc:grpChg chg="mod">
          <ac:chgData name="DOMINGUEZ, Morgane" userId="d29c428e-ee62-4017-a838-521138d5b01c" providerId="ADAL" clId="{5326A507-DEF3-4037-B08B-786129EF6921}" dt="2025-03-13T08:47:41.878" v="780" actId="1076"/>
          <ac:grpSpMkLst>
            <pc:docMk/>
            <pc:sldMk cId="3932401130" sldId="2147474666"/>
            <ac:grpSpMk id="17" creationId="{8E9FCE13-B490-666E-C2F3-5109EEB8234A}"/>
          </ac:grpSpMkLst>
        </pc:grpChg>
        <pc:grpChg chg="mod">
          <ac:chgData name="DOMINGUEZ, Morgane" userId="d29c428e-ee62-4017-a838-521138d5b01c" providerId="ADAL" clId="{5326A507-DEF3-4037-B08B-786129EF6921}" dt="2025-03-13T08:50:26.734" v="827" actId="1076"/>
          <ac:grpSpMkLst>
            <pc:docMk/>
            <pc:sldMk cId="3932401130" sldId="2147474666"/>
            <ac:grpSpMk id="22" creationId="{362A65E5-A0B7-D1CB-3327-E31C605207BE}"/>
          </ac:grpSpMkLst>
        </pc:grpChg>
        <pc:grpChg chg="add mod">
          <ac:chgData name="DOMINGUEZ, Morgane" userId="d29c428e-ee62-4017-a838-521138d5b01c" providerId="ADAL" clId="{5326A507-DEF3-4037-B08B-786129EF6921}" dt="2025-04-01T16:43:35.826" v="1844" actId="164"/>
          <ac:grpSpMkLst>
            <pc:docMk/>
            <pc:sldMk cId="3932401130" sldId="2147474666"/>
            <ac:grpSpMk id="24" creationId="{10335158-E181-3B2C-5294-8265145FE7D8}"/>
          </ac:grpSpMkLst>
        </pc:grpChg>
        <pc:grpChg chg="del mod">
          <ac:chgData name="DOMINGUEZ, Morgane" userId="d29c428e-ee62-4017-a838-521138d5b01c" providerId="ADAL" clId="{5326A507-DEF3-4037-B08B-786129EF6921}" dt="2025-03-13T08:48:51.247" v="793" actId="165"/>
          <ac:grpSpMkLst>
            <pc:docMk/>
            <pc:sldMk cId="3932401130" sldId="2147474666"/>
            <ac:grpSpMk id="24" creationId="{4199ABF6-2EDC-5F9D-FAD6-FD73957BF936}"/>
          </ac:grpSpMkLst>
        </pc:grpChg>
        <pc:grpChg chg="mod">
          <ac:chgData name="DOMINGUEZ, Morgane" userId="d29c428e-ee62-4017-a838-521138d5b01c" providerId="ADAL" clId="{5326A507-DEF3-4037-B08B-786129EF6921}" dt="2025-03-13T08:49:45.570" v="803" actId="1076"/>
          <ac:grpSpMkLst>
            <pc:docMk/>
            <pc:sldMk cId="3932401130" sldId="2147474666"/>
            <ac:grpSpMk id="27" creationId="{D73A6942-D3EB-BCC4-0F6D-CEBC120D0DFB}"/>
          </ac:grpSpMkLst>
        </pc:grpChg>
        <pc:grpChg chg="mod">
          <ac:chgData name="DOMINGUEZ, Morgane" userId="d29c428e-ee62-4017-a838-521138d5b01c" providerId="ADAL" clId="{5326A507-DEF3-4037-B08B-786129EF6921}" dt="2025-03-13T08:50:55.240" v="832" actId="1076"/>
          <ac:grpSpMkLst>
            <pc:docMk/>
            <pc:sldMk cId="3932401130" sldId="2147474666"/>
            <ac:grpSpMk id="41" creationId="{D7E2B1D2-F3FB-B826-BCA9-0E946404651B}"/>
          </ac:grpSpMkLst>
        </pc:grpChg>
        <pc:grpChg chg="mod">
          <ac:chgData name="DOMINGUEZ, Morgane" userId="d29c428e-ee62-4017-a838-521138d5b01c" providerId="ADAL" clId="{5326A507-DEF3-4037-B08B-786129EF6921}" dt="2025-04-03T07:53:20.581" v="2200" actId="1076"/>
          <ac:grpSpMkLst>
            <pc:docMk/>
            <pc:sldMk cId="3932401130" sldId="2147474666"/>
            <ac:grpSpMk id="42" creationId="{11E8EF74-0123-0859-4950-EDF6FA6A45E4}"/>
          </ac:grpSpMkLst>
        </pc:grpChg>
        <pc:grpChg chg="mod">
          <ac:chgData name="DOMINGUEZ, Morgane" userId="d29c428e-ee62-4017-a838-521138d5b01c" providerId="ADAL" clId="{5326A507-DEF3-4037-B08B-786129EF6921}" dt="2025-03-13T08:51:51.372" v="846" actId="1076"/>
          <ac:grpSpMkLst>
            <pc:docMk/>
            <pc:sldMk cId="3932401130" sldId="2147474666"/>
            <ac:grpSpMk id="43" creationId="{DEFEC03E-7E99-DA8E-FAF3-1D85D962EB8A}"/>
          </ac:grpSpMkLst>
        </pc:grpChg>
        <pc:grpChg chg="mod">
          <ac:chgData name="DOMINGUEZ, Morgane" userId="d29c428e-ee62-4017-a838-521138d5b01c" providerId="ADAL" clId="{5326A507-DEF3-4037-B08B-786129EF6921}" dt="2025-03-13T08:52:09.788" v="848" actId="1076"/>
          <ac:grpSpMkLst>
            <pc:docMk/>
            <pc:sldMk cId="3932401130" sldId="2147474666"/>
            <ac:grpSpMk id="44" creationId="{86107418-E8A7-30B4-A87F-8EB84EAAF311}"/>
          </ac:grpSpMkLst>
        </pc:grpChg>
        <pc:picChg chg="add mod">
          <ac:chgData name="DOMINGUEZ, Morgane" userId="d29c428e-ee62-4017-a838-521138d5b01c" providerId="ADAL" clId="{5326A507-DEF3-4037-B08B-786129EF6921}" dt="2025-04-01T16:37:29.439" v="1824" actId="1076"/>
          <ac:picMkLst>
            <pc:docMk/>
            <pc:sldMk cId="3932401130" sldId="2147474666"/>
            <ac:picMk id="2" creationId="{C6E47E18-AB78-5B60-5150-ADF5CC4D783D}"/>
          </ac:picMkLst>
        </pc:picChg>
        <pc:picChg chg="del">
          <ac:chgData name="DOMINGUEZ, Morgane" userId="d29c428e-ee62-4017-a838-521138d5b01c" providerId="ADAL" clId="{5326A507-DEF3-4037-B08B-786129EF6921}" dt="2025-03-13T08:45:31.347" v="743" actId="478"/>
          <ac:picMkLst>
            <pc:docMk/>
            <pc:sldMk cId="3932401130" sldId="2147474666"/>
            <ac:picMk id="13" creationId="{CB0B7CB2-189F-425C-C553-F962C666A08F}"/>
          </ac:picMkLst>
        </pc:picChg>
        <pc:picChg chg="add mod">
          <ac:chgData name="DOMINGUEZ, Morgane" userId="d29c428e-ee62-4017-a838-521138d5b01c" providerId="ADAL" clId="{5326A507-DEF3-4037-B08B-786129EF6921}" dt="2025-03-13T08:45:40.626" v="745" actId="1076"/>
          <ac:picMkLst>
            <pc:docMk/>
            <pc:sldMk cId="3932401130" sldId="2147474666"/>
            <ac:picMk id="46" creationId="{6550B275-8775-338A-BCF5-9614D515099A}"/>
          </ac:picMkLst>
        </pc:picChg>
        <pc:cxnChg chg="mod">
          <ac:chgData name="DOMINGUEZ, Morgane" userId="d29c428e-ee62-4017-a838-521138d5b01c" providerId="ADAL" clId="{5326A507-DEF3-4037-B08B-786129EF6921}" dt="2025-03-13T08:50:44.272" v="830" actId="255"/>
          <ac:cxnSpMkLst>
            <pc:docMk/>
            <pc:sldMk cId="3932401130" sldId="2147474666"/>
            <ac:cxnSpMk id="34" creationId="{89A1E850-4428-BB27-9F84-10FDAC1F693E}"/>
          </ac:cxnSpMkLst>
        </pc:cxnChg>
        <pc:cxnChg chg="mod">
          <ac:chgData name="DOMINGUEZ, Morgane" userId="d29c428e-ee62-4017-a838-521138d5b01c" providerId="ADAL" clId="{5326A507-DEF3-4037-B08B-786129EF6921}" dt="2025-03-13T08:51:09.997" v="836" actId="14100"/>
          <ac:cxnSpMkLst>
            <pc:docMk/>
            <pc:sldMk cId="3932401130" sldId="2147474666"/>
            <ac:cxnSpMk id="40" creationId="{5A1DCB35-C1BE-FA62-DD12-00322B1B2026}"/>
          </ac:cxnSpMkLst>
        </pc:cxnChg>
      </pc:sldChg>
      <pc:sldChg chg="addSp delSp modSp mod modTransition modAnim">
        <pc:chgData name="DOMINGUEZ, Morgane" userId="d29c428e-ee62-4017-a838-521138d5b01c" providerId="ADAL" clId="{5326A507-DEF3-4037-B08B-786129EF6921}" dt="2025-04-04T15:08:12.344" v="2238" actId="20577"/>
        <pc:sldMkLst>
          <pc:docMk/>
          <pc:sldMk cId="3431496603" sldId="2147474667"/>
        </pc:sldMkLst>
        <pc:spChg chg="mod">
          <ac:chgData name="DOMINGUEZ, Morgane" userId="d29c428e-ee62-4017-a838-521138d5b01c" providerId="ADAL" clId="{5326A507-DEF3-4037-B08B-786129EF6921}" dt="2025-03-13T08:52:15.918" v="849" actId="14100"/>
          <ac:spMkLst>
            <pc:docMk/>
            <pc:sldMk cId="3431496603" sldId="2147474667"/>
            <ac:spMk id="4" creationId="{C76E0F1B-3B95-F50F-F17F-A7612D3CCB67}"/>
          </ac:spMkLst>
        </pc:spChg>
        <pc:spChg chg="mod">
          <ac:chgData name="DOMINGUEZ, Morgane" userId="d29c428e-ee62-4017-a838-521138d5b01c" providerId="ADAL" clId="{5326A507-DEF3-4037-B08B-786129EF6921}" dt="2025-04-04T15:08:12.344" v="2238" actId="20577"/>
          <ac:spMkLst>
            <pc:docMk/>
            <pc:sldMk cId="3431496603" sldId="2147474667"/>
            <ac:spMk id="8" creationId="{4204FFCC-0B3A-6EAC-6694-22E41EA5A759}"/>
          </ac:spMkLst>
        </pc:spChg>
        <pc:spChg chg="mod">
          <ac:chgData name="DOMINGUEZ, Morgane" userId="d29c428e-ee62-4017-a838-521138d5b01c" providerId="ADAL" clId="{5326A507-DEF3-4037-B08B-786129EF6921}" dt="2025-03-13T08:52:28.006" v="853" actId="20577"/>
          <ac:spMkLst>
            <pc:docMk/>
            <pc:sldMk cId="3431496603" sldId="2147474667"/>
            <ac:spMk id="10" creationId="{C2E6DAFD-1207-19CC-DBBC-DEF94BAE954E}"/>
          </ac:spMkLst>
        </pc:spChg>
        <pc:spChg chg="mod">
          <ac:chgData name="DOMINGUEZ, Morgane" userId="d29c428e-ee62-4017-a838-521138d5b01c" providerId="ADAL" clId="{5326A507-DEF3-4037-B08B-786129EF6921}" dt="2025-03-13T08:53:00" v="874" actId="20577"/>
          <ac:spMkLst>
            <pc:docMk/>
            <pc:sldMk cId="3431496603" sldId="2147474667"/>
            <ac:spMk id="15" creationId="{B72C04F2-E2C2-BBD3-1001-1963211DC230}"/>
          </ac:spMkLst>
        </pc:spChg>
        <pc:grpChg chg="mod">
          <ac:chgData name="DOMINGUEZ, Morgane" userId="d29c428e-ee62-4017-a838-521138d5b01c" providerId="ADAL" clId="{5326A507-DEF3-4037-B08B-786129EF6921}" dt="2025-03-13T08:52:17.832" v="850" actId="14100"/>
          <ac:grpSpMkLst>
            <pc:docMk/>
            <pc:sldMk cId="3431496603" sldId="2147474667"/>
            <ac:grpSpMk id="3" creationId="{717959A1-52EF-A33C-AE82-458F0395A1A7}"/>
          </ac:grpSpMkLst>
        </pc:grpChg>
        <pc:grpChg chg="mod">
          <ac:chgData name="DOMINGUEZ, Morgane" userId="d29c428e-ee62-4017-a838-521138d5b01c" providerId="ADAL" clId="{5326A507-DEF3-4037-B08B-786129EF6921}" dt="2025-04-01T16:50:34.193" v="1869" actId="164"/>
          <ac:grpSpMkLst>
            <pc:docMk/>
            <pc:sldMk cId="3431496603" sldId="2147474667"/>
            <ac:grpSpMk id="9" creationId="{0DF304A0-2199-FD1E-FF3C-FBCB9939A665}"/>
          </ac:grpSpMkLst>
        </pc:grpChg>
        <pc:grpChg chg="add mod">
          <ac:chgData name="DOMINGUEZ, Morgane" userId="d29c428e-ee62-4017-a838-521138d5b01c" providerId="ADAL" clId="{5326A507-DEF3-4037-B08B-786129EF6921}" dt="2025-04-01T16:50:34.193" v="1869" actId="164"/>
          <ac:grpSpMkLst>
            <pc:docMk/>
            <pc:sldMk cId="3431496603" sldId="2147474667"/>
            <ac:grpSpMk id="17" creationId="{BF54B46D-DE56-4A21-5C91-C6D4F21CEA7A}"/>
          </ac:grpSpMkLst>
        </pc:grpChg>
        <pc:picChg chg="add mod">
          <ac:chgData name="DOMINGUEZ, Morgane" userId="d29c428e-ee62-4017-a838-521138d5b01c" providerId="ADAL" clId="{5326A507-DEF3-4037-B08B-786129EF6921}" dt="2025-04-01T16:48:53.464" v="1864" actId="1076"/>
          <ac:picMkLst>
            <pc:docMk/>
            <pc:sldMk cId="3431496603" sldId="2147474667"/>
            <ac:picMk id="2" creationId="{6F05B299-C806-537A-766E-A74ED1658537}"/>
          </ac:picMkLst>
        </pc:picChg>
        <pc:picChg chg="add mod">
          <ac:chgData name="DOMINGUEZ, Morgane" userId="d29c428e-ee62-4017-a838-521138d5b01c" providerId="ADAL" clId="{5326A507-DEF3-4037-B08B-786129EF6921}" dt="2025-04-01T16:50:34.193" v="1869" actId="164"/>
          <ac:picMkLst>
            <pc:docMk/>
            <pc:sldMk cId="3431496603" sldId="2147474667"/>
            <ac:picMk id="16" creationId="{3F22DDA4-686B-0EE2-FB61-F40A3597D91C}"/>
          </ac:picMkLst>
        </pc:picChg>
        <pc:picChg chg="add mod">
          <ac:chgData name="DOMINGUEZ, Morgane" userId="d29c428e-ee62-4017-a838-521138d5b01c" providerId="ADAL" clId="{5326A507-DEF3-4037-B08B-786129EF6921}" dt="2025-04-01T16:50:34.193" v="1869" actId="164"/>
          <ac:picMkLst>
            <pc:docMk/>
            <pc:sldMk cId="3431496603" sldId="2147474667"/>
            <ac:picMk id="18" creationId="{6C810B82-6EDE-C190-3111-58E69963C857}"/>
          </ac:picMkLst>
        </pc:picChg>
        <pc:picChg chg="del mod">
          <ac:chgData name="DOMINGUEZ, Morgane" userId="d29c428e-ee62-4017-a838-521138d5b01c" providerId="ADAL" clId="{5326A507-DEF3-4037-B08B-786129EF6921}" dt="2025-03-13T08:54:33.463" v="892" actId="478"/>
          <ac:picMkLst>
            <pc:docMk/>
            <pc:sldMk cId="3431496603" sldId="2147474667"/>
            <ac:picMk id="25" creationId="{394526BE-9250-91F4-6A41-CD6DF20BB54A}"/>
          </ac:picMkLst>
        </pc:picChg>
        <pc:picChg chg="del">
          <ac:chgData name="DOMINGUEZ, Morgane" userId="d29c428e-ee62-4017-a838-521138d5b01c" providerId="ADAL" clId="{5326A507-DEF3-4037-B08B-786129EF6921}" dt="2025-03-13T08:56:12.573" v="895" actId="478"/>
          <ac:picMkLst>
            <pc:docMk/>
            <pc:sldMk cId="3431496603" sldId="2147474667"/>
            <ac:picMk id="28" creationId="{7D9D0958-6C0F-9AF1-8F03-460DB7E0C634}"/>
          </ac:picMkLst>
        </pc:picChg>
      </pc:sldChg>
      <pc:sldChg chg="addSp modSp mod modTransition modAnim">
        <pc:chgData name="DOMINGUEZ, Morgane" userId="d29c428e-ee62-4017-a838-521138d5b01c" providerId="ADAL" clId="{5326A507-DEF3-4037-B08B-786129EF6921}" dt="2025-04-03T07:43:06.174" v="2077" actId="20577"/>
        <pc:sldMkLst>
          <pc:docMk/>
          <pc:sldMk cId="2750217068" sldId="2147474668"/>
        </pc:sldMkLst>
        <pc:spChg chg="mod">
          <ac:chgData name="DOMINGUEZ, Morgane" userId="d29c428e-ee62-4017-a838-521138d5b01c" providerId="ADAL" clId="{5326A507-DEF3-4037-B08B-786129EF6921}" dt="2025-04-01T16:04:27.413" v="1753"/>
          <ac:spMkLst>
            <pc:docMk/>
            <pc:sldMk cId="2750217068" sldId="2147474668"/>
            <ac:spMk id="10" creationId="{524E30B9-98DD-9F30-5180-669CDC9D1144}"/>
          </ac:spMkLst>
        </pc:spChg>
        <pc:spChg chg="mod">
          <ac:chgData name="DOMINGUEZ, Morgane" userId="d29c428e-ee62-4017-a838-521138d5b01c" providerId="ADAL" clId="{5326A507-DEF3-4037-B08B-786129EF6921}" dt="2025-03-13T08:33:48.019" v="445" actId="1076"/>
          <ac:spMkLst>
            <pc:docMk/>
            <pc:sldMk cId="2750217068" sldId="2147474668"/>
            <ac:spMk id="12" creationId="{DD29C7AE-E575-17D5-D945-38D23E803B71}"/>
          </ac:spMkLst>
        </pc:spChg>
        <pc:spChg chg="mod">
          <ac:chgData name="DOMINGUEZ, Morgane" userId="d29c428e-ee62-4017-a838-521138d5b01c" providerId="ADAL" clId="{5326A507-DEF3-4037-B08B-786129EF6921}" dt="2025-04-03T07:42:58.573" v="2060" actId="20577"/>
          <ac:spMkLst>
            <pc:docMk/>
            <pc:sldMk cId="2750217068" sldId="2147474668"/>
            <ac:spMk id="14" creationId="{D5D1F8B3-E106-BCBE-25DC-9F2CB34E85CE}"/>
          </ac:spMkLst>
        </pc:spChg>
        <pc:spChg chg="mod">
          <ac:chgData name="DOMINGUEZ, Morgane" userId="d29c428e-ee62-4017-a838-521138d5b01c" providerId="ADAL" clId="{5326A507-DEF3-4037-B08B-786129EF6921}" dt="2025-04-03T07:43:06.174" v="2077" actId="20577"/>
          <ac:spMkLst>
            <pc:docMk/>
            <pc:sldMk cId="2750217068" sldId="2147474668"/>
            <ac:spMk id="15" creationId="{9FE610ED-93A6-43FD-7474-58A1C72E11D0}"/>
          </ac:spMkLst>
        </pc:spChg>
        <pc:picChg chg="add mod">
          <ac:chgData name="DOMINGUEZ, Morgane" userId="d29c428e-ee62-4017-a838-521138d5b01c" providerId="ADAL" clId="{5326A507-DEF3-4037-B08B-786129EF6921}" dt="2025-04-01T16:03:48.066" v="1751" actId="1076"/>
          <ac:picMkLst>
            <pc:docMk/>
            <pc:sldMk cId="2750217068" sldId="2147474668"/>
            <ac:picMk id="2" creationId="{B85F25E8-A4A6-9076-2AED-BF533A7D7900}"/>
          </ac:picMkLst>
        </pc:picChg>
      </pc:sldChg>
      <pc:sldChg chg="addSp modSp mod modTransition modAnim">
        <pc:chgData name="DOMINGUEZ, Morgane" userId="d29c428e-ee62-4017-a838-521138d5b01c" providerId="ADAL" clId="{5326A507-DEF3-4037-B08B-786129EF6921}" dt="2025-04-03T07:44:04.732" v="2083" actId="1076"/>
        <pc:sldMkLst>
          <pc:docMk/>
          <pc:sldMk cId="2045906253" sldId="2147474669"/>
        </pc:sldMkLst>
        <pc:spChg chg="mod ord">
          <ac:chgData name="DOMINGUEZ, Morgane" userId="d29c428e-ee62-4017-a838-521138d5b01c" providerId="ADAL" clId="{5326A507-DEF3-4037-B08B-786129EF6921}" dt="2025-04-03T07:44:04.732" v="2083" actId="1076"/>
          <ac:spMkLst>
            <pc:docMk/>
            <pc:sldMk cId="2045906253" sldId="2147474669"/>
            <ac:spMk id="8" creationId="{F55B5EE5-4CD0-5E77-8BA5-8675372A0E92}"/>
          </ac:spMkLst>
        </pc:spChg>
        <pc:grpChg chg="mod">
          <ac:chgData name="DOMINGUEZ, Morgane" userId="d29c428e-ee62-4017-a838-521138d5b01c" providerId="ADAL" clId="{5326A507-DEF3-4037-B08B-786129EF6921}" dt="2025-04-03T07:43:18.338" v="2078" actId="14100"/>
          <ac:grpSpMkLst>
            <pc:docMk/>
            <pc:sldMk cId="2045906253" sldId="2147474669"/>
            <ac:grpSpMk id="3" creationId="{717959A1-52EF-A33C-AE82-458F0395A1A7}"/>
          </ac:grpSpMkLst>
        </pc:grpChg>
        <pc:picChg chg="add mod">
          <ac:chgData name="DOMINGUEZ, Morgane" userId="d29c428e-ee62-4017-a838-521138d5b01c" providerId="ADAL" clId="{5326A507-DEF3-4037-B08B-786129EF6921}" dt="2025-04-01T16:07:24.224" v="1761" actId="1076"/>
          <ac:picMkLst>
            <pc:docMk/>
            <pc:sldMk cId="2045906253" sldId="2147474669"/>
            <ac:picMk id="2" creationId="{086B0B01-2898-2EB9-DC06-63C96D4A660C}"/>
          </ac:picMkLst>
        </pc:picChg>
        <pc:picChg chg="mod ord">
          <ac:chgData name="DOMINGUEZ, Morgane" userId="d29c428e-ee62-4017-a838-521138d5b01c" providerId="ADAL" clId="{5326A507-DEF3-4037-B08B-786129EF6921}" dt="2025-04-01T16:07:31.652" v="1763" actId="167"/>
          <ac:picMkLst>
            <pc:docMk/>
            <pc:sldMk cId="2045906253" sldId="2147474669"/>
            <ac:picMk id="9" creationId="{AECD043D-EB3A-CECB-2406-067D9830E697}"/>
          </ac:picMkLst>
        </pc:picChg>
      </pc:sldChg>
      <pc:sldChg chg="addSp delSp modSp mod modTransition modAnim">
        <pc:chgData name="DOMINGUEZ, Morgane" userId="d29c428e-ee62-4017-a838-521138d5b01c" providerId="ADAL" clId="{5326A507-DEF3-4037-B08B-786129EF6921}" dt="2025-04-01T16:14:10.341" v="1783"/>
        <pc:sldMkLst>
          <pc:docMk/>
          <pc:sldMk cId="1936861608" sldId="2147474670"/>
        </pc:sldMkLst>
        <pc:spChg chg="mod topLvl">
          <ac:chgData name="DOMINGUEZ, Morgane" userId="d29c428e-ee62-4017-a838-521138d5b01c" providerId="ADAL" clId="{5326A507-DEF3-4037-B08B-786129EF6921}" dt="2025-04-01T16:13:46.129" v="1781" actId="164"/>
          <ac:spMkLst>
            <pc:docMk/>
            <pc:sldMk cId="1936861608" sldId="2147474670"/>
            <ac:spMk id="8" creationId="{46D13592-71B5-357D-A905-4DCA4DDF934E}"/>
          </ac:spMkLst>
        </pc:spChg>
        <pc:spChg chg="mod">
          <ac:chgData name="DOMINGUEZ, Morgane" userId="d29c428e-ee62-4017-a838-521138d5b01c" providerId="ADAL" clId="{5326A507-DEF3-4037-B08B-786129EF6921}" dt="2025-03-13T08:35:09.202" v="472" actId="1076"/>
          <ac:spMkLst>
            <pc:docMk/>
            <pc:sldMk cId="1936861608" sldId="2147474670"/>
            <ac:spMk id="12" creationId="{48A1EB78-1DDE-22F3-B912-45386255CE36}"/>
          </ac:spMkLst>
        </pc:spChg>
        <pc:spChg chg="mod">
          <ac:chgData name="DOMINGUEZ, Morgane" userId="d29c428e-ee62-4017-a838-521138d5b01c" providerId="ADAL" clId="{5326A507-DEF3-4037-B08B-786129EF6921}" dt="2025-03-13T08:35:52.864" v="505" actId="1076"/>
          <ac:spMkLst>
            <pc:docMk/>
            <pc:sldMk cId="1936861608" sldId="2147474670"/>
            <ac:spMk id="14" creationId="{66C296D5-3C82-8D48-DB24-44E86D7AD926}"/>
          </ac:spMkLst>
        </pc:spChg>
        <pc:spChg chg="mod topLvl">
          <ac:chgData name="DOMINGUEZ, Morgane" userId="d29c428e-ee62-4017-a838-521138d5b01c" providerId="ADAL" clId="{5326A507-DEF3-4037-B08B-786129EF6921}" dt="2025-04-01T16:13:36.075" v="1780" actId="164"/>
          <ac:spMkLst>
            <pc:docMk/>
            <pc:sldMk cId="1936861608" sldId="2147474670"/>
            <ac:spMk id="17" creationId="{0EEF1329-B1C1-855F-AA38-B906C5932D84}"/>
          </ac:spMkLst>
        </pc:spChg>
        <pc:grpChg chg="del">
          <ac:chgData name="DOMINGUEZ, Morgane" userId="d29c428e-ee62-4017-a838-521138d5b01c" providerId="ADAL" clId="{5326A507-DEF3-4037-B08B-786129EF6921}" dt="2025-04-01T16:13:30.064" v="1779" actId="165"/>
          <ac:grpSpMkLst>
            <pc:docMk/>
            <pc:sldMk cId="1936861608" sldId="2147474670"/>
            <ac:grpSpMk id="7" creationId="{7C447ED8-6B1A-29BB-D0FD-58FE84035305}"/>
          </ac:grpSpMkLst>
        </pc:grpChg>
        <pc:grpChg chg="add mod">
          <ac:chgData name="DOMINGUEZ, Morgane" userId="d29c428e-ee62-4017-a838-521138d5b01c" providerId="ADAL" clId="{5326A507-DEF3-4037-B08B-786129EF6921}" dt="2025-04-01T16:13:36.075" v="1780" actId="164"/>
          <ac:grpSpMkLst>
            <pc:docMk/>
            <pc:sldMk cId="1936861608" sldId="2147474670"/>
            <ac:grpSpMk id="9" creationId="{06B570B8-5D0D-29A9-8E5E-49B40D8D0B13}"/>
          </ac:grpSpMkLst>
        </pc:grpChg>
        <pc:grpChg chg="add mod">
          <ac:chgData name="DOMINGUEZ, Morgane" userId="d29c428e-ee62-4017-a838-521138d5b01c" providerId="ADAL" clId="{5326A507-DEF3-4037-B08B-786129EF6921}" dt="2025-04-01T16:13:46.129" v="1781" actId="164"/>
          <ac:grpSpMkLst>
            <pc:docMk/>
            <pc:sldMk cId="1936861608" sldId="2147474670"/>
            <ac:grpSpMk id="15" creationId="{F27A6335-6CD6-4FD6-D967-6A21ECC83A46}"/>
          </ac:grpSpMkLst>
        </pc:grpChg>
        <pc:picChg chg="add mod">
          <ac:chgData name="DOMINGUEZ, Morgane" userId="d29c428e-ee62-4017-a838-521138d5b01c" providerId="ADAL" clId="{5326A507-DEF3-4037-B08B-786129EF6921}" dt="2025-04-01T16:12:05.397" v="1775" actId="1076"/>
          <ac:picMkLst>
            <pc:docMk/>
            <pc:sldMk cId="1936861608" sldId="2147474670"/>
            <ac:picMk id="2" creationId="{33033A62-848F-19F4-C303-AA7D46CFB779}"/>
          </ac:picMkLst>
        </pc:picChg>
        <pc:picChg chg="mod topLvl">
          <ac:chgData name="DOMINGUEZ, Morgane" userId="d29c428e-ee62-4017-a838-521138d5b01c" providerId="ADAL" clId="{5326A507-DEF3-4037-B08B-786129EF6921}" dt="2025-04-01T16:13:36.075" v="1780" actId="164"/>
          <ac:picMkLst>
            <pc:docMk/>
            <pc:sldMk cId="1936861608" sldId="2147474670"/>
            <ac:picMk id="10" creationId="{69AD9061-AB17-0CC3-B0DB-3670DB620BA0}"/>
          </ac:picMkLst>
        </pc:picChg>
        <pc:picChg chg="mod topLvl">
          <ac:chgData name="DOMINGUEZ, Morgane" userId="d29c428e-ee62-4017-a838-521138d5b01c" providerId="ADAL" clId="{5326A507-DEF3-4037-B08B-786129EF6921}" dt="2025-04-01T16:13:46.129" v="1781" actId="164"/>
          <ac:picMkLst>
            <pc:docMk/>
            <pc:sldMk cId="1936861608" sldId="2147474670"/>
            <ac:picMk id="13" creationId="{25E38F66-48A7-4607-885C-FE1EFBA86FF1}"/>
          </ac:picMkLst>
        </pc:picChg>
        <pc:picChg chg="mod topLvl">
          <ac:chgData name="DOMINGUEZ, Morgane" userId="d29c428e-ee62-4017-a838-521138d5b01c" providerId="ADAL" clId="{5326A507-DEF3-4037-B08B-786129EF6921}" dt="2025-04-01T16:13:46.129" v="1781" actId="164"/>
          <ac:picMkLst>
            <pc:docMk/>
            <pc:sldMk cId="1936861608" sldId="2147474670"/>
            <ac:picMk id="18" creationId="{DFA707EB-3EB2-23CD-2021-F578CE73E755}"/>
          </ac:picMkLst>
        </pc:picChg>
      </pc:sldChg>
      <pc:sldChg chg="addSp modSp mod modTransition modAnim">
        <pc:chgData name="DOMINGUEZ, Morgane" userId="d29c428e-ee62-4017-a838-521138d5b01c" providerId="ADAL" clId="{5326A507-DEF3-4037-B08B-786129EF6921}" dt="2025-04-03T07:48:01.740" v="2161"/>
        <pc:sldMkLst>
          <pc:docMk/>
          <pc:sldMk cId="3876189536" sldId="2147474671"/>
        </pc:sldMkLst>
        <pc:spChg chg="mod">
          <ac:chgData name="DOMINGUEZ, Morgane" userId="d29c428e-ee62-4017-a838-521138d5b01c" providerId="ADAL" clId="{5326A507-DEF3-4037-B08B-786129EF6921}" dt="2025-04-03T07:47:07.933" v="2085" actId="20577"/>
          <ac:spMkLst>
            <pc:docMk/>
            <pc:sldMk cId="3876189536" sldId="2147474671"/>
            <ac:spMk id="10" creationId="{8C7F34CA-3DC7-623C-46BA-7B7E49B22DD2}"/>
          </ac:spMkLst>
        </pc:spChg>
        <pc:spChg chg="mod">
          <ac:chgData name="DOMINGUEZ, Morgane" userId="d29c428e-ee62-4017-a838-521138d5b01c" providerId="ADAL" clId="{5326A507-DEF3-4037-B08B-786129EF6921}" dt="2025-04-03T07:47:43.447" v="2160" actId="108"/>
          <ac:spMkLst>
            <pc:docMk/>
            <pc:sldMk cId="3876189536" sldId="2147474671"/>
            <ac:spMk id="13" creationId="{647BB4D9-840B-2834-C1F7-E79B67AD21E4}"/>
          </ac:spMkLst>
        </pc:spChg>
        <pc:picChg chg="add mod">
          <ac:chgData name="DOMINGUEZ, Morgane" userId="d29c428e-ee62-4017-a838-521138d5b01c" providerId="ADAL" clId="{5326A507-DEF3-4037-B08B-786129EF6921}" dt="2025-04-01T16:18:15.489" v="1786" actId="1076"/>
          <ac:picMkLst>
            <pc:docMk/>
            <pc:sldMk cId="3876189536" sldId="2147474671"/>
            <ac:picMk id="2" creationId="{3FFFEB0C-D0D5-FA72-9389-7A51340557ED}"/>
          </ac:picMkLst>
        </pc:picChg>
      </pc:sldChg>
      <pc:sldChg chg="addSp delSp modSp mod modTransition modAnim">
        <pc:chgData name="DOMINGUEZ, Morgane" userId="d29c428e-ee62-4017-a838-521138d5b01c" providerId="ADAL" clId="{5326A507-DEF3-4037-B08B-786129EF6921}" dt="2025-04-03T07:49:48.982" v="2195" actId="20577"/>
        <pc:sldMkLst>
          <pc:docMk/>
          <pc:sldMk cId="3602983191" sldId="2147474673"/>
        </pc:sldMkLst>
        <pc:spChg chg="add del">
          <ac:chgData name="DOMINGUEZ, Morgane" userId="d29c428e-ee62-4017-a838-521138d5b01c" providerId="ADAL" clId="{5326A507-DEF3-4037-B08B-786129EF6921}" dt="2025-03-13T09:02:41.750" v="1237" actId="478"/>
          <ac:spMkLst>
            <pc:docMk/>
            <pc:sldMk cId="3602983191" sldId="2147474673"/>
            <ac:spMk id="2" creationId="{0E729BB4-848E-F8D6-1DDA-68C3314BB991}"/>
          </ac:spMkLst>
        </pc:spChg>
        <pc:spChg chg="mod">
          <ac:chgData name="DOMINGUEZ, Morgane" userId="d29c428e-ee62-4017-a838-521138d5b01c" providerId="ADAL" clId="{5326A507-DEF3-4037-B08B-786129EF6921}" dt="2025-03-13T08:38:32.747" v="658" actId="20577"/>
          <ac:spMkLst>
            <pc:docMk/>
            <pc:sldMk cId="3602983191" sldId="2147474673"/>
            <ac:spMk id="4" creationId="{C76E0F1B-3B95-F50F-F17F-A7612D3CCB67}"/>
          </ac:spMkLst>
        </pc:spChg>
        <pc:spChg chg="mod">
          <ac:chgData name="DOMINGUEZ, Morgane" userId="d29c428e-ee62-4017-a838-521138d5b01c" providerId="ADAL" clId="{5326A507-DEF3-4037-B08B-786129EF6921}" dt="2025-04-03T07:49:37.135" v="2164" actId="20577"/>
          <ac:spMkLst>
            <pc:docMk/>
            <pc:sldMk cId="3602983191" sldId="2147474673"/>
            <ac:spMk id="7" creationId="{EC3F1C0B-4228-1723-98FD-E54974FE6CD7}"/>
          </ac:spMkLst>
        </pc:spChg>
        <pc:spChg chg="mod">
          <ac:chgData name="DOMINGUEZ, Morgane" userId="d29c428e-ee62-4017-a838-521138d5b01c" providerId="ADAL" clId="{5326A507-DEF3-4037-B08B-786129EF6921}" dt="2025-03-13T09:13:39.232" v="1475" actId="1076"/>
          <ac:spMkLst>
            <pc:docMk/>
            <pc:sldMk cId="3602983191" sldId="2147474673"/>
            <ac:spMk id="8" creationId="{804ABE8B-AF3B-884B-2BB3-EE2A11C09CED}"/>
          </ac:spMkLst>
        </pc:spChg>
        <pc:spChg chg="mod">
          <ac:chgData name="DOMINGUEZ, Morgane" userId="d29c428e-ee62-4017-a838-521138d5b01c" providerId="ADAL" clId="{5326A507-DEF3-4037-B08B-786129EF6921}" dt="2025-04-03T07:49:48.982" v="2195" actId="20577"/>
          <ac:spMkLst>
            <pc:docMk/>
            <pc:sldMk cId="3602983191" sldId="2147474673"/>
            <ac:spMk id="11" creationId="{81E34349-A91A-A8F0-A6D4-35348BC01C82}"/>
          </ac:spMkLst>
        </pc:spChg>
        <pc:spChg chg="mod topLvl">
          <ac:chgData name="DOMINGUEZ, Morgane" userId="d29c428e-ee62-4017-a838-521138d5b01c" providerId="ADAL" clId="{5326A507-DEF3-4037-B08B-786129EF6921}" dt="2025-04-01T16:25:05.270" v="1799" actId="164"/>
          <ac:spMkLst>
            <pc:docMk/>
            <pc:sldMk cId="3602983191" sldId="2147474673"/>
            <ac:spMk id="12" creationId="{3B01E77F-EF1C-F4BA-6AB4-09C9176E55A9}"/>
          </ac:spMkLst>
        </pc:spChg>
        <pc:spChg chg="add del mod">
          <ac:chgData name="DOMINGUEZ, Morgane" userId="d29c428e-ee62-4017-a838-521138d5b01c" providerId="ADAL" clId="{5326A507-DEF3-4037-B08B-786129EF6921}" dt="2025-03-13T09:05:39.824" v="1351" actId="478"/>
          <ac:spMkLst>
            <pc:docMk/>
            <pc:sldMk cId="3602983191" sldId="2147474673"/>
            <ac:spMk id="17" creationId="{4B6D3702-EBFE-A456-D3EC-998F529AAA92}"/>
          </ac:spMkLst>
        </pc:spChg>
        <pc:spChg chg="mod">
          <ac:chgData name="DOMINGUEZ, Morgane" userId="d29c428e-ee62-4017-a838-521138d5b01c" providerId="ADAL" clId="{5326A507-DEF3-4037-B08B-786129EF6921}" dt="2025-03-13T09:05:44.855" v="1352" actId="1076"/>
          <ac:spMkLst>
            <pc:docMk/>
            <pc:sldMk cId="3602983191" sldId="2147474673"/>
            <ac:spMk id="18" creationId="{98E404F9-56EA-8261-F5E4-917D1A2FBBCF}"/>
          </ac:spMkLst>
        </pc:spChg>
        <pc:spChg chg="mod">
          <ac:chgData name="DOMINGUEZ, Morgane" userId="d29c428e-ee62-4017-a838-521138d5b01c" providerId="ADAL" clId="{5326A507-DEF3-4037-B08B-786129EF6921}" dt="2025-04-03T07:48:28.246" v="2163" actId="1076"/>
          <ac:spMkLst>
            <pc:docMk/>
            <pc:sldMk cId="3602983191" sldId="2147474673"/>
            <ac:spMk id="19" creationId="{53231E35-D524-13CF-9948-7BF5827FA631}"/>
          </ac:spMkLst>
        </pc:spChg>
        <pc:spChg chg="mod topLvl">
          <ac:chgData name="DOMINGUEZ, Morgane" userId="d29c428e-ee62-4017-a838-521138d5b01c" providerId="ADAL" clId="{5326A507-DEF3-4037-B08B-786129EF6921}" dt="2025-04-01T16:24:47.232" v="1795" actId="164"/>
          <ac:spMkLst>
            <pc:docMk/>
            <pc:sldMk cId="3602983191" sldId="2147474673"/>
            <ac:spMk id="20" creationId="{CCFF0649-3E6E-BB11-5DF9-38B28F504033}"/>
          </ac:spMkLst>
        </pc:spChg>
        <pc:spChg chg="mod topLvl">
          <ac:chgData name="DOMINGUEZ, Morgane" userId="d29c428e-ee62-4017-a838-521138d5b01c" providerId="ADAL" clId="{5326A507-DEF3-4037-B08B-786129EF6921}" dt="2025-04-01T16:24:47.232" v="1795" actId="164"/>
          <ac:spMkLst>
            <pc:docMk/>
            <pc:sldMk cId="3602983191" sldId="2147474673"/>
            <ac:spMk id="21" creationId="{5D9556DE-365B-6633-E68C-D5D1C917FA5A}"/>
          </ac:spMkLst>
        </pc:spChg>
        <pc:spChg chg="mod topLvl">
          <ac:chgData name="DOMINGUEZ, Morgane" userId="d29c428e-ee62-4017-a838-521138d5b01c" providerId="ADAL" clId="{5326A507-DEF3-4037-B08B-786129EF6921}" dt="2025-04-01T16:24:56.861" v="1797" actId="164"/>
          <ac:spMkLst>
            <pc:docMk/>
            <pc:sldMk cId="3602983191" sldId="2147474673"/>
            <ac:spMk id="22" creationId="{B5C9137F-F6ED-C4BB-B2D3-B7EA3A5C0799}"/>
          </ac:spMkLst>
        </pc:spChg>
        <pc:spChg chg="mod topLvl">
          <ac:chgData name="DOMINGUEZ, Morgane" userId="d29c428e-ee62-4017-a838-521138d5b01c" providerId="ADAL" clId="{5326A507-DEF3-4037-B08B-786129EF6921}" dt="2025-04-01T16:24:56.861" v="1797" actId="164"/>
          <ac:spMkLst>
            <pc:docMk/>
            <pc:sldMk cId="3602983191" sldId="2147474673"/>
            <ac:spMk id="23" creationId="{4B91762E-9638-87A3-0414-6C62D3EB9F09}"/>
          </ac:spMkLst>
        </pc:spChg>
        <pc:spChg chg="mod topLvl">
          <ac:chgData name="DOMINGUEZ, Morgane" userId="d29c428e-ee62-4017-a838-521138d5b01c" providerId="ADAL" clId="{5326A507-DEF3-4037-B08B-786129EF6921}" dt="2025-04-01T16:25:05.270" v="1799" actId="164"/>
          <ac:spMkLst>
            <pc:docMk/>
            <pc:sldMk cId="3602983191" sldId="2147474673"/>
            <ac:spMk id="24" creationId="{603A0282-7F8E-C28D-D739-B5F2FD1D52C2}"/>
          </ac:spMkLst>
        </pc:spChg>
        <pc:grpChg chg="mod">
          <ac:chgData name="DOMINGUEZ, Morgane" userId="d29c428e-ee62-4017-a838-521138d5b01c" providerId="ADAL" clId="{5326A507-DEF3-4037-B08B-786129EF6921}" dt="2025-03-13T08:38:14.736" v="619" actId="14100"/>
          <ac:grpSpMkLst>
            <pc:docMk/>
            <pc:sldMk cId="3602983191" sldId="2147474673"/>
            <ac:grpSpMk id="3" creationId="{717959A1-52EF-A33C-AE82-458F0395A1A7}"/>
          </ac:grpSpMkLst>
        </pc:grpChg>
        <pc:grpChg chg="add mod">
          <ac:chgData name="DOMINGUEZ, Morgane" userId="d29c428e-ee62-4017-a838-521138d5b01c" providerId="ADAL" clId="{5326A507-DEF3-4037-B08B-786129EF6921}" dt="2025-04-01T16:24:47.232" v="1795" actId="164"/>
          <ac:grpSpMkLst>
            <pc:docMk/>
            <pc:sldMk cId="3602983191" sldId="2147474673"/>
            <ac:grpSpMk id="9" creationId="{9844B9F2-5D2B-A843-DA25-EDD162C04168}"/>
          </ac:grpSpMkLst>
        </pc:grpChg>
        <pc:grpChg chg="del">
          <ac:chgData name="DOMINGUEZ, Morgane" userId="d29c428e-ee62-4017-a838-521138d5b01c" providerId="ADAL" clId="{5326A507-DEF3-4037-B08B-786129EF6921}" dt="2025-03-13T09:03:10.244" v="1241" actId="165"/>
          <ac:grpSpMkLst>
            <pc:docMk/>
            <pc:sldMk cId="3602983191" sldId="2147474673"/>
            <ac:grpSpMk id="9" creationId="{9DC2DB48-CFBF-6E52-F120-DD9EDE0D817D}"/>
          </ac:grpSpMkLst>
        </pc:grpChg>
        <pc:grpChg chg="add mod">
          <ac:chgData name="DOMINGUEZ, Morgane" userId="d29c428e-ee62-4017-a838-521138d5b01c" providerId="ADAL" clId="{5326A507-DEF3-4037-B08B-786129EF6921}" dt="2025-04-01T16:24:56.861" v="1797" actId="164"/>
          <ac:grpSpMkLst>
            <pc:docMk/>
            <pc:sldMk cId="3602983191" sldId="2147474673"/>
            <ac:grpSpMk id="13" creationId="{144D1AD0-850F-9368-4225-8F8D823313A8}"/>
          </ac:grpSpMkLst>
        </pc:grpChg>
        <pc:grpChg chg="del mod">
          <ac:chgData name="DOMINGUEZ, Morgane" userId="d29c428e-ee62-4017-a838-521138d5b01c" providerId="ADAL" clId="{5326A507-DEF3-4037-B08B-786129EF6921}" dt="2025-03-13T09:02:59.459" v="1239" actId="165"/>
          <ac:grpSpMkLst>
            <pc:docMk/>
            <pc:sldMk cId="3602983191" sldId="2147474673"/>
            <ac:grpSpMk id="13" creationId="{4AE83C97-D494-AAD4-3A13-B341768E076E}"/>
          </ac:grpSpMkLst>
        </pc:grpChg>
        <pc:grpChg chg="del">
          <ac:chgData name="DOMINGUEZ, Morgane" userId="d29c428e-ee62-4017-a838-521138d5b01c" providerId="ADAL" clId="{5326A507-DEF3-4037-B08B-786129EF6921}" dt="2025-03-13T09:03:03.890" v="1240" actId="165"/>
          <ac:grpSpMkLst>
            <pc:docMk/>
            <pc:sldMk cId="3602983191" sldId="2147474673"/>
            <ac:grpSpMk id="14" creationId="{10CEADA7-EA9D-80AE-8282-285C9A4A5E85}"/>
          </ac:grpSpMkLst>
        </pc:grpChg>
        <pc:grpChg chg="add mod">
          <ac:chgData name="DOMINGUEZ, Morgane" userId="d29c428e-ee62-4017-a838-521138d5b01c" providerId="ADAL" clId="{5326A507-DEF3-4037-B08B-786129EF6921}" dt="2025-04-01T16:25:05.270" v="1799" actId="164"/>
          <ac:grpSpMkLst>
            <pc:docMk/>
            <pc:sldMk cId="3602983191" sldId="2147474673"/>
            <ac:grpSpMk id="14" creationId="{2FBFAB03-9597-F86B-AF90-2A57615E6D51}"/>
          </ac:grpSpMkLst>
        </pc:grpChg>
        <pc:grpChg chg="mod">
          <ac:chgData name="DOMINGUEZ, Morgane" userId="d29c428e-ee62-4017-a838-521138d5b01c" providerId="ADAL" clId="{5326A507-DEF3-4037-B08B-786129EF6921}" dt="2025-03-13T09:06:02.346" v="1357" actId="14100"/>
          <ac:grpSpMkLst>
            <pc:docMk/>
            <pc:sldMk cId="3602983191" sldId="2147474673"/>
            <ac:grpSpMk id="15" creationId="{C4B8A84B-63BC-E217-C5F7-A98609C45FFB}"/>
          </ac:grpSpMkLst>
        </pc:grpChg>
        <pc:picChg chg="add mod">
          <ac:chgData name="DOMINGUEZ, Morgane" userId="d29c428e-ee62-4017-a838-521138d5b01c" providerId="ADAL" clId="{5326A507-DEF3-4037-B08B-786129EF6921}" dt="2025-04-01T16:23:41.198" v="1794" actId="1076"/>
          <ac:picMkLst>
            <pc:docMk/>
            <pc:sldMk cId="3602983191" sldId="2147474673"/>
            <ac:picMk id="2" creationId="{3367C177-EEEC-4998-58F3-1D11335480A2}"/>
          </ac:picMkLst>
        </pc:picChg>
        <pc:cxnChg chg="mod">
          <ac:chgData name="DOMINGUEZ, Morgane" userId="d29c428e-ee62-4017-a838-521138d5b01c" providerId="ADAL" clId="{5326A507-DEF3-4037-B08B-786129EF6921}" dt="2025-03-13T09:03:38.355" v="1248" actId="1076"/>
          <ac:cxnSpMkLst>
            <pc:docMk/>
            <pc:sldMk cId="3602983191" sldId="2147474673"/>
            <ac:cxnSpMk id="16" creationId="{5EF67661-7AC9-5AE5-D3FD-FBD7A2983024}"/>
          </ac:cxnSpMkLst>
        </pc:cxnChg>
        <pc:cxnChg chg="mod topLvl">
          <ac:chgData name="DOMINGUEZ, Morgane" userId="d29c428e-ee62-4017-a838-521138d5b01c" providerId="ADAL" clId="{5326A507-DEF3-4037-B08B-786129EF6921}" dt="2025-04-01T16:24:47.232" v="1795" actId="164"/>
          <ac:cxnSpMkLst>
            <pc:docMk/>
            <pc:sldMk cId="3602983191" sldId="2147474673"/>
            <ac:cxnSpMk id="25" creationId="{39D88A4F-6CEC-D464-A634-105D498FA057}"/>
          </ac:cxnSpMkLst>
        </pc:cxnChg>
        <pc:cxnChg chg="mod topLvl">
          <ac:chgData name="DOMINGUEZ, Morgane" userId="d29c428e-ee62-4017-a838-521138d5b01c" providerId="ADAL" clId="{5326A507-DEF3-4037-B08B-786129EF6921}" dt="2025-04-01T16:24:56.861" v="1797" actId="164"/>
          <ac:cxnSpMkLst>
            <pc:docMk/>
            <pc:sldMk cId="3602983191" sldId="2147474673"/>
            <ac:cxnSpMk id="26" creationId="{C82055D9-9D86-58EB-C143-BF3A25DB2A46}"/>
          </ac:cxnSpMkLst>
        </pc:cxnChg>
        <pc:cxnChg chg="mod topLvl">
          <ac:chgData name="DOMINGUEZ, Morgane" userId="d29c428e-ee62-4017-a838-521138d5b01c" providerId="ADAL" clId="{5326A507-DEF3-4037-B08B-786129EF6921}" dt="2025-04-01T16:25:05.270" v="1799" actId="164"/>
          <ac:cxnSpMkLst>
            <pc:docMk/>
            <pc:sldMk cId="3602983191" sldId="2147474673"/>
            <ac:cxnSpMk id="30" creationId="{DEF81B9B-C44E-FFEC-3B57-B9C5E37CEF13}"/>
          </ac:cxnSpMkLst>
        </pc:cxnChg>
      </pc:sldChg>
      <pc:sldChg chg="addSp modSp mod modTransition modAnim">
        <pc:chgData name="DOMINGUEZ, Morgane" userId="d29c428e-ee62-4017-a838-521138d5b01c" providerId="ADAL" clId="{5326A507-DEF3-4037-B08B-786129EF6921}" dt="2025-04-01T15:51:40.139" v="1711"/>
        <pc:sldMkLst>
          <pc:docMk/>
          <pc:sldMk cId="700141318" sldId="2147474674"/>
        </pc:sldMkLst>
        <pc:spChg chg="mod">
          <ac:chgData name="DOMINGUEZ, Morgane" userId="d29c428e-ee62-4017-a838-521138d5b01c" providerId="ADAL" clId="{5326A507-DEF3-4037-B08B-786129EF6921}" dt="2025-04-01T15:49:58.459" v="1706" actId="108"/>
          <ac:spMkLst>
            <pc:docMk/>
            <pc:sldMk cId="700141318" sldId="2147474674"/>
            <ac:spMk id="7" creationId="{0FE82174-F200-9589-8D34-09DB04BDFE3B}"/>
          </ac:spMkLst>
        </pc:spChg>
        <pc:spChg chg="mod">
          <ac:chgData name="DOMINGUEZ, Morgane" userId="d29c428e-ee62-4017-a838-521138d5b01c" providerId="ADAL" clId="{5326A507-DEF3-4037-B08B-786129EF6921}" dt="2025-04-01T15:50:43.330" v="1708" actId="20577"/>
          <ac:spMkLst>
            <pc:docMk/>
            <pc:sldMk cId="700141318" sldId="2147474674"/>
            <ac:spMk id="10" creationId="{524E30B9-98DD-9F30-5180-669CDC9D1144}"/>
          </ac:spMkLst>
        </pc:spChg>
        <pc:spChg chg="mod">
          <ac:chgData name="DOMINGUEZ, Morgane" userId="d29c428e-ee62-4017-a838-521138d5b01c" providerId="ADAL" clId="{5326A507-DEF3-4037-B08B-786129EF6921}" dt="2025-03-13T08:29:36.524" v="289" actId="14100"/>
          <ac:spMkLst>
            <pc:docMk/>
            <pc:sldMk cId="700141318" sldId="2147474674"/>
            <ac:spMk id="12" creationId="{DD29C7AE-E575-17D5-D945-38D23E803B71}"/>
          </ac:spMkLst>
        </pc:spChg>
        <pc:spChg chg="mod">
          <ac:chgData name="DOMINGUEZ, Morgane" userId="d29c428e-ee62-4017-a838-521138d5b01c" providerId="ADAL" clId="{5326A507-DEF3-4037-B08B-786129EF6921}" dt="2025-03-13T09:09:57.160" v="1424" actId="20577"/>
          <ac:spMkLst>
            <pc:docMk/>
            <pc:sldMk cId="700141318" sldId="2147474674"/>
            <ac:spMk id="15" creationId="{9FE610ED-93A6-43FD-7474-58A1C72E11D0}"/>
          </ac:spMkLst>
        </pc:spChg>
        <pc:picChg chg="add mod">
          <ac:chgData name="DOMINGUEZ, Morgane" userId="d29c428e-ee62-4017-a838-521138d5b01c" providerId="ADAL" clId="{5326A507-DEF3-4037-B08B-786129EF6921}" dt="2025-04-01T15:49:37.087" v="1691" actId="1076"/>
          <ac:picMkLst>
            <pc:docMk/>
            <pc:sldMk cId="700141318" sldId="2147474674"/>
            <ac:picMk id="2" creationId="{30ADB6C9-3EA0-73E2-4EEC-EF704FC1198E}"/>
          </ac:picMkLst>
        </pc:picChg>
        <pc:picChg chg="mod">
          <ac:chgData name="DOMINGUEZ, Morgane" userId="d29c428e-ee62-4017-a838-521138d5b01c" providerId="ADAL" clId="{5326A507-DEF3-4037-B08B-786129EF6921}" dt="2025-03-13T08:30:03.243" v="296" actId="14100"/>
          <ac:picMkLst>
            <pc:docMk/>
            <pc:sldMk cId="700141318" sldId="2147474674"/>
            <ac:picMk id="11" creationId="{2C219248-DDF8-D6BC-D867-F2DD3A18B01A}"/>
          </ac:picMkLst>
        </pc:picChg>
      </pc:sldChg>
      <pc:sldChg chg="addSp modSp mod modTransition modAnim">
        <pc:chgData name="DOMINGUEZ, Morgane" userId="d29c428e-ee62-4017-a838-521138d5b01c" providerId="ADAL" clId="{5326A507-DEF3-4037-B08B-786129EF6921}" dt="2025-04-03T07:29:36.293" v="2029" actId="20577"/>
        <pc:sldMkLst>
          <pc:docMk/>
          <pc:sldMk cId="2242695672" sldId="2147474675"/>
        </pc:sldMkLst>
        <pc:spChg chg="mod">
          <ac:chgData name="DOMINGUEZ, Morgane" userId="d29c428e-ee62-4017-a838-521138d5b01c" providerId="ADAL" clId="{5326A507-DEF3-4037-B08B-786129EF6921}" dt="2025-03-13T08:23:10.541" v="44" actId="14100"/>
          <ac:spMkLst>
            <pc:docMk/>
            <pc:sldMk cId="2242695672" sldId="2147474675"/>
            <ac:spMk id="4" creationId="{C76E0F1B-3B95-F50F-F17F-A7612D3CCB67}"/>
          </ac:spMkLst>
        </pc:spChg>
        <pc:spChg chg="mod">
          <ac:chgData name="DOMINGUEZ, Morgane" userId="d29c428e-ee62-4017-a838-521138d5b01c" providerId="ADAL" clId="{5326A507-DEF3-4037-B08B-786129EF6921}" dt="2025-04-03T07:29:36.293" v="2029" actId="20577"/>
          <ac:spMkLst>
            <pc:docMk/>
            <pc:sldMk cId="2242695672" sldId="2147474675"/>
            <ac:spMk id="7" creationId="{0FE82174-F200-9589-8D34-09DB04BDFE3B}"/>
          </ac:spMkLst>
        </pc:spChg>
        <pc:spChg chg="mod">
          <ac:chgData name="DOMINGUEZ, Morgane" userId="d29c428e-ee62-4017-a838-521138d5b01c" providerId="ADAL" clId="{5326A507-DEF3-4037-B08B-786129EF6921}" dt="2025-03-13T08:23:59.772" v="66" actId="20577"/>
          <ac:spMkLst>
            <pc:docMk/>
            <pc:sldMk cId="2242695672" sldId="2147474675"/>
            <ac:spMk id="9" creationId="{C3EF191B-D560-FA35-08E5-A7A970B38F40}"/>
          </ac:spMkLst>
        </pc:spChg>
        <pc:grpChg chg="mod">
          <ac:chgData name="DOMINGUEZ, Morgane" userId="d29c428e-ee62-4017-a838-521138d5b01c" providerId="ADAL" clId="{5326A507-DEF3-4037-B08B-786129EF6921}" dt="2025-03-13T08:23:12.079" v="45" actId="14100"/>
          <ac:grpSpMkLst>
            <pc:docMk/>
            <pc:sldMk cId="2242695672" sldId="2147474675"/>
            <ac:grpSpMk id="3" creationId="{717959A1-52EF-A33C-AE82-458F0395A1A7}"/>
          </ac:grpSpMkLst>
        </pc:grpChg>
        <pc:picChg chg="add mod">
          <ac:chgData name="DOMINGUEZ, Morgane" userId="d29c428e-ee62-4017-a838-521138d5b01c" providerId="ADAL" clId="{5326A507-DEF3-4037-B08B-786129EF6921}" dt="2025-04-01T15:12:08.663" v="1604" actId="1076"/>
          <ac:picMkLst>
            <pc:docMk/>
            <pc:sldMk cId="2242695672" sldId="2147474675"/>
            <ac:picMk id="2" creationId="{0B2333F1-72CE-17ED-3B20-5A932A2C003E}"/>
          </ac:picMkLst>
        </pc:picChg>
      </pc:sldChg>
      <pc:sldChg chg="addSp modSp mod modTransition modAnim">
        <pc:chgData name="DOMINGUEZ, Morgane" userId="d29c428e-ee62-4017-a838-521138d5b01c" providerId="ADAL" clId="{5326A507-DEF3-4037-B08B-786129EF6921}" dt="2025-04-03T07:30:08.550" v="2032" actId="1076"/>
        <pc:sldMkLst>
          <pc:docMk/>
          <pc:sldMk cId="3733307389" sldId="2147474676"/>
        </pc:sldMkLst>
        <pc:spChg chg="mod">
          <ac:chgData name="DOMINGUEZ, Morgane" userId="d29c428e-ee62-4017-a838-521138d5b01c" providerId="ADAL" clId="{5326A507-DEF3-4037-B08B-786129EF6921}" dt="2025-04-03T07:30:08.550" v="2032" actId="1076"/>
          <ac:spMkLst>
            <pc:docMk/>
            <pc:sldMk cId="3733307389" sldId="2147474676"/>
            <ac:spMk id="4" creationId="{C76E0F1B-3B95-F50F-F17F-A7612D3CCB67}"/>
          </ac:spMkLst>
        </pc:spChg>
        <pc:spChg chg="mod">
          <ac:chgData name="DOMINGUEZ, Morgane" userId="d29c428e-ee62-4017-a838-521138d5b01c" providerId="ADAL" clId="{5326A507-DEF3-4037-B08B-786129EF6921}" dt="2025-04-01T15:19:32.721" v="1629" actId="1076"/>
          <ac:spMkLst>
            <pc:docMk/>
            <pc:sldMk cId="3733307389" sldId="2147474676"/>
            <ac:spMk id="7" creationId="{0FE82174-F200-9589-8D34-09DB04BDFE3B}"/>
          </ac:spMkLst>
        </pc:spChg>
        <pc:spChg chg="mod">
          <ac:chgData name="DOMINGUEZ, Morgane" userId="d29c428e-ee62-4017-a838-521138d5b01c" providerId="ADAL" clId="{5326A507-DEF3-4037-B08B-786129EF6921}" dt="2025-03-13T09:07:36.113" v="1378" actId="20577"/>
          <ac:spMkLst>
            <pc:docMk/>
            <pc:sldMk cId="3733307389" sldId="2147474676"/>
            <ac:spMk id="10" creationId="{524E30B9-98DD-9F30-5180-669CDC9D1144}"/>
          </ac:spMkLst>
        </pc:spChg>
        <pc:grpChg chg="mod">
          <ac:chgData name="DOMINGUEZ, Morgane" userId="d29c428e-ee62-4017-a838-521138d5b01c" providerId="ADAL" clId="{5326A507-DEF3-4037-B08B-786129EF6921}" dt="2025-04-03T07:30:00.052" v="2031" actId="14100"/>
          <ac:grpSpMkLst>
            <pc:docMk/>
            <pc:sldMk cId="3733307389" sldId="2147474676"/>
            <ac:grpSpMk id="3" creationId="{717959A1-52EF-A33C-AE82-458F0395A1A7}"/>
          </ac:grpSpMkLst>
        </pc:grpChg>
        <pc:picChg chg="add mod">
          <ac:chgData name="DOMINGUEZ, Morgane" userId="d29c428e-ee62-4017-a838-521138d5b01c" providerId="ADAL" clId="{5326A507-DEF3-4037-B08B-786129EF6921}" dt="2025-04-01T15:15:49.274" v="1608" actId="1076"/>
          <ac:picMkLst>
            <pc:docMk/>
            <pc:sldMk cId="3733307389" sldId="2147474676"/>
            <ac:picMk id="2" creationId="{C8C2A7A3-46DD-B283-43E3-A08D44A77184}"/>
          </ac:picMkLst>
        </pc:picChg>
      </pc:sldChg>
      <pc:sldChg chg="addSp modSp mod modTransition modAnim">
        <pc:chgData name="DOMINGUEZ, Morgane" userId="d29c428e-ee62-4017-a838-521138d5b01c" providerId="ADAL" clId="{5326A507-DEF3-4037-B08B-786129EF6921}" dt="2025-04-03T07:34:28.779" v="2039"/>
        <pc:sldMkLst>
          <pc:docMk/>
          <pc:sldMk cId="1641484314" sldId="2147474677"/>
        </pc:sldMkLst>
        <pc:spChg chg="mod">
          <ac:chgData name="DOMINGUEZ, Morgane" userId="d29c428e-ee62-4017-a838-521138d5b01c" providerId="ADAL" clId="{5326A507-DEF3-4037-B08B-786129EF6921}" dt="2025-03-13T08:25:45.530" v="115" actId="20577"/>
          <ac:spMkLst>
            <pc:docMk/>
            <pc:sldMk cId="1641484314" sldId="2147474677"/>
            <ac:spMk id="4" creationId="{C76E0F1B-3B95-F50F-F17F-A7612D3CCB67}"/>
          </ac:spMkLst>
        </pc:spChg>
        <pc:spChg chg="mod">
          <ac:chgData name="DOMINGUEZ, Morgane" userId="d29c428e-ee62-4017-a838-521138d5b01c" providerId="ADAL" clId="{5326A507-DEF3-4037-B08B-786129EF6921}" dt="2025-04-01T15:35:19.315" v="1672" actId="20577"/>
          <ac:spMkLst>
            <pc:docMk/>
            <pc:sldMk cId="1641484314" sldId="2147474677"/>
            <ac:spMk id="13" creationId="{1C9352D0-3E67-D390-2533-9E1C2121C481}"/>
          </ac:spMkLst>
        </pc:spChg>
        <pc:spChg chg="mod">
          <ac:chgData name="DOMINGUEZ, Morgane" userId="d29c428e-ee62-4017-a838-521138d5b01c" providerId="ADAL" clId="{5326A507-DEF3-4037-B08B-786129EF6921}" dt="2025-03-13T09:08:33.387" v="1408" actId="20577"/>
          <ac:spMkLst>
            <pc:docMk/>
            <pc:sldMk cId="1641484314" sldId="2147474677"/>
            <ac:spMk id="14" creationId="{87B47E46-95A3-E020-970E-79C554D116EE}"/>
          </ac:spMkLst>
        </pc:spChg>
        <pc:grpChg chg="mod">
          <ac:chgData name="DOMINGUEZ, Morgane" userId="d29c428e-ee62-4017-a838-521138d5b01c" providerId="ADAL" clId="{5326A507-DEF3-4037-B08B-786129EF6921}" dt="2025-03-13T08:25:47.457" v="116" actId="14100"/>
          <ac:grpSpMkLst>
            <pc:docMk/>
            <pc:sldMk cId="1641484314" sldId="2147474677"/>
            <ac:grpSpMk id="3" creationId="{717959A1-52EF-A33C-AE82-458F0395A1A7}"/>
          </ac:grpSpMkLst>
        </pc:grpChg>
        <pc:picChg chg="add mod">
          <ac:chgData name="DOMINGUEZ, Morgane" userId="d29c428e-ee62-4017-a838-521138d5b01c" providerId="ADAL" clId="{5326A507-DEF3-4037-B08B-786129EF6921}" dt="2025-04-01T15:29:39.304" v="1633" actId="1076"/>
          <ac:picMkLst>
            <pc:docMk/>
            <pc:sldMk cId="1641484314" sldId="2147474677"/>
            <ac:picMk id="2" creationId="{086BE929-82A7-E44E-24C0-4841E4235BF7}"/>
          </ac:picMkLst>
        </pc:picChg>
      </pc:sldChg>
      <pc:sldChg chg="addSp modSp mod modTransition modAnim">
        <pc:chgData name="DOMINGUEZ, Morgane" userId="d29c428e-ee62-4017-a838-521138d5b01c" providerId="ADAL" clId="{5326A507-DEF3-4037-B08B-786129EF6921}" dt="2025-04-03T07:39:39.523" v="2051" actId="1076"/>
        <pc:sldMkLst>
          <pc:docMk/>
          <pc:sldMk cId="2091981546" sldId="2147474679"/>
        </pc:sldMkLst>
        <pc:spChg chg="mod">
          <ac:chgData name="DOMINGUEZ, Morgane" userId="d29c428e-ee62-4017-a838-521138d5b01c" providerId="ADAL" clId="{5326A507-DEF3-4037-B08B-786129EF6921}" dt="2025-04-01T15:53:50.135" v="1721" actId="1076"/>
          <ac:spMkLst>
            <pc:docMk/>
            <pc:sldMk cId="2091981546" sldId="2147474679"/>
            <ac:spMk id="8" creationId="{8B6FBB9A-871E-45F4-B40C-62531967DBB6}"/>
          </ac:spMkLst>
        </pc:spChg>
        <pc:spChg chg="mod">
          <ac:chgData name="DOMINGUEZ, Morgane" userId="d29c428e-ee62-4017-a838-521138d5b01c" providerId="ADAL" clId="{5326A507-DEF3-4037-B08B-786129EF6921}" dt="2025-03-13T08:30:31.415" v="302" actId="14100"/>
          <ac:spMkLst>
            <pc:docMk/>
            <pc:sldMk cId="2091981546" sldId="2147474679"/>
            <ac:spMk id="12" creationId="{DD29C7AE-E575-17D5-D945-38D23E803B71}"/>
          </ac:spMkLst>
        </pc:spChg>
        <pc:spChg chg="mod">
          <ac:chgData name="DOMINGUEZ, Morgane" userId="d29c428e-ee62-4017-a838-521138d5b01c" providerId="ADAL" clId="{5326A507-DEF3-4037-B08B-786129EF6921}" dt="2025-03-13T08:30:44.304" v="310" actId="20577"/>
          <ac:spMkLst>
            <pc:docMk/>
            <pc:sldMk cId="2091981546" sldId="2147474679"/>
            <ac:spMk id="13" creationId="{AB43D8E3-3286-19F4-964C-13940EC121D0}"/>
          </ac:spMkLst>
        </pc:spChg>
        <pc:grpChg chg="mod">
          <ac:chgData name="DOMINGUEZ, Morgane" userId="d29c428e-ee62-4017-a838-521138d5b01c" providerId="ADAL" clId="{5326A507-DEF3-4037-B08B-786129EF6921}" dt="2025-04-03T07:39:39.523" v="2051" actId="1076"/>
          <ac:grpSpMkLst>
            <pc:docMk/>
            <pc:sldMk cId="2091981546" sldId="2147474679"/>
            <ac:grpSpMk id="9" creationId="{B854010A-6B6B-15B7-7114-4E823438D49E}"/>
          </ac:grpSpMkLst>
        </pc:grpChg>
        <pc:picChg chg="add mod">
          <ac:chgData name="DOMINGUEZ, Morgane" userId="d29c428e-ee62-4017-a838-521138d5b01c" providerId="ADAL" clId="{5326A507-DEF3-4037-B08B-786129EF6921}" dt="2025-04-01T15:53:11.421" v="1718" actId="1076"/>
          <ac:picMkLst>
            <pc:docMk/>
            <pc:sldMk cId="2091981546" sldId="2147474679"/>
            <ac:picMk id="2" creationId="{103B6AEB-EEDB-F573-8949-D2188F0CE0BA}"/>
          </ac:picMkLst>
        </pc:picChg>
      </pc:sldChg>
      <pc:sldChg chg="addSp modSp mod modTransition modAnim">
        <pc:chgData name="DOMINGUEZ, Morgane" userId="d29c428e-ee62-4017-a838-521138d5b01c" providerId="ADAL" clId="{5326A507-DEF3-4037-B08B-786129EF6921}" dt="2025-04-01T15:56:15.554" v="1729"/>
        <pc:sldMkLst>
          <pc:docMk/>
          <pc:sldMk cId="1759867995" sldId="2147474680"/>
        </pc:sldMkLst>
        <pc:spChg chg="mod">
          <ac:chgData name="DOMINGUEZ, Morgane" userId="d29c428e-ee62-4017-a838-521138d5b01c" providerId="ADAL" clId="{5326A507-DEF3-4037-B08B-786129EF6921}" dt="2025-03-13T08:30:57.965" v="314" actId="1076"/>
          <ac:spMkLst>
            <pc:docMk/>
            <pc:sldMk cId="1759867995" sldId="2147474680"/>
            <ac:spMk id="8" creationId="{8B6FBB9A-871E-45F4-B40C-62531967DBB6}"/>
          </ac:spMkLst>
        </pc:spChg>
        <pc:spChg chg="mod">
          <ac:chgData name="DOMINGUEZ, Morgane" userId="d29c428e-ee62-4017-a838-521138d5b01c" providerId="ADAL" clId="{5326A507-DEF3-4037-B08B-786129EF6921}" dt="2025-03-13T08:31:02.981" v="316" actId="14100"/>
          <ac:spMkLst>
            <pc:docMk/>
            <pc:sldMk cId="1759867995" sldId="2147474680"/>
            <ac:spMk id="12" creationId="{DD29C7AE-E575-17D5-D945-38D23E803B71}"/>
          </ac:spMkLst>
        </pc:spChg>
        <pc:spChg chg="mod">
          <ac:chgData name="DOMINGUEZ, Morgane" userId="d29c428e-ee62-4017-a838-521138d5b01c" providerId="ADAL" clId="{5326A507-DEF3-4037-B08B-786129EF6921}" dt="2025-03-13T08:31:20.391" v="318" actId="14100"/>
          <ac:spMkLst>
            <pc:docMk/>
            <pc:sldMk cId="1759867995" sldId="2147474680"/>
            <ac:spMk id="13" creationId="{4B49FB8D-05DD-4DF9-B2F4-A8660D4A29A9}"/>
          </ac:spMkLst>
        </pc:spChg>
        <pc:grpChg chg="mod">
          <ac:chgData name="DOMINGUEZ, Morgane" userId="d29c428e-ee62-4017-a838-521138d5b01c" providerId="ADAL" clId="{5326A507-DEF3-4037-B08B-786129EF6921}" dt="2025-03-13T08:31:08.956" v="317" actId="1076"/>
          <ac:grpSpMkLst>
            <pc:docMk/>
            <pc:sldMk cId="1759867995" sldId="2147474680"/>
            <ac:grpSpMk id="10" creationId="{BFFC883C-B0B6-7414-DD7B-05B5F7E666FC}"/>
          </ac:grpSpMkLst>
        </pc:grpChg>
        <pc:picChg chg="add mod">
          <ac:chgData name="DOMINGUEZ, Morgane" userId="d29c428e-ee62-4017-a838-521138d5b01c" providerId="ADAL" clId="{5326A507-DEF3-4037-B08B-786129EF6921}" dt="2025-04-01T15:55:45.231" v="1728" actId="1076"/>
          <ac:picMkLst>
            <pc:docMk/>
            <pc:sldMk cId="1759867995" sldId="2147474680"/>
            <ac:picMk id="2" creationId="{684C0656-6336-0579-C0EC-0E880056701A}"/>
          </ac:picMkLst>
        </pc:picChg>
      </pc:sldChg>
      <pc:sldChg chg="addSp modSp mod modTransition modAnim">
        <pc:chgData name="DOMINGUEZ, Morgane" userId="d29c428e-ee62-4017-a838-521138d5b01c" providerId="ADAL" clId="{5326A507-DEF3-4037-B08B-786129EF6921}" dt="2025-04-03T07:40:57.288" v="2053" actId="20577"/>
        <pc:sldMkLst>
          <pc:docMk/>
          <pc:sldMk cId="783526128" sldId="2147474681"/>
        </pc:sldMkLst>
        <pc:spChg chg="mod">
          <ac:chgData name="DOMINGUEZ, Morgane" userId="d29c428e-ee62-4017-a838-521138d5b01c" providerId="ADAL" clId="{5326A507-DEF3-4037-B08B-786129EF6921}" dt="2025-04-03T07:39:53.682" v="2052" actId="108"/>
          <ac:spMkLst>
            <pc:docMk/>
            <pc:sldMk cId="783526128" sldId="2147474681"/>
            <ac:spMk id="8" creationId="{8B6FBB9A-871E-45F4-B40C-62531967DBB6}"/>
          </ac:spMkLst>
        </pc:spChg>
        <pc:spChg chg="mod">
          <ac:chgData name="DOMINGUEZ, Morgane" userId="d29c428e-ee62-4017-a838-521138d5b01c" providerId="ADAL" clId="{5326A507-DEF3-4037-B08B-786129EF6921}" dt="2025-04-03T07:40:57.288" v="2053" actId="20577"/>
          <ac:spMkLst>
            <pc:docMk/>
            <pc:sldMk cId="783526128" sldId="2147474681"/>
            <ac:spMk id="10" creationId="{303F7976-85EB-B1A2-A06E-12A22CEE9A93}"/>
          </ac:spMkLst>
        </pc:spChg>
        <pc:spChg chg="mod">
          <ac:chgData name="DOMINGUEZ, Morgane" userId="d29c428e-ee62-4017-a838-521138d5b01c" providerId="ADAL" clId="{5326A507-DEF3-4037-B08B-786129EF6921}" dt="2025-03-13T08:31:38.623" v="333" actId="20577"/>
          <ac:spMkLst>
            <pc:docMk/>
            <pc:sldMk cId="783526128" sldId="2147474681"/>
            <ac:spMk id="11" creationId="{A4FA6A0D-4D07-92F9-6342-65D02AD89419}"/>
          </ac:spMkLst>
        </pc:spChg>
        <pc:grpChg chg="mod">
          <ac:chgData name="DOMINGUEZ, Morgane" userId="d29c428e-ee62-4017-a838-521138d5b01c" providerId="ADAL" clId="{5326A507-DEF3-4037-B08B-786129EF6921}" dt="2025-03-13T08:31:28.385" v="320" actId="14100"/>
          <ac:grpSpMkLst>
            <pc:docMk/>
            <pc:sldMk cId="783526128" sldId="2147474681"/>
            <ac:grpSpMk id="3" creationId="{717959A1-52EF-A33C-AE82-458F0395A1A7}"/>
          </ac:grpSpMkLst>
        </pc:grpChg>
        <pc:picChg chg="add mod">
          <ac:chgData name="DOMINGUEZ, Morgane" userId="d29c428e-ee62-4017-a838-521138d5b01c" providerId="ADAL" clId="{5326A507-DEF3-4037-B08B-786129EF6921}" dt="2025-04-01T15:58:49.815" v="1736" actId="1076"/>
          <ac:picMkLst>
            <pc:docMk/>
            <pc:sldMk cId="783526128" sldId="2147474681"/>
            <ac:picMk id="2" creationId="{1A941E8E-3DC9-0E6E-538F-2ABE9727123E}"/>
          </ac:picMkLst>
        </pc:picChg>
        <pc:picChg chg="mod">
          <ac:chgData name="DOMINGUEZ, Morgane" userId="d29c428e-ee62-4017-a838-521138d5b01c" providerId="ADAL" clId="{5326A507-DEF3-4037-B08B-786129EF6921}" dt="2025-03-13T08:31:32.411" v="321" actId="1076"/>
          <ac:picMkLst>
            <pc:docMk/>
            <pc:sldMk cId="783526128" sldId="2147474681"/>
            <ac:picMk id="9" creationId="{6888F9F0-244F-1F01-681B-2738CAD80E70}"/>
          </ac:picMkLst>
        </pc:picChg>
      </pc:sldChg>
      <pc:sldChg chg="addSp modSp mod modTransition modAnim">
        <pc:chgData name="DOMINGUEZ, Morgane" userId="d29c428e-ee62-4017-a838-521138d5b01c" providerId="ADAL" clId="{5326A507-DEF3-4037-B08B-786129EF6921}" dt="2025-04-03T07:37:26.004" v="2049" actId="20577"/>
        <pc:sldMkLst>
          <pc:docMk/>
          <pc:sldMk cId="666994413" sldId="2147474682"/>
        </pc:sldMkLst>
        <pc:spChg chg="mod">
          <ac:chgData name="DOMINGUEZ, Morgane" userId="d29c428e-ee62-4017-a838-521138d5b01c" providerId="ADAL" clId="{5326A507-DEF3-4037-B08B-786129EF6921}" dt="2025-03-13T08:27:04.527" v="230" actId="20577"/>
          <ac:spMkLst>
            <pc:docMk/>
            <pc:sldMk cId="666994413" sldId="2147474682"/>
            <ac:spMk id="4" creationId="{C76E0F1B-3B95-F50F-F17F-A7612D3CCB67}"/>
          </ac:spMkLst>
        </pc:spChg>
        <pc:spChg chg="mod">
          <ac:chgData name="DOMINGUEZ, Morgane" userId="d29c428e-ee62-4017-a838-521138d5b01c" providerId="ADAL" clId="{5326A507-DEF3-4037-B08B-786129EF6921}" dt="2025-03-13T09:09:25.942" v="1418" actId="20577"/>
          <ac:spMkLst>
            <pc:docMk/>
            <pc:sldMk cId="666994413" sldId="2147474682"/>
            <ac:spMk id="9" creationId="{787DC1B4-6F7A-4B0C-EA05-6BFED47777E9}"/>
          </ac:spMkLst>
        </pc:spChg>
        <pc:spChg chg="mod">
          <ac:chgData name="DOMINGUEZ, Morgane" userId="d29c428e-ee62-4017-a838-521138d5b01c" providerId="ADAL" clId="{5326A507-DEF3-4037-B08B-786129EF6921}" dt="2025-04-03T07:34:42.948" v="2040" actId="108"/>
          <ac:spMkLst>
            <pc:docMk/>
            <pc:sldMk cId="666994413" sldId="2147474682"/>
            <ac:spMk id="10" creationId="{61D9D232-7688-2F4E-C56B-9A223F552D9F}"/>
          </ac:spMkLst>
        </pc:spChg>
        <pc:spChg chg="mod">
          <ac:chgData name="DOMINGUEZ, Morgane" userId="d29c428e-ee62-4017-a838-521138d5b01c" providerId="ADAL" clId="{5326A507-DEF3-4037-B08B-786129EF6921}" dt="2025-04-03T07:37:26.004" v="2049" actId="20577"/>
          <ac:spMkLst>
            <pc:docMk/>
            <pc:sldMk cId="666994413" sldId="2147474682"/>
            <ac:spMk id="15" creationId="{D3D6A698-DC85-3C9B-D289-1442F4A0EE15}"/>
          </ac:spMkLst>
        </pc:spChg>
        <pc:grpChg chg="mod">
          <ac:chgData name="DOMINGUEZ, Morgane" userId="d29c428e-ee62-4017-a838-521138d5b01c" providerId="ADAL" clId="{5326A507-DEF3-4037-B08B-786129EF6921}" dt="2025-03-13T08:27:02.496" v="229" actId="14100"/>
          <ac:grpSpMkLst>
            <pc:docMk/>
            <pc:sldMk cId="666994413" sldId="2147474682"/>
            <ac:grpSpMk id="3" creationId="{717959A1-52EF-A33C-AE82-458F0395A1A7}"/>
          </ac:grpSpMkLst>
        </pc:grpChg>
        <pc:picChg chg="add mod">
          <ac:chgData name="DOMINGUEZ, Morgane" userId="d29c428e-ee62-4017-a838-521138d5b01c" providerId="ADAL" clId="{5326A507-DEF3-4037-B08B-786129EF6921}" dt="2025-04-01T15:43:53.036" v="1675" actId="1076"/>
          <ac:picMkLst>
            <pc:docMk/>
            <pc:sldMk cId="666994413" sldId="2147474682"/>
            <ac:picMk id="2" creationId="{72281081-E136-85FE-2D29-9333AC32993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deuxième module du cours en ligne du GTFCC sur l'identification des PAMIs pour le contrôle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761699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épidémiologiques à compiler pour chaque année de la période d'analyse des PAMIs et pour chaque unité géographique du pays sont le nombre de cas de choléra, le nombre de décès dus au choléra et le nombre de semaines au cours desquelles au moins un cas de choléra a été signalé.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cas de choléra et les décès dus au choléra comprennent à la fois les cas suspects de choléra et les cas testés positifs pour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84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sur les tests pour le choléra à compiler pour chaque année de la période d'analyse des PAMIs et pour chaque unité géographique du pays sont le nombre de semaines avec au moins un cas suspect de choléra testé pour le choléra, le nombre de cas suspects de choléra testés pour le choléra, et le nombre de cas suspects de choléra testés positifs pour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Aux fins de l'identification des PAMIs, toutes les méthodes de tests pour le choléra sont prises en compte sans distinction qu’il s’agisse de tests de diagnostic rapide, de la culture ou de la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950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si les facteurs de vulnérabilité sont pris en compte dans l'analyse des PAMIs, des données récentes sur la présence ou l'absence de chaque facteur de vulnérabilité doivent être compilées.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l'analyse des PAMIs, les données sur la présence ou l'absence de facteurs de vulnérabilité ne sont nécessaires que pour les unités géographiques où l'indice de priorité peut manquer de fiabilité. Pour l'identification des PAMIs, la compilation des données sur les facteurs de vulnérabilité peut donc se concentrer sur ces unités géographiques.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Toutefois, les données sur la présence ou l'absence de facteurs de vulnérabilité peuvent également être utiles après l'identification des PAMIs, en particulier pour concevoir des stratégies de vaccination préventive. Par conséquent, par commodité pour les étapes suivantes, les pays peuvent décider de compiler des données sur la présence ou l'absence de facteurs de vulnérabilité pour toutes les unités géographiques du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5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Après la compilation des données pour l'analyse des PAMIs, une étape essentielle consiste à nettoyer les données avant leur 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3084135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nettoyage des données est essentiel pour que l'analyse des PAMIs soit fiable. Sans un nettoyage adéquat des données, des conclusions erronées risquent d’être tirées.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Toutes les données compilées pour l'identification des PAMIs doivent être nettoyées par un gestionnaire ou un analyste de données expérimenté, conformément aux meilleures pratiques dans ce domaine.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particulier, il convient de prêter attention à tout doublon dans les unités géographiques et à toute incohérence entre les variables.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698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des exemples d'incohérences qu'il convient de rechercher dans le jeu de données et de corriger le cas échéant.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une année, dans une unité géographique donnée, il serait incohérent d'avoir des décès dus au choléra s'il n'y a pas eu de cas de choléra. En effet, les décès dus au choléra surviennent parmi les cas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Selon le même principe, un nombre de décès dus au choléra supérieur au nombre de cas de choléra serait également incohérent.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Autre exemple d'incohérence potentielle, une persistance égale à zéro serait incohérente si des cas de choléra ont été signalés. De même, si aucun cas de choléra n'a été signalé, une persistance différente de zéro serait également incohérente.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un nombre de cas testés positifs supérieur au nombre de cas testés serait également incohérent.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37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 erreur ou incohérence détectée dans les données de surveillance lors de l'étape de nettoyage des données doit être signalée aux agents de surveillance ou aux agents de laboratoire afin d'être corrigée de manière fiable.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corriger les données, les agents de surveillance ou de laboratoire peuvent revenir à la base de données originale au niveau central ou local. Si nécessaire, ils peuvent également consulter les rapports de situation historiques ou récupérer les enregistrements historiques des sites de déclaration ou des laboratoires.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nettoyage des données de surveillance pour l'identification des PAMIs et les corrections rétrospectives des données de surveillance est un processus qui permet d'identifier les améliorations à apporter à la tenue des registres, aux systèmes d'information et à la gestion des données pour la surveillance du choléra. Il convient de prendre cela en compte pour concevoir des stratégies visant à améliorer la surveillance du choléra dans le cadre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197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gestion des données manquantes est également essentielle à une identification fiable des PAMIs. Il est essentiel de traiter les données manquantes pour limiter les biais dans l'analyse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manquantes doivent être clairement enregistrées dans le jeu de données et être différenciées des valeurs nulles.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valeurs nulles sont utilisées lorsque la valeur d'une variable est égale à zéro.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On parle de valeurs manquantes lorsqu'il n'y a pas d'information sur la valeur d'une variable en raison de données manquantes.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données manquantes ne sont pas correctement enregistrées, elles ne peuvent pas être traitées.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traiter les données manquantes, il convient dans un premier temps de signaler les données de surveillance manquantes aux agents de surveillance ou aux responsables de laboratoire afin qu'ils les récupèrent - de la même manière que l'on corrige les incohérences dans le jeu de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malgré les efforts déployés pour retrouver les données manquantes, certaines données ne peuvent être récupérées, la manière de traiter les données manquantes et de limiter les biais dans l'analyse des PAMIs dépend de l'ampleur des données manquantes.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56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des données manquent pour une année, plusieurs unités géographiques et plus d'un indicateur, l'approche recommandée est d'exclure l'année correspondante de l'analyse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S'il manque des données pour une année, plusieurs unités géographiques et un indicateur, l'approche recommandée est d'exclure l'année correspondante des calculs pour cet indicateur.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S'il manque des données pour une année et quelques unités géographiques, l'approche recommandée est de ne pas se baser sur l'indice de priorité pour les unités géographiques correspondantes et plutôt de discuter du statut PAMI potentiel de ces unités géographiques lors de la validation participative.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s'il manque des données pour plusieurs années, il convient d'étudier la disponibilité d'autres sources de données. Si aucune source de données suffisamment complète ne peut être identifiée, l'approche recommandée consiste à reconsidérer la période d'analyse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L'examen des données manquantes dans le cadre de l'identification des PAMIs est un processus qui permet d'identifier les améliorations à apporter pour améliorer la complétude de la surveillance. Il faut s'en inspirer pour concevoir des stratégies visant à améliorer la surveillance du choléra dans le cadre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21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que toutes les données nécessaires ont été compilées et nettoyées, l'étape suivante consiste à formater les données pour l'analyse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19</a:t>
            </a:fld>
            <a:endParaRPr lang="en-US"/>
          </a:p>
        </p:txBody>
      </p:sp>
    </p:spTree>
    <p:extLst>
      <p:ext uri="{BB962C8B-B14F-4D97-AF65-F5344CB8AC3E}">
        <p14:creationId xmlns:p14="http://schemas.microsoft.com/office/powerpoint/2010/main" val="116539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module se concentre sur la compilation et la préparation des données permettant d'identifier les PAMIs pour le contrôle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88751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jeu de données doit être formaté conformément au modèle de données PAMI.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outil Excel est disponible pour automatiser tous les calculs PAMI. Toutefois, cet outil ne peut effectuer les calculs que si le jeu de données est formaté selon le modèle de données PAMI.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modèle de données PAMI est un fichier Excel qui peut être téléchargé à l'adresse https://</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tinyurl.com</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PAMIcontrole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comment le modèle de données PAMI est structuré. Chaque ligne est une unité géographique. Chaque colonne est une variable pour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gris clair figurent les variables permettant d'identifier les unités géographiques.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gris foncé figurent les variables relatives à la population pour chaque année de la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vert figurent les variables relatives au nombre de cas de choléra pour chaque année de la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rose figurent les variables relatives au nombre de décès dus au choléra pour chaque année de la période d'analyse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bleu clair figurent les variables relatives au nombre de cas suspects de choléra testés pour le choléra pour chaque année de la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bleu foncé figurent les variables relatives au nombre de cas de choléra testés positifs pour chaque année de la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vert foncé figure une variable sur le nombre total de semaines couvertes par la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orange clair figurent les variables relatives au nombre de semaines au cours desquelles des cas suspects de choléra ont été signalés pour chaque année de la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orange foncé figurent les variables relatives au nombre de semaines où des cas suspects de choléra ont été testés positifs pour le choléra chaque année de la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en jaune, figurent des variables facultatives sur la présence ou l'absence de facteurs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très important de ne pas modifier les en-têtes de colonnes et de suivre strictement les en-têtes du modèle de données. Le seul changement qui peut être apporté à l'en-tête des colonnes est le numéro de l'année afin de refléter la période d'analyse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315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défaut, le modèle de données PAMI correspond à une période d'analyse de cinq ans.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votre période d'analyse s'étend sur cinq ans, il vous suffit de modifier le numéro de l'année dans l'en-tête des colonnes pour qu'il corresponde à votre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votre période d'analyse PAMI est supérieure à cinq ans, vous devez ajouter des colonnes. Pour chaque variable annuelle, ajoutez autant de colonnes que nécessaire pour correspondre à la durée de votre période d'analyse. Veillez à suivre le modèle pour étiqueter les variables dans chaque colonne ajoutée.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dans le modèle de données, la variable sur le nombre de cas doit être étiquetée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c_a_année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chaque année supplémentaire de la période d'analyse, une nouvelle colonne est ajoutée et étiquetée exactement selon cette nomenclature.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81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préparer les données pour identifier les PAMIs pour le contrôle du choléra, les parties prenantes doivent d'abord déterminer la période d'analyse et le niveau géographique des PAMIs les plus appropriés dans le contexte de leur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des données rétrospectives de surveillance, comprenant à la fois des données épidémiologiques et des données sur les tests, sont compilées pour chaque unité géographique et pour chaque année de la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d'analyser les données, le jeu de données est soigneusement nettoyé et les données manquantes sont traitées.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jeu de données est ensuite formaté selon le modèle de données PAMI afin que les calculs puissent être automatisés dans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23</a:t>
            </a:fld>
            <a:endParaRPr lang="en-US"/>
          </a:p>
        </p:txBody>
      </p:sp>
    </p:spTree>
    <p:extLst>
      <p:ext uri="{BB962C8B-B14F-4D97-AF65-F5344CB8AC3E}">
        <p14:creationId xmlns:p14="http://schemas.microsoft.com/office/powerpoint/2010/main" val="1411659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Quel peut être le problème si les unités géographiques PAMIs sont définies à un niveau géographique très petit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risque d’être trop large et sa mise en œuvre exigeante en termes de ressources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risque d’être trop fragmenté et sa mise en œuvre difficile à coordonner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La compilation de données épidémiologiques rétrospectives risque d’être peu fiable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Les progrès dans le contrôle du choléra risquent d’être trop lents.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Si les unités géographiques pour les PAMIs sont définies à un niveau géographique très petit,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risque d’être trop fragmenté et sa mise en œuvre difficile à coordonner.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Quelle est la première étape si une donnée épidémiologique manquante est identifiée dans le jeu de données PAMI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Elle doit être renseignée comme zéro.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Elle doit être ignorée lors de l'analyse.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Par mesure de précaution, elle doit être considérée comme 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Elle doit être signalée aux agents de surveillance pour être récupérée.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d. La première étape si une donnée épidémiologique manquante est identifiée dans le jeu de données est de la signaler aux agents de surveillance pour être récupérée.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Comment décrire au mieux le modèle de données PAMI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Il s'agit d'un modèle personnalisable qui peut être adapté à la structure des données des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Il ne peut être utilisé que si la période d'analyse PAMI est de 5 ans.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Il doit être strictement respecté pour que les données puissent être analysées dans l'outil Excel PAMI.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Chaque colonne est une unité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définir la période d'analyse des PAMIs et le niveau géographique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Quelles sont les données à compiler pour identifier les PAMIs pour le contrôle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L'importance du nettoyage des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traiter les données manquantes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utiliser le modèle de données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Le modèle de données PAMI doit être strictement respecté pour que les données puissent être analysées dans l'outil Excel PAMI.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maintenant terminé ce module.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31</a:t>
            </a:fld>
            <a:endParaRPr lang="en-US"/>
          </a:p>
        </p:txBody>
      </p:sp>
    </p:spTree>
    <p:extLst>
      <p:ext uri="{BB962C8B-B14F-4D97-AF65-F5344CB8AC3E}">
        <p14:creationId xmlns:p14="http://schemas.microsoft.com/office/powerpoint/2010/main" val="264097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d’abord, examinons les données qui doivent être compilées pour identifier les PAMIs pour le contrôle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1893676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procéder à la compilation des données, il faut au préalable déterminer la période sur laquelle les données seront compilées et le niveau géographique de la compilation des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période sur laquelle les données seront compilées correspond à la période d'analyse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L'échelle géographique à laquelle les données seront compilées correspond au niveau géographique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période d'analyse des PAMIs et le niveau géographique des PAMIs doivent être fixés d’un commun accord entre les acteurs multisectoriels qui seront impliquées dans l'identification des PAMIs ou dans l'élaboration ou la mise en œuvre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3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règle générale, la période d'analyse des PAMIs doit être d'au moins cinq ans. Une période d'analyse plus longue peut également être envisagée, jusqu'à 15 ans.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déterminer la durée de la période d'analyse des PAMIs, il convient de prendre en compte les éléments suivants.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Premièrement, la disponibilité des données rétrospectives de surveillance en tenant compte à la fois des données épidémiologiques et des données sur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qualité et la comparabilité des données de surveillance dans le temps doivent également être prises en compte afin de disposer, dans la mesure du possible, d'un jeu de données cohérent et homogène.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caractéristiques historiques des épidémies de choléra dans le pays doivent également être prises en compte, en particulier la durée habituelle des périodes inter-épidémiques dans le pays considéré.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L'année d'apparition de tout événement susceptible d'avoir entraîné une augmentation ou une diminution importante du risque pour le choléra doit également être considérée si opportun dans le contexte propre au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0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Illustrons la sélection de la période d'analyse des PAMIs par un exemple fictif.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cet exemple, un pays commence à identifier des PAMIs pour le contrôle du choléra en 2024 et évalue la disponibilité, la qualité et la comparabilité des données de surveillance du choléra dans le temps afin de décider de la période d'analyse de ses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Cette évaluation montre que la complétude de la notification du choléra a diminué en 2020 dans le contexte de l'épidémie de Covid-19, puis a repris en 2021.</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dans ce pays, la stratégie de surveillance du choléra a été modifiée en 2016, avec une mise à jour des définitions de cas et une révision des stratégies de tests. Ces évolutions de la stratégie de surveillance ont permis d'améliorer la spécificité de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pays, il serait souhaitable d'envisager une période d'analyse des PAMIs de sept ans, de 2017 à 2023.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effet, une période d'analyse des PAMIs supérieure à cinq ans atténue le manque de fiabilité des données en 2020.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D'autre part, il est préférable de ne pas inclure dans l'analyse les données antérieures à 2017 compte tenu du changement majeur dans la stratégie de surveillance qui compromettrait la comparabilité des données sur l'ensemble de la période d'analyse.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048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maintenant à la sélection du niveau géographique des PAMIs. La détermination du niveau géographique approprié des PAMIs est toujours une décision propre à chaque pays, qui doit être prise par les acteurs nationaux.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éléments suivants doivent être pris en compte pour déterminer le niveau géographique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données de surveillance du choléra sont agrégées, il convient de considérer le niveau le plus bas auquel les données rétrospectives de surveillance sont disponibles.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les considérations opérationnelles relatives à la mise en œuvre d'interventions multisectorielles dans les PAMIs doivent également être soigneusement prises en compte.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niveau géographique des PAMIs est bas,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qui en résulte peut être trop fragmenté et la coordination de sa mise en œuvre peut s'avérer difficile.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revanche, si le niveau géographique des PAMIs est élevé,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qui en résulte peut être trop exigeant en termes de ressources pour mettre en œuvre des interventions multisectorielles.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L'expérience montre que les pays choisissent souvent le niveau administratif 2 ou 3 comme niveau géographique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clé pour déterminer le niveau géographique approprié des PAMIs est d'anticiper le meilleur équilibre opérationnel pour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dans le contexte propre au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54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que la période d'analyse des PAMIs et le niveau géographique des PAMIs ont été déterminés, les données sont compilées pour chaque unité géographique au cours de la période d'analyse choisie.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règle générale, l'identification des PAMIs ne nécessite pas de générer de nouvelles données. Il s'agit plutôt de compiler, d'évaluer et de nettoyer les données existantes.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à compiler comprennent au minimum des données rétrospectives de surveillance, couvrant à la fois les données épidémiologiques et les données sur les résultats des tests, des données géographiques et des données démographiques. En outre, des données sur la présence ou l'absence de facteurs de vulnérabilité peuvent également être compilées en fonction du contexte national.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Étant donné que des données provenant de sources multiples doivent être compilées pour identifier les PAMIs, la compilation des données nécessite une coordination, une communication et une collaboration étroites entre les différents secteurs.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5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FA972B-1DBA-474F-B841-8647589A1367}"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0EDF9-5539-48CA-89FA-4993D5BE4879}"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91FBDE-F359-419B-A0DE-864F611B69AA}"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0B8B713-D77E-40CA-9628-EAB3C8540CCD}"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F7277C2-B0E9-4D12-A529-F3801BDF4AA6}"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31CF1E1-F1D1-4AB5-8973-91DEF7E6331B}"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61F89C1-CE4E-4F54-AC41-F4BDCB1843A6}"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BD82EDF-00C3-49B0-88FF-5A1BAE6125B5}"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70285416-30D1-4018-9AAD-62883193B9A9}" type="datetime1">
              <a:rPr lang="en-US" smtClean="0"/>
              <a:t>5/19/2025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A990CD9-1714-483C-A873-037E028D39F3}"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D7917F7-BC3A-4ADF-96FA-40AB4D4B6D30}"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CF8E84-928A-43A6-948F-3CE30539CDC9}"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417D95B-D81E-470F-BF32-9CA25C1C2E1B}"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870EF09-09BF-4A9A-8005-8473CE884AC8}"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3BC6FEE-FE25-46F2-B46A-1D4D36562FF0}"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642E2CF-6B72-4C42-9EF8-77A973EAE5B9}"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5475844-4803-4AFB-A29A-09336CC32087}"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1D76BD54-CEE7-41AA-A832-4F6B70A1798F}" type="datetime1">
              <a:rPr lang="en-US" smtClean="0"/>
              <a:t>5/19/2025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5EB7718D-8E6E-4E74-8790-9D09DA92FAF8}" type="datetime1">
              <a:rPr lang="en-US" smtClean="0"/>
              <a:t>5/19/2025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3AD9957B-CB9B-4C76-BA3D-A143CF4544EB}" type="datetime1">
              <a:rPr lang="en-US" smtClean="0"/>
              <a:t>5/19/2025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D74255E3-2F60-4FB8-A2BE-111BB46A6D8E}" type="datetime1">
              <a:rPr lang="en-US" smtClean="0"/>
              <a:t>5/19/2025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65D90427-648C-44EB-B128-2E8FD2DBFB31}" type="datetime1">
              <a:rPr lang="en-US" smtClean="0"/>
              <a:t>5/19/2025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08AA54-3066-4C26-88F6-4CAD9E1D9997}"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3A66701E-286E-4D73-9799-79EF517DBF57}" type="datetime1">
              <a:rPr lang="en-US" smtClean="0"/>
              <a:t>5/19/2025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64D9CE30-46C9-44C2-AD10-23512609C7AB}" type="datetime1">
              <a:rPr lang="en-US" smtClean="0"/>
              <a:t>5/19/2025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B53589B4-103F-4E81-BB3E-518BDC044238}" type="datetime1">
              <a:rPr lang="en-US" smtClean="0"/>
              <a:t>5/19/2025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DE087C91-CC04-43DA-A439-505F0D016255}" type="datetime1">
              <a:rPr lang="en-US" smtClean="0"/>
              <a:t>5/19/2025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3E3AB2-3E84-4D24-82B8-E6B655120211}"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F51712-C10D-4E59-AB4A-B1B28C038432}"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DB0116-7F7A-44E6-841A-E2313A661D5C}"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5B0BA-C5E5-49A7-BD00-0D37C0878124}"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319BDE-C336-40C0-9D7B-73186CD2D37B}"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58536-7174-4231-AA36-F76B318C491B}"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98FB4-422C-4436-A6DC-EAF2B51F49D3}"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BB154384-19B6-407E-900A-44278E6DD51A}"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DD69296-633D-414A-9BEA-02CFC6C373B1}" type="datetime1">
              <a:rPr lang="en-US" smtClean="0"/>
              <a:t>5/19/2025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tinyurl.com/PAMIcontrol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looking at a computer&#10;&#10;AI-generated content may be incorrect.">
            <a:extLst>
              <a:ext uri="{FF2B5EF4-FFF2-40B4-BE49-F238E27FC236}">
                <a16:creationId xmlns:a16="http://schemas.microsoft.com/office/drawing/2014/main" id="{42DDFCFA-45A8-191B-4866-964E51A7B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18669000" cy="10285714"/>
          </a:xfrm>
          <a:prstGeom prst="rect">
            <a:avLst/>
          </a:prstGeom>
        </p:spPr>
      </p:pic>
      <p:sp>
        <p:nvSpPr>
          <p:cNvPr id="2" name="Slide Number Placeholder 1">
            <a:extLst>
              <a:ext uri="{FF2B5EF4-FFF2-40B4-BE49-F238E27FC236}">
                <a16:creationId xmlns:a16="http://schemas.microsoft.com/office/drawing/2014/main" id="{2036D1F6-0F9D-D071-D8FC-F3CDB515C62F}"/>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8111281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1778000" y="2781300"/>
            <a:ext cx="146812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61999" y="-2009228"/>
            <a:ext cx="99060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Données épidémiologiques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ZoneTexte 10">
            <a:extLst>
              <a:ext uri="{FF2B5EF4-FFF2-40B4-BE49-F238E27FC236}">
                <a16:creationId xmlns:a16="http://schemas.microsoft.com/office/drawing/2014/main" id="{8B6FBB9A-871E-45F4-B40C-62531967DBB6}"/>
              </a:ext>
            </a:extLst>
          </p:cNvPr>
          <p:cNvSpPr txBox="1"/>
          <p:nvPr/>
        </p:nvSpPr>
        <p:spPr>
          <a:xfrm>
            <a:off x="1778000" y="3071055"/>
            <a:ext cx="14681200" cy="5232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2800" i="0" u="none" strike="noStrike" kern="1200" cap="none" spc="0" normalizeH="0" baseline="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Pour </a:t>
            </a:r>
            <a:r>
              <a:rPr kumimoji="0" lang="en-GB" sz="2800" i="0" u="none" strike="noStrike" kern="1200" cap="none" spc="0" normalizeH="0" baseline="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chaque année </a:t>
            </a:r>
            <a:r>
              <a:rPr kumimoji="0" lang="en-GB" sz="2800" i="0" u="none" strike="noStrike" kern="1200" cap="none" spc="0" normalizeH="0" baseline="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de la période d'analyse et pour </a:t>
            </a:r>
            <a:r>
              <a:rPr kumimoji="0" lang="en-GB" sz="2800" i="0" u="none" strike="noStrike" kern="1200" cap="none" spc="0" normalizeH="0" baseline="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chaque </a:t>
            </a:r>
            <a:r>
              <a:rPr kumimoji="0" lang="en-GB" sz="2800" i="0" u="none" strike="noStrike" kern="1200" cap="none" spc="0" normalizeH="0" baseline="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unité</a:t>
            </a:r>
            <a:r>
              <a:rPr kumimoji="0" lang="en-GB" sz="2800" i="0" u="none" strike="noStrike" kern="1200" cap="none" spc="0" normalizeH="0" baseline="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géographique</a:t>
            </a:r>
            <a:endParaRPr kumimoji="0" lang="en-GB" sz="2800" i="0" u="none" strike="noStrike" kern="1200" cap="none" spc="0" normalizeH="0" baseline="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9" name="Group 8">
            <a:extLst>
              <a:ext uri="{FF2B5EF4-FFF2-40B4-BE49-F238E27FC236}">
                <a16:creationId xmlns:a16="http://schemas.microsoft.com/office/drawing/2014/main" id="{B854010A-6B6B-15B7-7114-4E823438D49E}"/>
              </a:ext>
            </a:extLst>
          </p:cNvPr>
          <p:cNvGrpSpPr/>
          <p:nvPr/>
        </p:nvGrpSpPr>
        <p:grpSpPr>
          <a:xfrm>
            <a:off x="3733800" y="5229453"/>
            <a:ext cx="14935200" cy="2810075"/>
            <a:chOff x="3048000" y="5393268"/>
            <a:chExt cx="14935200" cy="2810075"/>
          </a:xfrm>
        </p:grpSpPr>
        <p:sp>
          <p:nvSpPr>
            <p:cNvPr id="11" name="TextBox 10">
              <a:extLst>
                <a:ext uri="{FF2B5EF4-FFF2-40B4-BE49-F238E27FC236}">
                  <a16:creationId xmlns:a16="http://schemas.microsoft.com/office/drawing/2014/main" id="{65A93286-30E2-549A-F1E7-A03584ADA3C3}"/>
                </a:ext>
              </a:extLst>
            </p:cNvPr>
            <p:cNvSpPr txBox="1"/>
            <p:nvPr/>
          </p:nvSpPr>
          <p:spPr>
            <a:xfrm>
              <a:off x="3048000" y="5456304"/>
              <a:ext cx="12496800" cy="1846659"/>
            </a:xfrm>
            <a:prstGeom prst="rect">
              <a:avLst/>
            </a:prstGeom>
            <a:noFill/>
          </p:spPr>
          <p:txBody>
            <a:bodyPr wrap="square">
              <a:spAutoFit/>
            </a:bodyPr>
            <a:lstStyle/>
            <a:p>
              <a:pPr marL="1828800" lvl="3" indent="-457200">
                <a:spcAft>
                  <a:spcPts val="1800"/>
                </a:spcAft>
                <a:buClr>
                  <a:srgbClr val="119C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Nombre de </a:t>
              </a:r>
              <a:r>
                <a:rPr lang="en-US" sz="2800" b="1" dirty="0">
                  <a:solidFill>
                    <a:srgbClr val="119C94"/>
                  </a:solidFill>
                  <a:latin typeface="Atkinson Hyperlegible Bold" panose="020B0604020202020204" charset="0"/>
                </a:rPr>
                <a:t>cas de choléra* </a:t>
              </a:r>
            </a:p>
            <a:p>
              <a:pPr marL="1828800" lvl="3" indent="-457200">
                <a:spcAft>
                  <a:spcPts val="1800"/>
                </a:spcAft>
                <a:buClr>
                  <a:srgbClr val="119C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Nombre de </a:t>
              </a:r>
              <a:r>
                <a:rPr lang="en-US" sz="2800" b="1" dirty="0">
                  <a:solidFill>
                    <a:srgbClr val="119C94"/>
                  </a:solidFill>
                  <a:latin typeface="Atkinson Hyperlegible Bold" panose="020B0604020202020204" charset="0"/>
                </a:rPr>
                <a:t>décès dus au choléra*</a:t>
              </a:r>
            </a:p>
            <a:p>
              <a:pPr marL="1828800" lvl="3" indent="-457200">
                <a:spcAft>
                  <a:spcPts val="1800"/>
                </a:spcAft>
                <a:buClr>
                  <a:srgbClr val="119C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Nombre de </a:t>
              </a:r>
              <a:r>
                <a:rPr lang="en-US" sz="2800" b="1" dirty="0">
                  <a:solidFill>
                    <a:srgbClr val="119C94"/>
                  </a:solidFill>
                  <a:latin typeface="Atkinson Hyperlegible Bold" panose="020B0604020202020204" charset="0"/>
                </a:rPr>
                <a:t>semaines avec ≥ 1 cas de choléra*</a:t>
              </a:r>
            </a:p>
          </p:txBody>
        </p:sp>
        <p:sp>
          <p:nvSpPr>
            <p:cNvPr id="13" name="TextBox 12">
              <a:extLst>
                <a:ext uri="{FF2B5EF4-FFF2-40B4-BE49-F238E27FC236}">
                  <a16:creationId xmlns:a16="http://schemas.microsoft.com/office/drawing/2014/main" id="{AB43D8E3-3286-19F4-964C-13940EC121D0}"/>
                </a:ext>
              </a:extLst>
            </p:cNvPr>
            <p:cNvSpPr txBox="1"/>
            <p:nvPr/>
          </p:nvSpPr>
          <p:spPr>
            <a:xfrm>
              <a:off x="3581400" y="7680123"/>
              <a:ext cx="14401800" cy="523220"/>
            </a:xfrm>
            <a:prstGeom prst="rect">
              <a:avLst/>
            </a:prstGeom>
            <a:noFill/>
          </p:spPr>
          <p:txBody>
            <a:bodyPr wrap="square">
              <a:spAutoFit/>
            </a:bodyPr>
            <a:lstStyle/>
            <a:p>
              <a:pPr marR="0" lvl="3" algn="l" defTabSz="914400" rtl="0" eaLnBrk="1" fontAlgn="auto" latinLnBrk="0" hangingPunct="1">
                <a:lnSpc>
                  <a:spcPct val="100000"/>
                </a:lnSpc>
                <a:spcBef>
                  <a:spcPts val="0"/>
                </a:spcBef>
                <a:spcAft>
                  <a:spcPts val="1800"/>
                </a:spcAft>
                <a:buClr>
                  <a:srgbClr val="119C94"/>
                </a:buClr>
                <a:buSzTx/>
                <a:tabLst/>
                <a:defRPr/>
              </a:pP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*Suspect </a:t>
              </a:r>
              <a:r>
                <a:rPr kumimoji="0" lang="en-US"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ou</a:t>
              </a: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 testé positif</a:t>
              </a:r>
            </a:p>
          </p:txBody>
        </p:sp>
        <p:sp>
          <p:nvSpPr>
            <p:cNvPr id="7" name="Rectangle 6">
              <a:extLst>
                <a:ext uri="{FF2B5EF4-FFF2-40B4-BE49-F238E27FC236}">
                  <a16:creationId xmlns:a16="http://schemas.microsoft.com/office/drawing/2014/main" id="{3807C0C1-DC85-E56C-DA75-4C32B6B7AA37}"/>
                </a:ext>
              </a:extLst>
            </p:cNvPr>
            <p:cNvSpPr/>
            <p:nvPr/>
          </p:nvSpPr>
          <p:spPr>
            <a:xfrm>
              <a:off x="3962400" y="5393268"/>
              <a:ext cx="762000" cy="1909695"/>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9">
            <a:extLst>
              <a:ext uri="{FF2B5EF4-FFF2-40B4-BE49-F238E27FC236}">
                <a16:creationId xmlns:a16="http://schemas.microsoft.com/office/drawing/2014/main" id="{5F9F70A2-8F0C-EDA4-068A-E4797119E4EB}"/>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2091981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1905000" y="2997552"/>
            <a:ext cx="145542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1751570"/>
            <a:ext cx="101346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08200" y="495300"/>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 les tests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ZoneTexte 10">
            <a:extLst>
              <a:ext uri="{FF2B5EF4-FFF2-40B4-BE49-F238E27FC236}">
                <a16:creationId xmlns:a16="http://schemas.microsoft.com/office/drawing/2014/main" id="{8B6FBB9A-871E-45F4-B40C-62531967DBB6}"/>
              </a:ext>
            </a:extLst>
          </p:cNvPr>
          <p:cNvSpPr txBox="1"/>
          <p:nvPr/>
        </p:nvSpPr>
        <p:spPr>
          <a:xfrm>
            <a:off x="2110139" y="3401923"/>
            <a:ext cx="13861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Pour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chaque année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 la période d'analyse et pour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chaque </a:t>
            </a: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unité</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géographique</a:t>
            </a:r>
            <a:endPar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0" name="Group 9">
            <a:extLst>
              <a:ext uri="{FF2B5EF4-FFF2-40B4-BE49-F238E27FC236}">
                <a16:creationId xmlns:a16="http://schemas.microsoft.com/office/drawing/2014/main" id="{BFFC883C-B0B6-7414-DD7B-05B5F7E666FC}"/>
              </a:ext>
            </a:extLst>
          </p:cNvPr>
          <p:cNvGrpSpPr/>
          <p:nvPr/>
        </p:nvGrpSpPr>
        <p:grpSpPr>
          <a:xfrm>
            <a:off x="2590800" y="5295900"/>
            <a:ext cx="15158357" cy="2920571"/>
            <a:chOff x="3138110" y="5452851"/>
            <a:chExt cx="15158357" cy="2920571"/>
          </a:xfrm>
        </p:grpSpPr>
        <p:sp>
          <p:nvSpPr>
            <p:cNvPr id="9" name="TextBox 8">
              <a:extLst>
                <a:ext uri="{FF2B5EF4-FFF2-40B4-BE49-F238E27FC236}">
                  <a16:creationId xmlns:a16="http://schemas.microsoft.com/office/drawing/2014/main" id="{5E1F8AB6-A6BB-2043-B458-D5923798C76A}"/>
                </a:ext>
              </a:extLst>
            </p:cNvPr>
            <p:cNvSpPr txBox="1"/>
            <p:nvPr/>
          </p:nvSpPr>
          <p:spPr>
            <a:xfrm>
              <a:off x="3519110" y="5524500"/>
              <a:ext cx="14777357" cy="2508379"/>
            </a:xfrm>
            <a:prstGeom prst="rect">
              <a:avLst/>
            </a:prstGeom>
            <a:noFill/>
          </p:spPr>
          <p:txBody>
            <a:bodyPr wrap="square">
              <a:spAutoFit/>
            </a:bodyPr>
            <a:lstStyle/>
            <a:p>
              <a:pPr marL="457200" indent="-457200">
                <a:spcAft>
                  <a:spcPts val="2400"/>
                </a:spcAft>
                <a:buClr>
                  <a:srgbClr val="009999"/>
                </a:buClr>
                <a:buFont typeface="Arial" panose="020B0604020202020204" pitchFamily="34" charset="0"/>
                <a:buChar char="•"/>
              </a:pPr>
              <a:r>
                <a:rPr lang="en-US" sz="2800" dirty="0">
                  <a:solidFill>
                    <a:prstClr val="black"/>
                  </a:solidFill>
                  <a:latin typeface="Atkinson Hyperlegible" pitchFamily="2" charset="0"/>
                </a:rPr>
                <a:t>Nombre de </a:t>
              </a:r>
              <a:r>
                <a:rPr lang="en-US" sz="2800" dirty="0">
                  <a:solidFill>
                    <a:srgbClr val="009999"/>
                  </a:solidFill>
                  <a:latin typeface="Atkinson Hyperlegible Bold" panose="020B0604020202020204" charset="0"/>
                </a:rPr>
                <a:t>semaines avec ≥ 1 cas suspect de choléra testé* </a:t>
              </a:r>
              <a:r>
                <a:rPr lang="en-US" sz="2800" dirty="0">
                  <a:solidFill>
                    <a:prstClr val="black"/>
                  </a:solidFill>
                  <a:latin typeface="Atkinson Hyperlegible" pitchFamily="2" charset="0"/>
                </a:rPr>
                <a:t>pour le choléra</a:t>
              </a:r>
            </a:p>
            <a:p>
              <a:pPr marL="457200" indent="-457200">
                <a:spcAft>
                  <a:spcPts val="2400"/>
                </a:spcAft>
                <a:buClr>
                  <a:srgbClr val="009999"/>
                </a:buClr>
                <a:buFont typeface="Arial" panose="020B0604020202020204" pitchFamily="34" charset="0"/>
                <a:buChar char="•"/>
              </a:pPr>
              <a:r>
                <a:rPr lang="en-US" sz="2800" dirty="0">
                  <a:solidFill>
                    <a:prstClr val="black"/>
                  </a:solidFill>
                  <a:latin typeface="Atkinson Hyperlegible" pitchFamily="2" charset="0"/>
                </a:rPr>
                <a:t>Nombre de </a:t>
              </a:r>
              <a:r>
                <a:rPr lang="en-US" sz="2800" dirty="0">
                  <a:solidFill>
                    <a:srgbClr val="009999"/>
                  </a:solidFill>
                  <a:latin typeface="Atkinson Hyperlegible Bold" panose="020B0604020202020204" charset="0"/>
                </a:rPr>
                <a:t>cas suspects de choléra testés* </a:t>
              </a:r>
              <a:r>
                <a:rPr lang="en-US" sz="2800" dirty="0">
                  <a:solidFill>
                    <a:prstClr val="black"/>
                  </a:solidFill>
                  <a:latin typeface="Atkinson Hyperlegible" pitchFamily="2" charset="0"/>
                </a:rPr>
                <a:t>pour le choléra</a:t>
              </a:r>
            </a:p>
            <a:p>
              <a:pPr marL="457200" indent="-457200">
                <a:spcAft>
                  <a:spcPts val="600"/>
                </a:spcAft>
                <a:buClr>
                  <a:srgbClr val="009999"/>
                </a:buClr>
                <a:buFont typeface="Arial" panose="020B0604020202020204" pitchFamily="34" charset="0"/>
                <a:buChar char="•"/>
              </a:pPr>
              <a:r>
                <a:rPr lang="en-US" sz="2800" dirty="0">
                  <a:solidFill>
                    <a:prstClr val="black"/>
                  </a:solidFill>
                  <a:latin typeface="Atkinson Hyperlegible" pitchFamily="2" charset="0"/>
                </a:rPr>
                <a:t>Nombre de </a:t>
              </a:r>
              <a:r>
                <a:rPr lang="en-US" sz="2800" dirty="0">
                  <a:solidFill>
                    <a:srgbClr val="009999"/>
                  </a:solidFill>
                  <a:latin typeface="Atkinson Hyperlegible Bold" panose="020B0604020202020204" charset="0"/>
                </a:rPr>
                <a:t>cas suspects de choléra testés positifs* </a:t>
              </a:r>
              <a:r>
                <a:rPr lang="en-US" sz="2800" dirty="0">
                  <a:solidFill>
                    <a:prstClr val="black"/>
                  </a:solidFill>
                  <a:latin typeface="Atkinson Hyperlegible" pitchFamily="2" charset="0"/>
                </a:rPr>
                <a:t>pour le choléra </a:t>
              </a:r>
            </a:p>
            <a:p>
              <a:pPr>
                <a:spcAft>
                  <a:spcPts val="2400"/>
                </a:spcAft>
                <a:buClr>
                  <a:srgbClr val="009999"/>
                </a:buClr>
              </a:pPr>
              <a:r>
                <a:rPr lang="en-US" sz="2800" dirty="0">
                  <a:solidFill>
                    <a:prstClr val="black"/>
                  </a:solidFill>
                  <a:latin typeface="Atkinson Hyperlegible" pitchFamily="2" charset="0"/>
                </a:rPr>
                <a:t>   </a:t>
              </a:r>
            </a:p>
          </p:txBody>
        </p:sp>
        <p:sp>
          <p:nvSpPr>
            <p:cNvPr id="13" name="TextBox 12">
              <a:extLst>
                <a:ext uri="{FF2B5EF4-FFF2-40B4-BE49-F238E27FC236}">
                  <a16:creationId xmlns:a16="http://schemas.microsoft.com/office/drawing/2014/main" id="{4B49FB8D-05DD-4DF9-B2F4-A8660D4A29A9}"/>
                </a:ext>
              </a:extLst>
            </p:cNvPr>
            <p:cNvSpPr txBox="1"/>
            <p:nvPr/>
          </p:nvSpPr>
          <p:spPr>
            <a:xfrm>
              <a:off x="3900110" y="7850202"/>
              <a:ext cx="14097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2400"/>
                </a:spcAft>
                <a:buClr>
                  <a:srgbClr val="009999"/>
                </a:buClr>
                <a:buSzTx/>
                <a:buFontTx/>
                <a:buNone/>
                <a:tabLst/>
                <a:defRPr/>
              </a:pPr>
              <a:r>
                <a:rPr kumimoji="0" lang="en-US"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 Indépendamment de </a:t>
              </a: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la méthode de test - test de diagnostic rapide, culture, PCR</a:t>
              </a:r>
            </a:p>
          </p:txBody>
        </p:sp>
        <p:sp>
          <p:nvSpPr>
            <p:cNvPr id="7" name="Rectangle 6">
              <a:extLst>
                <a:ext uri="{FF2B5EF4-FFF2-40B4-BE49-F238E27FC236}">
                  <a16:creationId xmlns:a16="http://schemas.microsoft.com/office/drawing/2014/main" id="{83ABA386-C1C2-67B0-844B-D06F80F4E5C9}"/>
                </a:ext>
              </a:extLst>
            </p:cNvPr>
            <p:cNvSpPr/>
            <p:nvPr/>
          </p:nvSpPr>
          <p:spPr>
            <a:xfrm>
              <a:off x="3138110" y="5452851"/>
              <a:ext cx="762000" cy="2052849"/>
            </a:xfrm>
            <a:prstGeom prst="rect">
              <a:avLst/>
            </a:prstGeom>
            <a:solidFill>
              <a:srgbClr val="4DB1A9"/>
            </a:solidFill>
            <a:ln>
              <a:solidFill>
                <a:srgbClr val="4DB1A9"/>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72E748C0-9C05-6BEA-D46A-FC2ADC6EF68A}"/>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1759867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1771650" y="3399887"/>
            <a:ext cx="14744700" cy="114183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354585" y="-1866900"/>
            <a:ext cx="13918185" cy="3178898"/>
            <a:chOff x="-18647" y="-47625"/>
            <a:chExt cx="163177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18647" y="5032"/>
              <a:ext cx="1631774" cy="226723"/>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10256" y="390250"/>
            <a:ext cx="12663924"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 sur les facteurs de 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ZoneTexte 10">
            <a:extLst>
              <a:ext uri="{FF2B5EF4-FFF2-40B4-BE49-F238E27FC236}">
                <a16:creationId xmlns:a16="http://schemas.microsoft.com/office/drawing/2014/main" id="{8B6FBB9A-871E-45F4-B40C-62531967DBB6}"/>
              </a:ext>
            </a:extLst>
          </p:cNvPr>
          <p:cNvSpPr txBox="1"/>
          <p:nvPr/>
        </p:nvSpPr>
        <p:spPr>
          <a:xfrm>
            <a:off x="1771650" y="3719547"/>
            <a:ext cx="14838483" cy="523220"/>
          </a:xfrm>
          <a:prstGeom prst="rect">
            <a:avLst/>
          </a:prstGeom>
          <a:noFill/>
        </p:spPr>
        <p:txBody>
          <a:bodyPr wrap="square" rtlCol="0">
            <a:spAutoFit/>
          </a:bodyPr>
          <a:lstStyle/>
          <a:p>
            <a:pPr algn="ctr">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Données récentes sur la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présence/absence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 facteurs de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vulnérabilité</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303F7976-85EB-B1A2-A06E-12A22CEE9A93}"/>
              </a:ext>
            </a:extLst>
          </p:cNvPr>
          <p:cNvSpPr txBox="1"/>
          <p:nvPr/>
        </p:nvSpPr>
        <p:spPr>
          <a:xfrm>
            <a:off x="1524000" y="4495271"/>
            <a:ext cx="15807874" cy="5401479"/>
          </a:xfrm>
          <a:prstGeom prst="rect">
            <a:avLst/>
          </a:prstGeom>
          <a:noFill/>
        </p:spPr>
        <p:txBody>
          <a:bodyPr wrap="square">
            <a:spAutoFit/>
          </a:bodyPr>
          <a:lstStyle/>
          <a:p>
            <a:endParaRPr lang="en-US" sz="2800" dirty="0">
              <a:solidFill>
                <a:prstClr val="black"/>
              </a:solidFill>
              <a:latin typeface="Atkinson Hyperlegible" pitchFamily="2" charset="0"/>
            </a:endParaRPr>
          </a:p>
          <a:p>
            <a:pPr marL="457200" indent="-457200">
              <a:spcAft>
                <a:spcPts val="1800"/>
              </a:spcAft>
              <a:buBlip>
                <a:blip r:embed="rId3"/>
              </a:buBlip>
            </a:pPr>
            <a:r>
              <a:rPr lang="en-US" sz="2800" dirty="0">
                <a:solidFill>
                  <a:srgbClr val="009999"/>
                </a:solidFill>
                <a:latin typeface="Atkinson Hyperlegible Bold" panose="020B0604020202020204" charset="0"/>
              </a:rPr>
              <a:t>Pour l'identification des PAMIs</a:t>
            </a:r>
            <a:endParaRPr lang="en-US" sz="2800" dirty="0">
              <a:solidFill>
                <a:prstClr val="black"/>
              </a:solidFill>
              <a:latin typeface="Atkinson Hyperlegible" pitchFamily="2" charset="0"/>
            </a:endParaRP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itchFamily="2" charset="0"/>
              </a:rPr>
              <a:t>Uniquement pour les unités géographiques pour lesquelles l'indice de priorité risque de manquer de </a:t>
            </a:r>
            <a:r>
              <a:rPr lang="en-US" sz="2800" dirty="0" err="1">
                <a:solidFill>
                  <a:prstClr val="black"/>
                </a:solidFill>
                <a:latin typeface="Atkinson Hyperlegible" pitchFamily="2" charset="0"/>
              </a:rPr>
              <a:t>fiabilité</a:t>
            </a:r>
            <a:endParaRPr lang="en-US" sz="2800" dirty="0">
              <a:solidFill>
                <a:prstClr val="black"/>
              </a:solidFill>
              <a:latin typeface="Atkinson Hyperlegible" pitchFamily="2" charset="0"/>
            </a:endParaRPr>
          </a:p>
          <a:p>
            <a:pPr marL="914400" lvl="1" indent="-457200">
              <a:spcAft>
                <a:spcPts val="1800"/>
              </a:spcAft>
              <a:buClr>
                <a:srgbClr val="009999"/>
              </a:buClr>
              <a:buFont typeface="Arial" panose="020B0604020202020204" pitchFamily="34" charset="0"/>
              <a:buChar char="•"/>
            </a:pPr>
            <a:r>
              <a:rPr lang="en-US" sz="2800" dirty="0">
                <a:solidFill>
                  <a:prstClr val="black"/>
                </a:solidFill>
                <a:latin typeface="Atkinson Hyperlegible" pitchFamily="2" charset="0"/>
              </a:rPr>
              <a:t>Les pays peuvent décider de concentrer la compilation des données sur </a:t>
            </a:r>
            <a:r>
              <a:rPr lang="en-US" sz="2800" dirty="0" err="1">
                <a:solidFill>
                  <a:prstClr val="black"/>
                </a:solidFill>
                <a:latin typeface="Atkinson Hyperlegible Bold" panose="020B0604020202020204" charset="0"/>
              </a:rPr>
              <a:t>ces</a:t>
            </a:r>
            <a:r>
              <a:rPr lang="en-US" sz="2800" dirty="0">
                <a:solidFill>
                  <a:prstClr val="black"/>
                </a:solidFill>
                <a:latin typeface="Atkinson Hyperlegible Bold" panose="020B0604020202020204" charset="0"/>
              </a:rPr>
              <a:t> </a:t>
            </a:r>
            <a:r>
              <a:rPr lang="en-US" sz="2800" dirty="0" err="1">
                <a:solidFill>
                  <a:prstClr val="black"/>
                </a:solidFill>
                <a:latin typeface="Atkinson Hyperlegible Bold" panose="020B0604020202020204" charset="0"/>
              </a:rPr>
              <a:t>unités</a:t>
            </a:r>
            <a:endParaRPr lang="en-US" sz="2800" dirty="0">
              <a:solidFill>
                <a:prstClr val="black"/>
              </a:solidFill>
              <a:latin typeface="Atkinson Hyperlegible Bold" panose="020B0604020202020204" charset="0"/>
            </a:endParaRPr>
          </a:p>
          <a:p>
            <a:pPr marL="457200" indent="-457200">
              <a:spcAft>
                <a:spcPts val="1800"/>
              </a:spcAft>
              <a:buBlip>
                <a:blip r:embed="rId3"/>
              </a:buBlip>
            </a:pPr>
            <a:r>
              <a:rPr lang="en-US" sz="2800" dirty="0">
                <a:solidFill>
                  <a:srgbClr val="009999"/>
                </a:solidFill>
                <a:latin typeface="Atkinson Hyperlegible Bold" panose="020B0604020202020204" charset="0"/>
              </a:rPr>
              <a:t>Après </a:t>
            </a:r>
            <a:r>
              <a:rPr lang="en-US" sz="2800" dirty="0" err="1">
                <a:solidFill>
                  <a:srgbClr val="009999"/>
                </a:solidFill>
                <a:latin typeface="Atkinson Hyperlegible Bold" panose="020B0604020202020204" charset="0"/>
              </a:rPr>
              <a:t>l'identification</a:t>
            </a:r>
            <a:r>
              <a:rPr lang="en-US" sz="2800" dirty="0">
                <a:solidFill>
                  <a:srgbClr val="009999"/>
                </a:solidFill>
                <a:latin typeface="Atkinson Hyperlegible Bold" panose="020B0604020202020204" charset="0"/>
              </a:rPr>
              <a:t> des PAMIs</a:t>
            </a: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itchFamily="2" charset="0"/>
              </a:rPr>
              <a:t>Les données sur les facteurs de vulnérabilité seront également utiles (par exemple, </a:t>
            </a:r>
            <a:r>
              <a:rPr lang="en-US" sz="2800" dirty="0" err="1">
                <a:solidFill>
                  <a:prstClr val="black"/>
                </a:solidFill>
                <a:latin typeface="Atkinson Hyperlegible" pitchFamily="2" charset="0"/>
              </a:rPr>
              <a:t>stratégie</a:t>
            </a:r>
            <a:r>
              <a:rPr lang="en-US" sz="2800" dirty="0">
                <a:solidFill>
                  <a:prstClr val="black"/>
                </a:solidFill>
                <a:latin typeface="Atkinson Hyperlegible" pitchFamily="2" charset="0"/>
              </a:rPr>
              <a:t> de vaccination </a:t>
            </a:r>
            <a:r>
              <a:rPr lang="en-US" sz="2800" dirty="0" err="1">
                <a:solidFill>
                  <a:prstClr val="black"/>
                </a:solidFill>
                <a:latin typeface="Atkinson Hyperlegible" pitchFamily="2" charset="0"/>
              </a:rPr>
              <a:t>préventive</a:t>
            </a:r>
            <a:r>
              <a:rPr lang="en-US" sz="2800" dirty="0">
                <a:solidFill>
                  <a:prstClr val="black"/>
                </a:solidFill>
                <a:latin typeface="Atkinson Hyperlegible" pitchFamily="2" charset="0"/>
              </a:rPr>
              <a:t>)</a:t>
            </a:r>
          </a:p>
          <a:p>
            <a:pPr marL="914400" lvl="1" indent="-457200">
              <a:buClr>
                <a:srgbClr val="009999"/>
              </a:buClr>
              <a:buFont typeface="Arial" panose="020B0604020202020204" pitchFamily="34" charset="0"/>
              <a:buChar char="•"/>
            </a:pPr>
            <a:r>
              <a:rPr lang="en-US" sz="2800" dirty="0">
                <a:solidFill>
                  <a:prstClr val="black"/>
                </a:solidFill>
                <a:latin typeface="Atkinson Hyperlegible" pitchFamily="2" charset="0"/>
              </a:rPr>
              <a:t>Les pays peuvent décider d'étendre la compilation des données à </a:t>
            </a:r>
            <a:r>
              <a:rPr lang="en-US" sz="2800" dirty="0">
                <a:solidFill>
                  <a:prstClr val="black"/>
                </a:solidFill>
                <a:latin typeface="Atkinson Hyperlegible Bold" panose="020B0604020202020204" charset="0"/>
              </a:rPr>
              <a:t>toutes les unités géographiques </a:t>
            </a:r>
            <a:r>
              <a:rPr lang="en-US" sz="2800" dirty="0" err="1">
                <a:solidFill>
                  <a:prstClr val="black"/>
                </a:solidFill>
                <a:latin typeface="Atkinson Hyperlegible" pitchFamily="2" charset="0"/>
              </a:rPr>
              <a:t>en</a:t>
            </a:r>
            <a:r>
              <a:rPr lang="en-US" sz="2800" dirty="0">
                <a:solidFill>
                  <a:prstClr val="black"/>
                </a:solidFill>
                <a:latin typeface="Atkinson Hyperlegible" pitchFamily="2" charset="0"/>
              </a:rPr>
              <a:t> anticipation des étapes </a:t>
            </a:r>
            <a:r>
              <a:rPr lang="en-US" sz="2800" dirty="0" err="1">
                <a:solidFill>
                  <a:prstClr val="black"/>
                </a:solidFill>
                <a:latin typeface="Atkinson Hyperlegible" pitchFamily="2" charset="0"/>
              </a:rPr>
              <a:t>ulérieures</a:t>
            </a:r>
            <a:endParaRPr lang="en-US" dirty="0"/>
          </a:p>
        </p:txBody>
      </p:sp>
      <p:pic>
        <p:nvPicPr>
          <p:cNvPr id="9" name="Picture 8">
            <a:extLst>
              <a:ext uri="{FF2B5EF4-FFF2-40B4-BE49-F238E27FC236}">
                <a16:creationId xmlns:a16="http://schemas.microsoft.com/office/drawing/2014/main" id="{6888F9F0-244F-1F01-681B-2738CAD80E70}"/>
              </a:ext>
            </a:extLst>
          </p:cNvPr>
          <p:cNvPicPr>
            <a:picLocks noChangeAspect="1"/>
          </p:cNvPicPr>
          <p:nvPr/>
        </p:nvPicPr>
        <p:blipFill>
          <a:blip r:embed="rId4"/>
          <a:stretch>
            <a:fillRect/>
          </a:stretch>
        </p:blipFill>
        <p:spPr>
          <a:xfrm>
            <a:off x="1524000" y="1707809"/>
            <a:ext cx="4905375" cy="1333500"/>
          </a:xfrm>
          <a:prstGeom prst="rect">
            <a:avLst/>
          </a:prstGeom>
        </p:spPr>
      </p:pic>
      <p:sp>
        <p:nvSpPr>
          <p:cNvPr id="11" name="TextBox 10">
            <a:extLst>
              <a:ext uri="{FF2B5EF4-FFF2-40B4-BE49-F238E27FC236}">
                <a16:creationId xmlns:a16="http://schemas.microsoft.com/office/drawing/2014/main" id="{A4FA6A0D-4D07-92F9-6342-65D02AD89419}"/>
              </a:ext>
            </a:extLst>
          </p:cNvPr>
          <p:cNvSpPr txBox="1"/>
          <p:nvPr/>
        </p:nvSpPr>
        <p:spPr>
          <a:xfrm>
            <a:off x="2362200" y="1924013"/>
            <a:ext cx="3579313" cy="707886"/>
          </a:xfrm>
          <a:prstGeom prst="rect">
            <a:avLst/>
          </a:prstGeom>
          <a:noFill/>
        </p:spPr>
        <p:txBody>
          <a:bodyPr wrap="square">
            <a:spAutoFit/>
          </a:bodyPr>
          <a:lstStyle/>
          <a:p>
            <a:r>
              <a:rPr lang="en-US" sz="4000" b="1" dirty="0" err="1">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Facultatif</a:t>
            </a:r>
            <a:endPar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endParaRPr>
          </a:p>
        </p:txBody>
      </p:sp>
      <p:sp>
        <p:nvSpPr>
          <p:cNvPr id="7" name="Slide Number Placeholder 6">
            <a:extLst>
              <a:ext uri="{FF2B5EF4-FFF2-40B4-BE49-F238E27FC236}">
                <a16:creationId xmlns:a16="http://schemas.microsoft.com/office/drawing/2014/main" id="{40DCC97A-7392-340B-515B-04F30478EA0B}"/>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783526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F657A2-DD19-0728-C738-69DE9248559D}"/>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8B59D89D-BFA2-026C-3133-5B8BAE8EDC1F}"/>
              </a:ext>
            </a:extLst>
          </p:cNvPr>
          <p:cNvSpPr txBox="1"/>
          <p:nvPr/>
        </p:nvSpPr>
        <p:spPr>
          <a:xfrm>
            <a:off x="14173200" y="9917668"/>
            <a:ext cx="41148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cs typeface="Arial"/>
              </a:rPr>
              <a:t>Photo adaptée de : OMS / Christopher Black</a:t>
            </a:r>
          </a:p>
        </p:txBody>
      </p:sp>
      <p:sp>
        <p:nvSpPr>
          <p:cNvPr id="7" name="Rectangle: Diagonal Corners Rounded 6">
            <a:extLst>
              <a:ext uri="{FF2B5EF4-FFF2-40B4-BE49-F238E27FC236}">
                <a16:creationId xmlns:a16="http://schemas.microsoft.com/office/drawing/2014/main" id="{A7F65D5F-2B87-D80F-97C9-535D5C20CB52}"/>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err="1">
                <a:solidFill>
                  <a:prstClr val="white"/>
                </a:solidFill>
                <a:latin typeface="Cavolini" panose="03000502040302020204" pitchFamily="66" charset="0"/>
                <a:cs typeface="Cavolini" panose="03000502040302020204" pitchFamily="66" charset="0"/>
              </a:rPr>
              <a:t>Nettoyage des </a:t>
            </a:r>
            <a:r>
              <a:rPr lang="fr-FR" sz="4800" b="1" dirty="0">
                <a:solidFill>
                  <a:prstClr val="white"/>
                </a:solidFill>
                <a:latin typeface="Cavolini" panose="03000502040302020204" pitchFamily="66" charset="0"/>
                <a:cs typeface="Cavolini" panose="03000502040302020204" pitchFamily="66" charset="0"/>
              </a:rPr>
              <a:t>données</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4935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1168401" y="2217754"/>
            <a:ext cx="16229069" cy="170652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2009228"/>
            <a:ext cx="101346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Nettoyage des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1295400" y="2622108"/>
            <a:ext cx="15697200" cy="1031051"/>
          </a:xfrm>
          <a:prstGeom prst="rect">
            <a:avLst/>
          </a:prstGeom>
          <a:noFill/>
        </p:spPr>
        <p:txBody>
          <a:bodyPr wrap="square">
            <a:spAutoFit/>
          </a:bodyPr>
          <a:lstStyle/>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Le nettoyage des données est essentiel pour une identification fiable des PAMIs</a:t>
            </a:r>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Sans un </a:t>
            </a:r>
            <a:r>
              <a:rPr lang="en-US" sz="2800" dirty="0" err="1">
                <a:latin typeface="ADLaM Display" panose="02010000000000000000" pitchFamily="2" charset="0"/>
                <a:ea typeface="ADLaM Display" panose="02010000000000000000" pitchFamily="2" charset="0"/>
                <a:cs typeface="ADLaM Display" panose="02010000000000000000" pitchFamily="2" charset="0"/>
              </a:rPr>
              <a:t>nettoyage</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adéquat</a:t>
            </a:r>
            <a:r>
              <a:rPr lang="en-US" sz="2800" dirty="0">
                <a:latin typeface="ADLaM Display" panose="02010000000000000000" pitchFamily="2" charset="0"/>
                <a:ea typeface="ADLaM Display" panose="02010000000000000000" pitchFamily="2" charset="0"/>
                <a:cs typeface="ADLaM Display" panose="02010000000000000000" pitchFamily="2" charset="0"/>
              </a:rPr>
              <a:t> des données, des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conclusions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erronées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risquent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d’être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tirées</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8" name="Group 7">
            <a:extLst>
              <a:ext uri="{FF2B5EF4-FFF2-40B4-BE49-F238E27FC236}">
                <a16:creationId xmlns:a16="http://schemas.microsoft.com/office/drawing/2014/main" id="{F21A3AF3-4E7F-F82B-2E5B-BC7636819141}"/>
              </a:ext>
            </a:extLst>
          </p:cNvPr>
          <p:cNvGrpSpPr/>
          <p:nvPr/>
        </p:nvGrpSpPr>
        <p:grpSpPr>
          <a:xfrm>
            <a:off x="292813" y="5022715"/>
            <a:ext cx="9080420" cy="2917721"/>
            <a:chOff x="457200" y="4991100"/>
            <a:chExt cx="9080420" cy="2917721"/>
          </a:xfrm>
        </p:grpSpPr>
        <p:pic>
          <p:nvPicPr>
            <p:cNvPr id="7" name="Picture 6">
              <a:extLst>
                <a:ext uri="{FF2B5EF4-FFF2-40B4-BE49-F238E27FC236}">
                  <a16:creationId xmlns:a16="http://schemas.microsoft.com/office/drawing/2014/main" id="{063063E8-4CC0-87CC-A026-1C5CB1939F0C}"/>
                </a:ext>
              </a:extLst>
            </p:cNvPr>
            <p:cNvPicPr>
              <a:picLocks noChangeAspect="1"/>
            </p:cNvPicPr>
            <p:nvPr/>
          </p:nvPicPr>
          <p:blipFill>
            <a:blip r:embed="rId3"/>
            <a:stretch>
              <a:fillRect/>
            </a:stretch>
          </p:blipFill>
          <p:spPr>
            <a:xfrm>
              <a:off x="457200" y="4991100"/>
              <a:ext cx="9080420" cy="2917721"/>
            </a:xfrm>
            <a:prstGeom prst="rect">
              <a:avLst/>
            </a:prstGeom>
          </p:spPr>
        </p:pic>
        <p:sp>
          <p:nvSpPr>
            <p:cNvPr id="14" name="TextBox 13">
              <a:extLst>
                <a:ext uri="{FF2B5EF4-FFF2-40B4-BE49-F238E27FC236}">
                  <a16:creationId xmlns:a16="http://schemas.microsoft.com/office/drawing/2014/main" id="{D5D1F8B3-E106-BCBE-25DC-9F2CB34E85CE}"/>
                </a:ext>
              </a:extLst>
            </p:cNvPr>
            <p:cNvSpPr txBox="1"/>
            <p:nvPr/>
          </p:nvSpPr>
          <p:spPr>
            <a:xfrm>
              <a:off x="1332788" y="5757462"/>
              <a:ext cx="7550732" cy="1384995"/>
            </a:xfrm>
            <a:prstGeom prst="rect">
              <a:avLst/>
            </a:prstGeom>
            <a:noFill/>
          </p:spPr>
          <p:txBody>
            <a:bodyPr wrap="square">
              <a:spAutoFit/>
            </a:bodyPr>
            <a:lstStyle/>
            <a:p>
              <a:pPr marR="0" lvl="0" algn="ctr" defTabSz="914400" rtl="0" eaLnBrk="1" fontAlgn="auto" latinLnBrk="0" hangingPunct="1">
                <a:spcBef>
                  <a:spcPts val="0"/>
                </a:spcBef>
                <a:spcAft>
                  <a:spcPts val="600"/>
                </a:spcAft>
                <a:buClrTx/>
                <a:buSzTx/>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Le jeu des données doit être nettoyé par </a:t>
              </a:r>
              <a:r>
                <a:rPr kumimoji="0" lang="en-GB" sz="2800" b="0" i="0" u="none" strike="noStrike" kern="1200" cap="none" spc="0" normalizeH="0" noProof="0" dirty="0">
                  <a:ln>
                    <a:noFill/>
                  </a:ln>
                  <a:solidFill>
                    <a:prstClr val="black"/>
                  </a:solidFill>
                  <a:effectLst/>
                  <a:uLnTx/>
                  <a:uFillTx/>
                  <a:latin typeface="Atkinson Hyperlegible"/>
                  <a:ea typeface="+mn-ea"/>
                  <a:cs typeface="+mn-cs"/>
                </a:rPr>
                <a:t>un  </a:t>
              </a:r>
              <a:r>
                <a:rPr kumimoji="0" lang="en-GB" sz="2800" b="1" i="0" u="none" strike="noStrike" kern="1200" cap="none" spc="0" normalizeH="0" baseline="0" noProof="0" dirty="0" err="1">
                  <a:ln>
                    <a:noFill/>
                  </a:ln>
                  <a:solidFill>
                    <a:schemeClr val="tx1">
                      <a:lumMod val="95000"/>
                      <a:lumOff val="5000"/>
                    </a:schemeClr>
                  </a:solidFill>
                  <a:effectLst/>
                  <a:uLnTx/>
                  <a:uFillTx/>
                  <a:latin typeface="Atkinson Hyperlegible Bold" panose="020B0604020202020204" charset="0"/>
                </a:rPr>
                <a:t>gestionnaire</a:t>
              </a:r>
              <a:r>
                <a:rPr kumimoji="0" lang="en-GB" sz="2800" b="1"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rPr>
                <a:t> ou analyste de données </a:t>
              </a:r>
              <a:r>
                <a:rPr kumimoji="0" lang="en-GB" sz="2800" b="1" i="0" u="none" strike="noStrike" kern="1200" cap="none" spc="0" normalizeH="0" baseline="0" noProof="0" dirty="0" err="1">
                  <a:ln>
                    <a:noFill/>
                  </a:ln>
                  <a:solidFill>
                    <a:schemeClr val="tx1">
                      <a:lumMod val="95000"/>
                      <a:lumOff val="5000"/>
                    </a:schemeClr>
                  </a:solidFill>
                  <a:effectLst/>
                  <a:uLnTx/>
                  <a:uFillTx/>
                  <a:latin typeface="Atkinson Hyperlegible Bold" panose="020B0604020202020204" charset="0"/>
                </a:rPr>
                <a:t>expérimenté</a:t>
              </a:r>
              <a:endParaRPr lang="en-GB" sz="2800" dirty="0">
                <a:solidFill>
                  <a:prstClr val="black"/>
                </a:solidFill>
                <a:latin typeface="Atkinson Hyperlegible"/>
              </a:endParaRPr>
            </a:p>
          </p:txBody>
        </p:sp>
      </p:grpSp>
      <p:sp>
        <p:nvSpPr>
          <p:cNvPr id="15" name="TextBox 14">
            <a:extLst>
              <a:ext uri="{FF2B5EF4-FFF2-40B4-BE49-F238E27FC236}">
                <a16:creationId xmlns:a16="http://schemas.microsoft.com/office/drawing/2014/main" id="{9FE610ED-93A6-43FD-7474-58A1C72E11D0}"/>
              </a:ext>
            </a:extLst>
          </p:cNvPr>
          <p:cNvSpPr txBox="1"/>
          <p:nvPr/>
        </p:nvSpPr>
        <p:spPr>
          <a:xfrm>
            <a:off x="9361201" y="5569527"/>
            <a:ext cx="8079900" cy="1969770"/>
          </a:xfrm>
          <a:prstGeom prst="rect">
            <a:avLst/>
          </a:prstGeom>
          <a:noFill/>
        </p:spPr>
        <p:txBody>
          <a:bodyPr wrap="square" rtlCol="0">
            <a:spAutoFit/>
          </a:bodyPr>
          <a:lstStyle/>
          <a:p>
            <a:pPr marL="457200" indent="-457200">
              <a:spcAft>
                <a:spcPts val="1200"/>
              </a:spcAft>
              <a:buClr>
                <a:srgbClr val="009999"/>
              </a:buClr>
              <a:buBlip>
                <a:blip r:embed="rId4"/>
              </a:buBlip>
              <a:defRPr/>
            </a:pPr>
            <a:r>
              <a:rPr lang="en-GB" sz="2800" dirty="0" err="1">
                <a:solidFill>
                  <a:prstClr val="black"/>
                </a:solidFill>
                <a:latin typeface="Atkinson Hyperlegible"/>
              </a:rPr>
              <a:t>Prêter</a:t>
            </a:r>
            <a:r>
              <a:rPr lang="en-GB" sz="2800" dirty="0">
                <a:solidFill>
                  <a:prstClr val="black"/>
                </a:solidFill>
                <a:latin typeface="Atkinson Hyperlegible"/>
              </a:rPr>
              <a:t> attention aux : </a:t>
            </a:r>
          </a:p>
          <a:p>
            <a:pPr marL="1371600" lvl="2" indent="-457200">
              <a:spcAft>
                <a:spcPts val="600"/>
              </a:spcAft>
              <a:buClr>
                <a:srgbClr val="119C94"/>
              </a:buClr>
              <a:buFont typeface="Arial" panose="020B0604020202020204" pitchFamily="34" charset="0"/>
              <a:buChar char="•"/>
            </a:pPr>
            <a:r>
              <a:rPr lang="en-GB" sz="2800" b="1" dirty="0">
                <a:solidFill>
                  <a:srgbClr val="119C94"/>
                </a:solidFill>
                <a:latin typeface="Atkinson Hyperlegible Bold" panose="020B0604020202020204" charset="0"/>
              </a:rPr>
              <a:t>Doublons </a:t>
            </a:r>
            <a:r>
              <a:rPr lang="en-GB" sz="2800" dirty="0">
                <a:solidFill>
                  <a:prstClr val="black"/>
                </a:solidFill>
                <a:latin typeface="Atkinson Hyperlegible"/>
              </a:rPr>
              <a:t>dans les unités géographiques  </a:t>
            </a:r>
          </a:p>
          <a:p>
            <a:pPr marL="1371600" lvl="2" indent="-457200">
              <a:spcAft>
                <a:spcPts val="600"/>
              </a:spcAft>
              <a:buClr>
                <a:srgbClr val="119C94"/>
              </a:buClr>
              <a:buFont typeface="Arial" panose="020B0604020202020204" pitchFamily="34" charset="0"/>
              <a:buChar char="•"/>
            </a:pPr>
            <a:r>
              <a:rPr lang="en-GB" sz="2800" b="1" dirty="0">
                <a:solidFill>
                  <a:srgbClr val="119C94"/>
                </a:solidFill>
                <a:latin typeface="Atkinson Hyperlegible Bold" panose="020B0604020202020204" charset="0"/>
              </a:rPr>
              <a:t>Incohérences </a:t>
            </a:r>
            <a:r>
              <a:rPr lang="en-GB" sz="2800" dirty="0">
                <a:solidFill>
                  <a:prstClr val="black"/>
                </a:solidFill>
                <a:latin typeface="Atkinson Hyperlegible"/>
              </a:rPr>
              <a:t>entre les variables</a:t>
            </a:r>
          </a:p>
          <a:p>
            <a:endParaRPr lang="en-US" dirty="0"/>
          </a:p>
        </p:txBody>
      </p:sp>
      <p:sp>
        <p:nvSpPr>
          <p:cNvPr id="9" name="Slide Number Placeholder 8">
            <a:extLst>
              <a:ext uri="{FF2B5EF4-FFF2-40B4-BE49-F238E27FC236}">
                <a16:creationId xmlns:a16="http://schemas.microsoft.com/office/drawing/2014/main" id="{635A1A8A-A347-3962-4687-BCE01C1013A1}"/>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2750217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CD043D-EB3A-CECB-2406-067D9830E697}"/>
              </a:ext>
            </a:extLst>
          </p:cNvPr>
          <p:cNvPicPr>
            <a:picLocks noChangeAspect="1"/>
          </p:cNvPicPr>
          <p:nvPr/>
        </p:nvPicPr>
        <p:blipFill>
          <a:blip r:embed="rId3"/>
          <a:stretch>
            <a:fillRect/>
          </a:stretch>
        </p:blipFill>
        <p:spPr>
          <a:xfrm>
            <a:off x="1295400" y="4168602"/>
            <a:ext cx="1752599" cy="3032298"/>
          </a:xfrm>
          <a:prstGeom prst="rect">
            <a:avLst/>
          </a:prstGeom>
        </p:spPr>
      </p:pic>
      <p:sp>
        <p:nvSpPr>
          <p:cNvPr id="8" name="TextBox 7">
            <a:extLst>
              <a:ext uri="{FF2B5EF4-FFF2-40B4-BE49-F238E27FC236}">
                <a16:creationId xmlns:a16="http://schemas.microsoft.com/office/drawing/2014/main" id="{F55B5EE5-4CD0-5E77-8BA5-8675372A0E92}"/>
              </a:ext>
            </a:extLst>
          </p:cNvPr>
          <p:cNvSpPr txBox="1"/>
          <p:nvPr/>
        </p:nvSpPr>
        <p:spPr>
          <a:xfrm>
            <a:off x="1295400" y="3571825"/>
            <a:ext cx="16992600" cy="3616375"/>
          </a:xfrm>
          <a:prstGeom prst="rect">
            <a:avLst/>
          </a:prstGeom>
          <a:noFill/>
        </p:spPr>
        <p:txBody>
          <a:bodyPr wrap="square">
            <a:spAutoFit/>
          </a:bodyPr>
          <a:lstStyle/>
          <a:p>
            <a:pPr marL="457200" indent="-457200">
              <a:spcAft>
                <a:spcPts val="3000"/>
              </a:spcAft>
              <a:buBlip>
                <a:blip r:embed="rId4"/>
              </a:buBlip>
            </a:pPr>
            <a:r>
              <a:rPr lang="en-US" sz="3200" dirty="0">
                <a:latin typeface="ADLaM Display" panose="02010000000000000000" pitchFamily="2" charset="0"/>
                <a:ea typeface="ADLaM Display" panose="02010000000000000000" pitchFamily="2" charset="0"/>
                <a:cs typeface="ADLaM Display" panose="02010000000000000000" pitchFamily="2" charset="0"/>
              </a:rPr>
              <a:t>   Au </a:t>
            </a:r>
            <a:r>
              <a:rPr lang="en-US" sz="3200" dirty="0" err="1">
                <a:latin typeface="ADLaM Display" panose="02010000000000000000" pitchFamily="2" charset="0"/>
                <a:ea typeface="ADLaM Display" panose="02010000000000000000" pitchFamily="2" charset="0"/>
                <a:cs typeface="ADLaM Display" panose="02010000000000000000" pitchFamily="2" charset="0"/>
              </a:rPr>
              <a:t>cours</a:t>
            </a:r>
            <a:r>
              <a:rPr lang="en-US" sz="3200" dirty="0">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latin typeface="ADLaM Display" panose="02010000000000000000" pitchFamily="2" charset="0"/>
                <a:ea typeface="ADLaM Display" panose="02010000000000000000" pitchFamily="2" charset="0"/>
                <a:cs typeface="ADLaM Display" panose="02010000000000000000" pitchFamily="2" charset="0"/>
              </a:rPr>
              <a:t>d’une</a:t>
            </a:r>
            <a:r>
              <a:rPr lang="en-US" sz="3200" dirty="0">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latin typeface="ADLaM Display" panose="02010000000000000000" pitchFamily="2" charset="0"/>
                <a:ea typeface="ADLaM Display" panose="02010000000000000000" pitchFamily="2" charset="0"/>
                <a:cs typeface="ADLaM Display" panose="02010000000000000000" pitchFamily="2" charset="0"/>
              </a:rPr>
              <a:t>année</a:t>
            </a:r>
            <a:r>
              <a:rPr lang="en-US" sz="3200" dirty="0">
                <a:latin typeface="ADLaM Display" panose="02010000000000000000" pitchFamily="2" charset="0"/>
                <a:ea typeface="ADLaM Display" panose="02010000000000000000" pitchFamily="2" charset="0"/>
                <a:cs typeface="ADLaM Display" panose="02010000000000000000" pitchFamily="2" charset="0"/>
              </a:rPr>
              <a:t>, dans une unité géographique donnée </a:t>
            </a:r>
            <a:r>
              <a:rPr lang="en-US" sz="2800" dirty="0">
                <a:latin typeface="Atkinson Hyperlegible" panose="020B0604020202020204" charset="0"/>
              </a:rPr>
              <a:t>:</a:t>
            </a:r>
          </a:p>
          <a:p>
            <a:pPr marL="1828800" lvl="3"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Il ne peut y avoir de décès dus au choléra s'il n'y a pas de cas de choléra</a:t>
            </a:r>
          </a:p>
          <a:p>
            <a:pPr marL="1828800" lvl="3"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Le nombre de décès dus au choléra ne peut être supérieur au nombre de cas de choléra</a:t>
            </a:r>
          </a:p>
          <a:p>
            <a:pPr marL="1828800" lvl="3"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La persistance ne peut être nulle si des cas de choléra ont été signalés (et vice versa)</a:t>
            </a:r>
          </a:p>
          <a:p>
            <a:pPr marL="1828800" lvl="3"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Le nombre de cas de choléra testés positifs ne peut être &gt; nombre de cas de choléra testés</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9600" y="-1589449"/>
            <a:ext cx="97536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93873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Exemples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'incohérences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Slide Number Placeholder 6">
            <a:extLst>
              <a:ext uri="{FF2B5EF4-FFF2-40B4-BE49-F238E27FC236}">
                <a16:creationId xmlns:a16="http://schemas.microsoft.com/office/drawing/2014/main" id="{3D45D175-F809-018B-532C-E1C05D1E9AB3}"/>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2045906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600199" y="-1777130"/>
            <a:ext cx="10480206"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61534" y="51085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Corrections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Rectangle: Rounded Corners 10">
            <a:extLst>
              <a:ext uri="{FF2B5EF4-FFF2-40B4-BE49-F238E27FC236}">
                <a16:creationId xmlns:a16="http://schemas.microsoft.com/office/drawing/2014/main" id="{5DB7EEF6-AC14-11ED-153D-AE8A8485A27B}"/>
              </a:ext>
            </a:extLst>
          </p:cNvPr>
          <p:cNvSpPr/>
          <p:nvPr/>
        </p:nvSpPr>
        <p:spPr>
          <a:xfrm>
            <a:off x="1828800" y="2217778"/>
            <a:ext cx="14706600"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8A1EB78-1DDE-22F3-B912-45386255CE36}"/>
              </a:ext>
            </a:extLst>
          </p:cNvPr>
          <p:cNvSpPr txBox="1"/>
          <p:nvPr/>
        </p:nvSpPr>
        <p:spPr>
          <a:xfrm>
            <a:off x="2419579" y="2377887"/>
            <a:ext cx="13550747" cy="1007584"/>
          </a:xfrm>
          <a:prstGeom prst="rect">
            <a:avLst/>
          </a:prstGeom>
          <a:noFill/>
        </p:spPr>
        <p:txBody>
          <a:bodyPr wrap="square">
            <a:spAutoFit/>
          </a:bodyPr>
          <a:lstStyle/>
          <a:p>
            <a:pPr marR="0" lvl="0" algn="ctr" defTabSz="914400" rtl="0" eaLnBrk="1" fontAlgn="auto" latinLnBrk="0" hangingPunct="1">
              <a:lnSpc>
                <a:spcPct val="110000"/>
              </a:lnSpc>
              <a:spcBef>
                <a:spcPts val="0"/>
              </a:spcBef>
              <a:spcAft>
                <a:spcPts val="600"/>
              </a:spcAft>
              <a:buClrTx/>
              <a:buSzTx/>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erreurs et les incohérences doivent être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signalées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aux agents de surveillance et/</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ou</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laboratoire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correction </a:t>
            </a:r>
          </a:p>
        </p:txBody>
      </p:sp>
      <p:sp>
        <p:nvSpPr>
          <p:cNvPr id="14" name="TextBox 13">
            <a:extLst>
              <a:ext uri="{FF2B5EF4-FFF2-40B4-BE49-F238E27FC236}">
                <a16:creationId xmlns:a16="http://schemas.microsoft.com/office/drawing/2014/main" id="{66C296D5-3C82-8D48-DB24-44E86D7AD926}"/>
              </a:ext>
            </a:extLst>
          </p:cNvPr>
          <p:cNvSpPr txBox="1"/>
          <p:nvPr/>
        </p:nvSpPr>
        <p:spPr>
          <a:xfrm>
            <a:off x="1219200" y="3953347"/>
            <a:ext cx="17297400" cy="2524537"/>
          </a:xfrm>
          <a:prstGeom prst="rect">
            <a:avLst/>
          </a:prstGeom>
          <a:noFill/>
        </p:spPr>
        <p:txBody>
          <a:bodyPr wrap="square">
            <a:spAutoFit/>
          </a:bodyPr>
          <a:lstStyle/>
          <a:p>
            <a:pPr marL="457200" marR="0" lvl="0" indent="-457200" algn="l" defTabSz="914400" rtl="0" eaLnBrk="1" fontAlgn="auto" latinLnBrk="0" hangingPunct="1">
              <a:lnSpc>
                <a:spcPct val="130000"/>
              </a:lnSpc>
              <a:spcBef>
                <a:spcPts val="0"/>
              </a:spcBef>
              <a:spcAft>
                <a:spcPts val="600"/>
              </a:spcAft>
              <a:buClrTx/>
              <a:buSzTx/>
              <a:buFontTx/>
              <a:buBlip>
                <a:blip r:embed="rId3"/>
              </a:buBlip>
              <a:tabLst/>
              <a:defRPr/>
            </a:pPr>
            <a:r>
              <a:rPr lang="en-GB" sz="2800" dirty="0">
                <a:solidFill>
                  <a:prstClr val="black"/>
                </a:solidFill>
                <a:latin typeface="Atkinson Hyperlegible"/>
              </a:rPr>
              <a:t>La correction des données peut </a:t>
            </a:r>
            <a:r>
              <a:rPr lang="en-GB" sz="2800" dirty="0" err="1">
                <a:solidFill>
                  <a:prstClr val="black"/>
                </a:solidFill>
                <a:latin typeface="Atkinson Hyperlegible"/>
              </a:rPr>
              <a:t>nécessiter</a:t>
            </a:r>
            <a:r>
              <a:rPr lang="en-GB" sz="2800" dirty="0">
                <a:solidFill>
                  <a:prstClr val="black"/>
                </a:solidFill>
                <a:latin typeface="Atkinson Hyperlegible"/>
              </a:rPr>
              <a:t> de :</a:t>
            </a:r>
          </a:p>
          <a:p>
            <a:pPr marL="1371600" lvl="2" indent="-457200">
              <a:lnSpc>
                <a:spcPct val="130000"/>
              </a:lnSpc>
              <a:spcAft>
                <a:spcPts val="600"/>
              </a:spcAft>
              <a:buClr>
                <a:srgbClr val="119C94"/>
              </a:buClr>
              <a:buFont typeface="Arial" panose="020B0604020202020204" pitchFamily="34" charset="0"/>
              <a:buChar cha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Retourner à la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rPr>
              <a:t>base de données/fichier de données d'origine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au niveau central </a:t>
            </a:r>
            <a:r>
              <a:rPr lang="en-GB" sz="2800" dirty="0">
                <a:solidFill>
                  <a:prstClr val="black"/>
                </a:solidFill>
                <a:latin typeface="Atkinson Hyperlegible"/>
              </a:rPr>
              <a:t>ou local</a:t>
            </a:r>
          </a:p>
          <a:p>
            <a:pPr marL="1371600" lvl="2" indent="-457200">
              <a:lnSpc>
                <a:spcPct val="130000"/>
              </a:lnSpc>
              <a:spcAft>
                <a:spcPts val="600"/>
              </a:spcAft>
              <a:buClr>
                <a:srgbClr val="119C94"/>
              </a:buClr>
              <a:buFont typeface="Arial" panose="020B0604020202020204" pitchFamily="34" charset="0"/>
              <a:buChar char="•"/>
            </a:pPr>
            <a:r>
              <a:rPr lang="en-GB" sz="2800" dirty="0">
                <a:solidFill>
                  <a:prstClr val="black"/>
                </a:solidFill>
                <a:latin typeface="Atkinson Hyperlegible"/>
              </a:rPr>
              <a:t>Consulter les </a:t>
            </a:r>
            <a:r>
              <a:rPr lang="en-GB" sz="2800" dirty="0">
                <a:solidFill>
                  <a:prstClr val="black"/>
                </a:solidFill>
                <a:latin typeface="Atkinson Hyperlegible Bold" panose="020B0604020202020204" charset="0"/>
              </a:rPr>
              <a:t>rapports de situation historique </a:t>
            </a:r>
          </a:p>
          <a:p>
            <a:pPr marL="1371600" lvl="2" indent="-457200">
              <a:lnSpc>
                <a:spcPct val="130000"/>
              </a:lnSpc>
              <a:spcAft>
                <a:spcPts val="600"/>
              </a:spcAft>
              <a:buClr>
                <a:srgbClr val="119C94"/>
              </a:buClr>
              <a:buFont typeface="Arial" panose="020B0604020202020204" pitchFamily="34" charset="0"/>
              <a:buChar char="•"/>
            </a:pPr>
            <a:r>
              <a:rPr lang="en-GB" sz="2800" dirty="0">
                <a:solidFill>
                  <a:prstClr val="black"/>
                </a:solidFill>
                <a:latin typeface="Atkinson Hyperlegible"/>
              </a:rPr>
              <a:t>Récupérer les </a:t>
            </a:r>
            <a:r>
              <a:rPr lang="en-GB" sz="2800" dirty="0">
                <a:solidFill>
                  <a:prstClr val="black"/>
                </a:solidFill>
                <a:latin typeface="Atkinson Hyperlegible Bold" panose="020B0604020202020204" charset="0"/>
              </a:rPr>
              <a:t>enregistrements </a:t>
            </a:r>
            <a:r>
              <a:rPr lang="en-GB" sz="2800" dirty="0" err="1">
                <a:solidFill>
                  <a:prstClr val="black"/>
                </a:solidFill>
                <a:latin typeface="Atkinson Hyperlegible Bold" panose="020B0604020202020204" charset="0"/>
              </a:rPr>
              <a:t>historiques</a:t>
            </a:r>
            <a:r>
              <a:rPr lang="en-GB" sz="2800" dirty="0">
                <a:solidFill>
                  <a:prstClr val="black"/>
                </a:solidFill>
                <a:latin typeface="Atkinson Hyperlegible Bold" panose="020B0604020202020204" charset="0"/>
              </a:rPr>
              <a:t> </a:t>
            </a:r>
            <a:r>
              <a:rPr lang="en-GB" sz="2800" dirty="0">
                <a:solidFill>
                  <a:prstClr val="black"/>
                </a:solidFill>
                <a:latin typeface="Atkinson Hyperlegible"/>
              </a:rPr>
              <a:t>à la source</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p:txBody>
      </p:sp>
      <p:grpSp>
        <p:nvGrpSpPr>
          <p:cNvPr id="9" name="Group 8">
            <a:extLst>
              <a:ext uri="{FF2B5EF4-FFF2-40B4-BE49-F238E27FC236}">
                <a16:creationId xmlns:a16="http://schemas.microsoft.com/office/drawing/2014/main" id="{06B570B8-5D0D-29A9-8E5E-49B40D8D0B13}"/>
              </a:ext>
            </a:extLst>
          </p:cNvPr>
          <p:cNvGrpSpPr/>
          <p:nvPr/>
        </p:nvGrpSpPr>
        <p:grpSpPr>
          <a:xfrm>
            <a:off x="144866" y="6893326"/>
            <a:ext cx="8292838" cy="3178898"/>
            <a:chOff x="144866" y="6893326"/>
            <a:chExt cx="8292838" cy="3178898"/>
          </a:xfrm>
        </p:grpSpPr>
        <p:pic>
          <p:nvPicPr>
            <p:cNvPr id="10" name="Picture 9">
              <a:extLst>
                <a:ext uri="{FF2B5EF4-FFF2-40B4-BE49-F238E27FC236}">
                  <a16:creationId xmlns:a16="http://schemas.microsoft.com/office/drawing/2014/main" id="{69AD9061-AB17-0CC3-B0DB-3670DB620BA0}"/>
                </a:ext>
              </a:extLst>
            </p:cNvPr>
            <p:cNvPicPr>
              <a:picLocks noChangeAspect="1"/>
            </p:cNvPicPr>
            <p:nvPr/>
          </p:nvPicPr>
          <p:blipFill>
            <a:blip r:embed="rId4"/>
            <a:stretch>
              <a:fillRect/>
            </a:stretch>
          </p:blipFill>
          <p:spPr>
            <a:xfrm>
              <a:off x="144866" y="6893326"/>
              <a:ext cx="8292838" cy="3178898"/>
            </a:xfrm>
            <a:prstGeom prst="rect">
              <a:avLst/>
            </a:prstGeom>
          </p:spPr>
        </p:pic>
        <p:sp>
          <p:nvSpPr>
            <p:cNvPr id="17" name="TextBox 16">
              <a:extLst>
                <a:ext uri="{FF2B5EF4-FFF2-40B4-BE49-F238E27FC236}">
                  <a16:creationId xmlns:a16="http://schemas.microsoft.com/office/drawing/2014/main" id="{0EEF1329-B1C1-855F-AA38-B906C5932D84}"/>
                </a:ext>
              </a:extLst>
            </p:cNvPr>
            <p:cNvSpPr txBox="1"/>
            <p:nvPr/>
          </p:nvSpPr>
          <p:spPr>
            <a:xfrm>
              <a:off x="889347" y="7574834"/>
              <a:ext cx="7058570" cy="1815882"/>
            </a:xfrm>
            <a:prstGeom prst="rect">
              <a:avLst/>
            </a:prstGeom>
            <a:noFill/>
          </p:spPr>
          <p:txBody>
            <a:bodyPr wrap="square">
              <a:spAutoFit/>
            </a:bodyPr>
            <a:lstStyle/>
            <a:p>
              <a:pPr algn="ctr">
                <a:spcAft>
                  <a:spcPts val="1800"/>
                </a:spcAft>
              </a:pPr>
              <a:r>
                <a:rPr lang="en-GB" sz="2800" dirty="0">
                  <a:solidFill>
                    <a:prstClr val="black"/>
                  </a:solidFill>
                  <a:latin typeface="Atkinson Hyperlegible"/>
                </a:rPr>
                <a:t>Le nettoyage des données est utile pour </a:t>
              </a:r>
              <a:r>
                <a:rPr lang="en-GB" sz="2800" dirty="0">
                  <a:solidFill>
                    <a:srgbClr val="BB821B"/>
                  </a:solidFill>
                  <a:latin typeface="ADLaM Display" panose="02010000000000000000" pitchFamily="2" charset="0"/>
                  <a:ea typeface="ADLaM Display" panose="02010000000000000000" pitchFamily="2" charset="0"/>
                  <a:cs typeface="ADLaM Display" panose="02010000000000000000" pitchFamily="2" charset="0"/>
                </a:rPr>
                <a:t>identifier les améliorations à apporter </a:t>
              </a:r>
              <a:r>
                <a:rPr lang="en-GB" sz="2800" dirty="0">
                  <a:solidFill>
                    <a:prstClr val="black"/>
                  </a:solidFill>
                  <a:latin typeface="Atkinson Hyperlegible"/>
                </a:rPr>
                <a:t>à la tenue des registres, aux systèmes d'information et à la gestion des données</a:t>
              </a:r>
            </a:p>
          </p:txBody>
        </p:sp>
      </p:grpSp>
      <p:grpSp>
        <p:nvGrpSpPr>
          <p:cNvPr id="15" name="Group 14">
            <a:extLst>
              <a:ext uri="{FF2B5EF4-FFF2-40B4-BE49-F238E27FC236}">
                <a16:creationId xmlns:a16="http://schemas.microsoft.com/office/drawing/2014/main" id="{F27A6335-6CD6-4FD6-D967-6A21ECC83A46}"/>
              </a:ext>
            </a:extLst>
          </p:cNvPr>
          <p:cNvGrpSpPr/>
          <p:nvPr/>
        </p:nvGrpSpPr>
        <p:grpSpPr>
          <a:xfrm>
            <a:off x="8292838" y="7272739"/>
            <a:ext cx="9138453" cy="2524536"/>
            <a:chOff x="8292838" y="7272739"/>
            <a:chExt cx="9138453" cy="2524536"/>
          </a:xfrm>
        </p:grpSpPr>
        <p:pic>
          <p:nvPicPr>
            <p:cNvPr id="13" name="Picture 12">
              <a:extLst>
                <a:ext uri="{FF2B5EF4-FFF2-40B4-BE49-F238E27FC236}">
                  <a16:creationId xmlns:a16="http://schemas.microsoft.com/office/drawing/2014/main" id="{25E38F66-48A7-4607-885C-FE1EFBA86FF1}"/>
                </a:ext>
              </a:extLst>
            </p:cNvPr>
            <p:cNvPicPr>
              <a:picLocks noChangeAspect="1"/>
            </p:cNvPicPr>
            <p:nvPr/>
          </p:nvPicPr>
          <p:blipFill>
            <a:blip r:embed="rId5"/>
            <a:stretch>
              <a:fillRect/>
            </a:stretch>
          </p:blipFill>
          <p:spPr>
            <a:xfrm>
              <a:off x="9975111" y="7272739"/>
              <a:ext cx="7456180" cy="2524536"/>
            </a:xfrm>
            <a:prstGeom prst="rect">
              <a:avLst/>
            </a:prstGeom>
          </p:spPr>
        </p:pic>
        <p:sp>
          <p:nvSpPr>
            <p:cNvPr id="8" name="TextBox 7">
              <a:extLst>
                <a:ext uri="{FF2B5EF4-FFF2-40B4-BE49-F238E27FC236}">
                  <a16:creationId xmlns:a16="http://schemas.microsoft.com/office/drawing/2014/main" id="{46D13592-71B5-357D-A905-4DCA4DDF934E}"/>
                </a:ext>
              </a:extLst>
            </p:cNvPr>
            <p:cNvSpPr txBox="1"/>
            <p:nvPr/>
          </p:nvSpPr>
          <p:spPr>
            <a:xfrm>
              <a:off x="10664953" y="7723386"/>
              <a:ext cx="6076496" cy="1384995"/>
            </a:xfrm>
            <a:prstGeom prst="rect">
              <a:avLst/>
            </a:prstGeom>
            <a:noFill/>
          </p:spPr>
          <p:txBody>
            <a:bodyPr wrap="square">
              <a:spAutoFit/>
            </a:bodyPr>
            <a:lstStyle/>
            <a:p>
              <a:pPr algn="ctr">
                <a:spcAft>
                  <a:spcPts val="600"/>
                </a:spcAft>
              </a:pPr>
              <a:r>
                <a:rPr lang="en-GB" sz="28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S’y</a:t>
              </a:r>
              <a:r>
                <a:rPr lang="en-GB"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référer</a:t>
              </a:r>
              <a:r>
                <a:rPr lang="en-GB"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pour concevoir des interventions dans le cadre du PNC pour améliorer la surveillance</a:t>
              </a:r>
            </a:p>
          </p:txBody>
        </p:sp>
        <p:pic>
          <p:nvPicPr>
            <p:cNvPr id="18" name="Picture 17">
              <a:extLst>
                <a:ext uri="{FF2B5EF4-FFF2-40B4-BE49-F238E27FC236}">
                  <a16:creationId xmlns:a16="http://schemas.microsoft.com/office/drawing/2014/main" id="{DFA707EB-3EB2-23CD-2021-F578CE73E755}"/>
                </a:ext>
              </a:extLst>
            </p:cNvPr>
            <p:cNvPicPr>
              <a:picLocks noChangeAspect="1"/>
            </p:cNvPicPr>
            <p:nvPr/>
          </p:nvPicPr>
          <p:blipFill>
            <a:blip r:embed="rId6"/>
            <a:stretch>
              <a:fillRect/>
            </a:stretch>
          </p:blipFill>
          <p:spPr>
            <a:xfrm>
              <a:off x="8292838" y="7723386"/>
              <a:ext cx="1804231" cy="1379321"/>
            </a:xfrm>
            <a:prstGeom prst="rect">
              <a:avLst/>
            </a:prstGeom>
          </p:spPr>
        </p:pic>
      </p:grpSp>
      <p:sp>
        <p:nvSpPr>
          <p:cNvPr id="7" name="Slide Number Placeholder 6">
            <a:extLst>
              <a:ext uri="{FF2B5EF4-FFF2-40B4-BE49-F238E27FC236}">
                <a16:creationId xmlns:a16="http://schemas.microsoft.com/office/drawing/2014/main" id="{434B496B-EE0B-E537-F044-483BE67DE4CF}"/>
              </a:ext>
            </a:extLst>
          </p:cNvPr>
          <p:cNvSpPr>
            <a:spLocks noGrp="1"/>
          </p:cNvSpPr>
          <p:nvPr>
            <p:ph type="sldNum" sz="quarter" idx="7"/>
          </p:nvPr>
        </p:nvSpPr>
        <p:spPr/>
        <p:txBody>
          <a:bodyPr/>
          <a:lstStyle/>
          <a:p>
            <a:fld id="{B6F15528-21DE-4FAA-801E-634DDDAF4B2B}" type="slidenum">
              <a:rPr lang="en-US" smtClean="0"/>
              <a:t>16</a:t>
            </a:fld>
            <a:endParaRPr lang="en-US"/>
          </a:p>
        </p:txBody>
      </p:sp>
    </p:spTree>
    <p:extLst>
      <p:ext uri="{BB962C8B-B14F-4D97-AF65-F5344CB8AC3E}">
        <p14:creationId xmlns:p14="http://schemas.microsoft.com/office/powerpoint/2010/main" val="193686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CBA31E5-3C9F-5083-E092-4DFA956BFA1D}"/>
              </a:ext>
            </a:extLst>
          </p:cNvPr>
          <p:cNvSpPr/>
          <p:nvPr/>
        </p:nvSpPr>
        <p:spPr>
          <a:xfrm>
            <a:off x="1866900" y="2423180"/>
            <a:ext cx="14554200" cy="119632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066799" y="-2009228"/>
            <a:ext cx="10210800" cy="33427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378987"/>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manquantes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8C7F34CA-3DC7-623C-46BA-7B7E49B22DD2}"/>
              </a:ext>
            </a:extLst>
          </p:cNvPr>
          <p:cNvSpPr txBox="1"/>
          <p:nvPr/>
        </p:nvSpPr>
        <p:spPr>
          <a:xfrm>
            <a:off x="2476500" y="2567527"/>
            <a:ext cx="13335000" cy="954107"/>
          </a:xfrm>
          <a:prstGeom prst="rect">
            <a:avLst/>
          </a:prstGeom>
          <a:noFill/>
        </p:spPr>
        <p:txBody>
          <a:bodyPr wrap="square">
            <a:spAutoFit/>
          </a:bodyPr>
          <a:lstStyle/>
          <a:p>
            <a:pPr algn="ct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L'enregistrement et le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traitement des données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manquantes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p>
          <a:p>
            <a:pPr algn="ctr"/>
            <a:r>
              <a:rPr lang="en-GB"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sont</a:t>
            </a: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essentiels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limiter les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biais</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TextBox 12">
            <a:extLst>
              <a:ext uri="{FF2B5EF4-FFF2-40B4-BE49-F238E27FC236}">
                <a16:creationId xmlns:a16="http://schemas.microsoft.com/office/drawing/2014/main" id="{647BB4D9-840B-2834-C1F7-E79B67AD21E4}"/>
              </a:ext>
            </a:extLst>
          </p:cNvPr>
          <p:cNvSpPr txBox="1"/>
          <p:nvPr/>
        </p:nvSpPr>
        <p:spPr>
          <a:xfrm>
            <a:off x="1600200" y="4152900"/>
            <a:ext cx="15697200" cy="5047536"/>
          </a:xfrm>
          <a:prstGeom prst="rect">
            <a:avLst/>
          </a:prstGeom>
          <a:noFill/>
        </p:spPr>
        <p:txBody>
          <a:bodyPr wrap="square">
            <a:spAutoFit/>
          </a:bodyPr>
          <a:lstStyle/>
          <a:p>
            <a:pPr marL="457200" indent="-457200">
              <a:spcAft>
                <a:spcPts val="1800"/>
              </a:spcAft>
              <a:buBlip>
                <a:blip r:embed="rId3"/>
              </a:buBlip>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Enregistrer les données manquantes</a:t>
            </a:r>
          </a:p>
          <a:p>
            <a:pPr>
              <a:spcAft>
                <a:spcPts val="600"/>
              </a:spcAft>
            </a:pPr>
            <a:r>
              <a:rPr lang="en-GB" sz="2800" dirty="0">
                <a:solidFill>
                  <a:prstClr val="black"/>
                </a:solidFill>
                <a:latin typeface="Atkinson Hyperlegible"/>
              </a:rPr>
              <a:t>    Dans le jeu de données, différencier les </a:t>
            </a:r>
            <a:r>
              <a:rPr lang="en-GB" sz="2800" b="1" dirty="0">
                <a:solidFill>
                  <a:srgbClr val="009999"/>
                </a:solidFill>
                <a:latin typeface="Atkinson Hyperlegible Bold" panose="020B0604020202020204" charset="0"/>
              </a:rPr>
              <a:t>valeurs nulles et les valeurs manquantes</a:t>
            </a:r>
          </a:p>
          <a:p>
            <a:pPr marL="800100" lvl="1" indent="-342900">
              <a:spcAft>
                <a:spcPts val="600"/>
              </a:spcAft>
              <a:buClr>
                <a:srgbClr val="119C94"/>
              </a:buClr>
              <a:buFont typeface="Arial" panose="020B0604020202020204" pitchFamily="34" charset="0"/>
              <a:buChar char="•"/>
            </a:pPr>
            <a:r>
              <a:rPr lang="en-GB" sz="2800" dirty="0" err="1">
                <a:solidFill>
                  <a:prstClr val="black"/>
                </a:solidFill>
                <a:latin typeface="Atkinson Hyperlegible Bold" panose="020B0604020202020204" charset="0"/>
              </a:rPr>
              <a:t>Zéro</a:t>
            </a:r>
            <a:r>
              <a:rPr lang="en-GB" sz="2800" dirty="0">
                <a:solidFill>
                  <a:prstClr val="black"/>
                </a:solidFill>
                <a:latin typeface="Atkinson Hyperlegible Bold" panose="020B0604020202020204" charset="0"/>
              </a:rPr>
              <a:t> : </a:t>
            </a:r>
            <a:r>
              <a:rPr lang="en-GB" sz="2800" dirty="0">
                <a:solidFill>
                  <a:prstClr val="black"/>
                </a:solidFill>
                <a:latin typeface="Atkinson Hyperlegible"/>
              </a:rPr>
              <a:t>Valeur de la variable </a:t>
            </a:r>
            <a:r>
              <a:rPr lang="en-GB" sz="2800" dirty="0" err="1">
                <a:solidFill>
                  <a:prstClr val="black"/>
                </a:solidFill>
                <a:latin typeface="Atkinson Hyperlegible"/>
              </a:rPr>
              <a:t>est</a:t>
            </a:r>
            <a:r>
              <a:rPr lang="en-GB" sz="2800" dirty="0">
                <a:solidFill>
                  <a:prstClr val="black"/>
                </a:solidFill>
                <a:latin typeface="Atkinson Hyperlegible"/>
              </a:rPr>
              <a:t> </a:t>
            </a:r>
            <a:r>
              <a:rPr lang="en-GB" sz="2800" dirty="0" err="1">
                <a:solidFill>
                  <a:prstClr val="black"/>
                </a:solidFill>
                <a:latin typeface="Atkinson Hyperlegible"/>
              </a:rPr>
              <a:t>nulle</a:t>
            </a:r>
            <a:endParaRPr lang="en-GB" sz="2800" dirty="0">
              <a:solidFill>
                <a:prstClr val="black"/>
              </a:solidFill>
              <a:latin typeface="Atkinson Hyperlegible"/>
            </a:endParaRPr>
          </a:p>
          <a:p>
            <a:pPr marL="800100" lvl="1" indent="-342900">
              <a:spcAft>
                <a:spcPts val="3600"/>
              </a:spcAft>
              <a:buClr>
                <a:srgbClr val="119C94"/>
              </a:buClr>
              <a:buFont typeface="Arial" panose="020B0604020202020204" pitchFamily="34" charset="0"/>
              <a:buChar char="•"/>
            </a:pPr>
            <a:r>
              <a:rPr lang="en-GB" sz="2800" dirty="0">
                <a:solidFill>
                  <a:prstClr val="black"/>
                </a:solidFill>
                <a:latin typeface="Atkinson Hyperlegible Bold" panose="020B0604020202020204" charset="0"/>
              </a:rPr>
              <a:t>Valeur </a:t>
            </a:r>
            <a:r>
              <a:rPr lang="en-GB" sz="2800" dirty="0" err="1">
                <a:solidFill>
                  <a:prstClr val="black"/>
                </a:solidFill>
                <a:latin typeface="Atkinson Hyperlegible Bold" panose="020B0604020202020204" charset="0"/>
              </a:rPr>
              <a:t>manquante</a:t>
            </a:r>
            <a:r>
              <a:rPr lang="en-GB" sz="2800" dirty="0">
                <a:solidFill>
                  <a:prstClr val="black"/>
                </a:solidFill>
                <a:latin typeface="Atkinson Hyperlegible Bold" panose="020B0604020202020204" charset="0"/>
              </a:rPr>
              <a:t> </a:t>
            </a:r>
            <a:r>
              <a:rPr lang="en-GB" sz="2800" dirty="0">
                <a:solidFill>
                  <a:prstClr val="black"/>
                </a:solidFill>
                <a:latin typeface="Atkinson Hyperlegible"/>
              </a:rPr>
              <a:t>: Pas d'information sur la valeur </a:t>
            </a:r>
            <a:r>
              <a:rPr lang="en-GB" sz="2800" dirty="0" err="1">
                <a:solidFill>
                  <a:prstClr val="black"/>
                </a:solidFill>
                <a:latin typeface="Atkinson Hyperlegible"/>
              </a:rPr>
              <a:t>d'une</a:t>
            </a:r>
            <a:r>
              <a:rPr lang="en-GB" sz="2800" dirty="0">
                <a:solidFill>
                  <a:prstClr val="black"/>
                </a:solidFill>
                <a:latin typeface="Atkinson Hyperlegible"/>
              </a:rPr>
              <a:t> variable</a:t>
            </a:r>
          </a:p>
          <a:p>
            <a:pPr marL="457200" marR="0" lvl="0" indent="-457200" fontAlgn="auto">
              <a:spcAft>
                <a:spcPts val="1800"/>
              </a:spcAft>
              <a:buClrTx/>
              <a:buSzTx/>
              <a:buBlip>
                <a:blip r:embed="rId3"/>
              </a:buBlip>
              <a:tabLst/>
              <a:defRPr/>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Traiter les données manquantes  </a:t>
            </a:r>
          </a:p>
          <a:p>
            <a:pPr lvl="1">
              <a:spcAft>
                <a:spcPts val="2400"/>
              </a:spcAft>
              <a:defRPr/>
            </a:pPr>
            <a:r>
              <a:rPr lang="en-GB" sz="2800" noProof="0" dirty="0">
                <a:solidFill>
                  <a:srgbClr val="009999"/>
                </a:solidFill>
                <a:latin typeface="Atkinson Hyperlegible Bold" panose="020B0604020202020204" charset="0"/>
              </a:rPr>
              <a:t>Étape 1. </a:t>
            </a:r>
            <a:r>
              <a:rPr lang="en-GB" sz="2800" dirty="0">
                <a:solidFill>
                  <a:prstClr val="black"/>
                </a:solidFill>
                <a:latin typeface="Atkinson Hyperlegible"/>
              </a:rPr>
              <a:t>Signaler les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données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manquantes</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
            </a:r>
            <a:r>
              <a:rPr lang="en-GB" sz="2800" dirty="0">
                <a:solidFill>
                  <a:prstClr val="black"/>
                </a:solidFill>
                <a:latin typeface="Atkinson Hyperlegible"/>
              </a:rPr>
              <a:t>aux </a:t>
            </a:r>
            <a:r>
              <a:rPr lang="en-GB" sz="2800" dirty="0" err="1">
                <a:solidFill>
                  <a:prstClr val="black"/>
                </a:solidFill>
                <a:latin typeface="Atkinson Hyperlegible"/>
              </a:rPr>
              <a:t>professionels</a:t>
            </a:r>
            <a:r>
              <a:rPr lang="en-GB" sz="2800" dirty="0">
                <a:solidFill>
                  <a:prstClr val="black"/>
                </a:solidFill>
                <a:latin typeface="Atkinson Hyperlegible"/>
              </a:rPr>
              <a:t> </a:t>
            </a:r>
            <a:r>
              <a:rPr lang="en-GB" sz="2800" dirty="0" err="1">
                <a:solidFill>
                  <a:prstClr val="black"/>
                </a:solidFill>
                <a:latin typeface="Atkinson Hyperlegible"/>
              </a:rPr>
              <a:t>concernés</a:t>
            </a:r>
            <a:r>
              <a:rPr lang="en-GB" sz="2800" dirty="0">
                <a:solidFill>
                  <a:prstClr val="black"/>
                </a:solidFill>
                <a:latin typeface="Atkinson Hyperlegible"/>
              </a:rPr>
              <a:t>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pour </a:t>
            </a:r>
            <a:r>
              <a:rPr lang="en-GB" sz="2800" dirty="0">
                <a:solidFill>
                  <a:prstClr val="black"/>
                </a:solidFill>
                <a:latin typeface="Atkinson Hyperlegible Bold" panose="020B0604020202020204" charset="0"/>
              </a:rPr>
              <a:t>les </a:t>
            </a:r>
            <a:r>
              <a:rPr lang="en-GB" sz="2800" dirty="0" err="1">
                <a:solidFill>
                  <a:prstClr val="black"/>
                </a:solidFill>
                <a:latin typeface="Atkinson Hyperlegible Bold" panose="020B0604020202020204" charset="0"/>
              </a:rPr>
              <a:t>récupèrer</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lvl="1">
              <a:spcAft>
                <a:spcPts val="2400"/>
              </a:spcAft>
              <a:defRPr/>
            </a:pPr>
            <a:r>
              <a:rPr lang="en-GB" sz="2800" dirty="0">
                <a:solidFill>
                  <a:srgbClr val="009999"/>
                </a:solidFill>
                <a:latin typeface="Atkinson Hyperlegible Bold" panose="020B0604020202020204" charset="0"/>
              </a:rPr>
              <a:t>Étape 2. </a:t>
            </a:r>
            <a:r>
              <a:rPr lang="en-GB" sz="2800" dirty="0">
                <a:solidFill>
                  <a:prstClr val="black"/>
                </a:solidFill>
                <a:latin typeface="Atkinson Hyperlegible Bold" panose="020B0604020202020204" charset="0"/>
              </a:rPr>
              <a:t>Si certaines données ne peuvent être récupérées, </a:t>
            </a:r>
            <a:r>
              <a:rPr lang="en-US" sz="2800" dirty="0">
                <a:solidFill>
                  <a:prstClr val="black"/>
                </a:solidFill>
                <a:latin typeface="Atkinson Hyperlegible"/>
              </a:rPr>
              <a:t>la manière de traiter les données manquantes dépend de </a:t>
            </a:r>
            <a:r>
              <a:rPr lang="en-US" sz="2800" dirty="0" err="1">
                <a:solidFill>
                  <a:prstClr val="black"/>
                </a:solidFill>
                <a:latin typeface="Atkinson Hyperlegible"/>
              </a:rPr>
              <a:t>l'ampleur</a:t>
            </a:r>
            <a:r>
              <a:rPr lang="en-US" sz="2800" dirty="0">
                <a:solidFill>
                  <a:prstClr val="black"/>
                </a:solidFill>
                <a:latin typeface="Atkinson Hyperlegible"/>
              </a:rPr>
              <a:t> des données </a:t>
            </a:r>
            <a:r>
              <a:rPr lang="en-US" sz="2800" dirty="0" err="1">
                <a:solidFill>
                  <a:prstClr val="black"/>
                </a:solidFill>
                <a:latin typeface="Atkinson Hyperlegible"/>
              </a:rPr>
              <a:t>restant</a:t>
            </a:r>
            <a:r>
              <a:rPr lang="en-US" sz="2800" dirty="0">
                <a:solidFill>
                  <a:prstClr val="black"/>
                </a:solidFill>
                <a:latin typeface="Atkinson Hyperlegible"/>
              </a:rPr>
              <a:t> </a:t>
            </a:r>
            <a:r>
              <a:rPr lang="en-US" sz="2800" dirty="0" err="1">
                <a:solidFill>
                  <a:prstClr val="black"/>
                </a:solidFill>
                <a:latin typeface="Atkinson Hyperlegible"/>
              </a:rPr>
              <a:t>manquantes</a:t>
            </a:r>
            <a:endParaRPr lang="en-GB" sz="2800" dirty="0">
              <a:solidFill>
                <a:prstClr val="black"/>
              </a:solidFill>
              <a:latin typeface="Atkinson Hyperlegible"/>
            </a:endParaRPr>
          </a:p>
        </p:txBody>
      </p:sp>
      <p:sp>
        <p:nvSpPr>
          <p:cNvPr id="7" name="Slide Number Placeholder 6">
            <a:extLst>
              <a:ext uri="{FF2B5EF4-FFF2-40B4-BE49-F238E27FC236}">
                <a16:creationId xmlns:a16="http://schemas.microsoft.com/office/drawing/2014/main" id="{09D30D83-212B-08FD-7963-23448A8CA4AD}"/>
              </a:ext>
            </a:extLst>
          </p:cNvPr>
          <p:cNvSpPr>
            <a:spLocks noGrp="1"/>
          </p:cNvSpPr>
          <p:nvPr>
            <p:ph type="sldNum" sz="quarter" idx="7"/>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3876189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2009227"/>
            <a:ext cx="11353798" cy="3382816"/>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105303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 restant manquantes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EC3F1C0B-4228-1723-98FD-E54974FE6CD7}"/>
              </a:ext>
            </a:extLst>
          </p:cNvPr>
          <p:cNvSpPr/>
          <p:nvPr/>
        </p:nvSpPr>
        <p:spPr>
          <a:xfrm>
            <a:off x="245600" y="2548440"/>
            <a:ext cx="7982914" cy="778563"/>
          </a:xfrm>
          <a:prstGeom prst="rect">
            <a:avLst/>
          </a:prstGeom>
          <a:solidFill>
            <a:srgbClr val="4DB1A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ADLaM Display" panose="02010000000000000000" pitchFamily="2" charset="0"/>
                <a:ea typeface="ADLaM Display" panose="02010000000000000000" pitchFamily="2" charset="0"/>
                <a:cs typeface="ADLaM Display" panose="02010000000000000000" pitchFamily="2" charset="0"/>
              </a:rPr>
              <a:t>Données manquantes</a:t>
            </a:r>
          </a:p>
        </p:txBody>
      </p:sp>
      <p:sp>
        <p:nvSpPr>
          <p:cNvPr id="8" name="Rectangle 7">
            <a:extLst>
              <a:ext uri="{FF2B5EF4-FFF2-40B4-BE49-F238E27FC236}">
                <a16:creationId xmlns:a16="http://schemas.microsoft.com/office/drawing/2014/main" id="{804ABE8B-AF3B-884B-2BB3-EE2A11C09CED}"/>
              </a:ext>
            </a:extLst>
          </p:cNvPr>
          <p:cNvSpPr/>
          <p:nvPr/>
        </p:nvSpPr>
        <p:spPr>
          <a:xfrm>
            <a:off x="9351100" y="2570047"/>
            <a:ext cx="8534400" cy="749063"/>
          </a:xfrm>
          <a:prstGeom prst="rect">
            <a:avLst/>
          </a:prstGeom>
          <a:solidFill>
            <a:srgbClr val="4DB1A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ADLaM Display" panose="02010000000000000000" pitchFamily="2" charset="0"/>
                <a:ea typeface="ADLaM Display" panose="02010000000000000000" pitchFamily="2" charset="0"/>
                <a:cs typeface="ADLaM Display" panose="02010000000000000000" pitchFamily="2" charset="0"/>
              </a:rPr>
              <a:t>Stratégie </a:t>
            </a:r>
            <a:r>
              <a:rPr lang="fr-FR" sz="3200" dirty="0" err="1">
                <a:latin typeface="ADLaM Display" panose="02010000000000000000" pitchFamily="2" charset="0"/>
                <a:ea typeface="ADLaM Display" panose="02010000000000000000" pitchFamily="2" charset="0"/>
                <a:cs typeface="ADLaM Display" panose="02010000000000000000" pitchFamily="2" charset="0"/>
              </a:rPr>
              <a:t>recommandée</a:t>
            </a:r>
          </a:p>
        </p:txBody>
      </p:sp>
      <p:sp>
        <p:nvSpPr>
          <p:cNvPr id="18" name="TextBox 17">
            <a:extLst>
              <a:ext uri="{FF2B5EF4-FFF2-40B4-BE49-F238E27FC236}">
                <a16:creationId xmlns:a16="http://schemas.microsoft.com/office/drawing/2014/main" id="{98E404F9-56EA-8261-F5E4-917D1A2FBBCF}"/>
              </a:ext>
            </a:extLst>
          </p:cNvPr>
          <p:cNvSpPr txBox="1"/>
          <p:nvPr/>
        </p:nvSpPr>
        <p:spPr>
          <a:xfrm>
            <a:off x="-933214" y="3492503"/>
            <a:ext cx="9010414" cy="564770"/>
          </a:xfrm>
          <a:prstGeom prst="rect">
            <a:avLst/>
          </a:prstGeom>
          <a:noFill/>
        </p:spPr>
        <p:txBody>
          <a:bodyPr wrap="square" rtlCol="0">
            <a:spAutoFit/>
          </a:bodyPr>
          <a:lstStyle/>
          <a:p>
            <a:pPr marL="0" marR="0" lvl="0" indent="0" algn="r" defTabSz="914400" rtl="0" eaLnBrk="1" fontAlgn="auto" latinLnBrk="0" hangingPunct="1">
              <a:lnSpc>
                <a:spcPct val="115000"/>
              </a:lnSpc>
              <a:spcBef>
                <a:spcPts val="0"/>
              </a:spcBef>
              <a:spcAft>
                <a:spcPts val="1800"/>
              </a:spcAft>
              <a:buClrTx/>
              <a:buSzTx/>
              <a:buFontTx/>
              <a:buNone/>
              <a:tabLst/>
              <a:defRPr/>
            </a:pPr>
            <a:r>
              <a:rPr kumimoji="0" lang="en-US" sz="2800" b="0" i="0" u="none" strike="noStrike" kern="100" cap="none" spc="0" normalizeH="0" baseline="0" noProof="0" dirty="0">
                <a:ln>
                  <a:noFill/>
                </a:ln>
                <a:solidFill>
                  <a:prstClr val="black"/>
                </a:solidFill>
                <a:effectLst/>
                <a:uLnTx/>
                <a:uFillTx/>
                <a:latin typeface="Atkinson Hyperlegible"/>
                <a:ea typeface="Aptos" panose="020B0004020202020204" pitchFamily="34" charset="0"/>
                <a:cs typeface="Times New Roman" panose="02020603050405020304" pitchFamily="18" charset="0"/>
              </a:rPr>
              <a:t>1 an, plusieurs unités géographiques, ≥1 indicateur</a:t>
            </a:r>
          </a:p>
        </p:txBody>
      </p:sp>
      <p:sp>
        <p:nvSpPr>
          <p:cNvPr id="19" name="TextBox 18">
            <a:extLst>
              <a:ext uri="{FF2B5EF4-FFF2-40B4-BE49-F238E27FC236}">
                <a16:creationId xmlns:a16="http://schemas.microsoft.com/office/drawing/2014/main" id="{53231E35-D524-13CF-9948-7BF5827FA631}"/>
              </a:ext>
            </a:extLst>
          </p:cNvPr>
          <p:cNvSpPr txBox="1"/>
          <p:nvPr/>
        </p:nvSpPr>
        <p:spPr>
          <a:xfrm>
            <a:off x="9208229" y="3462555"/>
            <a:ext cx="8534400" cy="56477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a:ea typeface="+mn-ea"/>
                <a:cs typeface="Times New Roman" panose="02020603050405020304" pitchFamily="18" charset="0"/>
              </a:rPr>
              <a:t>Exclure cette année de l'analyse</a:t>
            </a:r>
          </a:p>
        </p:txBody>
      </p:sp>
      <p:grpSp>
        <p:nvGrpSpPr>
          <p:cNvPr id="15" name="Group 14">
            <a:extLst>
              <a:ext uri="{FF2B5EF4-FFF2-40B4-BE49-F238E27FC236}">
                <a16:creationId xmlns:a16="http://schemas.microsoft.com/office/drawing/2014/main" id="{C4B8A84B-63BC-E217-C5F7-A98609C45FFB}"/>
              </a:ext>
            </a:extLst>
          </p:cNvPr>
          <p:cNvGrpSpPr/>
          <p:nvPr/>
        </p:nvGrpSpPr>
        <p:grpSpPr>
          <a:xfrm>
            <a:off x="2699586" y="7809626"/>
            <a:ext cx="14216814" cy="2270505"/>
            <a:chOff x="3467100" y="8102262"/>
            <a:chExt cx="11353799" cy="2270505"/>
          </a:xfrm>
        </p:grpSpPr>
        <p:pic>
          <p:nvPicPr>
            <p:cNvPr id="10" name="Picture 9">
              <a:extLst>
                <a:ext uri="{FF2B5EF4-FFF2-40B4-BE49-F238E27FC236}">
                  <a16:creationId xmlns:a16="http://schemas.microsoft.com/office/drawing/2014/main" id="{D176D6CA-7F8B-A151-AD42-AF1AE68061E0}"/>
                </a:ext>
              </a:extLst>
            </p:cNvPr>
            <p:cNvPicPr>
              <a:picLocks noChangeAspect="1"/>
            </p:cNvPicPr>
            <p:nvPr/>
          </p:nvPicPr>
          <p:blipFill>
            <a:blip r:embed="rId3"/>
            <a:stretch>
              <a:fillRect/>
            </a:stretch>
          </p:blipFill>
          <p:spPr>
            <a:xfrm>
              <a:off x="3467100" y="8102262"/>
              <a:ext cx="11353799" cy="2270505"/>
            </a:xfrm>
            <a:prstGeom prst="rect">
              <a:avLst/>
            </a:prstGeom>
          </p:spPr>
        </p:pic>
        <p:sp>
          <p:nvSpPr>
            <p:cNvPr id="11" name="TextBox 10">
              <a:extLst>
                <a:ext uri="{FF2B5EF4-FFF2-40B4-BE49-F238E27FC236}">
                  <a16:creationId xmlns:a16="http://schemas.microsoft.com/office/drawing/2014/main" id="{81E34349-A91A-A8F0-A6D4-35348BC01C82}"/>
                </a:ext>
              </a:extLst>
            </p:cNvPr>
            <p:cNvSpPr txBox="1"/>
            <p:nvPr/>
          </p:nvSpPr>
          <p:spPr>
            <a:xfrm>
              <a:off x="4364328" y="8664799"/>
              <a:ext cx="9396018" cy="954107"/>
            </a:xfrm>
            <a:prstGeom prst="rect">
              <a:avLst/>
            </a:prstGeom>
            <a:noFill/>
          </p:spPr>
          <p:txBody>
            <a:bodyPr wrap="square">
              <a:spAutoFit/>
            </a:bodyPr>
            <a:lstStyle/>
            <a:p>
              <a:pPr algn="ctr">
                <a:spcAft>
                  <a:spcPts val="600"/>
                </a:spcAft>
              </a:pPr>
              <a:r>
                <a:rPr lang="en-GB" sz="28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S’y</a:t>
              </a:r>
              <a:r>
                <a:rPr lang="en-GB"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référer</a:t>
              </a:r>
              <a:r>
                <a:rPr lang="en-GB"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pour concevoir des interventions dans le cadre du PNC afin </a:t>
              </a:r>
              <a:r>
                <a:rPr lang="en-GB" sz="28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d'</a:t>
              </a:r>
              <a:r>
                <a:rPr lang="en-GB" sz="2800" dirty="0" err="1">
                  <a:solidFill>
                    <a:srgbClr val="BB821B"/>
                  </a:solidFill>
                  <a:latin typeface="ADLaM Display" panose="02010000000000000000" pitchFamily="2" charset="0"/>
                  <a:ea typeface="ADLaM Display" panose="02010000000000000000" pitchFamily="2" charset="0"/>
                  <a:cs typeface="ADLaM Display" panose="02010000000000000000" pitchFamily="2" charset="0"/>
                </a:rPr>
                <a:t>améliorer</a:t>
              </a:r>
              <a:r>
                <a:rPr lang="en-GB" sz="2800" dirty="0">
                  <a:solidFill>
                    <a:srgbClr val="BB821B"/>
                  </a:solidFill>
                  <a:latin typeface="ADLaM Display" panose="02010000000000000000" pitchFamily="2" charset="0"/>
                  <a:ea typeface="ADLaM Display" panose="02010000000000000000" pitchFamily="2" charset="0"/>
                  <a:cs typeface="ADLaM Display" panose="02010000000000000000" pitchFamily="2" charset="0"/>
                </a:rPr>
                <a:t> la </a:t>
              </a:r>
              <a:r>
                <a:rPr lang="en-GB" sz="2800" dirty="0" err="1">
                  <a:solidFill>
                    <a:srgbClr val="BB821B"/>
                  </a:solidFill>
                  <a:latin typeface="ADLaM Display" panose="02010000000000000000" pitchFamily="2" charset="0"/>
                  <a:ea typeface="ADLaM Display" panose="02010000000000000000" pitchFamily="2" charset="0"/>
                  <a:cs typeface="ADLaM Display" panose="02010000000000000000" pitchFamily="2" charset="0"/>
                </a:rPr>
                <a:t>complétude</a:t>
              </a:r>
              <a:r>
                <a:rPr lang="en-GB" sz="2800" dirty="0">
                  <a:solidFill>
                    <a:srgbClr val="BB821B"/>
                  </a:solidFill>
                  <a:latin typeface="ADLaM Display" panose="02010000000000000000" pitchFamily="2" charset="0"/>
                  <a:ea typeface="ADLaM Display" panose="02010000000000000000" pitchFamily="2" charset="0"/>
                  <a:cs typeface="ADLaM Display" panose="02010000000000000000" pitchFamily="2" charset="0"/>
                </a:rPr>
                <a:t> des données</a:t>
              </a:r>
            </a:p>
          </p:txBody>
        </p:sp>
      </p:grpSp>
      <p:cxnSp>
        <p:nvCxnSpPr>
          <p:cNvPr id="16" name="Straight Arrow Connector 15">
            <a:extLst>
              <a:ext uri="{FF2B5EF4-FFF2-40B4-BE49-F238E27FC236}">
                <a16:creationId xmlns:a16="http://schemas.microsoft.com/office/drawing/2014/main" id="{5EF67661-7AC9-5AE5-D3FD-FBD7A2983024}"/>
              </a:ext>
            </a:extLst>
          </p:cNvPr>
          <p:cNvCxnSpPr>
            <a:cxnSpLocks/>
          </p:cNvCxnSpPr>
          <p:nvPr/>
        </p:nvCxnSpPr>
        <p:spPr>
          <a:xfrm>
            <a:off x="8228514" y="3750063"/>
            <a:ext cx="848691" cy="0"/>
          </a:xfrm>
          <a:prstGeom prst="straightConnector1">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844B9F2-5D2B-A843-DA25-EDD162C04168}"/>
              </a:ext>
            </a:extLst>
          </p:cNvPr>
          <p:cNvGrpSpPr/>
          <p:nvPr/>
        </p:nvGrpSpPr>
        <p:grpSpPr>
          <a:xfrm>
            <a:off x="-304800" y="4477975"/>
            <a:ext cx="19349285" cy="564770"/>
            <a:chOff x="-304800" y="4477975"/>
            <a:chExt cx="19349285" cy="564770"/>
          </a:xfrm>
        </p:grpSpPr>
        <p:sp>
          <p:nvSpPr>
            <p:cNvPr id="20" name="TextBox 19">
              <a:extLst>
                <a:ext uri="{FF2B5EF4-FFF2-40B4-BE49-F238E27FC236}">
                  <a16:creationId xmlns:a16="http://schemas.microsoft.com/office/drawing/2014/main" id="{CCFF0649-3E6E-BB11-5DF9-38B28F504033}"/>
                </a:ext>
              </a:extLst>
            </p:cNvPr>
            <p:cNvSpPr txBox="1"/>
            <p:nvPr/>
          </p:nvSpPr>
          <p:spPr>
            <a:xfrm>
              <a:off x="-304800" y="4477975"/>
              <a:ext cx="8382000" cy="564770"/>
            </a:xfrm>
            <a:prstGeom prst="rect">
              <a:avLst/>
            </a:prstGeom>
            <a:noFill/>
          </p:spPr>
          <p:txBody>
            <a:bodyPr wrap="square" rtlCol="0">
              <a:spAutoFit/>
            </a:bodyPr>
            <a:lstStyle/>
            <a:p>
              <a:pPr marL="0" marR="0" lvl="0" indent="0" algn="r" defTabSz="914400" rtl="0" eaLnBrk="1" fontAlgn="auto" latinLnBrk="0" hangingPunct="1">
                <a:lnSpc>
                  <a:spcPct val="115000"/>
                </a:lnSpc>
                <a:spcBef>
                  <a:spcPts val="0"/>
                </a:spcBef>
                <a:spcAft>
                  <a:spcPts val="1800"/>
                </a:spcAft>
                <a:buClrTx/>
                <a:buSzTx/>
                <a:buFontTx/>
                <a:buNone/>
                <a:tabLst/>
                <a:defRPr/>
              </a:pPr>
              <a:r>
                <a:rPr kumimoji="0" lang="en-US" sz="2800" b="0" i="0" u="none" strike="noStrike" kern="100" cap="none" spc="0" normalizeH="0" baseline="0" noProof="0" dirty="0">
                  <a:ln>
                    <a:noFill/>
                  </a:ln>
                  <a:solidFill>
                    <a:prstClr val="black"/>
                  </a:solidFill>
                  <a:effectLst/>
                  <a:uLnTx/>
                  <a:uFillTx/>
                  <a:latin typeface="Atkinson Hyperlegible"/>
                  <a:ea typeface="Aptos" panose="020B0004020202020204" pitchFamily="34" charset="0"/>
                  <a:cs typeface="Times New Roman" panose="02020603050405020304" pitchFamily="18" charset="0"/>
                </a:rPr>
                <a:t>1 an, plusieurs unités géographiques, 1 indicateur</a:t>
              </a:r>
            </a:p>
          </p:txBody>
        </p:sp>
        <p:sp>
          <p:nvSpPr>
            <p:cNvPr id="21" name="TextBox 20">
              <a:extLst>
                <a:ext uri="{FF2B5EF4-FFF2-40B4-BE49-F238E27FC236}">
                  <a16:creationId xmlns:a16="http://schemas.microsoft.com/office/drawing/2014/main" id="{5D9556DE-365B-6633-E68C-D5D1C917FA5A}"/>
                </a:ext>
              </a:extLst>
            </p:cNvPr>
            <p:cNvSpPr txBox="1"/>
            <p:nvPr/>
          </p:nvSpPr>
          <p:spPr>
            <a:xfrm>
              <a:off x="9062285" y="4484087"/>
              <a:ext cx="9982200" cy="523220"/>
            </a:xfrm>
            <a:prstGeom prst="rect">
              <a:avLst/>
            </a:prstGeom>
            <a:noFill/>
          </p:spPr>
          <p:txBody>
            <a:bodyPr wrap="square" rtlCol="0">
              <a:spAutoFit/>
            </a:bodyPr>
            <a:lstStyle/>
            <a:p>
              <a:r>
                <a:rPr lang="en-GB" sz="2800" kern="100" dirty="0">
                  <a:solidFill>
                    <a:prstClr val="black"/>
                  </a:solidFill>
                  <a:latin typeface="Atkinson Hyperlegible"/>
                  <a:cs typeface="Times New Roman" panose="02020603050405020304" pitchFamily="18" charset="0"/>
                </a:rPr>
                <a:t>Exclure cette année des calculs pour cet indicateur</a:t>
              </a:r>
            </a:p>
          </p:txBody>
        </p:sp>
        <p:cxnSp>
          <p:nvCxnSpPr>
            <p:cNvPr id="25" name="Straight Arrow Connector 24">
              <a:extLst>
                <a:ext uri="{FF2B5EF4-FFF2-40B4-BE49-F238E27FC236}">
                  <a16:creationId xmlns:a16="http://schemas.microsoft.com/office/drawing/2014/main" id="{39D88A4F-6CEC-D464-A634-105D498FA057}"/>
                </a:ext>
              </a:extLst>
            </p:cNvPr>
            <p:cNvCxnSpPr>
              <a:cxnSpLocks/>
            </p:cNvCxnSpPr>
            <p:nvPr/>
          </p:nvCxnSpPr>
          <p:spPr>
            <a:xfrm>
              <a:off x="8145397" y="4745697"/>
              <a:ext cx="848691" cy="0"/>
            </a:xfrm>
            <a:prstGeom prst="straightConnector1">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44D1AD0-850F-9368-4225-8F8D823313A8}"/>
              </a:ext>
            </a:extLst>
          </p:cNvPr>
          <p:cNvGrpSpPr/>
          <p:nvPr/>
        </p:nvGrpSpPr>
        <p:grpSpPr>
          <a:xfrm>
            <a:off x="1958677" y="5405800"/>
            <a:ext cx="15926823" cy="954107"/>
            <a:chOff x="1958677" y="5405800"/>
            <a:chExt cx="15926823" cy="954107"/>
          </a:xfrm>
        </p:grpSpPr>
        <p:sp>
          <p:nvSpPr>
            <p:cNvPr id="22" name="TextBox 21">
              <a:extLst>
                <a:ext uri="{FF2B5EF4-FFF2-40B4-BE49-F238E27FC236}">
                  <a16:creationId xmlns:a16="http://schemas.microsoft.com/office/drawing/2014/main" id="{B5C9137F-F6ED-C4BB-B2D3-B7EA3A5C0799}"/>
                </a:ext>
              </a:extLst>
            </p:cNvPr>
            <p:cNvSpPr txBox="1"/>
            <p:nvPr/>
          </p:nvSpPr>
          <p:spPr>
            <a:xfrm>
              <a:off x="1958677" y="5514998"/>
              <a:ext cx="6085445" cy="564770"/>
            </a:xfrm>
            <a:prstGeom prst="rect">
              <a:avLst/>
            </a:prstGeom>
            <a:noFill/>
          </p:spPr>
          <p:txBody>
            <a:bodyPr wrap="square" rtlCol="0">
              <a:spAutoFit/>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prstClr val="black"/>
                  </a:solidFill>
                  <a:effectLst/>
                  <a:uLnTx/>
                  <a:uFillTx/>
                  <a:latin typeface="Atkinson Hyperlegible"/>
                  <a:ea typeface="Aptos" panose="020B0004020202020204" pitchFamily="34" charset="0"/>
                  <a:cs typeface="Times New Roman" panose="02020603050405020304" pitchFamily="18" charset="0"/>
                </a:rPr>
                <a:t>1 an, quelques unités géographiques</a:t>
              </a:r>
            </a:p>
          </p:txBody>
        </p:sp>
        <p:sp>
          <p:nvSpPr>
            <p:cNvPr id="23" name="TextBox 22">
              <a:extLst>
                <a:ext uri="{FF2B5EF4-FFF2-40B4-BE49-F238E27FC236}">
                  <a16:creationId xmlns:a16="http://schemas.microsoft.com/office/drawing/2014/main" id="{4B91762E-9638-87A3-0414-6C62D3EB9F09}"/>
                </a:ext>
              </a:extLst>
            </p:cNvPr>
            <p:cNvSpPr txBox="1"/>
            <p:nvPr/>
          </p:nvSpPr>
          <p:spPr>
            <a:xfrm>
              <a:off x="9351100" y="5405800"/>
              <a:ext cx="8534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00" cap="none" spc="0" normalizeH="0" baseline="0" noProof="0" dirty="0" err="1">
                  <a:ln>
                    <a:noFill/>
                  </a:ln>
                  <a:solidFill>
                    <a:prstClr val="black"/>
                  </a:solidFill>
                  <a:effectLst/>
                  <a:uLnTx/>
                  <a:uFillTx/>
                  <a:latin typeface="Atkinson Hyperlegible"/>
                  <a:ea typeface="+mn-ea"/>
                  <a:cs typeface="Times New Roman" panose="02020603050405020304" pitchFamily="18" charset="0"/>
                </a:rPr>
                <a:t>Évaluer</a:t>
              </a:r>
              <a:r>
                <a:rPr kumimoji="0" lang="en-GB" sz="2800" b="0" i="0" u="none" strike="noStrike" kern="100" cap="none" spc="0" normalizeH="0" baseline="0" noProof="0" dirty="0">
                  <a:ln>
                    <a:noFill/>
                  </a:ln>
                  <a:solidFill>
                    <a:prstClr val="black"/>
                  </a:solidFill>
                  <a:effectLst/>
                  <a:uLnTx/>
                  <a:uFillTx/>
                  <a:latin typeface="Atkinson Hyperlegible"/>
                  <a:ea typeface="+mn-ea"/>
                  <a:cs typeface="Times New Roman" panose="02020603050405020304" pitchFamily="18" charset="0"/>
                </a:rPr>
                <a:t> le </a:t>
              </a:r>
              <a:r>
                <a:rPr kumimoji="0" lang="en-GB" sz="2800" b="0" i="0" u="none" strike="noStrike" kern="100" cap="none" spc="0" normalizeH="0" baseline="0" noProof="0" dirty="0" err="1">
                  <a:ln>
                    <a:noFill/>
                  </a:ln>
                  <a:solidFill>
                    <a:prstClr val="black"/>
                  </a:solidFill>
                  <a:effectLst/>
                  <a:uLnTx/>
                  <a:uFillTx/>
                  <a:latin typeface="Atkinson Hyperlegible"/>
                  <a:ea typeface="+mn-ea"/>
                  <a:cs typeface="Times New Roman" panose="02020603050405020304" pitchFamily="18" charset="0"/>
                </a:rPr>
                <a:t>statut</a:t>
              </a:r>
              <a:r>
                <a:rPr kumimoji="0" lang="en-GB" sz="2800" b="0" i="0" u="none" strike="noStrike" kern="100" cap="none" spc="0" normalizeH="0" baseline="0" noProof="0" dirty="0">
                  <a:ln>
                    <a:noFill/>
                  </a:ln>
                  <a:solidFill>
                    <a:prstClr val="black"/>
                  </a:solidFill>
                  <a:effectLst/>
                  <a:uLnTx/>
                  <a:uFillTx/>
                  <a:latin typeface="Atkinson Hyperlegible"/>
                  <a:ea typeface="+mn-ea"/>
                  <a:cs typeface="Times New Roman" panose="02020603050405020304" pitchFamily="18" charset="0"/>
                </a:rPr>
                <a:t> PAMI de </a:t>
              </a:r>
              <a:r>
                <a:rPr kumimoji="0" lang="en-GB" sz="2800" b="0" i="0" u="none" strike="noStrike" kern="100" cap="none" spc="0" normalizeH="0" baseline="0" noProof="0" dirty="0" err="1">
                  <a:ln>
                    <a:noFill/>
                  </a:ln>
                  <a:solidFill>
                    <a:prstClr val="black"/>
                  </a:solidFill>
                  <a:effectLst/>
                  <a:uLnTx/>
                  <a:uFillTx/>
                  <a:latin typeface="Atkinson Hyperlegible"/>
                  <a:ea typeface="+mn-ea"/>
                  <a:cs typeface="Times New Roman" panose="02020603050405020304" pitchFamily="18" charset="0"/>
                </a:rPr>
                <a:t>ces</a:t>
              </a:r>
              <a:r>
                <a:rPr kumimoji="0" lang="en-GB" sz="2800" b="0" i="0" u="none" strike="noStrike" kern="100" cap="none" spc="0" normalizeH="0" baseline="0" noProof="0" dirty="0">
                  <a:ln>
                    <a:noFill/>
                  </a:ln>
                  <a:solidFill>
                    <a:prstClr val="black"/>
                  </a:solidFill>
                  <a:effectLst/>
                  <a:uLnTx/>
                  <a:uFillTx/>
                  <a:latin typeface="Atkinson Hyperlegible"/>
                  <a:ea typeface="+mn-ea"/>
                  <a:cs typeface="Times New Roman" panose="02020603050405020304" pitchFamily="18" charset="0"/>
                </a:rPr>
                <a:t> unités géographiques lors de la validation participative</a:t>
              </a:r>
            </a:p>
          </p:txBody>
        </p:sp>
        <p:cxnSp>
          <p:nvCxnSpPr>
            <p:cNvPr id="26" name="Straight Arrow Connector 25">
              <a:extLst>
                <a:ext uri="{FF2B5EF4-FFF2-40B4-BE49-F238E27FC236}">
                  <a16:creationId xmlns:a16="http://schemas.microsoft.com/office/drawing/2014/main" id="{C82055D9-9D86-58EB-C143-BF3A25DB2A46}"/>
                </a:ext>
              </a:extLst>
            </p:cNvPr>
            <p:cNvCxnSpPr>
              <a:cxnSpLocks/>
            </p:cNvCxnSpPr>
            <p:nvPr/>
          </p:nvCxnSpPr>
          <p:spPr>
            <a:xfrm>
              <a:off x="8212097" y="5834604"/>
              <a:ext cx="886543" cy="0"/>
            </a:xfrm>
            <a:prstGeom prst="straightConnector1">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FBFAB03-9597-F86B-AF90-2A57615E6D51}"/>
              </a:ext>
            </a:extLst>
          </p:cNvPr>
          <p:cNvGrpSpPr/>
          <p:nvPr/>
        </p:nvGrpSpPr>
        <p:grpSpPr>
          <a:xfrm>
            <a:off x="3012169" y="6584772"/>
            <a:ext cx="15329565" cy="1016271"/>
            <a:chOff x="3012169" y="6584772"/>
            <a:chExt cx="15329565" cy="1016271"/>
          </a:xfrm>
        </p:grpSpPr>
        <p:sp>
          <p:nvSpPr>
            <p:cNvPr id="12" name="ZoneTexte 12">
              <a:extLst>
                <a:ext uri="{FF2B5EF4-FFF2-40B4-BE49-F238E27FC236}">
                  <a16:creationId xmlns:a16="http://schemas.microsoft.com/office/drawing/2014/main" id="{3B01E77F-EF1C-F4BA-6AB4-09C9176E55A9}"/>
                </a:ext>
              </a:extLst>
            </p:cNvPr>
            <p:cNvSpPr txBox="1"/>
            <p:nvPr/>
          </p:nvSpPr>
          <p:spPr>
            <a:xfrm>
              <a:off x="9208229" y="6584772"/>
              <a:ext cx="9133505" cy="954107"/>
            </a:xfrm>
            <a:prstGeom prst="rect">
              <a:avLst/>
            </a:prstGeom>
            <a:noFill/>
          </p:spPr>
          <p:txBody>
            <a:bodyPr wrap="square">
              <a:spAutoFit/>
            </a:bodyPr>
            <a:lstStyle/>
            <a:p>
              <a:r>
                <a:rPr lang="en-GB" sz="2800" kern="100" dirty="0">
                  <a:latin typeface="Atkinson Hyperlegible"/>
                  <a:cs typeface="Times New Roman" panose="02020603050405020304" pitchFamily="18" charset="0"/>
                </a:rPr>
                <a:t>Explorer d'autres sources de données - </a:t>
              </a:r>
              <a:r>
                <a:rPr lang="en-GB" sz="2800" kern="100" dirty="0" err="1">
                  <a:latin typeface="Atkinson Hyperlegible"/>
                  <a:cs typeface="Times New Roman" panose="02020603050405020304" pitchFamily="18" charset="0"/>
                </a:rPr>
                <a:t>si</a:t>
              </a:r>
              <a:r>
                <a:rPr lang="en-GB" sz="2800" kern="100" dirty="0">
                  <a:latin typeface="Atkinson Hyperlegible"/>
                  <a:cs typeface="Times New Roman" panose="02020603050405020304" pitchFamily="18" charset="0"/>
                </a:rPr>
                <a:t> aucune source </a:t>
              </a:r>
              <a:r>
                <a:rPr lang="en-GB" sz="2800" kern="100" dirty="0" err="1">
                  <a:latin typeface="Atkinson Hyperlegible"/>
                  <a:cs typeface="Times New Roman" panose="02020603050405020304" pitchFamily="18" charset="0"/>
                </a:rPr>
                <a:t>n'est</a:t>
              </a:r>
              <a:r>
                <a:rPr lang="en-GB" sz="2800" kern="100" dirty="0">
                  <a:latin typeface="Atkinson Hyperlegible"/>
                  <a:cs typeface="Times New Roman" panose="02020603050405020304" pitchFamily="18" charset="0"/>
                </a:rPr>
                <a:t> identifiée, reconsidérer la période d'analyse</a:t>
              </a:r>
            </a:p>
          </p:txBody>
        </p:sp>
        <p:sp>
          <p:nvSpPr>
            <p:cNvPr id="24" name="TextBox 23">
              <a:extLst>
                <a:ext uri="{FF2B5EF4-FFF2-40B4-BE49-F238E27FC236}">
                  <a16:creationId xmlns:a16="http://schemas.microsoft.com/office/drawing/2014/main" id="{603A0282-7F8E-C28D-D739-B5F2FD1D52C2}"/>
                </a:ext>
              </a:extLst>
            </p:cNvPr>
            <p:cNvSpPr txBox="1"/>
            <p:nvPr/>
          </p:nvSpPr>
          <p:spPr>
            <a:xfrm>
              <a:off x="3012169" y="6633599"/>
              <a:ext cx="5105154" cy="967444"/>
            </a:xfrm>
            <a:prstGeom prst="rect">
              <a:avLst/>
            </a:prstGeom>
            <a:noFill/>
          </p:spPr>
          <p:txBody>
            <a:bodyPr wrap="square" rtlCol="0">
              <a:spAutoFit/>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a:ea typeface="Aptos" panose="020B0004020202020204" pitchFamily="34" charset="0"/>
                  <a:cs typeface="Times New Roman" panose="02020603050405020304" pitchFamily="18" charset="0"/>
                </a:rPr>
                <a:t>Plusieurs années</a:t>
              </a:r>
              <a:endParaRPr kumimoji="0" lang="fr-FR"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cxnSp>
          <p:nvCxnSpPr>
            <p:cNvPr id="30" name="Straight Arrow Connector 29">
              <a:extLst>
                <a:ext uri="{FF2B5EF4-FFF2-40B4-BE49-F238E27FC236}">
                  <a16:creationId xmlns:a16="http://schemas.microsoft.com/office/drawing/2014/main" id="{DEF81B9B-C44E-FFEC-3B57-B9C5E37CEF13}"/>
                </a:ext>
              </a:extLst>
            </p:cNvPr>
            <p:cNvCxnSpPr>
              <a:cxnSpLocks/>
            </p:cNvCxnSpPr>
            <p:nvPr/>
          </p:nvCxnSpPr>
          <p:spPr>
            <a:xfrm>
              <a:off x="8269811" y="6896100"/>
              <a:ext cx="848691" cy="0"/>
            </a:xfrm>
            <a:prstGeom prst="straightConnector1">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7" name="Slide Number Placeholder 16">
            <a:extLst>
              <a:ext uri="{FF2B5EF4-FFF2-40B4-BE49-F238E27FC236}">
                <a16:creationId xmlns:a16="http://schemas.microsoft.com/office/drawing/2014/main" id="{77B7B568-6BE5-F6A2-41A5-E1292D1E742A}"/>
              </a:ext>
            </a:extLst>
          </p:cNvPr>
          <p:cNvSpPr>
            <a:spLocks noGrp="1"/>
          </p:cNvSpPr>
          <p:nvPr>
            <p:ph type="sldNum" sz="quarter" idx="7"/>
          </p:nvPr>
        </p:nvSpPr>
        <p:spPr/>
        <p:txBody>
          <a:bodyPr/>
          <a:lstStyle/>
          <a:p>
            <a:fld id="{B6F15528-21DE-4FAA-801E-634DDDAF4B2B}" type="slidenum">
              <a:rPr lang="en-US" smtClean="0"/>
              <a:t>18</a:t>
            </a:fld>
            <a:endParaRPr lang="en-US"/>
          </a:p>
        </p:txBody>
      </p:sp>
    </p:spTree>
    <p:extLst>
      <p:ext uri="{BB962C8B-B14F-4D97-AF65-F5344CB8AC3E}">
        <p14:creationId xmlns:p14="http://schemas.microsoft.com/office/powerpoint/2010/main" val="360298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4F13EF-EB15-7C64-3CD9-1C948B55CFAC}"/>
              </a:ext>
            </a:extLst>
          </p:cNvPr>
          <p:cNvPicPr>
            <a:picLocks noChangeAspect="1"/>
          </p:cNvPicPr>
          <p:nvPr/>
        </p:nvPicPr>
        <p:blipFill>
          <a:blip r:embed="rId3"/>
          <a:stretch>
            <a:fillRect/>
          </a:stretch>
        </p:blipFill>
        <p:spPr>
          <a:xfrm>
            <a:off x="2708" y="0"/>
            <a:ext cx="18282583" cy="10287000"/>
          </a:xfrm>
          <a:prstGeom prst="rect">
            <a:avLst/>
          </a:prstGeom>
        </p:spPr>
      </p:pic>
      <p:sp>
        <p:nvSpPr>
          <p:cNvPr id="5" name="TextBox 4">
            <a:extLst>
              <a:ext uri="{FF2B5EF4-FFF2-40B4-BE49-F238E27FC236}">
                <a16:creationId xmlns:a16="http://schemas.microsoft.com/office/drawing/2014/main" id="{EA1ED750-3943-45C7-A7DC-5D289BEA5FF4}"/>
              </a:ext>
            </a:extLst>
          </p:cNvPr>
          <p:cNvSpPr txBox="1"/>
          <p:nvPr/>
        </p:nvSpPr>
        <p:spPr>
          <a:xfrm>
            <a:off x="14173200" y="9948446"/>
            <a:ext cx="4112091"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Photo </a:t>
            </a:r>
            <a:r>
              <a:rPr lang="en-GB" sz="1600" dirty="0">
                <a:solidFill>
                  <a:schemeClr val="tx1">
                    <a:lumMod val="65000"/>
                    <a:lumOff val="35000"/>
                  </a:schemeClr>
                </a:solidFill>
                <a:latin typeface="Calibri"/>
                <a:ea typeface="Calibri"/>
                <a:cs typeface="Arial"/>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OMS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Christopher Black</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7" name="Rectangle: Diagonal Corners Rounded 6">
            <a:extLst>
              <a:ext uri="{FF2B5EF4-FFF2-40B4-BE49-F238E27FC236}">
                <a16:creationId xmlns:a16="http://schemas.microsoft.com/office/drawing/2014/main" id="{8859424F-226F-20F5-489F-6391AA2C3B79}"/>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err="1">
                <a:solidFill>
                  <a:prstClr val="white"/>
                </a:solidFill>
                <a:latin typeface="Cavolini" panose="03000502040302020204" pitchFamily="66" charset="0"/>
                <a:cs typeface="Cavolini" panose="03000502040302020204" pitchFamily="66" charset="0"/>
              </a:rPr>
              <a:t>Formatage des </a:t>
            </a:r>
            <a:r>
              <a:rPr lang="fr-FR" sz="4800" b="1" dirty="0">
                <a:solidFill>
                  <a:prstClr val="white"/>
                </a:solidFill>
                <a:latin typeface="Cavolini" panose="03000502040302020204" pitchFamily="66" charset="0"/>
                <a:cs typeface="Cavolini" panose="03000502040302020204" pitchFamily="66" charset="0"/>
              </a:rPr>
              <a:t>données</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408308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looking at a computer&#10;&#10;AI-generated content may be incorrect.">
            <a:extLst>
              <a:ext uri="{FF2B5EF4-FFF2-40B4-BE49-F238E27FC236}">
                <a16:creationId xmlns:a16="http://schemas.microsoft.com/office/drawing/2014/main" id="{84B1E65B-CA0B-F49B-FE8C-71A71765B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57" y="1286"/>
            <a:ext cx="18515457" cy="10285714"/>
          </a:xfrm>
          <a:prstGeom prst="rect">
            <a:avLst/>
          </a:prstGeom>
        </p:spPr>
      </p:pic>
    </p:spTree>
    <p:extLst>
      <p:ext uri="{BB962C8B-B14F-4D97-AF65-F5344CB8AC3E}">
        <p14:creationId xmlns:p14="http://schemas.microsoft.com/office/powerpoint/2010/main" val="67477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800" y="-2009228"/>
            <a:ext cx="10592045" cy="3470359"/>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63445" y="576389"/>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Modèle de 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14CB7BC5-BA4A-48BE-F396-D3DA6E978551}"/>
              </a:ext>
            </a:extLst>
          </p:cNvPr>
          <p:cNvSpPr txBox="1"/>
          <p:nvPr/>
        </p:nvSpPr>
        <p:spPr>
          <a:xfrm>
            <a:off x="1575432" y="2899389"/>
            <a:ext cx="15899626" cy="1184940"/>
          </a:xfrm>
          <a:prstGeom prst="rect">
            <a:avLst/>
          </a:prstGeom>
          <a:noFill/>
        </p:spPr>
        <p:txBody>
          <a:bodyPr wrap="square" rtlCol="0">
            <a:spAutoFit/>
          </a:bodyPr>
          <a:lstStyle/>
          <a:p>
            <a:pPr marL="457200" indent="-457200">
              <a:spcAft>
                <a:spcPts val="1800"/>
              </a:spcAft>
              <a:buBlip>
                <a:blip r:embed="rId3"/>
              </a:buBlip>
            </a:pPr>
            <a:r>
              <a:rPr lang="en-US" sz="2800" dirty="0">
                <a:solidFill>
                  <a:schemeClr val="tx1">
                    <a:lumMod val="95000"/>
                    <a:lumOff val="5000"/>
                  </a:schemeClr>
                </a:solidFill>
                <a:latin typeface="Atkinson Hyperlegible" panose="020B0604020202020204" charset="0"/>
              </a:rPr>
              <a:t>Un </a:t>
            </a:r>
            <a:r>
              <a:rPr lang="en-US" sz="2800" dirty="0" err="1">
                <a:solidFill>
                  <a:srgbClr val="009999"/>
                </a:solidFill>
                <a:latin typeface="Atkinson Hyperlegible Bold" panose="020B0604020202020204" charset="0"/>
              </a:rPr>
              <a:t>outil</a:t>
            </a:r>
            <a:r>
              <a:rPr lang="en-US" sz="2800" dirty="0">
                <a:solidFill>
                  <a:srgbClr val="009999"/>
                </a:solidFill>
                <a:latin typeface="Atkinson Hyperlegible Bold" panose="020B0604020202020204" charset="0"/>
              </a:rPr>
              <a:t> Excel PAMI </a:t>
            </a:r>
            <a:r>
              <a:rPr lang="en-US" sz="2800" dirty="0" err="1">
                <a:solidFill>
                  <a:schemeClr val="tx1">
                    <a:lumMod val="95000"/>
                    <a:lumOff val="5000"/>
                  </a:schemeClr>
                </a:solidFill>
                <a:latin typeface="Atkinson Hyperlegible" panose="020B0604020202020204" charset="0"/>
              </a:rPr>
              <a:t>automatise</a:t>
            </a:r>
            <a:r>
              <a:rPr lang="en-US" sz="2800" dirty="0">
                <a:solidFill>
                  <a:schemeClr val="tx1">
                    <a:lumMod val="95000"/>
                    <a:lumOff val="5000"/>
                  </a:schemeClr>
                </a:solidFill>
                <a:latin typeface="Atkinson Hyperlegible" panose="020B0604020202020204" charset="0"/>
              </a:rPr>
              <a:t> les </a:t>
            </a:r>
            <a:r>
              <a:rPr lang="en-US" sz="2800" dirty="0" err="1">
                <a:solidFill>
                  <a:schemeClr val="tx1">
                    <a:lumMod val="95000"/>
                    <a:lumOff val="5000"/>
                  </a:schemeClr>
                </a:solidFill>
                <a:latin typeface="Atkinson Hyperlegible" panose="020B0604020202020204" charset="0"/>
              </a:rPr>
              <a:t>calculs</a:t>
            </a:r>
            <a:endParaRPr lang="en-US" sz="2800" dirty="0">
              <a:solidFill>
                <a:schemeClr val="tx1">
                  <a:lumMod val="95000"/>
                  <a:lumOff val="5000"/>
                </a:schemeClr>
              </a:solidFill>
              <a:latin typeface="Atkinson Hyperlegible" panose="020B0604020202020204" charset="0"/>
            </a:endParaRPr>
          </a:p>
          <a:p>
            <a:pPr algn="ctr"/>
            <a:r>
              <a:rPr lang="en-US" sz="2800" dirty="0">
                <a:latin typeface="Atkinson Hyperlegible Bold" panose="020B0604020202020204" charset="0"/>
              </a:rPr>
              <a:t> </a:t>
            </a:r>
          </a:p>
        </p:txBody>
      </p:sp>
      <p:grpSp>
        <p:nvGrpSpPr>
          <p:cNvPr id="10" name="Group 9">
            <a:extLst>
              <a:ext uri="{FF2B5EF4-FFF2-40B4-BE49-F238E27FC236}">
                <a16:creationId xmlns:a16="http://schemas.microsoft.com/office/drawing/2014/main" id="{F9382A16-D554-7049-9D74-5542E9F4CEA9}"/>
              </a:ext>
            </a:extLst>
          </p:cNvPr>
          <p:cNvGrpSpPr/>
          <p:nvPr/>
        </p:nvGrpSpPr>
        <p:grpSpPr>
          <a:xfrm>
            <a:off x="2003212" y="4133138"/>
            <a:ext cx="13989066" cy="1391361"/>
            <a:chOff x="2003212" y="4133138"/>
            <a:chExt cx="13989066" cy="1391361"/>
          </a:xfrm>
        </p:grpSpPr>
        <p:sp>
          <p:nvSpPr>
            <p:cNvPr id="9" name="Rectangle: Rounded Corners 8">
              <a:extLst>
                <a:ext uri="{FF2B5EF4-FFF2-40B4-BE49-F238E27FC236}">
                  <a16:creationId xmlns:a16="http://schemas.microsoft.com/office/drawing/2014/main" id="{9B7C0B28-2BC7-C864-A40E-965F07CA2B91}"/>
                </a:ext>
              </a:extLst>
            </p:cNvPr>
            <p:cNvSpPr/>
            <p:nvPr/>
          </p:nvSpPr>
          <p:spPr>
            <a:xfrm>
              <a:off x="2003212" y="4133138"/>
              <a:ext cx="13989066"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83A7C3C-A58C-28FE-B325-3513F34FF8E6}"/>
                </a:ext>
              </a:extLst>
            </p:cNvPr>
            <p:cNvSpPr txBox="1"/>
            <p:nvPr/>
          </p:nvSpPr>
          <p:spPr>
            <a:xfrm>
              <a:off x="2923976" y="4396699"/>
              <a:ext cx="12344400" cy="954107"/>
            </a:xfrm>
            <a:prstGeom prst="rect">
              <a:avLst/>
            </a:prstGeom>
            <a:noFill/>
          </p:spPr>
          <p:txBody>
            <a:bodyPr wrap="square">
              <a:spAutoFit/>
            </a:bodyPr>
            <a:lstStyle/>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que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l'outil</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Excel PAMI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fonctionne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le jeu de données doit être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formaté</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conformément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au modèle de données PAMI</a:t>
              </a:r>
            </a:p>
          </p:txBody>
        </p:sp>
      </p:grpSp>
      <p:grpSp>
        <p:nvGrpSpPr>
          <p:cNvPr id="12" name="Group 11">
            <a:extLst>
              <a:ext uri="{FF2B5EF4-FFF2-40B4-BE49-F238E27FC236}">
                <a16:creationId xmlns:a16="http://schemas.microsoft.com/office/drawing/2014/main" id="{134E4960-DD5D-E862-E8F9-42AD6C3F5A73}"/>
              </a:ext>
            </a:extLst>
          </p:cNvPr>
          <p:cNvGrpSpPr/>
          <p:nvPr/>
        </p:nvGrpSpPr>
        <p:grpSpPr>
          <a:xfrm>
            <a:off x="1143000" y="6297782"/>
            <a:ext cx="13498480" cy="2298684"/>
            <a:chOff x="1143000" y="6297782"/>
            <a:chExt cx="13498480" cy="2298684"/>
          </a:xfrm>
        </p:grpSpPr>
        <p:sp>
          <p:nvSpPr>
            <p:cNvPr id="16" name="TextBox 15">
              <a:extLst>
                <a:ext uri="{FF2B5EF4-FFF2-40B4-BE49-F238E27FC236}">
                  <a16:creationId xmlns:a16="http://schemas.microsoft.com/office/drawing/2014/main" id="{00BE62C8-55E2-66D2-6B65-C76F9880B336}"/>
                </a:ext>
              </a:extLst>
            </p:cNvPr>
            <p:cNvSpPr txBox="1"/>
            <p:nvPr/>
          </p:nvSpPr>
          <p:spPr>
            <a:xfrm>
              <a:off x="1143000" y="6650550"/>
              <a:ext cx="10592046" cy="523220"/>
            </a:xfrm>
            <a:prstGeom prst="rect">
              <a:avLst/>
            </a:prstGeom>
            <a:noFill/>
          </p:spPr>
          <p:txBody>
            <a:bodyPr wrap="square">
              <a:spAutoFit/>
            </a:bodyPr>
            <a:lstStyle/>
            <a:p>
              <a:pPr marL="914400" lvl="1" indent="-457200">
                <a:spcAft>
                  <a:spcPts val="600"/>
                </a:spcAft>
                <a:buClr>
                  <a:srgbClr val="119C94"/>
                </a:buClr>
                <a:buBlip>
                  <a:blip r:embed="rId3"/>
                </a:buBlip>
              </a:pPr>
              <a:r>
                <a:rPr lang="en-GB" sz="2800" dirty="0">
                  <a:solidFill>
                    <a:schemeClr val="tx1">
                      <a:lumMod val="95000"/>
                      <a:lumOff val="5000"/>
                    </a:schemeClr>
                  </a:solidFill>
                  <a:latin typeface="Atkinson Hyperlegible" panose="020B0604020202020204" charset="0"/>
                </a:rPr>
                <a:t>Obtenir le fichier Excel à utiliser comme modèle de données</a:t>
              </a:r>
            </a:p>
          </p:txBody>
        </p:sp>
        <p:sp>
          <p:nvSpPr>
            <p:cNvPr id="24" name="TextBox 23">
              <a:extLst>
                <a:ext uri="{FF2B5EF4-FFF2-40B4-BE49-F238E27FC236}">
                  <a16:creationId xmlns:a16="http://schemas.microsoft.com/office/drawing/2014/main" id="{3D17CE6B-1216-EEB6-605E-298243F5941B}"/>
                </a:ext>
              </a:extLst>
            </p:cNvPr>
            <p:cNvSpPr txBox="1"/>
            <p:nvPr/>
          </p:nvSpPr>
          <p:spPr>
            <a:xfrm>
              <a:off x="3124447" y="7447124"/>
              <a:ext cx="6324599" cy="1000274"/>
            </a:xfrm>
            <a:prstGeom prst="rect">
              <a:avLst/>
            </a:prstGeom>
            <a:noFill/>
          </p:spPr>
          <p:txBody>
            <a:bodyPr wrap="square">
              <a:spAutoFit/>
            </a:bodyPr>
            <a:lstStyle/>
            <a:p>
              <a:pPr lvl="1">
                <a:spcAft>
                  <a:spcPts val="600"/>
                </a:spcAft>
              </a:pPr>
              <a:r>
                <a:rPr lang="en-GB" sz="2800" b="1" u="sng" dirty="0">
                  <a:solidFill>
                    <a:srgbClr val="4DB1A9"/>
                  </a:solidFill>
                  <a:latin typeface="Atkinson Hyperlegible Bold" panose="020B0604020202020204" charset="0"/>
                  <a:hlinkClick r:id="rId4">
                    <a:extLst>
                      <a:ext uri="{A12FA001-AC4F-418D-AE19-62706E023703}">
                        <ahyp:hlinkClr xmlns:ahyp="http://schemas.microsoft.com/office/drawing/2018/hyperlinkcolor" val="tx"/>
                      </a:ext>
                    </a:extLst>
                  </a:hlinkClick>
                </a:rPr>
                <a:t>https://</a:t>
              </a:r>
              <a:r>
                <a:rPr lang="en-GB" sz="2800" b="1" u="sng" dirty="0" err="1">
                  <a:solidFill>
                    <a:srgbClr val="4DB1A9"/>
                  </a:solidFill>
                  <a:latin typeface="Atkinson Hyperlegible Bold" panose="020B0604020202020204" charset="0"/>
                  <a:hlinkClick r:id="rId4">
                    <a:extLst>
                      <a:ext uri="{A12FA001-AC4F-418D-AE19-62706E023703}">
                        <ahyp:hlinkClr xmlns:ahyp="http://schemas.microsoft.com/office/drawing/2018/hyperlinkcolor" val="tx"/>
                      </a:ext>
                    </a:extLst>
                  </a:hlinkClick>
                </a:rPr>
                <a:t>tinyurl.com</a:t>
              </a:r>
              <a:r>
                <a:rPr lang="en-GB" sz="2800" b="1" u="sng" dirty="0">
                  <a:solidFill>
                    <a:srgbClr val="4DB1A9"/>
                  </a:solidFill>
                  <a:latin typeface="Atkinson Hyperlegible Bold" panose="020B0604020202020204" charset="0"/>
                  <a:hlinkClick r:id="rId4">
                    <a:extLst>
                      <a:ext uri="{A12FA001-AC4F-418D-AE19-62706E023703}">
                        <ahyp:hlinkClr xmlns:ahyp="http://schemas.microsoft.com/office/drawing/2018/hyperlinkcolor" val="tx"/>
                      </a:ext>
                    </a:extLst>
                  </a:hlinkClick>
                </a:rPr>
                <a:t>/</a:t>
              </a:r>
              <a:r>
                <a:rPr lang="en-GB" sz="2800" b="1" u="sng" dirty="0" err="1">
                  <a:solidFill>
                    <a:srgbClr val="4DB1A9"/>
                  </a:solidFill>
                  <a:latin typeface="Atkinson Hyperlegible Bold" panose="020B0604020202020204" charset="0"/>
                  <a:hlinkClick r:id="rId4">
                    <a:extLst>
                      <a:ext uri="{A12FA001-AC4F-418D-AE19-62706E023703}">
                        <ahyp:hlinkClr xmlns:ahyp="http://schemas.microsoft.com/office/drawing/2018/hyperlinkcolor" val="tx"/>
                      </a:ext>
                    </a:extLst>
                  </a:hlinkClick>
                </a:rPr>
                <a:t>PAMIcontrole</a:t>
              </a:r>
              <a:endParaRPr lang="en-GB" sz="2800" b="1" u="sng" dirty="0">
                <a:solidFill>
                  <a:srgbClr val="4DB1A9"/>
                </a:solidFill>
                <a:latin typeface="Atkinson Hyperlegible Bold" panose="020B0604020202020204" charset="0"/>
              </a:endParaRPr>
            </a:p>
            <a:p>
              <a:pPr lvl="1">
                <a:spcAft>
                  <a:spcPts val="600"/>
                </a:spcAft>
              </a:pPr>
              <a:endParaRPr lang="en-GB" sz="2600" b="1" dirty="0">
                <a:solidFill>
                  <a:srgbClr val="119C94"/>
                </a:solidFill>
                <a:latin typeface="Atkinson Hyperlegible" pitchFamily="2" charset="0"/>
              </a:endParaRPr>
            </a:p>
          </p:txBody>
        </p:sp>
        <p:pic>
          <p:nvPicPr>
            <p:cNvPr id="27" name="Graphic 26" descr="Download from cloud outline">
              <a:extLst>
                <a:ext uri="{FF2B5EF4-FFF2-40B4-BE49-F238E27FC236}">
                  <a16:creationId xmlns:a16="http://schemas.microsoft.com/office/drawing/2014/main" id="{A35C9D64-DEEF-1984-225C-3348288B5E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9919" y="7222579"/>
              <a:ext cx="914400" cy="914400"/>
            </a:xfrm>
            <a:prstGeom prst="rect">
              <a:avLst/>
            </a:prstGeom>
          </p:spPr>
        </p:pic>
        <p:pic>
          <p:nvPicPr>
            <p:cNvPr id="2" name="Picture 1">
              <a:extLst>
                <a:ext uri="{FF2B5EF4-FFF2-40B4-BE49-F238E27FC236}">
                  <a16:creationId xmlns:a16="http://schemas.microsoft.com/office/drawing/2014/main" id="{F7352CA3-5901-B57C-E487-C9A8AACD98C3}"/>
                </a:ext>
              </a:extLst>
            </p:cNvPr>
            <p:cNvPicPr>
              <a:picLocks noChangeAspect="1"/>
            </p:cNvPicPr>
            <p:nvPr/>
          </p:nvPicPr>
          <p:blipFill>
            <a:blip r:embed="rId7"/>
            <a:stretch>
              <a:fillRect/>
            </a:stretch>
          </p:blipFill>
          <p:spPr>
            <a:xfrm>
              <a:off x="12381107" y="6297782"/>
              <a:ext cx="2260373" cy="2298684"/>
            </a:xfrm>
            <a:prstGeom prst="rect">
              <a:avLst/>
            </a:prstGeom>
          </p:spPr>
        </p:pic>
      </p:grpSp>
      <p:sp>
        <p:nvSpPr>
          <p:cNvPr id="13" name="Slide Number Placeholder 12">
            <a:extLst>
              <a:ext uri="{FF2B5EF4-FFF2-40B4-BE49-F238E27FC236}">
                <a16:creationId xmlns:a16="http://schemas.microsoft.com/office/drawing/2014/main" id="{721043B1-FE4A-AFA5-E726-B812E09A1E56}"/>
              </a:ext>
            </a:extLst>
          </p:cNvPr>
          <p:cNvSpPr>
            <a:spLocks noGrp="1"/>
          </p:cNvSpPr>
          <p:nvPr>
            <p:ph type="sldNum" sz="quarter" idx="7"/>
          </p:nvPr>
        </p:nvSpPr>
        <p:spPr/>
        <p:txBody>
          <a:bodyPr/>
          <a:lstStyle/>
          <a:p>
            <a:fld id="{B6F15528-21DE-4FAA-801E-634DDDAF4B2B}" type="slidenum">
              <a:rPr lang="en-US" smtClean="0"/>
              <a:t>20</a:t>
            </a:fld>
            <a:endParaRPr lang="en-US"/>
          </a:p>
        </p:txBody>
      </p:sp>
    </p:spTree>
    <p:extLst>
      <p:ext uri="{BB962C8B-B14F-4D97-AF65-F5344CB8AC3E}">
        <p14:creationId xmlns:p14="http://schemas.microsoft.com/office/powerpoint/2010/main" val="57960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831984"/>
            <a:ext cx="11821619"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5" y="489725"/>
            <a:ext cx="10325945"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Structure du modèle de 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DE23189A-A2ED-AEF0-60ED-8A989498010D}"/>
              </a:ext>
            </a:extLst>
          </p:cNvPr>
          <p:cNvSpPr txBox="1"/>
          <p:nvPr/>
        </p:nvSpPr>
        <p:spPr>
          <a:xfrm>
            <a:off x="1586072" y="1974363"/>
            <a:ext cx="15115855" cy="1107996"/>
          </a:xfrm>
          <a:prstGeom prst="rect">
            <a:avLst/>
          </a:prstGeom>
          <a:noFill/>
        </p:spPr>
        <p:txBody>
          <a:bodyPr wrap="square">
            <a:spAutoFit/>
          </a:bodyPr>
          <a:lstStyle/>
          <a:p>
            <a:pPr marL="914400" lvl="1" indent="-457200">
              <a:spcAft>
                <a:spcPts val="1200"/>
              </a:spcAft>
              <a:buClr>
                <a:srgbClr val="009999"/>
              </a:buClr>
              <a:buBlip>
                <a:blip r:embed="rId3"/>
              </a:buBlip>
              <a:defRPr/>
            </a:pPr>
            <a:r>
              <a:rPr lang="en-GB" sz="2800" dirty="0">
                <a:solidFill>
                  <a:prstClr val="black"/>
                </a:solidFill>
                <a:latin typeface="Atkinson Hyperlegible"/>
              </a:rPr>
              <a:t>Chaque </a:t>
            </a:r>
            <a:r>
              <a:rPr lang="en-GB" sz="2800" b="1" dirty="0">
                <a:solidFill>
                  <a:srgbClr val="009999"/>
                </a:solidFill>
                <a:latin typeface="Atkinson Hyperlegible Bold" panose="020B0604020202020204" charset="0"/>
              </a:rPr>
              <a:t>ligne </a:t>
            </a:r>
            <a:r>
              <a:rPr lang="en-GB" sz="2800" dirty="0">
                <a:solidFill>
                  <a:prstClr val="black"/>
                </a:solidFill>
                <a:latin typeface="Atkinson Hyperlegible"/>
              </a:rPr>
              <a:t>est une unité géographique</a:t>
            </a:r>
          </a:p>
          <a:p>
            <a:pPr marL="914400" lvl="1" indent="-457200">
              <a:buClr>
                <a:srgbClr val="009999"/>
              </a:buClr>
              <a:buBlip>
                <a:blip r:embed="rId3"/>
              </a:buBlip>
              <a:defRPr/>
            </a:pPr>
            <a:r>
              <a:rPr lang="en-GB" sz="2800" dirty="0">
                <a:solidFill>
                  <a:prstClr val="black"/>
                </a:solidFill>
                <a:latin typeface="Atkinson Hyperlegible"/>
              </a:rPr>
              <a:t>Chaque </a:t>
            </a:r>
            <a:r>
              <a:rPr lang="en-GB" sz="2800" b="1" dirty="0">
                <a:solidFill>
                  <a:srgbClr val="009999"/>
                </a:solidFill>
                <a:latin typeface="Atkinson Hyperlegible Bold" panose="020B0604020202020204" charset="0"/>
              </a:rPr>
              <a:t>colonne est une variable </a:t>
            </a:r>
            <a:r>
              <a:rPr lang="en-GB" sz="2800" dirty="0">
                <a:solidFill>
                  <a:prstClr val="black"/>
                </a:solidFill>
                <a:latin typeface="Atkinson Hyperlegible"/>
              </a:rPr>
              <a:t>pour </a:t>
            </a:r>
            <a:r>
              <a:rPr lang="en-GB" sz="2800" dirty="0" err="1">
                <a:solidFill>
                  <a:prstClr val="black"/>
                </a:solidFill>
                <a:latin typeface="Atkinson Hyperlegible"/>
              </a:rPr>
              <a:t>l'identification</a:t>
            </a:r>
            <a:r>
              <a:rPr lang="en-GB" sz="2800" dirty="0">
                <a:solidFill>
                  <a:prstClr val="black"/>
                </a:solidFill>
                <a:latin typeface="Atkinson Hyperlegible"/>
              </a:rPr>
              <a:t> des PAMIs</a:t>
            </a:r>
          </a:p>
        </p:txBody>
      </p:sp>
      <p:sp>
        <p:nvSpPr>
          <p:cNvPr id="12" name="TextBox 11">
            <a:extLst>
              <a:ext uri="{FF2B5EF4-FFF2-40B4-BE49-F238E27FC236}">
                <a16:creationId xmlns:a16="http://schemas.microsoft.com/office/drawing/2014/main" id="{42A4FE1F-26B4-A726-D21F-1FACC42A7FFB}"/>
              </a:ext>
            </a:extLst>
          </p:cNvPr>
          <p:cNvSpPr txBox="1"/>
          <p:nvPr/>
        </p:nvSpPr>
        <p:spPr>
          <a:xfrm>
            <a:off x="838199" y="5067142"/>
            <a:ext cx="13312885" cy="19254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B92B76FE-3380-B08F-A032-A3AC9B2D0640}"/>
              </a:ext>
            </a:extLst>
          </p:cNvPr>
          <p:cNvGrpSpPr/>
          <p:nvPr/>
        </p:nvGrpSpPr>
        <p:grpSpPr>
          <a:xfrm>
            <a:off x="1697406" y="5229891"/>
            <a:ext cx="1521721" cy="1132878"/>
            <a:chOff x="1697406" y="5229891"/>
            <a:chExt cx="1521721" cy="1132878"/>
          </a:xfrm>
        </p:grpSpPr>
        <p:grpSp>
          <p:nvGrpSpPr>
            <p:cNvPr id="8" name="Group 7">
              <a:extLst>
                <a:ext uri="{FF2B5EF4-FFF2-40B4-BE49-F238E27FC236}">
                  <a16:creationId xmlns:a16="http://schemas.microsoft.com/office/drawing/2014/main" id="{46EB99A4-3B58-2804-37AB-71B0C84065EF}"/>
                </a:ext>
              </a:extLst>
            </p:cNvPr>
            <p:cNvGrpSpPr/>
            <p:nvPr/>
          </p:nvGrpSpPr>
          <p:grpSpPr>
            <a:xfrm>
              <a:off x="1738973" y="5229891"/>
              <a:ext cx="1480154" cy="1132878"/>
              <a:chOff x="1760359" y="5287111"/>
              <a:chExt cx="1480154" cy="1132878"/>
            </a:xfrm>
          </p:grpSpPr>
          <p:sp>
            <p:nvSpPr>
              <p:cNvPr id="7" name="Rectangle 6">
                <a:extLst>
                  <a:ext uri="{FF2B5EF4-FFF2-40B4-BE49-F238E27FC236}">
                    <a16:creationId xmlns:a16="http://schemas.microsoft.com/office/drawing/2014/main" id="{B1B87953-F937-7385-906A-BB77466C261B}"/>
                  </a:ext>
                </a:extLst>
              </p:cNvPr>
              <p:cNvSpPr/>
              <p:nvPr/>
            </p:nvSpPr>
            <p:spPr>
              <a:xfrm>
                <a:off x="1760359" y="5287111"/>
                <a:ext cx="1480154" cy="599469"/>
              </a:xfrm>
              <a:prstGeom prst="rect">
                <a:avLst/>
              </a:prstGeom>
              <a:solidFill>
                <a:srgbClr val="D9D9D9"/>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3">
                <a:extLst>
                  <a:ext uri="{FF2B5EF4-FFF2-40B4-BE49-F238E27FC236}">
                    <a16:creationId xmlns:a16="http://schemas.microsoft.com/office/drawing/2014/main" id="{C393A81B-FA58-E796-8197-26C75830A978}"/>
                  </a:ext>
                </a:extLst>
              </p:cNvPr>
              <p:cNvSpPr/>
              <p:nvPr/>
            </p:nvSpPr>
            <p:spPr>
              <a:xfrm rot="5400000">
                <a:off x="2336538" y="5669058"/>
                <a:ext cx="314324" cy="1187538"/>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4" name="TextBox 2">
              <a:extLst>
                <a:ext uri="{FF2B5EF4-FFF2-40B4-BE49-F238E27FC236}">
                  <a16:creationId xmlns:a16="http://schemas.microsoft.com/office/drawing/2014/main" id="{E8570938-5458-3375-DA58-DFEC716F8FE7}"/>
                </a:ext>
              </a:extLst>
            </p:cNvPr>
            <p:cNvSpPr txBox="1"/>
            <p:nvPr/>
          </p:nvSpPr>
          <p:spPr>
            <a:xfrm>
              <a:off x="1697406" y="5403538"/>
              <a:ext cx="14801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black"/>
                  </a:solidFill>
                  <a:effectLst/>
                  <a:uLnTx/>
                  <a:uFillTx/>
                  <a:latin typeface="Congenial" panose="02000503040000020004" pitchFamily="2" charset="0"/>
                </a:rPr>
                <a:t>Unités</a:t>
              </a:r>
              <a:r>
                <a:rPr kumimoji="0" lang="en-US" b="1" i="0" u="none" strike="noStrike" kern="1200" cap="none" spc="0" normalizeH="0" baseline="0" noProof="0" dirty="0">
                  <a:ln>
                    <a:noFill/>
                  </a:ln>
                  <a:solidFill>
                    <a:prstClr val="black"/>
                  </a:solidFill>
                  <a:effectLst/>
                  <a:uLnTx/>
                  <a:uFillTx/>
                  <a:latin typeface="Congenial" panose="02000503040000020004" pitchFamily="2" charset="0"/>
                </a:rPr>
                <a:t> </a:t>
              </a:r>
              <a:r>
                <a:rPr kumimoji="0" lang="en-US" b="1" i="0" u="none" strike="noStrike" kern="1200" cap="none" spc="0" normalizeH="0" baseline="0" noProof="0" dirty="0" err="1">
                  <a:ln>
                    <a:noFill/>
                  </a:ln>
                  <a:solidFill>
                    <a:prstClr val="black"/>
                  </a:solidFill>
                  <a:effectLst/>
                  <a:uLnTx/>
                  <a:uFillTx/>
                  <a:latin typeface="Congenial" panose="02000503040000020004" pitchFamily="2" charset="0"/>
                </a:rPr>
                <a:t>géo</a:t>
              </a:r>
              <a:endParaRPr kumimoji="0" lang="en-GB" b="1" i="0" u="none" strike="noStrike" kern="1200" cap="none" spc="0" normalizeH="0" baseline="0" noProof="0" dirty="0">
                <a:ln>
                  <a:noFill/>
                </a:ln>
                <a:solidFill>
                  <a:prstClr val="black"/>
                </a:solidFill>
                <a:effectLst/>
                <a:uLnTx/>
                <a:uFillTx/>
                <a:latin typeface="Congenial" panose="02000503040000020004" pitchFamily="2" charset="0"/>
              </a:endParaRPr>
            </a:p>
          </p:txBody>
        </p:sp>
      </p:grpSp>
      <p:grpSp>
        <p:nvGrpSpPr>
          <p:cNvPr id="16" name="Group 15">
            <a:extLst>
              <a:ext uri="{FF2B5EF4-FFF2-40B4-BE49-F238E27FC236}">
                <a16:creationId xmlns:a16="http://schemas.microsoft.com/office/drawing/2014/main" id="{40A356EC-7F5F-4C72-CD17-91314ED92CCE}"/>
              </a:ext>
            </a:extLst>
          </p:cNvPr>
          <p:cNvGrpSpPr/>
          <p:nvPr/>
        </p:nvGrpSpPr>
        <p:grpSpPr>
          <a:xfrm>
            <a:off x="5497372" y="5287113"/>
            <a:ext cx="1627221" cy="1130769"/>
            <a:chOff x="5584649" y="5215819"/>
            <a:chExt cx="1451882" cy="1111346"/>
          </a:xfrm>
        </p:grpSpPr>
        <p:sp>
          <p:nvSpPr>
            <p:cNvPr id="18" name="TextBox 4">
              <a:extLst>
                <a:ext uri="{FF2B5EF4-FFF2-40B4-BE49-F238E27FC236}">
                  <a16:creationId xmlns:a16="http://schemas.microsoft.com/office/drawing/2014/main" id="{86557E06-4A58-FBF4-83E0-1235A81F89EE}"/>
                </a:ext>
              </a:extLst>
            </p:cNvPr>
            <p:cNvSpPr txBox="1"/>
            <p:nvPr/>
          </p:nvSpPr>
          <p:spPr>
            <a:xfrm>
              <a:off x="5743147" y="5215819"/>
              <a:ext cx="1112311" cy="646331"/>
            </a:xfrm>
            <a:prstGeom prst="rect">
              <a:avLst/>
            </a:prstGeom>
            <a:solidFill>
              <a:srgbClr val="E2EFD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ongenial" panose="02000503040000020004" pitchFamily="2" charset="0"/>
                </a:rPr>
                <a:t>Nombre de cas</a:t>
              </a:r>
            </a:p>
          </p:txBody>
        </p:sp>
        <p:sp>
          <p:nvSpPr>
            <p:cNvPr id="19" name="Left Brace 7">
              <a:extLst>
                <a:ext uri="{FF2B5EF4-FFF2-40B4-BE49-F238E27FC236}">
                  <a16:creationId xmlns:a16="http://schemas.microsoft.com/office/drawing/2014/main" id="{37F2AA40-799E-8D86-A441-E7F7393FC6DD}"/>
                </a:ext>
              </a:extLst>
            </p:cNvPr>
            <p:cNvSpPr/>
            <p:nvPr/>
          </p:nvSpPr>
          <p:spPr>
            <a:xfrm rot="5400000">
              <a:off x="6153428" y="5444062"/>
              <a:ext cx="314324" cy="1451882"/>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9" name="Group 8">
            <a:extLst>
              <a:ext uri="{FF2B5EF4-FFF2-40B4-BE49-F238E27FC236}">
                <a16:creationId xmlns:a16="http://schemas.microsoft.com/office/drawing/2014/main" id="{55C76D89-EA7E-C9FD-F1E8-EF6967CFBA33}"/>
              </a:ext>
            </a:extLst>
          </p:cNvPr>
          <p:cNvGrpSpPr/>
          <p:nvPr/>
        </p:nvGrpSpPr>
        <p:grpSpPr>
          <a:xfrm>
            <a:off x="3204533" y="5287114"/>
            <a:ext cx="2216659" cy="1103929"/>
            <a:chOff x="3414636" y="5172141"/>
            <a:chExt cx="2110782" cy="1103929"/>
          </a:xfrm>
        </p:grpSpPr>
        <p:sp>
          <p:nvSpPr>
            <p:cNvPr id="20" name="Left Brace 5">
              <a:extLst>
                <a:ext uri="{FF2B5EF4-FFF2-40B4-BE49-F238E27FC236}">
                  <a16:creationId xmlns:a16="http://schemas.microsoft.com/office/drawing/2014/main" id="{F9D06712-5FC3-D7CD-4F90-6BA8FC018A1A}"/>
                </a:ext>
              </a:extLst>
            </p:cNvPr>
            <p:cNvSpPr/>
            <p:nvPr/>
          </p:nvSpPr>
          <p:spPr>
            <a:xfrm rot="5400000">
              <a:off x="4278276" y="5028928"/>
              <a:ext cx="383502" cy="2110782"/>
            </a:xfrm>
            <a:prstGeom prst="leftBrace">
              <a:avLst>
                <a:gd name="adj1" fmla="val 21780"/>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TextBox 13">
              <a:extLst>
                <a:ext uri="{FF2B5EF4-FFF2-40B4-BE49-F238E27FC236}">
                  <a16:creationId xmlns:a16="http://schemas.microsoft.com/office/drawing/2014/main" id="{E7424AD0-540C-14A6-0DBD-CFAF3A1ED6B7}"/>
                </a:ext>
              </a:extLst>
            </p:cNvPr>
            <p:cNvSpPr txBox="1"/>
            <p:nvPr/>
          </p:nvSpPr>
          <p:spPr>
            <a:xfrm>
              <a:off x="3659280" y="5172141"/>
              <a:ext cx="1611607" cy="646331"/>
            </a:xfrm>
            <a:prstGeom prst="rect">
              <a:avLst/>
            </a:prstGeom>
            <a:solidFill>
              <a:srgbClr val="AEAAA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ongenial" panose="02000503040000020004" pitchFamily="2" charset="0"/>
                </a:rPr>
                <a:t>Population </a:t>
              </a:r>
              <a:r>
                <a:rPr kumimoji="0" lang="en-GB" b="1" i="0" u="none" strike="noStrike" kern="1200" cap="none" spc="0" normalizeH="0" baseline="0" noProof="0" dirty="0">
                  <a:ln>
                    <a:noFill/>
                  </a:ln>
                  <a:solidFill>
                    <a:prstClr val="black"/>
                  </a:solidFill>
                  <a:effectLst/>
                  <a:uLnTx/>
                  <a:uFillTx/>
                  <a:latin typeface="Congenial" panose="02000503040000020004" pitchFamily="2" charset="0"/>
                </a:rPr>
                <a:t>annuelle</a:t>
              </a:r>
            </a:p>
          </p:txBody>
        </p:sp>
      </p:grpSp>
      <p:grpSp>
        <p:nvGrpSpPr>
          <p:cNvPr id="17" name="Group 16">
            <a:extLst>
              <a:ext uri="{FF2B5EF4-FFF2-40B4-BE49-F238E27FC236}">
                <a16:creationId xmlns:a16="http://schemas.microsoft.com/office/drawing/2014/main" id="{8E9FCE13-B490-666E-C2F3-5109EEB8234A}"/>
              </a:ext>
            </a:extLst>
          </p:cNvPr>
          <p:cNvGrpSpPr/>
          <p:nvPr/>
        </p:nvGrpSpPr>
        <p:grpSpPr>
          <a:xfrm>
            <a:off x="7092307" y="5272435"/>
            <a:ext cx="1208660" cy="1118607"/>
            <a:chOff x="7044662" y="5124015"/>
            <a:chExt cx="1208660" cy="1118607"/>
          </a:xfrm>
        </p:grpSpPr>
        <p:sp>
          <p:nvSpPr>
            <p:cNvPr id="23" name="TextBox 14">
              <a:extLst>
                <a:ext uri="{FF2B5EF4-FFF2-40B4-BE49-F238E27FC236}">
                  <a16:creationId xmlns:a16="http://schemas.microsoft.com/office/drawing/2014/main" id="{C5C825E2-76B2-164A-67DA-90AD5E658C01}"/>
                </a:ext>
              </a:extLst>
            </p:cNvPr>
            <p:cNvSpPr txBox="1"/>
            <p:nvPr/>
          </p:nvSpPr>
          <p:spPr>
            <a:xfrm>
              <a:off x="7044662" y="5124015"/>
              <a:ext cx="1203024" cy="646331"/>
            </a:xfrm>
            <a:prstGeom prst="rect">
              <a:avLst/>
            </a:prstGeom>
            <a:solidFill>
              <a:srgbClr val="FFCCC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black"/>
                  </a:solidFill>
                  <a:effectLst/>
                  <a:uLnTx/>
                  <a:uFillTx/>
                  <a:latin typeface="Congenial" panose="02000503040000020004" pitchFamily="2" charset="0"/>
                </a:rPr>
                <a:t>Nombre</a:t>
              </a:r>
              <a:r>
                <a:rPr kumimoji="0" lang="en-GB" b="1" i="0" u="none" strike="noStrike" kern="1200" cap="none" spc="0" normalizeH="0" baseline="0" noProof="0" dirty="0">
                  <a:ln>
                    <a:noFill/>
                  </a:ln>
                  <a:solidFill>
                    <a:prstClr val="black"/>
                  </a:solidFill>
                  <a:effectLst/>
                  <a:uLnTx/>
                  <a:uFillTx/>
                  <a:latin typeface="Congenial" panose="02000503040000020004" pitchFamily="2" charset="0"/>
                </a:rPr>
                <a:t> de décès</a:t>
              </a:r>
            </a:p>
          </p:txBody>
        </p:sp>
        <p:sp>
          <p:nvSpPr>
            <p:cNvPr id="25" name="Left Brace 15">
              <a:extLst>
                <a:ext uri="{FF2B5EF4-FFF2-40B4-BE49-F238E27FC236}">
                  <a16:creationId xmlns:a16="http://schemas.microsoft.com/office/drawing/2014/main" id="{1FF82354-5E6B-7B03-B1E2-E05B244B1FB8}"/>
                </a:ext>
              </a:extLst>
            </p:cNvPr>
            <p:cNvSpPr/>
            <p:nvPr/>
          </p:nvSpPr>
          <p:spPr>
            <a:xfrm rot="5400000">
              <a:off x="7556392" y="5545692"/>
              <a:ext cx="314324" cy="1079536"/>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1" name="Group 40">
            <a:extLst>
              <a:ext uri="{FF2B5EF4-FFF2-40B4-BE49-F238E27FC236}">
                <a16:creationId xmlns:a16="http://schemas.microsoft.com/office/drawing/2014/main" id="{D7E2B1D2-F3FB-B826-BCA9-0E946404651B}"/>
              </a:ext>
            </a:extLst>
          </p:cNvPr>
          <p:cNvGrpSpPr/>
          <p:nvPr/>
        </p:nvGrpSpPr>
        <p:grpSpPr>
          <a:xfrm>
            <a:off x="11673678" y="5132956"/>
            <a:ext cx="1439869" cy="1274563"/>
            <a:chOff x="11032179" y="4940813"/>
            <a:chExt cx="1439869" cy="1274563"/>
          </a:xfrm>
        </p:grpSpPr>
        <p:sp>
          <p:nvSpPr>
            <p:cNvPr id="26" name="TextBox 16">
              <a:extLst>
                <a:ext uri="{FF2B5EF4-FFF2-40B4-BE49-F238E27FC236}">
                  <a16:creationId xmlns:a16="http://schemas.microsoft.com/office/drawing/2014/main" id="{B1E5C179-854A-89E2-104A-6A4ECCC25A64}"/>
                </a:ext>
              </a:extLst>
            </p:cNvPr>
            <p:cNvSpPr txBox="1"/>
            <p:nvPr/>
          </p:nvSpPr>
          <p:spPr>
            <a:xfrm>
              <a:off x="11032179" y="4940813"/>
              <a:ext cx="1439869" cy="923330"/>
            </a:xfrm>
            <a:prstGeom prst="rect">
              <a:avLst/>
            </a:prstGeom>
            <a:solidFill>
              <a:srgbClr val="FCE4D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ongenial" panose="02000503040000020004" pitchFamily="2" charset="0"/>
                </a:rPr>
                <a:t>Nombre de semaines avec cas</a:t>
              </a:r>
            </a:p>
          </p:txBody>
        </p:sp>
        <p:sp>
          <p:nvSpPr>
            <p:cNvPr id="28" name="Left Brace 21">
              <a:extLst>
                <a:ext uri="{FF2B5EF4-FFF2-40B4-BE49-F238E27FC236}">
                  <a16:creationId xmlns:a16="http://schemas.microsoft.com/office/drawing/2014/main" id="{884B2355-73A7-9692-F459-5A262101CCD4}"/>
                </a:ext>
              </a:extLst>
            </p:cNvPr>
            <p:cNvSpPr/>
            <p:nvPr/>
          </p:nvSpPr>
          <p:spPr>
            <a:xfrm rot="5400000">
              <a:off x="11489588" y="5531915"/>
              <a:ext cx="314323" cy="1052599"/>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2" name="Group 21">
            <a:extLst>
              <a:ext uri="{FF2B5EF4-FFF2-40B4-BE49-F238E27FC236}">
                <a16:creationId xmlns:a16="http://schemas.microsoft.com/office/drawing/2014/main" id="{362A65E5-A0B7-D1CB-3327-E31C605207BE}"/>
              </a:ext>
            </a:extLst>
          </p:cNvPr>
          <p:cNvGrpSpPr/>
          <p:nvPr/>
        </p:nvGrpSpPr>
        <p:grpSpPr>
          <a:xfrm>
            <a:off x="8387212" y="5287111"/>
            <a:ext cx="1517618" cy="1079891"/>
            <a:chOff x="8339750" y="5281650"/>
            <a:chExt cx="1229186" cy="1100099"/>
          </a:xfrm>
        </p:grpSpPr>
        <p:sp>
          <p:nvSpPr>
            <p:cNvPr id="29" name="TextBox 18">
              <a:extLst>
                <a:ext uri="{FF2B5EF4-FFF2-40B4-BE49-F238E27FC236}">
                  <a16:creationId xmlns:a16="http://schemas.microsoft.com/office/drawing/2014/main" id="{55CC69CF-1CC9-4C53-66FA-5BA395DD9C38}"/>
                </a:ext>
              </a:extLst>
            </p:cNvPr>
            <p:cNvSpPr txBox="1"/>
            <p:nvPr/>
          </p:nvSpPr>
          <p:spPr>
            <a:xfrm>
              <a:off x="8339750" y="5281650"/>
              <a:ext cx="1174188" cy="658425"/>
            </a:xfrm>
            <a:prstGeom prst="rect">
              <a:avLst/>
            </a:prstGeom>
            <a:solidFill>
              <a:srgbClr val="D9E1F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ongenial" panose="02000503040000020004" pitchFamily="2" charset="0"/>
                </a:rPr>
                <a:t>Nombre de </a:t>
              </a:r>
              <a:r>
                <a:rPr lang="en-GB" b="1" dirty="0">
                  <a:solidFill>
                    <a:prstClr val="black"/>
                  </a:solidFill>
                  <a:latin typeface="Congenial" panose="02000503040000020004" pitchFamily="2" charset="0"/>
                </a:rPr>
                <a:t>cas </a:t>
              </a:r>
              <a:r>
                <a:rPr kumimoji="0" lang="en-GB" b="1" i="0" u="none" strike="noStrike" kern="1200" cap="none" spc="0" normalizeH="0" baseline="0" noProof="0" dirty="0">
                  <a:ln>
                    <a:noFill/>
                  </a:ln>
                  <a:solidFill>
                    <a:prstClr val="black"/>
                  </a:solidFill>
                  <a:effectLst/>
                  <a:uLnTx/>
                  <a:uFillTx/>
                  <a:latin typeface="Congenial" panose="02000503040000020004" pitchFamily="2" charset="0"/>
                </a:rPr>
                <a:t>testés</a:t>
              </a:r>
            </a:p>
          </p:txBody>
        </p:sp>
        <p:sp>
          <p:nvSpPr>
            <p:cNvPr id="30" name="Left Brace 83">
              <a:extLst>
                <a:ext uri="{FF2B5EF4-FFF2-40B4-BE49-F238E27FC236}">
                  <a16:creationId xmlns:a16="http://schemas.microsoft.com/office/drawing/2014/main" id="{129BF172-034F-23FF-A0B6-87D6681A27FA}"/>
                </a:ext>
              </a:extLst>
            </p:cNvPr>
            <p:cNvSpPr/>
            <p:nvPr/>
          </p:nvSpPr>
          <p:spPr>
            <a:xfrm rot="5400000">
              <a:off x="8798809" y="5611622"/>
              <a:ext cx="314324" cy="1225930"/>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7" name="Group 26">
            <a:extLst>
              <a:ext uri="{FF2B5EF4-FFF2-40B4-BE49-F238E27FC236}">
                <a16:creationId xmlns:a16="http://schemas.microsoft.com/office/drawing/2014/main" id="{D73A6942-D3EB-BCC4-0F6D-CEBC120D0DFB}"/>
              </a:ext>
            </a:extLst>
          </p:cNvPr>
          <p:cNvGrpSpPr/>
          <p:nvPr/>
        </p:nvGrpSpPr>
        <p:grpSpPr>
          <a:xfrm>
            <a:off x="10407708" y="3327139"/>
            <a:ext cx="2176101" cy="3053427"/>
            <a:chOff x="9907698" y="3160418"/>
            <a:chExt cx="2176101" cy="3053427"/>
          </a:xfrm>
        </p:grpSpPr>
        <p:sp>
          <p:nvSpPr>
            <p:cNvPr id="33" name="Left Brace 19">
              <a:extLst>
                <a:ext uri="{FF2B5EF4-FFF2-40B4-BE49-F238E27FC236}">
                  <a16:creationId xmlns:a16="http://schemas.microsoft.com/office/drawing/2014/main" id="{4EB95AC5-9CEF-0EDF-702E-6EF612057D44}"/>
                </a:ext>
              </a:extLst>
            </p:cNvPr>
            <p:cNvSpPr/>
            <p:nvPr/>
          </p:nvSpPr>
          <p:spPr>
            <a:xfrm rot="5400000">
              <a:off x="10835111" y="5964676"/>
              <a:ext cx="321277" cy="177061"/>
            </a:xfrm>
            <a:prstGeom prst="leftBrace">
              <a:avLst>
                <a:gd name="adj1" fmla="val 25000"/>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34" name="Straight Connector 88">
              <a:extLst>
                <a:ext uri="{FF2B5EF4-FFF2-40B4-BE49-F238E27FC236}">
                  <a16:creationId xmlns:a16="http://schemas.microsoft.com/office/drawing/2014/main" id="{89A1E850-4428-BB27-9F84-10FDAC1F693E}"/>
                </a:ext>
              </a:extLst>
            </p:cNvPr>
            <p:cNvCxnSpPr>
              <a:cxnSpLocks/>
              <a:stCxn id="33" idx="1"/>
              <a:endCxn id="35" idx="2"/>
            </p:cNvCxnSpPr>
            <p:nvPr/>
          </p:nvCxnSpPr>
          <p:spPr>
            <a:xfrm flipV="1">
              <a:off x="10995749" y="3806749"/>
              <a:ext cx="0" cy="2085819"/>
            </a:xfrm>
            <a:prstGeom prst="line">
              <a:avLst/>
            </a:prstGeom>
            <a:ln w="57150">
              <a:solidFill>
                <a:srgbClr val="009999"/>
              </a:solidFill>
            </a:ln>
          </p:spPr>
          <p:style>
            <a:lnRef idx="1">
              <a:schemeClr val="dk1"/>
            </a:lnRef>
            <a:fillRef idx="0">
              <a:schemeClr val="dk1"/>
            </a:fillRef>
            <a:effectRef idx="0">
              <a:schemeClr val="dk1"/>
            </a:effectRef>
            <a:fontRef idx="minor">
              <a:schemeClr val="tx1"/>
            </a:fontRef>
          </p:style>
        </p:cxnSp>
        <p:sp>
          <p:nvSpPr>
            <p:cNvPr id="35" name="TextBox 89">
              <a:extLst>
                <a:ext uri="{FF2B5EF4-FFF2-40B4-BE49-F238E27FC236}">
                  <a16:creationId xmlns:a16="http://schemas.microsoft.com/office/drawing/2014/main" id="{E60535D5-CD69-D528-82CA-FE132C47C724}"/>
                </a:ext>
              </a:extLst>
            </p:cNvPr>
            <p:cNvSpPr txBox="1"/>
            <p:nvPr/>
          </p:nvSpPr>
          <p:spPr>
            <a:xfrm>
              <a:off x="9907698" y="3160418"/>
              <a:ext cx="2176101" cy="646331"/>
            </a:xfrm>
            <a:prstGeom prst="rect">
              <a:avLst/>
            </a:prstGeom>
            <a:solidFill>
              <a:srgbClr val="AABD6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ongenial" panose="02000503040000020004" pitchFamily="2" charset="0"/>
                </a:rPr>
                <a:t>Nombre de </a:t>
              </a:r>
              <a:r>
                <a:rPr kumimoji="0" lang="en-US" b="1" i="0" u="none" strike="noStrike" kern="1200" cap="none" spc="0" normalizeH="0" baseline="0" noProof="0" dirty="0" err="1">
                  <a:ln>
                    <a:noFill/>
                  </a:ln>
                  <a:solidFill>
                    <a:prstClr val="black"/>
                  </a:solidFill>
                  <a:effectLst/>
                  <a:uLnTx/>
                  <a:uFillTx/>
                  <a:latin typeface="Congenial" panose="02000503040000020004" pitchFamily="2" charset="0"/>
                </a:rPr>
                <a:t>semaines</a:t>
              </a:r>
              <a:endParaRPr kumimoji="0" lang="en-GB" b="1" i="0" u="none" strike="noStrike" kern="1200" cap="none" spc="0" normalizeH="0" baseline="0" noProof="0" dirty="0">
                <a:ln>
                  <a:noFill/>
                </a:ln>
                <a:solidFill>
                  <a:prstClr val="black"/>
                </a:solidFill>
                <a:effectLst/>
                <a:uLnTx/>
                <a:uFillTx/>
                <a:latin typeface="Congenial" panose="02000503040000020004" pitchFamily="2" charset="0"/>
              </a:endParaRPr>
            </a:p>
          </p:txBody>
        </p:sp>
      </p:grpSp>
      <p:grpSp>
        <p:nvGrpSpPr>
          <p:cNvPr id="43" name="Group 42">
            <a:extLst>
              <a:ext uri="{FF2B5EF4-FFF2-40B4-BE49-F238E27FC236}">
                <a16:creationId xmlns:a16="http://schemas.microsoft.com/office/drawing/2014/main" id="{DEFEC03E-7E99-DA8E-FAF3-1D85D962EB8A}"/>
              </a:ext>
            </a:extLst>
          </p:cNvPr>
          <p:cNvGrpSpPr/>
          <p:nvPr/>
        </p:nvGrpSpPr>
        <p:grpSpPr>
          <a:xfrm>
            <a:off x="14117469" y="5354201"/>
            <a:ext cx="3419951" cy="1008568"/>
            <a:chOff x="13191069" y="5137695"/>
            <a:chExt cx="3043091" cy="1008568"/>
          </a:xfrm>
        </p:grpSpPr>
        <p:sp>
          <p:nvSpPr>
            <p:cNvPr id="36" name="Left Brace 82">
              <a:extLst>
                <a:ext uri="{FF2B5EF4-FFF2-40B4-BE49-F238E27FC236}">
                  <a16:creationId xmlns:a16="http://schemas.microsoft.com/office/drawing/2014/main" id="{E99C60E9-CE0F-B90D-3823-972FB22D3813}"/>
                </a:ext>
              </a:extLst>
            </p:cNvPr>
            <p:cNvSpPr/>
            <p:nvPr/>
          </p:nvSpPr>
          <p:spPr>
            <a:xfrm rot="5400000">
              <a:off x="14569485" y="4481588"/>
              <a:ext cx="314325" cy="3015025"/>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TextBox 93">
              <a:extLst>
                <a:ext uri="{FF2B5EF4-FFF2-40B4-BE49-F238E27FC236}">
                  <a16:creationId xmlns:a16="http://schemas.microsoft.com/office/drawing/2014/main" id="{5A1DCD30-8E09-33C4-0D7C-531EAB854B55}"/>
                </a:ext>
              </a:extLst>
            </p:cNvPr>
            <p:cNvSpPr txBox="1"/>
            <p:nvPr/>
          </p:nvSpPr>
          <p:spPr>
            <a:xfrm>
              <a:off x="13191069" y="5137695"/>
              <a:ext cx="2938293" cy="646331"/>
            </a:xfrm>
            <a:prstGeom prst="rect">
              <a:avLst/>
            </a:prstGeom>
            <a:solidFill>
              <a:srgbClr val="FFD9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Congenial" panose="02000503040000020004" pitchFamily="2" charset="0"/>
                </a:rPr>
                <a:t>Facteurs de v</a:t>
              </a:r>
              <a:r>
                <a:rPr kumimoji="0" lang="en-GB" b="1" i="0" u="none" strike="noStrike" kern="1200" cap="none" spc="0" normalizeH="0" baseline="0" noProof="0" dirty="0" err="1">
                  <a:ln>
                    <a:noFill/>
                  </a:ln>
                  <a:solidFill>
                    <a:prstClr val="black"/>
                  </a:solidFill>
                  <a:effectLst/>
                  <a:uLnTx/>
                  <a:uFillTx/>
                  <a:latin typeface="Congenial" panose="02000503040000020004" pitchFamily="2" charset="0"/>
                </a:rPr>
                <a:t>ulnérabilité</a:t>
              </a:r>
              <a:endParaRPr kumimoji="0" lang="en-GB" b="1" i="0" u="none" strike="noStrike" kern="1200" cap="none" spc="0" normalizeH="0" baseline="0" noProof="0" dirty="0">
                <a:ln>
                  <a:noFill/>
                </a:ln>
                <a:solidFill>
                  <a:prstClr val="black"/>
                </a:solidFill>
                <a:effectLst/>
                <a:uLnTx/>
                <a:uFillTx/>
                <a:latin typeface="Congenial" panose="0200050304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Congenial" panose="02000503040000020004" pitchFamily="2" charset="0"/>
                </a:rPr>
                <a:t>(</a:t>
              </a:r>
              <a:r>
                <a:rPr lang="en-GB" b="1" i="1" dirty="0">
                  <a:solidFill>
                    <a:prstClr val="black"/>
                  </a:solidFill>
                  <a:latin typeface="Congenial" panose="02000503040000020004" pitchFamily="2" charset="0"/>
                </a:rPr>
                <a:t>facultatif</a:t>
              </a:r>
              <a:r>
                <a:rPr lang="en-GB" b="1" dirty="0">
                  <a:solidFill>
                    <a:prstClr val="black"/>
                  </a:solidFill>
                  <a:latin typeface="Congenial" panose="02000503040000020004" pitchFamily="2" charset="0"/>
                </a:rPr>
                <a:t>)</a:t>
              </a:r>
              <a:endParaRPr kumimoji="0" lang="en-GB" b="1" i="0" u="none" strike="noStrike" kern="1200" cap="none" spc="0" normalizeH="0" baseline="0" noProof="0" dirty="0">
                <a:ln>
                  <a:noFill/>
                </a:ln>
                <a:solidFill>
                  <a:prstClr val="black"/>
                </a:solidFill>
                <a:effectLst/>
                <a:uLnTx/>
                <a:uFillTx/>
                <a:latin typeface="Congenial" panose="02000503040000020004" pitchFamily="2" charset="0"/>
              </a:endParaRPr>
            </a:p>
          </p:txBody>
        </p:sp>
      </p:grpSp>
      <p:grpSp>
        <p:nvGrpSpPr>
          <p:cNvPr id="42" name="Group 41">
            <a:extLst>
              <a:ext uri="{FF2B5EF4-FFF2-40B4-BE49-F238E27FC236}">
                <a16:creationId xmlns:a16="http://schemas.microsoft.com/office/drawing/2014/main" id="{11E8EF74-0123-0859-4950-EDF6FA6A45E4}"/>
              </a:ext>
            </a:extLst>
          </p:cNvPr>
          <p:cNvGrpSpPr/>
          <p:nvPr/>
        </p:nvGrpSpPr>
        <p:grpSpPr>
          <a:xfrm>
            <a:off x="11963400" y="4177538"/>
            <a:ext cx="3191208" cy="2190465"/>
            <a:chOff x="11353521" y="4017536"/>
            <a:chExt cx="3015024" cy="2190465"/>
          </a:xfrm>
        </p:grpSpPr>
        <p:cxnSp>
          <p:nvCxnSpPr>
            <p:cNvPr id="40" name="Straight Connector 88">
              <a:extLst>
                <a:ext uri="{FF2B5EF4-FFF2-40B4-BE49-F238E27FC236}">
                  <a16:creationId xmlns:a16="http://schemas.microsoft.com/office/drawing/2014/main" id="{5A1DCB35-C1BE-FA62-DD12-00322B1B2026}"/>
                </a:ext>
              </a:extLst>
            </p:cNvPr>
            <p:cNvCxnSpPr>
              <a:cxnSpLocks/>
              <a:stCxn id="38" idx="1"/>
            </p:cNvCxnSpPr>
            <p:nvPr/>
          </p:nvCxnSpPr>
          <p:spPr>
            <a:xfrm flipV="1">
              <a:off x="12734036" y="4678698"/>
              <a:ext cx="0" cy="1116705"/>
            </a:xfrm>
            <a:prstGeom prst="line">
              <a:avLst/>
            </a:prstGeom>
            <a:ln w="57150">
              <a:solidFill>
                <a:srgbClr val="009999"/>
              </a:solidFill>
            </a:ln>
          </p:spPr>
          <p:style>
            <a:lnRef idx="1">
              <a:schemeClr val="dk1"/>
            </a:lnRef>
            <a:fillRef idx="0">
              <a:schemeClr val="dk1"/>
            </a:fillRef>
            <a:effectRef idx="0">
              <a:schemeClr val="dk1"/>
            </a:effectRef>
            <a:fontRef idx="minor">
              <a:schemeClr val="tx1"/>
            </a:fontRef>
          </p:style>
        </p:cxnSp>
        <p:sp>
          <p:nvSpPr>
            <p:cNvPr id="38" name="Left Brace 91">
              <a:extLst>
                <a:ext uri="{FF2B5EF4-FFF2-40B4-BE49-F238E27FC236}">
                  <a16:creationId xmlns:a16="http://schemas.microsoft.com/office/drawing/2014/main" id="{B72ECE63-EA16-73DB-3D27-86850ECD5E20}"/>
                </a:ext>
              </a:extLst>
            </p:cNvPr>
            <p:cNvSpPr/>
            <p:nvPr/>
          </p:nvSpPr>
          <p:spPr>
            <a:xfrm rot="5400000">
              <a:off x="12527737" y="5513343"/>
              <a:ext cx="412598" cy="976717"/>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TextBox 92">
              <a:extLst>
                <a:ext uri="{FF2B5EF4-FFF2-40B4-BE49-F238E27FC236}">
                  <a16:creationId xmlns:a16="http://schemas.microsoft.com/office/drawing/2014/main" id="{33A4A44C-D05F-A45E-046D-C33F2B546D31}"/>
                </a:ext>
              </a:extLst>
            </p:cNvPr>
            <p:cNvSpPr txBox="1"/>
            <p:nvPr/>
          </p:nvSpPr>
          <p:spPr>
            <a:xfrm>
              <a:off x="11353521" y="4017536"/>
              <a:ext cx="3015024" cy="646331"/>
            </a:xfrm>
            <a:prstGeom prst="rect">
              <a:avLst/>
            </a:prstGeom>
            <a:solidFill>
              <a:srgbClr val="F8CBA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ongenial" panose="02000503040000020004" pitchFamily="2" charset="0"/>
                </a:rPr>
                <a:t>Nombre de semaines avec des </a:t>
              </a:r>
              <a:r>
                <a:rPr kumimoji="0" lang="en-US" b="1" i="0" u="none" strike="noStrike" kern="1200" cap="none" spc="0" normalizeH="0" baseline="0" noProof="0" dirty="0" err="1">
                  <a:ln>
                    <a:noFill/>
                  </a:ln>
                  <a:solidFill>
                    <a:prstClr val="black"/>
                  </a:solidFill>
                  <a:effectLst/>
                  <a:uLnTx/>
                  <a:uFillTx/>
                  <a:latin typeface="Congenial" panose="02000503040000020004" pitchFamily="2" charset="0"/>
                </a:rPr>
                <a:t>cas</a:t>
              </a:r>
              <a:r>
                <a:rPr kumimoji="0" lang="en-US" b="1" i="0" u="none" strike="noStrike" kern="1200" cap="none" spc="0" normalizeH="0" baseline="0" noProof="0" dirty="0">
                  <a:ln>
                    <a:noFill/>
                  </a:ln>
                  <a:solidFill>
                    <a:prstClr val="black"/>
                  </a:solidFill>
                  <a:effectLst/>
                  <a:uLnTx/>
                  <a:uFillTx/>
                  <a:latin typeface="Congenial" panose="02000503040000020004" pitchFamily="2" charset="0"/>
                </a:rPr>
                <a:t> </a:t>
              </a:r>
              <a:r>
                <a:rPr lang="en-US" b="1" dirty="0" err="1">
                  <a:solidFill>
                    <a:prstClr val="black"/>
                  </a:solidFill>
                  <a:latin typeface="Congenial" panose="02000503040000020004" pitchFamily="2" charset="0"/>
                </a:rPr>
                <a:t>testés</a:t>
              </a:r>
              <a:r>
                <a:rPr lang="en-US" b="1" dirty="0">
                  <a:solidFill>
                    <a:prstClr val="black"/>
                  </a:solidFill>
                  <a:latin typeface="Congenial" panose="02000503040000020004" pitchFamily="2" charset="0"/>
                </a:rPr>
                <a:t> +</a:t>
              </a:r>
              <a:endParaRPr kumimoji="0" lang="en-GB" b="1" i="0" u="none" strike="noStrike" kern="1200" cap="none" spc="0" normalizeH="0" baseline="0" noProof="0" dirty="0">
                <a:ln>
                  <a:noFill/>
                </a:ln>
                <a:solidFill>
                  <a:prstClr val="black"/>
                </a:solidFill>
                <a:effectLst/>
                <a:uLnTx/>
                <a:uFillTx/>
                <a:latin typeface="Congenial" panose="02000503040000020004" pitchFamily="2" charset="0"/>
              </a:endParaRPr>
            </a:p>
          </p:txBody>
        </p:sp>
      </p:grpSp>
      <p:grpSp>
        <p:nvGrpSpPr>
          <p:cNvPr id="44" name="Group 43">
            <a:extLst>
              <a:ext uri="{FF2B5EF4-FFF2-40B4-BE49-F238E27FC236}">
                <a16:creationId xmlns:a16="http://schemas.microsoft.com/office/drawing/2014/main" id="{86107418-E8A7-30B4-A87F-8EB84EAAF311}"/>
              </a:ext>
            </a:extLst>
          </p:cNvPr>
          <p:cNvGrpSpPr/>
          <p:nvPr/>
        </p:nvGrpSpPr>
        <p:grpSpPr>
          <a:xfrm>
            <a:off x="2863669" y="8630800"/>
            <a:ext cx="12496800" cy="1391361"/>
            <a:chOff x="2895600" y="8475342"/>
            <a:chExt cx="12496800" cy="1391361"/>
          </a:xfrm>
        </p:grpSpPr>
        <p:sp>
          <p:nvSpPr>
            <p:cNvPr id="11" name="Rectangle: Rounded Corners 10">
              <a:extLst>
                <a:ext uri="{FF2B5EF4-FFF2-40B4-BE49-F238E27FC236}">
                  <a16:creationId xmlns:a16="http://schemas.microsoft.com/office/drawing/2014/main" id="{21083187-23E8-DCE3-FBCC-D14DB3D09244}"/>
                </a:ext>
              </a:extLst>
            </p:cNvPr>
            <p:cNvSpPr/>
            <p:nvPr/>
          </p:nvSpPr>
          <p:spPr>
            <a:xfrm>
              <a:off x="3757055" y="8475342"/>
              <a:ext cx="10751442"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6BAAB8C8-5F81-9463-F08D-D972CDEC23B2}"/>
                </a:ext>
              </a:extLst>
            </p:cNvPr>
            <p:cNvSpPr txBox="1"/>
            <p:nvPr/>
          </p:nvSpPr>
          <p:spPr>
            <a:xfrm>
              <a:off x="2895600" y="8724378"/>
              <a:ext cx="12496800" cy="992579"/>
            </a:xfrm>
            <a:prstGeom prst="rect">
              <a:avLst/>
            </a:prstGeom>
            <a:noFill/>
          </p:spPr>
          <p:txBody>
            <a:bodyPr wrap="square" rtlCol="0">
              <a:spAutoFit/>
            </a:bodyPr>
            <a:lstStyle/>
            <a:p>
              <a:pPr algn="ctr">
                <a:spcAft>
                  <a:spcPts val="300"/>
                </a:spcAf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Ne pas modifier les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en</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-tête de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colonne</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a:p>
              <a:pPr algn="ctr">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l'exception</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du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numéro</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années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la période d'analyse</a:t>
              </a:r>
            </a:p>
          </p:txBody>
        </p:sp>
      </p:grpSp>
      <p:pic>
        <p:nvPicPr>
          <p:cNvPr id="46" name="Picture 45">
            <a:extLst>
              <a:ext uri="{FF2B5EF4-FFF2-40B4-BE49-F238E27FC236}">
                <a16:creationId xmlns:a16="http://schemas.microsoft.com/office/drawing/2014/main" id="{6550B275-8775-338A-BCF5-9614D515099A}"/>
              </a:ext>
            </a:extLst>
          </p:cNvPr>
          <p:cNvPicPr>
            <a:picLocks noChangeAspect="1"/>
          </p:cNvPicPr>
          <p:nvPr/>
        </p:nvPicPr>
        <p:blipFill>
          <a:blip r:embed="rId4"/>
          <a:stretch>
            <a:fillRect/>
          </a:stretch>
        </p:blipFill>
        <p:spPr>
          <a:xfrm>
            <a:off x="590549" y="6391043"/>
            <a:ext cx="17106900" cy="1905000"/>
          </a:xfrm>
          <a:prstGeom prst="rect">
            <a:avLst/>
          </a:prstGeom>
        </p:spPr>
      </p:pic>
      <p:grpSp>
        <p:nvGrpSpPr>
          <p:cNvPr id="24" name="Group 23">
            <a:extLst>
              <a:ext uri="{FF2B5EF4-FFF2-40B4-BE49-F238E27FC236}">
                <a16:creationId xmlns:a16="http://schemas.microsoft.com/office/drawing/2014/main" id="{10335158-E181-3B2C-5294-8265145FE7D8}"/>
              </a:ext>
            </a:extLst>
          </p:cNvPr>
          <p:cNvGrpSpPr/>
          <p:nvPr/>
        </p:nvGrpSpPr>
        <p:grpSpPr>
          <a:xfrm>
            <a:off x="9925457" y="5280019"/>
            <a:ext cx="1449715" cy="1110400"/>
            <a:chOff x="9925457" y="5280019"/>
            <a:chExt cx="1449715" cy="1110400"/>
          </a:xfrm>
        </p:grpSpPr>
        <p:sp>
          <p:nvSpPr>
            <p:cNvPr id="31" name="Left Brace 81">
              <a:extLst>
                <a:ext uri="{FF2B5EF4-FFF2-40B4-BE49-F238E27FC236}">
                  <a16:creationId xmlns:a16="http://schemas.microsoft.com/office/drawing/2014/main" id="{35CFE7EE-9198-EC4E-DFCA-254007DF5EDF}"/>
                </a:ext>
              </a:extLst>
            </p:cNvPr>
            <p:cNvSpPr/>
            <p:nvPr/>
          </p:nvSpPr>
          <p:spPr>
            <a:xfrm rot="5400000">
              <a:off x="10493393" y="5553190"/>
              <a:ext cx="314324" cy="1360134"/>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TextBox 18">
              <a:extLst>
                <a:ext uri="{FF2B5EF4-FFF2-40B4-BE49-F238E27FC236}">
                  <a16:creationId xmlns:a16="http://schemas.microsoft.com/office/drawing/2014/main" id="{F1D381F1-0B0B-78CE-5811-3345A90EE620}"/>
                </a:ext>
              </a:extLst>
            </p:cNvPr>
            <p:cNvSpPr txBox="1"/>
            <p:nvPr/>
          </p:nvSpPr>
          <p:spPr>
            <a:xfrm>
              <a:off x="9925457" y="5280019"/>
              <a:ext cx="1449715" cy="646330"/>
            </a:xfrm>
            <a:prstGeom prst="rect">
              <a:avLst/>
            </a:prstGeom>
            <a:solidFill>
              <a:srgbClr val="8EA9D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ongenial" panose="02000503040000020004" pitchFamily="2" charset="0"/>
                </a:rPr>
                <a:t>Nombre de </a:t>
              </a:r>
              <a:r>
                <a:rPr lang="en-GB" b="1" dirty="0" err="1">
                  <a:solidFill>
                    <a:prstClr val="black"/>
                  </a:solidFill>
                  <a:latin typeface="Congenial" panose="02000503040000020004" pitchFamily="2" charset="0"/>
                </a:rPr>
                <a:t>cas</a:t>
              </a:r>
              <a:r>
                <a:rPr lang="en-GB" b="1" dirty="0">
                  <a:solidFill>
                    <a:prstClr val="black"/>
                  </a:solidFill>
                  <a:latin typeface="Congenial" panose="02000503040000020004" pitchFamily="2" charset="0"/>
                </a:rPr>
                <a:t> </a:t>
              </a:r>
              <a:r>
                <a:rPr kumimoji="0" lang="en-GB" b="1" i="0" u="none" strike="noStrike" kern="1200" cap="none" spc="0" normalizeH="0" baseline="0" noProof="0" dirty="0" err="1">
                  <a:ln>
                    <a:noFill/>
                  </a:ln>
                  <a:solidFill>
                    <a:prstClr val="black"/>
                  </a:solidFill>
                  <a:effectLst/>
                  <a:uLnTx/>
                  <a:uFillTx/>
                  <a:latin typeface="Congenial" panose="02000503040000020004" pitchFamily="2" charset="0"/>
                </a:rPr>
                <a:t>testés</a:t>
              </a:r>
              <a:r>
                <a:rPr kumimoji="0" lang="en-GB" b="1" i="0" u="none" strike="noStrike" kern="1200" cap="none" spc="0" normalizeH="0" baseline="0" noProof="0" dirty="0">
                  <a:ln>
                    <a:noFill/>
                  </a:ln>
                  <a:solidFill>
                    <a:prstClr val="black"/>
                  </a:solidFill>
                  <a:effectLst/>
                  <a:uLnTx/>
                  <a:uFillTx/>
                  <a:latin typeface="Congenial" panose="02000503040000020004" pitchFamily="2" charset="0"/>
                </a:rPr>
                <a:t> +</a:t>
              </a:r>
            </a:p>
          </p:txBody>
        </p:sp>
      </p:grpSp>
      <p:sp>
        <p:nvSpPr>
          <p:cNvPr id="32" name="Slide Number Placeholder 31">
            <a:extLst>
              <a:ext uri="{FF2B5EF4-FFF2-40B4-BE49-F238E27FC236}">
                <a16:creationId xmlns:a16="http://schemas.microsoft.com/office/drawing/2014/main" id="{99C80D8B-4CE3-21ED-28A2-602F1686BF0B}"/>
              </a:ext>
            </a:extLst>
          </p:cNvPr>
          <p:cNvSpPr>
            <a:spLocks noGrp="1"/>
          </p:cNvSpPr>
          <p:nvPr>
            <p:ph type="sldNum" sz="quarter" idx="7"/>
          </p:nvPr>
        </p:nvSpPr>
        <p:spPr/>
        <p:txBody>
          <a:bodyPr/>
          <a:lstStyle/>
          <a:p>
            <a:fld id="{B6F15528-21DE-4FAA-801E-634DDDAF4B2B}" type="slidenum">
              <a:rPr lang="en-US" smtClean="0"/>
              <a:t>21</a:t>
            </a:fld>
            <a:endParaRPr lang="en-US"/>
          </a:p>
        </p:txBody>
      </p:sp>
    </p:spTree>
    <p:extLst>
      <p:ext uri="{BB962C8B-B14F-4D97-AF65-F5344CB8AC3E}">
        <p14:creationId xmlns:p14="http://schemas.microsoft.com/office/powerpoint/2010/main" val="3932401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406451D-F091-6FF8-9A19-0481E581F717}"/>
              </a:ext>
            </a:extLst>
          </p:cNvPr>
          <p:cNvSpPr/>
          <p:nvPr/>
        </p:nvSpPr>
        <p:spPr>
          <a:xfrm>
            <a:off x="1653611" y="1842988"/>
            <a:ext cx="14729389" cy="1060669"/>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143000" y="-1686292"/>
            <a:ext cx="14173199"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71640" y="522037"/>
            <a:ext cx="1235855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Personnalisation de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la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période d'</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analyse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5" name="ZoneTexte 59">
            <a:extLst>
              <a:ext uri="{FF2B5EF4-FFF2-40B4-BE49-F238E27FC236}">
                <a16:creationId xmlns:a16="http://schemas.microsoft.com/office/drawing/2014/main" id="{B72C04F2-E2C2-BBD3-1001-1963211DC230}"/>
              </a:ext>
            </a:extLst>
          </p:cNvPr>
          <p:cNvSpPr txBox="1"/>
          <p:nvPr/>
        </p:nvSpPr>
        <p:spPr>
          <a:xfrm>
            <a:off x="1930400" y="2774499"/>
            <a:ext cx="16992600" cy="4585871"/>
          </a:xfrm>
          <a:prstGeom prst="rect">
            <a:avLst/>
          </a:prstGeom>
          <a:noFill/>
        </p:spPr>
        <p:txBody>
          <a:bodyPr wrap="square" rtlCol="0">
            <a:spAutoFit/>
          </a:bodyPr>
          <a:lstStyle/>
          <a:p>
            <a:pPr>
              <a:spcAft>
                <a:spcPts val="600"/>
              </a:spcAft>
              <a:buClr>
                <a:srgbClr val="009999"/>
              </a:buClr>
              <a:defRPr/>
            </a:pPr>
            <a:endPar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spcAft>
                <a:spcPts val="1200"/>
              </a:spcAft>
              <a:buClr>
                <a:srgbClr val="009999"/>
              </a:buClr>
              <a:buBlip>
                <a:blip r:embed="rId3"/>
              </a:buBlip>
              <a:defRPr/>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Si votre période d'analyse = 5 ans</a:t>
            </a:r>
          </a:p>
          <a:p>
            <a:pPr marL="1371600" lvl="2" indent="-457200">
              <a:spcAft>
                <a:spcPts val="1200"/>
              </a:spcAft>
              <a:buClr>
                <a:srgbClr val="009999"/>
              </a:buClr>
              <a:buFont typeface="Arial" panose="020B0604020202020204" pitchFamily="34" charset="0"/>
              <a:buChar char="•"/>
              <a:defRPr/>
            </a:pPr>
            <a:r>
              <a:rPr lang="en-GB" sz="2800" dirty="0">
                <a:solidFill>
                  <a:schemeClr val="tx1">
                    <a:lumMod val="95000"/>
                    <a:lumOff val="5000"/>
                  </a:schemeClr>
                </a:solidFill>
                <a:latin typeface="Atkinson Hyperlegible Bold" panose="020B0604020202020204" charset="0"/>
              </a:rPr>
              <a:t>Modifier les numéros d'année dans l'en-tête des colonnes</a:t>
            </a:r>
          </a:p>
          <a:p>
            <a:pPr>
              <a:spcAft>
                <a:spcPts val="600"/>
              </a:spcAft>
              <a:buClr>
                <a:srgbClr val="009999"/>
              </a:buClr>
              <a:defRPr/>
            </a:pPr>
            <a:endParaRPr lang="en-GB" sz="2800" b="1" dirty="0">
              <a:solidFill>
                <a:prstClr val="black"/>
              </a:solidFill>
              <a:latin typeface="Atkinson Hyperlegible" panose="020B0604020202020204" charset="0"/>
            </a:endParaRPr>
          </a:p>
          <a:p>
            <a:pPr marL="457200" indent="-457200">
              <a:spcAft>
                <a:spcPts val="1200"/>
              </a:spcAft>
              <a:buClr>
                <a:srgbClr val="009999"/>
              </a:buClr>
              <a:buBlip>
                <a:blip r:embed="rId3"/>
              </a:buBlip>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Si </a:t>
            </a:r>
            <a:r>
              <a:rPr lang="en-GB"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votre</a:t>
            </a: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période d'analyse </a:t>
            </a:r>
            <a:r>
              <a:rPr lang="en-GB"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est</a:t>
            </a: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&gt; 5 ans </a:t>
            </a:r>
          </a:p>
          <a:p>
            <a:pPr marL="1371600" lvl="2" indent="-45720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Bold" panose="020B0604020202020204" charset="0"/>
              </a:rPr>
              <a:t>Ajouter des années en ajoutant des colonnes </a:t>
            </a:r>
            <a:r>
              <a:rPr lang="en-GB" sz="2800" dirty="0">
                <a:solidFill>
                  <a:prstClr val="black"/>
                </a:solidFill>
                <a:latin typeface="Atkinson Hyperlegible" panose="020B0604020202020204" charset="0"/>
              </a:rPr>
              <a:t>:</a:t>
            </a:r>
          </a:p>
          <a:p>
            <a:pPr marL="2286000" lvl="4" indent="-457200">
              <a:spcAft>
                <a:spcPts val="1200"/>
              </a:spcAft>
              <a:buClr>
                <a:srgbClr val="009999"/>
              </a:buClr>
              <a:buFont typeface="Courier New" panose="02070309020205020404" pitchFamily="49" charset="0"/>
              <a:buChar char="o"/>
            </a:pPr>
            <a:r>
              <a:rPr lang="en-GB" sz="2800" dirty="0">
                <a:latin typeface="Atkinson Hyperlegible" panose="020B0604020202020204" charset="0"/>
              </a:rPr>
              <a:t>Ajoutez autant de colonnes que </a:t>
            </a:r>
            <a:r>
              <a:rPr lang="en-GB" sz="2800" dirty="0" err="1">
                <a:latin typeface="Atkinson Hyperlegible" panose="020B0604020202020204" charset="0"/>
              </a:rPr>
              <a:t>nécessaire</a:t>
            </a:r>
            <a:endParaRPr lang="en-GB" sz="2800" dirty="0">
              <a:latin typeface="Atkinson Hyperlegible" panose="020B0604020202020204" charset="0"/>
            </a:endParaRPr>
          </a:p>
          <a:p>
            <a:pPr marL="2286000" lvl="4" indent="-457200">
              <a:spcAft>
                <a:spcPts val="1200"/>
              </a:spcAft>
              <a:buClr>
                <a:srgbClr val="009999"/>
              </a:buClr>
              <a:buFont typeface="Courier New" panose="02070309020205020404" pitchFamily="49" charset="0"/>
              <a:buChar char="o"/>
            </a:pPr>
            <a:r>
              <a:rPr lang="en-GB" sz="2800" dirty="0">
                <a:solidFill>
                  <a:schemeClr val="tx1">
                    <a:lumMod val="95000"/>
                    <a:lumOff val="5000"/>
                  </a:schemeClr>
                </a:solidFill>
                <a:latin typeface="Atkinson Hyperlegible Bold" panose="020B0604020202020204" charset="0"/>
              </a:rPr>
              <a:t>Suivez scrupuleusement le modèle pour étiqueter chaque colonne</a:t>
            </a:r>
          </a:p>
        </p:txBody>
      </p:sp>
      <p:sp>
        <p:nvSpPr>
          <p:cNvPr id="10" name="TextBox 9">
            <a:extLst>
              <a:ext uri="{FF2B5EF4-FFF2-40B4-BE49-F238E27FC236}">
                <a16:creationId xmlns:a16="http://schemas.microsoft.com/office/drawing/2014/main" id="{C2E6DAFD-1207-19CC-DBBC-DEF94BAE954E}"/>
              </a:ext>
            </a:extLst>
          </p:cNvPr>
          <p:cNvSpPr txBox="1"/>
          <p:nvPr/>
        </p:nvSpPr>
        <p:spPr>
          <a:xfrm>
            <a:off x="1653610" y="2184754"/>
            <a:ext cx="14729389" cy="521632"/>
          </a:xfrm>
          <a:prstGeom prst="rect">
            <a:avLst/>
          </a:prstGeom>
          <a:noFill/>
        </p:spPr>
        <p:txBody>
          <a:bodyPr wrap="square">
            <a:spAutoFit/>
          </a:bodyPr>
          <a:lstStyle/>
          <a:p>
            <a:pPr algn="ctr">
              <a:spcAft>
                <a:spcPts val="600"/>
              </a:spcAft>
              <a:buClr>
                <a:srgbClr val="009999"/>
              </a:buClr>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Par défaut, le modèle de données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est</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pour 5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ans</a:t>
            </a:r>
            <a:endPar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7" name="Group 16">
            <a:extLst>
              <a:ext uri="{FF2B5EF4-FFF2-40B4-BE49-F238E27FC236}">
                <a16:creationId xmlns:a16="http://schemas.microsoft.com/office/drawing/2014/main" id="{BF54B46D-DE56-4A21-5C91-C6D4F21CEA7A}"/>
              </a:ext>
            </a:extLst>
          </p:cNvPr>
          <p:cNvGrpSpPr/>
          <p:nvPr/>
        </p:nvGrpSpPr>
        <p:grpSpPr>
          <a:xfrm>
            <a:off x="492697" y="7383345"/>
            <a:ext cx="17569245" cy="2553136"/>
            <a:chOff x="492697" y="7383345"/>
            <a:chExt cx="17569245" cy="2553136"/>
          </a:xfrm>
        </p:grpSpPr>
        <p:grpSp>
          <p:nvGrpSpPr>
            <p:cNvPr id="9" name="Group 8">
              <a:extLst>
                <a:ext uri="{FF2B5EF4-FFF2-40B4-BE49-F238E27FC236}">
                  <a16:creationId xmlns:a16="http://schemas.microsoft.com/office/drawing/2014/main" id="{0DF304A0-2199-FD1E-FF3C-FBCB9939A665}"/>
                </a:ext>
              </a:extLst>
            </p:cNvPr>
            <p:cNvGrpSpPr/>
            <p:nvPr/>
          </p:nvGrpSpPr>
          <p:grpSpPr>
            <a:xfrm>
              <a:off x="492697" y="7383345"/>
              <a:ext cx="17569245" cy="2553136"/>
              <a:chOff x="492697" y="7383345"/>
              <a:chExt cx="17569245" cy="2553136"/>
            </a:xfrm>
          </p:grpSpPr>
          <p:sp>
            <p:nvSpPr>
              <p:cNvPr id="8" name="ZoneTexte 49">
                <a:extLst>
                  <a:ext uri="{FF2B5EF4-FFF2-40B4-BE49-F238E27FC236}">
                    <a16:creationId xmlns:a16="http://schemas.microsoft.com/office/drawing/2014/main" id="{4204FFCC-0B3A-6EAC-6694-22E41EA5A759}"/>
                  </a:ext>
                </a:extLst>
              </p:cNvPr>
              <p:cNvSpPr txBox="1"/>
              <p:nvPr/>
            </p:nvSpPr>
            <p:spPr>
              <a:xfrm>
                <a:off x="492697" y="8749300"/>
                <a:ext cx="6472560" cy="1015663"/>
              </a:xfrm>
              <a:prstGeom prst="rect">
                <a:avLst/>
              </a:prstGeom>
              <a:noFill/>
            </p:spPr>
            <p:txBody>
              <a:bodyPr wrap="square" rtlCol="0">
                <a:spAutoFit/>
              </a:bodyPr>
              <a:lstStyle/>
              <a:p>
                <a:pPr algn="ctr">
                  <a:buClr>
                    <a:srgbClr val="009999"/>
                  </a:buClr>
                </a:pPr>
                <a:r>
                  <a:rPr lang="en-GB" sz="2800" dirty="0" err="1">
                    <a:latin typeface="Atkinson Hyperlegible"/>
                  </a:rPr>
                  <a:t>Varaible</a:t>
                </a:r>
                <a:r>
                  <a:rPr lang="en-GB" sz="2800" dirty="0">
                    <a:latin typeface="Atkinson Hyperlegible"/>
                  </a:rPr>
                  <a:t> </a:t>
                </a:r>
                <a:r>
                  <a:rPr lang="en-GB" sz="2800" dirty="0" err="1">
                    <a:latin typeface="Atkinson Hyperlegible"/>
                  </a:rPr>
                  <a:t>nombre</a:t>
                </a:r>
                <a:r>
                  <a:rPr lang="en-GB" sz="2800" dirty="0">
                    <a:latin typeface="Atkinson Hyperlegible"/>
                  </a:rPr>
                  <a:t> de cas</a:t>
                </a:r>
              </a:p>
              <a:p>
                <a:pPr algn="ctr">
                  <a:buClr>
                    <a:srgbClr val="009999"/>
                  </a:buClr>
                </a:pPr>
                <a:r>
                  <a:rPr lang="en-GB" sz="3200" b="1" dirty="0" err="1">
                    <a:latin typeface="Congenial" panose="02000503040000020004" pitchFamily="2" charset="0"/>
                  </a:rPr>
                  <a:t>c_a_AAAA</a:t>
                </a:r>
                <a:endParaRPr lang="en-GB" sz="3200" b="1" dirty="0">
                  <a:latin typeface="Congenial" panose="02000503040000020004" pitchFamily="2" charset="0"/>
                </a:endParaRPr>
              </a:p>
            </p:txBody>
          </p:sp>
          <p:sp>
            <p:nvSpPr>
              <p:cNvPr id="13" name="ZoneTexte 54">
                <a:extLst>
                  <a:ext uri="{FF2B5EF4-FFF2-40B4-BE49-F238E27FC236}">
                    <a16:creationId xmlns:a16="http://schemas.microsoft.com/office/drawing/2014/main" id="{C6C8D805-98D1-90CA-6188-2D0341088FF7}"/>
                  </a:ext>
                </a:extLst>
              </p:cNvPr>
              <p:cNvSpPr txBox="1"/>
              <p:nvPr/>
            </p:nvSpPr>
            <p:spPr>
              <a:xfrm>
                <a:off x="5907720" y="9413261"/>
                <a:ext cx="6472560" cy="523220"/>
              </a:xfrm>
              <a:prstGeom prst="rect">
                <a:avLst/>
              </a:prstGeom>
              <a:noFill/>
            </p:spPr>
            <p:txBody>
              <a:bodyPr wrap="square" rtlCol="0">
                <a:spAutoFit/>
              </a:bodyPr>
              <a:lstStyle/>
              <a:p>
                <a:pPr algn="ctr"/>
                <a:r>
                  <a:rPr lang="en-GB" sz="2800" dirty="0">
                    <a:latin typeface="Atkinson Hyperlegible"/>
                  </a:rPr>
                  <a:t>Modèle GTFCC, 5 ans </a:t>
                </a:r>
              </a:p>
            </p:txBody>
          </p:sp>
          <p:sp>
            <p:nvSpPr>
              <p:cNvPr id="14" name="ZoneTexte 55">
                <a:extLst>
                  <a:ext uri="{FF2B5EF4-FFF2-40B4-BE49-F238E27FC236}">
                    <a16:creationId xmlns:a16="http://schemas.microsoft.com/office/drawing/2014/main" id="{5BF951F5-E84B-DB81-CD9B-E7290773B977}"/>
                  </a:ext>
                </a:extLst>
              </p:cNvPr>
              <p:cNvSpPr txBox="1"/>
              <p:nvPr/>
            </p:nvSpPr>
            <p:spPr>
              <a:xfrm>
                <a:off x="11589382" y="9361756"/>
                <a:ext cx="6472560" cy="523220"/>
              </a:xfrm>
              <a:prstGeom prst="rect">
                <a:avLst/>
              </a:prstGeom>
              <a:noFill/>
            </p:spPr>
            <p:txBody>
              <a:bodyPr wrap="square" rtlCol="0">
                <a:spAutoFit/>
              </a:bodyPr>
              <a:lstStyle/>
              <a:p>
                <a:pPr algn="ctr"/>
                <a:r>
                  <a:rPr lang="en-GB" sz="2800" dirty="0">
                    <a:latin typeface="Atkinson Hyperlegible"/>
                  </a:rPr>
                  <a:t>Modèle personnalisé, 8 ans </a:t>
                </a:r>
              </a:p>
            </p:txBody>
          </p:sp>
          <p:pic>
            <p:nvPicPr>
              <p:cNvPr id="11" name="Picture 10">
                <a:extLst>
                  <a:ext uri="{FF2B5EF4-FFF2-40B4-BE49-F238E27FC236}">
                    <a16:creationId xmlns:a16="http://schemas.microsoft.com/office/drawing/2014/main" id="{AEC517E7-B1A7-8731-321A-D2CAD12735B4}"/>
                  </a:ext>
                </a:extLst>
              </p:cNvPr>
              <p:cNvPicPr>
                <a:picLocks noChangeAspect="1"/>
              </p:cNvPicPr>
              <p:nvPr/>
            </p:nvPicPr>
            <p:blipFill>
              <a:blip r:embed="rId4"/>
              <a:stretch>
                <a:fillRect/>
              </a:stretch>
            </p:blipFill>
            <p:spPr>
              <a:xfrm>
                <a:off x="914400" y="7383345"/>
                <a:ext cx="5662508" cy="1314450"/>
              </a:xfrm>
              <a:prstGeom prst="rect">
                <a:avLst/>
              </a:prstGeom>
            </p:spPr>
          </p:pic>
          <p:sp>
            <p:nvSpPr>
              <p:cNvPr id="12" name="TextBox 11">
                <a:extLst>
                  <a:ext uri="{FF2B5EF4-FFF2-40B4-BE49-F238E27FC236}">
                    <a16:creationId xmlns:a16="http://schemas.microsoft.com/office/drawing/2014/main" id="{CD22BFD1-755B-3F0B-4318-2B5DEC4882DD}"/>
                  </a:ext>
                </a:extLst>
              </p:cNvPr>
              <p:cNvSpPr txBox="1"/>
              <p:nvPr/>
            </p:nvSpPr>
            <p:spPr>
              <a:xfrm>
                <a:off x="2087504" y="7635810"/>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grpSp>
        <p:pic>
          <p:nvPicPr>
            <p:cNvPr id="16" name="Picture 15">
              <a:extLst>
                <a:ext uri="{FF2B5EF4-FFF2-40B4-BE49-F238E27FC236}">
                  <a16:creationId xmlns:a16="http://schemas.microsoft.com/office/drawing/2014/main" id="{3F22DDA4-686B-0EE2-FB61-F40A3597D91C}"/>
                </a:ext>
              </a:extLst>
            </p:cNvPr>
            <p:cNvPicPr>
              <a:picLocks noChangeAspect="1"/>
            </p:cNvPicPr>
            <p:nvPr/>
          </p:nvPicPr>
          <p:blipFill>
            <a:blip r:embed="rId5"/>
            <a:stretch>
              <a:fillRect/>
            </a:stretch>
          </p:blipFill>
          <p:spPr>
            <a:xfrm>
              <a:off x="7198112" y="7635810"/>
              <a:ext cx="4086225" cy="1181100"/>
            </a:xfrm>
            <a:prstGeom prst="rect">
              <a:avLst/>
            </a:prstGeom>
          </p:spPr>
        </p:pic>
        <p:pic>
          <p:nvPicPr>
            <p:cNvPr id="18" name="Picture 17">
              <a:extLst>
                <a:ext uri="{FF2B5EF4-FFF2-40B4-BE49-F238E27FC236}">
                  <a16:creationId xmlns:a16="http://schemas.microsoft.com/office/drawing/2014/main" id="{6C810B82-6EDE-C190-3111-58E69963C857}"/>
                </a:ext>
              </a:extLst>
            </p:cNvPr>
            <p:cNvPicPr>
              <a:picLocks noChangeAspect="1"/>
            </p:cNvPicPr>
            <p:nvPr/>
          </p:nvPicPr>
          <p:blipFill>
            <a:blip r:embed="rId6"/>
            <a:stretch>
              <a:fillRect/>
            </a:stretch>
          </p:blipFill>
          <p:spPr>
            <a:xfrm>
              <a:off x="11701008" y="7645836"/>
              <a:ext cx="6143625" cy="1181100"/>
            </a:xfrm>
            <a:prstGeom prst="rect">
              <a:avLst/>
            </a:prstGeom>
          </p:spPr>
        </p:pic>
      </p:grpSp>
      <p:sp>
        <p:nvSpPr>
          <p:cNvPr id="19" name="Slide Number Placeholder 18">
            <a:extLst>
              <a:ext uri="{FF2B5EF4-FFF2-40B4-BE49-F238E27FC236}">
                <a16:creationId xmlns:a16="http://schemas.microsoft.com/office/drawing/2014/main" id="{7821D41C-3669-155C-B83F-73DEC4DF5790}"/>
              </a:ext>
            </a:extLst>
          </p:cNvPr>
          <p:cNvSpPr>
            <a:spLocks noGrp="1"/>
          </p:cNvSpPr>
          <p:nvPr>
            <p:ph type="sldNum" sz="quarter" idx="7"/>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3431496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447799" y="-2009228"/>
            <a:ext cx="105918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37205" y="495300"/>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9A6A9A3E-51AD-F7BB-CA57-74D2DBAC9399}"/>
              </a:ext>
            </a:extLst>
          </p:cNvPr>
          <p:cNvGrpSpPr/>
          <p:nvPr/>
        </p:nvGrpSpPr>
        <p:grpSpPr>
          <a:xfrm>
            <a:off x="-762001" y="3086100"/>
            <a:ext cx="17797679" cy="5638800"/>
            <a:chOff x="-762000" y="3086100"/>
            <a:chExt cx="17221200" cy="5638800"/>
          </a:xfrm>
        </p:grpSpPr>
        <p:sp>
          <p:nvSpPr>
            <p:cNvPr id="9" name="Freeform 4">
              <a:extLst>
                <a:ext uri="{FF2B5EF4-FFF2-40B4-BE49-F238E27FC236}">
                  <a16:creationId xmlns:a16="http://schemas.microsoft.com/office/drawing/2014/main" id="{90A5988B-BF63-F2E3-4D2B-0D5F88AC06B0}"/>
                </a:ext>
              </a:extLst>
            </p:cNvPr>
            <p:cNvSpPr/>
            <p:nvPr/>
          </p:nvSpPr>
          <p:spPr>
            <a:xfrm>
              <a:off x="-762000" y="3086100"/>
              <a:ext cx="17221200" cy="563880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291890" y="3086100"/>
              <a:ext cx="1074101" cy="56388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252321" y="3674120"/>
            <a:ext cx="15435479" cy="4462760"/>
          </a:xfrm>
          <a:prstGeom prst="rect">
            <a:avLst/>
          </a:prstGeom>
          <a:noFill/>
        </p:spPr>
        <p:txBody>
          <a:bodyPr wrap="square" rtlCol="0">
            <a:spAutoFit/>
          </a:bodyPr>
          <a:lstStyle/>
          <a:p>
            <a:pPr lvl="0">
              <a:spcAft>
                <a:spcPts val="2400"/>
              </a:spcAft>
              <a:defRPr/>
            </a:pPr>
            <a:r>
              <a:rPr lang="en-US" sz="3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Préparation</a:t>
            </a:r>
            <a:r>
              <a:rPr lang="en-US" sz="3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des données </a:t>
            </a:r>
          </a:p>
          <a:p>
            <a:pPr marL="457200" lvl="0" indent="-457200">
              <a:spcAft>
                <a:spcPts val="2400"/>
              </a:spcAft>
              <a:buBlip>
                <a:blip r:embed="rId3"/>
              </a:buBlip>
              <a:defRPr/>
            </a:pPr>
            <a:r>
              <a:rPr lang="en-US" sz="2800" dirty="0">
                <a:solidFill>
                  <a:prstClr val="black"/>
                </a:solidFill>
                <a:latin typeface="Atkinson Hyperlegible" panose="020B0604020202020204" charset="0"/>
              </a:rPr>
              <a:t>Déterminer la </a:t>
            </a:r>
            <a:r>
              <a:rPr lang="en-US" sz="2800" dirty="0">
                <a:solidFill>
                  <a:srgbClr val="009999"/>
                </a:solidFill>
                <a:latin typeface="Atkinson Hyperlegible Bold" panose="020B0604020202020204" charset="0"/>
              </a:rPr>
              <a:t>période d'analyse </a:t>
            </a:r>
            <a:r>
              <a:rPr lang="en-US" sz="2800" dirty="0">
                <a:solidFill>
                  <a:prstClr val="black"/>
                </a:solidFill>
                <a:latin typeface="Atkinson Hyperlegible" panose="020B0604020202020204" charset="0"/>
              </a:rPr>
              <a:t>et le </a:t>
            </a:r>
            <a:r>
              <a:rPr lang="en-US" sz="2800" dirty="0">
                <a:solidFill>
                  <a:srgbClr val="009999"/>
                </a:solidFill>
                <a:latin typeface="Atkinson Hyperlegible Bold" panose="020B0604020202020204" charset="0"/>
              </a:rPr>
              <a:t>niveau géographique </a:t>
            </a:r>
            <a:r>
              <a:rPr lang="en-US" sz="2800" dirty="0">
                <a:solidFill>
                  <a:prstClr val="black"/>
                </a:solidFill>
                <a:latin typeface="Atkinson Hyperlegible" panose="020B0604020202020204" charset="0"/>
              </a:rPr>
              <a:t>des PAMIs </a:t>
            </a:r>
          </a:p>
          <a:p>
            <a:pPr marL="457200" lvl="0" indent="-457200">
              <a:spcAft>
                <a:spcPts val="2400"/>
              </a:spcAft>
              <a:buBlip>
                <a:blip r:embed="rId3"/>
              </a:buBlip>
              <a:defRPr/>
            </a:pPr>
            <a:r>
              <a:rPr lang="en-US" sz="2800" dirty="0">
                <a:solidFill>
                  <a:prstClr val="black"/>
                </a:solidFill>
                <a:latin typeface="Atkinson Hyperlegible" panose="020B0604020202020204" charset="0"/>
              </a:rPr>
              <a:t>Compiler les </a:t>
            </a:r>
            <a:r>
              <a:rPr lang="en-US" sz="2800" dirty="0">
                <a:solidFill>
                  <a:srgbClr val="009999"/>
                </a:solidFill>
                <a:latin typeface="Atkinson Hyperlegible Bold" panose="020B0604020202020204" charset="0"/>
              </a:rPr>
              <a:t>données </a:t>
            </a:r>
            <a:r>
              <a:rPr lang="en-US" sz="2800" dirty="0" err="1">
                <a:solidFill>
                  <a:srgbClr val="009999"/>
                </a:solidFill>
                <a:latin typeface="Atkinson Hyperlegible Bold" panose="020B0604020202020204" charset="0"/>
              </a:rPr>
              <a:t>rétrospectives</a:t>
            </a:r>
            <a:r>
              <a:rPr lang="en-US" sz="2800" dirty="0">
                <a:solidFill>
                  <a:srgbClr val="009999"/>
                </a:solidFill>
                <a:latin typeface="Atkinson Hyperlegible Bold" panose="020B0604020202020204" charset="0"/>
              </a:rPr>
              <a:t> de surveillance </a:t>
            </a:r>
            <a:r>
              <a:rPr lang="en-US" sz="2800" dirty="0">
                <a:solidFill>
                  <a:prstClr val="black"/>
                </a:solidFill>
                <a:latin typeface="Atkinson Hyperlegible" panose="020B0604020202020204" charset="0"/>
              </a:rPr>
              <a:t>(données épidémiologiques et sur les tests) pour chaque unité géographique et pour chaque année de la période d'analyse</a:t>
            </a:r>
          </a:p>
          <a:p>
            <a:pPr marL="457200" lvl="0" indent="-457200">
              <a:spcAft>
                <a:spcPts val="2400"/>
              </a:spcAft>
              <a:buBlip>
                <a:blip r:embed="rId3"/>
              </a:buBlip>
              <a:defRPr/>
            </a:pPr>
            <a:r>
              <a:rPr lang="en-US" sz="2800" dirty="0">
                <a:solidFill>
                  <a:prstClr val="black"/>
                </a:solidFill>
                <a:latin typeface="Atkinson Hyperlegible" panose="020B0604020202020204" charset="0"/>
              </a:rPr>
              <a:t>Nettoyer les données et traiter les </a:t>
            </a:r>
            <a:r>
              <a:rPr lang="en-US" sz="2800" dirty="0">
                <a:solidFill>
                  <a:srgbClr val="009999"/>
                </a:solidFill>
                <a:latin typeface="Atkinson Hyperlegible Bold" panose="020B0604020202020204" charset="0"/>
              </a:rPr>
              <a:t>données manquantes</a:t>
            </a:r>
            <a:endParaRPr lang="en-US" sz="2800" dirty="0">
              <a:solidFill>
                <a:prstClr val="black"/>
              </a:solidFill>
              <a:latin typeface="Atkinson Hyperlegible" panose="020B0604020202020204" charset="0"/>
            </a:endParaRPr>
          </a:p>
          <a:p>
            <a:pPr marL="457200" lvl="0" indent="-457200">
              <a:spcAft>
                <a:spcPts val="2400"/>
              </a:spcAft>
              <a:buBlip>
                <a:blip r:embed="rId3"/>
              </a:buBlip>
              <a:defRPr/>
            </a:pPr>
            <a:r>
              <a:rPr lang="en-US" sz="2800" dirty="0">
                <a:solidFill>
                  <a:srgbClr val="009999"/>
                </a:solidFill>
                <a:latin typeface="Atkinson Hyperlegible Bold" panose="020B0604020202020204" charset="0"/>
              </a:rPr>
              <a:t>Formater les données à l'aide du modèle de données PAMI </a:t>
            </a:r>
            <a:r>
              <a:rPr lang="en-US" sz="2800" dirty="0">
                <a:solidFill>
                  <a:prstClr val="black"/>
                </a:solidFill>
                <a:latin typeface="Atkinson Hyperlegible" panose="020B0604020202020204" charset="0"/>
              </a:rPr>
              <a:t>afin que les calculs puissent être automatisés dans </a:t>
            </a:r>
            <a:r>
              <a:rPr lang="en-US" sz="2800" dirty="0" err="1">
                <a:solidFill>
                  <a:prstClr val="black"/>
                </a:solidFill>
                <a:latin typeface="Atkinson Hyperlegible" panose="020B0604020202020204" charset="0"/>
              </a:rPr>
              <a:t>l'outil</a:t>
            </a:r>
            <a:r>
              <a:rPr lang="en-US" sz="2800" dirty="0">
                <a:solidFill>
                  <a:prstClr val="black"/>
                </a:solidFill>
                <a:latin typeface="Atkinson Hyperlegible" panose="020B0604020202020204" charset="0"/>
              </a:rPr>
              <a:t> Excel</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ndParaRPr>
          </a:p>
        </p:txBody>
      </p:sp>
      <p:sp>
        <p:nvSpPr>
          <p:cNvPr id="2" name="Slide Number Placeholder 1">
            <a:extLst>
              <a:ext uri="{FF2B5EF4-FFF2-40B4-BE49-F238E27FC236}">
                <a16:creationId xmlns:a16="http://schemas.microsoft.com/office/drawing/2014/main" id="{69D6DA4E-0BEE-F89E-5CDB-1F2C6EA22A0C}"/>
              </a:ext>
            </a:extLst>
          </p:cNvPr>
          <p:cNvSpPr>
            <a:spLocks noGrp="1"/>
          </p:cNvSpPr>
          <p:nvPr>
            <p:ph type="sldNum" sz="quarter" idx="12"/>
          </p:nvPr>
        </p:nvSpPr>
        <p:spPr>
          <a:xfrm>
            <a:off x="15621000" y="9639300"/>
            <a:ext cx="2133600" cy="365125"/>
          </a:xfrm>
        </p:spPr>
        <p:txBody>
          <a:bodyPr/>
          <a:lstStyle/>
          <a:p>
            <a:fld id="{B6F15528-21DE-4FAA-801E-634DDDAF4B2B}" type="slidenum">
              <a:rPr lang="en-US" sz="1800" smtClean="0"/>
              <a:pPr/>
              <a:t>23</a:t>
            </a:fld>
            <a:endParaRPr lang="en-US" sz="1800" dirty="0"/>
          </a:p>
        </p:txBody>
      </p:sp>
    </p:spTree>
    <p:extLst>
      <p:ext uri="{BB962C8B-B14F-4D97-AF65-F5344CB8AC3E}">
        <p14:creationId xmlns:p14="http://schemas.microsoft.com/office/powerpoint/2010/main" val="892742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368623-5BBD-7D2B-73BE-EADFFAF6120B}"/>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1A3163BF-D98B-0F1B-06C9-7A3903005454}"/>
              </a:ext>
            </a:extLst>
          </p:cNvPr>
          <p:cNvSpPr>
            <a:spLocks noGrp="1"/>
          </p:cNvSpPr>
          <p:nvPr>
            <p:ph type="sldNum" sz="quarter" idx="12"/>
          </p:nvPr>
        </p:nvSpPr>
        <p:spPr/>
        <p:txBody>
          <a:bodyPr/>
          <a:lstStyle/>
          <a:p>
            <a:fld id="{64BE81A3-ADE1-4B8A-B1A6-4A8F0AD1777A}" type="slidenum">
              <a:rPr lang="en-GB" smtClean="0"/>
              <a:t>24</a:t>
            </a:fld>
            <a:endParaRPr lang="en-GB"/>
          </a:p>
        </p:txBody>
      </p:sp>
    </p:spTree>
    <p:extLst>
      <p:ext uri="{BB962C8B-B14F-4D97-AF65-F5344CB8AC3E}">
        <p14:creationId xmlns:p14="http://schemas.microsoft.com/office/powerpoint/2010/main" val="425753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75959" y="3162300"/>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865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343400" y="3411853"/>
            <a:ext cx="13409195" cy="532665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eu</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 être le problème si les unités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géographiques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PAMIs sont définies à un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niveau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géographique très "petit" ? </a:t>
            </a:r>
          </a:p>
          <a:p>
            <a:pPr marL="914400" lvl="1" indent="-514350">
              <a:lnSpc>
                <a:spcPct val="107000"/>
              </a:lnSpc>
              <a:spcAft>
                <a:spcPts val="1200"/>
              </a:spcAft>
              <a:buFont typeface="+mj-lt"/>
              <a:buAutoNum type="alphaLcParenR"/>
            </a:pPr>
            <a:r>
              <a:rPr lang="en-US" sz="2600" kern="100" dirty="0">
                <a:solidFill>
                  <a:schemeClr val="tx1">
                    <a:lumMod val="95000"/>
                    <a:lumOff val="5000"/>
                  </a:schemeClr>
                </a:solidFill>
                <a:latin typeface="Atkinson Hyperlegible" panose="020B0604020202020204" charset="0"/>
                <a:cs typeface="Arial" panose="020B0604020202020204" pitchFamily="34" charset="0"/>
              </a:rPr>
              <a:t>Le PNC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risque</a:t>
            </a:r>
            <a:r>
              <a:rPr lang="en-US" sz="2600" kern="100" dirty="0">
                <a:solidFill>
                  <a:schemeClr val="tx1">
                    <a:lumMod val="95000"/>
                    <a:lumOff val="5000"/>
                  </a:schemeClr>
                </a:solidFill>
                <a:latin typeface="Atkinson Hyperlegible" panose="020B0604020202020204" charset="0"/>
                <a:cs typeface="Arial" panose="020B0604020202020204" pitchFamily="34" charset="0"/>
              </a:rPr>
              <a:t> d’être trop large et sa mise en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œuvre</a:t>
            </a:r>
            <a:r>
              <a:rPr lang="en-US" sz="2600" kern="100" dirty="0">
                <a:solidFill>
                  <a:schemeClr val="tx1">
                    <a:lumMod val="95000"/>
                    <a:lumOff val="5000"/>
                  </a:schemeClr>
                </a:solidFill>
                <a:latin typeface="Atkinson Hyperlegible" panose="020B0604020202020204" charset="0"/>
                <a:cs typeface="Arial" panose="020B0604020202020204" pitchFamily="34" charset="0"/>
              </a:rPr>
              <a:t>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exigeante</a:t>
            </a:r>
            <a:r>
              <a:rPr lang="en-US" sz="2600" kern="100" dirty="0">
                <a:solidFill>
                  <a:schemeClr val="tx1">
                    <a:lumMod val="95000"/>
                    <a:lumOff val="5000"/>
                  </a:schemeClr>
                </a:solidFill>
                <a:latin typeface="Atkinson Hyperlegible" panose="020B0604020202020204" charset="0"/>
                <a:cs typeface="Arial" panose="020B0604020202020204" pitchFamily="34" charset="0"/>
              </a:rPr>
              <a:t>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en</a:t>
            </a:r>
            <a:r>
              <a:rPr lang="en-US" sz="2600" kern="100" dirty="0">
                <a:solidFill>
                  <a:schemeClr val="tx1">
                    <a:lumMod val="95000"/>
                    <a:lumOff val="5000"/>
                  </a:schemeClr>
                </a:solidFill>
                <a:latin typeface="Atkinson Hyperlegible" panose="020B0604020202020204" charset="0"/>
                <a:cs typeface="Arial" panose="020B0604020202020204" pitchFamily="34" charset="0"/>
              </a:rPr>
              <a:t>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ressources</a:t>
            </a:r>
            <a:endParaRPr lang="en-US" sz="2600" kern="100" dirty="0">
              <a:solidFill>
                <a:schemeClr val="tx1">
                  <a:lumMod val="95000"/>
                  <a:lumOff val="5000"/>
                </a:schemeClr>
              </a:solidFill>
              <a:latin typeface="Atkinson Hyperlegible" panose="020B0604020202020204" charset="0"/>
              <a:cs typeface="Arial" panose="020B0604020202020204" pitchFamily="34" charset="0"/>
            </a:endParaRPr>
          </a:p>
          <a:p>
            <a:pPr marL="914400" lvl="1" indent="-514350">
              <a:lnSpc>
                <a:spcPct val="107000"/>
              </a:lnSpc>
              <a:spcAft>
                <a:spcPts val="1200"/>
              </a:spcAft>
              <a:buFont typeface="+mj-lt"/>
              <a:buAutoNum type="alphaLcParenR"/>
            </a:pPr>
            <a:r>
              <a:rPr lang="en-US" sz="2600" kern="100" dirty="0">
                <a:solidFill>
                  <a:schemeClr val="tx1">
                    <a:lumMod val="95000"/>
                    <a:lumOff val="5000"/>
                  </a:schemeClr>
                </a:solidFill>
                <a:latin typeface="Atkinson Hyperlegible" panose="020B0604020202020204" charset="0"/>
                <a:cs typeface="Arial" panose="020B0604020202020204" pitchFamily="34" charset="0"/>
              </a:rPr>
              <a:t>Le PNC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risque</a:t>
            </a:r>
            <a:r>
              <a:rPr lang="en-US" sz="2600" kern="100" dirty="0">
                <a:solidFill>
                  <a:schemeClr val="tx1">
                    <a:lumMod val="95000"/>
                    <a:lumOff val="5000"/>
                  </a:schemeClr>
                </a:solidFill>
                <a:latin typeface="Atkinson Hyperlegible" panose="020B0604020202020204" charset="0"/>
                <a:cs typeface="Arial" panose="020B0604020202020204" pitchFamily="34" charset="0"/>
              </a:rPr>
              <a:t> d’être trop fragmenté et sa mise en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œuvre</a:t>
            </a:r>
            <a:r>
              <a:rPr lang="en-US" sz="2600" kern="100" dirty="0">
                <a:solidFill>
                  <a:schemeClr val="tx1">
                    <a:lumMod val="95000"/>
                    <a:lumOff val="5000"/>
                  </a:schemeClr>
                </a:solidFill>
                <a:latin typeface="Atkinson Hyperlegible" panose="020B0604020202020204" charset="0"/>
                <a:cs typeface="Arial" panose="020B0604020202020204" pitchFamily="34" charset="0"/>
              </a:rPr>
              <a:t> difficile à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coordonner</a:t>
            </a:r>
            <a:endParaRPr lang="en-US" sz="2600" kern="100" dirty="0">
              <a:solidFill>
                <a:schemeClr val="tx1">
                  <a:lumMod val="95000"/>
                  <a:lumOff val="5000"/>
                </a:schemeClr>
              </a:solidFill>
              <a:latin typeface="Atkinson Hyperlegible" panose="020B0604020202020204" charset="0"/>
              <a:cs typeface="Arial" panose="020B0604020202020204" pitchFamily="34" charset="0"/>
            </a:endParaRPr>
          </a:p>
          <a:p>
            <a:pPr marL="914400" lvl="1" indent="-514350">
              <a:lnSpc>
                <a:spcPct val="107000"/>
              </a:lnSpc>
              <a:spcAft>
                <a:spcPts val="1200"/>
              </a:spcAft>
              <a:buFont typeface="+mj-lt"/>
              <a:buAutoNum type="alphaLcParenR"/>
            </a:pPr>
            <a:r>
              <a:rPr lang="en-US" sz="2600" kern="100" dirty="0">
                <a:solidFill>
                  <a:schemeClr val="tx1">
                    <a:lumMod val="95000"/>
                    <a:lumOff val="5000"/>
                  </a:schemeClr>
                </a:solidFill>
                <a:latin typeface="Atkinson Hyperlegible" panose="020B0604020202020204" charset="0"/>
                <a:cs typeface="Arial" panose="020B0604020202020204" pitchFamily="34" charset="0"/>
              </a:rPr>
              <a:t>La compilation de données épidémiologiques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rétrospectives</a:t>
            </a:r>
            <a:r>
              <a:rPr lang="en-US" sz="2600" kern="100" dirty="0">
                <a:solidFill>
                  <a:schemeClr val="tx1">
                    <a:lumMod val="95000"/>
                    <a:lumOff val="5000"/>
                  </a:schemeClr>
                </a:solidFill>
                <a:latin typeface="Atkinson Hyperlegible" panose="020B0604020202020204" charset="0"/>
                <a:cs typeface="Arial" panose="020B0604020202020204" pitchFamily="34" charset="0"/>
              </a:rPr>
              <a:t>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risque</a:t>
            </a:r>
            <a:r>
              <a:rPr lang="en-US" sz="2600" kern="100" dirty="0">
                <a:solidFill>
                  <a:schemeClr val="tx1">
                    <a:lumMod val="95000"/>
                    <a:lumOff val="5000"/>
                  </a:schemeClr>
                </a:solidFill>
                <a:latin typeface="Atkinson Hyperlegible" panose="020B0604020202020204" charset="0"/>
                <a:cs typeface="Arial" panose="020B0604020202020204" pitchFamily="34" charset="0"/>
              </a:rPr>
              <a:t> d’être peu fiable</a:t>
            </a:r>
          </a:p>
          <a:p>
            <a:pPr marL="914400" lvl="1" indent="-514350">
              <a:lnSpc>
                <a:spcPct val="107000"/>
              </a:lnSpc>
              <a:spcAft>
                <a:spcPts val="1200"/>
              </a:spcAft>
              <a:buFont typeface="+mj-lt"/>
              <a:buAutoNum type="alphaLcParenR"/>
            </a:pPr>
            <a:r>
              <a:rPr lang="en-US" sz="2600" kern="100" dirty="0">
                <a:solidFill>
                  <a:schemeClr val="tx1">
                    <a:lumMod val="95000"/>
                    <a:lumOff val="5000"/>
                  </a:schemeClr>
                </a:solidFill>
                <a:latin typeface="Atkinson Hyperlegible" panose="020B0604020202020204" charset="0"/>
                <a:cs typeface="Arial" panose="020B0604020202020204" pitchFamily="34" charset="0"/>
              </a:rPr>
              <a:t>Les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progrès</a:t>
            </a:r>
            <a:r>
              <a:rPr lang="en-US" sz="2600" kern="100" dirty="0">
                <a:solidFill>
                  <a:schemeClr val="tx1">
                    <a:lumMod val="95000"/>
                    <a:lumOff val="5000"/>
                  </a:schemeClr>
                </a:solidFill>
                <a:latin typeface="Atkinson Hyperlegible" panose="020B0604020202020204" charset="0"/>
                <a:cs typeface="Arial" panose="020B0604020202020204" pitchFamily="34" charset="0"/>
              </a:rPr>
              <a:t> dans le </a:t>
            </a:r>
            <a:r>
              <a:rPr lang="en-US" sz="2600" kern="100" dirty="0" err="1">
                <a:solidFill>
                  <a:schemeClr val="tx1">
                    <a:lumMod val="95000"/>
                    <a:lumOff val="5000"/>
                  </a:schemeClr>
                </a:solidFill>
                <a:latin typeface="Atkinson Hyperlegible" panose="020B0604020202020204" charset="0"/>
                <a:cs typeface="Arial" panose="020B0604020202020204" pitchFamily="34" charset="0"/>
              </a:rPr>
              <a:t>contrôle</a:t>
            </a:r>
            <a:r>
              <a:rPr lang="en-US" sz="2600" kern="100" dirty="0">
                <a:solidFill>
                  <a:schemeClr val="tx1">
                    <a:lumMod val="95000"/>
                    <a:lumOff val="5000"/>
                  </a:schemeClr>
                </a:solidFill>
                <a:latin typeface="Atkinson Hyperlegible" panose="020B0604020202020204" charset="0"/>
                <a:cs typeface="Arial" panose="020B0604020202020204" pitchFamily="34" charset="0"/>
              </a:rPr>
              <a:t> du</a:t>
            </a:r>
            <a:r>
              <a:rPr kumimoji="0" lang="en-US" sz="2600" b="0" i="0" u="none" strike="noStrike" kern="100" cap="none" spc="0" normalizeH="0" baseline="0" noProof="0" dirty="0">
                <a:ln>
                  <a:noFill/>
                </a:ln>
                <a:solidFill>
                  <a:schemeClr val="tx1">
                    <a:lumMod val="95000"/>
                    <a:lumOff val="5000"/>
                  </a:schemeClr>
                </a:solidFill>
                <a:effectLst/>
                <a:uLnTx/>
                <a:uFillTx/>
                <a:latin typeface="Atkinson Hyperlegible" panose="020B0604020202020204" charset="0"/>
                <a:ea typeface="Calibri" panose="020F0502020204030204" pitchFamily="34" charset="0"/>
                <a:cs typeface="Arial" panose="020B0604020202020204" pitchFamily="34" charset="0"/>
              </a:rPr>
              <a:t> choléra </a:t>
            </a:r>
            <a:r>
              <a:rPr lang="en-US" sz="2600" kern="100" dirty="0" err="1">
                <a:solidFill>
                  <a:schemeClr val="tx1">
                    <a:lumMod val="95000"/>
                    <a:lumOff val="5000"/>
                  </a:schemeClr>
                </a:solidFill>
                <a:latin typeface="Atkinson Hyperlegible" panose="020B0604020202020204" charset="0"/>
                <a:ea typeface="Calibri" panose="020F0502020204030204" pitchFamily="34" charset="0"/>
                <a:cs typeface="Arial" panose="020B0604020202020204" pitchFamily="34" charset="0"/>
              </a:rPr>
              <a:t>risquent</a:t>
            </a:r>
            <a:r>
              <a:rPr kumimoji="0" lang="en-US" sz="2600" b="0" i="0" u="none" strike="noStrike" kern="100" cap="none" spc="0" normalizeH="0" baseline="0" noProof="0" dirty="0">
                <a:ln>
                  <a:noFill/>
                </a:ln>
                <a:solidFill>
                  <a:schemeClr val="tx1">
                    <a:lumMod val="95000"/>
                    <a:lumOff val="5000"/>
                  </a:schemeClr>
                </a:solidFill>
                <a:effectLst/>
                <a:uLnTx/>
                <a:uFillTx/>
                <a:latin typeface="Atkinson Hyperlegible" panose="020B0604020202020204" charset="0"/>
                <a:ea typeface="Calibri" panose="020F0502020204030204" pitchFamily="34" charset="0"/>
                <a:cs typeface="Arial" panose="020B0604020202020204" pitchFamily="34" charset="0"/>
              </a:rPr>
              <a:t> d’être trop lents</a:t>
            </a:r>
          </a:p>
          <a:p>
            <a:pPr>
              <a:lnSpc>
                <a:spcPct val="107000"/>
              </a:lnSpc>
              <a:spcAft>
                <a:spcPts val="1200"/>
              </a:spcAft>
            </a:pPr>
            <a:endParaRPr lang="en-US" sz="2800" kern="100" dirty="0">
              <a:solidFill>
                <a:prstClr val="black"/>
              </a:solidFill>
              <a:latin typeface="Atkinson Hyperlegible"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6A1F06B-ECB4-D09E-5DFB-871BFCF8932F}"/>
              </a:ext>
            </a:extLst>
          </p:cNvPr>
          <p:cNvSpPr>
            <a:spLocks noGrp="1"/>
          </p:cNvSpPr>
          <p:nvPr>
            <p:ph type="sldNum" sz="quarter" idx="12"/>
          </p:nvPr>
        </p:nvSpPr>
        <p:spPr/>
        <p:txBody>
          <a:bodyPr/>
          <a:lstStyle/>
          <a:p>
            <a:fld id="{64BE81A3-ADE1-4B8A-B1A6-4A8F0AD1777A}" type="slidenum">
              <a:rPr lang="en-GB" smtClean="0"/>
              <a:t>25</a:t>
            </a:fld>
            <a:endParaRPr lang="en-GB"/>
          </a:p>
        </p:txBody>
      </p:sp>
    </p:spTree>
    <p:extLst>
      <p:ext uri="{BB962C8B-B14F-4D97-AF65-F5344CB8AC3E}">
        <p14:creationId xmlns:p14="http://schemas.microsoft.com/office/powerpoint/2010/main" val="2760534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90600" y="-1050587"/>
            <a:ext cx="10134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3" name="TextBox 2">
            <a:extLst>
              <a:ext uri="{FF2B5EF4-FFF2-40B4-BE49-F238E27FC236}">
                <a16:creationId xmlns:a16="http://schemas.microsoft.com/office/drawing/2014/main" id="{2FC80563-40FE-EEA6-9D57-3F84EDCF0CD7}"/>
              </a:ext>
            </a:extLst>
          </p:cNvPr>
          <p:cNvSpPr txBox="1"/>
          <p:nvPr/>
        </p:nvSpPr>
        <p:spPr>
          <a:xfrm>
            <a:off x="4648200" y="3891022"/>
            <a:ext cx="13409195" cy="532665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eu</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 être le problème si les unités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géographiques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PAMIs sont définies à un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niveau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géographique très "petit" ? </a:t>
            </a:r>
          </a:p>
          <a:p>
            <a:pPr marL="914400" lvl="1" indent="-514350">
              <a:lnSpc>
                <a:spcPct val="107000"/>
              </a:lnSpc>
              <a:spcAft>
                <a:spcPts val="1200"/>
              </a:spcAft>
              <a:buFont typeface="+mj-lt"/>
              <a:buAutoNum type="alphaLcParenR"/>
            </a:pPr>
            <a:r>
              <a:rPr lang="en-US" sz="2400" kern="100" dirty="0">
                <a:solidFill>
                  <a:schemeClr val="bg1">
                    <a:lumMod val="85000"/>
                  </a:schemeClr>
                </a:solidFill>
                <a:latin typeface="Atkinson Hyperlegible" panose="020B0604020202020204" charset="0"/>
                <a:cs typeface="Arial" panose="020B0604020202020204" pitchFamily="34" charset="0"/>
              </a:rPr>
              <a:t>Le PNC </a:t>
            </a:r>
            <a:r>
              <a:rPr lang="en-US" sz="2400" kern="100" dirty="0" err="1">
                <a:solidFill>
                  <a:schemeClr val="bg1">
                    <a:lumMod val="85000"/>
                  </a:schemeClr>
                </a:solidFill>
                <a:latin typeface="Atkinson Hyperlegible" panose="020B0604020202020204" charset="0"/>
                <a:cs typeface="Arial" panose="020B0604020202020204" pitchFamily="34" charset="0"/>
              </a:rPr>
              <a:t>risque</a:t>
            </a:r>
            <a:r>
              <a:rPr lang="en-US" sz="2400" kern="100" dirty="0">
                <a:solidFill>
                  <a:schemeClr val="bg1">
                    <a:lumMod val="85000"/>
                  </a:schemeClr>
                </a:solidFill>
                <a:latin typeface="Atkinson Hyperlegible" panose="020B0604020202020204" charset="0"/>
                <a:cs typeface="Arial" panose="020B0604020202020204" pitchFamily="34" charset="0"/>
              </a:rPr>
              <a:t> d’être trop large et sa mise en </a:t>
            </a:r>
            <a:r>
              <a:rPr lang="en-US" sz="2400" kern="100" dirty="0" err="1">
                <a:solidFill>
                  <a:schemeClr val="bg1">
                    <a:lumMod val="85000"/>
                  </a:schemeClr>
                </a:solidFill>
                <a:latin typeface="Atkinson Hyperlegible" panose="020B0604020202020204" charset="0"/>
                <a:cs typeface="Arial" panose="020B0604020202020204" pitchFamily="34" charset="0"/>
              </a:rPr>
              <a:t>œuvre</a:t>
            </a:r>
            <a:r>
              <a:rPr lang="en-US" sz="2400" kern="100" dirty="0">
                <a:solidFill>
                  <a:schemeClr val="bg1">
                    <a:lumMod val="85000"/>
                  </a:schemeClr>
                </a:solidFill>
                <a:latin typeface="Atkinson Hyperlegible" panose="020B0604020202020204" charset="0"/>
                <a:cs typeface="Arial" panose="020B0604020202020204" pitchFamily="34" charset="0"/>
              </a:rPr>
              <a:t> </a:t>
            </a:r>
            <a:r>
              <a:rPr lang="en-US" sz="2400" kern="100" dirty="0" err="1">
                <a:solidFill>
                  <a:schemeClr val="bg1">
                    <a:lumMod val="85000"/>
                  </a:schemeClr>
                </a:solidFill>
                <a:latin typeface="Atkinson Hyperlegible" panose="020B0604020202020204" charset="0"/>
                <a:cs typeface="Arial" panose="020B0604020202020204" pitchFamily="34" charset="0"/>
              </a:rPr>
              <a:t>exigeante</a:t>
            </a:r>
            <a:r>
              <a:rPr lang="en-US" sz="2400" kern="100" dirty="0">
                <a:solidFill>
                  <a:schemeClr val="bg1">
                    <a:lumMod val="85000"/>
                  </a:schemeClr>
                </a:solidFill>
                <a:latin typeface="Atkinson Hyperlegible" panose="020B0604020202020204" charset="0"/>
                <a:cs typeface="Arial" panose="020B0604020202020204" pitchFamily="34" charset="0"/>
              </a:rPr>
              <a:t> </a:t>
            </a:r>
            <a:r>
              <a:rPr lang="en-US" sz="2400" kern="100" dirty="0" err="1">
                <a:solidFill>
                  <a:schemeClr val="bg1">
                    <a:lumMod val="85000"/>
                  </a:schemeClr>
                </a:solidFill>
                <a:latin typeface="Atkinson Hyperlegible" panose="020B0604020202020204" charset="0"/>
                <a:cs typeface="Arial" panose="020B0604020202020204" pitchFamily="34" charset="0"/>
              </a:rPr>
              <a:t>en</a:t>
            </a:r>
            <a:r>
              <a:rPr lang="en-US" sz="2400" kern="100" dirty="0">
                <a:solidFill>
                  <a:schemeClr val="bg1">
                    <a:lumMod val="85000"/>
                  </a:schemeClr>
                </a:solidFill>
                <a:latin typeface="Atkinson Hyperlegible" panose="020B0604020202020204" charset="0"/>
                <a:cs typeface="Arial" panose="020B0604020202020204" pitchFamily="34" charset="0"/>
              </a:rPr>
              <a:t> </a:t>
            </a:r>
            <a:r>
              <a:rPr lang="en-US" sz="2400" kern="100" dirty="0" err="1">
                <a:solidFill>
                  <a:schemeClr val="bg1">
                    <a:lumMod val="85000"/>
                  </a:schemeClr>
                </a:solidFill>
                <a:latin typeface="Atkinson Hyperlegible" panose="020B0604020202020204" charset="0"/>
                <a:cs typeface="Arial" panose="020B0604020202020204" pitchFamily="34" charset="0"/>
              </a:rPr>
              <a:t>ressources</a:t>
            </a:r>
            <a:endParaRPr lang="en-US" sz="2400" kern="100" dirty="0">
              <a:solidFill>
                <a:schemeClr val="bg1">
                  <a:lumMod val="85000"/>
                </a:schemeClr>
              </a:solidFill>
              <a:latin typeface="Atkinson Hyperlegible" panose="020B0604020202020204" charset="0"/>
              <a:cs typeface="Arial" panose="020B0604020202020204" pitchFamily="34" charset="0"/>
            </a:endParaRPr>
          </a:p>
          <a:p>
            <a:pPr marL="914400" lvl="1" indent="-514350">
              <a:lnSpc>
                <a:spcPct val="107000"/>
              </a:lnSpc>
              <a:spcAft>
                <a:spcPts val="1200"/>
              </a:spcAft>
              <a:buFont typeface="+mj-lt"/>
              <a:buAutoNum type="alphaLcParenR"/>
            </a:pPr>
            <a:r>
              <a:rPr lang="en-US" sz="2400" kern="100" dirty="0">
                <a:solidFill>
                  <a:srgbClr val="009999"/>
                </a:solidFill>
                <a:latin typeface="Atkinson Hyperlegible Bold" panose="020B0604020202020204" charset="0"/>
                <a:cs typeface="Arial" panose="020B0604020202020204" pitchFamily="34" charset="0"/>
              </a:rPr>
              <a:t>Le PNC </a:t>
            </a:r>
            <a:r>
              <a:rPr lang="en-US" sz="2400" kern="100" dirty="0" err="1">
                <a:solidFill>
                  <a:srgbClr val="009999"/>
                </a:solidFill>
                <a:latin typeface="Atkinson Hyperlegible Bold" panose="020B0604020202020204" charset="0"/>
                <a:cs typeface="Arial" panose="020B0604020202020204" pitchFamily="34" charset="0"/>
              </a:rPr>
              <a:t>risque</a:t>
            </a:r>
            <a:r>
              <a:rPr lang="en-US" sz="2400" kern="100" dirty="0">
                <a:solidFill>
                  <a:srgbClr val="009999"/>
                </a:solidFill>
                <a:latin typeface="Atkinson Hyperlegible Bold" panose="020B0604020202020204" charset="0"/>
                <a:cs typeface="Arial" panose="020B0604020202020204" pitchFamily="34" charset="0"/>
              </a:rPr>
              <a:t> d’être trop fragmenté et sa mise en </a:t>
            </a:r>
            <a:r>
              <a:rPr lang="en-US" sz="2400" kern="100" dirty="0" err="1">
                <a:solidFill>
                  <a:srgbClr val="009999"/>
                </a:solidFill>
                <a:latin typeface="Atkinson Hyperlegible Bold" panose="020B0604020202020204" charset="0"/>
                <a:cs typeface="Arial" panose="020B0604020202020204" pitchFamily="34" charset="0"/>
              </a:rPr>
              <a:t>œuvre</a:t>
            </a:r>
            <a:r>
              <a:rPr lang="en-US" sz="2400" kern="100" dirty="0">
                <a:solidFill>
                  <a:srgbClr val="009999"/>
                </a:solidFill>
                <a:latin typeface="Atkinson Hyperlegible Bold" panose="020B0604020202020204" charset="0"/>
                <a:cs typeface="Arial" panose="020B0604020202020204" pitchFamily="34" charset="0"/>
              </a:rPr>
              <a:t> difficile à </a:t>
            </a:r>
            <a:r>
              <a:rPr lang="en-US" sz="2400" kern="100" dirty="0" err="1">
                <a:solidFill>
                  <a:srgbClr val="009999"/>
                </a:solidFill>
                <a:latin typeface="Atkinson Hyperlegible Bold" panose="020B0604020202020204" charset="0"/>
                <a:cs typeface="Arial" panose="020B0604020202020204" pitchFamily="34" charset="0"/>
              </a:rPr>
              <a:t>coordonner</a:t>
            </a:r>
            <a:endParaRPr lang="en-US" sz="2400" kern="100" dirty="0">
              <a:solidFill>
                <a:srgbClr val="009999"/>
              </a:solidFill>
              <a:latin typeface="Atkinson Hyperlegible Bold" panose="020B0604020202020204" charset="0"/>
              <a:cs typeface="Arial" panose="020B0604020202020204" pitchFamily="34" charset="0"/>
            </a:endParaRPr>
          </a:p>
          <a:p>
            <a:pPr marL="914400" lvl="1" indent="-514350">
              <a:lnSpc>
                <a:spcPct val="107000"/>
              </a:lnSpc>
              <a:spcAft>
                <a:spcPts val="1200"/>
              </a:spcAft>
              <a:buFont typeface="+mj-lt"/>
              <a:buAutoNum type="alphaLcParenR"/>
            </a:pPr>
            <a:r>
              <a:rPr lang="en-US" sz="2400" kern="100" dirty="0">
                <a:solidFill>
                  <a:schemeClr val="bg1">
                    <a:lumMod val="85000"/>
                  </a:schemeClr>
                </a:solidFill>
                <a:latin typeface="Atkinson Hyperlegible" panose="020B0604020202020204" charset="0"/>
                <a:cs typeface="Arial" panose="020B0604020202020204" pitchFamily="34" charset="0"/>
              </a:rPr>
              <a:t>La compilation de données épidémiologiques </a:t>
            </a:r>
            <a:r>
              <a:rPr lang="en-US" sz="2400" kern="100" dirty="0" err="1">
                <a:solidFill>
                  <a:schemeClr val="bg1">
                    <a:lumMod val="85000"/>
                  </a:schemeClr>
                </a:solidFill>
                <a:latin typeface="Atkinson Hyperlegible" panose="020B0604020202020204" charset="0"/>
                <a:cs typeface="Arial" panose="020B0604020202020204" pitchFamily="34" charset="0"/>
              </a:rPr>
              <a:t>rétrospectives</a:t>
            </a:r>
            <a:r>
              <a:rPr lang="en-US" sz="2400" kern="100" dirty="0">
                <a:solidFill>
                  <a:schemeClr val="bg1">
                    <a:lumMod val="85000"/>
                  </a:schemeClr>
                </a:solidFill>
                <a:latin typeface="Atkinson Hyperlegible" panose="020B0604020202020204" charset="0"/>
                <a:cs typeface="Arial" panose="020B0604020202020204" pitchFamily="34" charset="0"/>
              </a:rPr>
              <a:t> </a:t>
            </a:r>
            <a:r>
              <a:rPr lang="en-US" sz="2400" kern="100" dirty="0" err="1">
                <a:solidFill>
                  <a:schemeClr val="bg1">
                    <a:lumMod val="85000"/>
                  </a:schemeClr>
                </a:solidFill>
                <a:latin typeface="Atkinson Hyperlegible" panose="020B0604020202020204" charset="0"/>
                <a:cs typeface="Arial" panose="020B0604020202020204" pitchFamily="34" charset="0"/>
              </a:rPr>
              <a:t>risque</a:t>
            </a:r>
            <a:r>
              <a:rPr lang="en-US" sz="2400" kern="100" dirty="0">
                <a:solidFill>
                  <a:schemeClr val="bg1">
                    <a:lumMod val="85000"/>
                  </a:schemeClr>
                </a:solidFill>
                <a:latin typeface="Atkinson Hyperlegible" panose="020B0604020202020204" charset="0"/>
                <a:cs typeface="Arial" panose="020B0604020202020204" pitchFamily="34" charset="0"/>
              </a:rPr>
              <a:t> d’être peu fiable</a:t>
            </a:r>
          </a:p>
          <a:p>
            <a:pPr marL="914400" lvl="1" indent="-514350">
              <a:lnSpc>
                <a:spcPct val="107000"/>
              </a:lnSpc>
              <a:spcAft>
                <a:spcPts val="1200"/>
              </a:spcAft>
              <a:buFont typeface="+mj-lt"/>
              <a:buAutoNum type="alphaLcParenR"/>
            </a:pPr>
            <a:r>
              <a:rPr lang="en-US" sz="2400" kern="100" dirty="0">
                <a:solidFill>
                  <a:schemeClr val="bg1">
                    <a:lumMod val="85000"/>
                  </a:schemeClr>
                </a:solidFill>
                <a:latin typeface="Atkinson Hyperlegible" panose="020B0604020202020204" charset="0"/>
                <a:cs typeface="Arial" panose="020B0604020202020204" pitchFamily="34" charset="0"/>
              </a:rPr>
              <a:t>Les </a:t>
            </a:r>
            <a:r>
              <a:rPr lang="en-US" sz="2400" kern="100" dirty="0" err="1">
                <a:solidFill>
                  <a:schemeClr val="bg1">
                    <a:lumMod val="85000"/>
                  </a:schemeClr>
                </a:solidFill>
                <a:latin typeface="Atkinson Hyperlegible" panose="020B0604020202020204" charset="0"/>
                <a:cs typeface="Arial" panose="020B0604020202020204" pitchFamily="34" charset="0"/>
              </a:rPr>
              <a:t>progrès</a:t>
            </a:r>
            <a:r>
              <a:rPr lang="en-US" sz="2400" kern="100" dirty="0">
                <a:solidFill>
                  <a:schemeClr val="bg1">
                    <a:lumMod val="85000"/>
                  </a:schemeClr>
                </a:solidFill>
                <a:latin typeface="Atkinson Hyperlegible" panose="020B0604020202020204" charset="0"/>
                <a:cs typeface="Arial" panose="020B0604020202020204" pitchFamily="34" charset="0"/>
              </a:rPr>
              <a:t> dans le </a:t>
            </a:r>
            <a:r>
              <a:rPr lang="en-US" sz="2400" kern="100" dirty="0" err="1">
                <a:solidFill>
                  <a:schemeClr val="bg1">
                    <a:lumMod val="85000"/>
                  </a:schemeClr>
                </a:solidFill>
                <a:latin typeface="Atkinson Hyperlegible" panose="020B0604020202020204" charset="0"/>
                <a:cs typeface="Arial" panose="020B0604020202020204" pitchFamily="34" charset="0"/>
              </a:rPr>
              <a:t>contrôle</a:t>
            </a:r>
            <a:r>
              <a:rPr lang="en-US" sz="2400" kern="100" dirty="0">
                <a:solidFill>
                  <a:schemeClr val="bg1">
                    <a:lumMod val="85000"/>
                  </a:schemeClr>
                </a:solidFill>
                <a:latin typeface="Atkinson Hyperlegible" panose="020B0604020202020204" charset="0"/>
                <a:cs typeface="Arial" panose="020B0604020202020204" pitchFamily="34" charset="0"/>
              </a:rPr>
              <a:t> du choléra </a:t>
            </a:r>
            <a:r>
              <a:rPr lang="en-US" sz="2400" kern="100" dirty="0" err="1">
                <a:solidFill>
                  <a:schemeClr val="bg1">
                    <a:lumMod val="85000"/>
                  </a:schemeClr>
                </a:solidFill>
                <a:latin typeface="Atkinson Hyperlegible" panose="020B0604020202020204" charset="0"/>
                <a:cs typeface="Arial" panose="020B0604020202020204" pitchFamily="34" charset="0"/>
              </a:rPr>
              <a:t>risquent</a:t>
            </a:r>
            <a:r>
              <a:rPr lang="en-US" sz="2400" kern="100" dirty="0">
                <a:solidFill>
                  <a:schemeClr val="bg1">
                    <a:lumMod val="85000"/>
                  </a:schemeClr>
                </a:solidFill>
                <a:latin typeface="Atkinson Hyperlegible" panose="020B0604020202020204" charset="0"/>
                <a:cs typeface="Arial" panose="020B0604020202020204" pitchFamily="34" charset="0"/>
              </a:rPr>
              <a:t> d’être trop lents</a:t>
            </a:r>
          </a:p>
          <a:p>
            <a:pPr>
              <a:lnSpc>
                <a:spcPct val="107000"/>
              </a:lnSpc>
              <a:spcAft>
                <a:spcPts val="1200"/>
              </a:spcAft>
            </a:pPr>
            <a:endParaRPr lang="en-US" sz="2800" kern="100" dirty="0">
              <a:solidFill>
                <a:prstClr val="black"/>
              </a:solidFill>
              <a:latin typeface="Atkinson Hyperlegible"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0603BD8-C58C-474B-5451-A8926320E619}"/>
              </a:ext>
            </a:extLst>
          </p:cNvPr>
          <p:cNvSpPr>
            <a:spLocks noGrp="1"/>
          </p:cNvSpPr>
          <p:nvPr>
            <p:ph type="sldNum" sz="quarter" idx="12"/>
          </p:nvPr>
        </p:nvSpPr>
        <p:spPr/>
        <p:txBody>
          <a:bodyPr/>
          <a:lstStyle/>
          <a:p>
            <a:fld id="{64BE81A3-ADE1-4B8A-B1A6-4A8F0AD1777A}" type="slidenum">
              <a:rPr lang="en-GB" smtClean="0"/>
              <a:t>26</a:t>
            </a:fld>
            <a:endParaRPr lang="en-GB"/>
          </a:p>
        </p:txBody>
      </p:sp>
    </p:spTree>
    <p:extLst>
      <p:ext uri="{BB962C8B-B14F-4D97-AF65-F5344CB8AC3E}">
        <p14:creationId xmlns:p14="http://schemas.microsoft.com/office/powerpoint/2010/main" val="2157614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09600" y="-1077068"/>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09600" y="206028"/>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10200" y="3924300"/>
            <a:ext cx="12115800" cy="3021212"/>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Quelle est la première étape si une donnée épidémiologique manquante est identifiée dans le jeu de données PAMI ?</a:t>
            </a:r>
          </a:p>
          <a:p>
            <a:pPr marL="971550" lvl="1" indent="-514350">
              <a:lnSpc>
                <a:spcPct val="107000"/>
              </a:lnSpc>
              <a:buFont typeface="+mj-lt"/>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Elle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doit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être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renseignée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comme zéro </a:t>
            </a:r>
          </a:p>
          <a:p>
            <a:pPr marL="971550" lvl="1" indent="-514350">
              <a:lnSpc>
                <a:spcPct val="107000"/>
              </a:lnSpc>
              <a:buFont typeface="+mj-lt"/>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Elle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doit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être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ignorée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lors de l'analyse</a:t>
            </a:r>
          </a:p>
          <a:p>
            <a:pPr marL="971550" lvl="1" indent="-514350">
              <a:lnSpc>
                <a:spcPct val="107000"/>
              </a:lnSpc>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Par mesure de précaution, elle doit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être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considérée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comme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épidémie</a:t>
            </a:r>
          </a:p>
          <a:p>
            <a:pPr marL="971550" lvl="1" indent="-514350">
              <a:lnSpc>
                <a:spcPct val="107000"/>
              </a:lnSpc>
              <a:buFont typeface="+mj-lt"/>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Elle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doit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être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signalée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aux agents de surveillance pour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être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GB"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récupéré</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4" name="Slide Number Placeholder 3">
            <a:extLst>
              <a:ext uri="{FF2B5EF4-FFF2-40B4-BE49-F238E27FC236}">
                <a16:creationId xmlns:a16="http://schemas.microsoft.com/office/drawing/2014/main" id="{4162FBA1-FA4A-92FF-81CE-B24E2E16928D}"/>
              </a:ext>
            </a:extLst>
          </p:cNvPr>
          <p:cNvSpPr>
            <a:spLocks noGrp="1"/>
          </p:cNvSpPr>
          <p:nvPr>
            <p:ph type="sldNum" sz="quarter" idx="12"/>
          </p:nvPr>
        </p:nvSpPr>
        <p:spPr/>
        <p:txBody>
          <a:bodyPr/>
          <a:lstStyle/>
          <a:p>
            <a:fld id="{64BE81A3-ADE1-4B8A-B1A6-4A8F0AD1777A}" type="slidenum">
              <a:rPr lang="en-GB" smtClean="0"/>
              <a:t>27</a:t>
            </a:fld>
            <a:endParaRPr lang="en-GB"/>
          </a:p>
        </p:txBody>
      </p:sp>
    </p:spTree>
    <p:extLst>
      <p:ext uri="{BB962C8B-B14F-4D97-AF65-F5344CB8AC3E}">
        <p14:creationId xmlns:p14="http://schemas.microsoft.com/office/powerpoint/2010/main" val="116314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66800" y="-1050587"/>
            <a:ext cx="10210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3" name="TextBox 2">
            <a:extLst>
              <a:ext uri="{FF2B5EF4-FFF2-40B4-BE49-F238E27FC236}">
                <a16:creationId xmlns:a16="http://schemas.microsoft.com/office/drawing/2014/main" id="{51C7F809-A005-F8A0-0649-36D3437A8200}"/>
              </a:ext>
            </a:extLst>
          </p:cNvPr>
          <p:cNvSpPr txBox="1"/>
          <p:nvPr/>
        </p:nvSpPr>
        <p:spPr>
          <a:xfrm>
            <a:off x="4876800" y="3871266"/>
            <a:ext cx="13258800" cy="3021212"/>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Quelle est la première étape si une donnée épidémiologique manquante est identifiée dans le jeu de données PAMI ?</a:t>
            </a:r>
          </a:p>
          <a:p>
            <a:pPr marL="971550" lvl="1" indent="-514350">
              <a:lnSpc>
                <a:spcPct val="107000"/>
              </a:lnSpc>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Elle doit </a:t>
            </a:r>
            <a:r>
              <a:rPr lang="en-US" sz="2600" kern="100" dirty="0" err="1">
                <a:solidFill>
                  <a:schemeClr val="bg1">
                    <a:lumMod val="85000"/>
                  </a:schemeClr>
                </a:solidFill>
                <a:latin typeface="Atkinson Hyperlegible" panose="020B0604020202020204" charset="0"/>
                <a:cs typeface="Arial" panose="020B0604020202020204" pitchFamily="34" charset="0"/>
              </a:rPr>
              <a:t>être</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renseignée</a:t>
            </a:r>
            <a:r>
              <a:rPr lang="en-US" sz="2600" kern="100" dirty="0">
                <a:solidFill>
                  <a:schemeClr val="bg1">
                    <a:lumMod val="85000"/>
                  </a:schemeClr>
                </a:solidFill>
                <a:latin typeface="Atkinson Hyperlegible" panose="020B0604020202020204" charset="0"/>
                <a:cs typeface="Arial" panose="020B0604020202020204" pitchFamily="34" charset="0"/>
              </a:rPr>
              <a:t> comme zéro </a:t>
            </a:r>
          </a:p>
          <a:p>
            <a:pPr marL="971550" lvl="1" indent="-514350">
              <a:lnSpc>
                <a:spcPct val="107000"/>
              </a:lnSpc>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Elle doit </a:t>
            </a:r>
            <a:r>
              <a:rPr lang="en-US" sz="2600" kern="100" dirty="0" err="1">
                <a:solidFill>
                  <a:schemeClr val="bg1">
                    <a:lumMod val="85000"/>
                  </a:schemeClr>
                </a:solidFill>
                <a:latin typeface="Atkinson Hyperlegible" panose="020B0604020202020204" charset="0"/>
                <a:cs typeface="Arial" panose="020B0604020202020204" pitchFamily="34" charset="0"/>
              </a:rPr>
              <a:t>être</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ignorée</a:t>
            </a:r>
            <a:r>
              <a:rPr lang="en-US" sz="2600" kern="100" dirty="0">
                <a:solidFill>
                  <a:schemeClr val="bg1">
                    <a:lumMod val="85000"/>
                  </a:schemeClr>
                </a:solidFill>
                <a:latin typeface="Atkinson Hyperlegible" panose="020B0604020202020204" charset="0"/>
                <a:cs typeface="Arial" panose="020B0604020202020204" pitchFamily="34" charset="0"/>
              </a:rPr>
              <a:t> lors de l'analyse</a:t>
            </a:r>
          </a:p>
          <a:p>
            <a:pPr marL="971550" lvl="1" indent="-514350">
              <a:lnSpc>
                <a:spcPct val="107000"/>
              </a:lnSpc>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Par mesure de précaution, elle doit </a:t>
            </a:r>
            <a:r>
              <a:rPr lang="en-US" sz="2600" kern="100" dirty="0" err="1">
                <a:solidFill>
                  <a:schemeClr val="bg1">
                    <a:lumMod val="85000"/>
                  </a:schemeClr>
                </a:solidFill>
                <a:latin typeface="Atkinson Hyperlegible" panose="020B0604020202020204" charset="0"/>
                <a:cs typeface="Arial" panose="020B0604020202020204" pitchFamily="34" charset="0"/>
              </a:rPr>
              <a:t>être</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considérée</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comme</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une</a:t>
            </a:r>
            <a:r>
              <a:rPr lang="en-US" sz="2600" kern="100" dirty="0">
                <a:solidFill>
                  <a:schemeClr val="bg1">
                    <a:lumMod val="85000"/>
                  </a:schemeClr>
                </a:solidFill>
                <a:latin typeface="Atkinson Hyperlegible" panose="020B0604020202020204" charset="0"/>
                <a:cs typeface="Arial" panose="020B0604020202020204" pitchFamily="34" charset="0"/>
              </a:rPr>
              <a:t> épidémie</a:t>
            </a:r>
          </a:p>
          <a:p>
            <a:pPr marL="971550" lvl="1" indent="-514350">
              <a:lnSpc>
                <a:spcPct val="107000"/>
              </a:lnSpc>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Elle doit </a:t>
            </a:r>
            <a:r>
              <a:rPr lang="en-US" sz="2600" kern="100" dirty="0" err="1">
                <a:solidFill>
                  <a:srgbClr val="009999"/>
                </a:solidFill>
                <a:latin typeface="Atkinson Hyperlegible Bold" panose="020B0604020202020204" charset="0"/>
                <a:cs typeface="Arial" panose="020B0604020202020204" pitchFamily="34" charset="0"/>
              </a:rPr>
              <a:t>être</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signalée</a:t>
            </a:r>
            <a:r>
              <a:rPr lang="en-US" sz="2600" kern="100" dirty="0">
                <a:solidFill>
                  <a:srgbClr val="009999"/>
                </a:solidFill>
                <a:latin typeface="Atkinson Hyperlegible Bold" panose="020B0604020202020204" charset="0"/>
                <a:cs typeface="Arial" panose="020B0604020202020204" pitchFamily="34" charset="0"/>
              </a:rPr>
              <a:t> aux agents de surveillance pour </a:t>
            </a:r>
            <a:r>
              <a:rPr lang="en-US" sz="2600" kern="100" dirty="0" err="1">
                <a:solidFill>
                  <a:srgbClr val="009999"/>
                </a:solidFill>
                <a:latin typeface="Atkinson Hyperlegible Bold" panose="020B0604020202020204" charset="0"/>
                <a:cs typeface="Arial" panose="020B0604020202020204" pitchFamily="34" charset="0"/>
              </a:rPr>
              <a:t>être</a:t>
            </a:r>
            <a:r>
              <a:rPr lang="en-US" sz="2600" kern="100" dirty="0">
                <a:solidFill>
                  <a:srgbClr val="009999"/>
                </a:solidFill>
                <a:latin typeface="Atkinson Hyperlegible Bold" panose="020B0604020202020204" charset="0"/>
                <a:cs typeface="Arial" panose="020B0604020202020204" pitchFamily="34" charset="0"/>
              </a:rPr>
              <a:t> </a:t>
            </a:r>
            <a:r>
              <a:rPr lang="en-GB" sz="2600" kern="100" dirty="0" err="1">
                <a:solidFill>
                  <a:srgbClr val="009999"/>
                </a:solidFill>
                <a:latin typeface="Atkinson Hyperlegible Bold" panose="020B0604020202020204" charset="0"/>
                <a:cs typeface="Arial" panose="020B0604020202020204" pitchFamily="34" charset="0"/>
              </a:rPr>
              <a:t>récupéré</a:t>
            </a:r>
            <a:r>
              <a:rPr lang="en-US" sz="2600" kern="100" dirty="0">
                <a:solidFill>
                  <a:srgbClr val="009999"/>
                </a:solidFill>
                <a:latin typeface="Atkinson Hyperlegible Bold" panose="020B0604020202020204" charset="0"/>
                <a:cs typeface="Arial" panose="020B0604020202020204" pitchFamily="34" charset="0"/>
              </a:rPr>
              <a:t>e </a:t>
            </a:r>
          </a:p>
        </p:txBody>
      </p:sp>
      <p:sp>
        <p:nvSpPr>
          <p:cNvPr id="4" name="Slide Number Placeholder 3">
            <a:extLst>
              <a:ext uri="{FF2B5EF4-FFF2-40B4-BE49-F238E27FC236}">
                <a16:creationId xmlns:a16="http://schemas.microsoft.com/office/drawing/2014/main" id="{4BCD9877-BC26-E29A-7E6E-A97C1D660F1E}"/>
              </a:ext>
            </a:extLst>
          </p:cNvPr>
          <p:cNvSpPr>
            <a:spLocks noGrp="1"/>
          </p:cNvSpPr>
          <p:nvPr>
            <p:ph type="sldNum" sz="quarter" idx="12"/>
          </p:nvPr>
        </p:nvSpPr>
        <p:spPr/>
        <p:txBody>
          <a:bodyPr/>
          <a:lstStyle/>
          <a:p>
            <a:fld id="{64BE81A3-ADE1-4B8A-B1A6-4A8F0AD1777A}" type="slidenum">
              <a:rPr lang="en-GB" smtClean="0"/>
              <a:t>28</a:t>
            </a:fld>
            <a:endParaRPr lang="en-GB"/>
          </a:p>
        </p:txBody>
      </p:sp>
    </p:spTree>
    <p:extLst>
      <p:ext uri="{BB962C8B-B14F-4D97-AF65-F5344CB8AC3E}">
        <p14:creationId xmlns:p14="http://schemas.microsoft.com/office/powerpoint/2010/main" val="4230200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2901" y="-1050587"/>
            <a:ext cx="989690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85800" y="213054"/>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181600" y="3497495"/>
            <a:ext cx="11734800" cy="3878113"/>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Comment décrire au mieux le modèle de données PAMI </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Il s'agit d'un modèle personnalisable qui peut être adapté à la structure des données des pays</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Il ne peut être utilisé que si la période d'analyse PAMI est de 5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ans</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Il doit être strictement respecté pour que les données puissent être analysées dans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l'outil</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Excel PAMI</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Chaque colonne est une unité géographique</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228600" y="3174363"/>
            <a:ext cx="4610100" cy="4524375"/>
          </a:xfrm>
          <a:prstGeom prst="rect">
            <a:avLst/>
          </a:prstGeom>
        </p:spPr>
      </p:pic>
      <p:sp>
        <p:nvSpPr>
          <p:cNvPr id="6" name="Slide Number Placeholder 5">
            <a:extLst>
              <a:ext uri="{FF2B5EF4-FFF2-40B4-BE49-F238E27FC236}">
                <a16:creationId xmlns:a16="http://schemas.microsoft.com/office/drawing/2014/main" id="{351F6034-44E5-5ABE-5468-066A01C5FDEC}"/>
              </a:ext>
            </a:extLst>
          </p:cNvPr>
          <p:cNvSpPr>
            <a:spLocks noGrp="1"/>
          </p:cNvSpPr>
          <p:nvPr>
            <p:ph type="sldNum" sz="quarter" idx="12"/>
          </p:nvPr>
        </p:nvSpPr>
        <p:spPr/>
        <p:txBody>
          <a:bodyPr/>
          <a:lstStyle/>
          <a:p>
            <a:fld id="{64BE81A3-ADE1-4B8A-B1A6-4A8F0AD1777A}" type="slidenum">
              <a:rPr lang="en-GB" smtClean="0"/>
              <a:t>29</a:t>
            </a:fld>
            <a:endParaRPr lang="en-GB"/>
          </a:p>
        </p:txBody>
      </p:sp>
    </p:spTree>
    <p:extLst>
      <p:ext uri="{BB962C8B-B14F-4D97-AF65-F5344CB8AC3E}">
        <p14:creationId xmlns:p14="http://schemas.microsoft.com/office/powerpoint/2010/main" val="3750282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B219B16-F828-F525-69CB-160D3487715E}"/>
              </a:ext>
            </a:extLst>
          </p:cNvPr>
          <p:cNvGrpSpPr/>
          <p:nvPr/>
        </p:nvGrpSpPr>
        <p:grpSpPr>
          <a:xfrm>
            <a:off x="836295" y="2613683"/>
            <a:ext cx="16613789" cy="6282267"/>
            <a:chOff x="836295" y="2613683"/>
            <a:chExt cx="16613789" cy="6282267"/>
          </a:xfrm>
        </p:grpSpPr>
        <p:sp>
          <p:nvSpPr>
            <p:cNvPr id="20" name="Rectangle 19">
              <a:extLst>
                <a:ext uri="{FF2B5EF4-FFF2-40B4-BE49-F238E27FC236}">
                  <a16:creationId xmlns:a16="http://schemas.microsoft.com/office/drawing/2014/main" id="{6BAB5282-636C-49C9-8906-400122A811EC}"/>
                </a:ext>
              </a:extLst>
            </p:cNvPr>
            <p:cNvSpPr/>
            <p:nvPr/>
          </p:nvSpPr>
          <p:spPr>
            <a:xfrm>
              <a:off x="2280285" y="3311392"/>
              <a:ext cx="13727430" cy="4856427"/>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836295" y="2742256"/>
              <a:ext cx="1443990" cy="6117167"/>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6006094" y="2613683"/>
              <a:ext cx="1443990" cy="6282267"/>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514600" y="4201346"/>
            <a:ext cx="13727430" cy="3375283"/>
          </a:xfrm>
          <a:prstGeom prst="rect">
            <a:avLst/>
          </a:prstGeom>
          <a:noFill/>
        </p:spPr>
        <p:txBody>
          <a:bodyPr wrap="square" rtlCol="0">
            <a:spAutoFit/>
          </a:bodyPr>
          <a:lstStyle/>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Comment définir la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période d'analyse </a:t>
            </a:r>
            <a:r>
              <a:rPr lang="en-US" sz="2800" dirty="0">
                <a:solidFill>
                  <a:srgbClr val="2A1720"/>
                </a:solidFill>
                <a:latin typeface="Atkinson Hyperlegible" panose="020B0604020202020204" charset="0"/>
                <a:ea typeface="Atkinson Hyperlegible Bold"/>
                <a:cs typeface="Atkinson Hyperlegible Bold"/>
                <a:sym typeface="Atkinson Hyperlegible Bold"/>
              </a:rPr>
              <a:t>et le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niveau géographique des PAMIs</a:t>
            </a: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Quelles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données compiler </a:t>
            </a:r>
            <a:r>
              <a:rPr lang="en-US" sz="2800" dirty="0">
                <a:solidFill>
                  <a:srgbClr val="2A1720"/>
                </a:solidFill>
                <a:latin typeface="Atkinson Hyperlegible" panose="020B0604020202020204" charset="0"/>
                <a:ea typeface="Atkinson Hyperlegible Bold"/>
                <a:cs typeface="Atkinson Hyperlegible Bold"/>
                <a:sym typeface="Atkinson Hyperlegible Bold"/>
              </a:rPr>
              <a:t>pour identifier les PAMIs pour le </a:t>
            </a:r>
            <a:r>
              <a:rPr lang="en-US" sz="2800" dirty="0" err="1">
                <a:solidFill>
                  <a:srgbClr val="2A1720"/>
                </a:solidFill>
                <a:latin typeface="Atkinson Hyperlegible" panose="020B0604020202020204" charset="0"/>
                <a:ea typeface="Atkinson Hyperlegible Bold"/>
                <a:cs typeface="Atkinson Hyperlegible Bold"/>
                <a:sym typeface="Atkinson Hyperlegible Bold"/>
              </a:rPr>
              <a:t>contrôle</a:t>
            </a:r>
            <a:endParaRPr lang="en-US" sz="2800" dirty="0">
              <a:solidFill>
                <a:srgbClr val="2A1720"/>
              </a:solidFill>
              <a:latin typeface="Atkinson Hyperlegible" panose="020B0604020202020204" charset="0"/>
              <a:ea typeface="Atkinson Hyperlegible Bold"/>
              <a:cs typeface="Atkinson Hyperlegible Bold"/>
              <a:sym typeface="Atkinson Hyperlegible Bold"/>
            </a:endParaRPr>
          </a:p>
          <a:p>
            <a:pPr marL="457200" lvl="0" indent="-457200">
              <a:lnSpc>
                <a:spcPts val="3163"/>
              </a:lnSpc>
              <a:spcBef>
                <a:spcPts val="600"/>
              </a:spcBef>
              <a:spcAft>
                <a:spcPts val="1800"/>
              </a:spcAft>
              <a:buBlip>
                <a:blip r:embed="rId3"/>
              </a:buBlip>
              <a:defRPr/>
            </a:pPr>
            <a:r>
              <a:rPr lang="en-US" sz="2800" dirty="0" err="1">
                <a:solidFill>
                  <a:srgbClr val="2A1720"/>
                </a:solidFill>
                <a:latin typeface="Atkinson Hyperlegible" panose="020B0604020202020204" charset="0"/>
                <a:ea typeface="Atkinson Hyperlegible Bold"/>
                <a:cs typeface="Atkinson Hyperlegible Bold"/>
                <a:sym typeface="Atkinson Hyperlegible Bold"/>
              </a:rPr>
              <a:t>Pourquoi</a:t>
            </a:r>
            <a:r>
              <a:rPr lang="en-US" sz="2800" dirty="0">
                <a:solidFill>
                  <a:srgbClr val="2A1720"/>
                </a:solidFill>
                <a:latin typeface="Atkinson Hyperlegible" panose="020B0604020202020204" charset="0"/>
                <a:ea typeface="Atkinson Hyperlegible Bold"/>
                <a:cs typeface="Atkinson Hyperlegible Bold"/>
                <a:sym typeface="Atkinson Hyperlegible Bold"/>
              </a:rPr>
              <a:t> le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nettoyage des données </a:t>
            </a:r>
            <a:r>
              <a:rPr lang="en-US" sz="2800" dirty="0">
                <a:solidFill>
                  <a:srgbClr val="2A1720"/>
                </a:solidFill>
                <a:latin typeface="Atkinson Hyperlegible" panose="020B0604020202020204" charset="0"/>
                <a:ea typeface="Atkinson Hyperlegible Bold"/>
                <a:cs typeface="Atkinson Hyperlegible Bold"/>
                <a:sym typeface="Atkinson Hyperlegible Bold"/>
              </a:rPr>
              <a:t>est essentiel</a:t>
            </a: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Comment traiter les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données </a:t>
            </a:r>
            <a:r>
              <a:rPr lang="en-US" sz="2800" dirty="0" err="1">
                <a:solidFill>
                  <a:srgbClr val="009999"/>
                </a:solidFill>
                <a:latin typeface="Atkinson Hyperlegible Bold" panose="020B0604020202020204" charset="0"/>
                <a:ea typeface="Atkinson Hyperlegible Bold"/>
                <a:cs typeface="Atkinson Hyperlegible Bold"/>
                <a:sym typeface="Atkinson Hyperlegible Bold"/>
              </a:rPr>
              <a:t>manquantes</a:t>
            </a:r>
            <a:endParaRPr lang="en-US" sz="2800" dirty="0">
              <a:solidFill>
                <a:srgbClr val="2A1720"/>
              </a:solidFill>
              <a:latin typeface="Atkinson Hyperlegible" panose="020B0604020202020204" charset="0"/>
              <a:ea typeface="Atkinson Hyperlegible Bold"/>
              <a:cs typeface="Atkinson Hyperlegible Bold"/>
              <a:sym typeface="Atkinson Hyperlegible Bold"/>
            </a:endParaRP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Comment utiliser le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modèle de données GTFCC</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14399" y="-1432486"/>
            <a:ext cx="100583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83363" y="404187"/>
            <a:ext cx="101084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CBB7E8FD-2094-30B7-CCE4-CF968CDDB2D3}"/>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90600" y="-1050587"/>
            <a:ext cx="10972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46889" y="19222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609600" y="3679574"/>
            <a:ext cx="5276850" cy="4562475"/>
          </a:xfrm>
          <a:prstGeom prst="rect">
            <a:avLst/>
          </a:prstGeom>
        </p:spPr>
      </p:pic>
      <p:sp>
        <p:nvSpPr>
          <p:cNvPr id="2" name="TextBox 1">
            <a:extLst>
              <a:ext uri="{FF2B5EF4-FFF2-40B4-BE49-F238E27FC236}">
                <a16:creationId xmlns:a16="http://schemas.microsoft.com/office/drawing/2014/main" id="{5474A74F-4726-0B36-60D6-466FC9ED11D2}"/>
              </a:ext>
            </a:extLst>
          </p:cNvPr>
          <p:cNvSpPr txBox="1"/>
          <p:nvPr/>
        </p:nvSpPr>
        <p:spPr>
          <a:xfrm>
            <a:off x="5562600" y="3653506"/>
            <a:ext cx="11734800" cy="3878113"/>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Comment décrire au mieux le modèle de données PAMI </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Il s'agit d'un modèle personnalisable qui peut être adapté à la structure des données des pays</a:t>
            </a: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Il ne peut être utilisé que si la période d'analyse PAMI est de 5 </a:t>
            </a:r>
            <a:r>
              <a:rPr lang="en-US" sz="2600" kern="100" dirty="0" err="1">
                <a:solidFill>
                  <a:schemeClr val="bg1">
                    <a:lumMod val="85000"/>
                  </a:schemeClr>
                </a:solidFill>
                <a:latin typeface="Atkinson Hyperlegible" panose="020B0604020202020204" charset="0"/>
                <a:cs typeface="Arial" panose="020B0604020202020204" pitchFamily="34" charset="0"/>
              </a:rPr>
              <a:t>ans</a:t>
            </a:r>
            <a:endParaRPr lang="en-US" sz="2600" kern="100" dirty="0">
              <a:solidFill>
                <a:schemeClr val="bg1">
                  <a:lumMod val="85000"/>
                </a:schemeClr>
              </a:solidFill>
              <a:latin typeface="Atkinson Hyperlegible" panose="020B0604020202020204" charset="0"/>
              <a:cs typeface="Arial" panose="020B0604020202020204" pitchFamily="34" charset="0"/>
            </a:endParaRPr>
          </a:p>
          <a:p>
            <a:pPr marL="971550" lvl="1"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Il doit être strictement respecté pour que les données puissent être analysées dans </a:t>
            </a:r>
            <a:r>
              <a:rPr lang="en-US" sz="2600" kern="100" dirty="0" err="1">
                <a:solidFill>
                  <a:srgbClr val="009999"/>
                </a:solidFill>
                <a:latin typeface="Atkinson Hyperlegible Bold" panose="020B0604020202020204" charset="0"/>
                <a:cs typeface="Arial" panose="020B0604020202020204" pitchFamily="34" charset="0"/>
              </a:rPr>
              <a:t>l'outil</a:t>
            </a:r>
            <a:r>
              <a:rPr lang="en-US" sz="2600" kern="100" dirty="0">
                <a:solidFill>
                  <a:srgbClr val="009999"/>
                </a:solidFill>
                <a:latin typeface="Atkinson Hyperlegible Bold" panose="020B0604020202020204" charset="0"/>
                <a:cs typeface="Arial" panose="020B0604020202020204" pitchFamily="34" charset="0"/>
              </a:rPr>
              <a:t> Excel PAMI</a:t>
            </a: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Chaque colonne est une unité géographique</a:t>
            </a:r>
          </a:p>
        </p:txBody>
      </p:sp>
      <p:sp>
        <p:nvSpPr>
          <p:cNvPr id="4" name="Slide Number Placeholder 3">
            <a:extLst>
              <a:ext uri="{FF2B5EF4-FFF2-40B4-BE49-F238E27FC236}">
                <a16:creationId xmlns:a16="http://schemas.microsoft.com/office/drawing/2014/main" id="{639B2A4A-5160-6046-8262-CB01B4D24B47}"/>
              </a:ext>
            </a:extLst>
          </p:cNvPr>
          <p:cNvSpPr>
            <a:spLocks noGrp="1"/>
          </p:cNvSpPr>
          <p:nvPr>
            <p:ph type="sldNum" sz="quarter" idx="12"/>
          </p:nvPr>
        </p:nvSpPr>
        <p:spPr/>
        <p:txBody>
          <a:bodyPr/>
          <a:lstStyle/>
          <a:p>
            <a:fld id="{64BE81A3-ADE1-4B8A-B1A6-4A8F0AD1777A}" type="slidenum">
              <a:rPr lang="en-GB" smtClean="0"/>
              <a:t>30</a:t>
            </a:fld>
            <a:endParaRPr lang="en-GB"/>
          </a:p>
        </p:txBody>
      </p:sp>
    </p:spTree>
    <p:extLst>
      <p:ext uri="{BB962C8B-B14F-4D97-AF65-F5344CB8AC3E}">
        <p14:creationId xmlns:p14="http://schemas.microsoft.com/office/powerpoint/2010/main" val="121190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93FEBB91-15F3-F570-1122-756B3BFE4E84}"/>
              </a:ext>
            </a:extLst>
          </p:cNvPr>
          <p:cNvSpPr>
            <a:spLocks noGrp="1"/>
          </p:cNvSpPr>
          <p:nvPr>
            <p:ph type="sldNum" sz="quarter" idx="12"/>
          </p:nvPr>
        </p:nvSpPr>
        <p:spPr/>
        <p:txBody>
          <a:bodyPr/>
          <a:lstStyle/>
          <a:p>
            <a:fld id="{64BE81A3-ADE1-4B8A-B1A6-4A8F0AD1777A}" type="slidenum">
              <a:rPr lang="en-GB" smtClean="0"/>
              <a:t>31</a:t>
            </a:fld>
            <a:endParaRPr lang="en-GB"/>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sitting at a table&#10;&#10;Description automatically generated">
            <a:extLst>
              <a:ext uri="{FF2B5EF4-FFF2-40B4-BE49-F238E27FC236}">
                <a16:creationId xmlns:a16="http://schemas.microsoft.com/office/drawing/2014/main" id="{BE6E96D7-043A-3085-299D-50AB8C5BD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8288000" cy="10309058"/>
          </a:xfrm>
          <a:prstGeom prst="rect">
            <a:avLst/>
          </a:prstGeom>
        </p:spPr>
      </p:pic>
      <p:sp>
        <p:nvSpPr>
          <p:cNvPr id="4" name="TextBox 3">
            <a:extLst>
              <a:ext uri="{FF2B5EF4-FFF2-40B4-BE49-F238E27FC236}">
                <a16:creationId xmlns:a16="http://schemas.microsoft.com/office/drawing/2014/main" id="{F25F28B9-2DB6-7ECC-7BF5-5F02DC89A227}"/>
              </a:ext>
            </a:extLst>
          </p:cNvPr>
          <p:cNvSpPr txBox="1"/>
          <p:nvPr/>
        </p:nvSpPr>
        <p:spPr>
          <a:xfrm>
            <a:off x="14554200" y="9942634"/>
            <a:ext cx="3733800" cy="338554"/>
          </a:xfrm>
          <a:prstGeom prst="rect">
            <a:avLst/>
          </a:prstGeom>
          <a:solidFill>
            <a:srgbClr val="BBE2E4"/>
          </a:solidFill>
        </p:spPr>
        <p:txBody>
          <a:bodyPr wrap="square" rtlCol="0">
            <a:spAutoFit/>
          </a:bodyPr>
          <a:lstStyle/>
          <a:p>
            <a:pPr>
              <a:defRPr/>
            </a:pPr>
            <a:r>
              <a:rPr lang="en-GB" sz="1600" dirty="0">
                <a:solidFill>
                  <a:schemeClr val="tx1">
                    <a:lumMod val="65000"/>
                    <a:lumOff val="35000"/>
                  </a:schemeClr>
                </a:solidFill>
                <a:latin typeface="Calibri"/>
                <a:cs typeface="Arial"/>
              </a:rPr>
              <a:t>Photo adaptée de : OMS / </a:t>
            </a:r>
            <a:r>
              <a:rPr lang="en-GB" sz="1600" dirty="0" err="1">
                <a:solidFill>
                  <a:schemeClr val="tx1">
                    <a:lumMod val="65000"/>
                    <a:lumOff val="35000"/>
                  </a:schemeClr>
                </a:solidFill>
                <a:latin typeface="Calibri"/>
                <a:cs typeface="Arial"/>
              </a:rPr>
              <a:t>Fabeha </a:t>
            </a:r>
            <a:r>
              <a:rPr lang="en-GB" sz="1600" dirty="0">
                <a:solidFill>
                  <a:schemeClr val="tx1">
                    <a:lumMod val="65000"/>
                    <a:lumOff val="35000"/>
                  </a:schemeClr>
                </a:solidFill>
                <a:latin typeface="Calibri"/>
                <a:cs typeface="Arial"/>
              </a:rPr>
              <a:t>Monir</a:t>
            </a:r>
          </a:p>
        </p:txBody>
      </p:sp>
      <p:sp>
        <p:nvSpPr>
          <p:cNvPr id="8" name="Rectangle: Diagonal Corners Rounded 7">
            <a:extLst>
              <a:ext uri="{FF2B5EF4-FFF2-40B4-BE49-F238E27FC236}">
                <a16:creationId xmlns:a16="http://schemas.microsoft.com/office/drawing/2014/main" id="{737D54B2-1601-FE11-7AD4-A9AB2989A8B3}"/>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Compilation des données</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75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09600" y="-1866900"/>
            <a:ext cx="15011400" cy="3330898"/>
            <a:chOff x="0" y="-47625"/>
            <a:chExt cx="1033752" cy="29620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13517"/>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09600" y="497326"/>
            <a:ext cx="137922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Compilation des données - Temps et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espace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0FE82174-F200-9589-8D34-09DB04BDFE3B}"/>
              </a:ext>
            </a:extLst>
          </p:cNvPr>
          <p:cNvSpPr txBox="1"/>
          <p:nvPr/>
        </p:nvSpPr>
        <p:spPr>
          <a:xfrm>
            <a:off x="1714500" y="2758610"/>
            <a:ext cx="14859000" cy="329320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3000"/>
              </a:spcAft>
              <a:buClrTx/>
              <a:buSzTx/>
              <a:tabLst/>
              <a:defRPr/>
            </a:pPr>
            <a:r>
              <a:rPr lang="en-US" sz="2800" dirty="0">
                <a:solidFill>
                  <a:prstClr val="black"/>
                </a:solidFill>
                <a:latin typeface="Atkinson Hyperlegible Bold" panose="020B0604020202020204" charset="0"/>
              </a:rPr>
              <a:t>Avant de compiler des données pour identifier les PAMIs, il est nécessaire de </a:t>
            </a:r>
            <a:r>
              <a:rPr lang="en-US" sz="2800" dirty="0" err="1">
                <a:solidFill>
                  <a:prstClr val="black"/>
                </a:solidFill>
                <a:latin typeface="Atkinson Hyperlegible Bold" panose="020B0604020202020204" charset="0"/>
              </a:rPr>
              <a:t>définir</a:t>
            </a:r>
            <a:r>
              <a:rPr lang="en-US" sz="2800" dirty="0">
                <a:solidFill>
                  <a:prstClr val="black"/>
                </a:solidFill>
                <a:latin typeface="Atkinson Hyperlegible Bold" panose="020B0604020202020204" charset="0"/>
              </a:rPr>
              <a:t> :</a:t>
            </a:r>
          </a:p>
          <a:p>
            <a:pPr marL="1371600" lvl="2" indent="-457200">
              <a:spcAft>
                <a:spcPts val="600"/>
              </a:spcAft>
              <a:buBlip>
                <a:blip r:embed="rId3"/>
              </a:buBlip>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La période d'analyse des PAMIs</a:t>
            </a:r>
          </a:p>
          <a:p>
            <a:pPr lvl="2">
              <a:spcAft>
                <a:spcPts val="3000"/>
              </a:spcAft>
            </a:pPr>
            <a:r>
              <a:rPr lang="en-US" sz="2800" dirty="0">
                <a:solidFill>
                  <a:prstClr val="black"/>
                </a:solidFill>
                <a:latin typeface="Atkinson Hyperlegible" panose="020B0604020202020204" charset="0"/>
              </a:rPr>
              <a:t>     Période au cours de laquelle les données </a:t>
            </a:r>
            <a:r>
              <a:rPr lang="en-US" sz="2800" dirty="0" err="1">
                <a:solidFill>
                  <a:prstClr val="black"/>
                </a:solidFill>
                <a:latin typeface="Atkinson Hyperlegible" panose="020B0604020202020204" charset="0"/>
              </a:rPr>
              <a:t>seront</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compilées</a:t>
            </a:r>
            <a:endParaRPr lang="en-US" sz="2800" dirty="0">
              <a:solidFill>
                <a:prstClr val="black"/>
              </a:solidFill>
              <a:latin typeface="Atkinson Hyperlegible" panose="020B0604020202020204" charset="0"/>
            </a:endParaRPr>
          </a:p>
          <a:p>
            <a:pPr marL="1371600" lvl="2" indent="-457200">
              <a:spcAft>
                <a:spcPts val="6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Le niveau géographique des PAMIs</a:t>
            </a:r>
          </a:p>
          <a:p>
            <a:pPr lvl="2">
              <a:spcAft>
                <a:spcPts val="2400"/>
              </a:spcAft>
            </a:pPr>
            <a:r>
              <a:rPr lang="en-US" sz="2800" dirty="0">
                <a:solidFill>
                  <a:prstClr val="black"/>
                </a:solidFill>
                <a:latin typeface="Atkinson Hyperlegible" panose="020B0604020202020204" charset="0"/>
              </a:rPr>
              <a:t>     Echelle à laquelle les données </a:t>
            </a:r>
            <a:r>
              <a:rPr lang="en-US" sz="2800" dirty="0" err="1">
                <a:solidFill>
                  <a:prstClr val="black"/>
                </a:solidFill>
                <a:latin typeface="Atkinson Hyperlegible" panose="020B0604020202020204" charset="0"/>
              </a:rPr>
              <a:t>seront</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compilées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10" name="Group 9">
            <a:extLst>
              <a:ext uri="{FF2B5EF4-FFF2-40B4-BE49-F238E27FC236}">
                <a16:creationId xmlns:a16="http://schemas.microsoft.com/office/drawing/2014/main" id="{299F525B-3285-0370-3B3F-59FEC0566701}"/>
              </a:ext>
            </a:extLst>
          </p:cNvPr>
          <p:cNvGrpSpPr/>
          <p:nvPr/>
        </p:nvGrpSpPr>
        <p:grpSpPr>
          <a:xfrm>
            <a:off x="2848583" y="6870044"/>
            <a:ext cx="12649200" cy="1504474"/>
            <a:chOff x="2848583" y="6870044"/>
            <a:chExt cx="12649200" cy="1504474"/>
          </a:xfrm>
        </p:grpSpPr>
        <p:sp>
          <p:nvSpPr>
            <p:cNvPr id="8" name="Rectangle: Rounded Corners 7">
              <a:extLst>
                <a:ext uri="{FF2B5EF4-FFF2-40B4-BE49-F238E27FC236}">
                  <a16:creationId xmlns:a16="http://schemas.microsoft.com/office/drawing/2014/main" id="{55750A0C-1BED-3A10-B707-0D2E9CF5E05B}"/>
                </a:ext>
              </a:extLst>
            </p:cNvPr>
            <p:cNvSpPr/>
            <p:nvPr/>
          </p:nvSpPr>
          <p:spPr>
            <a:xfrm>
              <a:off x="2848583" y="6870044"/>
              <a:ext cx="12649200" cy="150447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C3EF191B-D560-FA35-08E5-A7A970B38F40}"/>
                </a:ext>
              </a:extLst>
            </p:cNvPr>
            <p:cNvSpPr txBox="1"/>
            <p:nvPr/>
          </p:nvSpPr>
          <p:spPr>
            <a:xfrm>
              <a:off x="2887133" y="7191309"/>
              <a:ext cx="1258146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La période d'analyse et le niveau géographique des PAMIs sont définis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en accord entre les parties prenantes de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plusieurs</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secteurs</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1" name="Slide Number Placeholder 10">
            <a:extLst>
              <a:ext uri="{FF2B5EF4-FFF2-40B4-BE49-F238E27FC236}">
                <a16:creationId xmlns:a16="http://schemas.microsoft.com/office/drawing/2014/main" id="{331304CD-EBC5-16C8-9AD1-38D1F1B39C17}"/>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224269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362200" y="2437393"/>
            <a:ext cx="13792200" cy="1334507"/>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066800" y="-2009228"/>
            <a:ext cx="10744200" cy="3419302"/>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362" y="545007"/>
            <a:ext cx="842563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Période d'analyse des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1276350" y="2639319"/>
            <a:ext cx="15849600" cy="1031051"/>
          </a:xfrm>
          <a:prstGeom prst="rect">
            <a:avLst/>
          </a:prstGeom>
          <a:noFill/>
        </p:spPr>
        <p:txBody>
          <a:bodyPr wrap="square">
            <a:spAutoFit/>
          </a:bodyPr>
          <a:lstStyle/>
          <a:p>
            <a:pPr lvl="0" algn="ctr">
              <a:spcAft>
                <a:spcPts val="600"/>
              </a:spcAft>
            </a:pPr>
            <a:r>
              <a:rPr lang="en-US" sz="2800" noProof="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En règle générale, il est recommandé de prendre </a:t>
            </a:r>
            <a:r>
              <a:rPr lang="en-US" sz="2800" noProof="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en</a:t>
            </a:r>
            <a:r>
              <a:rPr lang="en-US" sz="2800" noProof="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noProof="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compte</a:t>
            </a:r>
            <a:endParaRPr lang="en-US" sz="2800" noProof="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lvl="0" algn="ctr">
              <a:spcAft>
                <a:spcPts val="600"/>
              </a:spcAft>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au moins les 5 dernières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années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(et les 15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dernières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années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au plus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7" name="TextBox 6">
            <a:extLst>
              <a:ext uri="{FF2B5EF4-FFF2-40B4-BE49-F238E27FC236}">
                <a16:creationId xmlns:a16="http://schemas.microsoft.com/office/drawing/2014/main" id="{0FE82174-F200-9589-8D34-09DB04BDFE3B}"/>
              </a:ext>
            </a:extLst>
          </p:cNvPr>
          <p:cNvSpPr txBox="1"/>
          <p:nvPr/>
        </p:nvSpPr>
        <p:spPr>
          <a:xfrm>
            <a:off x="1676400" y="4755737"/>
            <a:ext cx="15849600" cy="3721788"/>
          </a:xfrm>
          <a:prstGeom prst="rect">
            <a:avLst/>
          </a:prstGeom>
          <a:noFill/>
        </p:spPr>
        <p:txBody>
          <a:bodyPr wrap="square" rtlCol="0">
            <a:spAutoFit/>
          </a:bodyPr>
          <a:lstStyle/>
          <a:p>
            <a:pPr marL="457200" indent="-457200">
              <a:lnSpc>
                <a:spcPct val="130000"/>
              </a:lnSpc>
              <a:spcAft>
                <a:spcPts val="600"/>
              </a:spcAft>
              <a:buBlip>
                <a:blip r:embed="rId3"/>
              </a:buBlip>
            </a:pPr>
            <a:r>
              <a:rPr lang="en-GB" sz="2800" dirty="0">
                <a:latin typeface="Atkinson Hyperlegible"/>
              </a:rPr>
              <a:t>Les éléments suivants sont pris en compte pour définir la période d'analyse :</a:t>
            </a:r>
          </a:p>
          <a:p>
            <a:pPr marL="800100" lvl="1" indent="-342900">
              <a:lnSpc>
                <a:spcPct val="130000"/>
              </a:lnSpc>
              <a:spcAft>
                <a:spcPts val="600"/>
              </a:spcAft>
              <a:buClr>
                <a:srgbClr val="009999"/>
              </a:buClr>
              <a:buFont typeface="Arial" panose="020B0604020202020204" pitchFamily="34" charset="0"/>
              <a:buChar char="•"/>
            </a:pPr>
            <a:r>
              <a:rPr lang="en-GB" sz="2800" b="1" dirty="0">
                <a:solidFill>
                  <a:srgbClr val="119C94"/>
                </a:solidFill>
                <a:latin typeface="Atkinson Hyperlegible Bold" panose="020B0604020202020204" charset="0"/>
              </a:rPr>
              <a:t>Disponibilité </a:t>
            </a:r>
            <a:r>
              <a:rPr lang="en-GB" sz="2800" dirty="0">
                <a:latin typeface="Atkinson Hyperlegible"/>
              </a:rPr>
              <a:t>des données de surveillance (données épidémiologiques et sur les tests)</a:t>
            </a:r>
          </a:p>
          <a:p>
            <a:pPr marL="800100" lvl="1" indent="-342900">
              <a:lnSpc>
                <a:spcPct val="130000"/>
              </a:lnSpc>
              <a:spcAft>
                <a:spcPts val="600"/>
              </a:spcAft>
              <a:buClr>
                <a:srgbClr val="009999"/>
              </a:buClr>
              <a:buFont typeface="Arial" panose="020B0604020202020204" pitchFamily="34" charset="0"/>
              <a:buChar char="•"/>
            </a:pPr>
            <a:r>
              <a:rPr lang="en-GB" sz="2800" b="1" dirty="0" err="1">
                <a:solidFill>
                  <a:srgbClr val="119C94"/>
                </a:solidFill>
                <a:latin typeface="Atkinson Hyperlegible Bold" panose="020B0604020202020204" charset="0"/>
              </a:rPr>
              <a:t>Qualité</a:t>
            </a:r>
            <a:r>
              <a:rPr lang="en-GB" sz="2800" b="1" dirty="0">
                <a:solidFill>
                  <a:srgbClr val="119C94"/>
                </a:solidFill>
                <a:latin typeface="Atkinson Hyperlegible Bold" panose="020B0604020202020204" charset="0"/>
              </a:rPr>
              <a:t> et comparabilité </a:t>
            </a:r>
            <a:r>
              <a:rPr lang="en-GB" sz="2800" dirty="0">
                <a:latin typeface="Atkinson Hyperlegible"/>
              </a:rPr>
              <a:t>des données de surveillance dans le temps</a:t>
            </a:r>
          </a:p>
          <a:p>
            <a:pPr marL="800100" lvl="1" indent="-342900">
              <a:lnSpc>
                <a:spcPct val="130000"/>
              </a:lnSpc>
              <a:spcAft>
                <a:spcPts val="600"/>
              </a:spcAft>
              <a:buClr>
                <a:srgbClr val="009999"/>
              </a:buClr>
              <a:buFont typeface="Arial" panose="020B0604020202020204" pitchFamily="34" charset="0"/>
              <a:buChar char="•"/>
            </a:pPr>
            <a:r>
              <a:rPr lang="en-GB" sz="2800" dirty="0" err="1">
                <a:latin typeface="Atkinson Hyperlegible"/>
              </a:rPr>
              <a:t>Profil</a:t>
            </a:r>
            <a:r>
              <a:rPr lang="en-GB" sz="2800" dirty="0">
                <a:latin typeface="Atkinson Hyperlegible"/>
              </a:rPr>
              <a:t> </a:t>
            </a:r>
            <a:r>
              <a:rPr lang="en-GB" sz="2800" dirty="0" err="1">
                <a:latin typeface="Atkinson Hyperlegible"/>
              </a:rPr>
              <a:t>historique</a:t>
            </a:r>
            <a:r>
              <a:rPr lang="en-GB" sz="2800" dirty="0">
                <a:latin typeface="Atkinson Hyperlegible"/>
              </a:rPr>
              <a:t> des épidémies de choléra et </a:t>
            </a:r>
            <a:r>
              <a:rPr lang="en-GB" sz="2800" b="1" dirty="0">
                <a:solidFill>
                  <a:srgbClr val="119C94"/>
                </a:solidFill>
                <a:latin typeface="Atkinson Hyperlegible Bold" panose="020B0604020202020204" charset="0"/>
              </a:rPr>
              <a:t>durée des périodes "inter-</a:t>
            </a:r>
            <a:r>
              <a:rPr lang="en-GB" sz="2800" b="1" dirty="0" err="1">
                <a:solidFill>
                  <a:srgbClr val="119C94"/>
                </a:solidFill>
                <a:latin typeface="Atkinson Hyperlegible Bold" panose="020B0604020202020204" charset="0"/>
              </a:rPr>
              <a:t>épidémiques</a:t>
            </a:r>
            <a:r>
              <a:rPr lang="en-GB" sz="2800" b="1" dirty="0">
                <a:solidFill>
                  <a:srgbClr val="119C94"/>
                </a:solidFill>
                <a:latin typeface="Atkinson Hyperlegible Bold" panose="020B0604020202020204" charset="0"/>
              </a:rPr>
              <a:t>”</a:t>
            </a:r>
          </a:p>
          <a:p>
            <a:pPr marL="800100" lvl="1" indent="-342900">
              <a:lnSpc>
                <a:spcPct val="130000"/>
              </a:lnSpc>
              <a:spcAft>
                <a:spcPts val="600"/>
              </a:spcAft>
              <a:buClr>
                <a:srgbClr val="009999"/>
              </a:buClr>
              <a:buFont typeface="Arial" panose="020B0604020202020204" pitchFamily="34" charset="0"/>
              <a:buChar char="•"/>
            </a:pPr>
            <a:r>
              <a:rPr lang="en-GB" sz="2800" dirty="0">
                <a:latin typeface="Atkinson Hyperlegible"/>
              </a:rPr>
              <a:t>Tout </a:t>
            </a:r>
            <a:r>
              <a:rPr lang="en-GB" sz="2800" dirty="0" err="1">
                <a:latin typeface="Atkinson Hyperlegible"/>
              </a:rPr>
              <a:t>événement</a:t>
            </a:r>
            <a:r>
              <a:rPr lang="en-GB" sz="2800" dirty="0">
                <a:latin typeface="Atkinson Hyperlegible"/>
              </a:rPr>
              <a:t> </a:t>
            </a:r>
            <a:r>
              <a:rPr lang="en-GB" sz="2800" dirty="0" err="1">
                <a:latin typeface="Atkinson Hyperlegible"/>
              </a:rPr>
              <a:t>entraînant</a:t>
            </a:r>
            <a:r>
              <a:rPr lang="en-GB" sz="2800" dirty="0">
                <a:latin typeface="Atkinson Hyperlegible"/>
              </a:rPr>
              <a:t> un </a:t>
            </a:r>
            <a:r>
              <a:rPr lang="en-GB" sz="2800" b="1" dirty="0" err="1">
                <a:solidFill>
                  <a:srgbClr val="119C94"/>
                </a:solidFill>
                <a:latin typeface="Atkinson Hyperlegible Bold" panose="020B0604020202020204" charset="0"/>
              </a:rPr>
              <a:t>changement</a:t>
            </a:r>
            <a:r>
              <a:rPr lang="en-GB" sz="2800" b="1" dirty="0">
                <a:solidFill>
                  <a:srgbClr val="119C94"/>
                </a:solidFill>
                <a:latin typeface="Atkinson Hyperlegible Bold" panose="020B0604020202020204" charset="0"/>
              </a:rPr>
              <a:t> majeur dans le risque de choléra </a:t>
            </a:r>
            <a:r>
              <a:rPr lang="en-GB" sz="2800" dirty="0">
                <a:latin typeface="Atkinson Hyperlegible"/>
              </a:rPr>
              <a:t>(augmentation ou diminution) </a:t>
            </a:r>
          </a:p>
        </p:txBody>
      </p:sp>
      <p:sp>
        <p:nvSpPr>
          <p:cNvPr id="8" name="Slide Number Placeholder 7">
            <a:extLst>
              <a:ext uri="{FF2B5EF4-FFF2-40B4-BE49-F238E27FC236}">
                <a16:creationId xmlns:a16="http://schemas.microsoft.com/office/drawing/2014/main" id="{CFC3A67B-73BF-736D-6BB3-849AC782AAEF}"/>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3733307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AB8587-BCAA-DC11-A6D8-BF1FCF2AB5A5}"/>
              </a:ext>
            </a:extLst>
          </p:cNvPr>
          <p:cNvPicPr>
            <a:picLocks noChangeAspect="1"/>
          </p:cNvPicPr>
          <p:nvPr/>
        </p:nvPicPr>
        <p:blipFill>
          <a:blip r:embed="rId3"/>
          <a:stretch>
            <a:fillRect/>
          </a:stretch>
        </p:blipFill>
        <p:spPr>
          <a:xfrm>
            <a:off x="804510" y="1670548"/>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685800" y="-1855846"/>
            <a:ext cx="10363200" cy="331685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04510" y="493033"/>
            <a:ext cx="855832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Période d'analyse des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1C9352D0-3E67-D390-2533-9E1C2121C481}"/>
              </a:ext>
            </a:extLst>
          </p:cNvPr>
          <p:cNvSpPr txBox="1"/>
          <p:nvPr/>
        </p:nvSpPr>
        <p:spPr>
          <a:xfrm>
            <a:off x="1637901" y="3213947"/>
            <a:ext cx="15087600" cy="3093154"/>
          </a:xfrm>
          <a:prstGeom prst="rect">
            <a:avLst/>
          </a:prstGeom>
          <a:noFill/>
        </p:spPr>
        <p:txBody>
          <a:bodyPr wrap="square">
            <a:spAutoFit/>
          </a:bodyPr>
          <a:lstStyle/>
          <a:p>
            <a:pPr marL="457200" indent="-457200">
              <a:spcAft>
                <a:spcPts val="1200"/>
              </a:spcAft>
              <a:buClr>
                <a:srgbClr val="119C94"/>
              </a:buClr>
              <a:buBlip>
                <a:blip r:embed="rId4"/>
              </a:buBlip>
            </a:pPr>
            <a:r>
              <a:rPr lang="en-GB"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Scénario</a:t>
            </a:r>
          </a:p>
          <a:p>
            <a:pPr>
              <a:spcAft>
                <a:spcPts val="1200"/>
              </a:spcAft>
              <a:buClr>
                <a:srgbClr val="119C94"/>
              </a:buClr>
            </a:pPr>
            <a:r>
              <a:rPr lang="en-GB" sz="2800" dirty="0">
                <a:latin typeface="Atkinson Hyperlegible"/>
              </a:rPr>
              <a:t>Un pays </a:t>
            </a:r>
            <a:r>
              <a:rPr lang="en-GB" sz="2800" dirty="0" err="1">
                <a:latin typeface="Atkinson Hyperlegible"/>
              </a:rPr>
              <a:t>entreprend</a:t>
            </a:r>
            <a:r>
              <a:rPr lang="en-GB" sz="2800" dirty="0">
                <a:latin typeface="Atkinson Hyperlegible"/>
              </a:rPr>
              <a:t> l'identification des PAMIs pour le </a:t>
            </a:r>
            <a:r>
              <a:rPr lang="en-GB" sz="2800" dirty="0" err="1">
                <a:latin typeface="Atkinson Hyperlegible"/>
              </a:rPr>
              <a:t>contrôle</a:t>
            </a:r>
            <a:r>
              <a:rPr lang="en-GB" sz="2800" dirty="0">
                <a:latin typeface="Atkinson Hyperlegible"/>
              </a:rPr>
              <a:t> du choléra en 2024</a:t>
            </a:r>
          </a:p>
          <a:p>
            <a:pPr marL="1371600" lvl="2" indent="-457200">
              <a:spcAft>
                <a:spcPts val="300"/>
              </a:spcAft>
              <a:buClr>
                <a:srgbClr val="119C94"/>
              </a:buClr>
              <a:buFont typeface="Arial" panose="020B0604020202020204" pitchFamily="34" charset="0"/>
              <a:buChar char="•"/>
            </a:pPr>
            <a:r>
              <a:rPr lang="en-GB" sz="2800" dirty="0" err="1">
                <a:latin typeface="Atkinson Hyperlegible Bold" panose="020B0604020202020204" charset="0"/>
              </a:rPr>
              <a:t>Complétude</a:t>
            </a:r>
            <a:r>
              <a:rPr lang="en-GB" sz="2800" dirty="0">
                <a:latin typeface="Atkinson Hyperlegible Bold" panose="020B0604020202020204" charset="0"/>
              </a:rPr>
              <a:t> de la notification du choléra </a:t>
            </a:r>
          </a:p>
          <a:p>
            <a:pPr marL="1828800" lvl="3" indent="-457200">
              <a:spcAft>
                <a:spcPts val="300"/>
              </a:spcAft>
              <a:buClr>
                <a:srgbClr val="119C94"/>
              </a:buClr>
              <a:buFont typeface="Courier New" panose="02070309020205020404" pitchFamily="49" charset="0"/>
              <a:buChar char="o"/>
            </a:pPr>
            <a:r>
              <a:rPr lang="en-GB" sz="2800" dirty="0">
                <a:latin typeface="Atkinson Hyperlegible"/>
              </a:rPr>
              <a:t>Diminution </a:t>
            </a:r>
            <a:r>
              <a:rPr lang="en-GB" sz="2800" dirty="0" err="1">
                <a:latin typeface="Atkinson Hyperlegible"/>
              </a:rPr>
              <a:t>en</a:t>
            </a:r>
            <a:r>
              <a:rPr lang="en-GB" sz="2800" dirty="0">
                <a:latin typeface="Atkinson Hyperlegible"/>
              </a:rPr>
              <a:t> 2020 - Reprise en 2021 </a:t>
            </a:r>
          </a:p>
          <a:p>
            <a:pPr marL="1371600" lvl="2" indent="-457200">
              <a:buClr>
                <a:srgbClr val="119C94"/>
              </a:buClr>
              <a:buFont typeface="Arial" panose="020B0604020202020204" pitchFamily="34" charset="0"/>
              <a:buChar char="•"/>
            </a:pPr>
            <a:r>
              <a:rPr lang="en-GB" sz="2800" dirty="0">
                <a:latin typeface="Atkinson Hyperlegible Bold" panose="020B0604020202020204" charset="0"/>
              </a:rPr>
              <a:t>La stratégie de surveillance du choléra a changé en 2016 </a:t>
            </a:r>
            <a:endParaRPr lang="en-GB" sz="2800" dirty="0">
              <a:latin typeface="Atkinson Hyperlegible"/>
            </a:endParaRPr>
          </a:p>
          <a:p>
            <a:pPr marL="1828800" lvl="3" indent="-457200">
              <a:spcAft>
                <a:spcPts val="1200"/>
              </a:spcAft>
              <a:buClr>
                <a:srgbClr val="119C94"/>
              </a:buClr>
              <a:buFont typeface="Courier New" panose="02070309020205020404" pitchFamily="49" charset="0"/>
              <a:buChar char="o"/>
            </a:pPr>
            <a:r>
              <a:rPr lang="en-GB" sz="2800" dirty="0">
                <a:latin typeface="Atkinson Hyperlegible"/>
              </a:rPr>
              <a:t>Amélioration de la spécificité</a:t>
            </a:r>
          </a:p>
        </p:txBody>
      </p:sp>
      <p:sp>
        <p:nvSpPr>
          <p:cNvPr id="14" name="TextBox 13">
            <a:extLst>
              <a:ext uri="{FF2B5EF4-FFF2-40B4-BE49-F238E27FC236}">
                <a16:creationId xmlns:a16="http://schemas.microsoft.com/office/drawing/2014/main" id="{87B47E46-95A3-E020-970E-79C554D116EE}"/>
              </a:ext>
            </a:extLst>
          </p:cNvPr>
          <p:cNvSpPr txBox="1"/>
          <p:nvPr/>
        </p:nvSpPr>
        <p:spPr>
          <a:xfrm>
            <a:off x="1637901" y="6653947"/>
            <a:ext cx="15621000" cy="3170099"/>
          </a:xfrm>
          <a:prstGeom prst="rect">
            <a:avLst/>
          </a:prstGeom>
          <a:noFill/>
        </p:spPr>
        <p:txBody>
          <a:bodyPr wrap="square">
            <a:spAutoFit/>
          </a:bodyPr>
          <a:lstStyle/>
          <a:p>
            <a:pPr marL="457200" indent="-457200">
              <a:spcAft>
                <a:spcPts val="1200"/>
              </a:spcAft>
              <a:buClr>
                <a:srgbClr val="119C94"/>
              </a:buClr>
              <a:buBlip>
                <a:blip r:embed="rId4"/>
              </a:buBlip>
            </a:pPr>
            <a:r>
              <a:rPr lang="en-GB"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Période d'analyse des PAMIs</a:t>
            </a:r>
          </a:p>
          <a:p>
            <a:pPr>
              <a:spcAft>
                <a:spcPts val="1200"/>
              </a:spcAft>
              <a:buClr>
                <a:srgbClr val="119C94"/>
              </a:buClr>
            </a:pPr>
            <a:r>
              <a:rPr lang="en-US" sz="2800" dirty="0">
                <a:latin typeface="Atkinson Hyperlegible"/>
              </a:rPr>
              <a:t>Une période d'analyse de 7 ans (</a:t>
            </a:r>
            <a:r>
              <a:rPr lang="en-US" sz="2800" dirty="0">
                <a:solidFill>
                  <a:srgbClr val="009999"/>
                </a:solidFill>
                <a:latin typeface="Atkinson Hyperlegible Bold" panose="020B0604020202020204" charset="0"/>
              </a:rPr>
              <a:t>2017-2023</a:t>
            </a:r>
            <a:r>
              <a:rPr lang="en-US" sz="2800" dirty="0">
                <a:latin typeface="Atkinson Hyperlegible"/>
              </a:rPr>
              <a:t>) </a:t>
            </a:r>
            <a:r>
              <a:rPr lang="en-US" sz="2800" dirty="0" err="1">
                <a:latin typeface="Atkinson Hyperlegible"/>
              </a:rPr>
              <a:t>est</a:t>
            </a:r>
            <a:r>
              <a:rPr lang="en-US" sz="2800" dirty="0">
                <a:latin typeface="Atkinson Hyperlegible"/>
              </a:rPr>
              <a:t> à </a:t>
            </a:r>
            <a:r>
              <a:rPr lang="en-US" sz="2800" dirty="0" err="1">
                <a:latin typeface="Atkinson Hyperlegible"/>
              </a:rPr>
              <a:t>privilégier</a:t>
            </a:r>
            <a:endParaRPr lang="en-US" sz="2800" dirty="0">
              <a:latin typeface="Atkinson Hyperlegible"/>
            </a:endParaRPr>
          </a:p>
          <a:p>
            <a:pPr marL="1371600" lvl="2" indent="-457200">
              <a:spcAft>
                <a:spcPts val="1200"/>
              </a:spcAft>
              <a:buClr>
                <a:srgbClr val="119C94"/>
              </a:buClr>
              <a:buFont typeface="Arial" panose="020B0604020202020204" pitchFamily="34" charset="0"/>
              <a:buChar char="•"/>
            </a:pPr>
            <a:r>
              <a:rPr lang="en-US" sz="2800" dirty="0">
                <a:latin typeface="Atkinson Hyperlegible"/>
              </a:rPr>
              <a:t>Le choix d'une période d'analyse &gt; 5 ans permet d'atténuer le manque de fiabilité des données </a:t>
            </a:r>
            <a:r>
              <a:rPr lang="en-US" sz="2800" dirty="0" err="1">
                <a:latin typeface="Atkinson Hyperlegible"/>
              </a:rPr>
              <a:t>en</a:t>
            </a:r>
            <a:r>
              <a:rPr lang="en-US" sz="2800" dirty="0">
                <a:latin typeface="Atkinson Hyperlegible"/>
              </a:rPr>
              <a:t> 2020</a:t>
            </a:r>
          </a:p>
          <a:p>
            <a:pPr marL="1371600" lvl="2" indent="-457200">
              <a:spcAft>
                <a:spcPts val="1200"/>
              </a:spcAft>
              <a:buClr>
                <a:srgbClr val="119C94"/>
              </a:buClr>
              <a:buFont typeface="Arial" panose="020B0604020202020204" pitchFamily="34" charset="0"/>
              <a:buChar char="•"/>
            </a:pPr>
            <a:r>
              <a:rPr lang="en-US" sz="2800" dirty="0">
                <a:latin typeface="Atkinson Hyperlegible"/>
              </a:rPr>
              <a:t>Ne pas sélectionner une période d'analyse &gt; 7 ans évite d'inclure des données antérieures à 2017 qui ne seraient pas comparables </a:t>
            </a:r>
            <a:endParaRPr lang="en-GB" sz="2800" dirty="0">
              <a:latin typeface="Atkinson Hyperlegible"/>
            </a:endParaRPr>
          </a:p>
        </p:txBody>
      </p:sp>
      <p:sp>
        <p:nvSpPr>
          <p:cNvPr id="8" name="TextBox 7">
            <a:extLst>
              <a:ext uri="{FF2B5EF4-FFF2-40B4-BE49-F238E27FC236}">
                <a16:creationId xmlns:a16="http://schemas.microsoft.com/office/drawing/2014/main" id="{7F8E4BCE-2982-FA12-0E2F-DB868B05E7E3}"/>
              </a:ext>
            </a:extLst>
          </p:cNvPr>
          <p:cNvSpPr txBox="1"/>
          <p:nvPr/>
        </p:nvSpPr>
        <p:spPr>
          <a:xfrm>
            <a:off x="1846107" y="2081582"/>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sp>
        <p:nvSpPr>
          <p:cNvPr id="9" name="Slide Number Placeholder 8">
            <a:extLst>
              <a:ext uri="{FF2B5EF4-FFF2-40B4-BE49-F238E27FC236}">
                <a16:creationId xmlns:a16="http://schemas.microsoft.com/office/drawing/2014/main" id="{80D3A801-6225-A8DE-CD29-0AB3470CC2AC}"/>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1641484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B0F7BC5-6F0F-E029-F3D3-937EF13D33DF}"/>
              </a:ext>
            </a:extLst>
          </p:cNvPr>
          <p:cNvSpPr/>
          <p:nvPr/>
        </p:nvSpPr>
        <p:spPr>
          <a:xfrm>
            <a:off x="1721908" y="2156117"/>
            <a:ext cx="14844184" cy="115603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533400" y="-1931488"/>
            <a:ext cx="11353800" cy="33427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362" y="441563"/>
            <a:ext cx="994963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Niveau géographique des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787DC1B4-6F7A-4B0C-EA05-6BFED47777E9}"/>
              </a:ext>
            </a:extLst>
          </p:cNvPr>
          <p:cNvSpPr txBox="1"/>
          <p:nvPr/>
        </p:nvSpPr>
        <p:spPr>
          <a:xfrm>
            <a:off x="1592179" y="3628556"/>
            <a:ext cx="18440400" cy="40010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Les éléments suivants sont pris en considération : </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Disponibilité des données de surveillance </a:t>
            </a:r>
          </a:p>
          <a:p>
            <a:pPr marR="0" lvl="1" algn="l" defTabSz="914400" rtl="0" eaLnBrk="1" fontAlgn="auto" latinLnBrk="0" hangingPunct="1">
              <a:lnSpc>
                <a:spcPct val="100000"/>
              </a:lnSpc>
              <a:spcBef>
                <a:spcPts val="0"/>
              </a:spcBef>
              <a:spcAft>
                <a:spcPts val="1800"/>
              </a:spcAft>
              <a:buClrTx/>
              <a:buSzTx/>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(si seules des données agrégées sont disponibles)</a:t>
            </a:r>
          </a:p>
          <a:p>
            <a:pPr marL="914400" lvl="1" indent="-457200">
              <a:spcAft>
                <a:spcPts val="600"/>
              </a:spcAft>
              <a:buFont typeface="Arial" panose="020B0604020202020204" pitchFamily="34" charset="0"/>
              <a:buChar cha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Considérations opérationnelles</a:t>
            </a:r>
          </a:p>
          <a:p>
            <a:pPr marL="1371600" marR="0" lvl="2" indent="-457200" algn="l" defTabSz="914400" rtl="0" eaLnBrk="1" fontAlgn="auto" latinLnBrk="0" hangingPunct="1">
              <a:lnSpc>
                <a:spcPct val="100000"/>
              </a:lnSpc>
              <a:spcBef>
                <a:spcPts val="0"/>
              </a:spcBef>
              <a:spcAft>
                <a:spcPts val="600"/>
              </a:spcAft>
              <a:buClr>
                <a:srgbClr val="119C94"/>
              </a:buClr>
              <a:buSzTx/>
              <a:buFont typeface="Courier New" panose="02070309020205020404" pitchFamily="49" charset="0"/>
              <a:buChar char="o"/>
              <a:tabLst/>
              <a:defRPr/>
            </a:pPr>
            <a:r>
              <a:rPr lang="en-GB" sz="2800" dirty="0">
                <a:solidFill>
                  <a:prstClr val="black"/>
                </a:solidFill>
                <a:latin typeface="Atkinson Hyperlegible"/>
              </a:rPr>
              <a:t>D</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es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petites</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unités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géographiques</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PAMI peuvent donner lieu à un PNC trop </a:t>
            </a:r>
            <a:r>
              <a:rPr kumimoji="0" lang="en-GB" sz="2800" b="1"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fragmenté</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1371600" marR="0" lvl="2" indent="-457200" algn="l" defTabSz="914400" rtl="0" eaLnBrk="1" fontAlgn="auto" latinLnBrk="0" hangingPunct="1">
              <a:lnSpc>
                <a:spcPct val="100000"/>
              </a:lnSpc>
              <a:spcBef>
                <a:spcPts val="0"/>
              </a:spcBef>
              <a:spcAft>
                <a:spcPts val="600"/>
              </a:spcAft>
              <a:buClr>
                <a:srgbClr val="119C94"/>
              </a:buClr>
              <a:buSzTx/>
              <a:buFont typeface="Courier New" panose="02070309020205020404" pitchFamily="49" charset="0"/>
              <a:buChar char="o"/>
              <a:tabLst/>
              <a:defRPr/>
            </a:pPr>
            <a:r>
              <a:rPr lang="en-GB" sz="2800" dirty="0">
                <a:solidFill>
                  <a:prstClr val="black"/>
                </a:solidFill>
                <a:latin typeface="Atkinson Hyperlegible"/>
              </a:rPr>
              <a:t>D</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es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grandes</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unités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géographiques</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PAMI peuvent donner lieu à un PNC trop </a:t>
            </a:r>
            <a:r>
              <a:rPr lang="en-GB" sz="2800" b="1" dirty="0" err="1">
                <a:solidFill>
                  <a:prstClr val="black"/>
                </a:solidFill>
                <a:latin typeface="Atkinson Hyperlegible Bold" panose="020B0604020202020204" charset="0"/>
              </a:rPr>
              <a:t>demandeur</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61D9D232-7688-2F4E-C56B-9A223F552D9F}"/>
              </a:ext>
            </a:extLst>
          </p:cNvPr>
          <p:cNvSpPr txBox="1"/>
          <p:nvPr/>
        </p:nvSpPr>
        <p:spPr>
          <a:xfrm>
            <a:off x="1600200" y="2472523"/>
            <a:ext cx="149658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 niveau géographique des PAMIs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est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défini</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en</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accord entre les parties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prenantes</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7" name="Group 6">
            <a:extLst>
              <a:ext uri="{FF2B5EF4-FFF2-40B4-BE49-F238E27FC236}">
                <a16:creationId xmlns:a16="http://schemas.microsoft.com/office/drawing/2014/main" id="{166019B7-AEA2-9CB8-38C0-AD6C41278ABE}"/>
              </a:ext>
            </a:extLst>
          </p:cNvPr>
          <p:cNvGrpSpPr/>
          <p:nvPr/>
        </p:nvGrpSpPr>
        <p:grpSpPr>
          <a:xfrm>
            <a:off x="3733801" y="7429500"/>
            <a:ext cx="10820400" cy="2632041"/>
            <a:chOff x="2719387" y="6859279"/>
            <a:chExt cx="11453813" cy="2593941"/>
          </a:xfrm>
        </p:grpSpPr>
        <p:sp>
          <p:nvSpPr>
            <p:cNvPr id="12" name="Rectangle: Rounded Corners 11">
              <a:extLst>
                <a:ext uri="{FF2B5EF4-FFF2-40B4-BE49-F238E27FC236}">
                  <a16:creationId xmlns:a16="http://schemas.microsoft.com/office/drawing/2014/main" id="{5B5F21A4-D991-7F71-22A8-06796AF47DCB}"/>
                </a:ext>
              </a:extLst>
            </p:cNvPr>
            <p:cNvSpPr/>
            <p:nvPr/>
          </p:nvSpPr>
          <p:spPr>
            <a:xfrm>
              <a:off x="2719387" y="6859279"/>
              <a:ext cx="11453813" cy="2593941"/>
            </a:xfrm>
            <a:prstGeom prst="roundRect">
              <a:avLst/>
            </a:prstGeom>
            <a:solidFill>
              <a:srgbClr val="C5E6E8"/>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D3D6A698-DC85-3C9B-D289-1442F4A0EE15}"/>
                </a:ext>
              </a:extLst>
            </p:cNvPr>
            <p:cNvSpPr txBox="1"/>
            <p:nvPr/>
          </p:nvSpPr>
          <p:spPr>
            <a:xfrm>
              <a:off x="3886200" y="7132893"/>
              <a:ext cx="9820748" cy="20467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Par</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le passé, les pays ont souvent sélectionné :</a:t>
              </a:r>
            </a:p>
            <a:p>
              <a:pPr marL="514350" marR="0" lvl="0" indent="-51435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Niveau administratif 2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("districts", "comtés") </a:t>
              </a:r>
            </a:p>
            <a:p>
              <a:pPr marL="0" marR="0" lvl="0" indent="0" algn="l" defTabSz="914400" rtl="0" eaLnBrk="1" fontAlgn="auto" latinLnBrk="0" hangingPunct="1">
                <a:lnSpc>
                  <a:spcPct val="100000"/>
                </a:lnSpc>
                <a:spcBef>
                  <a:spcPts val="0"/>
                </a:spcBef>
                <a:spcAft>
                  <a:spcPts val="600"/>
                </a:spcAft>
                <a:buClr>
                  <a:srgbClr val="009999"/>
                </a:buClr>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ou </a:t>
              </a:r>
            </a:p>
            <a:p>
              <a:pPr marL="514350" marR="0" lvl="0" indent="-51435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Niveau administratif 3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("municipalités")</a:t>
              </a:r>
            </a:p>
          </p:txBody>
        </p:sp>
      </p:grpSp>
      <p:sp>
        <p:nvSpPr>
          <p:cNvPr id="8" name="Slide Number Placeholder 7">
            <a:extLst>
              <a:ext uri="{FF2B5EF4-FFF2-40B4-BE49-F238E27FC236}">
                <a16:creationId xmlns:a16="http://schemas.microsoft.com/office/drawing/2014/main" id="{A3767BF3-B498-2264-2869-6A824ADC4F1E}"/>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666994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898071" y="2490019"/>
            <a:ext cx="16551730" cy="147792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2009227"/>
            <a:ext cx="10134600" cy="3521590"/>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4569" y="605474"/>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Compilation des 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838199" y="2805736"/>
            <a:ext cx="1648399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 des PAMIs ne nécessite pas de générer de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nouvelles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données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mais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p>
          <a:p>
            <a:pPr marL="0" marR="0" lvl="0" indent="0" algn="ctr" defTabSz="914400" rtl="0" eaLnBrk="1" fontAlgn="auto" latinLnBrk="0" hangingPunct="1">
              <a:lnSpc>
                <a:spcPct val="100000"/>
              </a:lnSpc>
              <a:spcBef>
                <a:spcPts val="0"/>
              </a:spcBef>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compiler, d'évaluer et de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nettoyer</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des données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existantes</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8" name="Group 7">
            <a:extLst>
              <a:ext uri="{FF2B5EF4-FFF2-40B4-BE49-F238E27FC236}">
                <a16:creationId xmlns:a16="http://schemas.microsoft.com/office/drawing/2014/main" id="{A1DCEDA2-ABD2-0B06-10CD-0F501514BE5F}"/>
              </a:ext>
            </a:extLst>
          </p:cNvPr>
          <p:cNvGrpSpPr/>
          <p:nvPr/>
        </p:nvGrpSpPr>
        <p:grpSpPr>
          <a:xfrm>
            <a:off x="1143000" y="7581900"/>
            <a:ext cx="16551730" cy="1905000"/>
            <a:chOff x="1143000" y="7581900"/>
            <a:chExt cx="16551730" cy="1905000"/>
          </a:xfrm>
        </p:grpSpPr>
        <p:pic>
          <p:nvPicPr>
            <p:cNvPr id="11" name="Picture 10">
              <a:extLst>
                <a:ext uri="{FF2B5EF4-FFF2-40B4-BE49-F238E27FC236}">
                  <a16:creationId xmlns:a16="http://schemas.microsoft.com/office/drawing/2014/main" id="{2C219248-DDF8-D6BC-D867-F2DD3A18B01A}"/>
                </a:ext>
              </a:extLst>
            </p:cNvPr>
            <p:cNvPicPr>
              <a:picLocks noChangeAspect="1"/>
            </p:cNvPicPr>
            <p:nvPr/>
          </p:nvPicPr>
          <p:blipFill>
            <a:blip r:embed="rId3"/>
            <a:stretch>
              <a:fillRect/>
            </a:stretch>
          </p:blipFill>
          <p:spPr>
            <a:xfrm>
              <a:off x="2362200" y="7581900"/>
              <a:ext cx="14241236" cy="1905000"/>
            </a:xfrm>
            <a:prstGeom prst="rect">
              <a:avLst/>
            </a:prstGeom>
          </p:spPr>
        </p:pic>
        <p:sp>
          <p:nvSpPr>
            <p:cNvPr id="15" name="TextBox 14">
              <a:extLst>
                <a:ext uri="{FF2B5EF4-FFF2-40B4-BE49-F238E27FC236}">
                  <a16:creationId xmlns:a16="http://schemas.microsoft.com/office/drawing/2014/main" id="{9FE610ED-93A6-43FD-7474-58A1C72E11D0}"/>
                </a:ext>
              </a:extLst>
            </p:cNvPr>
            <p:cNvSpPr txBox="1"/>
            <p:nvPr/>
          </p:nvSpPr>
          <p:spPr>
            <a:xfrm>
              <a:off x="1143000" y="8044569"/>
              <a:ext cx="16551730" cy="1031051"/>
            </a:xfrm>
            <a:prstGeom prst="rect">
              <a:avLst/>
            </a:prstGeom>
            <a:noFill/>
          </p:spPr>
          <p:txBody>
            <a:bodyPr wrap="square" rtlCol="0">
              <a:spAutoFit/>
            </a:bodyPr>
            <a:lstStyle/>
            <a:p>
              <a:pPr lvl="0" algn="ctr">
                <a:spcAft>
                  <a:spcPts val="600"/>
                </a:spcAft>
                <a:buClr>
                  <a:srgbClr val="009999"/>
                </a:buClr>
                <a:defRPr/>
              </a:pPr>
              <a:r>
                <a:rPr lang="en-US" sz="2800" dirty="0">
                  <a:solidFill>
                    <a:prstClr val="black"/>
                  </a:solidFill>
                  <a:latin typeface="Atkinson Hyperlegible"/>
                </a:rPr>
                <a:t>La compilation des données nécessite une coordination, une communication </a:t>
              </a:r>
            </a:p>
            <a:p>
              <a:pPr lvl="0" algn="ctr">
                <a:spcAft>
                  <a:spcPts val="600"/>
                </a:spcAft>
                <a:buClr>
                  <a:srgbClr val="009999"/>
                </a:buClr>
                <a:defRPr/>
              </a:pPr>
              <a:r>
                <a:rPr lang="en-US" sz="2800" dirty="0">
                  <a:solidFill>
                    <a:prstClr val="black"/>
                  </a:solidFill>
                  <a:latin typeface="Atkinson Hyperlegible"/>
                </a:rPr>
                <a:t>et </a:t>
              </a:r>
              <a:r>
                <a:rPr lang="en-US" sz="2800" dirty="0" err="1">
                  <a:solidFill>
                    <a:prstClr val="black"/>
                  </a:solidFill>
                  <a:latin typeface="Atkinson Hyperlegible"/>
                </a:rPr>
                <a:t>une</a:t>
              </a:r>
              <a:r>
                <a:rPr lang="en-US" sz="2800" dirty="0">
                  <a:solidFill>
                    <a:prstClr val="black"/>
                  </a:solidFill>
                  <a:latin typeface="Atkinson Hyperlegible"/>
                </a:rPr>
                <a:t> </a:t>
              </a:r>
              <a:r>
                <a:rPr lang="en-US" sz="2800" dirty="0">
                  <a:solidFill>
                    <a:srgbClr val="009999"/>
                  </a:solidFill>
                  <a:latin typeface="Atkinson Hyperlegible Bold" panose="020B0604020202020204" charset="0"/>
                </a:rPr>
                <a:t>collaboration entre plusieurs secteurs</a:t>
              </a:r>
              <a:endParaRPr kumimoji="0" lang="en-US" sz="1800" b="0" i="0" u="none" strike="noStrike" kern="1200" cap="none" spc="0" normalizeH="0" baseline="0" noProof="0" dirty="0">
                <a:ln>
                  <a:noFill/>
                </a:ln>
                <a:solidFill>
                  <a:srgbClr val="009999"/>
                </a:solidFill>
                <a:effectLst/>
                <a:uLnTx/>
                <a:uFillTx/>
                <a:latin typeface="Atkinson Hyperlegible Bold" panose="020B0604020202020204" charset="0"/>
              </a:endParaRPr>
            </a:p>
          </p:txBody>
        </p:sp>
      </p:grpSp>
      <p:sp>
        <p:nvSpPr>
          <p:cNvPr id="7" name="TextBox 6">
            <a:extLst>
              <a:ext uri="{FF2B5EF4-FFF2-40B4-BE49-F238E27FC236}">
                <a16:creationId xmlns:a16="http://schemas.microsoft.com/office/drawing/2014/main" id="{0FE82174-F200-9589-8D34-09DB04BDFE3B}"/>
              </a:ext>
            </a:extLst>
          </p:cNvPr>
          <p:cNvSpPr txBox="1"/>
          <p:nvPr/>
        </p:nvSpPr>
        <p:spPr>
          <a:xfrm>
            <a:off x="1744436" y="4462186"/>
            <a:ext cx="14859000" cy="2708434"/>
          </a:xfrm>
          <a:prstGeom prst="rect">
            <a:avLst/>
          </a:prstGeom>
          <a:noFill/>
        </p:spPr>
        <p:txBody>
          <a:bodyPr wrap="square" rtlCol="0">
            <a:spAutoFit/>
          </a:bodyPr>
          <a:lstStyle/>
          <a:p>
            <a:pPr marL="457200" indent="-457200">
              <a:spcAft>
                <a:spcPts val="1200"/>
              </a:spcAft>
              <a:buBlip>
                <a:blip r:embed="rId4"/>
              </a:buBlip>
            </a:pPr>
            <a:r>
              <a:rPr lang="en-US" sz="2800" dirty="0">
                <a:latin typeface="Atkinson Hyperlegible" panose="020B0604020202020204" charset="0"/>
              </a:rPr>
              <a:t>Les données à compiler sont les suivantes</a:t>
            </a:r>
          </a:p>
          <a:p>
            <a:pPr marL="914400" lvl="1" indent="-457200">
              <a:spcAft>
                <a:spcPts val="600"/>
              </a:spcAft>
              <a:buClr>
                <a:srgbClr val="4DB1A9"/>
              </a:buClr>
              <a:buFont typeface="Arial" panose="020B0604020202020204" pitchFamily="34" charset="0"/>
              <a:buChar char="•"/>
            </a:pPr>
            <a:r>
              <a:rPr lang="en-US" sz="2800" dirty="0">
                <a:latin typeface="Atkinson Hyperlegible Bold" panose="020B0604020202020204" charset="0"/>
              </a:rPr>
              <a:t>Données de surveillance </a:t>
            </a:r>
            <a:r>
              <a:rPr lang="en-US" sz="2800" dirty="0">
                <a:latin typeface="Atkinson Hyperlegible" panose="020B0604020202020204" charset="0"/>
              </a:rPr>
              <a:t>rétrospectives (données épidémiologiques et sur les tests)</a:t>
            </a:r>
          </a:p>
          <a:p>
            <a:pPr marL="914400" lvl="1" indent="-457200">
              <a:spcAft>
                <a:spcPts val="600"/>
              </a:spcAft>
              <a:buClr>
                <a:srgbClr val="4DB1A9"/>
              </a:buClr>
              <a:buFont typeface="Arial" panose="020B0604020202020204" pitchFamily="34" charset="0"/>
              <a:buChar char="•"/>
            </a:pPr>
            <a:r>
              <a:rPr lang="en-US" sz="2800" dirty="0">
                <a:latin typeface="Atkinson Hyperlegible Bold" panose="020B0604020202020204" charset="0"/>
              </a:rPr>
              <a:t>Données géographiques</a:t>
            </a:r>
          </a:p>
          <a:p>
            <a:pPr marL="914400" lvl="1" indent="-457200">
              <a:spcAft>
                <a:spcPts val="600"/>
              </a:spcAft>
              <a:buClr>
                <a:srgbClr val="4DB1A9"/>
              </a:buClr>
              <a:buFont typeface="Arial" panose="020B0604020202020204" pitchFamily="34" charset="0"/>
              <a:buChar char="•"/>
            </a:pPr>
            <a:r>
              <a:rPr lang="en-US" sz="2800" dirty="0">
                <a:latin typeface="Atkinson Hyperlegible Bold" panose="020B0604020202020204" charset="0"/>
              </a:rPr>
              <a:t>Données </a:t>
            </a:r>
            <a:r>
              <a:rPr lang="en-US" sz="2800" dirty="0" err="1">
                <a:latin typeface="Atkinson Hyperlegible Bold" panose="020B0604020202020204" charset="0"/>
              </a:rPr>
              <a:t>démographiques</a:t>
            </a:r>
            <a:endParaRPr lang="en-US" sz="2800" dirty="0">
              <a:latin typeface="Atkinson Hyperlegible Bold" panose="020B0604020202020204" charset="0"/>
            </a:endParaRPr>
          </a:p>
          <a:p>
            <a:pPr marL="914400" lvl="1" indent="-457200">
              <a:spcAft>
                <a:spcPts val="600"/>
              </a:spcAft>
              <a:buClr>
                <a:srgbClr val="4DB1A9"/>
              </a:buClr>
              <a:buFont typeface="Arial" panose="020B0604020202020204" pitchFamily="34" charset="0"/>
              <a:buChar char="•"/>
            </a:pPr>
            <a:r>
              <a:rPr lang="en-US" sz="2800" dirty="0">
                <a:latin typeface="Atkinson Hyperlegible" panose="020B0604020202020204" charset="0"/>
              </a:rPr>
              <a:t>Et, éventuellement, données sur la présence/absence de </a:t>
            </a:r>
            <a:r>
              <a:rPr lang="en-US" sz="2800" dirty="0">
                <a:latin typeface="Atkinson Hyperlegible Bold" panose="020B0604020202020204" charset="0"/>
              </a:rPr>
              <a:t>facteurs de vulnérabilité </a:t>
            </a:r>
          </a:p>
        </p:txBody>
      </p:sp>
      <p:sp>
        <p:nvSpPr>
          <p:cNvPr id="9" name="Slide Number Placeholder 8">
            <a:extLst>
              <a:ext uri="{FF2B5EF4-FFF2-40B4-BE49-F238E27FC236}">
                <a16:creationId xmlns:a16="http://schemas.microsoft.com/office/drawing/2014/main" id="{6536B6BB-90F6-0076-926D-ED3A21D4BAFC}"/>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700141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24AB189F-3E7C-4C11-843F-2809DF9F70F2}"/>
</file>

<file path=customXml/itemProps3.xml><?xml version="1.0" encoding="utf-8"?>
<ds:datastoreItem xmlns:ds="http://schemas.openxmlformats.org/officeDocument/2006/customXml" ds:itemID="{15B05151-CFE0-4A2C-80A0-4D1E36F2767E}">
  <ds:schemaRefs>
    <ds:schemaRef ds:uri="3e8c1917-30ce-4059-b20f-d25788032734"/>
    <ds:schemaRef ds:uri="http://schemas.microsoft.com/office/2006/metadata/properties"/>
    <ds:schemaRef ds:uri="http://www.w3.org/XML/1998/namespace"/>
    <ds:schemaRef ds:uri="a4ccce07-d9df-40be-ba22-67d5c80ef237"/>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3985</TotalTime>
  <Words>5068</Words>
  <Application>Microsoft Office PowerPoint</Application>
  <PresentationFormat>Custom</PresentationFormat>
  <Paragraphs>384</Paragraphs>
  <Slides>31</Slides>
  <Notes>31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Cavolini</vt:lpstr>
      <vt:lpstr>Aptos Display</vt:lpstr>
      <vt:lpstr>Arial</vt:lpstr>
      <vt:lpstr>Calibri</vt:lpstr>
      <vt:lpstr>Aptos</vt:lpstr>
      <vt:lpstr>Atkinson Hyperlegible Bold</vt:lpstr>
      <vt:lpstr>Congenial</vt:lpstr>
      <vt:lpstr>Atkinson Hyperlegible</vt:lpstr>
      <vt:lpstr>Symbol</vt:lpstr>
      <vt:lpstr>ADLaM Display</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docId:13F632FB4C2553F8DF92CFEF3644642E</cp:keywords>
  <cp:lastModifiedBy>DOMINGUEZ, Morgane</cp:lastModifiedBy>
  <cp:revision>6</cp:revision>
  <dcterms:created xsi:type="dcterms:W3CDTF">2006-08-16T00:00:00Z</dcterms:created>
  <dcterms:modified xsi:type="dcterms:W3CDTF">2025-05-19T14:53:02Z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