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3"/>
    <p:sldMasterId id="2147483666" r:id="rId4"/>
    <p:sldMasterId id="2147483672" r:id="rId5"/>
  </p:sldMasterIdLst>
  <p:notesMasterIdLst>
    <p:notesMasterId r:id="rId16"/>
  </p:notesMasterIdLst>
  <p:sldIdLst>
    <p:sldId id="874" r:id="rId6"/>
    <p:sldId id="2147474634" r:id="rId7"/>
    <p:sldId id="862" r:id="rId8"/>
    <p:sldId id="854" r:id="rId9"/>
    <p:sldId id="794" r:id="rId10"/>
    <p:sldId id="2147474636" r:id="rId11"/>
    <p:sldId id="2147474635" r:id="rId12"/>
    <p:sldId id="2147474638" r:id="rId13"/>
    <p:sldId id="2147474633" r:id="rId14"/>
    <p:sldId id="2147474637" r:id="rId15"/>
  </p:sldIdLst>
  <p:sldSz cx="18288000" cy="10287000"/>
  <p:notesSz cx="6858000" cy="9144000"/>
  <p:embeddedFontLst>
    <p:embeddedFont>
      <p:font typeface="ADLaM Display" panose="02010000000000000000" pitchFamily="2" charset="0"/>
      <p:regular r:id="rId17"/>
    </p:embeddedFont>
    <p:embeddedFont>
      <p:font typeface="Atkinson Hyperlegible" panose="020B0604020202020204" charset="0"/>
      <p:regular r:id="rId18"/>
    </p:embeddedFont>
    <p:embeddedFont>
      <p:font typeface="Atkinson Hyperlegible Bold" panose="020B0604020202020204" charset="0"/>
      <p:regular r:id="rId19"/>
    </p:embeddedFont>
    <p:embeddedFont>
      <p:font typeface="Cavolini" panose="03000502040302020204" pitchFamily="66" charset="0"/>
      <p:regular r:id="rId20"/>
      <p:bold r:id="rId21"/>
      <p:italic r:id="rId22"/>
      <p:boldItalic r:id="rId23"/>
    </p:embeddedFont>
    <p:embeddedFont>
      <p:font typeface="Congenial" panose="02000503040000020004"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1A9"/>
    <a:srgbClr val="4F81BD"/>
    <a:srgbClr val="C5E6E8"/>
    <a:srgbClr val="009999"/>
    <a:srgbClr val="D38A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183A8-C481-460F-9769-CAF49106CBD3}" v="63" dt="2025-05-19T14:17:17.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15" autoAdjust="0"/>
  </p:normalViewPr>
  <p:slideViewPr>
    <p:cSldViewPr snapToGrid="0">
      <p:cViewPr>
        <p:scale>
          <a:sx n="33" d="100"/>
          <a:sy n="33" d="100"/>
        </p:scale>
        <p:origin x="13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1.xml"/><Relationship Id="rId21" Type="http://schemas.openxmlformats.org/officeDocument/2006/relationships/font" Target="fonts/font5.fntdata"/><Relationship Id="rId34"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GUEZ, Morgane" userId="d29c428e-ee62-4017-a838-521138d5b01c" providerId="ADAL" clId="{BF4183A8-C481-460F-9769-CAF49106CBD3}"/>
    <pc:docChg chg="custSel modSld">
      <pc:chgData name="DOMINGUEZ, Morgane" userId="d29c428e-ee62-4017-a838-521138d5b01c" providerId="ADAL" clId="{BF4183A8-C481-460F-9769-CAF49106CBD3}" dt="2025-05-19T14:20:14.604" v="86"/>
      <pc:docMkLst>
        <pc:docMk/>
      </pc:docMkLst>
      <pc:sldChg chg="delSp mod modTransition delAnim modAnim modNotesTx">
        <pc:chgData name="DOMINGUEZ, Morgane" userId="d29c428e-ee62-4017-a838-521138d5b01c" providerId="ADAL" clId="{BF4183A8-C481-460F-9769-CAF49106CBD3}" dt="2025-05-19T14:19:31.422" v="81"/>
        <pc:sldMkLst>
          <pc:docMk/>
          <pc:sldMk cId="558063434" sldId="794"/>
        </pc:sldMkLst>
        <pc:picChg chg="del">
          <ac:chgData name="DOMINGUEZ, Morgane" userId="d29c428e-ee62-4017-a838-521138d5b01c" providerId="ADAL" clId="{BF4183A8-C481-460F-9769-CAF49106CBD3}" dt="2025-05-19T14:15:00.657" v="14" actId="478"/>
          <ac:picMkLst>
            <pc:docMk/>
            <pc:sldMk cId="558063434" sldId="794"/>
            <ac:picMk id="4" creationId="{E74E61AF-E4B4-3162-4125-88F5C08BA986}"/>
          </ac:picMkLst>
        </pc:picChg>
      </pc:sldChg>
      <pc:sldChg chg="delSp mod modTransition delAnim modAnim modNotesTx">
        <pc:chgData name="DOMINGUEZ, Morgane" userId="d29c428e-ee62-4017-a838-521138d5b01c" providerId="ADAL" clId="{BF4183A8-C481-460F-9769-CAF49106CBD3}" dt="2025-05-19T14:19:21.511" v="80"/>
        <pc:sldMkLst>
          <pc:docMk/>
          <pc:sldMk cId="0" sldId="854"/>
        </pc:sldMkLst>
        <pc:picChg chg="del">
          <ac:chgData name="DOMINGUEZ, Morgane" userId="d29c428e-ee62-4017-a838-521138d5b01c" providerId="ADAL" clId="{BF4183A8-C481-460F-9769-CAF49106CBD3}" dt="2025-05-19T14:14:54.136" v="6" actId="478"/>
          <ac:picMkLst>
            <pc:docMk/>
            <pc:sldMk cId="0" sldId="854"/>
            <ac:picMk id="7" creationId="{7A94A22B-D012-419F-5A47-1B2D9A5D12F3}"/>
          </ac:picMkLst>
        </pc:picChg>
      </pc:sldChg>
      <pc:sldChg chg="delSp mod modTransition delAnim modNotesTx">
        <pc:chgData name="DOMINGUEZ, Morgane" userId="d29c428e-ee62-4017-a838-521138d5b01c" providerId="ADAL" clId="{BF4183A8-C481-460F-9769-CAF49106CBD3}" dt="2025-05-19T14:19:13.614" v="79"/>
        <pc:sldMkLst>
          <pc:docMk/>
          <pc:sldMk cId="389553719" sldId="862"/>
        </pc:sldMkLst>
        <pc:picChg chg="del">
          <ac:chgData name="DOMINGUEZ, Morgane" userId="d29c428e-ee62-4017-a838-521138d5b01c" providerId="ADAL" clId="{BF4183A8-C481-460F-9769-CAF49106CBD3}" dt="2025-05-19T14:14:51.077" v="5" actId="478"/>
          <ac:picMkLst>
            <pc:docMk/>
            <pc:sldMk cId="389553719" sldId="862"/>
            <ac:picMk id="2" creationId="{EE026E3D-8862-3CEC-0438-1E923D470575}"/>
          </ac:picMkLst>
        </pc:picChg>
      </pc:sldChg>
      <pc:sldChg chg="delSp mod modTransition delAnim modNotesTx">
        <pc:chgData name="DOMINGUEZ, Morgane" userId="d29c428e-ee62-4017-a838-521138d5b01c" providerId="ADAL" clId="{BF4183A8-C481-460F-9769-CAF49106CBD3}" dt="2025-05-19T14:19:01.003" v="77"/>
        <pc:sldMkLst>
          <pc:docMk/>
          <pc:sldMk cId="1900747598" sldId="874"/>
        </pc:sldMkLst>
        <pc:picChg chg="del">
          <ac:chgData name="DOMINGUEZ, Morgane" userId="d29c428e-ee62-4017-a838-521138d5b01c" providerId="ADAL" clId="{BF4183A8-C481-460F-9769-CAF49106CBD3}" dt="2025-05-19T14:14:43.779" v="3" actId="478"/>
          <ac:picMkLst>
            <pc:docMk/>
            <pc:sldMk cId="1900747598" sldId="874"/>
            <ac:picMk id="2" creationId="{3AB1074E-390C-40C0-4B4B-79F1CDF44B08}"/>
          </ac:picMkLst>
        </pc:picChg>
      </pc:sldChg>
      <pc:sldChg chg="delSp mod modTransition delAnim modNotesTx">
        <pc:chgData name="DOMINGUEZ, Morgane" userId="d29c428e-ee62-4017-a838-521138d5b01c" providerId="ADAL" clId="{BF4183A8-C481-460F-9769-CAF49106CBD3}" dt="2025-05-19T14:20:06.090" v="85"/>
        <pc:sldMkLst>
          <pc:docMk/>
          <pc:sldMk cId="3997282004" sldId="2147474633"/>
        </pc:sldMkLst>
        <pc:picChg chg="del">
          <ac:chgData name="DOMINGUEZ, Morgane" userId="d29c428e-ee62-4017-a838-521138d5b01c" providerId="ADAL" clId="{BF4183A8-C481-460F-9769-CAF49106CBD3}" dt="2025-05-19T14:15:20.919" v="32" actId="478"/>
          <ac:picMkLst>
            <pc:docMk/>
            <pc:sldMk cId="3997282004" sldId="2147474633"/>
            <ac:picMk id="2" creationId="{732D2FDB-3DA5-3D9C-85AE-A502E1EA07CF}"/>
          </ac:picMkLst>
        </pc:picChg>
      </pc:sldChg>
      <pc:sldChg chg="delSp modSp mod modTransition delAnim modNotesTx">
        <pc:chgData name="DOMINGUEZ, Morgane" userId="d29c428e-ee62-4017-a838-521138d5b01c" providerId="ADAL" clId="{BF4183A8-C481-460F-9769-CAF49106CBD3}" dt="2025-05-19T14:19:05.939" v="78"/>
        <pc:sldMkLst>
          <pc:docMk/>
          <pc:sldMk cId="674776575" sldId="2147474634"/>
        </pc:sldMkLst>
        <pc:spChg chg="del">
          <ac:chgData name="DOMINGUEZ, Morgane" userId="d29c428e-ee62-4017-a838-521138d5b01c" providerId="ADAL" clId="{BF4183A8-C481-460F-9769-CAF49106CBD3}" dt="2025-05-19T14:17:29.459" v="75" actId="478"/>
          <ac:spMkLst>
            <pc:docMk/>
            <pc:sldMk cId="674776575" sldId="2147474634"/>
            <ac:spMk id="4" creationId="{CBF1D943-FA6D-EDD9-0D55-70141165F203}"/>
          </ac:spMkLst>
        </pc:spChg>
        <pc:picChg chg="del">
          <ac:chgData name="DOMINGUEZ, Morgane" userId="d29c428e-ee62-4017-a838-521138d5b01c" providerId="ADAL" clId="{BF4183A8-C481-460F-9769-CAF49106CBD3}" dt="2025-05-19T14:14:47.982" v="4" actId="478"/>
          <ac:picMkLst>
            <pc:docMk/>
            <pc:sldMk cId="674776575" sldId="2147474634"/>
            <ac:picMk id="2" creationId="{E3D594C8-383A-1EC5-35C8-94FC7104C809}"/>
          </ac:picMkLst>
        </pc:picChg>
        <pc:picChg chg="mod">
          <ac:chgData name="DOMINGUEZ, Morgane" userId="d29c428e-ee62-4017-a838-521138d5b01c" providerId="ADAL" clId="{BF4183A8-C481-460F-9769-CAF49106CBD3}" dt="2025-05-19T14:17:37.477" v="76" actId="1076"/>
          <ac:picMkLst>
            <pc:docMk/>
            <pc:sldMk cId="674776575" sldId="2147474634"/>
            <ac:picMk id="3" creationId="{BFEB5396-E6F9-A95D-FA7A-6BCBAFA108A0}"/>
          </ac:picMkLst>
        </pc:picChg>
      </pc:sldChg>
      <pc:sldChg chg="delSp mod modTransition delAnim modNotesTx">
        <pc:chgData name="DOMINGUEZ, Morgane" userId="d29c428e-ee62-4017-a838-521138d5b01c" providerId="ADAL" clId="{BF4183A8-C481-460F-9769-CAF49106CBD3}" dt="2025-05-19T14:19:46.846" v="83"/>
        <pc:sldMkLst>
          <pc:docMk/>
          <pc:sldMk cId="2321042334" sldId="2147474635"/>
        </pc:sldMkLst>
        <pc:picChg chg="del">
          <ac:chgData name="DOMINGUEZ, Morgane" userId="d29c428e-ee62-4017-a838-521138d5b01c" providerId="ADAL" clId="{BF4183A8-C481-460F-9769-CAF49106CBD3}" dt="2025-05-19T14:15:10.734" v="23" actId="478"/>
          <ac:picMkLst>
            <pc:docMk/>
            <pc:sldMk cId="2321042334" sldId="2147474635"/>
            <ac:picMk id="2" creationId="{5015F43B-A873-C069-4774-804F76E4FD0A}"/>
          </ac:picMkLst>
        </pc:picChg>
      </pc:sldChg>
      <pc:sldChg chg="delSp modSp mod modTransition delAnim modNotesTx">
        <pc:chgData name="DOMINGUEZ, Morgane" userId="d29c428e-ee62-4017-a838-521138d5b01c" providerId="ADAL" clId="{BF4183A8-C481-460F-9769-CAF49106CBD3}" dt="2025-05-19T14:19:39.369" v="82"/>
        <pc:sldMkLst>
          <pc:docMk/>
          <pc:sldMk cId="0" sldId="2147474636"/>
        </pc:sldMkLst>
        <pc:spChg chg="mod">
          <ac:chgData name="DOMINGUEZ, Morgane" userId="d29c428e-ee62-4017-a838-521138d5b01c" providerId="ADAL" clId="{BF4183A8-C481-460F-9769-CAF49106CBD3}" dt="2025-05-19T07:23:39.425" v="1" actId="20577"/>
          <ac:spMkLst>
            <pc:docMk/>
            <pc:sldMk cId="0" sldId="2147474636"/>
            <ac:spMk id="13" creationId="{32F4C175-076F-9127-6A73-7DB27798C0A3}"/>
          </ac:spMkLst>
        </pc:spChg>
        <pc:picChg chg="del">
          <ac:chgData name="DOMINGUEZ, Morgane" userId="d29c428e-ee62-4017-a838-521138d5b01c" providerId="ADAL" clId="{BF4183A8-C481-460F-9769-CAF49106CBD3}" dt="2025-05-19T14:15:07.170" v="22" actId="478"/>
          <ac:picMkLst>
            <pc:docMk/>
            <pc:sldMk cId="0" sldId="2147474636"/>
            <ac:picMk id="2" creationId="{A187098C-AF09-0C65-9220-86E9F98162AB}"/>
          </ac:picMkLst>
        </pc:picChg>
      </pc:sldChg>
      <pc:sldChg chg="delSp mod modTransition delAnim modNotesTx">
        <pc:chgData name="DOMINGUEZ, Morgane" userId="d29c428e-ee62-4017-a838-521138d5b01c" providerId="ADAL" clId="{BF4183A8-C481-460F-9769-CAF49106CBD3}" dt="2025-05-19T14:20:14.604" v="86"/>
        <pc:sldMkLst>
          <pc:docMk/>
          <pc:sldMk cId="2287888495" sldId="2147474637"/>
        </pc:sldMkLst>
        <pc:picChg chg="del">
          <ac:chgData name="DOMINGUEZ, Morgane" userId="d29c428e-ee62-4017-a838-521138d5b01c" providerId="ADAL" clId="{BF4183A8-C481-460F-9769-CAF49106CBD3}" dt="2025-05-19T14:15:23.873" v="33" actId="478"/>
          <ac:picMkLst>
            <pc:docMk/>
            <pc:sldMk cId="2287888495" sldId="2147474637"/>
            <ac:picMk id="3" creationId="{CC18B451-872A-801B-23BB-3381C4150B78}"/>
          </ac:picMkLst>
        </pc:picChg>
      </pc:sldChg>
      <pc:sldChg chg="delSp modSp mod modTransition delAnim modAnim modNotesTx">
        <pc:chgData name="DOMINGUEZ, Morgane" userId="d29c428e-ee62-4017-a838-521138d5b01c" providerId="ADAL" clId="{BF4183A8-C481-460F-9769-CAF49106CBD3}" dt="2025-05-19T14:19:56.472" v="84"/>
        <pc:sldMkLst>
          <pc:docMk/>
          <pc:sldMk cId="3402797787" sldId="2147474638"/>
        </pc:sldMkLst>
        <pc:spChg chg="mod">
          <ac:chgData name="DOMINGUEZ, Morgane" userId="d29c428e-ee62-4017-a838-521138d5b01c" providerId="ADAL" clId="{BF4183A8-C481-460F-9769-CAF49106CBD3}" dt="2025-05-19T07:24:03.280" v="2" actId="20577"/>
          <ac:spMkLst>
            <pc:docMk/>
            <pc:sldMk cId="3402797787" sldId="2147474638"/>
            <ac:spMk id="7" creationId="{1DE31C17-AEE5-751C-DABD-5B37397FA147}"/>
          </ac:spMkLst>
        </pc:spChg>
        <pc:picChg chg="del">
          <ac:chgData name="DOMINGUEZ, Morgane" userId="d29c428e-ee62-4017-a838-521138d5b01c" providerId="ADAL" clId="{BF4183A8-C481-460F-9769-CAF49106CBD3}" dt="2025-05-19T14:15:14.717" v="24" actId="478"/>
          <ac:picMkLst>
            <pc:docMk/>
            <pc:sldMk cId="3402797787" sldId="2147474638"/>
            <ac:picMk id="10" creationId="{CFEF4293-416A-4C6A-BFF5-5548EC3488C3}"/>
          </ac:picMkLst>
        </pc:picChg>
      </pc:sldChg>
    </pc:docChg>
  </pc:docChgLst>
  <pc:docChgLst>
    <pc:chgData name="DOMINGUEZ, Morgane" userId="d29c428e-ee62-4017-a838-521138d5b01c" providerId="ADAL" clId="{505B8076-69EC-4019-A049-E1B12399C0E6}"/>
    <pc:docChg chg="undo custSel delSld modSld">
      <pc:chgData name="DOMINGUEZ, Morgane" userId="d29c428e-ee62-4017-a838-521138d5b01c" providerId="ADAL" clId="{505B8076-69EC-4019-A049-E1B12399C0E6}" dt="2025-04-04T14:24:25.829" v="642"/>
      <pc:docMkLst>
        <pc:docMk/>
      </pc:docMkLst>
      <pc:sldChg chg="addSp delSp modSp mod modTransition modAnim">
        <pc:chgData name="DOMINGUEZ, Morgane" userId="d29c428e-ee62-4017-a838-521138d5b01c" providerId="ADAL" clId="{505B8076-69EC-4019-A049-E1B12399C0E6}" dt="2025-04-04T14:24:25.829" v="642"/>
        <pc:sldMkLst>
          <pc:docMk/>
          <pc:sldMk cId="558063434" sldId="794"/>
        </pc:sldMkLst>
        <pc:spChg chg="mod">
          <ac:chgData name="DOMINGUEZ, Morgane" userId="d29c428e-ee62-4017-a838-521138d5b01c" providerId="ADAL" clId="{505B8076-69EC-4019-A049-E1B12399C0E6}" dt="2025-04-04T13:19:50.376" v="592" actId="1076"/>
          <ac:spMkLst>
            <pc:docMk/>
            <pc:sldMk cId="558063434" sldId="794"/>
            <ac:spMk id="2" creationId="{7315CC10-F468-C3D2-0E30-943418C26317}"/>
          </ac:spMkLst>
        </pc:spChg>
        <pc:spChg chg="add mod">
          <ac:chgData name="DOMINGUEZ, Morgane" userId="d29c428e-ee62-4017-a838-521138d5b01c" providerId="ADAL" clId="{505B8076-69EC-4019-A049-E1B12399C0E6}" dt="2025-04-04T13:21:23.606" v="604" actId="164"/>
          <ac:spMkLst>
            <pc:docMk/>
            <pc:sldMk cId="558063434" sldId="794"/>
            <ac:spMk id="3" creationId="{4CAD6AE5-72E2-04B2-77D5-7B30468329B5}"/>
          </ac:spMkLst>
        </pc:spChg>
        <pc:spChg chg="mod">
          <ac:chgData name="DOMINGUEZ, Morgane" userId="d29c428e-ee62-4017-a838-521138d5b01c" providerId="ADAL" clId="{505B8076-69EC-4019-A049-E1B12399C0E6}" dt="2025-04-04T13:20:40.053" v="600" actId="164"/>
          <ac:spMkLst>
            <pc:docMk/>
            <pc:sldMk cId="558063434" sldId="794"/>
            <ac:spMk id="6" creationId="{273E0D77-C453-F882-F538-403E6CC78071}"/>
          </ac:spMkLst>
        </pc:spChg>
        <pc:spChg chg="add mod">
          <ac:chgData name="DOMINGUEZ, Morgane" userId="d29c428e-ee62-4017-a838-521138d5b01c" providerId="ADAL" clId="{505B8076-69EC-4019-A049-E1B12399C0E6}" dt="2025-04-04T13:21:49.951" v="608" actId="164"/>
          <ac:spMkLst>
            <pc:docMk/>
            <pc:sldMk cId="558063434" sldId="794"/>
            <ac:spMk id="7" creationId="{BF6E5AB5-B019-82E4-14C5-90B5940E8165}"/>
          </ac:spMkLst>
        </pc:spChg>
        <pc:spChg chg="add mod">
          <ac:chgData name="DOMINGUEZ, Morgane" userId="d29c428e-ee62-4017-a838-521138d5b01c" providerId="ADAL" clId="{505B8076-69EC-4019-A049-E1B12399C0E6}" dt="2025-04-04T13:20:40.053" v="600" actId="164"/>
          <ac:spMkLst>
            <pc:docMk/>
            <pc:sldMk cId="558063434" sldId="794"/>
            <ac:spMk id="9" creationId="{E11B0C85-CF0C-A5F1-77E9-0B0966539031}"/>
          </ac:spMkLst>
        </pc:spChg>
        <pc:spChg chg="mod">
          <ac:chgData name="DOMINGUEZ, Morgane" userId="d29c428e-ee62-4017-a838-521138d5b01c" providerId="ADAL" clId="{505B8076-69EC-4019-A049-E1B12399C0E6}" dt="2025-04-04T13:04:34.137" v="521" actId="571"/>
          <ac:spMkLst>
            <pc:docMk/>
            <pc:sldMk cId="558063434" sldId="794"/>
            <ac:spMk id="10" creationId="{D2F43564-4E23-A864-422F-13BC2BA1DD7F}"/>
          </ac:spMkLst>
        </pc:spChg>
        <pc:spChg chg="add mod">
          <ac:chgData name="DOMINGUEZ, Morgane" userId="d29c428e-ee62-4017-a838-521138d5b01c" providerId="ADAL" clId="{505B8076-69EC-4019-A049-E1B12399C0E6}" dt="2025-04-04T13:20:40.053" v="600" actId="164"/>
          <ac:spMkLst>
            <pc:docMk/>
            <pc:sldMk cId="558063434" sldId="794"/>
            <ac:spMk id="12" creationId="{B9F15059-1A82-6CD5-3C88-4C6BB91A1EAA}"/>
          </ac:spMkLst>
        </pc:spChg>
        <pc:spChg chg="mod">
          <ac:chgData name="DOMINGUEZ, Morgane" userId="d29c428e-ee62-4017-a838-521138d5b01c" providerId="ADAL" clId="{505B8076-69EC-4019-A049-E1B12399C0E6}" dt="2025-04-04T13:04:34.137" v="521" actId="571"/>
          <ac:spMkLst>
            <pc:docMk/>
            <pc:sldMk cId="558063434" sldId="794"/>
            <ac:spMk id="13" creationId="{E06FB8B4-0F0A-C3B3-B6DE-6A4B0FA18615}"/>
          </ac:spMkLst>
        </pc:spChg>
        <pc:spChg chg="mod">
          <ac:chgData name="DOMINGUEZ, Morgane" userId="d29c428e-ee62-4017-a838-521138d5b01c" providerId="ADAL" clId="{505B8076-69EC-4019-A049-E1B12399C0E6}" dt="2025-04-04T13:21:23.606" v="604" actId="164"/>
          <ac:spMkLst>
            <pc:docMk/>
            <pc:sldMk cId="558063434" sldId="794"/>
            <ac:spMk id="14" creationId="{3957EC6D-BC98-D76C-AC42-D9DCF2E8D491}"/>
          </ac:spMkLst>
        </pc:spChg>
        <pc:spChg chg="mod">
          <ac:chgData name="DOMINGUEZ, Morgane" userId="d29c428e-ee62-4017-a838-521138d5b01c" providerId="ADAL" clId="{505B8076-69EC-4019-A049-E1B12399C0E6}" dt="2025-03-11T16:32:45.196" v="193" actId="1076"/>
          <ac:spMkLst>
            <pc:docMk/>
            <pc:sldMk cId="558063434" sldId="794"/>
            <ac:spMk id="15" creationId="{5B68F8CA-E0C5-60FE-A03A-E98DEF7D2942}"/>
          </ac:spMkLst>
        </pc:spChg>
        <pc:spChg chg="mod">
          <ac:chgData name="DOMINGUEZ, Morgane" userId="d29c428e-ee62-4017-a838-521138d5b01c" providerId="ADAL" clId="{505B8076-69EC-4019-A049-E1B12399C0E6}" dt="2025-03-11T16:32:45.196" v="193" actId="1076"/>
          <ac:spMkLst>
            <pc:docMk/>
            <pc:sldMk cId="558063434" sldId="794"/>
            <ac:spMk id="16" creationId="{D4522D94-3160-C8BB-8F3D-C1C9CE6AC06E}"/>
          </ac:spMkLst>
        </pc:spChg>
        <pc:spChg chg="mod">
          <ac:chgData name="DOMINGUEZ, Morgane" userId="d29c428e-ee62-4017-a838-521138d5b01c" providerId="ADAL" clId="{505B8076-69EC-4019-A049-E1B12399C0E6}" dt="2025-04-04T13:04:34.137" v="521" actId="571"/>
          <ac:spMkLst>
            <pc:docMk/>
            <pc:sldMk cId="558063434" sldId="794"/>
            <ac:spMk id="17" creationId="{17497C1B-ECBB-50C0-9B89-46A7BEA73C89}"/>
          </ac:spMkLst>
        </pc:spChg>
        <pc:spChg chg="mod">
          <ac:chgData name="DOMINGUEZ, Morgane" userId="d29c428e-ee62-4017-a838-521138d5b01c" providerId="ADAL" clId="{505B8076-69EC-4019-A049-E1B12399C0E6}" dt="2025-04-04T13:04:34.137" v="521" actId="571"/>
          <ac:spMkLst>
            <pc:docMk/>
            <pc:sldMk cId="558063434" sldId="794"/>
            <ac:spMk id="18" creationId="{9C193DF0-5609-B0DD-0BCE-A357B4FB4D80}"/>
          </ac:spMkLst>
        </pc:spChg>
        <pc:spChg chg="mod">
          <ac:chgData name="DOMINGUEZ, Morgane" userId="d29c428e-ee62-4017-a838-521138d5b01c" providerId="ADAL" clId="{505B8076-69EC-4019-A049-E1B12399C0E6}" dt="2025-04-04T13:04:34.137" v="521" actId="571"/>
          <ac:spMkLst>
            <pc:docMk/>
            <pc:sldMk cId="558063434" sldId="794"/>
            <ac:spMk id="19" creationId="{47A02F60-2BEE-F62D-0B54-E2E77FEDAE66}"/>
          </ac:spMkLst>
        </pc:spChg>
        <pc:spChg chg="mod">
          <ac:chgData name="DOMINGUEZ, Morgane" userId="d29c428e-ee62-4017-a838-521138d5b01c" providerId="ADAL" clId="{505B8076-69EC-4019-A049-E1B12399C0E6}" dt="2025-04-04T13:22:32.487" v="614" actId="1076"/>
          <ac:spMkLst>
            <pc:docMk/>
            <pc:sldMk cId="558063434" sldId="794"/>
            <ac:spMk id="22" creationId="{874D0700-F594-204D-ECD1-06F7587087ED}"/>
          </ac:spMkLst>
        </pc:spChg>
        <pc:spChg chg="mod">
          <ac:chgData name="DOMINGUEZ, Morgane" userId="d29c428e-ee62-4017-a838-521138d5b01c" providerId="ADAL" clId="{505B8076-69EC-4019-A049-E1B12399C0E6}" dt="2025-04-04T13:19:46.829" v="590" actId="6549"/>
          <ac:spMkLst>
            <pc:docMk/>
            <pc:sldMk cId="558063434" sldId="794"/>
            <ac:spMk id="30" creationId="{1935AEA3-8AFE-5814-6AD4-E2EABC1D7A59}"/>
          </ac:spMkLst>
        </pc:spChg>
        <pc:spChg chg="mod">
          <ac:chgData name="DOMINGUEZ, Morgane" userId="d29c428e-ee62-4017-a838-521138d5b01c" providerId="ADAL" clId="{505B8076-69EC-4019-A049-E1B12399C0E6}" dt="2025-03-11T16:44:10.552" v="429" actId="1076"/>
          <ac:spMkLst>
            <pc:docMk/>
            <pc:sldMk cId="558063434" sldId="794"/>
            <ac:spMk id="35" creationId="{B37CEF20-FD50-C391-3527-8B1F93AFD14C}"/>
          </ac:spMkLst>
        </pc:spChg>
        <pc:grpChg chg="add mod">
          <ac:chgData name="DOMINGUEZ, Morgane" userId="d29c428e-ee62-4017-a838-521138d5b01c" providerId="ADAL" clId="{505B8076-69EC-4019-A049-E1B12399C0E6}" dt="2025-04-04T13:22:05.824" v="610" actId="1076"/>
          <ac:grpSpMkLst>
            <pc:docMk/>
            <pc:sldMk cId="558063434" sldId="794"/>
            <ac:grpSpMk id="8" creationId="{119DB235-0518-51F0-8093-F1977DB8FB02}"/>
          </ac:grpSpMkLst>
        </pc:grpChg>
        <pc:grpChg chg="add mod">
          <ac:chgData name="DOMINGUEZ, Morgane" userId="d29c428e-ee62-4017-a838-521138d5b01c" providerId="ADAL" clId="{505B8076-69EC-4019-A049-E1B12399C0E6}" dt="2025-04-04T13:22:19.909" v="611" actId="1076"/>
          <ac:grpSpMkLst>
            <pc:docMk/>
            <pc:sldMk cId="558063434" sldId="794"/>
            <ac:grpSpMk id="20" creationId="{3BB85257-358A-DFAD-B0F1-4E6174BA2942}"/>
          </ac:grpSpMkLst>
        </pc:grpChg>
        <pc:grpChg chg="add mod">
          <ac:chgData name="DOMINGUEZ, Morgane" userId="d29c428e-ee62-4017-a838-521138d5b01c" providerId="ADAL" clId="{505B8076-69EC-4019-A049-E1B12399C0E6}" dt="2025-04-04T13:20:40.053" v="600" actId="164"/>
          <ac:grpSpMkLst>
            <pc:docMk/>
            <pc:sldMk cId="558063434" sldId="794"/>
            <ac:grpSpMk id="23" creationId="{D380758F-10E3-3426-824D-760D309EA9AB}"/>
          </ac:grpSpMkLst>
        </pc:grpChg>
        <pc:grpChg chg="add mod">
          <ac:chgData name="DOMINGUEZ, Morgane" userId="d29c428e-ee62-4017-a838-521138d5b01c" providerId="ADAL" clId="{505B8076-69EC-4019-A049-E1B12399C0E6}" dt="2025-04-04T13:21:49.951" v="608" actId="164"/>
          <ac:grpSpMkLst>
            <pc:docMk/>
            <pc:sldMk cId="558063434" sldId="794"/>
            <ac:grpSpMk id="24" creationId="{23B9533A-4ED8-5360-61C6-E81FABAC5D73}"/>
          </ac:grpSpMkLst>
        </pc:grpChg>
        <pc:grpChg chg="add mod">
          <ac:chgData name="DOMINGUEZ, Morgane" userId="d29c428e-ee62-4017-a838-521138d5b01c" providerId="ADAL" clId="{505B8076-69EC-4019-A049-E1B12399C0E6}" dt="2025-04-04T13:23:06.382" v="616" actId="1076"/>
          <ac:grpSpMkLst>
            <pc:docMk/>
            <pc:sldMk cId="558063434" sldId="794"/>
            <ac:grpSpMk id="25" creationId="{4DF64725-B4B4-14C5-BE75-A4A257B0B430}"/>
          </ac:grpSpMkLst>
        </pc:grpChg>
        <pc:grpChg chg="del mod">
          <ac:chgData name="DOMINGUEZ, Morgane" userId="d29c428e-ee62-4017-a838-521138d5b01c" providerId="ADAL" clId="{505B8076-69EC-4019-A049-E1B12399C0E6}" dt="2025-04-04T13:19:57.282" v="595" actId="478"/>
          <ac:grpSpMkLst>
            <pc:docMk/>
            <pc:sldMk cId="558063434" sldId="794"/>
            <ac:grpSpMk id="32" creationId="{22691377-0EBA-F1E0-9F3B-771FAEE71BBB}"/>
          </ac:grpSpMkLst>
        </pc:grpChg>
        <pc:grpChg chg="del">
          <ac:chgData name="DOMINGUEZ, Morgane" userId="d29c428e-ee62-4017-a838-521138d5b01c" providerId="ADAL" clId="{505B8076-69EC-4019-A049-E1B12399C0E6}" dt="2025-04-04T13:22:22.162" v="612" actId="478"/>
          <ac:grpSpMkLst>
            <pc:docMk/>
            <pc:sldMk cId="558063434" sldId="794"/>
            <ac:grpSpMk id="36" creationId="{31C02626-7C79-39D2-BB38-521C5211DBC7}"/>
          </ac:grpSpMkLst>
        </pc:grpChg>
        <pc:picChg chg="add mod">
          <ac:chgData name="DOMINGUEZ, Morgane" userId="d29c428e-ee62-4017-a838-521138d5b01c" providerId="ADAL" clId="{505B8076-69EC-4019-A049-E1B12399C0E6}" dt="2025-04-04T13:03:08.855" v="520" actId="1076"/>
          <ac:picMkLst>
            <pc:docMk/>
            <pc:sldMk cId="558063434" sldId="794"/>
            <ac:picMk id="4" creationId="{E74E61AF-E4B4-3162-4125-88F5C08BA986}"/>
          </ac:picMkLst>
        </pc:picChg>
        <pc:picChg chg="mod">
          <ac:chgData name="DOMINGUEZ, Morgane" userId="d29c428e-ee62-4017-a838-521138d5b01c" providerId="ADAL" clId="{505B8076-69EC-4019-A049-E1B12399C0E6}" dt="2025-04-04T13:22:25.444" v="613" actId="1076"/>
          <ac:picMkLst>
            <pc:docMk/>
            <pc:sldMk cId="558063434" sldId="794"/>
            <ac:picMk id="21" creationId="{FB06564B-0C26-94E6-5AC4-E78AF2AACFA2}"/>
          </ac:picMkLst>
        </pc:picChg>
        <pc:picChg chg="mod">
          <ac:chgData name="DOMINGUEZ, Morgane" userId="d29c428e-ee62-4017-a838-521138d5b01c" providerId="ADAL" clId="{505B8076-69EC-4019-A049-E1B12399C0E6}" dt="2025-03-11T16:44:07.753" v="428" actId="1076"/>
          <ac:picMkLst>
            <pc:docMk/>
            <pc:sldMk cId="558063434" sldId="794"/>
            <ac:picMk id="34" creationId="{E86962A4-593D-8770-8E94-0B6EA6B5F70A}"/>
          </ac:picMkLst>
        </pc:picChg>
      </pc:sldChg>
      <pc:sldChg chg="addSp modSp mod modTransition modAnim">
        <pc:chgData name="DOMINGUEZ, Morgane" userId="d29c428e-ee62-4017-a838-521138d5b01c" providerId="ADAL" clId="{505B8076-69EC-4019-A049-E1B12399C0E6}" dt="2025-04-04T14:23:23.644" v="641" actId="20577"/>
        <pc:sldMkLst>
          <pc:docMk/>
          <pc:sldMk cId="0" sldId="854"/>
        </pc:sldMkLst>
        <pc:spChg chg="mod">
          <ac:chgData name="DOMINGUEZ, Morgane" userId="d29c428e-ee62-4017-a838-521138d5b01c" providerId="ADAL" clId="{505B8076-69EC-4019-A049-E1B12399C0E6}" dt="2025-04-04T14:23:23.644" v="641" actId="20577"/>
          <ac:spMkLst>
            <pc:docMk/>
            <pc:sldMk cId="0" sldId="854"/>
            <ac:spMk id="21" creationId="{F0819B31-1A4C-E4E2-2809-5FC874398A98}"/>
          </ac:spMkLst>
        </pc:spChg>
        <pc:picChg chg="add mod">
          <ac:chgData name="DOMINGUEZ, Morgane" userId="d29c428e-ee62-4017-a838-521138d5b01c" providerId="ADAL" clId="{505B8076-69EC-4019-A049-E1B12399C0E6}" dt="2025-04-04T12:59:59.001" v="515" actId="1076"/>
          <ac:picMkLst>
            <pc:docMk/>
            <pc:sldMk cId="0" sldId="854"/>
            <ac:picMk id="7" creationId="{7A94A22B-D012-419F-5A47-1B2D9A5D12F3}"/>
          </ac:picMkLst>
        </pc:picChg>
      </pc:sldChg>
      <pc:sldChg chg="addSp modSp mod modTransition modAnim">
        <pc:chgData name="DOMINGUEZ, Morgane" userId="d29c428e-ee62-4017-a838-521138d5b01c" providerId="ADAL" clId="{505B8076-69EC-4019-A049-E1B12399C0E6}" dt="2025-04-04T12:56:26.109" v="508"/>
        <pc:sldMkLst>
          <pc:docMk/>
          <pc:sldMk cId="389553719" sldId="862"/>
        </pc:sldMkLst>
        <pc:spChg chg="mod">
          <ac:chgData name="DOMINGUEZ, Morgane" userId="d29c428e-ee62-4017-a838-521138d5b01c" providerId="ADAL" clId="{505B8076-69EC-4019-A049-E1B12399C0E6}" dt="2025-03-11T16:26:15.684" v="34" actId="14100"/>
          <ac:spMkLst>
            <pc:docMk/>
            <pc:sldMk cId="389553719" sldId="862"/>
            <ac:spMk id="7" creationId="{39E482C4-32CA-602D-771F-F5E269411E24}"/>
          </ac:spMkLst>
        </pc:spChg>
        <pc:spChg chg="mod">
          <ac:chgData name="DOMINGUEZ, Morgane" userId="d29c428e-ee62-4017-a838-521138d5b01c" providerId="ADAL" clId="{505B8076-69EC-4019-A049-E1B12399C0E6}" dt="2025-03-11T16:43:32.125" v="427" actId="20577"/>
          <ac:spMkLst>
            <pc:docMk/>
            <pc:sldMk cId="389553719" sldId="862"/>
            <ac:spMk id="21" creationId="{F0819B31-1A4C-E4E2-2809-5FC874398A98}"/>
          </ac:spMkLst>
        </pc:spChg>
        <pc:picChg chg="add mod">
          <ac:chgData name="DOMINGUEZ, Morgane" userId="d29c428e-ee62-4017-a838-521138d5b01c" providerId="ADAL" clId="{505B8076-69EC-4019-A049-E1B12399C0E6}" dt="2025-04-04T12:56:18.072" v="505" actId="1076"/>
          <ac:picMkLst>
            <pc:docMk/>
            <pc:sldMk cId="389553719" sldId="862"/>
            <ac:picMk id="2" creationId="{EE026E3D-8862-3CEC-0438-1E923D470575}"/>
          </ac:picMkLst>
        </pc:picChg>
      </pc:sldChg>
      <pc:sldChg chg="addSp delSp modSp mod modTransition modAnim">
        <pc:chgData name="DOMINGUEZ, Morgane" userId="d29c428e-ee62-4017-a838-521138d5b01c" providerId="ADAL" clId="{505B8076-69EC-4019-A049-E1B12399C0E6}" dt="2025-04-04T14:21:19.800" v="637"/>
        <pc:sldMkLst>
          <pc:docMk/>
          <pc:sldMk cId="1900747598" sldId="874"/>
        </pc:sldMkLst>
        <pc:picChg chg="add mod">
          <ac:chgData name="DOMINGUEZ, Morgane" userId="d29c428e-ee62-4017-a838-521138d5b01c" providerId="ADAL" clId="{505B8076-69EC-4019-A049-E1B12399C0E6}" dt="2025-04-04T12:54:05.260" v="487" actId="1076"/>
          <ac:picMkLst>
            <pc:docMk/>
            <pc:sldMk cId="1900747598" sldId="874"/>
            <ac:picMk id="2" creationId="{3AB1074E-390C-40C0-4B4B-79F1CDF44B08}"/>
          </ac:picMkLst>
        </pc:picChg>
        <pc:picChg chg="add del mod">
          <ac:chgData name="DOMINGUEZ, Morgane" userId="d29c428e-ee62-4017-a838-521138d5b01c" providerId="ADAL" clId="{505B8076-69EC-4019-A049-E1B12399C0E6}" dt="2025-04-04T13:16:27.852" v="576" actId="14100"/>
          <ac:picMkLst>
            <pc:docMk/>
            <pc:sldMk cId="1900747598" sldId="874"/>
            <ac:picMk id="3" creationId="{6415755F-5258-39B1-88D3-4CB5F23278E3}"/>
          </ac:picMkLst>
        </pc:picChg>
        <pc:picChg chg="add mod">
          <ac:chgData name="DOMINGUEZ, Morgane" userId="d29c428e-ee62-4017-a838-521138d5b01c" providerId="ADAL" clId="{505B8076-69EC-4019-A049-E1B12399C0E6}" dt="2025-03-13T09:20:42.331" v="468"/>
          <ac:picMkLst>
            <pc:docMk/>
            <pc:sldMk cId="1900747598" sldId="874"/>
            <ac:picMk id="4" creationId="{28A7BA72-7AC2-4A67-4534-680E9AB05643}"/>
          </ac:picMkLst>
        </pc:picChg>
        <pc:picChg chg="del">
          <ac:chgData name="DOMINGUEZ, Morgane" userId="d29c428e-ee62-4017-a838-521138d5b01c" providerId="ADAL" clId="{505B8076-69EC-4019-A049-E1B12399C0E6}" dt="2025-03-11T16:25:18.959" v="0" actId="478"/>
          <ac:picMkLst>
            <pc:docMk/>
            <pc:sldMk cId="1900747598" sldId="874"/>
            <ac:picMk id="4" creationId="{FBC5A25D-476F-5FD8-1DB9-C0FFC10AAA4B}"/>
          </ac:picMkLst>
        </pc:picChg>
      </pc:sldChg>
      <pc:sldChg chg="addSp delSp modSp del mod">
        <pc:chgData name="DOMINGUEZ, Morgane" userId="d29c428e-ee62-4017-a838-521138d5b01c" providerId="ADAL" clId="{505B8076-69EC-4019-A049-E1B12399C0E6}" dt="2025-03-11T16:43:20.138" v="422" actId="2696"/>
        <pc:sldMkLst>
          <pc:docMk/>
          <pc:sldMk cId="50487715" sldId="2147474625"/>
        </pc:sldMkLst>
        <pc:spChg chg="add del">
          <ac:chgData name="DOMINGUEZ, Morgane" userId="d29c428e-ee62-4017-a838-521138d5b01c" providerId="ADAL" clId="{505B8076-69EC-4019-A049-E1B12399C0E6}" dt="2025-03-11T16:39:54.711" v="347" actId="478"/>
          <ac:spMkLst>
            <pc:docMk/>
            <pc:sldMk cId="50487715" sldId="2147474625"/>
            <ac:spMk id="2" creationId="{F9EAFCF3-8ED0-907A-B079-F7BA2163F1FF}"/>
          </ac:spMkLst>
        </pc:spChg>
        <pc:spChg chg="del">
          <ac:chgData name="DOMINGUEZ, Morgane" userId="d29c428e-ee62-4017-a838-521138d5b01c" providerId="ADAL" clId="{505B8076-69EC-4019-A049-E1B12399C0E6}" dt="2025-03-11T16:42:29.235" v="404" actId="21"/>
          <ac:spMkLst>
            <pc:docMk/>
            <pc:sldMk cId="50487715" sldId="2147474625"/>
            <ac:spMk id="8" creationId="{18526CAA-C7A4-8268-5D58-21A3E22B2CA1}"/>
          </ac:spMkLst>
        </pc:spChg>
        <pc:spChg chg="del mod">
          <ac:chgData name="DOMINGUEZ, Morgane" userId="d29c428e-ee62-4017-a838-521138d5b01c" providerId="ADAL" clId="{505B8076-69EC-4019-A049-E1B12399C0E6}" dt="2025-03-11T16:42:29.235" v="404" actId="21"/>
          <ac:spMkLst>
            <pc:docMk/>
            <pc:sldMk cId="50487715" sldId="2147474625"/>
            <ac:spMk id="18" creationId="{1DE31C17-AEE5-751C-DABD-5B37397FA147}"/>
          </ac:spMkLst>
        </pc:spChg>
        <pc:spChg chg="del">
          <ac:chgData name="DOMINGUEZ, Morgane" userId="d29c428e-ee62-4017-a838-521138d5b01c" providerId="ADAL" clId="{505B8076-69EC-4019-A049-E1B12399C0E6}" dt="2025-03-11T16:42:29.235" v="404" actId="21"/>
          <ac:spMkLst>
            <pc:docMk/>
            <pc:sldMk cId="50487715" sldId="2147474625"/>
            <ac:spMk id="23" creationId="{295A97B9-5349-A008-33D5-542DB164DC14}"/>
          </ac:spMkLst>
        </pc:spChg>
        <pc:spChg chg="mod">
          <ac:chgData name="DOMINGUEZ, Morgane" userId="d29c428e-ee62-4017-a838-521138d5b01c" providerId="ADAL" clId="{505B8076-69EC-4019-A049-E1B12399C0E6}" dt="2025-03-11T16:40:11.587" v="361" actId="20577"/>
          <ac:spMkLst>
            <pc:docMk/>
            <pc:sldMk cId="50487715" sldId="2147474625"/>
            <ac:spMk id="25" creationId="{40BC201D-4B69-A051-F0AF-C3929E98D8B3}"/>
          </ac:spMkLst>
        </pc:spChg>
        <pc:spChg chg="mod">
          <ac:chgData name="DOMINGUEZ, Morgane" userId="d29c428e-ee62-4017-a838-521138d5b01c" providerId="ADAL" clId="{505B8076-69EC-4019-A049-E1B12399C0E6}" dt="2025-03-11T16:40:02.025" v="350" actId="20577"/>
          <ac:spMkLst>
            <pc:docMk/>
            <pc:sldMk cId="50487715" sldId="2147474625"/>
            <ac:spMk id="26" creationId="{81E8968D-CBC0-F4A5-0C28-7A6B284AB626}"/>
          </ac:spMkLst>
        </pc:spChg>
        <pc:spChg chg="mod">
          <ac:chgData name="DOMINGUEZ, Morgane" userId="d29c428e-ee62-4017-a838-521138d5b01c" providerId="ADAL" clId="{505B8076-69EC-4019-A049-E1B12399C0E6}" dt="2025-03-11T16:40:47.701" v="375" actId="1076"/>
          <ac:spMkLst>
            <pc:docMk/>
            <pc:sldMk cId="50487715" sldId="2147474625"/>
            <ac:spMk id="28" creationId="{5592B551-6FC1-FFF7-788E-FCCE255B64BB}"/>
          </ac:spMkLst>
        </pc:spChg>
        <pc:picChg chg="del">
          <ac:chgData name="DOMINGUEZ, Morgane" userId="d29c428e-ee62-4017-a838-521138d5b01c" providerId="ADAL" clId="{505B8076-69EC-4019-A049-E1B12399C0E6}" dt="2025-03-11T16:42:29.235" v="404" actId="21"/>
          <ac:picMkLst>
            <pc:docMk/>
            <pc:sldMk cId="50487715" sldId="2147474625"/>
            <ac:picMk id="7" creationId="{D1274E4A-1527-6908-9F16-D9B5522D09B6}"/>
          </ac:picMkLst>
        </pc:picChg>
      </pc:sldChg>
      <pc:sldChg chg="addSp modSp mod modTransition modAnim">
        <pc:chgData name="DOMINGUEZ, Morgane" userId="d29c428e-ee62-4017-a838-521138d5b01c" providerId="ADAL" clId="{505B8076-69EC-4019-A049-E1B12399C0E6}" dt="2025-04-04T13:15:50.085" v="572" actId="1076"/>
        <pc:sldMkLst>
          <pc:docMk/>
          <pc:sldMk cId="3997282004" sldId="2147474633"/>
        </pc:sldMkLst>
        <pc:spChg chg="mod">
          <ac:chgData name="DOMINGUEZ, Morgane" userId="d29c428e-ee62-4017-a838-521138d5b01c" providerId="ADAL" clId="{505B8076-69EC-4019-A049-E1B12399C0E6}" dt="2025-03-11T16:45:44.449" v="462" actId="14100"/>
          <ac:spMkLst>
            <pc:docMk/>
            <pc:sldMk cId="3997282004" sldId="2147474633"/>
            <ac:spMk id="14" creationId="{30684339-3B76-F52E-7F8C-57E64A1AD4DA}"/>
          </ac:spMkLst>
        </pc:spChg>
        <pc:spChg chg="mod">
          <ac:chgData name="DOMINGUEZ, Morgane" userId="d29c428e-ee62-4017-a838-521138d5b01c" providerId="ADAL" clId="{505B8076-69EC-4019-A049-E1B12399C0E6}" dt="2025-03-11T16:45:15.662" v="446" actId="20577"/>
          <ac:spMkLst>
            <pc:docMk/>
            <pc:sldMk cId="3997282004" sldId="2147474633"/>
            <ac:spMk id="15" creationId="{BA5B3A83-CB8B-BC43-2F45-AAD5388C0FF8}"/>
          </ac:spMkLst>
        </pc:spChg>
        <pc:spChg chg="mod">
          <ac:chgData name="DOMINGUEZ, Morgane" userId="d29c428e-ee62-4017-a838-521138d5b01c" providerId="ADAL" clId="{505B8076-69EC-4019-A049-E1B12399C0E6}" dt="2025-03-11T16:39:41.210" v="344" actId="1076"/>
          <ac:spMkLst>
            <pc:docMk/>
            <pc:sldMk cId="3997282004" sldId="2147474633"/>
            <ac:spMk id="17" creationId="{D2DA1CA4-8621-7F9B-90B2-E2647955C3FA}"/>
          </ac:spMkLst>
        </pc:spChg>
        <pc:picChg chg="add mod">
          <ac:chgData name="DOMINGUEZ, Morgane" userId="d29c428e-ee62-4017-a838-521138d5b01c" providerId="ADAL" clId="{505B8076-69EC-4019-A049-E1B12399C0E6}" dt="2025-04-04T13:15:50.085" v="572" actId="1076"/>
          <ac:picMkLst>
            <pc:docMk/>
            <pc:sldMk cId="3997282004" sldId="2147474633"/>
            <ac:picMk id="2" creationId="{732D2FDB-3DA5-3D9C-85AE-A502E1EA07CF}"/>
          </ac:picMkLst>
        </pc:picChg>
      </pc:sldChg>
      <pc:sldChg chg="addSp delSp modSp mod modTransition modAnim">
        <pc:chgData name="DOMINGUEZ, Morgane" userId="d29c428e-ee62-4017-a838-521138d5b01c" providerId="ADAL" clId="{505B8076-69EC-4019-A049-E1B12399C0E6}" dt="2025-04-04T13:16:30.088" v="577" actId="14100"/>
        <pc:sldMkLst>
          <pc:docMk/>
          <pc:sldMk cId="674776575" sldId="2147474634"/>
        </pc:sldMkLst>
        <pc:picChg chg="add mod">
          <ac:chgData name="DOMINGUEZ, Morgane" userId="d29c428e-ee62-4017-a838-521138d5b01c" providerId="ADAL" clId="{505B8076-69EC-4019-A049-E1B12399C0E6}" dt="2025-04-04T12:55:21.335" v="502" actId="1076"/>
          <ac:picMkLst>
            <pc:docMk/>
            <pc:sldMk cId="674776575" sldId="2147474634"/>
            <ac:picMk id="2" creationId="{E3D594C8-383A-1EC5-35C8-94FC7104C809}"/>
          </ac:picMkLst>
        </pc:picChg>
        <pc:picChg chg="add mod">
          <ac:chgData name="DOMINGUEZ, Morgane" userId="d29c428e-ee62-4017-a838-521138d5b01c" providerId="ADAL" clId="{505B8076-69EC-4019-A049-E1B12399C0E6}" dt="2025-04-04T13:16:30.088" v="577" actId="14100"/>
          <ac:picMkLst>
            <pc:docMk/>
            <pc:sldMk cId="674776575" sldId="2147474634"/>
            <ac:picMk id="3" creationId="{BFEB5396-E6F9-A95D-FA7A-6BCBAFA108A0}"/>
          </ac:picMkLst>
        </pc:picChg>
        <pc:picChg chg="del">
          <ac:chgData name="DOMINGUEZ, Morgane" userId="d29c428e-ee62-4017-a838-521138d5b01c" providerId="ADAL" clId="{505B8076-69EC-4019-A049-E1B12399C0E6}" dt="2025-03-11T16:25:42.787" v="4" actId="478"/>
          <ac:picMkLst>
            <pc:docMk/>
            <pc:sldMk cId="674776575" sldId="2147474634"/>
            <ac:picMk id="4" creationId="{F7BA83BA-DE3C-247F-E70A-249B0F575226}"/>
          </ac:picMkLst>
        </pc:picChg>
      </pc:sldChg>
      <pc:sldChg chg="addSp modSp mod modTransition modAnim">
        <pc:chgData name="DOMINGUEZ, Morgane" userId="d29c428e-ee62-4017-a838-521138d5b01c" providerId="ADAL" clId="{505B8076-69EC-4019-A049-E1B12399C0E6}" dt="2025-04-04T13:25:35.441" v="622" actId="14100"/>
        <pc:sldMkLst>
          <pc:docMk/>
          <pc:sldMk cId="2321042334" sldId="2147474635"/>
        </pc:sldMkLst>
        <pc:spChg chg="mod">
          <ac:chgData name="DOMINGUEZ, Morgane" userId="d29c428e-ee62-4017-a838-521138d5b01c" providerId="ADAL" clId="{505B8076-69EC-4019-A049-E1B12399C0E6}" dt="2025-03-11T16:38:14.783" v="270" actId="20577"/>
          <ac:spMkLst>
            <pc:docMk/>
            <pc:sldMk cId="2321042334" sldId="2147474635"/>
            <ac:spMk id="4" creationId="{E8152052-3491-25B1-1D07-46A8267ECB80}"/>
          </ac:spMkLst>
        </pc:spChg>
        <pc:spChg chg="mod">
          <ac:chgData name="DOMINGUEZ, Morgane" userId="d29c428e-ee62-4017-a838-521138d5b01c" providerId="ADAL" clId="{505B8076-69EC-4019-A049-E1B12399C0E6}" dt="2025-04-04T13:25:35.441" v="622" actId="14100"/>
          <ac:spMkLst>
            <pc:docMk/>
            <pc:sldMk cId="2321042334" sldId="2147474635"/>
            <ac:spMk id="9" creationId="{CC7C82B8-1554-7D85-ED93-2A37EDFCDD8B}"/>
          </ac:spMkLst>
        </pc:spChg>
        <pc:spChg chg="mod">
          <ac:chgData name="DOMINGUEZ, Morgane" userId="d29c428e-ee62-4017-a838-521138d5b01c" providerId="ADAL" clId="{505B8076-69EC-4019-A049-E1B12399C0E6}" dt="2025-04-04T13:25:32.166" v="621" actId="20577"/>
          <ac:spMkLst>
            <pc:docMk/>
            <pc:sldMk cId="2321042334" sldId="2147474635"/>
            <ac:spMk id="10" creationId="{EE6E5F97-C02B-FBB8-2260-E1D872D6BD6A}"/>
          </ac:spMkLst>
        </pc:spChg>
        <pc:picChg chg="add mod">
          <ac:chgData name="DOMINGUEZ, Morgane" userId="d29c428e-ee62-4017-a838-521138d5b01c" providerId="ADAL" clId="{505B8076-69EC-4019-A049-E1B12399C0E6}" dt="2025-04-04T13:08:15.486" v="542" actId="1076"/>
          <ac:picMkLst>
            <pc:docMk/>
            <pc:sldMk cId="2321042334" sldId="2147474635"/>
            <ac:picMk id="2" creationId="{5015F43B-A873-C069-4774-804F76E4FD0A}"/>
          </ac:picMkLst>
        </pc:picChg>
      </pc:sldChg>
      <pc:sldChg chg="addSp delSp modSp mod modTransition modAnim">
        <pc:chgData name="DOMINGUEZ, Morgane" userId="d29c428e-ee62-4017-a838-521138d5b01c" providerId="ADAL" clId="{505B8076-69EC-4019-A049-E1B12399C0E6}" dt="2025-04-04T13:07:14.532" v="536" actId="1076"/>
        <pc:sldMkLst>
          <pc:docMk/>
          <pc:sldMk cId="0" sldId="2147474636"/>
        </pc:sldMkLst>
        <pc:spChg chg="mod">
          <ac:chgData name="DOMINGUEZ, Morgane" userId="d29c428e-ee62-4017-a838-521138d5b01c" providerId="ADAL" clId="{505B8076-69EC-4019-A049-E1B12399C0E6}" dt="2025-03-11T16:36:32.346" v="255" actId="20577"/>
          <ac:spMkLst>
            <pc:docMk/>
            <pc:sldMk cId="0" sldId="2147474636"/>
            <ac:spMk id="13" creationId="{32F4C175-076F-9127-6A73-7DB27798C0A3}"/>
          </ac:spMkLst>
        </pc:spChg>
        <pc:spChg chg="mod">
          <ac:chgData name="DOMINGUEZ, Morgane" userId="d29c428e-ee62-4017-a838-521138d5b01c" providerId="ADAL" clId="{505B8076-69EC-4019-A049-E1B12399C0E6}" dt="2025-03-11T16:37:54.781" v="259" actId="313"/>
          <ac:spMkLst>
            <pc:docMk/>
            <pc:sldMk cId="0" sldId="2147474636"/>
            <ac:spMk id="21" creationId="{F0819B31-1A4C-E4E2-2809-5FC874398A98}"/>
          </ac:spMkLst>
        </pc:spChg>
        <pc:picChg chg="add mod">
          <ac:chgData name="DOMINGUEZ, Morgane" userId="d29c428e-ee62-4017-a838-521138d5b01c" providerId="ADAL" clId="{505B8076-69EC-4019-A049-E1B12399C0E6}" dt="2025-04-04T13:07:14.532" v="536" actId="1076"/>
          <ac:picMkLst>
            <pc:docMk/>
            <pc:sldMk cId="0" sldId="2147474636"/>
            <ac:picMk id="2" creationId="{A187098C-AF09-0C65-9220-86E9F98162AB}"/>
          </ac:picMkLst>
        </pc:picChg>
        <pc:picChg chg="add mod">
          <ac:chgData name="DOMINGUEZ, Morgane" userId="d29c428e-ee62-4017-a838-521138d5b01c" providerId="ADAL" clId="{505B8076-69EC-4019-A049-E1B12399C0E6}" dt="2025-03-11T16:36:19.069" v="253" actId="14100"/>
          <ac:picMkLst>
            <pc:docMk/>
            <pc:sldMk cId="0" sldId="2147474636"/>
            <ac:picMk id="7" creationId="{E445160B-C56A-6F4E-B9DB-281E72421681}"/>
          </ac:picMkLst>
        </pc:picChg>
        <pc:picChg chg="del">
          <ac:chgData name="DOMINGUEZ, Morgane" userId="d29c428e-ee62-4017-a838-521138d5b01c" providerId="ADAL" clId="{505B8076-69EC-4019-A049-E1B12399C0E6}" dt="2025-03-11T16:36:09.402" v="247" actId="478"/>
          <ac:picMkLst>
            <pc:docMk/>
            <pc:sldMk cId="0" sldId="2147474636"/>
            <ac:picMk id="10" creationId="{377DAD12-7818-7790-3EAF-3C6F7C28A490}"/>
          </ac:picMkLst>
        </pc:picChg>
      </pc:sldChg>
      <pc:sldChg chg="addSp modSp mod modTransition modAnim">
        <pc:chgData name="DOMINGUEZ, Morgane" userId="d29c428e-ee62-4017-a838-521138d5b01c" providerId="ADAL" clId="{505B8076-69EC-4019-A049-E1B12399C0E6}" dt="2025-04-04T13:29:20.385" v="636" actId="1076"/>
        <pc:sldMkLst>
          <pc:docMk/>
          <pc:sldMk cId="2287888495" sldId="2147474637"/>
        </pc:sldMkLst>
        <pc:picChg chg="add mod">
          <ac:chgData name="DOMINGUEZ, Morgane" userId="d29c428e-ee62-4017-a838-521138d5b01c" providerId="ADAL" clId="{505B8076-69EC-4019-A049-E1B12399C0E6}" dt="2025-04-04T13:29:20.385" v="636" actId="1076"/>
          <ac:picMkLst>
            <pc:docMk/>
            <pc:sldMk cId="2287888495" sldId="2147474637"/>
            <ac:picMk id="3" creationId="{CC18B451-872A-801B-23BB-3381C4150B78}"/>
          </ac:picMkLst>
        </pc:picChg>
      </pc:sldChg>
      <pc:sldChg chg="addSp delSp modSp mod modTransition modAnim">
        <pc:chgData name="DOMINGUEZ, Morgane" userId="d29c428e-ee62-4017-a838-521138d5b01c" providerId="ADAL" clId="{505B8076-69EC-4019-A049-E1B12399C0E6}" dt="2025-04-04T13:28:49.035" v="633"/>
        <pc:sldMkLst>
          <pc:docMk/>
          <pc:sldMk cId="3402797787" sldId="2147474638"/>
        </pc:sldMkLst>
        <pc:spChg chg="add mod">
          <ac:chgData name="DOMINGUEZ, Morgane" userId="d29c428e-ee62-4017-a838-521138d5b01c" providerId="ADAL" clId="{505B8076-69EC-4019-A049-E1B12399C0E6}" dt="2025-04-04T13:26:56.923" v="627" actId="1076"/>
          <ac:spMkLst>
            <pc:docMk/>
            <pc:sldMk cId="3402797787" sldId="2147474638"/>
            <ac:spMk id="2" creationId="{295A97B9-5349-A008-33D5-542DB164DC14}"/>
          </ac:spMkLst>
        </pc:spChg>
        <pc:spChg chg="mod">
          <ac:chgData name="DOMINGUEZ, Morgane" userId="d29c428e-ee62-4017-a838-521138d5b01c" providerId="ADAL" clId="{505B8076-69EC-4019-A049-E1B12399C0E6}" dt="2025-03-11T16:45:25.331" v="460" actId="20577"/>
          <ac:spMkLst>
            <pc:docMk/>
            <pc:sldMk cId="3402797787" sldId="2147474638"/>
            <ac:spMk id="4" creationId="{C76E0F1B-3B95-F50F-F17F-A7612D3CCB67}"/>
          </ac:spMkLst>
        </pc:spChg>
        <pc:spChg chg="add mod">
          <ac:chgData name="DOMINGUEZ, Morgane" userId="d29c428e-ee62-4017-a838-521138d5b01c" providerId="ADAL" clId="{505B8076-69EC-4019-A049-E1B12399C0E6}" dt="2025-04-04T13:12:12.243" v="550" actId="164"/>
          <ac:spMkLst>
            <pc:docMk/>
            <pc:sldMk cId="3402797787" sldId="2147474638"/>
            <ac:spMk id="7" creationId="{1DE31C17-AEE5-751C-DABD-5B37397FA147}"/>
          </ac:spMkLst>
        </pc:spChg>
        <pc:spChg chg="add mod">
          <ac:chgData name="DOMINGUEZ, Morgane" userId="d29c428e-ee62-4017-a838-521138d5b01c" providerId="ADAL" clId="{505B8076-69EC-4019-A049-E1B12399C0E6}" dt="2025-04-04T13:27:09.559" v="629" actId="1076"/>
          <ac:spMkLst>
            <pc:docMk/>
            <pc:sldMk cId="3402797787" sldId="2147474638"/>
            <ac:spMk id="9" creationId="{18526CAA-C7A4-8268-5D58-21A3E22B2CA1}"/>
          </ac:spMkLst>
        </pc:spChg>
        <pc:spChg chg="del">
          <ac:chgData name="DOMINGUEZ, Morgane" userId="d29c428e-ee62-4017-a838-521138d5b01c" providerId="ADAL" clId="{505B8076-69EC-4019-A049-E1B12399C0E6}" dt="2025-03-11T16:42:35.649" v="405" actId="478"/>
          <ac:spMkLst>
            <pc:docMk/>
            <pc:sldMk cId="3402797787" sldId="2147474638"/>
            <ac:spMk id="18" creationId="{1DE31C17-AEE5-751C-DABD-5B37397FA147}"/>
          </ac:spMkLst>
        </pc:spChg>
        <pc:spChg chg="del">
          <ac:chgData name="DOMINGUEZ, Morgane" userId="d29c428e-ee62-4017-a838-521138d5b01c" providerId="ADAL" clId="{505B8076-69EC-4019-A049-E1B12399C0E6}" dt="2025-03-11T16:42:35.649" v="405" actId="478"/>
          <ac:spMkLst>
            <pc:docMk/>
            <pc:sldMk cId="3402797787" sldId="2147474638"/>
            <ac:spMk id="23" creationId="{295A97B9-5349-A008-33D5-542DB164DC14}"/>
          </ac:spMkLst>
        </pc:spChg>
        <pc:spChg chg="mod">
          <ac:chgData name="DOMINGUEZ, Morgane" userId="d29c428e-ee62-4017-a838-521138d5b01c" providerId="ADAL" clId="{505B8076-69EC-4019-A049-E1B12399C0E6}" dt="2025-04-04T13:12:35.053" v="553" actId="164"/>
          <ac:spMkLst>
            <pc:docMk/>
            <pc:sldMk cId="3402797787" sldId="2147474638"/>
            <ac:spMk id="24" creationId="{5BCF69B1-6338-B9A2-30DB-88E28B46202B}"/>
          </ac:spMkLst>
        </pc:spChg>
        <pc:spChg chg="mod">
          <ac:chgData name="DOMINGUEZ, Morgane" userId="d29c428e-ee62-4017-a838-521138d5b01c" providerId="ADAL" clId="{505B8076-69EC-4019-A049-E1B12399C0E6}" dt="2025-04-04T13:12:52.352" v="555" actId="164"/>
          <ac:spMkLst>
            <pc:docMk/>
            <pc:sldMk cId="3402797787" sldId="2147474638"/>
            <ac:spMk id="25" creationId="{40BC201D-4B69-A051-F0AF-C3929E98D8B3}"/>
          </ac:spMkLst>
        </pc:spChg>
        <pc:spChg chg="mod">
          <ac:chgData name="DOMINGUEZ, Morgane" userId="d29c428e-ee62-4017-a838-521138d5b01c" providerId="ADAL" clId="{505B8076-69EC-4019-A049-E1B12399C0E6}" dt="2025-04-04T13:13:15.740" v="557" actId="164"/>
          <ac:spMkLst>
            <pc:docMk/>
            <pc:sldMk cId="3402797787" sldId="2147474638"/>
            <ac:spMk id="26" creationId="{81E8968D-CBC0-F4A5-0C28-7A6B284AB626}"/>
          </ac:spMkLst>
        </pc:spChg>
        <pc:spChg chg="mod">
          <ac:chgData name="DOMINGUEZ, Morgane" userId="d29c428e-ee62-4017-a838-521138d5b01c" providerId="ADAL" clId="{505B8076-69EC-4019-A049-E1B12399C0E6}" dt="2025-04-04T13:14:01.832" v="562" actId="164"/>
          <ac:spMkLst>
            <pc:docMk/>
            <pc:sldMk cId="3402797787" sldId="2147474638"/>
            <ac:spMk id="27" creationId="{72CC9853-2A13-B34D-C0F5-6BDD200D0E0F}"/>
          </ac:spMkLst>
        </pc:spChg>
        <pc:spChg chg="mod">
          <ac:chgData name="DOMINGUEZ, Morgane" userId="d29c428e-ee62-4017-a838-521138d5b01c" providerId="ADAL" clId="{505B8076-69EC-4019-A049-E1B12399C0E6}" dt="2025-04-04T13:13:41.836" v="560" actId="164"/>
          <ac:spMkLst>
            <pc:docMk/>
            <pc:sldMk cId="3402797787" sldId="2147474638"/>
            <ac:spMk id="28" creationId="{5592B551-6FC1-FFF7-788E-FCCE255B64BB}"/>
          </ac:spMkLst>
        </pc:spChg>
        <pc:grpChg chg="mod">
          <ac:chgData name="DOMINGUEZ, Morgane" userId="d29c428e-ee62-4017-a838-521138d5b01c" providerId="ADAL" clId="{505B8076-69EC-4019-A049-E1B12399C0E6}" dt="2025-03-11T16:45:29.678" v="461" actId="14100"/>
          <ac:grpSpMkLst>
            <pc:docMk/>
            <pc:sldMk cId="3402797787" sldId="2147474638"/>
            <ac:grpSpMk id="3" creationId="{717959A1-52EF-A33C-AE82-458F0395A1A7}"/>
          </ac:grpSpMkLst>
        </pc:grpChg>
        <pc:grpChg chg="add mod">
          <ac:chgData name="DOMINGUEZ, Morgane" userId="d29c428e-ee62-4017-a838-521138d5b01c" providerId="ADAL" clId="{505B8076-69EC-4019-A049-E1B12399C0E6}" dt="2025-04-04T13:12:12.243" v="550" actId="164"/>
          <ac:grpSpMkLst>
            <pc:docMk/>
            <pc:sldMk cId="3402797787" sldId="2147474638"/>
            <ac:grpSpMk id="11" creationId="{F670ECFE-18C7-A59A-5999-6C322BAD0137}"/>
          </ac:grpSpMkLst>
        </pc:grpChg>
        <pc:grpChg chg="add mod">
          <ac:chgData name="DOMINGUEZ, Morgane" userId="d29c428e-ee62-4017-a838-521138d5b01c" providerId="ADAL" clId="{505B8076-69EC-4019-A049-E1B12399C0E6}" dt="2025-04-04T13:12:35.053" v="553" actId="164"/>
          <ac:grpSpMkLst>
            <pc:docMk/>
            <pc:sldMk cId="3402797787" sldId="2147474638"/>
            <ac:grpSpMk id="12" creationId="{9D1CCC81-2C9E-3B92-1AD2-E999F259DB0D}"/>
          </ac:grpSpMkLst>
        </pc:grpChg>
        <pc:grpChg chg="add mod">
          <ac:chgData name="DOMINGUEZ, Morgane" userId="d29c428e-ee62-4017-a838-521138d5b01c" providerId="ADAL" clId="{505B8076-69EC-4019-A049-E1B12399C0E6}" dt="2025-04-04T13:12:52.352" v="555" actId="164"/>
          <ac:grpSpMkLst>
            <pc:docMk/>
            <pc:sldMk cId="3402797787" sldId="2147474638"/>
            <ac:grpSpMk id="13" creationId="{E5933B12-8D98-0548-46FA-45C9B1CB5310}"/>
          </ac:grpSpMkLst>
        </pc:grpChg>
        <pc:grpChg chg="add mod">
          <ac:chgData name="DOMINGUEZ, Morgane" userId="d29c428e-ee62-4017-a838-521138d5b01c" providerId="ADAL" clId="{505B8076-69EC-4019-A049-E1B12399C0E6}" dt="2025-04-04T13:13:15.740" v="557" actId="164"/>
          <ac:grpSpMkLst>
            <pc:docMk/>
            <pc:sldMk cId="3402797787" sldId="2147474638"/>
            <ac:grpSpMk id="14" creationId="{EC71C5DC-FF74-A4F0-FF18-7FE14D9232E9}"/>
          </ac:grpSpMkLst>
        </pc:grpChg>
        <pc:grpChg chg="add mod">
          <ac:chgData name="DOMINGUEZ, Morgane" userId="d29c428e-ee62-4017-a838-521138d5b01c" providerId="ADAL" clId="{505B8076-69EC-4019-A049-E1B12399C0E6}" dt="2025-04-04T13:13:41.836" v="560" actId="164"/>
          <ac:grpSpMkLst>
            <pc:docMk/>
            <pc:sldMk cId="3402797787" sldId="2147474638"/>
            <ac:grpSpMk id="15" creationId="{65CAC77D-D7FD-21A5-D13D-AD28EC0AD84B}"/>
          </ac:grpSpMkLst>
        </pc:grpChg>
        <pc:grpChg chg="add mod">
          <ac:chgData name="DOMINGUEZ, Morgane" userId="d29c428e-ee62-4017-a838-521138d5b01c" providerId="ADAL" clId="{505B8076-69EC-4019-A049-E1B12399C0E6}" dt="2025-04-04T13:14:01.832" v="562" actId="164"/>
          <ac:grpSpMkLst>
            <pc:docMk/>
            <pc:sldMk cId="3402797787" sldId="2147474638"/>
            <ac:grpSpMk id="17" creationId="{AE989F8F-1395-F725-5445-FE0592F97C07}"/>
          </ac:grpSpMkLst>
        </pc:grpChg>
        <pc:grpChg chg="add mod">
          <ac:chgData name="DOMINGUEZ, Morgane" userId="d29c428e-ee62-4017-a838-521138d5b01c" providerId="ADAL" clId="{505B8076-69EC-4019-A049-E1B12399C0E6}" dt="2025-04-04T13:14:29.319" v="564" actId="164"/>
          <ac:grpSpMkLst>
            <pc:docMk/>
            <pc:sldMk cId="3402797787" sldId="2147474638"/>
            <ac:grpSpMk id="18" creationId="{CA995E0B-ADC9-5F20-9E52-202CDFFFB204}"/>
          </ac:grpSpMkLst>
        </pc:grpChg>
        <pc:picChg chg="add mod">
          <ac:chgData name="DOMINGUEZ, Morgane" userId="d29c428e-ee62-4017-a838-521138d5b01c" providerId="ADAL" clId="{505B8076-69EC-4019-A049-E1B12399C0E6}" dt="2025-04-04T13:12:12.243" v="550" actId="164"/>
          <ac:picMkLst>
            <pc:docMk/>
            <pc:sldMk cId="3402797787" sldId="2147474638"/>
            <ac:picMk id="8" creationId="{D1274E4A-1527-6908-9F16-D9B5522D09B6}"/>
          </ac:picMkLst>
        </pc:picChg>
        <pc:picChg chg="add mod">
          <ac:chgData name="DOMINGUEZ, Morgane" userId="d29c428e-ee62-4017-a838-521138d5b01c" providerId="ADAL" clId="{505B8076-69EC-4019-A049-E1B12399C0E6}" dt="2025-04-04T13:28:29.490" v="631" actId="1076"/>
          <ac:picMkLst>
            <pc:docMk/>
            <pc:sldMk cId="3402797787" sldId="2147474638"/>
            <ac:picMk id="10" creationId="{CFEF4293-416A-4C6A-BFF5-5548EC3488C3}"/>
          </ac:picMkLst>
        </pc:picChg>
        <pc:picChg chg="mod">
          <ac:chgData name="DOMINGUEZ, Morgane" userId="d29c428e-ee62-4017-a838-521138d5b01c" providerId="ADAL" clId="{505B8076-69EC-4019-A049-E1B12399C0E6}" dt="2025-04-04T13:12:35.053" v="553" actId="164"/>
          <ac:picMkLst>
            <pc:docMk/>
            <pc:sldMk cId="3402797787" sldId="2147474638"/>
            <ac:picMk id="16" creationId="{20E0BF41-59C9-8A48-C2E2-91B6CB779D9A}"/>
          </ac:picMkLst>
        </pc:picChg>
        <pc:picChg chg="mod">
          <ac:chgData name="DOMINGUEZ, Morgane" userId="d29c428e-ee62-4017-a838-521138d5b01c" providerId="ADAL" clId="{505B8076-69EC-4019-A049-E1B12399C0E6}" dt="2025-04-04T13:12:52.352" v="555" actId="164"/>
          <ac:picMkLst>
            <pc:docMk/>
            <pc:sldMk cId="3402797787" sldId="2147474638"/>
            <ac:picMk id="20" creationId="{D05FF367-83DD-20A5-3F6E-6ABE9A2304BA}"/>
          </ac:picMkLst>
        </pc:picChg>
        <pc:picChg chg="mod">
          <ac:chgData name="DOMINGUEZ, Morgane" userId="d29c428e-ee62-4017-a838-521138d5b01c" providerId="ADAL" clId="{505B8076-69EC-4019-A049-E1B12399C0E6}" dt="2025-04-04T13:13:15.740" v="557" actId="164"/>
          <ac:picMkLst>
            <pc:docMk/>
            <pc:sldMk cId="3402797787" sldId="2147474638"/>
            <ac:picMk id="35" creationId="{ED9BAEEE-F479-1D1E-8217-BAA2434DB3D3}"/>
          </ac:picMkLst>
        </pc:picChg>
        <pc:picChg chg="mod">
          <ac:chgData name="DOMINGUEZ, Morgane" userId="d29c428e-ee62-4017-a838-521138d5b01c" providerId="ADAL" clId="{505B8076-69EC-4019-A049-E1B12399C0E6}" dt="2025-04-04T13:13:41.836" v="560" actId="164"/>
          <ac:picMkLst>
            <pc:docMk/>
            <pc:sldMk cId="3402797787" sldId="2147474638"/>
            <ac:picMk id="37" creationId="{1B579E5D-69E5-BDA2-12CC-17475FF63547}"/>
          </ac:picMkLst>
        </pc:picChg>
        <pc:picChg chg="mod">
          <ac:chgData name="DOMINGUEZ, Morgane" userId="d29c428e-ee62-4017-a838-521138d5b01c" providerId="ADAL" clId="{505B8076-69EC-4019-A049-E1B12399C0E6}" dt="2025-04-04T13:14:01.832" v="562" actId="164"/>
          <ac:picMkLst>
            <pc:docMk/>
            <pc:sldMk cId="3402797787" sldId="2147474638"/>
            <ac:picMk id="39" creationId="{415F1B75-367D-265D-B1CD-63B0B55E0C2B}"/>
          </ac:picMkLst>
        </pc:picChg>
        <pc:picChg chg="mod">
          <ac:chgData name="DOMINGUEZ, Morgane" userId="d29c428e-ee62-4017-a838-521138d5b01c" providerId="ADAL" clId="{505B8076-69EC-4019-A049-E1B12399C0E6}" dt="2025-04-04T13:14:29.319" v="564" actId="164"/>
          <ac:picMkLst>
            <pc:docMk/>
            <pc:sldMk cId="3402797787" sldId="2147474638"/>
            <ac:picMk id="41" creationId="{3FD4E9FB-2649-BD9C-CD8A-A0114111078E}"/>
          </ac:picMkLst>
        </pc:picChg>
        <pc:picChg chg="mod">
          <ac:chgData name="DOMINGUEZ, Morgane" userId="d29c428e-ee62-4017-a838-521138d5b01c" providerId="ADAL" clId="{505B8076-69EC-4019-A049-E1B12399C0E6}" dt="2025-04-04T13:14:29.319" v="564" actId="164"/>
          <ac:picMkLst>
            <pc:docMk/>
            <pc:sldMk cId="3402797787" sldId="2147474638"/>
            <ac:picMk id="45" creationId="{86958919-3EBC-6727-E5F0-FF064000EF49}"/>
          </ac:picMkLst>
        </pc:picChg>
        <pc:picChg chg="mod">
          <ac:chgData name="DOMINGUEZ, Morgane" userId="d29c428e-ee62-4017-a838-521138d5b01c" providerId="ADAL" clId="{505B8076-69EC-4019-A049-E1B12399C0E6}" dt="2025-04-04T13:14:29.319" v="564" actId="164"/>
          <ac:picMkLst>
            <pc:docMk/>
            <pc:sldMk cId="3402797787" sldId="2147474638"/>
            <ac:picMk id="47" creationId="{59BC74F2-729B-26D9-9425-579F9E1A4E3F}"/>
          </ac:picMkLst>
        </pc:picChg>
        <pc:picChg chg="mod">
          <ac:chgData name="DOMINGUEZ, Morgane" userId="d29c428e-ee62-4017-a838-521138d5b01c" providerId="ADAL" clId="{505B8076-69EC-4019-A049-E1B12399C0E6}" dt="2025-04-04T13:14:29.319" v="564" actId="164"/>
          <ac:picMkLst>
            <pc:docMk/>
            <pc:sldMk cId="3402797787" sldId="2147474638"/>
            <ac:picMk id="49" creationId="{6CA72E7F-2C25-A6A0-5753-9A4DF68EAE10}"/>
          </ac:picMkLst>
        </pc:picChg>
        <pc:picChg chg="mod">
          <ac:chgData name="DOMINGUEZ, Morgane" userId="d29c428e-ee62-4017-a838-521138d5b01c" providerId="ADAL" clId="{505B8076-69EC-4019-A049-E1B12399C0E6}" dt="2025-04-04T13:14:29.319" v="564" actId="164"/>
          <ac:picMkLst>
            <pc:docMk/>
            <pc:sldMk cId="3402797787" sldId="2147474638"/>
            <ac:picMk id="51" creationId="{DF2C1A2E-AC74-0B0B-FA83-A581A9E45DE8}"/>
          </ac:picMkLst>
        </pc:picChg>
      </pc:sldChg>
    </pc:docChg>
  </pc:docChgLst>
  <pc:docChgLst>
    <pc:chgData name="DOMINGUEZ, Morgane" userId="d29c428e-ee62-4017-a838-521138d5b01c" providerId="ADAL" clId="{A7DFE515-C3A7-4696-BEFE-2728A7C70CC6}"/>
    <pc:docChg chg="custSel modSld">
      <pc:chgData name="DOMINGUEZ, Morgane" userId="d29c428e-ee62-4017-a838-521138d5b01c" providerId="ADAL" clId="{A7DFE515-C3A7-4696-BEFE-2728A7C70CC6}" dt="2025-02-19T10:28:06.536" v="96" actId="14100"/>
      <pc:docMkLst>
        <pc:docMk/>
      </pc:docMkLst>
      <pc:sldChg chg="delSp modSp mod modTransition delAnim modAnim modNotesTx">
        <pc:chgData name="DOMINGUEZ, Morgane" userId="d29c428e-ee62-4017-a838-521138d5b01c" providerId="ADAL" clId="{A7DFE515-C3A7-4696-BEFE-2728A7C70CC6}" dt="2025-02-17T16:28:43.982" v="88"/>
        <pc:sldMkLst>
          <pc:docMk/>
          <pc:sldMk cId="558063434" sldId="794"/>
        </pc:sldMkLst>
        <pc:spChg chg="mod">
          <ac:chgData name="DOMINGUEZ, Morgane" userId="d29c428e-ee62-4017-a838-521138d5b01c" providerId="ADAL" clId="{A7DFE515-C3A7-4696-BEFE-2728A7C70CC6}" dt="2025-02-17T16:26:44.253" v="73" actId="1076"/>
          <ac:spMkLst>
            <pc:docMk/>
            <pc:sldMk cId="558063434" sldId="794"/>
            <ac:spMk id="3" creationId="{0037AD7E-A716-5EB3-42C9-F99983F56DBF}"/>
          </ac:spMkLst>
        </pc:spChg>
        <pc:picChg chg="del">
          <ac:chgData name="DOMINGUEZ, Morgane" userId="d29c428e-ee62-4017-a838-521138d5b01c" providerId="ADAL" clId="{A7DFE515-C3A7-4696-BEFE-2728A7C70CC6}" dt="2025-02-17T16:23:53.070" v="11" actId="478"/>
          <ac:picMkLst>
            <pc:docMk/>
            <pc:sldMk cId="558063434" sldId="794"/>
            <ac:picMk id="17" creationId="{47F9B8A3-0170-C5D2-E505-CF1A8E8B70AB}"/>
          </ac:picMkLst>
        </pc:picChg>
      </pc:sldChg>
      <pc:sldChg chg="delSp modSp mod modTransition delAnim modAnim modNotesTx">
        <pc:chgData name="DOMINGUEZ, Morgane" userId="d29c428e-ee62-4017-a838-521138d5b01c" providerId="ADAL" clId="{A7DFE515-C3A7-4696-BEFE-2728A7C70CC6}" dt="2025-02-17T16:28:35.827" v="87"/>
        <pc:sldMkLst>
          <pc:docMk/>
          <pc:sldMk cId="0" sldId="854"/>
        </pc:sldMkLst>
        <pc:spChg chg="mod">
          <ac:chgData name="DOMINGUEZ, Morgane" userId="d29c428e-ee62-4017-a838-521138d5b01c" providerId="ADAL" clId="{A7DFE515-C3A7-4696-BEFE-2728A7C70CC6}" dt="2025-02-17T16:26:28.582" v="70" actId="1076"/>
          <ac:spMkLst>
            <pc:docMk/>
            <pc:sldMk cId="0" sldId="854"/>
            <ac:spMk id="8" creationId="{052AF730-5B9B-3B4C-5C72-E6C9A0BCE355}"/>
          </ac:spMkLst>
        </pc:spChg>
        <pc:picChg chg="del">
          <ac:chgData name="DOMINGUEZ, Morgane" userId="d29c428e-ee62-4017-a838-521138d5b01c" providerId="ADAL" clId="{A7DFE515-C3A7-4696-BEFE-2728A7C70CC6}" dt="2025-02-17T16:23:47.392" v="3" actId="478"/>
          <ac:picMkLst>
            <pc:docMk/>
            <pc:sldMk cId="0" sldId="854"/>
            <ac:picMk id="7" creationId="{83987FA1-CF0D-73B5-72AE-7BA524E1CBD5}"/>
          </ac:picMkLst>
        </pc:picChg>
      </pc:sldChg>
      <pc:sldChg chg="delSp modSp mod modTransition delAnim modNotesTx">
        <pc:chgData name="DOMINGUEZ, Morgane" userId="d29c428e-ee62-4017-a838-521138d5b01c" providerId="ADAL" clId="{A7DFE515-C3A7-4696-BEFE-2728A7C70CC6}" dt="2025-02-17T16:28:27.835" v="86"/>
        <pc:sldMkLst>
          <pc:docMk/>
          <pc:sldMk cId="389553719" sldId="862"/>
        </pc:sldMkLst>
        <pc:spChg chg="mod">
          <ac:chgData name="DOMINGUEZ, Morgane" userId="d29c428e-ee62-4017-a838-521138d5b01c" providerId="ADAL" clId="{A7DFE515-C3A7-4696-BEFE-2728A7C70CC6}" dt="2025-02-17T16:26:17.271" v="68" actId="1076"/>
          <ac:spMkLst>
            <pc:docMk/>
            <pc:sldMk cId="389553719" sldId="862"/>
            <ac:spMk id="9" creationId="{9FA8F3E5-8154-D224-B767-5E6BAE409DB4}"/>
          </ac:spMkLst>
        </pc:spChg>
        <pc:picChg chg="del">
          <ac:chgData name="DOMINGUEZ, Morgane" userId="d29c428e-ee62-4017-a838-521138d5b01c" providerId="ADAL" clId="{A7DFE515-C3A7-4696-BEFE-2728A7C70CC6}" dt="2025-02-17T16:23:44.900" v="2" actId="478"/>
          <ac:picMkLst>
            <pc:docMk/>
            <pc:sldMk cId="389553719" sldId="862"/>
            <ac:picMk id="2" creationId="{E815FA16-229B-BBBF-5C15-599944F381B0}"/>
          </ac:picMkLst>
        </pc:picChg>
      </pc:sldChg>
      <pc:sldChg chg="addSp delSp modSp mod modTransition delAnim modNotesTx">
        <pc:chgData name="DOMINGUEZ, Morgane" userId="d29c428e-ee62-4017-a838-521138d5b01c" providerId="ADAL" clId="{A7DFE515-C3A7-4696-BEFE-2728A7C70CC6}" dt="2025-02-19T10:28:03.389" v="95" actId="14100"/>
        <pc:sldMkLst>
          <pc:docMk/>
          <pc:sldMk cId="1900747598" sldId="874"/>
        </pc:sldMkLst>
        <pc:spChg chg="del">
          <ac:chgData name="DOMINGUEZ, Morgane" userId="d29c428e-ee62-4017-a838-521138d5b01c" providerId="ADAL" clId="{A7DFE515-C3A7-4696-BEFE-2728A7C70CC6}" dt="2025-02-17T16:25:54.068" v="61" actId="478"/>
          <ac:spMkLst>
            <pc:docMk/>
            <pc:sldMk cId="1900747598" sldId="874"/>
            <ac:spMk id="2" creationId="{719370E2-C80B-6AC5-CBDC-32FE82597EB5}"/>
          </ac:spMkLst>
        </pc:spChg>
        <pc:picChg chg="del">
          <ac:chgData name="DOMINGUEZ, Morgane" userId="d29c428e-ee62-4017-a838-521138d5b01c" providerId="ADAL" clId="{A7DFE515-C3A7-4696-BEFE-2728A7C70CC6}" dt="2025-02-17T16:23:39.367" v="0" actId="478"/>
          <ac:picMkLst>
            <pc:docMk/>
            <pc:sldMk cId="1900747598" sldId="874"/>
            <ac:picMk id="3" creationId="{AE731C0C-EAFB-5FDD-8711-1EF0E8BF1799}"/>
          </ac:picMkLst>
        </pc:picChg>
        <pc:picChg chg="add mod">
          <ac:chgData name="DOMINGUEZ, Morgane" userId="d29c428e-ee62-4017-a838-521138d5b01c" providerId="ADAL" clId="{A7DFE515-C3A7-4696-BEFE-2728A7C70CC6}" dt="2025-02-19T10:28:03.389" v="95" actId="14100"/>
          <ac:picMkLst>
            <pc:docMk/>
            <pc:sldMk cId="1900747598" sldId="874"/>
            <ac:picMk id="4" creationId="{FBC5A25D-476F-5FD8-1DB9-C0FFC10AAA4B}"/>
          </ac:picMkLst>
        </pc:picChg>
        <pc:picChg chg="del">
          <ac:chgData name="DOMINGUEZ, Morgane" userId="d29c428e-ee62-4017-a838-521138d5b01c" providerId="ADAL" clId="{A7DFE515-C3A7-4696-BEFE-2728A7C70CC6}" dt="2025-02-17T16:25:51.908" v="60" actId="21"/>
          <ac:picMkLst>
            <pc:docMk/>
            <pc:sldMk cId="1900747598" sldId="874"/>
            <ac:picMk id="5" creationId="{FBC5A25D-476F-5FD8-1DB9-C0FFC10AAA4B}"/>
          </ac:picMkLst>
        </pc:picChg>
      </pc:sldChg>
      <pc:sldChg chg="delSp modSp mod modTransition delAnim modAnim modNotesTx">
        <pc:chgData name="DOMINGUEZ, Morgane" userId="d29c428e-ee62-4017-a838-521138d5b01c" providerId="ADAL" clId="{A7DFE515-C3A7-4696-BEFE-2728A7C70CC6}" dt="2025-02-17T16:29:01.181" v="91"/>
        <pc:sldMkLst>
          <pc:docMk/>
          <pc:sldMk cId="50487715" sldId="2147474625"/>
        </pc:sldMkLst>
        <pc:spChg chg="mod">
          <ac:chgData name="DOMINGUEZ, Morgane" userId="d29c428e-ee62-4017-a838-521138d5b01c" providerId="ADAL" clId="{A7DFE515-C3A7-4696-BEFE-2728A7C70CC6}" dt="2025-02-17T16:27:08.209" v="79" actId="255"/>
          <ac:spMkLst>
            <pc:docMk/>
            <pc:sldMk cId="50487715" sldId="2147474625"/>
            <ac:spMk id="2" creationId="{4CB677C2-F3EE-B440-18FC-00874A42E704}"/>
          </ac:spMkLst>
        </pc:spChg>
        <pc:picChg chg="del">
          <ac:chgData name="DOMINGUEZ, Morgane" userId="d29c428e-ee62-4017-a838-521138d5b01c" providerId="ADAL" clId="{A7DFE515-C3A7-4696-BEFE-2728A7C70CC6}" dt="2025-02-17T16:24:05.206" v="21" actId="478"/>
          <ac:picMkLst>
            <pc:docMk/>
            <pc:sldMk cId="50487715" sldId="2147474625"/>
            <ac:picMk id="14" creationId="{29F9E270-D62E-3653-960D-3934A871EEA4}"/>
          </ac:picMkLst>
        </pc:picChg>
      </pc:sldChg>
      <pc:sldChg chg="delSp modSp mod modTransition delAnim modNotesTx">
        <pc:chgData name="DOMINGUEZ, Morgane" userId="d29c428e-ee62-4017-a838-521138d5b01c" providerId="ADAL" clId="{A7DFE515-C3A7-4696-BEFE-2728A7C70CC6}" dt="2025-02-17T16:29:09.615" v="92"/>
        <pc:sldMkLst>
          <pc:docMk/>
          <pc:sldMk cId="3997282004" sldId="2147474633"/>
        </pc:sldMkLst>
        <pc:spChg chg="mod">
          <ac:chgData name="DOMINGUEZ, Morgane" userId="d29c428e-ee62-4017-a838-521138d5b01c" providerId="ADAL" clId="{A7DFE515-C3A7-4696-BEFE-2728A7C70CC6}" dt="2025-02-17T16:27:25.551" v="83" actId="1076"/>
          <ac:spMkLst>
            <pc:docMk/>
            <pc:sldMk cId="3997282004" sldId="2147474633"/>
            <ac:spMk id="2" creationId="{9D7C3DC4-34B8-B180-D0A6-993492ECB651}"/>
          </ac:spMkLst>
        </pc:spChg>
        <pc:picChg chg="del">
          <ac:chgData name="DOMINGUEZ, Morgane" userId="d29c428e-ee62-4017-a838-521138d5b01c" providerId="ADAL" clId="{A7DFE515-C3A7-4696-BEFE-2728A7C70CC6}" dt="2025-02-17T16:24:11.270" v="28" actId="478"/>
          <ac:picMkLst>
            <pc:docMk/>
            <pc:sldMk cId="3997282004" sldId="2147474633"/>
            <ac:picMk id="20" creationId="{36CA1223-3803-B243-E6EF-2332F486AE24}"/>
          </ac:picMkLst>
        </pc:picChg>
      </pc:sldChg>
      <pc:sldChg chg="addSp delSp modSp mod modTransition delAnim modNotesTx">
        <pc:chgData name="DOMINGUEZ, Morgane" userId="d29c428e-ee62-4017-a838-521138d5b01c" providerId="ADAL" clId="{A7DFE515-C3A7-4696-BEFE-2728A7C70CC6}" dt="2025-02-19T10:28:06.536" v="96" actId="14100"/>
        <pc:sldMkLst>
          <pc:docMk/>
          <pc:sldMk cId="674776575" sldId="2147474634"/>
        </pc:sldMkLst>
        <pc:spChg chg="del mod">
          <ac:chgData name="DOMINGUEZ, Morgane" userId="d29c428e-ee62-4017-a838-521138d5b01c" providerId="ADAL" clId="{A7DFE515-C3A7-4696-BEFE-2728A7C70CC6}" dt="2025-02-17T16:26:02.272" v="65" actId="478"/>
          <ac:spMkLst>
            <pc:docMk/>
            <pc:sldMk cId="674776575" sldId="2147474634"/>
            <ac:spMk id="2" creationId="{DB700377-9768-7747-5F76-B847C487ECE6}"/>
          </ac:spMkLst>
        </pc:spChg>
        <pc:picChg chg="del">
          <ac:chgData name="DOMINGUEZ, Morgane" userId="d29c428e-ee62-4017-a838-521138d5b01c" providerId="ADAL" clId="{A7DFE515-C3A7-4696-BEFE-2728A7C70CC6}" dt="2025-02-17T16:23:42.055" v="1" actId="478"/>
          <ac:picMkLst>
            <pc:docMk/>
            <pc:sldMk cId="674776575" sldId="2147474634"/>
            <ac:picMk id="3" creationId="{28921D96-217B-623E-03CC-582AE4D50AF9}"/>
          </ac:picMkLst>
        </pc:picChg>
        <pc:picChg chg="add mod">
          <ac:chgData name="DOMINGUEZ, Morgane" userId="d29c428e-ee62-4017-a838-521138d5b01c" providerId="ADAL" clId="{A7DFE515-C3A7-4696-BEFE-2728A7C70CC6}" dt="2025-02-19T10:28:06.536" v="96" actId="14100"/>
          <ac:picMkLst>
            <pc:docMk/>
            <pc:sldMk cId="674776575" sldId="2147474634"/>
            <ac:picMk id="4" creationId="{F7BA83BA-DE3C-247F-E70A-249B0F575226}"/>
          </ac:picMkLst>
        </pc:picChg>
        <pc:picChg chg="del">
          <ac:chgData name="DOMINGUEZ, Morgane" userId="d29c428e-ee62-4017-a838-521138d5b01c" providerId="ADAL" clId="{A7DFE515-C3A7-4696-BEFE-2728A7C70CC6}" dt="2025-02-17T16:26:00.303" v="63" actId="21"/>
          <ac:picMkLst>
            <pc:docMk/>
            <pc:sldMk cId="674776575" sldId="2147474634"/>
            <ac:picMk id="5" creationId="{F7BA83BA-DE3C-247F-E70A-249B0F575226}"/>
          </ac:picMkLst>
        </pc:picChg>
      </pc:sldChg>
      <pc:sldChg chg="delSp modSp mod modTransition delAnim modNotesTx">
        <pc:chgData name="DOMINGUEZ, Morgane" userId="d29c428e-ee62-4017-a838-521138d5b01c" providerId="ADAL" clId="{A7DFE515-C3A7-4696-BEFE-2728A7C70CC6}" dt="2025-02-17T16:28:54.630" v="90"/>
        <pc:sldMkLst>
          <pc:docMk/>
          <pc:sldMk cId="2321042334" sldId="2147474635"/>
        </pc:sldMkLst>
        <pc:spChg chg="mod">
          <ac:chgData name="DOMINGUEZ, Morgane" userId="d29c428e-ee62-4017-a838-521138d5b01c" providerId="ADAL" clId="{A7DFE515-C3A7-4696-BEFE-2728A7C70CC6}" dt="2025-02-17T16:26:59.923" v="77" actId="1076"/>
          <ac:spMkLst>
            <pc:docMk/>
            <pc:sldMk cId="2321042334" sldId="2147474635"/>
            <ac:spMk id="2" creationId="{7AF29BD7-9366-ECB2-8B37-486ED404BEAD}"/>
          </ac:spMkLst>
        </pc:spChg>
        <pc:picChg chg="del">
          <ac:chgData name="DOMINGUEZ, Morgane" userId="d29c428e-ee62-4017-a838-521138d5b01c" providerId="ADAL" clId="{A7DFE515-C3A7-4696-BEFE-2728A7C70CC6}" dt="2025-02-17T16:24:02.566" v="20" actId="478"/>
          <ac:picMkLst>
            <pc:docMk/>
            <pc:sldMk cId="2321042334" sldId="2147474635"/>
            <ac:picMk id="8" creationId="{736DDF48-8CA4-91BF-265A-E02F7FCC294F}"/>
          </ac:picMkLst>
        </pc:picChg>
      </pc:sldChg>
      <pc:sldChg chg="delSp modSp mod modTransition delAnim modNotesTx">
        <pc:chgData name="DOMINGUEZ, Morgane" userId="d29c428e-ee62-4017-a838-521138d5b01c" providerId="ADAL" clId="{A7DFE515-C3A7-4696-BEFE-2728A7C70CC6}" dt="2025-02-17T16:28:49.513" v="89"/>
        <pc:sldMkLst>
          <pc:docMk/>
          <pc:sldMk cId="0" sldId="2147474636"/>
        </pc:sldMkLst>
        <pc:spChg chg="mod">
          <ac:chgData name="DOMINGUEZ, Morgane" userId="d29c428e-ee62-4017-a838-521138d5b01c" providerId="ADAL" clId="{A7DFE515-C3A7-4696-BEFE-2728A7C70CC6}" dt="2025-02-17T16:26:51.276" v="75" actId="1076"/>
          <ac:spMkLst>
            <pc:docMk/>
            <pc:sldMk cId="0" sldId="2147474636"/>
            <ac:spMk id="2" creationId="{0B53A97C-EE6E-E575-965F-28E7142511B3}"/>
          </ac:spMkLst>
        </pc:spChg>
        <pc:picChg chg="del">
          <ac:chgData name="DOMINGUEZ, Morgane" userId="d29c428e-ee62-4017-a838-521138d5b01c" providerId="ADAL" clId="{A7DFE515-C3A7-4696-BEFE-2728A7C70CC6}" dt="2025-02-17T16:23:59.773" v="19" actId="478"/>
          <ac:picMkLst>
            <pc:docMk/>
            <pc:sldMk cId="0" sldId="2147474636"/>
            <ac:picMk id="11" creationId="{D261EBE1-D299-0940-016F-289713A11C77}"/>
          </ac:picMkLst>
        </pc:picChg>
      </pc:sldChg>
      <pc:sldChg chg="delSp modSp mod modTransition delAnim modNotesTx">
        <pc:chgData name="DOMINGUEZ, Morgane" userId="d29c428e-ee62-4017-a838-521138d5b01c" providerId="ADAL" clId="{A7DFE515-C3A7-4696-BEFE-2728A7C70CC6}" dt="2025-02-17T16:29:13.759" v="93"/>
        <pc:sldMkLst>
          <pc:docMk/>
          <pc:sldMk cId="2287888495" sldId="2147474637"/>
        </pc:sldMkLst>
        <pc:spChg chg="mod">
          <ac:chgData name="DOMINGUEZ, Morgane" userId="d29c428e-ee62-4017-a838-521138d5b01c" providerId="ADAL" clId="{A7DFE515-C3A7-4696-BEFE-2728A7C70CC6}" dt="2025-02-17T16:27:22.256" v="82" actId="1076"/>
          <ac:spMkLst>
            <pc:docMk/>
            <pc:sldMk cId="2287888495" sldId="2147474637"/>
            <ac:spMk id="4" creationId="{388045E4-C1D9-2BF9-9E8C-67C257460A38}"/>
          </ac:spMkLst>
        </pc:spChg>
        <pc:picChg chg="del">
          <ac:chgData name="DOMINGUEZ, Morgane" userId="d29c428e-ee62-4017-a838-521138d5b01c" providerId="ADAL" clId="{A7DFE515-C3A7-4696-BEFE-2728A7C70CC6}" dt="2025-02-17T16:24:13.762" v="29" actId="478"/>
          <ac:picMkLst>
            <pc:docMk/>
            <pc:sldMk cId="2287888495" sldId="2147474637"/>
            <ac:picMk id="3" creationId="{CC690927-2BB8-F712-0A7E-F62D72E0570C}"/>
          </ac:picMkLst>
        </pc:picChg>
      </pc:sldChg>
    </pc:docChg>
  </pc:docChgLst>
  <pc:docChgLst>
    <pc:chgData name="DOMINGUEZ, Morgane" userId="d29c428e-ee62-4017-a838-521138d5b01c" providerId="ADAL" clId="{7F9577BD-70FA-47D5-B45C-25619C825887}"/>
    <pc:docChg chg="custSel modSld">
      <pc:chgData name="DOMINGUEZ, Morgane" userId="d29c428e-ee62-4017-a838-521138d5b01c" providerId="ADAL" clId="{7F9577BD-70FA-47D5-B45C-25619C825887}" dt="2025-03-11T07:26:24.779" v="17" actId="478"/>
      <pc:docMkLst>
        <pc:docMk/>
      </pc:docMkLst>
      <pc:sldChg chg="delSp mod modNotesTx">
        <pc:chgData name="DOMINGUEZ, Morgane" userId="d29c428e-ee62-4017-a838-521138d5b01c" providerId="ADAL" clId="{7F9577BD-70FA-47D5-B45C-25619C825887}" dt="2025-03-11T07:26:08.123" v="12" actId="478"/>
        <pc:sldMkLst>
          <pc:docMk/>
          <pc:sldMk cId="558063434" sldId="794"/>
        </pc:sldMkLst>
        <pc:spChg chg="del">
          <ac:chgData name="DOMINGUEZ, Morgane" userId="d29c428e-ee62-4017-a838-521138d5b01c" providerId="ADAL" clId="{7F9577BD-70FA-47D5-B45C-25619C825887}" dt="2025-03-11T07:26:08.123" v="12" actId="478"/>
          <ac:spMkLst>
            <pc:docMk/>
            <pc:sldMk cId="558063434" sldId="794"/>
            <ac:spMk id="3" creationId="{0037AD7E-A716-5EB3-42C9-F99983F56DBF}"/>
          </ac:spMkLst>
        </pc:spChg>
      </pc:sldChg>
      <pc:sldChg chg="delSp mod modNotesTx">
        <pc:chgData name="DOMINGUEZ, Morgane" userId="d29c428e-ee62-4017-a838-521138d5b01c" providerId="ADAL" clId="{7F9577BD-70FA-47D5-B45C-25619C825887}" dt="2025-03-11T07:26:05.100" v="11" actId="478"/>
        <pc:sldMkLst>
          <pc:docMk/>
          <pc:sldMk cId="0" sldId="854"/>
        </pc:sldMkLst>
        <pc:spChg chg="del">
          <ac:chgData name="DOMINGUEZ, Morgane" userId="d29c428e-ee62-4017-a838-521138d5b01c" providerId="ADAL" clId="{7F9577BD-70FA-47D5-B45C-25619C825887}" dt="2025-03-11T07:26:05.100" v="11" actId="478"/>
          <ac:spMkLst>
            <pc:docMk/>
            <pc:sldMk cId="0" sldId="854"/>
            <ac:spMk id="8" creationId="{052AF730-5B9B-3B4C-5C72-E6C9A0BCE355}"/>
          </ac:spMkLst>
        </pc:spChg>
      </pc:sldChg>
      <pc:sldChg chg="delSp mod modNotesTx">
        <pc:chgData name="DOMINGUEZ, Morgane" userId="d29c428e-ee62-4017-a838-521138d5b01c" providerId="ADAL" clId="{7F9577BD-70FA-47D5-B45C-25619C825887}" dt="2025-03-11T07:26:01.970" v="10" actId="478"/>
        <pc:sldMkLst>
          <pc:docMk/>
          <pc:sldMk cId="389553719" sldId="862"/>
        </pc:sldMkLst>
        <pc:spChg chg="del">
          <ac:chgData name="DOMINGUEZ, Morgane" userId="d29c428e-ee62-4017-a838-521138d5b01c" providerId="ADAL" clId="{7F9577BD-70FA-47D5-B45C-25619C825887}" dt="2025-03-11T07:26:01.970" v="10" actId="478"/>
          <ac:spMkLst>
            <pc:docMk/>
            <pc:sldMk cId="389553719" sldId="862"/>
            <ac:spMk id="9" creationId="{9FA8F3E5-8154-D224-B767-5E6BAE409DB4}"/>
          </ac:spMkLst>
        </pc:spChg>
      </pc:sldChg>
      <pc:sldChg chg="modNotesTx">
        <pc:chgData name="DOMINGUEZ, Morgane" userId="d29c428e-ee62-4017-a838-521138d5b01c" providerId="ADAL" clId="{7F9577BD-70FA-47D5-B45C-25619C825887}" dt="2025-03-11T06:59:49.304" v="0" actId="6549"/>
        <pc:sldMkLst>
          <pc:docMk/>
          <pc:sldMk cId="1900747598" sldId="874"/>
        </pc:sldMkLst>
      </pc:sldChg>
      <pc:sldChg chg="delSp mod modNotesTx">
        <pc:chgData name="DOMINGUEZ, Morgane" userId="d29c428e-ee62-4017-a838-521138d5b01c" providerId="ADAL" clId="{7F9577BD-70FA-47D5-B45C-25619C825887}" dt="2025-03-11T07:26:17.994" v="15" actId="478"/>
        <pc:sldMkLst>
          <pc:docMk/>
          <pc:sldMk cId="50487715" sldId="2147474625"/>
        </pc:sldMkLst>
        <pc:spChg chg="del">
          <ac:chgData name="DOMINGUEZ, Morgane" userId="d29c428e-ee62-4017-a838-521138d5b01c" providerId="ADAL" clId="{7F9577BD-70FA-47D5-B45C-25619C825887}" dt="2025-03-11T07:26:17.994" v="15" actId="478"/>
          <ac:spMkLst>
            <pc:docMk/>
            <pc:sldMk cId="50487715" sldId="2147474625"/>
            <ac:spMk id="2" creationId="{4CB677C2-F3EE-B440-18FC-00874A42E704}"/>
          </ac:spMkLst>
        </pc:spChg>
      </pc:sldChg>
      <pc:sldChg chg="delSp mod modNotesTx">
        <pc:chgData name="DOMINGUEZ, Morgane" userId="d29c428e-ee62-4017-a838-521138d5b01c" providerId="ADAL" clId="{7F9577BD-70FA-47D5-B45C-25619C825887}" dt="2025-03-11T07:26:21.201" v="16" actId="478"/>
        <pc:sldMkLst>
          <pc:docMk/>
          <pc:sldMk cId="3997282004" sldId="2147474633"/>
        </pc:sldMkLst>
        <pc:spChg chg="del">
          <ac:chgData name="DOMINGUEZ, Morgane" userId="d29c428e-ee62-4017-a838-521138d5b01c" providerId="ADAL" clId="{7F9577BD-70FA-47D5-B45C-25619C825887}" dt="2025-03-11T07:26:21.201" v="16" actId="478"/>
          <ac:spMkLst>
            <pc:docMk/>
            <pc:sldMk cId="3997282004" sldId="2147474633"/>
            <ac:spMk id="2" creationId="{9D7C3DC4-34B8-B180-D0A6-993492ECB651}"/>
          </ac:spMkLst>
        </pc:spChg>
      </pc:sldChg>
      <pc:sldChg chg="modNotesTx">
        <pc:chgData name="DOMINGUEZ, Morgane" userId="d29c428e-ee62-4017-a838-521138d5b01c" providerId="ADAL" clId="{7F9577BD-70FA-47D5-B45C-25619C825887}" dt="2025-03-11T06:59:53.333" v="1" actId="6549"/>
        <pc:sldMkLst>
          <pc:docMk/>
          <pc:sldMk cId="674776575" sldId="2147474634"/>
        </pc:sldMkLst>
      </pc:sldChg>
      <pc:sldChg chg="delSp mod modNotesTx">
        <pc:chgData name="DOMINGUEZ, Morgane" userId="d29c428e-ee62-4017-a838-521138d5b01c" providerId="ADAL" clId="{7F9577BD-70FA-47D5-B45C-25619C825887}" dt="2025-03-11T07:26:15.306" v="14" actId="478"/>
        <pc:sldMkLst>
          <pc:docMk/>
          <pc:sldMk cId="2321042334" sldId="2147474635"/>
        </pc:sldMkLst>
        <pc:spChg chg="del">
          <ac:chgData name="DOMINGUEZ, Morgane" userId="d29c428e-ee62-4017-a838-521138d5b01c" providerId="ADAL" clId="{7F9577BD-70FA-47D5-B45C-25619C825887}" dt="2025-03-11T07:26:15.306" v="14" actId="478"/>
          <ac:spMkLst>
            <pc:docMk/>
            <pc:sldMk cId="2321042334" sldId="2147474635"/>
            <ac:spMk id="2" creationId="{7AF29BD7-9366-ECB2-8B37-486ED404BEAD}"/>
          </ac:spMkLst>
        </pc:spChg>
      </pc:sldChg>
      <pc:sldChg chg="delSp mod modNotesTx">
        <pc:chgData name="DOMINGUEZ, Morgane" userId="d29c428e-ee62-4017-a838-521138d5b01c" providerId="ADAL" clId="{7F9577BD-70FA-47D5-B45C-25619C825887}" dt="2025-03-11T07:26:11.718" v="13" actId="478"/>
        <pc:sldMkLst>
          <pc:docMk/>
          <pc:sldMk cId="0" sldId="2147474636"/>
        </pc:sldMkLst>
        <pc:spChg chg="del">
          <ac:chgData name="DOMINGUEZ, Morgane" userId="d29c428e-ee62-4017-a838-521138d5b01c" providerId="ADAL" clId="{7F9577BD-70FA-47D5-B45C-25619C825887}" dt="2025-03-11T07:26:11.718" v="13" actId="478"/>
          <ac:spMkLst>
            <pc:docMk/>
            <pc:sldMk cId="0" sldId="2147474636"/>
            <ac:spMk id="2" creationId="{0B53A97C-EE6E-E575-965F-28E7142511B3}"/>
          </ac:spMkLst>
        </pc:spChg>
      </pc:sldChg>
      <pc:sldChg chg="delSp mod modNotesTx">
        <pc:chgData name="DOMINGUEZ, Morgane" userId="d29c428e-ee62-4017-a838-521138d5b01c" providerId="ADAL" clId="{7F9577BD-70FA-47D5-B45C-25619C825887}" dt="2025-03-11T07:26:24.779" v="17" actId="478"/>
        <pc:sldMkLst>
          <pc:docMk/>
          <pc:sldMk cId="2287888495" sldId="2147474637"/>
        </pc:sldMkLst>
        <pc:spChg chg="del">
          <ac:chgData name="DOMINGUEZ, Morgane" userId="d29c428e-ee62-4017-a838-521138d5b01c" providerId="ADAL" clId="{7F9577BD-70FA-47D5-B45C-25619C825887}" dt="2025-03-11T07:26:24.779" v="17" actId="478"/>
          <ac:spMkLst>
            <pc:docMk/>
            <pc:sldMk cId="2287888495" sldId="2147474637"/>
            <ac:spMk id="4" creationId="{388045E4-C1D9-2BF9-9E8C-67C257460A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22C29-DEDC-47EA-9317-99A061EC34D3}"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6EF30-4FE0-4EA9-8E5D-4D51CC2F6F0A}" type="slidenum">
              <a:rPr lang="en-US" smtClean="0"/>
              <a:t>‹#›</a:t>
            </a:fld>
            <a:endParaRPr lang="en-US"/>
          </a:p>
        </p:txBody>
      </p:sp>
    </p:spTree>
    <p:extLst>
      <p:ext uri="{BB962C8B-B14F-4D97-AF65-F5344CB8AC3E}">
        <p14:creationId xmlns:p14="http://schemas.microsoft.com/office/powerpoint/2010/main" val="360057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Bienvenue à ce cours en ligne du GTFCC sur l'identification des zones prioritaires pour les interventions multisectorielles pour le contrôle du choléra, aussi appelées les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1</a:t>
            </a:fld>
            <a:endParaRPr lang="en-US"/>
          </a:p>
        </p:txBody>
      </p:sp>
    </p:spTree>
    <p:extLst>
      <p:ext uri="{BB962C8B-B14F-4D97-AF65-F5344CB8AC3E}">
        <p14:creationId xmlns:p14="http://schemas.microsoft.com/office/powerpoint/2010/main" val="183799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Nous avons maintenant terminé cette brève introduction.</a:t>
            </a:r>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10</a:t>
            </a:fld>
            <a:endParaRPr lang="en-US"/>
          </a:p>
        </p:txBody>
      </p:sp>
    </p:spTree>
    <p:extLst>
      <p:ext uri="{BB962C8B-B14F-4D97-AF65-F5344CB8AC3E}">
        <p14:creationId xmlns:p14="http://schemas.microsoft.com/office/powerpoint/2010/main" val="187509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module introductif fournit une vue d'ensemble du cours et vous aidera à vous préparer à suivre ce cours.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2</a:t>
            </a:fld>
            <a:endParaRPr lang="en-US"/>
          </a:p>
        </p:txBody>
      </p:sp>
    </p:spTree>
    <p:extLst>
      <p:ext uri="{BB962C8B-B14F-4D97-AF65-F5344CB8AC3E}">
        <p14:creationId xmlns:p14="http://schemas.microsoft.com/office/powerpoint/2010/main" val="378632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s'adresse aux professionnels techniques directement impliqués dans l'identification des PAMI pour le contrôle du choléra. Par exemple, les épidémiologistes, les gestionnaires de données, les animateurs d'ateliers, les rédacteurs de rapports,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3</a:t>
            </a:fld>
            <a:endParaRPr lang="en-US"/>
          </a:p>
        </p:txBody>
      </p:sp>
    </p:spTree>
    <p:extLst>
      <p:ext uri="{BB962C8B-B14F-4D97-AF65-F5344CB8AC3E}">
        <p14:creationId xmlns:p14="http://schemas.microsoft.com/office/powerpoint/2010/main" val="184704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Après avoir suivi tous les modules de ce cours, vous connaitrez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méthode et les étapes de l'identification des PAMI pour le contrôle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qu'est l'indice de priorité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Comment préparer les données pour l'analyse des PAMIs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Comment utiliser l'outil Excel PAMI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Quels sont les objectifs et le format recommandé pour la validation participative des PAMIs par les parties prenantes;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Comment documenter l'identification des PAMIs et comment demander une revue des PAMIs par le GTFCC.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4</a:t>
            </a:fld>
            <a:endParaRPr lang="en-US"/>
          </a:p>
        </p:txBody>
      </p:sp>
    </p:spTree>
    <p:extLst>
      <p:ext uri="{BB962C8B-B14F-4D97-AF65-F5344CB8AC3E}">
        <p14:creationId xmlns:p14="http://schemas.microsoft.com/office/powerpoint/2010/main" val="366497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 cours comporte cinq modules.</a:t>
            </a:r>
          </a:p>
          <a:p>
            <a:r>
              <a:rPr lang="fr-FR" dirty="0"/>
              <a:t>Dans le module 1, nous vous présenterons la méthode d'identification des PAMI pour le contrôle du choléra.</a:t>
            </a:r>
          </a:p>
          <a:p>
            <a:r>
              <a:rPr lang="fr-FR" dirty="0"/>
              <a:t>Dans le module 2, nous verrons comment préparer les données pour l'analyse des PAMIs.</a:t>
            </a:r>
          </a:p>
          <a:p>
            <a:r>
              <a:rPr lang="fr-FR" dirty="0"/>
              <a:t>Dans le module 3, nous vous montrerons comment utiliser l'outil Excel pour automatiser les calculs.</a:t>
            </a:r>
          </a:p>
          <a:p>
            <a:r>
              <a:rPr lang="fr-FR" dirty="0"/>
              <a:t>Dans le module 4, nous décrirons comment organiser une validation participative des PAMIs par les parties prenantes.</a:t>
            </a:r>
          </a:p>
          <a:p>
            <a:r>
              <a:rPr lang="fr-FR" dirty="0"/>
              <a:t>Enfin, dans le module 5, nous expliquerons comment documenter l'identification des PAMIs et comment demander une revue des PAMIs par le GTFCC.</a:t>
            </a:r>
          </a:p>
          <a:p>
            <a:r>
              <a:rPr lang="fr-FR" dirty="0"/>
              <a:t>Ce cours dure environ 1 heure et demie.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0F8B4-8C60-4302-AB41-AAE2BE5F18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672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Avant de suivre ce cours, nous vous recommandons vivement de suivre au préalable le cours en ligne d’introduction générale sur les PAMIs - si vous ne l'avez pas encore fait.</a:t>
            </a:r>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6</a:t>
            </a:fld>
            <a:endParaRPr lang="en-US"/>
          </a:p>
        </p:txBody>
      </p:sp>
    </p:spTree>
    <p:extLst>
      <p:ext uri="{BB962C8B-B14F-4D97-AF65-F5344CB8AC3E}">
        <p14:creationId xmlns:p14="http://schemas.microsoft.com/office/powerpoint/2010/main" val="46853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Vous pouvez suivre ce cours à votre rythme. Vous pouvez suivre l'ensemble du cours en une seule fois ou bien parcourir chaque module à des moments différents, au fil de l’avancement de l'identification des PAMIs dans votre pays. </a:t>
            </a:r>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7</a:t>
            </a:fld>
            <a:endParaRPr lang="en-US"/>
          </a:p>
        </p:txBody>
      </p:sp>
    </p:spTree>
    <p:extLst>
      <p:ext uri="{BB962C8B-B14F-4D97-AF65-F5344CB8AC3E}">
        <p14:creationId xmlns:p14="http://schemas.microsoft.com/office/powerpoint/2010/main" val="123108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Avant de commencer ce cours, prenez le temps de télécharger le matériel dont vous aurez besoin.</a:t>
            </a:r>
          </a:p>
          <a:p>
            <a:r>
              <a:rPr lang="fr-FR" dirty="0"/>
              <a:t>Tous les documents sont disponibles sur une page web dédiée à l'adresse : https://</a:t>
            </a:r>
            <a:r>
              <a:rPr lang="fr-FR" dirty="0" err="1"/>
              <a:t>tinyurl.com</a:t>
            </a:r>
            <a:r>
              <a:rPr lang="fr-FR" dirty="0"/>
              <a:t>/</a:t>
            </a:r>
            <a:r>
              <a:rPr lang="fr-FR" dirty="0" err="1"/>
              <a:t>PAMIcontrole</a:t>
            </a:r>
            <a:r>
              <a:rPr lang="fr-FR" dirty="0"/>
              <a:t>.</a:t>
            </a:r>
          </a:p>
          <a:p>
            <a:r>
              <a:rPr lang="fr-FR" dirty="0"/>
              <a:t>Veillez à télécharger :</a:t>
            </a:r>
          </a:p>
          <a:p>
            <a:r>
              <a:rPr lang="fr-FR" dirty="0"/>
              <a:t>-	Le document d'orientation sur l'identification des PAMIs pour le contrôle du choléra ;</a:t>
            </a:r>
          </a:p>
          <a:p>
            <a:r>
              <a:rPr lang="fr-FR" dirty="0"/>
              <a:t>-	L'outil Excel;</a:t>
            </a:r>
          </a:p>
          <a:p>
            <a:r>
              <a:rPr lang="fr-FR" dirty="0"/>
              <a:t>-	Le guide de l’utilisateur de l'outil Excel ;</a:t>
            </a:r>
          </a:p>
          <a:p>
            <a:r>
              <a:rPr lang="fr-FR" dirty="0"/>
              <a:t>-	Le modèle de données ;</a:t>
            </a:r>
          </a:p>
          <a:p>
            <a:r>
              <a:rPr lang="fr-FR" dirty="0"/>
              <a:t>-	Et enfin le modèle de rapport sur l'identification des PAMIs.</a:t>
            </a:r>
          </a:p>
          <a:p>
            <a:r>
              <a:rPr lang="fr-FR" dirty="0"/>
              <a:t>Vous pouvez également accéder à chaque document en scannant ces QR codes.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EF30-4FE0-4EA9-8E5D-4D51CC2F6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08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Pour toute question ou pour demander une assistance technique afin d'identifier les PAMIs, veuillez contacter le secrétariat du GTFCC à cette adresse ; nous sommes là pour vous accompagner.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EF30-4FE0-4EA9-8E5D-4D51CC2F6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13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0BED16-8872-4199-A3C9-43EEF5CF97E3}"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03C3F-1E73-4B32-B701-2991643186EE}"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9B1CE-6390-4615-B38E-4EDB765F5F33}"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E6A1384-5117-4C12-BAF6-F78A7ED54F1E}" type="datetime1">
              <a:rPr lang="en-US" smtClean="0"/>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102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EA30C3E-7707-4728-94D0-B6A62631A9AF}" type="datetime1">
              <a:rPr lang="en-US" smtClean="0"/>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194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659193E-D369-4387-B1C5-55BB83367C62}" type="datetime1">
              <a:rPr lang="en-US" smtClean="0"/>
              <a:t>5/19/2025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520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51B498F-5055-4FC0-90F1-FD632E9504A5}" type="datetime1">
              <a:rPr lang="en-US" smtClean="0"/>
              <a:t>5/19/2025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28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466BA01-63B1-47C9-A7E8-4B0833A9379C}" type="datetime1">
              <a:rPr lang="en-US" smtClean="0"/>
              <a:t>5/19/2025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3179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68DE-5850-577F-C289-4F4E55DD8BDE}"/>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p>
        </p:txBody>
      </p:sp>
      <p:sp>
        <p:nvSpPr>
          <p:cNvPr id="3" name="Subtitle 2">
            <a:extLst>
              <a:ext uri="{FF2B5EF4-FFF2-40B4-BE49-F238E27FC236}">
                <a16:creationId xmlns:a16="http://schemas.microsoft.com/office/drawing/2014/main" id="{E66B5C60-A6AF-EEC6-17DE-E2B46A04230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p>
        </p:txBody>
      </p:sp>
      <p:sp>
        <p:nvSpPr>
          <p:cNvPr id="4" name="Date Placeholder 3">
            <a:extLst>
              <a:ext uri="{FF2B5EF4-FFF2-40B4-BE49-F238E27FC236}">
                <a16:creationId xmlns:a16="http://schemas.microsoft.com/office/drawing/2014/main" id="{C70D7899-9E45-FFDB-2FE4-5D4F68B6C0C1}"/>
              </a:ext>
            </a:extLst>
          </p:cNvPr>
          <p:cNvSpPr>
            <a:spLocks noGrp="1"/>
          </p:cNvSpPr>
          <p:nvPr>
            <p:ph type="dt" sz="half" idx="10"/>
          </p:nvPr>
        </p:nvSpPr>
        <p:spPr/>
        <p:txBody>
          <a:bodyPr/>
          <a:lstStyle/>
          <a:p>
            <a:fld id="{A6CCCBC7-E495-470F-88FB-B44FBB4096F9}" type="datetime1">
              <a:rPr lang="en-US" smtClean="0"/>
              <a:t>5/19/2025</a:t>
            </a:fld>
            <a:endParaRPr lang="en-GB"/>
          </a:p>
        </p:txBody>
      </p:sp>
      <p:sp>
        <p:nvSpPr>
          <p:cNvPr id="5" name="Footer Placeholder 4">
            <a:extLst>
              <a:ext uri="{FF2B5EF4-FFF2-40B4-BE49-F238E27FC236}">
                <a16:creationId xmlns:a16="http://schemas.microsoft.com/office/drawing/2014/main" id="{8E3BF3AD-05CF-03FF-8E54-7B076F380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9E68F-97AC-AA95-454E-152F9D316288}"/>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593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F3CEB313-0704-4C27-81C5-98AC64305853}"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00562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B39A2B7C-CEDD-46AD-85E8-4C95124C25FC}"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8747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E20D1-9388-4521-BA7C-35BDD25AF2C7}"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EE69CCDF-7B30-4CB4-A82E-E3DD5515A3E0}"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13910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4DAEA447-7EEA-4AD5-80CF-BB5F4FFF5E80}"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61184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3D9FC318-BFF9-44E6-AEA4-6FF4E36A528A}"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88407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4D482423-A6BE-49B0-815D-AF35A01B9828}"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67120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7D4A44D5-F989-47DA-AC34-F7EDE6D96E5F}"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719665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A91-B472-D3E0-532D-58112A39B102}"/>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p>
        </p:txBody>
      </p:sp>
      <p:sp>
        <p:nvSpPr>
          <p:cNvPr id="3" name="Text Placeholder 2">
            <a:extLst>
              <a:ext uri="{FF2B5EF4-FFF2-40B4-BE49-F238E27FC236}">
                <a16:creationId xmlns:a16="http://schemas.microsoft.com/office/drawing/2014/main" id="{944FBF42-DEFE-56E5-8A75-CF1D4DE844A2}"/>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71E8AE6-93D3-6E93-0DF3-5D8CD479C3BF}"/>
              </a:ext>
            </a:extLst>
          </p:cNvPr>
          <p:cNvSpPr>
            <a:spLocks noGrp="1"/>
          </p:cNvSpPr>
          <p:nvPr>
            <p:ph type="dt" sz="half" idx="10"/>
          </p:nvPr>
        </p:nvSpPr>
        <p:spPr/>
        <p:txBody>
          <a:bodyPr/>
          <a:lstStyle/>
          <a:p>
            <a:fld id="{680D8571-DE4F-4693-AFD8-3EF454617060}" type="datetime1">
              <a:rPr lang="en-US" smtClean="0"/>
              <a:t>5/19/2025</a:t>
            </a:fld>
            <a:endParaRPr lang="en-GB"/>
          </a:p>
        </p:txBody>
      </p:sp>
      <p:sp>
        <p:nvSpPr>
          <p:cNvPr id="5" name="Footer Placeholder 4">
            <a:extLst>
              <a:ext uri="{FF2B5EF4-FFF2-40B4-BE49-F238E27FC236}">
                <a16:creationId xmlns:a16="http://schemas.microsoft.com/office/drawing/2014/main" id="{1033E1AF-7CBE-3975-D931-343A72FD1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E9794-E1FD-F061-0ED2-A1985A210BE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887209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85A3-D401-9240-9ABC-CEA6F83F90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1F247E-0395-6798-F3A8-3910F97966FF}"/>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35F5EC1-2553-C03E-D4BF-63A7AF7996A7}"/>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126254-A8EE-32F4-EABC-0CE241F943B5}"/>
              </a:ext>
            </a:extLst>
          </p:cNvPr>
          <p:cNvSpPr>
            <a:spLocks noGrp="1"/>
          </p:cNvSpPr>
          <p:nvPr>
            <p:ph type="dt" sz="half" idx="10"/>
          </p:nvPr>
        </p:nvSpPr>
        <p:spPr/>
        <p:txBody>
          <a:bodyPr/>
          <a:lstStyle/>
          <a:p>
            <a:fld id="{3D0A493C-56A0-4736-8D83-0C73817A2924}" type="datetime1">
              <a:rPr lang="en-US" smtClean="0"/>
              <a:t>5/19/2025</a:t>
            </a:fld>
            <a:endParaRPr lang="en-GB"/>
          </a:p>
        </p:txBody>
      </p:sp>
      <p:sp>
        <p:nvSpPr>
          <p:cNvPr id="6" name="Footer Placeholder 5">
            <a:extLst>
              <a:ext uri="{FF2B5EF4-FFF2-40B4-BE49-F238E27FC236}">
                <a16:creationId xmlns:a16="http://schemas.microsoft.com/office/drawing/2014/main" id="{AB73B7CA-4586-0BE2-B236-77CAFA1A2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27C74-DFA9-A44C-05A2-AD98B353B68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7426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C31A-C5B3-5882-C79D-857DC59753C7}"/>
              </a:ext>
            </a:extLst>
          </p:cNvPr>
          <p:cNvSpPr>
            <a:spLocks noGrp="1"/>
          </p:cNvSpPr>
          <p:nvPr>
            <p:ph type="title"/>
          </p:nvPr>
        </p:nvSpPr>
        <p:spPr>
          <a:xfrm>
            <a:off x="1259682" y="547688"/>
            <a:ext cx="15773400" cy="1988345"/>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22A49B-CC79-D829-1131-8B70D9048AA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2975155D-4CD1-9ED8-DC4F-06898EC2FEDD}"/>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37D53B8-56BF-8E99-9979-7E399EBA5C66}"/>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CE269F9B-2DD3-523D-518F-27880D73302B}"/>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553488-030B-03AD-FA45-9335DEFEC808}"/>
              </a:ext>
            </a:extLst>
          </p:cNvPr>
          <p:cNvSpPr>
            <a:spLocks noGrp="1"/>
          </p:cNvSpPr>
          <p:nvPr>
            <p:ph type="dt" sz="half" idx="10"/>
          </p:nvPr>
        </p:nvSpPr>
        <p:spPr/>
        <p:txBody>
          <a:bodyPr/>
          <a:lstStyle/>
          <a:p>
            <a:fld id="{1856B985-06A7-47BE-A3AD-9EDB2C8E4239}" type="datetime1">
              <a:rPr lang="en-US" smtClean="0"/>
              <a:t>5/19/2025</a:t>
            </a:fld>
            <a:endParaRPr lang="en-GB"/>
          </a:p>
        </p:txBody>
      </p:sp>
      <p:sp>
        <p:nvSpPr>
          <p:cNvPr id="8" name="Footer Placeholder 7">
            <a:extLst>
              <a:ext uri="{FF2B5EF4-FFF2-40B4-BE49-F238E27FC236}">
                <a16:creationId xmlns:a16="http://schemas.microsoft.com/office/drawing/2014/main" id="{EBBD6FA8-B0BF-591F-5E1A-B1D1EB727C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6778E5-C044-D749-94A4-30697C65B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39292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5F0E-6626-232C-7E32-B0DA9C611A1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BDE4F9F-CDB0-F72A-20C1-A398956D09C3}"/>
              </a:ext>
            </a:extLst>
          </p:cNvPr>
          <p:cNvSpPr>
            <a:spLocks noGrp="1"/>
          </p:cNvSpPr>
          <p:nvPr>
            <p:ph type="dt" sz="half" idx="10"/>
          </p:nvPr>
        </p:nvSpPr>
        <p:spPr/>
        <p:txBody>
          <a:bodyPr/>
          <a:lstStyle/>
          <a:p>
            <a:fld id="{EF3182B3-9A4C-4C94-8757-2F8592702A66}" type="datetime1">
              <a:rPr lang="en-US" smtClean="0"/>
              <a:t>5/19/2025</a:t>
            </a:fld>
            <a:endParaRPr lang="en-GB"/>
          </a:p>
        </p:txBody>
      </p:sp>
      <p:sp>
        <p:nvSpPr>
          <p:cNvPr id="4" name="Footer Placeholder 3">
            <a:extLst>
              <a:ext uri="{FF2B5EF4-FFF2-40B4-BE49-F238E27FC236}">
                <a16:creationId xmlns:a16="http://schemas.microsoft.com/office/drawing/2014/main" id="{7002759A-8873-A9CD-6A5B-EEDFFFFCEE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5079A2-7EC5-447B-F3AF-324E72E4D4FE}"/>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224538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16A96-6484-1B24-66C7-DF30B50429ED}"/>
              </a:ext>
            </a:extLst>
          </p:cNvPr>
          <p:cNvSpPr>
            <a:spLocks noGrp="1"/>
          </p:cNvSpPr>
          <p:nvPr>
            <p:ph type="dt" sz="half" idx="10"/>
          </p:nvPr>
        </p:nvSpPr>
        <p:spPr/>
        <p:txBody>
          <a:bodyPr/>
          <a:lstStyle/>
          <a:p>
            <a:fld id="{E9735716-060D-40B1-9F56-5656F8060EDA}" type="datetime1">
              <a:rPr lang="en-US" smtClean="0"/>
              <a:t>5/19/2025</a:t>
            </a:fld>
            <a:endParaRPr lang="en-GB"/>
          </a:p>
        </p:txBody>
      </p:sp>
      <p:sp>
        <p:nvSpPr>
          <p:cNvPr id="3" name="Footer Placeholder 2">
            <a:extLst>
              <a:ext uri="{FF2B5EF4-FFF2-40B4-BE49-F238E27FC236}">
                <a16:creationId xmlns:a16="http://schemas.microsoft.com/office/drawing/2014/main" id="{EAD4A78F-C737-5816-1538-51283A688F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A02DF4-ADD0-5601-DBEE-D3296C470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6088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7882C-BE9D-4D05-A5F4-5C2C1D7D9F67}"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F0F3-CE9D-BEC4-4270-DE196BD13277}"/>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p>
        </p:txBody>
      </p:sp>
      <p:sp>
        <p:nvSpPr>
          <p:cNvPr id="3" name="Content Placeholder 2">
            <a:extLst>
              <a:ext uri="{FF2B5EF4-FFF2-40B4-BE49-F238E27FC236}">
                <a16:creationId xmlns:a16="http://schemas.microsoft.com/office/drawing/2014/main" id="{87BB7B3C-1F5B-AA96-6F83-374FB472A53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6CFAE5D-D528-9C57-7740-DA69CBC2320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94A0EB47-6CAD-89BD-9F23-40F91E871233}"/>
              </a:ext>
            </a:extLst>
          </p:cNvPr>
          <p:cNvSpPr>
            <a:spLocks noGrp="1"/>
          </p:cNvSpPr>
          <p:nvPr>
            <p:ph type="dt" sz="half" idx="10"/>
          </p:nvPr>
        </p:nvSpPr>
        <p:spPr/>
        <p:txBody>
          <a:bodyPr/>
          <a:lstStyle/>
          <a:p>
            <a:fld id="{286D1AA1-9F95-4F9C-AE47-65B9D5416469}" type="datetime1">
              <a:rPr lang="en-US" smtClean="0"/>
              <a:t>5/19/2025</a:t>
            </a:fld>
            <a:endParaRPr lang="en-GB"/>
          </a:p>
        </p:txBody>
      </p:sp>
      <p:sp>
        <p:nvSpPr>
          <p:cNvPr id="6" name="Footer Placeholder 5">
            <a:extLst>
              <a:ext uri="{FF2B5EF4-FFF2-40B4-BE49-F238E27FC236}">
                <a16:creationId xmlns:a16="http://schemas.microsoft.com/office/drawing/2014/main" id="{83DE270B-8E30-4BC2-0218-1EF5405F6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B781F-DA56-9216-E1FB-82BB3B3D7FC4}"/>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162295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44F9-9B33-2AA7-CBCF-7FECB5C45314}"/>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p>
        </p:txBody>
      </p:sp>
      <p:sp>
        <p:nvSpPr>
          <p:cNvPr id="3" name="Picture Placeholder 2">
            <a:extLst>
              <a:ext uri="{FF2B5EF4-FFF2-40B4-BE49-F238E27FC236}">
                <a16:creationId xmlns:a16="http://schemas.microsoft.com/office/drawing/2014/main" id="{1E6CCBB2-C159-7B55-0DF6-8511121C151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FCBA2B1B-FD55-81D7-D9CB-E2FC685DC36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E051112A-D47E-A8CB-8FD3-4E70D70FF555}"/>
              </a:ext>
            </a:extLst>
          </p:cNvPr>
          <p:cNvSpPr>
            <a:spLocks noGrp="1"/>
          </p:cNvSpPr>
          <p:nvPr>
            <p:ph type="dt" sz="half" idx="10"/>
          </p:nvPr>
        </p:nvSpPr>
        <p:spPr/>
        <p:txBody>
          <a:bodyPr/>
          <a:lstStyle/>
          <a:p>
            <a:fld id="{B7577E92-E053-4775-AA9C-821C9606B955}" type="datetime1">
              <a:rPr lang="en-US" smtClean="0"/>
              <a:t>5/19/2025</a:t>
            </a:fld>
            <a:endParaRPr lang="en-GB"/>
          </a:p>
        </p:txBody>
      </p:sp>
      <p:sp>
        <p:nvSpPr>
          <p:cNvPr id="6" name="Footer Placeholder 5">
            <a:extLst>
              <a:ext uri="{FF2B5EF4-FFF2-40B4-BE49-F238E27FC236}">
                <a16:creationId xmlns:a16="http://schemas.microsoft.com/office/drawing/2014/main" id="{4FB3F725-7FE5-5BAA-B1D7-29FC549F1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56B09-A26B-E7E6-E506-2A5B3F40096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83775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D8E-FF0A-DFEC-1608-53D5E8F457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072BB35-BCAA-8C21-C004-CC055976BD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CD780C-29A4-D71A-74FC-64EB1FE56FAB}"/>
              </a:ext>
            </a:extLst>
          </p:cNvPr>
          <p:cNvSpPr>
            <a:spLocks noGrp="1"/>
          </p:cNvSpPr>
          <p:nvPr>
            <p:ph type="dt" sz="half" idx="10"/>
          </p:nvPr>
        </p:nvSpPr>
        <p:spPr/>
        <p:txBody>
          <a:bodyPr/>
          <a:lstStyle/>
          <a:p>
            <a:fld id="{ECCB0A41-8D46-4831-A90E-27B6D170DA28}" type="datetime1">
              <a:rPr lang="en-US" smtClean="0"/>
              <a:t>5/19/2025</a:t>
            </a:fld>
            <a:endParaRPr lang="en-GB"/>
          </a:p>
        </p:txBody>
      </p:sp>
      <p:sp>
        <p:nvSpPr>
          <p:cNvPr id="5" name="Footer Placeholder 4">
            <a:extLst>
              <a:ext uri="{FF2B5EF4-FFF2-40B4-BE49-F238E27FC236}">
                <a16:creationId xmlns:a16="http://schemas.microsoft.com/office/drawing/2014/main" id="{C66AC12F-DB60-81DC-36D1-C2A4CE80A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3350B-2E4C-12CA-8707-3D64674AD603}"/>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75058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FEF4F-765A-A6E4-05F0-85053052B3BA}"/>
              </a:ext>
            </a:extLst>
          </p:cNvPr>
          <p:cNvSpPr>
            <a:spLocks noGrp="1"/>
          </p:cNvSpPr>
          <p:nvPr>
            <p:ph type="title" orient="vert"/>
          </p:nvPr>
        </p:nvSpPr>
        <p:spPr>
          <a:xfrm>
            <a:off x="13087350" y="547688"/>
            <a:ext cx="3943350" cy="8717757"/>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8CC06EE-215B-C6E2-20EB-2407C812E53E}"/>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55858F-C897-0F48-9588-A14276C47F22}"/>
              </a:ext>
            </a:extLst>
          </p:cNvPr>
          <p:cNvSpPr>
            <a:spLocks noGrp="1"/>
          </p:cNvSpPr>
          <p:nvPr>
            <p:ph type="dt" sz="half" idx="10"/>
          </p:nvPr>
        </p:nvSpPr>
        <p:spPr/>
        <p:txBody>
          <a:bodyPr/>
          <a:lstStyle/>
          <a:p>
            <a:fld id="{ECDDCA20-488A-4B8B-BBEA-C50541E6AAAD}" type="datetime1">
              <a:rPr lang="en-US" smtClean="0"/>
              <a:t>5/19/2025</a:t>
            </a:fld>
            <a:endParaRPr lang="en-GB"/>
          </a:p>
        </p:txBody>
      </p:sp>
      <p:sp>
        <p:nvSpPr>
          <p:cNvPr id="5" name="Footer Placeholder 4">
            <a:extLst>
              <a:ext uri="{FF2B5EF4-FFF2-40B4-BE49-F238E27FC236}">
                <a16:creationId xmlns:a16="http://schemas.microsoft.com/office/drawing/2014/main" id="{5205FB30-D1C1-3FA0-3F5D-6C23812F3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849B-7CB1-AFC8-77F2-DB22E340D0CC}"/>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90084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B13A9-2D37-45CA-8F8E-4829345C1282}"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2FC567-0B7F-4389-95E0-D26A3EB0744E}" type="datetime1">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FA0067-585B-4D9D-B5A6-D98967DB28F1}" type="datetime1">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A95DD-04C7-4532-BE3E-59E0A9EB0B7C}" type="datetime1">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49C1BE-55F4-47AF-9FEE-FFF3C176E2DF}"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C1015-4F62-4E65-A9B7-70655F41A0B5}"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C9D26-0251-41E0-901F-CDA765E63343}" type="datetime1">
              <a:rPr lang="en-US" smtClean="0"/>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4EAC5761-B1A4-4B17-B816-5DFD7E01D7B8}" type="datetime1">
              <a:rPr lang="en-US" smtClean="0"/>
              <a:t>5/19/2025</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01973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286E5-3A6E-4824-8731-2140993AD6E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Cliquez pour modifier le style du titre principal</a:t>
            </a:r>
          </a:p>
        </p:txBody>
      </p:sp>
      <p:sp>
        <p:nvSpPr>
          <p:cNvPr id="3" name="Text Placeholder 2">
            <a:extLst>
              <a:ext uri="{FF2B5EF4-FFF2-40B4-BE49-F238E27FC236}">
                <a16:creationId xmlns:a16="http://schemas.microsoft.com/office/drawing/2014/main" id="{D7FE9216-8435-26C0-93CA-28E24847521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p>
        </p:txBody>
      </p:sp>
      <p:sp>
        <p:nvSpPr>
          <p:cNvPr id="4" name="Date Placeholder 3">
            <a:extLst>
              <a:ext uri="{FF2B5EF4-FFF2-40B4-BE49-F238E27FC236}">
                <a16:creationId xmlns:a16="http://schemas.microsoft.com/office/drawing/2014/main" id="{B5065DBB-B3FE-291A-CC64-79334D9F7CD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70CAFEAF-4F5C-44CD-9D96-F638357B9762}" type="datetime1">
              <a:rPr lang="en-US" smtClean="0"/>
              <a:t>5/19/2025</a:t>
            </a:fld>
            <a:endParaRPr lang="en-GB"/>
          </a:p>
        </p:txBody>
      </p:sp>
      <p:sp>
        <p:nvSpPr>
          <p:cNvPr id="5" name="Footer Placeholder 4">
            <a:extLst>
              <a:ext uri="{FF2B5EF4-FFF2-40B4-BE49-F238E27FC236}">
                <a16:creationId xmlns:a16="http://schemas.microsoft.com/office/drawing/2014/main" id="{09C8439F-4A8E-9B50-8138-06A9BA5CCA5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45C2E4-6E7D-1B01-0314-3BC37514100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4BE81A3-ADE1-4B8A-B1A6-4A8F0AD1777A}" type="slidenum">
              <a:rPr lang="en-GB" smtClean="0"/>
              <a:t>‹#›</a:t>
            </a:fld>
            <a:endParaRPr lang="en-GB"/>
          </a:p>
        </p:txBody>
      </p:sp>
    </p:spTree>
    <p:extLst>
      <p:ext uri="{BB962C8B-B14F-4D97-AF65-F5344CB8AC3E}">
        <p14:creationId xmlns:p14="http://schemas.microsoft.com/office/powerpoint/2010/main" val="3914916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n looking at a computer&#10;&#10;AI-generated content may be incorrect.">
            <a:extLst>
              <a:ext uri="{FF2B5EF4-FFF2-40B4-BE49-F238E27FC236}">
                <a16:creationId xmlns:a16="http://schemas.microsoft.com/office/drawing/2014/main" id="{6415755F-5258-39B1-88D3-4CB5F2327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75" y="643"/>
            <a:ext cx="18442132" cy="10285714"/>
          </a:xfrm>
          <a:prstGeom prst="rect">
            <a:avLst/>
          </a:prstGeom>
        </p:spPr>
      </p:pic>
      <p:sp>
        <p:nvSpPr>
          <p:cNvPr id="4" name="Slide Number Placeholder 3">
            <a:extLst>
              <a:ext uri="{FF2B5EF4-FFF2-40B4-BE49-F238E27FC236}">
                <a16:creationId xmlns:a16="http://schemas.microsoft.com/office/drawing/2014/main" id="{F8CE86A2-5879-A92D-20D1-BF0F70E52160}"/>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9007475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5CADE-DFE9-0CDE-B414-CF53B99B8E65}"/>
              </a:ext>
            </a:extLst>
          </p:cNvPr>
          <p:cNvPicPr>
            <a:picLocks noChangeAspect="1"/>
          </p:cNvPicPr>
          <p:nvPr/>
        </p:nvPicPr>
        <p:blipFill>
          <a:blip r:embed="rId3"/>
          <a:stretch>
            <a:fillRect/>
          </a:stretch>
        </p:blipFill>
        <p:spPr>
          <a:xfrm>
            <a:off x="5543412" y="1249947"/>
            <a:ext cx="7201176" cy="7017976"/>
          </a:xfrm>
          <a:prstGeom prst="rect">
            <a:avLst/>
          </a:prstGeom>
        </p:spPr>
      </p:pic>
      <p:sp>
        <p:nvSpPr>
          <p:cNvPr id="4" name="Slide Number Placeholder 3">
            <a:extLst>
              <a:ext uri="{FF2B5EF4-FFF2-40B4-BE49-F238E27FC236}">
                <a16:creationId xmlns:a16="http://schemas.microsoft.com/office/drawing/2014/main" id="{00ACCAFC-BC84-D747-22E2-8C38017A7E72}"/>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228788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n looking at a computer&#10;&#10;AI-generated content may be incorrect.">
            <a:extLst>
              <a:ext uri="{FF2B5EF4-FFF2-40B4-BE49-F238E27FC236}">
                <a16:creationId xmlns:a16="http://schemas.microsoft.com/office/drawing/2014/main" id="{BFEB5396-E6F9-A95D-FA7A-6BCBAFA10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8" y="1286"/>
            <a:ext cx="18476638" cy="10285714"/>
          </a:xfrm>
          <a:prstGeom prst="rect">
            <a:avLst/>
          </a:prstGeom>
        </p:spPr>
      </p:pic>
    </p:spTree>
    <p:extLst>
      <p:ext uri="{BB962C8B-B14F-4D97-AF65-F5344CB8AC3E}">
        <p14:creationId xmlns:p14="http://schemas.microsoft.com/office/powerpoint/2010/main" val="67477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9E482C4-32CA-602D-771F-F5E269411E24}"/>
              </a:ext>
            </a:extLst>
          </p:cNvPr>
          <p:cNvSpPr/>
          <p:nvPr/>
        </p:nvSpPr>
        <p:spPr>
          <a:xfrm>
            <a:off x="-196977" y="3250856"/>
            <a:ext cx="15504033" cy="3663291"/>
          </a:xfrm>
          <a:prstGeom prst="roundRect">
            <a:avLst/>
          </a:prstGeom>
          <a:solidFill>
            <a:srgbClr val="C5E6E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0819B31-1A4C-E4E2-2809-5FC874398A98}"/>
              </a:ext>
            </a:extLst>
          </p:cNvPr>
          <p:cNvSpPr txBox="1"/>
          <p:nvPr/>
        </p:nvSpPr>
        <p:spPr>
          <a:xfrm>
            <a:off x="1097926" y="3924300"/>
            <a:ext cx="14209130" cy="2950744"/>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119C94"/>
              </a:solidFill>
              <a:effectLst/>
              <a:uLnTx/>
              <a:uFillTx/>
              <a:latin typeface="Atkinson Hyperlegible" panose="020B0604020202020204" charset="0"/>
              <a:ea typeface="+mn-ea"/>
              <a:cs typeface="+mn-cs"/>
            </a:endParaRPr>
          </a:p>
          <a:p>
            <a:pPr marL="457200" indent="-457200">
              <a:lnSpc>
                <a:spcPts val="3163"/>
              </a:lnSpc>
              <a:spcAft>
                <a:spcPts val="1800"/>
              </a:spcAft>
              <a:buBlip>
                <a:blip r:embed="rId3"/>
              </a:buBlip>
            </a:pPr>
            <a:r>
              <a:rPr lang="en-GB" sz="3600" dirty="0">
                <a:solidFill>
                  <a:srgbClr val="119C94"/>
                </a:solidFill>
                <a:latin typeface="ADLaM Display" panose="02010000000000000000" pitchFamily="2" charset="0"/>
                <a:ea typeface="ADLaM Display" panose="02010000000000000000" pitchFamily="2" charset="0"/>
                <a:cs typeface="ADLaM Display" panose="02010000000000000000" pitchFamily="2" charset="0"/>
                <a:sym typeface="Atkinson Hyperlegible Bold"/>
              </a:rPr>
              <a:t>Professionnels techniques </a:t>
            </a:r>
          </a:p>
          <a:p>
            <a:pPr lvl="1">
              <a:lnSpc>
                <a:spcPts val="3163"/>
              </a:lnSpc>
              <a:spcAft>
                <a:spcPts val="600"/>
              </a:spcAft>
            </a:pPr>
            <a:r>
              <a:rPr lang="en-GB" sz="2800" dirty="0">
                <a:solidFill>
                  <a:schemeClr val="tx1">
                    <a:lumMod val="95000"/>
                    <a:lumOff val="5000"/>
                  </a:schemeClr>
                </a:solidFill>
                <a:latin typeface="Atkinson Hyperlegible Bold" panose="020B0604020202020204" charset="0"/>
                <a:sym typeface="Atkinson Hyperlegible Bold"/>
              </a:rPr>
              <a:t>Participant </a:t>
            </a:r>
            <a:r>
              <a:rPr lang="en-GB" sz="2800" dirty="0" err="1">
                <a:solidFill>
                  <a:schemeClr val="tx1">
                    <a:lumMod val="95000"/>
                    <a:lumOff val="5000"/>
                  </a:schemeClr>
                </a:solidFill>
                <a:latin typeface="Atkinson Hyperlegible Bold" panose="020B0604020202020204" charset="0"/>
                <a:sym typeface="Atkinson Hyperlegible Bold"/>
              </a:rPr>
              <a:t>directement</a:t>
            </a:r>
            <a:r>
              <a:rPr lang="en-GB" sz="2800" dirty="0">
                <a:solidFill>
                  <a:schemeClr val="tx1">
                    <a:lumMod val="95000"/>
                    <a:lumOff val="5000"/>
                  </a:schemeClr>
                </a:solidFill>
                <a:latin typeface="Atkinson Hyperlegible Bold" panose="020B0604020202020204" charset="0"/>
                <a:sym typeface="Atkinson Hyperlegible Bold"/>
              </a:rPr>
              <a:t> à l'identification des PAMIs </a:t>
            </a:r>
            <a:r>
              <a:rPr lang="en-GB" sz="2800" dirty="0">
                <a:solidFill>
                  <a:schemeClr val="tx1">
                    <a:lumMod val="95000"/>
                    <a:lumOff val="5000"/>
                  </a:schemeClr>
                </a:solidFill>
                <a:latin typeface="Atkinson Hyperlegible" panose="020B0604020202020204" charset="0"/>
                <a:sym typeface="Atkinson Hyperlegible Bold"/>
              </a:rPr>
              <a:t>pour le </a:t>
            </a:r>
            <a:r>
              <a:rPr lang="en-GB" sz="2800" dirty="0" err="1">
                <a:solidFill>
                  <a:schemeClr val="tx1">
                    <a:lumMod val="95000"/>
                    <a:lumOff val="5000"/>
                  </a:schemeClr>
                </a:solidFill>
                <a:latin typeface="Atkinson Hyperlegible" panose="020B0604020202020204" charset="0"/>
                <a:sym typeface="Atkinson Hyperlegible Bold"/>
              </a:rPr>
              <a:t>contrôle</a:t>
            </a:r>
            <a:r>
              <a:rPr lang="en-GB" sz="2800" dirty="0">
                <a:solidFill>
                  <a:schemeClr val="tx1">
                    <a:lumMod val="95000"/>
                    <a:lumOff val="5000"/>
                  </a:schemeClr>
                </a:solidFill>
                <a:latin typeface="Atkinson Hyperlegible" panose="020B0604020202020204" charset="0"/>
                <a:sym typeface="Atkinson Hyperlegible Bold"/>
              </a:rPr>
              <a:t> du choléra </a:t>
            </a:r>
          </a:p>
          <a:p>
            <a:pPr lvl="1">
              <a:lnSpc>
                <a:spcPts val="3163"/>
              </a:lnSpc>
              <a:spcAft>
                <a:spcPts val="600"/>
              </a:spcAft>
            </a:pPr>
            <a:r>
              <a:rPr lang="en-GB" sz="2800" dirty="0">
                <a:solidFill>
                  <a:schemeClr val="tx1">
                    <a:lumMod val="95000"/>
                    <a:lumOff val="5000"/>
                  </a:schemeClr>
                </a:solidFill>
                <a:latin typeface="Atkinson Hyperlegible" panose="020B0604020202020204" charset="0"/>
                <a:ea typeface="Atkinson Hyperlegible Bold"/>
                <a:cs typeface="Atkinson Hyperlegible Bold"/>
                <a:sym typeface="Atkinson Hyperlegible Bold"/>
              </a:rPr>
              <a:t>(par exemple, épidémiologistes, gestionnaires de données, animateurs d'ateliers, rédacteurs de rapports, etc.)</a:t>
            </a:r>
          </a:p>
          <a:p>
            <a:pPr marL="457200" marR="0" lvl="0" indent="-457200" algn="l" defTabSz="914400" rtl="0" eaLnBrk="1" fontAlgn="auto" latinLnBrk="0" hangingPunct="1">
              <a:lnSpc>
                <a:spcPts val="3163"/>
              </a:lnSpc>
              <a:spcBef>
                <a:spcPts val="0"/>
              </a:spcBef>
              <a:spcAft>
                <a:spcPts val="0"/>
              </a:spcAft>
              <a:buClrTx/>
              <a:buSzTx/>
              <a:buFontTx/>
              <a:buBlip>
                <a:blip r:embed="rId3"/>
              </a:buBlip>
              <a:tabLst/>
              <a:defRPr/>
            </a:pPr>
            <a:endParaRPr kumimoji="0" lang="en-US" sz="26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753979" y="-1432486"/>
            <a:ext cx="989797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483363" y="404187"/>
            <a:ext cx="8982375"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À qui s'adresse ce cours ?</a:t>
            </a:r>
          </a:p>
        </p:txBody>
      </p:sp>
      <p:sp>
        <p:nvSpPr>
          <p:cNvPr id="8" name="Rectangle 7">
            <a:extLst>
              <a:ext uri="{FF2B5EF4-FFF2-40B4-BE49-F238E27FC236}">
                <a16:creationId xmlns:a16="http://schemas.microsoft.com/office/drawing/2014/main" id="{2C7F2275-7944-2DAD-2159-0B775524094A}"/>
              </a:ext>
            </a:extLst>
          </p:cNvPr>
          <p:cNvSpPr/>
          <p:nvPr/>
        </p:nvSpPr>
        <p:spPr>
          <a:xfrm>
            <a:off x="-193664" y="3250856"/>
            <a:ext cx="1031864" cy="3663292"/>
          </a:xfrm>
          <a:prstGeom prst="rect">
            <a:avLst/>
          </a:prstGeom>
          <a:solidFill>
            <a:srgbClr val="4DB1A9"/>
          </a:solidFill>
          <a:ln>
            <a:solidFill>
              <a:srgbClr val="4DB1A9"/>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9" name="Slide Number Placeholder 8">
            <a:extLst>
              <a:ext uri="{FF2B5EF4-FFF2-40B4-BE49-F238E27FC236}">
                <a16:creationId xmlns:a16="http://schemas.microsoft.com/office/drawing/2014/main" id="{1F2C4AC8-81C0-9C7D-1103-1FF8C0C2E918}"/>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38955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BEADD1-5BD8-3D63-ACA1-C6B09776F966}"/>
              </a:ext>
            </a:extLst>
          </p:cNvPr>
          <p:cNvGrpSpPr/>
          <p:nvPr/>
        </p:nvGrpSpPr>
        <p:grpSpPr>
          <a:xfrm>
            <a:off x="1785661" y="2564731"/>
            <a:ext cx="14704533" cy="6006777"/>
            <a:chOff x="1785661" y="2564731"/>
            <a:chExt cx="14704533" cy="6006777"/>
          </a:xfrm>
        </p:grpSpPr>
        <p:sp>
          <p:nvSpPr>
            <p:cNvPr id="20" name="Rectangle 19">
              <a:extLst>
                <a:ext uri="{FF2B5EF4-FFF2-40B4-BE49-F238E27FC236}">
                  <a16:creationId xmlns:a16="http://schemas.microsoft.com/office/drawing/2014/main" id="{6BAB5282-636C-49C9-8906-400122A811EC}"/>
                </a:ext>
              </a:extLst>
            </p:cNvPr>
            <p:cNvSpPr/>
            <p:nvPr/>
          </p:nvSpPr>
          <p:spPr>
            <a:xfrm>
              <a:off x="2507656" y="3051494"/>
              <a:ext cx="13434186" cy="5033727"/>
            </a:xfrm>
            <a:prstGeom prst="rect">
              <a:avLst/>
            </a:prstGeom>
            <a:solidFill>
              <a:srgbClr val="C5E6E8"/>
            </a:solidFill>
            <a:ln>
              <a:solidFill>
                <a:srgbClr val="C5E6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4EEB143F-D969-4FF3-3CBC-EF8E1120F979}"/>
                </a:ext>
              </a:extLst>
            </p:cNvPr>
            <p:cNvSpPr/>
            <p:nvPr/>
          </p:nvSpPr>
          <p:spPr>
            <a:xfrm>
              <a:off x="1785661" y="2672023"/>
              <a:ext cx="1443990" cy="5899485"/>
            </a:xfrm>
            <a:prstGeom prst="rect">
              <a:avLst/>
            </a:prstGeom>
            <a:solidFill>
              <a:srgbClr val="4DB1A9"/>
            </a:solidFill>
            <a:ln>
              <a:solidFill>
                <a:srgbClr val="4DB1A9"/>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19" name="Rectangle 18">
              <a:extLst>
                <a:ext uri="{FF2B5EF4-FFF2-40B4-BE49-F238E27FC236}">
                  <a16:creationId xmlns:a16="http://schemas.microsoft.com/office/drawing/2014/main" id="{742F53D3-095C-BEA1-9969-10B381A87CB3}"/>
                </a:ext>
              </a:extLst>
            </p:cNvPr>
            <p:cNvSpPr/>
            <p:nvPr/>
          </p:nvSpPr>
          <p:spPr>
            <a:xfrm>
              <a:off x="15046204" y="2564731"/>
              <a:ext cx="1443990" cy="5899485"/>
            </a:xfrm>
            <a:prstGeom prst="rect">
              <a:avLst/>
            </a:prstGeom>
            <a:solidFill>
              <a:srgbClr val="4DB1A9"/>
            </a:solidFill>
            <a:ln>
              <a:solidFill>
                <a:srgbClr val="4DB1A9"/>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3424562" y="3898216"/>
            <a:ext cx="12658076" cy="3447098"/>
          </a:xfrm>
          <a:prstGeom prst="rect">
            <a:avLst/>
          </a:prstGeom>
          <a:noFill/>
        </p:spPr>
        <p:txBody>
          <a:bodyPr wrap="square" rtlCol="0">
            <a:spAutoFit/>
          </a:bodyPr>
          <a:lstStyle/>
          <a:p>
            <a:pPr marL="457200" indent="-457200" defTabSz="1371600">
              <a:spcAft>
                <a:spcPts val="1200"/>
              </a:spcAft>
              <a:buBlip>
                <a:blip r:embed="rId3"/>
              </a:buBlip>
              <a:defRPr/>
            </a:pPr>
            <a:r>
              <a:rPr lang="en-US" sz="2800" dirty="0">
                <a:solidFill>
                  <a:srgbClr val="009999"/>
                </a:solidFill>
                <a:latin typeface="Atkinson Hyperlegible Bold" panose="020B0604020202020204" charset="0"/>
              </a:rPr>
              <a:t>Méthode </a:t>
            </a:r>
            <a:r>
              <a:rPr lang="en-US" sz="2800" dirty="0">
                <a:solidFill>
                  <a:schemeClr val="tx1">
                    <a:lumMod val="95000"/>
                    <a:lumOff val="5000"/>
                  </a:schemeClr>
                </a:solidFill>
                <a:latin typeface="Atkinson Hyperlegible" panose="020B0604020202020204" charset="0"/>
              </a:rPr>
              <a:t>et étapes pour identifier les PAMIs pour le </a:t>
            </a:r>
            <a:r>
              <a:rPr lang="en-US" sz="2800" dirty="0" err="1">
                <a:solidFill>
                  <a:schemeClr val="tx1">
                    <a:lumMod val="95000"/>
                    <a:lumOff val="5000"/>
                  </a:schemeClr>
                </a:solidFill>
                <a:latin typeface="Atkinson Hyperlegible" panose="020B0604020202020204" charset="0"/>
              </a:rPr>
              <a:t>contrôle</a:t>
            </a:r>
            <a:endParaRPr lang="en-US" sz="2800" dirty="0">
              <a:solidFill>
                <a:schemeClr val="tx1">
                  <a:lumMod val="95000"/>
                  <a:lumOff val="5000"/>
                </a:schemeClr>
              </a:solidFill>
              <a:latin typeface="Atkinson Hyperlegible" panose="020B0604020202020204" charset="0"/>
            </a:endParaRPr>
          </a:p>
          <a:p>
            <a:pPr marL="457200" indent="-457200" defTabSz="1371600">
              <a:spcAft>
                <a:spcPts val="1200"/>
              </a:spcAft>
              <a:buBlip>
                <a:blip r:embed="rId3"/>
              </a:buBlip>
              <a:defRPr/>
            </a:pPr>
            <a:r>
              <a:rPr lang="en-US" sz="2800" dirty="0">
                <a:solidFill>
                  <a:schemeClr val="tx1">
                    <a:lumMod val="95000"/>
                    <a:lumOff val="5000"/>
                  </a:schemeClr>
                </a:solidFill>
                <a:latin typeface="Atkinson Hyperlegible" panose="020B0604020202020204" charset="0"/>
              </a:rPr>
              <a:t>Ce </a:t>
            </a:r>
            <a:r>
              <a:rPr lang="en-US" sz="2800" dirty="0" err="1">
                <a:solidFill>
                  <a:schemeClr val="tx1">
                    <a:lumMod val="95000"/>
                    <a:lumOff val="5000"/>
                  </a:schemeClr>
                </a:solidFill>
                <a:latin typeface="Atkinson Hyperlegible" panose="020B0604020202020204" charset="0"/>
              </a:rPr>
              <a:t>qu’est</a:t>
            </a:r>
            <a:r>
              <a:rPr lang="en-US" sz="2800" dirty="0">
                <a:solidFill>
                  <a:schemeClr val="tx1">
                    <a:lumMod val="95000"/>
                    <a:lumOff val="5000"/>
                  </a:schemeClr>
                </a:solidFill>
                <a:latin typeface="Atkinson Hyperlegible" panose="020B0604020202020204" charset="0"/>
              </a:rPr>
              <a:t> </a:t>
            </a:r>
            <a:r>
              <a:rPr lang="en-US" sz="2800" dirty="0" err="1">
                <a:solidFill>
                  <a:schemeClr val="tx1">
                    <a:lumMod val="95000"/>
                    <a:lumOff val="5000"/>
                  </a:schemeClr>
                </a:solidFill>
                <a:latin typeface="Atkinson Hyperlegible" panose="020B0604020202020204" charset="0"/>
              </a:rPr>
              <a:t>l’</a:t>
            </a:r>
            <a:r>
              <a:rPr lang="en-US" sz="2800" dirty="0" err="1">
                <a:solidFill>
                  <a:srgbClr val="009999"/>
                </a:solidFill>
                <a:latin typeface="Atkinson Hyperlegible Bold" panose="020B0604020202020204" charset="0"/>
              </a:rPr>
              <a:t>indice</a:t>
            </a:r>
            <a:r>
              <a:rPr lang="en-US" sz="2800" dirty="0">
                <a:solidFill>
                  <a:srgbClr val="009999"/>
                </a:solidFill>
                <a:latin typeface="Atkinson Hyperlegible Bold" panose="020B0604020202020204" charset="0"/>
              </a:rPr>
              <a:t> de </a:t>
            </a:r>
            <a:r>
              <a:rPr lang="en-US" sz="2800" dirty="0" err="1">
                <a:solidFill>
                  <a:srgbClr val="009999"/>
                </a:solidFill>
                <a:latin typeface="Atkinson Hyperlegible Bold" panose="020B0604020202020204" charset="0"/>
              </a:rPr>
              <a:t>priorité</a:t>
            </a:r>
            <a:endParaRPr lang="en-US" sz="2800" dirty="0">
              <a:solidFill>
                <a:schemeClr val="tx1">
                  <a:lumMod val="95000"/>
                  <a:lumOff val="5000"/>
                </a:schemeClr>
              </a:solidFill>
              <a:latin typeface="Atkinson Hyperlegible" panose="020B0604020202020204" charset="0"/>
            </a:endParaRPr>
          </a:p>
          <a:p>
            <a:pPr marL="457200" indent="-457200" defTabSz="1371600">
              <a:spcAft>
                <a:spcPts val="1200"/>
              </a:spcAft>
              <a:buBlip>
                <a:blip r:embed="rId3"/>
              </a:buBlip>
              <a:defRPr/>
            </a:pPr>
            <a:r>
              <a:rPr lang="en-US" sz="2800" dirty="0" err="1">
                <a:solidFill>
                  <a:srgbClr val="009999"/>
                </a:solidFill>
                <a:latin typeface="Atkinson Hyperlegible Bold" panose="020B0604020202020204" charset="0"/>
              </a:rPr>
              <a:t>Préparer</a:t>
            </a:r>
            <a:r>
              <a:rPr lang="en-US" sz="2800" dirty="0">
                <a:solidFill>
                  <a:srgbClr val="009999"/>
                </a:solidFill>
                <a:latin typeface="Atkinson Hyperlegible Bold" panose="020B0604020202020204" charset="0"/>
              </a:rPr>
              <a:t> les données </a:t>
            </a:r>
          </a:p>
          <a:p>
            <a:pPr marL="457200" indent="-457200" defTabSz="1371600">
              <a:spcAft>
                <a:spcPts val="1200"/>
              </a:spcAft>
              <a:buBlip>
                <a:blip r:embed="rId3"/>
              </a:buBlip>
              <a:defRPr/>
            </a:pPr>
            <a:r>
              <a:rPr lang="en-US" sz="2800" dirty="0" err="1">
                <a:solidFill>
                  <a:schemeClr val="tx1">
                    <a:lumMod val="95000"/>
                    <a:lumOff val="5000"/>
                  </a:schemeClr>
                </a:solidFill>
                <a:latin typeface="Atkinson Hyperlegible" panose="020B0604020202020204" charset="0"/>
              </a:rPr>
              <a:t>Utiliser</a:t>
            </a:r>
            <a:r>
              <a:rPr lang="en-US" sz="2800" dirty="0">
                <a:solidFill>
                  <a:schemeClr val="tx1">
                    <a:lumMod val="95000"/>
                    <a:lumOff val="5000"/>
                  </a:schemeClr>
                </a:solidFill>
                <a:latin typeface="Atkinson Hyperlegible" panose="020B0604020202020204" charset="0"/>
              </a:rPr>
              <a:t> </a:t>
            </a:r>
            <a:r>
              <a:rPr lang="en-US" sz="2800" dirty="0" err="1">
                <a:solidFill>
                  <a:schemeClr val="tx1">
                    <a:lumMod val="95000"/>
                    <a:lumOff val="5000"/>
                  </a:schemeClr>
                </a:solidFill>
                <a:latin typeface="Atkinson Hyperlegible" panose="020B0604020202020204" charset="0"/>
              </a:rPr>
              <a:t>l'</a:t>
            </a:r>
            <a:r>
              <a:rPr lang="en-US" sz="2800" dirty="0" err="1">
                <a:solidFill>
                  <a:srgbClr val="009999"/>
                </a:solidFill>
                <a:latin typeface="Atkinson Hyperlegible Bold" panose="020B0604020202020204" charset="0"/>
              </a:rPr>
              <a:t>outil</a:t>
            </a:r>
            <a:r>
              <a:rPr lang="en-US" sz="2800" dirty="0">
                <a:solidFill>
                  <a:srgbClr val="009999"/>
                </a:solidFill>
                <a:latin typeface="Atkinson Hyperlegible Bold" panose="020B0604020202020204" charset="0"/>
              </a:rPr>
              <a:t> Excel PAMI</a:t>
            </a:r>
          </a:p>
          <a:p>
            <a:pPr marL="457200" indent="-457200" defTabSz="1371600">
              <a:spcAft>
                <a:spcPts val="1200"/>
              </a:spcAft>
              <a:buBlip>
                <a:blip r:embed="rId3"/>
              </a:buBlip>
              <a:defRPr/>
            </a:pPr>
            <a:r>
              <a:rPr lang="en-US" sz="2800" dirty="0">
                <a:solidFill>
                  <a:schemeClr val="tx1">
                    <a:lumMod val="95000"/>
                    <a:lumOff val="5000"/>
                  </a:schemeClr>
                </a:solidFill>
                <a:latin typeface="Atkinson Hyperlegible" panose="020B0604020202020204" charset="0"/>
              </a:rPr>
              <a:t>Objectifs et format de la </a:t>
            </a:r>
            <a:r>
              <a:rPr lang="en-US" sz="2800" dirty="0">
                <a:solidFill>
                  <a:srgbClr val="009999"/>
                </a:solidFill>
                <a:latin typeface="Atkinson Hyperlegible Bold" panose="020B0604020202020204" charset="0"/>
              </a:rPr>
              <a:t>validation par les parties prenantes</a:t>
            </a:r>
            <a:endParaRPr lang="en-US" sz="2800" dirty="0">
              <a:solidFill>
                <a:schemeClr val="tx1">
                  <a:lumMod val="95000"/>
                  <a:lumOff val="5000"/>
                </a:schemeClr>
              </a:solidFill>
              <a:latin typeface="Atkinson Hyperlegible" panose="020B0604020202020204" charset="0"/>
            </a:endParaRPr>
          </a:p>
          <a:p>
            <a:pPr marL="457200" indent="-457200" defTabSz="1371600">
              <a:spcAft>
                <a:spcPts val="1200"/>
              </a:spcAft>
              <a:buBlip>
                <a:blip r:embed="rId3"/>
              </a:buBlip>
              <a:defRPr/>
            </a:pPr>
            <a:r>
              <a:rPr lang="en-US" sz="2800" dirty="0">
                <a:solidFill>
                  <a:srgbClr val="009999"/>
                </a:solidFill>
                <a:latin typeface="Atkinson Hyperlegible Bold" panose="020B0604020202020204" charset="0"/>
              </a:rPr>
              <a:t>Documenter</a:t>
            </a:r>
            <a:r>
              <a:rPr lang="en-US" sz="2800" dirty="0">
                <a:solidFill>
                  <a:schemeClr val="tx1">
                    <a:lumMod val="95000"/>
                    <a:lumOff val="5000"/>
                  </a:schemeClr>
                </a:solidFill>
                <a:latin typeface="Atkinson Hyperlegible" panose="020B0604020202020204" charset="0"/>
              </a:rPr>
              <a:t> </a:t>
            </a:r>
            <a:r>
              <a:rPr lang="en-US" sz="2800" dirty="0" err="1">
                <a:solidFill>
                  <a:schemeClr val="tx1">
                    <a:lumMod val="95000"/>
                    <a:lumOff val="5000"/>
                  </a:schemeClr>
                </a:solidFill>
                <a:latin typeface="Atkinson Hyperlegible" panose="020B0604020202020204" charset="0"/>
              </a:rPr>
              <a:t>l'identification</a:t>
            </a:r>
            <a:r>
              <a:rPr lang="en-US" sz="2800" dirty="0">
                <a:solidFill>
                  <a:schemeClr val="tx1">
                    <a:lumMod val="95000"/>
                    <a:lumOff val="5000"/>
                  </a:schemeClr>
                </a:solidFill>
                <a:latin typeface="Atkinson Hyperlegible" panose="020B0604020202020204" charset="0"/>
              </a:rPr>
              <a:t> des PAMIs et demander </a:t>
            </a:r>
            <a:r>
              <a:rPr lang="en-US" sz="2800" dirty="0" err="1">
                <a:solidFill>
                  <a:schemeClr val="tx1">
                    <a:lumMod val="95000"/>
                    <a:lumOff val="5000"/>
                  </a:schemeClr>
                </a:solidFill>
                <a:latin typeface="Atkinson Hyperlegible" panose="020B0604020202020204" charset="0"/>
              </a:rPr>
              <a:t>une</a:t>
            </a:r>
            <a:r>
              <a:rPr lang="en-US" sz="2800" dirty="0">
                <a:solidFill>
                  <a:schemeClr val="tx1">
                    <a:lumMod val="95000"/>
                    <a:lumOff val="5000"/>
                  </a:schemeClr>
                </a:solidFill>
                <a:latin typeface="Atkinson Hyperlegible" panose="020B0604020202020204" charset="0"/>
              </a:rPr>
              <a:t> </a:t>
            </a:r>
            <a:r>
              <a:rPr lang="en-US" sz="2800" dirty="0">
                <a:solidFill>
                  <a:srgbClr val="009999"/>
                </a:solidFill>
                <a:latin typeface="Atkinson Hyperlegible Bold" panose="020B0604020202020204" charset="0"/>
              </a:rPr>
              <a:t>revue</a:t>
            </a:r>
          </a:p>
        </p:txBody>
      </p:sp>
      <p:grpSp>
        <p:nvGrpSpPr>
          <p:cNvPr id="3" name="Group 4">
            <a:extLst>
              <a:ext uri="{FF2B5EF4-FFF2-40B4-BE49-F238E27FC236}">
                <a16:creationId xmlns:a16="http://schemas.microsoft.com/office/drawing/2014/main" id="{717959A1-52EF-A33C-AE82-458F0395A1A7}"/>
              </a:ext>
            </a:extLst>
          </p:cNvPr>
          <p:cNvGrpSpPr/>
          <p:nvPr/>
        </p:nvGrpSpPr>
        <p:grpSpPr>
          <a:xfrm>
            <a:off x="-818147" y="-1432486"/>
            <a:ext cx="9962147"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algn="ctr">
                <a:lnSpc>
                  <a:spcPts val="2659"/>
                </a:lnSpc>
              </a:pPr>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483363" y="404187"/>
            <a:ext cx="8982375" cy="602088"/>
          </a:xfrm>
          <a:prstGeom prst="rect">
            <a:avLst/>
          </a:prstGeom>
        </p:spPr>
        <p:txBody>
          <a:bodyPr lIns="0" tIns="0" rIns="0" bIns="0" rtlCol="0" anchor="t">
            <a:spAutoFit/>
          </a:bodyPr>
          <a:lstStyle/>
          <a:p>
            <a:pPr algn="l">
              <a:lnSpc>
                <a:spcPts val="4519"/>
              </a:lnSpc>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Qu'allez-vous apprendre ?</a:t>
            </a:r>
          </a:p>
        </p:txBody>
      </p:sp>
      <p:sp>
        <p:nvSpPr>
          <p:cNvPr id="8" name="Slide Number Placeholder 7">
            <a:extLst>
              <a:ext uri="{FF2B5EF4-FFF2-40B4-BE49-F238E27FC236}">
                <a16:creationId xmlns:a16="http://schemas.microsoft.com/office/drawing/2014/main" id="{68B44FC4-E61B-0386-7D01-72EAA975373E}"/>
              </a:ext>
            </a:extLst>
          </p:cNvPr>
          <p:cNvSpPr>
            <a:spLocks noGrp="1"/>
          </p:cNvSpPr>
          <p:nvPr>
            <p:ph type="sldNum" sz="quarter" idx="7"/>
          </p:nvPr>
        </p:nvSpPr>
        <p:spPr/>
        <p:txBody>
          <a:bodyPr/>
          <a:lstStyle/>
          <a:p>
            <a:fld id="{B6F15528-21DE-4FAA-801E-634DDDAF4B2B}"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4F9C505-1C37-1685-28C9-43EA4D7DB124}"/>
              </a:ext>
            </a:extLst>
          </p:cNvPr>
          <p:cNvSpPr/>
          <p:nvPr/>
        </p:nvSpPr>
        <p:spPr>
          <a:xfrm>
            <a:off x="-609599" y="-1045715"/>
            <a:ext cx="9753600" cy="2460287"/>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1371600">
              <a:defRPr/>
            </a:pPr>
            <a:endParaRPr lang="en-US" sz="2700">
              <a:solidFill>
                <a:prstClr val="black"/>
              </a:solidFill>
              <a:latin typeface="Calibri"/>
            </a:endParaRPr>
          </a:p>
        </p:txBody>
      </p:sp>
      <p:sp>
        <p:nvSpPr>
          <p:cNvPr id="2" name="Oval 1">
            <a:extLst>
              <a:ext uri="{FF2B5EF4-FFF2-40B4-BE49-F238E27FC236}">
                <a16:creationId xmlns:a16="http://schemas.microsoft.com/office/drawing/2014/main" id="{7315CC10-F468-C3D2-0E30-943418C26317}"/>
              </a:ext>
            </a:extLst>
          </p:cNvPr>
          <p:cNvSpPr/>
          <p:nvPr/>
        </p:nvSpPr>
        <p:spPr>
          <a:xfrm>
            <a:off x="177179" y="4087026"/>
            <a:ext cx="32004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spcAft>
                <a:spcPts val="1200"/>
              </a:spcAft>
            </a:pPr>
            <a:r>
              <a:rPr lang="fr-FR" sz="2800" dirty="0">
                <a:ln>
                  <a:solidFill>
                    <a:prstClr val="black"/>
                  </a:solidFill>
                </a:ln>
                <a:solidFill>
                  <a:sysClr val="windowText" lastClr="000000"/>
                </a:solidFill>
                <a:latin typeface="Aptos" panose="02110004020202020204"/>
              </a:rPr>
              <a:t>Module 1 </a:t>
            </a:r>
          </a:p>
          <a:p>
            <a:pPr algn="ctr" defTabSz="1371600"/>
            <a:r>
              <a:rPr lang="fr-FR" sz="2800" b="1" dirty="0">
                <a:solidFill>
                  <a:srgbClr val="119C94"/>
                </a:solidFill>
                <a:latin typeface="Congenial" panose="02000503040000020004" pitchFamily="2" charset="0"/>
              </a:rPr>
              <a:t>Méthode </a:t>
            </a:r>
          </a:p>
        </p:txBody>
      </p:sp>
      <p:sp>
        <p:nvSpPr>
          <p:cNvPr id="15" name="Oval 14">
            <a:extLst>
              <a:ext uri="{FF2B5EF4-FFF2-40B4-BE49-F238E27FC236}">
                <a16:creationId xmlns:a16="http://schemas.microsoft.com/office/drawing/2014/main" id="{5B68F8CA-E0C5-60FE-A03A-E98DEF7D2942}"/>
              </a:ext>
            </a:extLst>
          </p:cNvPr>
          <p:cNvSpPr/>
          <p:nvPr/>
        </p:nvSpPr>
        <p:spPr>
          <a:xfrm>
            <a:off x="3875392" y="4087026"/>
            <a:ext cx="32004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spcAft>
                <a:spcPts val="1200"/>
              </a:spcAft>
            </a:pPr>
            <a:r>
              <a:rPr lang="fr-FR" sz="2800" dirty="0">
                <a:ln>
                  <a:solidFill>
                    <a:prstClr val="black"/>
                  </a:solidFill>
                </a:ln>
                <a:solidFill>
                  <a:sysClr val="windowText" lastClr="000000"/>
                </a:solidFill>
                <a:latin typeface="Aptos" panose="02110004020202020204"/>
              </a:rPr>
              <a:t>Module 2 </a:t>
            </a:r>
            <a:r>
              <a:rPr lang="fr-FR" sz="2800" b="1" dirty="0" err="1">
                <a:solidFill>
                  <a:srgbClr val="119C94"/>
                </a:solidFill>
                <a:latin typeface="Congenial" panose="02000503040000020004" pitchFamily="2" charset="0"/>
              </a:rPr>
              <a:t>Préparation des </a:t>
            </a:r>
            <a:r>
              <a:rPr lang="fr-FR" sz="2800" b="1" dirty="0">
                <a:solidFill>
                  <a:srgbClr val="119C94"/>
                </a:solidFill>
                <a:latin typeface="Congenial" panose="02000503040000020004" pitchFamily="2" charset="0"/>
              </a:rPr>
              <a:t>données</a:t>
            </a:r>
            <a:endParaRPr lang="en-GB" sz="2800" b="1" dirty="0">
              <a:solidFill>
                <a:srgbClr val="119C94"/>
              </a:solidFill>
              <a:latin typeface="Congenial" panose="02000503040000020004" pitchFamily="2" charset="0"/>
            </a:endParaRPr>
          </a:p>
        </p:txBody>
      </p:sp>
      <p:sp>
        <p:nvSpPr>
          <p:cNvPr id="16" name="Oval 15">
            <a:extLst>
              <a:ext uri="{FF2B5EF4-FFF2-40B4-BE49-F238E27FC236}">
                <a16:creationId xmlns:a16="http://schemas.microsoft.com/office/drawing/2014/main" id="{D4522D94-3160-C8BB-8F3D-C1C9CE6AC06E}"/>
              </a:ext>
            </a:extLst>
          </p:cNvPr>
          <p:cNvSpPr/>
          <p:nvPr/>
        </p:nvSpPr>
        <p:spPr>
          <a:xfrm>
            <a:off x="7483060" y="4078843"/>
            <a:ext cx="32004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spcAft>
                <a:spcPts val="1200"/>
              </a:spcAft>
            </a:pPr>
            <a:r>
              <a:rPr lang="fr-FR" sz="2800" dirty="0">
                <a:ln>
                  <a:solidFill>
                    <a:prstClr val="black"/>
                  </a:solidFill>
                </a:ln>
                <a:solidFill>
                  <a:sysClr val="windowText" lastClr="000000"/>
                </a:solidFill>
                <a:latin typeface="Aptos" panose="02110004020202020204"/>
              </a:rPr>
              <a:t>Module 3 </a:t>
            </a:r>
            <a:endParaRPr lang="fr-FR" sz="2800" b="1" dirty="0">
              <a:ln>
                <a:solidFill>
                  <a:prstClr val="black"/>
                </a:solidFill>
              </a:ln>
              <a:solidFill>
                <a:srgbClr val="119C94"/>
              </a:solidFill>
              <a:latin typeface="Atkinson Hyperlegible Bold"/>
            </a:endParaRPr>
          </a:p>
          <a:p>
            <a:pPr algn="ctr" defTabSz="1371600"/>
            <a:r>
              <a:rPr lang="fr-FR" sz="2800" b="1" dirty="0">
                <a:solidFill>
                  <a:srgbClr val="119C94"/>
                </a:solidFill>
                <a:latin typeface="Congenial" panose="02000503040000020004" pitchFamily="2" charset="0"/>
              </a:rPr>
              <a:t>Outil Excel</a:t>
            </a:r>
          </a:p>
          <a:p>
            <a:pPr algn="ctr" defTabSz="1371600"/>
            <a:r>
              <a:rPr lang="fr-FR" sz="2800" b="1" dirty="0">
                <a:solidFill>
                  <a:srgbClr val="119C94"/>
                </a:solidFill>
                <a:latin typeface="Congenial" panose="02000503040000020004" pitchFamily="2" charset="0"/>
              </a:rPr>
              <a:t>PAMI</a:t>
            </a:r>
            <a:endParaRPr lang="en-GB" sz="2800" b="1" dirty="0">
              <a:solidFill>
                <a:srgbClr val="119C94"/>
              </a:solidFill>
              <a:latin typeface="Congenial" panose="02000503040000020004" pitchFamily="2" charset="0"/>
            </a:endParaRPr>
          </a:p>
        </p:txBody>
      </p:sp>
      <p:sp>
        <p:nvSpPr>
          <p:cNvPr id="11" name="TextBox 7">
            <a:extLst>
              <a:ext uri="{FF2B5EF4-FFF2-40B4-BE49-F238E27FC236}">
                <a16:creationId xmlns:a16="http://schemas.microsoft.com/office/drawing/2014/main" id="{CFEFE0E0-B65B-8237-8C42-2A8DF262B107}"/>
              </a:ext>
            </a:extLst>
          </p:cNvPr>
          <p:cNvSpPr txBox="1"/>
          <p:nvPr/>
        </p:nvSpPr>
        <p:spPr>
          <a:xfrm>
            <a:off x="937999" y="243295"/>
            <a:ext cx="12703602" cy="826765"/>
          </a:xfrm>
          <a:prstGeom prst="rect">
            <a:avLst/>
          </a:prstGeom>
        </p:spPr>
        <p:txBody>
          <a:bodyPr wrap="square" lIns="0" tIns="0" rIns="0" bIns="0" rtlCol="0" anchor="t">
            <a:spAutoFit/>
          </a:bodyPr>
          <a:lstStyle/>
          <a:p>
            <a:pPr defTabSz="1371600">
              <a:lnSpc>
                <a:spcPts val="6779"/>
              </a:lnSpc>
            </a:pPr>
            <a:r>
              <a:rPr lang="en-GB" sz="4400" b="1" dirty="0">
                <a:solidFill>
                  <a:srgbClr val="FFFFFF"/>
                </a:solidFill>
                <a:latin typeface="Cavolini" panose="03000502040302020204" pitchFamily="66" charset="0"/>
                <a:cs typeface="Cavolini" panose="03000502040302020204" pitchFamily="66" charset="0"/>
                <a:sym typeface="Atkinson Hyperlegible Bold"/>
              </a:rPr>
              <a:t>Quels sont les modules ? </a:t>
            </a:r>
            <a:endParaRPr lang="en-US" sz="4400" b="1" dirty="0">
              <a:solidFill>
                <a:srgbClr val="FFFFFF"/>
              </a:solidFill>
              <a:latin typeface="Cavolini" panose="03000502040302020204" pitchFamily="66" charset="0"/>
              <a:cs typeface="Cavolini" panose="03000502040302020204" pitchFamily="66" charset="0"/>
              <a:sym typeface="Atkinson Hyperlegible Bold"/>
            </a:endParaRPr>
          </a:p>
        </p:txBody>
      </p:sp>
      <p:grpSp>
        <p:nvGrpSpPr>
          <p:cNvPr id="25" name="Group 24">
            <a:extLst>
              <a:ext uri="{FF2B5EF4-FFF2-40B4-BE49-F238E27FC236}">
                <a16:creationId xmlns:a16="http://schemas.microsoft.com/office/drawing/2014/main" id="{4DF64725-B4B4-14C5-BE75-A4A257B0B430}"/>
              </a:ext>
            </a:extLst>
          </p:cNvPr>
          <p:cNvGrpSpPr/>
          <p:nvPr/>
        </p:nvGrpSpPr>
        <p:grpSpPr>
          <a:xfrm>
            <a:off x="14617281" y="4087026"/>
            <a:ext cx="3438516" cy="3200400"/>
            <a:chOff x="14672305" y="4067663"/>
            <a:chExt cx="3438516" cy="3200400"/>
          </a:xfrm>
        </p:grpSpPr>
        <p:grpSp>
          <p:nvGrpSpPr>
            <p:cNvPr id="24" name="Group 23">
              <a:extLst>
                <a:ext uri="{FF2B5EF4-FFF2-40B4-BE49-F238E27FC236}">
                  <a16:creationId xmlns:a16="http://schemas.microsoft.com/office/drawing/2014/main" id="{23B9533A-4ED8-5360-61C6-E81FABAC5D73}"/>
                </a:ext>
              </a:extLst>
            </p:cNvPr>
            <p:cNvGrpSpPr/>
            <p:nvPr/>
          </p:nvGrpSpPr>
          <p:grpSpPr>
            <a:xfrm>
              <a:off x="14672305" y="4067663"/>
              <a:ext cx="3200400" cy="3200400"/>
              <a:chOff x="14672305" y="4067663"/>
              <a:chExt cx="3200400" cy="3200400"/>
            </a:xfrm>
          </p:grpSpPr>
          <p:sp>
            <p:nvSpPr>
              <p:cNvPr id="14" name="Oval 13">
                <a:extLst>
                  <a:ext uri="{FF2B5EF4-FFF2-40B4-BE49-F238E27FC236}">
                    <a16:creationId xmlns:a16="http://schemas.microsoft.com/office/drawing/2014/main" id="{3957EC6D-BC98-D76C-AC42-D9DCF2E8D491}"/>
                  </a:ext>
                </a:extLst>
              </p:cNvPr>
              <p:cNvSpPr/>
              <p:nvPr/>
            </p:nvSpPr>
            <p:spPr>
              <a:xfrm>
                <a:off x="14672305" y="4067663"/>
                <a:ext cx="32004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800" b="1" dirty="0">
                  <a:solidFill>
                    <a:srgbClr val="119C94"/>
                  </a:solidFill>
                  <a:latin typeface="Congenial" panose="02000503040000020004" pitchFamily="2" charset="0"/>
                </a:endParaRPr>
              </a:p>
            </p:txBody>
          </p:sp>
          <p:sp>
            <p:nvSpPr>
              <p:cNvPr id="3" name="TextBox 2">
                <a:extLst>
                  <a:ext uri="{FF2B5EF4-FFF2-40B4-BE49-F238E27FC236}">
                    <a16:creationId xmlns:a16="http://schemas.microsoft.com/office/drawing/2014/main" id="{4CAD6AE5-72E2-04B2-77D5-7B30468329B5}"/>
                  </a:ext>
                </a:extLst>
              </p:cNvPr>
              <p:cNvSpPr txBox="1"/>
              <p:nvPr/>
            </p:nvSpPr>
            <p:spPr>
              <a:xfrm>
                <a:off x="14672305" y="5477511"/>
                <a:ext cx="3200400" cy="954107"/>
              </a:xfrm>
              <a:prstGeom prst="rect">
                <a:avLst/>
              </a:prstGeom>
              <a:noFill/>
            </p:spPr>
            <p:txBody>
              <a:bodyPr wrap="square" rtlCol="0">
                <a:spAutoFit/>
              </a:bodyPr>
              <a:lstStyle/>
              <a:p>
                <a:pPr algn="ctr" defTabSz="1371600"/>
                <a:r>
                  <a:rPr lang="fr-FR" sz="2800" b="1" dirty="0">
                    <a:solidFill>
                      <a:srgbClr val="119C94"/>
                    </a:solidFill>
                    <a:latin typeface="Congenial" panose="02000503040000020004" pitchFamily="2" charset="0"/>
                  </a:rPr>
                  <a:t>Documentation</a:t>
                </a:r>
              </a:p>
              <a:p>
                <a:pPr algn="ctr" defTabSz="1371600"/>
                <a:r>
                  <a:rPr lang="fr-FR" sz="2800" b="1" dirty="0">
                    <a:solidFill>
                      <a:srgbClr val="119C94"/>
                    </a:solidFill>
                    <a:latin typeface="Congenial" panose="02000503040000020004" pitchFamily="2" charset="0"/>
                  </a:rPr>
                  <a:t> &amp; Revue</a:t>
                </a:r>
                <a:endParaRPr lang="en-US" sz="2800" b="1" dirty="0">
                  <a:solidFill>
                    <a:srgbClr val="119C94"/>
                  </a:solidFill>
                  <a:latin typeface="Congenial" panose="02000503040000020004" pitchFamily="2" charset="0"/>
                </a:endParaRPr>
              </a:p>
            </p:txBody>
          </p:sp>
        </p:grpSp>
        <p:sp>
          <p:nvSpPr>
            <p:cNvPr id="7" name="TextBox 6">
              <a:extLst>
                <a:ext uri="{FF2B5EF4-FFF2-40B4-BE49-F238E27FC236}">
                  <a16:creationId xmlns:a16="http://schemas.microsoft.com/office/drawing/2014/main" id="{BF6E5AB5-B019-82E4-14C5-90B5940E8165}"/>
                </a:ext>
              </a:extLst>
            </p:cNvPr>
            <p:cNvSpPr txBox="1"/>
            <p:nvPr/>
          </p:nvSpPr>
          <p:spPr>
            <a:xfrm>
              <a:off x="14672305" y="4759386"/>
              <a:ext cx="3438516" cy="523220"/>
            </a:xfrm>
            <a:prstGeom prst="rect">
              <a:avLst/>
            </a:prstGeom>
            <a:noFill/>
          </p:spPr>
          <p:txBody>
            <a:bodyPr wrap="square">
              <a:spAutoFit/>
            </a:bodyPr>
            <a:lstStyle/>
            <a:p>
              <a:pPr algn="ctr" defTabSz="1371600">
                <a:spcAft>
                  <a:spcPts val="1200"/>
                </a:spcAft>
              </a:pPr>
              <a:r>
                <a:rPr lang="fr-FR" sz="2800" dirty="0">
                  <a:ln>
                    <a:solidFill>
                      <a:prstClr val="black"/>
                    </a:solidFill>
                  </a:ln>
                  <a:solidFill>
                    <a:sysClr val="windowText" lastClr="000000"/>
                  </a:solidFill>
                  <a:latin typeface="Aptos" panose="02110004020202020204"/>
                </a:rPr>
                <a:t>Module 5 </a:t>
              </a:r>
            </a:p>
          </p:txBody>
        </p:sp>
      </p:grpSp>
      <p:grpSp>
        <p:nvGrpSpPr>
          <p:cNvPr id="23" name="Group 22">
            <a:extLst>
              <a:ext uri="{FF2B5EF4-FFF2-40B4-BE49-F238E27FC236}">
                <a16:creationId xmlns:a16="http://schemas.microsoft.com/office/drawing/2014/main" id="{D380758F-10E3-3426-824D-760D309EA9AB}"/>
              </a:ext>
            </a:extLst>
          </p:cNvPr>
          <p:cNvGrpSpPr/>
          <p:nvPr/>
        </p:nvGrpSpPr>
        <p:grpSpPr>
          <a:xfrm>
            <a:off x="11064637" y="4112251"/>
            <a:ext cx="3251492" cy="3200400"/>
            <a:chOff x="11064637" y="4112251"/>
            <a:chExt cx="3251492" cy="3200400"/>
          </a:xfrm>
        </p:grpSpPr>
        <p:sp>
          <p:nvSpPr>
            <p:cNvPr id="6" name="Oval 5">
              <a:extLst>
                <a:ext uri="{FF2B5EF4-FFF2-40B4-BE49-F238E27FC236}">
                  <a16:creationId xmlns:a16="http://schemas.microsoft.com/office/drawing/2014/main" id="{273E0D77-C453-F882-F538-403E6CC78071}"/>
                </a:ext>
              </a:extLst>
            </p:cNvPr>
            <p:cNvSpPr/>
            <p:nvPr/>
          </p:nvSpPr>
          <p:spPr>
            <a:xfrm>
              <a:off x="11064637" y="4112251"/>
              <a:ext cx="32004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spcAft>
                  <a:spcPts val="1200"/>
                </a:spcAft>
              </a:pPr>
              <a:endParaRPr lang="fr-FR" sz="2800" b="1" dirty="0">
                <a:ln>
                  <a:solidFill>
                    <a:prstClr val="black"/>
                  </a:solidFill>
                </a:ln>
                <a:solidFill>
                  <a:srgbClr val="119C94"/>
                </a:solidFill>
                <a:latin typeface="Atkinson Hyperlegible Bold"/>
              </a:endParaRPr>
            </a:p>
          </p:txBody>
        </p:sp>
        <p:sp>
          <p:nvSpPr>
            <p:cNvPr id="9" name="TextBox 8">
              <a:extLst>
                <a:ext uri="{FF2B5EF4-FFF2-40B4-BE49-F238E27FC236}">
                  <a16:creationId xmlns:a16="http://schemas.microsoft.com/office/drawing/2014/main" id="{E11B0C85-CF0C-A5F1-77E9-0B0966539031}"/>
                </a:ext>
              </a:extLst>
            </p:cNvPr>
            <p:cNvSpPr txBox="1"/>
            <p:nvPr/>
          </p:nvSpPr>
          <p:spPr>
            <a:xfrm>
              <a:off x="11172573" y="5449000"/>
              <a:ext cx="3143556" cy="954107"/>
            </a:xfrm>
            <a:prstGeom prst="rect">
              <a:avLst/>
            </a:prstGeom>
            <a:noFill/>
          </p:spPr>
          <p:txBody>
            <a:bodyPr wrap="square">
              <a:spAutoFit/>
            </a:bodyPr>
            <a:lstStyle/>
            <a:p>
              <a:pPr algn="ctr" defTabSz="1371600"/>
              <a:r>
                <a:rPr lang="fr-FR" sz="2800" b="1" dirty="0">
                  <a:solidFill>
                    <a:srgbClr val="119C94"/>
                  </a:solidFill>
                  <a:latin typeface="Congenial" panose="02000503040000020004" pitchFamily="2" charset="0"/>
                </a:rPr>
                <a:t>Validation </a:t>
              </a:r>
            </a:p>
            <a:p>
              <a:pPr algn="ctr" defTabSz="1371600"/>
              <a:r>
                <a:rPr lang="fr-FR" sz="2800" b="1" dirty="0">
                  <a:solidFill>
                    <a:srgbClr val="119C94"/>
                  </a:solidFill>
                  <a:latin typeface="Congenial" panose="02000503040000020004" pitchFamily="2" charset="0"/>
                </a:rPr>
                <a:t>participative</a:t>
              </a:r>
              <a:endParaRPr lang="en-GB" sz="2800" b="1" dirty="0">
                <a:solidFill>
                  <a:srgbClr val="119C94"/>
                </a:solidFill>
                <a:latin typeface="Congenial" panose="02000503040000020004" pitchFamily="2" charset="0"/>
              </a:endParaRPr>
            </a:p>
          </p:txBody>
        </p:sp>
        <p:sp>
          <p:nvSpPr>
            <p:cNvPr id="12" name="TextBox 11">
              <a:extLst>
                <a:ext uri="{FF2B5EF4-FFF2-40B4-BE49-F238E27FC236}">
                  <a16:creationId xmlns:a16="http://schemas.microsoft.com/office/drawing/2014/main" id="{B9F15059-1A82-6CD5-3C88-4C6BB91A1EAA}"/>
                </a:ext>
              </a:extLst>
            </p:cNvPr>
            <p:cNvSpPr txBox="1"/>
            <p:nvPr/>
          </p:nvSpPr>
          <p:spPr>
            <a:xfrm>
              <a:off x="11416881" y="4881890"/>
              <a:ext cx="2399737" cy="523220"/>
            </a:xfrm>
            <a:prstGeom prst="rect">
              <a:avLst/>
            </a:prstGeom>
            <a:noFill/>
          </p:spPr>
          <p:txBody>
            <a:bodyPr wrap="square">
              <a:spAutoFit/>
            </a:bodyPr>
            <a:lstStyle/>
            <a:p>
              <a:pPr algn="ctr" defTabSz="1371600">
                <a:spcAft>
                  <a:spcPts val="1200"/>
                </a:spcAft>
              </a:pPr>
              <a:r>
                <a:rPr lang="fr-FR" sz="2800" dirty="0">
                  <a:ln>
                    <a:solidFill>
                      <a:prstClr val="black"/>
                    </a:solidFill>
                  </a:ln>
                  <a:solidFill>
                    <a:sysClr val="windowText" lastClr="000000"/>
                  </a:solidFill>
                  <a:latin typeface="Aptos" panose="02110004020202020204"/>
                </a:rPr>
                <a:t>Module 4</a:t>
              </a:r>
            </a:p>
          </p:txBody>
        </p:sp>
      </p:grpSp>
      <p:grpSp>
        <p:nvGrpSpPr>
          <p:cNvPr id="8" name="Group 7">
            <a:extLst>
              <a:ext uri="{FF2B5EF4-FFF2-40B4-BE49-F238E27FC236}">
                <a16:creationId xmlns:a16="http://schemas.microsoft.com/office/drawing/2014/main" id="{119DB235-0518-51F0-8093-F1977DB8FB02}"/>
              </a:ext>
            </a:extLst>
          </p:cNvPr>
          <p:cNvGrpSpPr/>
          <p:nvPr/>
        </p:nvGrpSpPr>
        <p:grpSpPr>
          <a:xfrm>
            <a:off x="1349705" y="3558049"/>
            <a:ext cx="15467109" cy="739712"/>
            <a:chOff x="1466192" y="3743107"/>
            <a:chExt cx="15467109" cy="739712"/>
          </a:xfrm>
        </p:grpSpPr>
        <p:sp>
          <p:nvSpPr>
            <p:cNvPr id="10" name="Rectangle: Rounded Corners 9">
              <a:extLst>
                <a:ext uri="{FF2B5EF4-FFF2-40B4-BE49-F238E27FC236}">
                  <a16:creationId xmlns:a16="http://schemas.microsoft.com/office/drawing/2014/main" id="{D2F43564-4E23-A864-422F-13BC2BA1DD7F}"/>
                </a:ext>
              </a:extLst>
            </p:cNvPr>
            <p:cNvSpPr/>
            <p:nvPr/>
          </p:nvSpPr>
          <p:spPr>
            <a:xfrm>
              <a:off x="5346032" y="3779396"/>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20'</a:t>
              </a:r>
            </a:p>
          </p:txBody>
        </p:sp>
        <p:sp>
          <p:nvSpPr>
            <p:cNvPr id="13" name="Rectangle: Rounded Corners 12">
              <a:extLst>
                <a:ext uri="{FF2B5EF4-FFF2-40B4-BE49-F238E27FC236}">
                  <a16:creationId xmlns:a16="http://schemas.microsoft.com/office/drawing/2014/main" id="{E06FB8B4-0F0A-C3B3-B6DE-6A4B0FA18615}"/>
                </a:ext>
              </a:extLst>
            </p:cNvPr>
            <p:cNvSpPr/>
            <p:nvPr/>
          </p:nvSpPr>
          <p:spPr>
            <a:xfrm>
              <a:off x="8941823" y="3779135"/>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15'</a:t>
              </a:r>
            </a:p>
          </p:txBody>
        </p:sp>
        <p:sp>
          <p:nvSpPr>
            <p:cNvPr id="17" name="Rectangle: Rounded Corners 16">
              <a:extLst>
                <a:ext uri="{FF2B5EF4-FFF2-40B4-BE49-F238E27FC236}">
                  <a16:creationId xmlns:a16="http://schemas.microsoft.com/office/drawing/2014/main" id="{17497C1B-ECBB-50C0-9B89-46A7BEA73C89}"/>
                </a:ext>
              </a:extLst>
            </p:cNvPr>
            <p:cNvSpPr/>
            <p:nvPr/>
          </p:nvSpPr>
          <p:spPr>
            <a:xfrm>
              <a:off x="12510503" y="375480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15'</a:t>
              </a:r>
            </a:p>
          </p:txBody>
        </p:sp>
        <p:sp>
          <p:nvSpPr>
            <p:cNvPr id="18" name="Rectangle: Rounded Corners 17">
              <a:extLst>
                <a:ext uri="{FF2B5EF4-FFF2-40B4-BE49-F238E27FC236}">
                  <a16:creationId xmlns:a16="http://schemas.microsoft.com/office/drawing/2014/main" id="{9C193DF0-5609-B0DD-0BCE-A357B4FB4D80}"/>
                </a:ext>
              </a:extLst>
            </p:cNvPr>
            <p:cNvSpPr/>
            <p:nvPr/>
          </p:nvSpPr>
          <p:spPr>
            <a:xfrm>
              <a:off x="16094433" y="374310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sp>
          <p:nvSpPr>
            <p:cNvPr id="19" name="Rectangle: Rounded Corners 18">
              <a:extLst>
                <a:ext uri="{FF2B5EF4-FFF2-40B4-BE49-F238E27FC236}">
                  <a16:creationId xmlns:a16="http://schemas.microsoft.com/office/drawing/2014/main" id="{47A02F60-2BEE-F62D-0B54-E2E77FEDAE66}"/>
                </a:ext>
              </a:extLst>
            </p:cNvPr>
            <p:cNvSpPr/>
            <p:nvPr/>
          </p:nvSpPr>
          <p:spPr>
            <a:xfrm>
              <a:off x="1466192" y="374310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25'</a:t>
              </a:r>
            </a:p>
          </p:txBody>
        </p:sp>
      </p:grpSp>
      <p:grpSp>
        <p:nvGrpSpPr>
          <p:cNvPr id="20" name="Group 19">
            <a:extLst>
              <a:ext uri="{FF2B5EF4-FFF2-40B4-BE49-F238E27FC236}">
                <a16:creationId xmlns:a16="http://schemas.microsoft.com/office/drawing/2014/main" id="{3BB85257-358A-DFAD-B0F1-4E6174BA2942}"/>
              </a:ext>
            </a:extLst>
          </p:cNvPr>
          <p:cNvGrpSpPr/>
          <p:nvPr/>
        </p:nvGrpSpPr>
        <p:grpSpPr>
          <a:xfrm>
            <a:off x="14672305" y="-85864"/>
            <a:ext cx="3200400" cy="3177039"/>
            <a:chOff x="17068168" y="212179"/>
            <a:chExt cx="3200400" cy="3177039"/>
          </a:xfrm>
        </p:grpSpPr>
        <p:pic>
          <p:nvPicPr>
            <p:cNvPr id="21" name="Picture 20">
              <a:extLst>
                <a:ext uri="{FF2B5EF4-FFF2-40B4-BE49-F238E27FC236}">
                  <a16:creationId xmlns:a16="http://schemas.microsoft.com/office/drawing/2014/main" id="{FB06564B-0C26-94E6-5AC4-E78AF2AACFA2}"/>
                </a:ext>
              </a:extLst>
            </p:cNvPr>
            <p:cNvPicPr>
              <a:picLocks noChangeAspect="1"/>
            </p:cNvPicPr>
            <p:nvPr/>
          </p:nvPicPr>
          <p:blipFill>
            <a:blip r:embed="rId3"/>
            <a:stretch>
              <a:fillRect/>
            </a:stretch>
          </p:blipFill>
          <p:spPr>
            <a:xfrm>
              <a:off x="17068168" y="212179"/>
              <a:ext cx="3200400" cy="3177039"/>
            </a:xfrm>
            <a:prstGeom prst="rect">
              <a:avLst/>
            </a:prstGeom>
          </p:spPr>
        </p:pic>
        <p:sp>
          <p:nvSpPr>
            <p:cNvPr id="22" name="TextBox 21">
              <a:extLst>
                <a:ext uri="{FF2B5EF4-FFF2-40B4-BE49-F238E27FC236}">
                  <a16:creationId xmlns:a16="http://schemas.microsoft.com/office/drawing/2014/main" id="{874D0700-F594-204D-ECD1-06F7587087ED}"/>
                </a:ext>
              </a:extLst>
            </p:cNvPr>
            <p:cNvSpPr txBox="1"/>
            <p:nvPr/>
          </p:nvSpPr>
          <p:spPr>
            <a:xfrm>
              <a:off x="18055658" y="1485914"/>
              <a:ext cx="1948161" cy="769441"/>
            </a:xfrm>
            <a:prstGeom prst="rect">
              <a:avLst/>
            </a:prstGeom>
            <a:noFill/>
          </p:spPr>
          <p:txBody>
            <a:bodyPr wrap="square" rtlCol="0">
              <a:spAutoFit/>
            </a:bodyPr>
            <a:lstStyle/>
            <a:p>
              <a:r>
                <a:rPr lang="en-US" sz="4400" dirty="0" err="1">
                  <a:solidFill>
                    <a:srgbClr val="4DB1A9"/>
                  </a:solidFill>
                  <a:latin typeface="ADLaM Display" panose="02010000000000000000" pitchFamily="2" charset="0"/>
                  <a:ea typeface="ADLaM Display" panose="02010000000000000000" pitchFamily="2" charset="0"/>
                  <a:cs typeface="ADLaM Display" panose="02010000000000000000" pitchFamily="2" charset="0"/>
                </a:rPr>
                <a:t>1h30</a:t>
              </a:r>
              <a:endParaRPr lang="en-US" sz="4400" dirty="0">
                <a:solidFill>
                  <a:srgbClr val="4DB1A9"/>
                </a:solidFill>
                <a:latin typeface="ADLaM Display" panose="02010000000000000000" pitchFamily="2" charset="0"/>
                <a:ea typeface="ADLaM Display" panose="02010000000000000000" pitchFamily="2" charset="0"/>
                <a:cs typeface="ADLaM Display" panose="02010000000000000000" pitchFamily="2" charset="0"/>
              </a:endParaRPr>
            </a:p>
          </p:txBody>
        </p:sp>
      </p:grpSp>
      <p:sp>
        <p:nvSpPr>
          <p:cNvPr id="26" name="Slide Number Placeholder 25">
            <a:extLst>
              <a:ext uri="{FF2B5EF4-FFF2-40B4-BE49-F238E27FC236}">
                <a16:creationId xmlns:a16="http://schemas.microsoft.com/office/drawing/2014/main" id="{13B8F430-8326-E7E7-C552-EE3872103928}"/>
              </a:ext>
            </a:extLst>
          </p:cNvPr>
          <p:cNvSpPr>
            <a:spLocks noGrp="1"/>
          </p:cNvSpPr>
          <p:nvPr>
            <p:ph type="sldNum" sz="quarter" idx="12"/>
          </p:nvPr>
        </p:nvSpPr>
        <p:spPr/>
        <p:txBody>
          <a:bodyPr/>
          <a:lstStyle/>
          <a:p>
            <a:fld id="{64BE81A3-ADE1-4B8A-B1A6-4A8F0AD1777A}" type="slidenum">
              <a:rPr lang="en-GB" smtClean="0"/>
              <a:t>5</a:t>
            </a:fld>
            <a:endParaRPr lang="en-GB"/>
          </a:p>
        </p:txBody>
      </p:sp>
    </p:spTree>
    <p:extLst>
      <p:ext uri="{BB962C8B-B14F-4D97-AF65-F5344CB8AC3E}">
        <p14:creationId xmlns:p14="http://schemas.microsoft.com/office/powerpoint/2010/main" val="55806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A82486-951F-1CB6-D208-16A50D2A791B}"/>
              </a:ext>
            </a:extLst>
          </p:cNvPr>
          <p:cNvSpPr/>
          <p:nvPr/>
        </p:nvSpPr>
        <p:spPr>
          <a:xfrm>
            <a:off x="5103270" y="8965293"/>
            <a:ext cx="8081460" cy="957890"/>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2502813-2FA3-10CA-4217-A01D041884F4}"/>
              </a:ext>
            </a:extLst>
          </p:cNvPr>
          <p:cNvPicPr>
            <a:picLocks noChangeAspect="1"/>
          </p:cNvPicPr>
          <p:nvPr/>
        </p:nvPicPr>
        <p:blipFill>
          <a:blip r:embed="rId3"/>
          <a:stretch>
            <a:fillRect/>
          </a:stretch>
        </p:blipFill>
        <p:spPr>
          <a:xfrm>
            <a:off x="1804738" y="2141016"/>
            <a:ext cx="14991350" cy="2229296"/>
          </a:xfrm>
          <a:prstGeom prst="rect">
            <a:avLst/>
          </a:prstGeom>
        </p:spPr>
      </p:pic>
      <p:grpSp>
        <p:nvGrpSpPr>
          <p:cNvPr id="3" name="Group 4">
            <a:extLst>
              <a:ext uri="{FF2B5EF4-FFF2-40B4-BE49-F238E27FC236}">
                <a16:creationId xmlns:a16="http://schemas.microsoft.com/office/drawing/2014/main" id="{3AB41C7F-8A76-5FE5-DF33-22C7B95ADE9C}"/>
              </a:ext>
            </a:extLst>
          </p:cNvPr>
          <p:cNvGrpSpPr/>
          <p:nvPr/>
        </p:nvGrpSpPr>
        <p:grpSpPr>
          <a:xfrm>
            <a:off x="-609600" y="-1943100"/>
            <a:ext cx="9753600" cy="3423410"/>
            <a:chOff x="0" y="-47625"/>
            <a:chExt cx="863214"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6581"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442810" y="570773"/>
            <a:ext cx="8432089" cy="602088"/>
          </a:xfrm>
          <a:prstGeom prst="rect">
            <a:avLst/>
          </a:prstGeom>
        </p:spPr>
        <p:txBody>
          <a:bodyPr lIns="0" tIns="0" rIns="0" bIns="0" rtlCol="0" anchor="t">
            <a:spAutoFit/>
          </a:bodyPr>
          <a:lstStyle/>
          <a:p>
            <a:pPr marL="0" marR="0" lvl="0" indent="0" algn="l" defTabSz="914445" rtl="0" eaLnBrk="1" fontAlgn="auto" latinLnBrk="0" hangingPunct="1">
              <a:lnSpc>
                <a:spcPts val="452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Quand suivre ce cours ?</a:t>
            </a:r>
          </a:p>
        </p:txBody>
      </p:sp>
      <p:sp>
        <p:nvSpPr>
          <p:cNvPr id="13" name="TextBox 12">
            <a:extLst>
              <a:ext uri="{FF2B5EF4-FFF2-40B4-BE49-F238E27FC236}">
                <a16:creationId xmlns:a16="http://schemas.microsoft.com/office/drawing/2014/main" id="{32F4C175-076F-9127-6A73-7DB27798C0A3}"/>
              </a:ext>
            </a:extLst>
          </p:cNvPr>
          <p:cNvSpPr txBox="1"/>
          <p:nvPr/>
        </p:nvSpPr>
        <p:spPr>
          <a:xfrm>
            <a:off x="5103270" y="9182627"/>
            <a:ext cx="8081460" cy="5336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Congenial" panose="02000503040000020004" pitchFamily="2" charset="0"/>
                <a:ea typeface="+mn-ea"/>
                <a:cs typeface="+mn-cs"/>
              </a:rPr>
              <a:t>https://tinyurl.com/</a:t>
            </a:r>
            <a:r>
              <a:rPr kumimoji="0" lang="fr-FR" sz="2800" b="1" i="0" u="none" strike="noStrike" kern="1200" cap="none" spc="0" normalizeH="0" baseline="0" noProof="0" dirty="0" err="1">
                <a:ln>
                  <a:noFill/>
                </a:ln>
                <a:solidFill>
                  <a:schemeClr val="bg1"/>
                </a:solidFill>
                <a:effectLst/>
                <a:uLnTx/>
                <a:uFillTx/>
                <a:latin typeface="Congenial" panose="02000503040000020004" pitchFamily="2" charset="0"/>
                <a:ea typeface="+mn-ea"/>
                <a:cs typeface="+mn-cs"/>
              </a:rPr>
              <a:t>coursePAMIintro</a:t>
            </a:r>
            <a:endParaRPr kumimoji="0" lang="fr-FR" sz="2800" b="1" i="0" u="none" strike="noStrike" kern="1200" cap="none" spc="0" normalizeH="0" baseline="0" noProof="0" dirty="0">
              <a:ln>
                <a:noFill/>
              </a:ln>
              <a:solidFill>
                <a:schemeClr val="bg1"/>
              </a:solidFill>
              <a:effectLst/>
              <a:uLnTx/>
              <a:uFillTx/>
              <a:latin typeface="Congenial" panose="02000503040000020004" pitchFamily="2" charset="0"/>
              <a:ea typeface="+mn-ea"/>
              <a:cs typeface="+mn-cs"/>
            </a:endParaRPr>
          </a:p>
        </p:txBody>
      </p:sp>
      <p:sp>
        <p:nvSpPr>
          <p:cNvPr id="21" name="TextBox 20">
            <a:extLst>
              <a:ext uri="{FF2B5EF4-FFF2-40B4-BE49-F238E27FC236}">
                <a16:creationId xmlns:a16="http://schemas.microsoft.com/office/drawing/2014/main" id="{F0819B31-1A4C-E4E2-2809-5FC874398A98}"/>
              </a:ext>
            </a:extLst>
          </p:cNvPr>
          <p:cNvSpPr txBox="1"/>
          <p:nvPr/>
        </p:nvSpPr>
        <p:spPr>
          <a:xfrm>
            <a:off x="2518613" y="2677007"/>
            <a:ext cx="13280188" cy="954107"/>
          </a:xfrm>
          <a:prstGeom prst="rect">
            <a:avLst/>
          </a:prstGeom>
          <a:noFill/>
        </p:spPr>
        <p:txBody>
          <a:bodyPr wrap="square" rtlCol="0">
            <a:spAutoFit/>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Compléter</a:t>
            </a: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 au </a:t>
            </a:r>
            <a:r>
              <a:rPr kumimoji="0" lang="en-US"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préalable</a:t>
            </a: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 le cours en </a:t>
            </a:r>
            <a:r>
              <a:rPr kumimoji="0" lang="en-US"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ligne</a:t>
            </a: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 du GTFCC </a:t>
            </a:r>
          </a:p>
          <a:p>
            <a:pPr marL="0" marR="0" lvl="0" indent="0" algn="ctr" defTabSz="1371669" rtl="0" eaLnBrk="1" fontAlgn="auto" latinLnBrk="0" hangingPunct="1">
              <a:lnSpc>
                <a:spcPct val="100000"/>
              </a:lnSpc>
              <a:spcBef>
                <a:spcPts val="0"/>
              </a:spcBef>
              <a:spcAft>
                <a:spcPts val="0"/>
              </a:spcAft>
              <a:buClrTx/>
              <a:buSzTx/>
              <a:buFontTx/>
              <a:buNone/>
              <a:tabLst/>
              <a:defRPr/>
            </a:pPr>
            <a:r>
              <a:rPr lang="en-US" sz="28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‘I</a:t>
            </a: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dentification des PAMIs’</a:t>
            </a:r>
            <a:endPar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pic>
        <p:nvPicPr>
          <p:cNvPr id="7" name="Picture 6" descr="A person and person looking at a tablet&#10;&#10;AI-generated content may be incorrect.">
            <a:extLst>
              <a:ext uri="{FF2B5EF4-FFF2-40B4-BE49-F238E27FC236}">
                <a16:creationId xmlns:a16="http://schemas.microsoft.com/office/drawing/2014/main" id="{E445160B-C56A-6F4E-B9DB-281E72421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270" y="4167104"/>
            <a:ext cx="8081460" cy="4545821"/>
          </a:xfrm>
          <a:prstGeom prst="rect">
            <a:avLst/>
          </a:prstGeom>
        </p:spPr>
      </p:pic>
      <p:sp>
        <p:nvSpPr>
          <p:cNvPr id="10" name="Slide Number Placeholder 9">
            <a:extLst>
              <a:ext uri="{FF2B5EF4-FFF2-40B4-BE49-F238E27FC236}">
                <a16:creationId xmlns:a16="http://schemas.microsoft.com/office/drawing/2014/main" id="{0907E51A-A006-5B47-E1F0-E8B93107493B}"/>
              </a:ext>
            </a:extLst>
          </p:cNvPr>
          <p:cNvSpPr>
            <a:spLocks noGrp="1"/>
          </p:cNvSpPr>
          <p:nvPr>
            <p:ph type="sldNum" sz="quarter" idx="7"/>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AB41C7F-8A76-5FE5-DF33-22C7B95ADE9C}"/>
              </a:ext>
            </a:extLst>
          </p:cNvPr>
          <p:cNvGrpSpPr/>
          <p:nvPr/>
        </p:nvGrpSpPr>
        <p:grpSpPr>
          <a:xfrm>
            <a:off x="-1031132" y="-2019300"/>
            <a:ext cx="10752648" cy="3423410"/>
            <a:chOff x="0" y="-47625"/>
            <a:chExt cx="863214"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6581"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563124" y="501807"/>
            <a:ext cx="9046097" cy="588110"/>
          </a:xfrm>
          <a:prstGeom prst="rect">
            <a:avLst/>
          </a:prstGeom>
        </p:spPr>
        <p:txBody>
          <a:bodyPr wrap="square" lIns="0" tIns="0" rIns="0" bIns="0" rtlCol="0" anchor="t">
            <a:spAutoFit/>
          </a:bodyPr>
          <a:lstStyle/>
          <a:p>
            <a:pPr marL="0" marR="0" lvl="0" indent="0" algn="l" defTabSz="914445" rtl="0" eaLnBrk="1" fontAlgn="auto" latinLnBrk="0" hangingPunct="1">
              <a:lnSpc>
                <a:spcPts val="452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DLaM Display" panose="02010000000000000000" pitchFamily="2" charset="0"/>
                <a:cs typeface="Cavolini" panose="03000502040302020204" pitchFamily="66" charset="0"/>
                <a:sym typeface="Atkinson Hyperlegible Bold"/>
              </a:rPr>
              <a:t>Comment </a:t>
            </a:r>
            <a:r>
              <a:rPr kumimoji="0" lang="en-US" sz="4400" b="1" i="0" u="none" strike="noStrike" kern="1200" cap="none" spc="0" normalizeH="0" baseline="0" noProof="0" dirty="0" err="1">
                <a:ln>
                  <a:noFill/>
                </a:ln>
                <a:solidFill>
                  <a:srgbClr val="FFFFFF"/>
                </a:solidFill>
                <a:effectLst/>
                <a:uLnTx/>
                <a:uFillTx/>
                <a:latin typeface="Cavolini" panose="03000502040302020204" pitchFamily="66" charset="0"/>
                <a:ea typeface="ADLaM Display" panose="02010000000000000000" pitchFamily="2" charset="0"/>
                <a:cs typeface="Cavolini" panose="03000502040302020204" pitchFamily="66" charset="0"/>
                <a:sym typeface="Atkinson Hyperlegible Bold"/>
              </a:rPr>
              <a:t>suivre</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DLaM Display" panose="02010000000000000000" pitchFamily="2" charset="0"/>
                <a:cs typeface="Cavolini" panose="03000502040302020204" pitchFamily="66" charset="0"/>
                <a:sym typeface="Atkinson Hyperlegible Bold"/>
              </a:rPr>
              <a:t> </a:t>
            </a:r>
            <a:r>
              <a:rPr kumimoji="0" lang="en-US" sz="4400" b="1" i="0" u="none" strike="noStrike" kern="1200" cap="none" spc="0" normalizeH="0" baseline="0" noProof="0" dirty="0" err="1">
                <a:ln>
                  <a:noFill/>
                </a:ln>
                <a:solidFill>
                  <a:srgbClr val="FFFFFF"/>
                </a:solidFill>
                <a:effectLst/>
                <a:uLnTx/>
                <a:uFillTx/>
                <a:latin typeface="Cavolini" panose="03000502040302020204" pitchFamily="66" charset="0"/>
                <a:ea typeface="ADLaM Display" panose="02010000000000000000" pitchFamily="2" charset="0"/>
                <a:cs typeface="Cavolini" panose="03000502040302020204" pitchFamily="66" charset="0"/>
                <a:sym typeface="Atkinson Hyperlegible Bold"/>
              </a:rPr>
              <a:t>ce</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DLaM Display" panose="02010000000000000000" pitchFamily="2" charset="0"/>
                <a:cs typeface="Cavolini" panose="03000502040302020204" pitchFamily="66" charset="0"/>
                <a:sym typeface="Atkinson Hyperlegible Bold"/>
              </a:rPr>
              <a:t> cours ?</a:t>
            </a:r>
          </a:p>
        </p:txBody>
      </p:sp>
      <p:sp>
        <p:nvSpPr>
          <p:cNvPr id="9" name="Rectangle: Rounded Corners 8">
            <a:extLst>
              <a:ext uri="{FF2B5EF4-FFF2-40B4-BE49-F238E27FC236}">
                <a16:creationId xmlns:a16="http://schemas.microsoft.com/office/drawing/2014/main" id="{CC7C82B8-1554-7D85-ED93-2A37EDFCDD8B}"/>
              </a:ext>
            </a:extLst>
          </p:cNvPr>
          <p:cNvSpPr/>
          <p:nvPr/>
        </p:nvSpPr>
        <p:spPr>
          <a:xfrm>
            <a:off x="-196977" y="2933700"/>
            <a:ext cx="13723196" cy="5791200"/>
          </a:xfrm>
          <a:prstGeom prst="roundRect">
            <a:avLst/>
          </a:prstGeom>
          <a:solidFill>
            <a:srgbClr val="C5E6E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E6E5F97-C02B-FBB8-2260-E1D872D6BD6A}"/>
              </a:ext>
            </a:extLst>
          </p:cNvPr>
          <p:cNvSpPr txBox="1"/>
          <p:nvPr/>
        </p:nvSpPr>
        <p:spPr>
          <a:xfrm>
            <a:off x="1250326" y="3876874"/>
            <a:ext cx="11880458" cy="3826689"/>
          </a:xfrm>
          <a:prstGeom prst="rect">
            <a:avLst/>
          </a:prstGeom>
          <a:noFill/>
        </p:spPr>
        <p:txBody>
          <a:bodyPr wrap="square" rtlCol="0">
            <a:spAutoFit/>
          </a:bodyPr>
          <a:lstStyle/>
          <a:p>
            <a:pPr marL="457200" marR="0" lvl="0" indent="-457200" defTabSz="1371600" rtl="0" eaLnBrk="1" fontAlgn="auto" latinLnBrk="0" hangingPunct="1">
              <a:lnSpc>
                <a:spcPct val="100000"/>
              </a:lnSpc>
              <a:spcBef>
                <a:spcPts val="0"/>
              </a:spcBef>
              <a:spcAft>
                <a:spcPts val="3600"/>
              </a:spcAft>
              <a:buClrTx/>
              <a:buSzTx/>
              <a:buBlip>
                <a:blip r:embed="rId3"/>
              </a:buBlip>
              <a:tabLst/>
              <a:defRPr/>
            </a:pPr>
            <a:r>
              <a:rPr kumimoji="0" lang="en-US" sz="2800" i="0" u="none" strike="noStrike" kern="1200" cap="none" spc="0" normalizeH="0" baseline="0" noProof="0" dirty="0" err="1">
                <a:ln>
                  <a:noFill/>
                </a:ln>
                <a:solidFill>
                  <a:schemeClr val="tx1">
                    <a:lumMod val="95000"/>
                    <a:lumOff val="5000"/>
                  </a:schemeClr>
                </a:solidFill>
                <a:effectLst/>
                <a:uLnTx/>
                <a:uFillTx/>
                <a:latin typeface="ADLaM Display" panose="02010000000000000000" pitchFamily="2" charset="0"/>
                <a:ea typeface="ADLaM Display" panose="02010000000000000000" pitchFamily="2" charset="0"/>
                <a:cs typeface="ADLaM Display" panose="02010000000000000000" pitchFamily="2" charset="0"/>
              </a:rPr>
              <a:t>Suivez </a:t>
            </a:r>
            <a:r>
              <a:rPr kumimoji="0" lang="en-US" sz="2800" i="0" u="none" strike="noStrike" kern="1200" cap="none" spc="0" normalizeH="0" baseline="0" noProof="0" dirty="0">
                <a:ln>
                  <a:noFill/>
                </a:ln>
                <a:solidFill>
                  <a:schemeClr val="tx1">
                    <a:lumMod val="95000"/>
                    <a:lumOff val="5000"/>
                  </a:schemeClr>
                </a:solidFill>
                <a:effectLst/>
                <a:uLnTx/>
                <a:uFillTx/>
                <a:latin typeface="ADLaM Display" panose="02010000000000000000" pitchFamily="2" charset="0"/>
                <a:ea typeface="ADLaM Display" panose="02010000000000000000" pitchFamily="2" charset="0"/>
                <a:cs typeface="ADLaM Display" panose="02010000000000000000" pitchFamily="2" charset="0"/>
              </a:rPr>
              <a:t>ce cours à votre rythme</a:t>
            </a:r>
            <a:endParaRPr kumimoji="0" lang="fr-FR" sz="2800" i="0" u="none" strike="noStrike" kern="1200" cap="none" spc="0" normalizeH="0" baseline="0" noProof="0" dirty="0">
              <a:ln>
                <a:noFill/>
              </a:ln>
              <a:solidFill>
                <a:schemeClr val="tx1">
                  <a:lumMod val="95000"/>
                  <a:lumOff val="5000"/>
                </a:schemeClr>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119C94"/>
              </a:solidFill>
              <a:effectLst/>
              <a:uLnTx/>
              <a:uFillTx/>
              <a:latin typeface="Atkinson Hyperlegible" panose="020B0604020202020204" charset="0"/>
              <a:ea typeface="+mn-ea"/>
              <a:cs typeface="+mn-cs"/>
            </a:endParaRPr>
          </a:p>
          <a:p>
            <a:pPr marL="914400" lvl="1" indent="-457200">
              <a:lnSpc>
                <a:spcPts val="3163"/>
              </a:lnSpc>
              <a:spcAft>
                <a:spcPts val="3000"/>
              </a:spcAft>
              <a:buClr>
                <a:srgbClr val="4DB1A9"/>
              </a:buClr>
              <a:buFont typeface="Arial" panose="020B0604020202020204" pitchFamily="34" charset="0"/>
              <a:buChar char="•"/>
            </a:pPr>
            <a:r>
              <a:rPr kumimoji="0" lang="en-GB" sz="2800" b="0" i="0" u="none" strike="noStrike" kern="1200" cap="none" spc="0" normalizeH="0" baseline="0" noProof="0" dirty="0" err="1">
                <a:ln>
                  <a:noFill/>
                </a:ln>
                <a:solidFill>
                  <a:schemeClr val="tx1">
                    <a:lumMod val="95000"/>
                    <a:lumOff val="5000"/>
                  </a:schemeClr>
                </a:solidFill>
                <a:effectLst/>
                <a:uLnTx/>
                <a:uFillTx/>
                <a:latin typeface="Atkinson Hyperlegible" panose="020B0604020202020204" charset="0"/>
              </a:rPr>
              <a:t>Vous</a:t>
            </a:r>
            <a:r>
              <a:rPr kumimoji="0" lang="en-GB" sz="2800" b="0" i="0" u="none" strike="noStrike" kern="1200" cap="none" spc="0" normalizeH="0" baseline="0" noProof="0" dirty="0">
                <a:ln>
                  <a:noFill/>
                </a:ln>
                <a:solidFill>
                  <a:schemeClr val="tx1">
                    <a:lumMod val="95000"/>
                    <a:lumOff val="5000"/>
                  </a:schemeClr>
                </a:solidFill>
                <a:effectLst/>
                <a:uLnTx/>
                <a:uFillTx/>
                <a:latin typeface="Atkinson Hyperlegible" panose="020B0604020202020204" charset="0"/>
              </a:rPr>
              <a:t> </a:t>
            </a:r>
            <a:r>
              <a:rPr kumimoji="0" lang="en-GB" sz="2800" b="0" i="0" u="none" strike="noStrike" kern="1200" cap="none" spc="0" normalizeH="0" baseline="0" noProof="0" dirty="0" err="1">
                <a:ln>
                  <a:noFill/>
                </a:ln>
                <a:solidFill>
                  <a:schemeClr val="tx1">
                    <a:lumMod val="95000"/>
                    <a:lumOff val="5000"/>
                  </a:schemeClr>
                </a:solidFill>
                <a:effectLst/>
                <a:uLnTx/>
                <a:uFillTx/>
                <a:latin typeface="Atkinson Hyperlegible" panose="020B0604020202020204" charset="0"/>
              </a:rPr>
              <a:t>pouvez</a:t>
            </a:r>
            <a:r>
              <a:rPr kumimoji="0" lang="en-GB" sz="2800" b="0" i="0" u="none" strike="noStrike" kern="1200" cap="none" spc="0" normalizeH="0" baseline="0" noProof="0" dirty="0">
                <a:ln>
                  <a:noFill/>
                </a:ln>
                <a:solidFill>
                  <a:schemeClr val="tx1">
                    <a:lumMod val="95000"/>
                    <a:lumOff val="5000"/>
                  </a:schemeClr>
                </a:solidFill>
                <a:effectLst/>
                <a:uLnTx/>
                <a:uFillTx/>
                <a:latin typeface="Atkinson Hyperlegible" panose="020B0604020202020204" charset="0"/>
              </a:rPr>
              <a:t> </a:t>
            </a:r>
            <a:r>
              <a:rPr kumimoji="0" lang="en-GB" sz="2800" b="0" i="0" u="none" strike="noStrike" kern="1200" cap="none" spc="0" normalizeH="0" baseline="0" noProof="0" dirty="0" err="1">
                <a:ln>
                  <a:noFill/>
                </a:ln>
                <a:solidFill>
                  <a:schemeClr val="tx1">
                    <a:lumMod val="95000"/>
                    <a:lumOff val="5000"/>
                  </a:schemeClr>
                </a:solidFill>
                <a:effectLst/>
                <a:uLnTx/>
                <a:uFillTx/>
                <a:latin typeface="Atkinson Hyperlegible" panose="020B0604020202020204" charset="0"/>
              </a:rPr>
              <a:t>compléter</a:t>
            </a:r>
            <a:r>
              <a:rPr kumimoji="0" lang="en-GB" sz="2800" b="0" i="0" u="none" strike="noStrike" kern="1200" cap="none" spc="0" normalizeH="0" baseline="0" noProof="0" dirty="0">
                <a:ln>
                  <a:noFill/>
                </a:ln>
                <a:solidFill>
                  <a:schemeClr val="tx1">
                    <a:lumMod val="95000"/>
                    <a:lumOff val="5000"/>
                  </a:schemeClr>
                </a:solidFill>
                <a:effectLst/>
                <a:uLnTx/>
                <a:uFillTx/>
                <a:latin typeface="Atkinson Hyperlegible" panose="020B0604020202020204" charset="0"/>
              </a:rPr>
              <a:t> </a:t>
            </a:r>
            <a:r>
              <a:rPr kumimoji="0" lang="en-GB" sz="2800" b="0" i="0" u="none" strike="noStrike" kern="1200" cap="none" spc="0" normalizeH="0" baseline="0" noProof="0" dirty="0" err="1">
                <a:ln>
                  <a:noFill/>
                </a:ln>
                <a:solidFill>
                  <a:schemeClr val="tx1">
                    <a:lumMod val="95000"/>
                    <a:lumOff val="5000"/>
                  </a:schemeClr>
                </a:solidFill>
                <a:effectLst/>
                <a:uLnTx/>
                <a:uFillTx/>
                <a:latin typeface="Atkinson Hyperlegible" panose="020B0604020202020204" charset="0"/>
              </a:rPr>
              <a:t>l'ensemble</a:t>
            </a:r>
            <a:r>
              <a:rPr kumimoji="0" lang="en-GB" sz="2800" b="0" i="0" u="none" strike="noStrike" kern="1200" cap="none" spc="0" normalizeH="0" baseline="0" noProof="0" dirty="0">
                <a:ln>
                  <a:noFill/>
                </a:ln>
                <a:solidFill>
                  <a:schemeClr val="tx1">
                    <a:lumMod val="95000"/>
                    <a:lumOff val="5000"/>
                  </a:schemeClr>
                </a:solidFill>
                <a:effectLst/>
                <a:uLnTx/>
                <a:uFillTx/>
                <a:latin typeface="Atkinson Hyperlegible" panose="020B0604020202020204" charset="0"/>
              </a:rPr>
              <a:t> du cours </a:t>
            </a:r>
            <a:r>
              <a:rPr kumimoji="0" lang="en-GB" sz="2800" b="0" i="0" u="none" strike="noStrike" kern="1200" cap="none" spc="0" normalizeH="0" baseline="0" noProof="0" dirty="0">
                <a:ln>
                  <a:noFill/>
                </a:ln>
                <a:solidFill>
                  <a:srgbClr val="009999"/>
                </a:solidFill>
                <a:effectLst/>
                <a:uLnTx/>
                <a:uFillTx/>
                <a:latin typeface="Atkinson Hyperlegible Bold" panose="020B0604020202020204" charset="0"/>
              </a:rPr>
              <a:t>en </a:t>
            </a:r>
            <a:r>
              <a:rPr kumimoji="0" lang="en-GB" sz="2800" b="0" i="0" u="none" strike="noStrike" kern="1200" cap="none" spc="0" normalizeH="0" baseline="0" noProof="0" dirty="0" err="1">
                <a:ln>
                  <a:noFill/>
                </a:ln>
                <a:solidFill>
                  <a:srgbClr val="009999"/>
                </a:solidFill>
                <a:effectLst/>
                <a:uLnTx/>
                <a:uFillTx/>
                <a:latin typeface="Atkinson Hyperlegible Bold" panose="020B0604020202020204" charset="0"/>
              </a:rPr>
              <a:t>une</a:t>
            </a:r>
            <a:r>
              <a:rPr kumimoji="0" lang="en-GB" sz="2800" b="0" i="0" u="none" strike="noStrike" kern="1200" cap="none" spc="0" normalizeH="0" baseline="0" noProof="0" dirty="0">
                <a:ln>
                  <a:noFill/>
                </a:ln>
                <a:solidFill>
                  <a:srgbClr val="009999"/>
                </a:solidFill>
                <a:effectLst/>
                <a:uLnTx/>
                <a:uFillTx/>
                <a:latin typeface="Atkinson Hyperlegible Bold" panose="020B0604020202020204" charset="0"/>
              </a:rPr>
              <a:t> </a:t>
            </a:r>
            <a:r>
              <a:rPr kumimoji="0" lang="en-GB" sz="2800" b="0" i="0" u="none" strike="noStrike" kern="1200" cap="none" spc="0" normalizeH="0" baseline="0" noProof="0" dirty="0" err="1">
                <a:ln>
                  <a:noFill/>
                </a:ln>
                <a:solidFill>
                  <a:srgbClr val="009999"/>
                </a:solidFill>
                <a:effectLst/>
                <a:uLnTx/>
                <a:uFillTx/>
                <a:latin typeface="Atkinson Hyperlegible Bold" panose="020B0604020202020204" charset="0"/>
              </a:rPr>
              <a:t>fois</a:t>
            </a:r>
            <a:r>
              <a:rPr kumimoji="0" lang="en-GB" sz="2800" b="0" i="0" u="none" strike="noStrike" kern="1200" cap="none" spc="0" normalizeH="0" baseline="0" noProof="0" dirty="0">
                <a:ln>
                  <a:noFill/>
                </a:ln>
                <a:solidFill>
                  <a:srgbClr val="009999"/>
                </a:solidFill>
                <a:effectLst/>
                <a:uLnTx/>
                <a:uFillTx/>
                <a:latin typeface="Atkinson Hyperlegible Bold" panose="020B0604020202020204" charset="0"/>
              </a:rPr>
              <a:t> </a:t>
            </a:r>
            <a:endParaRPr lang="en-GB" sz="2800" b="1" dirty="0">
              <a:solidFill>
                <a:srgbClr val="009999"/>
              </a:solidFill>
              <a:latin typeface="Atkinson Hyperlegible Bold" panose="020B0604020202020204" charset="0"/>
              <a:ea typeface="Atkinson Hyperlegible Bold"/>
              <a:cs typeface="Atkinson Hyperlegible Bold"/>
              <a:sym typeface="Atkinson Hyperlegible Bold"/>
            </a:endParaRPr>
          </a:p>
          <a:p>
            <a:pPr lvl="1">
              <a:lnSpc>
                <a:spcPts val="3163"/>
              </a:lnSpc>
              <a:spcAft>
                <a:spcPts val="3000"/>
              </a:spcAft>
            </a:pPr>
            <a:r>
              <a:rPr lang="en-GB" sz="2800" dirty="0">
                <a:latin typeface="Atkinson Hyperlegible" panose="020B0604020202020204" charset="0"/>
                <a:ea typeface="Atkinson Hyperlegible Bold"/>
                <a:cs typeface="Atkinson Hyperlegible Bold"/>
                <a:sym typeface="Atkinson Hyperlegible Bold"/>
              </a:rPr>
              <a:t>     ou</a:t>
            </a:r>
          </a:p>
          <a:p>
            <a:pPr marL="914400" lvl="1" indent="-457200">
              <a:lnSpc>
                <a:spcPts val="3163"/>
              </a:lnSpc>
              <a:spcAft>
                <a:spcPts val="600"/>
              </a:spcAft>
              <a:buClr>
                <a:srgbClr val="009999"/>
              </a:buClr>
              <a:buFont typeface="Arial" panose="020B0604020202020204" pitchFamily="34" charset="0"/>
              <a:buChar char="•"/>
              <a:defRPr/>
            </a:pPr>
            <a:r>
              <a:rPr lang="en-GB" sz="2800" dirty="0">
                <a:solidFill>
                  <a:schemeClr val="tx1">
                    <a:lumMod val="95000"/>
                    <a:lumOff val="5000"/>
                  </a:schemeClr>
                </a:solidFill>
                <a:latin typeface="Atkinson Hyperlegible" panose="020B0604020202020204" charset="0"/>
                <a:sym typeface="Atkinson Hyperlegible Bold"/>
              </a:rPr>
              <a:t> Vous pouvez suivre les différents </a:t>
            </a:r>
            <a:r>
              <a:rPr lang="en-GB" sz="2800" dirty="0">
                <a:solidFill>
                  <a:schemeClr val="tx1">
                    <a:lumMod val="95000"/>
                    <a:lumOff val="5000"/>
                  </a:schemeClr>
                </a:solidFill>
                <a:latin typeface="Atkinson Hyperlegible" panose="020B0604020202020204" charset="0"/>
              </a:rPr>
              <a:t>modules </a:t>
            </a:r>
            <a:r>
              <a:rPr lang="en-GB" sz="2800" dirty="0">
                <a:solidFill>
                  <a:srgbClr val="009999"/>
                </a:solidFill>
                <a:latin typeface="Atkinson Hyperlegible Bold" panose="020B0604020202020204" charset="0"/>
              </a:rPr>
              <a:t>à </a:t>
            </a:r>
            <a:r>
              <a:rPr lang="en-GB" sz="2800" dirty="0" err="1">
                <a:solidFill>
                  <a:srgbClr val="009999"/>
                </a:solidFill>
                <a:latin typeface="Atkinson Hyperlegible Bold" panose="020B0604020202020204" charset="0"/>
              </a:rPr>
              <a:t>différents</a:t>
            </a:r>
            <a:r>
              <a:rPr lang="en-GB" sz="2800" dirty="0">
                <a:solidFill>
                  <a:srgbClr val="009999"/>
                </a:solidFill>
                <a:latin typeface="Atkinson Hyperlegible Bold" panose="020B0604020202020204" charset="0"/>
              </a:rPr>
              <a:t> moments </a:t>
            </a:r>
            <a:r>
              <a:rPr lang="en-GB" sz="2800" dirty="0">
                <a:solidFill>
                  <a:schemeClr val="tx1">
                    <a:lumMod val="95000"/>
                    <a:lumOff val="5000"/>
                  </a:schemeClr>
                </a:solidFill>
                <a:latin typeface="Atkinson Hyperlegible" panose="020B0604020202020204" charset="0"/>
              </a:rPr>
              <a:t>au fil de </a:t>
            </a:r>
            <a:r>
              <a:rPr lang="en-GB" sz="2800" dirty="0" err="1">
                <a:solidFill>
                  <a:schemeClr val="tx1">
                    <a:lumMod val="95000"/>
                    <a:lumOff val="5000"/>
                  </a:schemeClr>
                </a:solidFill>
                <a:latin typeface="Atkinson Hyperlegible" panose="020B0604020202020204" charset="0"/>
              </a:rPr>
              <a:t>l’avancement</a:t>
            </a:r>
            <a:r>
              <a:rPr lang="en-GB" sz="2800" dirty="0">
                <a:solidFill>
                  <a:schemeClr val="tx1">
                    <a:lumMod val="95000"/>
                    <a:lumOff val="5000"/>
                  </a:schemeClr>
                </a:solidFill>
                <a:latin typeface="Atkinson Hyperlegible" panose="020B0604020202020204" charset="0"/>
              </a:rPr>
              <a:t> de </a:t>
            </a:r>
            <a:r>
              <a:rPr lang="en-GB" sz="2800" dirty="0" err="1">
                <a:solidFill>
                  <a:schemeClr val="tx1">
                    <a:lumMod val="95000"/>
                    <a:lumOff val="5000"/>
                  </a:schemeClr>
                </a:solidFill>
                <a:latin typeface="Atkinson Hyperlegible" panose="020B0604020202020204" charset="0"/>
              </a:rPr>
              <a:t>l'identification</a:t>
            </a:r>
            <a:r>
              <a:rPr lang="en-GB" sz="2800" dirty="0">
                <a:solidFill>
                  <a:schemeClr val="tx1">
                    <a:lumMod val="95000"/>
                    <a:lumOff val="5000"/>
                  </a:schemeClr>
                </a:solidFill>
                <a:latin typeface="Atkinson Hyperlegible" panose="020B0604020202020204" charset="0"/>
              </a:rPr>
              <a:t> des PAMIs dans votre pays</a:t>
            </a:r>
            <a:endParaRPr lang="en-US" sz="2800" dirty="0">
              <a:solidFill>
                <a:schemeClr val="tx1">
                  <a:lumMod val="95000"/>
                  <a:lumOff val="5000"/>
                </a:schemeClr>
              </a:solidFill>
              <a:latin typeface="Atkinson Hyperlegible" panose="020B0604020202020204" charset="0"/>
              <a:sym typeface="Atkinson Hyperlegible Bold"/>
            </a:endParaRPr>
          </a:p>
        </p:txBody>
      </p:sp>
      <p:sp>
        <p:nvSpPr>
          <p:cNvPr id="12" name="Rectangle 11">
            <a:extLst>
              <a:ext uri="{FF2B5EF4-FFF2-40B4-BE49-F238E27FC236}">
                <a16:creationId xmlns:a16="http://schemas.microsoft.com/office/drawing/2014/main" id="{BE2686E8-2780-C6D4-9B37-AE88E53EA44E}"/>
              </a:ext>
            </a:extLst>
          </p:cNvPr>
          <p:cNvSpPr/>
          <p:nvPr/>
        </p:nvSpPr>
        <p:spPr>
          <a:xfrm>
            <a:off x="-193664" y="2932041"/>
            <a:ext cx="1031864" cy="5791201"/>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28CF51B8-8F32-7935-D5E3-5B75F1ACEC61}"/>
              </a:ext>
            </a:extLst>
          </p:cNvPr>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2321042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717959A1-52EF-A33C-AE82-458F0395A1A7}"/>
              </a:ext>
            </a:extLst>
          </p:cNvPr>
          <p:cNvGrpSpPr/>
          <p:nvPr/>
        </p:nvGrpSpPr>
        <p:grpSpPr>
          <a:xfrm>
            <a:off x="-852855" y="-2019300"/>
            <a:ext cx="10838103" cy="3423411"/>
            <a:chOff x="0" y="-47625"/>
            <a:chExt cx="1033752"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33752"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842741" y="486913"/>
            <a:ext cx="14855754" cy="588110"/>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lang="fr-FR"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P</a:t>
            </a: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réparez-vous pour ce cours</a:t>
            </a:r>
            <a:endPar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endParaRPr>
          </a:p>
        </p:txBody>
      </p:sp>
      <p:grpSp>
        <p:nvGrpSpPr>
          <p:cNvPr id="12" name="Group 11">
            <a:extLst>
              <a:ext uri="{FF2B5EF4-FFF2-40B4-BE49-F238E27FC236}">
                <a16:creationId xmlns:a16="http://schemas.microsoft.com/office/drawing/2014/main" id="{9D1CCC81-2C9E-3B92-1AD2-E999F259DB0D}"/>
              </a:ext>
            </a:extLst>
          </p:cNvPr>
          <p:cNvGrpSpPr/>
          <p:nvPr/>
        </p:nvGrpSpPr>
        <p:grpSpPr>
          <a:xfrm>
            <a:off x="831334" y="3821492"/>
            <a:ext cx="3153963" cy="4778675"/>
            <a:chOff x="831334" y="3821492"/>
            <a:chExt cx="3153963" cy="4778675"/>
          </a:xfrm>
        </p:grpSpPr>
        <p:sp>
          <p:nvSpPr>
            <p:cNvPr id="24" name="TextBox 23">
              <a:extLst>
                <a:ext uri="{FF2B5EF4-FFF2-40B4-BE49-F238E27FC236}">
                  <a16:creationId xmlns:a16="http://schemas.microsoft.com/office/drawing/2014/main" id="{5BCF69B1-6338-B9A2-30DB-88E28B46202B}"/>
                </a:ext>
              </a:extLst>
            </p:cNvPr>
            <p:cNvSpPr txBox="1"/>
            <p:nvPr/>
          </p:nvSpPr>
          <p:spPr>
            <a:xfrm>
              <a:off x="831334" y="3821492"/>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err="1">
                  <a:ln>
                    <a:noFill/>
                  </a:ln>
                  <a:solidFill>
                    <a:prstClr val="white"/>
                  </a:solidFill>
                  <a:effectLst/>
                  <a:uLnTx/>
                  <a:uFillTx/>
                  <a:latin typeface="Atkinson Hyperlegible Bold" panose="020B0604020202020204" charset="0"/>
                  <a:ea typeface="+mn-ea"/>
                  <a:cs typeface="+mn-cs"/>
                </a:rPr>
                <a:t>Méthode </a:t>
              </a:r>
              <a:r>
                <a:rPr kumimoji="0" lang="fr-FR" sz="2600" b="0" i="0" u="none" strike="noStrike" kern="1200" cap="none" spc="0" normalizeH="0" baseline="0" noProof="0" dirty="0">
                  <a:ln>
                    <a:noFill/>
                  </a:ln>
                  <a:solidFill>
                    <a:prstClr val="white"/>
                  </a:solidFill>
                  <a:effectLst/>
                  <a:uLnTx/>
                  <a:uFillTx/>
                  <a:latin typeface="Atkinson Hyperlegible Bold" panose="020B0604020202020204" charset="0"/>
                  <a:ea typeface="+mn-ea"/>
                  <a:cs typeface="+mn-cs"/>
                </a:rPr>
                <a:t>GTFCC</a:t>
              </a:r>
              <a:endParaRPr kumimoji="0" lang="en-US" sz="2600" b="0" i="0" u="none" strike="noStrike" kern="1200" cap="none" spc="0" normalizeH="0" baseline="0" noProof="0" dirty="0">
                <a:ln>
                  <a:noFill/>
                </a:ln>
                <a:solidFill>
                  <a:prstClr val="white"/>
                </a:solidFill>
                <a:effectLst/>
                <a:uLnTx/>
                <a:uFillTx/>
                <a:latin typeface="Atkinson Hyperlegible Bold" panose="020B0604020202020204" charset="0"/>
                <a:ea typeface="+mn-ea"/>
                <a:cs typeface="+mn-cs"/>
              </a:endParaRPr>
            </a:p>
          </p:txBody>
        </p:sp>
        <p:pic>
          <p:nvPicPr>
            <p:cNvPr id="16" name="Picture 15">
              <a:extLst>
                <a:ext uri="{FF2B5EF4-FFF2-40B4-BE49-F238E27FC236}">
                  <a16:creationId xmlns:a16="http://schemas.microsoft.com/office/drawing/2014/main" id="{20E0BF41-59C9-8A48-C2E2-91B6CB779D9A}"/>
                </a:ext>
              </a:extLst>
            </p:cNvPr>
            <p:cNvPicPr>
              <a:picLocks noChangeAspect="1"/>
            </p:cNvPicPr>
            <p:nvPr/>
          </p:nvPicPr>
          <p:blipFill>
            <a:blip r:embed="rId3"/>
            <a:stretch>
              <a:fillRect/>
            </a:stretch>
          </p:blipFill>
          <p:spPr>
            <a:xfrm>
              <a:off x="876337" y="4764757"/>
              <a:ext cx="3108960" cy="3835410"/>
            </a:xfrm>
            <a:prstGeom prst="rect">
              <a:avLst/>
            </a:prstGeom>
          </p:spPr>
        </p:pic>
      </p:grpSp>
      <p:grpSp>
        <p:nvGrpSpPr>
          <p:cNvPr id="13" name="Group 12">
            <a:extLst>
              <a:ext uri="{FF2B5EF4-FFF2-40B4-BE49-F238E27FC236}">
                <a16:creationId xmlns:a16="http://schemas.microsoft.com/office/drawing/2014/main" id="{E5933B12-8D98-0548-46FA-45C9B1CB5310}"/>
              </a:ext>
            </a:extLst>
          </p:cNvPr>
          <p:cNvGrpSpPr/>
          <p:nvPr/>
        </p:nvGrpSpPr>
        <p:grpSpPr>
          <a:xfrm>
            <a:off x="4285244" y="3824128"/>
            <a:ext cx="3116945" cy="3122329"/>
            <a:chOff x="4285244" y="3824128"/>
            <a:chExt cx="3116945" cy="3122329"/>
          </a:xfrm>
        </p:grpSpPr>
        <p:sp>
          <p:nvSpPr>
            <p:cNvPr id="25" name="TextBox 24">
              <a:extLst>
                <a:ext uri="{FF2B5EF4-FFF2-40B4-BE49-F238E27FC236}">
                  <a16:creationId xmlns:a16="http://schemas.microsoft.com/office/drawing/2014/main" id="{40BC201D-4B69-A051-F0AF-C3929E98D8B3}"/>
                </a:ext>
              </a:extLst>
            </p:cNvPr>
            <p:cNvSpPr txBox="1"/>
            <p:nvPr/>
          </p:nvSpPr>
          <p:spPr>
            <a:xfrm>
              <a:off x="4285244" y="3824128"/>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err="1">
                  <a:ln>
                    <a:noFill/>
                  </a:ln>
                  <a:solidFill>
                    <a:prstClr val="white"/>
                  </a:solidFill>
                  <a:effectLst/>
                  <a:uLnTx/>
                  <a:uFillTx/>
                  <a:latin typeface="Atkinson Hyperlegible Bold" panose="020B0604020202020204" charset="0"/>
                  <a:ea typeface="+mn-ea"/>
                  <a:cs typeface="+mn-cs"/>
                </a:rPr>
                <a:t>Outil </a:t>
              </a:r>
              <a:r>
                <a:rPr kumimoji="0" lang="fr-FR" sz="2600" b="0" i="0" u="none" strike="noStrike" kern="1200" cap="none" spc="0" normalizeH="0" baseline="0" noProof="0" dirty="0">
                  <a:ln>
                    <a:noFill/>
                  </a:ln>
                  <a:solidFill>
                    <a:prstClr val="white"/>
                  </a:solidFill>
                  <a:effectLst/>
                  <a:uLnTx/>
                  <a:uFillTx/>
                  <a:latin typeface="Atkinson Hyperlegible Bold" panose="020B0604020202020204" charset="0"/>
                  <a:ea typeface="+mn-ea"/>
                  <a:cs typeface="+mn-cs"/>
                </a:rPr>
                <a:t>PAMI Excel</a:t>
              </a:r>
              <a:endParaRPr kumimoji="0" lang="en-US" sz="2600" b="0" i="0" u="none" strike="noStrike" kern="1200" cap="none" spc="0" normalizeH="0" baseline="0" noProof="0" dirty="0">
                <a:ln>
                  <a:noFill/>
                </a:ln>
                <a:solidFill>
                  <a:prstClr val="white"/>
                </a:solidFill>
                <a:effectLst/>
                <a:uLnTx/>
                <a:uFillTx/>
                <a:latin typeface="Atkinson Hyperlegible Bold" panose="020B0604020202020204" charset="0"/>
                <a:ea typeface="+mn-ea"/>
                <a:cs typeface="+mn-cs"/>
              </a:endParaRPr>
            </a:p>
          </p:txBody>
        </p:sp>
        <p:pic>
          <p:nvPicPr>
            <p:cNvPr id="20" name="Picture 19">
              <a:extLst>
                <a:ext uri="{FF2B5EF4-FFF2-40B4-BE49-F238E27FC236}">
                  <a16:creationId xmlns:a16="http://schemas.microsoft.com/office/drawing/2014/main" id="{D05FF367-83DD-20A5-3F6E-6ABE9A2304BA}"/>
                </a:ext>
              </a:extLst>
            </p:cNvPr>
            <p:cNvPicPr>
              <a:picLocks noChangeAspect="1"/>
            </p:cNvPicPr>
            <p:nvPr/>
          </p:nvPicPr>
          <p:blipFill>
            <a:blip r:embed="rId4"/>
            <a:stretch>
              <a:fillRect/>
            </a:stretch>
          </p:blipFill>
          <p:spPr>
            <a:xfrm>
              <a:off x="4293229" y="4902720"/>
              <a:ext cx="3108960" cy="2043737"/>
            </a:xfrm>
            <a:prstGeom prst="rect">
              <a:avLst/>
            </a:prstGeom>
          </p:spPr>
        </p:pic>
      </p:grpSp>
      <p:grpSp>
        <p:nvGrpSpPr>
          <p:cNvPr id="14" name="Group 13">
            <a:extLst>
              <a:ext uri="{FF2B5EF4-FFF2-40B4-BE49-F238E27FC236}">
                <a16:creationId xmlns:a16="http://schemas.microsoft.com/office/drawing/2014/main" id="{EC71C5DC-FF74-A4F0-FF18-7FE14D9232E9}"/>
              </a:ext>
            </a:extLst>
          </p:cNvPr>
          <p:cNvGrpSpPr/>
          <p:nvPr/>
        </p:nvGrpSpPr>
        <p:grpSpPr>
          <a:xfrm>
            <a:off x="7619809" y="3831294"/>
            <a:ext cx="3199272" cy="4548345"/>
            <a:chOff x="7619809" y="3831294"/>
            <a:chExt cx="3199272" cy="4548345"/>
          </a:xfrm>
        </p:grpSpPr>
        <p:sp>
          <p:nvSpPr>
            <p:cNvPr id="26" name="TextBox 25">
              <a:extLst>
                <a:ext uri="{FF2B5EF4-FFF2-40B4-BE49-F238E27FC236}">
                  <a16:creationId xmlns:a16="http://schemas.microsoft.com/office/drawing/2014/main" id="{81E8968D-CBC0-F4A5-0C28-7A6B284AB626}"/>
                </a:ext>
              </a:extLst>
            </p:cNvPr>
            <p:cNvSpPr txBox="1"/>
            <p:nvPr/>
          </p:nvSpPr>
          <p:spPr>
            <a:xfrm>
              <a:off x="7619809" y="3831294"/>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white"/>
                  </a:solidFill>
                  <a:effectLst/>
                  <a:uLnTx/>
                  <a:uFillTx/>
                  <a:latin typeface="Atkinson Hyperlegible Bold" panose="020B0604020202020204" charset="0"/>
                  <a:ea typeface="+mn-ea"/>
                  <a:cs typeface="+mn-cs"/>
                </a:rPr>
                <a:t>Guide utilisateur</a:t>
              </a:r>
              <a:endParaRPr kumimoji="0" lang="en-US" sz="2600" b="0" i="0" u="none" strike="noStrike" kern="1200" cap="none" spc="0" normalizeH="0" baseline="0" noProof="0" dirty="0">
                <a:ln>
                  <a:noFill/>
                </a:ln>
                <a:solidFill>
                  <a:prstClr val="white"/>
                </a:solidFill>
                <a:effectLst/>
                <a:uLnTx/>
                <a:uFillTx/>
                <a:latin typeface="Atkinson Hyperlegible Bold" panose="020B0604020202020204" charset="0"/>
                <a:ea typeface="+mn-ea"/>
                <a:cs typeface="+mn-cs"/>
              </a:endParaRPr>
            </a:p>
          </p:txBody>
        </p:sp>
        <p:pic>
          <p:nvPicPr>
            <p:cNvPr id="35" name="Picture 34">
              <a:extLst>
                <a:ext uri="{FF2B5EF4-FFF2-40B4-BE49-F238E27FC236}">
                  <a16:creationId xmlns:a16="http://schemas.microsoft.com/office/drawing/2014/main" id="{ED9BAEEE-F479-1D1E-8217-BAA2434DB3D3}"/>
                </a:ext>
              </a:extLst>
            </p:cNvPr>
            <p:cNvPicPr>
              <a:picLocks noChangeAspect="1"/>
            </p:cNvPicPr>
            <p:nvPr/>
          </p:nvPicPr>
          <p:blipFill>
            <a:blip r:embed="rId5"/>
            <a:stretch>
              <a:fillRect/>
            </a:stretch>
          </p:blipFill>
          <p:spPr>
            <a:xfrm>
              <a:off x="7710121" y="4762752"/>
              <a:ext cx="3108960" cy="3616887"/>
            </a:xfrm>
            <a:prstGeom prst="rect">
              <a:avLst/>
            </a:prstGeom>
          </p:spPr>
        </p:pic>
      </p:grpSp>
      <p:grpSp>
        <p:nvGrpSpPr>
          <p:cNvPr id="15" name="Group 14">
            <a:extLst>
              <a:ext uri="{FF2B5EF4-FFF2-40B4-BE49-F238E27FC236}">
                <a16:creationId xmlns:a16="http://schemas.microsoft.com/office/drawing/2014/main" id="{65CAC77D-D7FD-21A5-D13D-AD28EC0AD84B}"/>
              </a:ext>
            </a:extLst>
          </p:cNvPr>
          <p:cNvGrpSpPr/>
          <p:nvPr/>
        </p:nvGrpSpPr>
        <p:grpSpPr>
          <a:xfrm>
            <a:off x="11014662" y="3841061"/>
            <a:ext cx="3108960" cy="3292932"/>
            <a:chOff x="11014662" y="3841061"/>
            <a:chExt cx="3108960" cy="3292932"/>
          </a:xfrm>
        </p:grpSpPr>
        <p:sp>
          <p:nvSpPr>
            <p:cNvPr id="28" name="TextBox 27">
              <a:extLst>
                <a:ext uri="{FF2B5EF4-FFF2-40B4-BE49-F238E27FC236}">
                  <a16:creationId xmlns:a16="http://schemas.microsoft.com/office/drawing/2014/main" id="{5592B551-6FC1-FFF7-788E-FCCE255B64BB}"/>
                </a:ext>
              </a:extLst>
            </p:cNvPr>
            <p:cNvSpPr txBox="1"/>
            <p:nvPr/>
          </p:nvSpPr>
          <p:spPr>
            <a:xfrm>
              <a:off x="11014662" y="3841061"/>
              <a:ext cx="3108960" cy="461665"/>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tkinson Hyperlegible Bold" panose="020B0604020202020204" charset="0"/>
                  <a:ea typeface="+mn-ea"/>
                  <a:cs typeface="+mn-cs"/>
                </a:rPr>
                <a:t>Modèle de données</a:t>
              </a:r>
              <a:endParaRPr kumimoji="0" lang="en-US" sz="2400" b="0" i="0" u="none" strike="noStrike" kern="1200" cap="none" spc="0" normalizeH="0" baseline="0" noProof="0" dirty="0">
                <a:ln>
                  <a:noFill/>
                </a:ln>
                <a:solidFill>
                  <a:prstClr val="white"/>
                </a:solidFill>
                <a:effectLst/>
                <a:uLnTx/>
                <a:uFillTx/>
                <a:latin typeface="Atkinson Hyperlegible Bold" panose="020B0604020202020204" charset="0"/>
                <a:ea typeface="+mn-ea"/>
                <a:cs typeface="+mn-cs"/>
              </a:endParaRPr>
            </a:p>
          </p:txBody>
        </p:sp>
        <p:pic>
          <p:nvPicPr>
            <p:cNvPr id="37" name="Picture 36">
              <a:extLst>
                <a:ext uri="{FF2B5EF4-FFF2-40B4-BE49-F238E27FC236}">
                  <a16:creationId xmlns:a16="http://schemas.microsoft.com/office/drawing/2014/main" id="{1B579E5D-69E5-BDA2-12CC-17475FF63547}"/>
                </a:ext>
              </a:extLst>
            </p:cNvPr>
            <p:cNvPicPr>
              <a:picLocks noChangeAspect="1"/>
            </p:cNvPicPr>
            <p:nvPr/>
          </p:nvPicPr>
          <p:blipFill>
            <a:blip r:embed="rId6"/>
            <a:stretch>
              <a:fillRect/>
            </a:stretch>
          </p:blipFill>
          <p:spPr>
            <a:xfrm>
              <a:off x="11014662" y="4762752"/>
              <a:ext cx="3108960" cy="2371241"/>
            </a:xfrm>
            <a:prstGeom prst="rect">
              <a:avLst/>
            </a:prstGeom>
          </p:spPr>
        </p:pic>
      </p:grpSp>
      <p:grpSp>
        <p:nvGrpSpPr>
          <p:cNvPr id="17" name="Group 16">
            <a:extLst>
              <a:ext uri="{FF2B5EF4-FFF2-40B4-BE49-F238E27FC236}">
                <a16:creationId xmlns:a16="http://schemas.microsoft.com/office/drawing/2014/main" id="{AE989F8F-1395-F725-5445-FE0592F97C07}"/>
              </a:ext>
            </a:extLst>
          </p:cNvPr>
          <p:cNvGrpSpPr/>
          <p:nvPr/>
        </p:nvGrpSpPr>
        <p:grpSpPr>
          <a:xfrm>
            <a:off x="14409515" y="3821492"/>
            <a:ext cx="3119178" cy="4295858"/>
            <a:chOff x="14409515" y="3821492"/>
            <a:chExt cx="3119178" cy="4295858"/>
          </a:xfrm>
        </p:grpSpPr>
        <p:sp>
          <p:nvSpPr>
            <p:cNvPr id="27" name="TextBox 26">
              <a:extLst>
                <a:ext uri="{FF2B5EF4-FFF2-40B4-BE49-F238E27FC236}">
                  <a16:creationId xmlns:a16="http://schemas.microsoft.com/office/drawing/2014/main" id="{72CC9853-2A13-B34D-C0F5-6BDD200D0E0F}"/>
                </a:ext>
              </a:extLst>
            </p:cNvPr>
            <p:cNvSpPr txBox="1"/>
            <p:nvPr/>
          </p:nvSpPr>
          <p:spPr>
            <a:xfrm>
              <a:off x="14409515" y="3821492"/>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white"/>
                  </a:solidFill>
                  <a:effectLst/>
                  <a:uLnTx/>
                  <a:uFillTx/>
                  <a:latin typeface="Atkinson Hyperlegible Bold" panose="020B0604020202020204" charset="0"/>
                  <a:ea typeface="+mn-ea"/>
                  <a:cs typeface="+mn-cs"/>
                </a:rPr>
                <a:t>Modèle de rapport</a:t>
              </a:r>
              <a:endParaRPr kumimoji="0" lang="en-US" sz="2600" b="0" i="0" u="none" strike="noStrike" kern="1200" cap="none" spc="0" normalizeH="0" baseline="0" noProof="0" dirty="0">
                <a:ln>
                  <a:noFill/>
                </a:ln>
                <a:solidFill>
                  <a:prstClr val="white"/>
                </a:solidFill>
                <a:effectLst/>
                <a:uLnTx/>
                <a:uFillTx/>
                <a:latin typeface="Atkinson Hyperlegible Bold" panose="020B0604020202020204" charset="0"/>
                <a:ea typeface="+mn-ea"/>
                <a:cs typeface="+mn-cs"/>
              </a:endParaRPr>
            </a:p>
          </p:txBody>
        </p:sp>
        <p:pic>
          <p:nvPicPr>
            <p:cNvPr id="39" name="Picture 38">
              <a:extLst>
                <a:ext uri="{FF2B5EF4-FFF2-40B4-BE49-F238E27FC236}">
                  <a16:creationId xmlns:a16="http://schemas.microsoft.com/office/drawing/2014/main" id="{415F1B75-367D-265D-B1CD-63B0B55E0C2B}"/>
                </a:ext>
              </a:extLst>
            </p:cNvPr>
            <p:cNvPicPr>
              <a:picLocks noChangeAspect="1"/>
            </p:cNvPicPr>
            <p:nvPr/>
          </p:nvPicPr>
          <p:blipFill>
            <a:blip r:embed="rId7"/>
            <a:stretch>
              <a:fillRect/>
            </a:stretch>
          </p:blipFill>
          <p:spPr>
            <a:xfrm>
              <a:off x="14419733" y="4635962"/>
              <a:ext cx="3108960" cy="3481388"/>
            </a:xfrm>
            <a:prstGeom prst="rect">
              <a:avLst/>
            </a:prstGeom>
          </p:spPr>
        </p:pic>
      </p:grpSp>
      <p:grpSp>
        <p:nvGrpSpPr>
          <p:cNvPr id="18" name="Group 17">
            <a:extLst>
              <a:ext uri="{FF2B5EF4-FFF2-40B4-BE49-F238E27FC236}">
                <a16:creationId xmlns:a16="http://schemas.microsoft.com/office/drawing/2014/main" id="{CA995E0B-ADC9-5F20-9E52-202CDFFFB204}"/>
              </a:ext>
            </a:extLst>
          </p:cNvPr>
          <p:cNvGrpSpPr/>
          <p:nvPr/>
        </p:nvGrpSpPr>
        <p:grpSpPr>
          <a:xfrm>
            <a:off x="1524000" y="7722231"/>
            <a:ext cx="15657589" cy="2147944"/>
            <a:chOff x="1524000" y="7722231"/>
            <a:chExt cx="15657589" cy="2147944"/>
          </a:xfrm>
        </p:grpSpPr>
        <p:pic>
          <p:nvPicPr>
            <p:cNvPr id="41" name="Picture 40">
              <a:extLst>
                <a:ext uri="{FF2B5EF4-FFF2-40B4-BE49-F238E27FC236}">
                  <a16:creationId xmlns:a16="http://schemas.microsoft.com/office/drawing/2014/main" id="{3FD4E9FB-2649-BD9C-CD8A-A0114111078E}"/>
                </a:ext>
              </a:extLst>
            </p:cNvPr>
            <p:cNvPicPr>
              <a:picLocks noChangeAspect="1"/>
            </p:cNvPicPr>
            <p:nvPr/>
          </p:nvPicPr>
          <p:blipFill>
            <a:blip r:embed="rId8"/>
            <a:stretch>
              <a:fillRect/>
            </a:stretch>
          </p:blipFill>
          <p:spPr>
            <a:xfrm>
              <a:off x="1524000" y="7783705"/>
              <a:ext cx="2075938" cy="2016382"/>
            </a:xfrm>
            <a:prstGeom prst="rect">
              <a:avLst/>
            </a:prstGeom>
          </p:spPr>
        </p:pic>
        <p:pic>
          <p:nvPicPr>
            <p:cNvPr id="45" name="Picture 44">
              <a:extLst>
                <a:ext uri="{FF2B5EF4-FFF2-40B4-BE49-F238E27FC236}">
                  <a16:creationId xmlns:a16="http://schemas.microsoft.com/office/drawing/2014/main" id="{86958919-3EBC-6727-E5F0-FF064000EF49}"/>
                </a:ext>
              </a:extLst>
            </p:cNvPr>
            <p:cNvPicPr>
              <a:picLocks noChangeAspect="1"/>
            </p:cNvPicPr>
            <p:nvPr/>
          </p:nvPicPr>
          <p:blipFill>
            <a:blip r:embed="rId9"/>
            <a:stretch>
              <a:fillRect/>
            </a:stretch>
          </p:blipFill>
          <p:spPr>
            <a:xfrm>
              <a:off x="8270618" y="7828269"/>
              <a:ext cx="2016382" cy="2041906"/>
            </a:xfrm>
            <a:prstGeom prst="rect">
              <a:avLst/>
            </a:prstGeom>
          </p:spPr>
        </p:pic>
        <p:pic>
          <p:nvPicPr>
            <p:cNvPr id="47" name="Picture 46">
              <a:extLst>
                <a:ext uri="{FF2B5EF4-FFF2-40B4-BE49-F238E27FC236}">
                  <a16:creationId xmlns:a16="http://schemas.microsoft.com/office/drawing/2014/main" id="{59BC74F2-729B-26D9-9425-579F9E1A4E3F}"/>
                </a:ext>
              </a:extLst>
            </p:cNvPr>
            <p:cNvPicPr>
              <a:picLocks noChangeAspect="1"/>
            </p:cNvPicPr>
            <p:nvPr/>
          </p:nvPicPr>
          <p:blipFill>
            <a:blip r:embed="rId10"/>
            <a:stretch>
              <a:fillRect/>
            </a:stretch>
          </p:blipFill>
          <p:spPr>
            <a:xfrm>
              <a:off x="11661518" y="7749528"/>
              <a:ext cx="2016382" cy="2050558"/>
            </a:xfrm>
            <a:prstGeom prst="rect">
              <a:avLst/>
            </a:prstGeom>
          </p:spPr>
        </p:pic>
        <p:pic>
          <p:nvPicPr>
            <p:cNvPr id="49" name="Picture 48">
              <a:extLst>
                <a:ext uri="{FF2B5EF4-FFF2-40B4-BE49-F238E27FC236}">
                  <a16:creationId xmlns:a16="http://schemas.microsoft.com/office/drawing/2014/main" id="{6CA72E7F-2C25-A6A0-5753-9A4DF68EAE10}"/>
                </a:ext>
              </a:extLst>
            </p:cNvPr>
            <p:cNvPicPr>
              <a:picLocks noChangeAspect="1"/>
            </p:cNvPicPr>
            <p:nvPr/>
          </p:nvPicPr>
          <p:blipFill>
            <a:blip r:embed="rId11"/>
            <a:stretch>
              <a:fillRect/>
            </a:stretch>
          </p:blipFill>
          <p:spPr>
            <a:xfrm>
              <a:off x="15165207" y="7722231"/>
              <a:ext cx="2016382" cy="2007801"/>
            </a:xfrm>
            <a:prstGeom prst="rect">
              <a:avLst/>
            </a:prstGeom>
          </p:spPr>
        </p:pic>
        <p:pic>
          <p:nvPicPr>
            <p:cNvPr id="51" name="Picture 50">
              <a:extLst>
                <a:ext uri="{FF2B5EF4-FFF2-40B4-BE49-F238E27FC236}">
                  <a16:creationId xmlns:a16="http://schemas.microsoft.com/office/drawing/2014/main" id="{DF2C1A2E-AC74-0B0B-FA83-A581A9E45DE8}"/>
                </a:ext>
              </a:extLst>
            </p:cNvPr>
            <p:cNvPicPr>
              <a:picLocks noChangeAspect="1"/>
            </p:cNvPicPr>
            <p:nvPr/>
          </p:nvPicPr>
          <p:blipFill>
            <a:blip r:embed="rId12"/>
            <a:stretch>
              <a:fillRect/>
            </a:stretch>
          </p:blipFill>
          <p:spPr>
            <a:xfrm>
              <a:off x="4910032" y="7828269"/>
              <a:ext cx="2016382" cy="2016382"/>
            </a:xfrm>
            <a:prstGeom prst="rect">
              <a:avLst/>
            </a:prstGeom>
          </p:spPr>
        </p:pic>
      </p:grpSp>
      <p:sp>
        <p:nvSpPr>
          <p:cNvPr id="2" name="Rectangle: Rounded Corners 1">
            <a:extLst>
              <a:ext uri="{FF2B5EF4-FFF2-40B4-BE49-F238E27FC236}">
                <a16:creationId xmlns:a16="http://schemas.microsoft.com/office/drawing/2014/main" id="{295A97B9-5349-A008-33D5-542DB164DC14}"/>
              </a:ext>
            </a:extLst>
          </p:cNvPr>
          <p:cNvSpPr/>
          <p:nvPr/>
        </p:nvSpPr>
        <p:spPr>
          <a:xfrm>
            <a:off x="841766" y="1866846"/>
            <a:ext cx="16686927" cy="922729"/>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F670ECFE-18C7-A59A-5999-6C322BAD0137}"/>
              </a:ext>
            </a:extLst>
          </p:cNvPr>
          <p:cNvGrpSpPr/>
          <p:nvPr/>
        </p:nvGrpSpPr>
        <p:grpSpPr>
          <a:xfrm>
            <a:off x="2365553" y="2772071"/>
            <a:ext cx="14325600" cy="914400"/>
            <a:chOff x="2365553" y="2772071"/>
            <a:chExt cx="14325600" cy="914400"/>
          </a:xfrm>
        </p:grpSpPr>
        <p:sp>
          <p:nvSpPr>
            <p:cNvPr id="7" name="TextBox 6">
              <a:extLst>
                <a:ext uri="{FF2B5EF4-FFF2-40B4-BE49-F238E27FC236}">
                  <a16:creationId xmlns:a16="http://schemas.microsoft.com/office/drawing/2014/main" id="{1DE31C17-AEE5-751C-DABD-5B37397FA147}"/>
                </a:ext>
              </a:extLst>
            </p:cNvPr>
            <p:cNvSpPr txBox="1"/>
            <p:nvPr/>
          </p:nvSpPr>
          <p:spPr>
            <a:xfrm>
              <a:off x="2365553" y="2917630"/>
              <a:ext cx="14325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4DB1A9"/>
                  </a:solidFill>
                  <a:effectLst/>
                  <a:uLnTx/>
                  <a:uFillTx/>
                  <a:latin typeface="Aptos" panose="02110004020202020204"/>
                  <a:ea typeface="+mn-ea"/>
                  <a:cs typeface="+mn-cs"/>
                </a:rPr>
                <a:t>       https://tinyurl.com/</a:t>
              </a:r>
              <a:r>
                <a:rPr kumimoji="0" lang="fr-FR" sz="2800" b="1" i="0" u="none" strike="noStrike" kern="1200" cap="none" spc="0" normalizeH="0" baseline="0" noProof="0" dirty="0" err="1">
                  <a:ln>
                    <a:noFill/>
                  </a:ln>
                  <a:solidFill>
                    <a:srgbClr val="4DB1A9"/>
                  </a:solidFill>
                  <a:effectLst/>
                  <a:uLnTx/>
                  <a:uFillTx/>
                  <a:latin typeface="Aptos" panose="02110004020202020204"/>
                  <a:ea typeface="+mn-ea"/>
                  <a:cs typeface="+mn-cs"/>
                </a:rPr>
                <a:t>PAMIcontrol</a:t>
              </a:r>
              <a:endParaRPr kumimoji="0" lang="fr-FR" sz="2800" b="1" i="0" u="none" strike="noStrike" kern="1200" cap="none" spc="0" normalizeH="0" baseline="0" noProof="0" dirty="0">
                <a:ln>
                  <a:noFill/>
                </a:ln>
                <a:solidFill>
                  <a:srgbClr val="4DB1A9"/>
                </a:solidFill>
                <a:effectLst/>
                <a:uLnTx/>
                <a:uFillTx/>
                <a:latin typeface="Aptos" panose="02110004020202020204"/>
                <a:ea typeface="+mn-ea"/>
                <a:cs typeface="+mn-cs"/>
              </a:endParaRPr>
            </a:p>
          </p:txBody>
        </p:sp>
        <p:pic>
          <p:nvPicPr>
            <p:cNvPr id="8" name="Graphic 7" descr="Download from cloud outline">
              <a:extLst>
                <a:ext uri="{FF2B5EF4-FFF2-40B4-BE49-F238E27FC236}">
                  <a16:creationId xmlns:a16="http://schemas.microsoft.com/office/drawing/2014/main" id="{D1274E4A-1527-6908-9F16-D9B5522D09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27118" y="2772071"/>
              <a:ext cx="914400" cy="914400"/>
            </a:xfrm>
            <a:prstGeom prst="rect">
              <a:avLst/>
            </a:prstGeom>
          </p:spPr>
        </p:pic>
      </p:grpSp>
      <p:sp>
        <p:nvSpPr>
          <p:cNvPr id="9" name="TextBox 8">
            <a:extLst>
              <a:ext uri="{FF2B5EF4-FFF2-40B4-BE49-F238E27FC236}">
                <a16:creationId xmlns:a16="http://schemas.microsoft.com/office/drawing/2014/main" id="{18526CAA-C7A4-8268-5D58-21A3E22B2CA1}"/>
              </a:ext>
            </a:extLst>
          </p:cNvPr>
          <p:cNvSpPr txBox="1"/>
          <p:nvPr/>
        </p:nvSpPr>
        <p:spPr>
          <a:xfrm>
            <a:off x="1165269" y="2098352"/>
            <a:ext cx="16198663" cy="523220"/>
          </a:xfrm>
          <a:prstGeom prst="rect">
            <a:avLst/>
          </a:prstGeom>
          <a:noFill/>
        </p:spPr>
        <p:txBody>
          <a:bodyPr wrap="square" rtlCol="0">
            <a:spAutoFit/>
          </a:bodyPr>
          <a:lstStyle/>
          <a:p>
            <a:pPr algn="ctr"/>
            <a:r>
              <a:rPr lang="en-US" sz="28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rPr>
              <a:t>Téléchargez</a:t>
            </a:r>
            <a:r>
              <a:rPr lang="en-US" sz="28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 le matériel en ligne</a:t>
            </a:r>
            <a:endParaRPr lang="en-US" sz="28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19" name="Slide Number Placeholder 18">
            <a:extLst>
              <a:ext uri="{FF2B5EF4-FFF2-40B4-BE49-F238E27FC236}">
                <a16:creationId xmlns:a16="http://schemas.microsoft.com/office/drawing/2014/main" id="{0DE51404-769A-6E50-F65D-61E94ECD66AC}"/>
              </a:ext>
            </a:extLst>
          </p:cNvPr>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340279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E63A46F-EA34-EB66-4BE1-8775907ED5A1}"/>
              </a:ext>
            </a:extLst>
          </p:cNvPr>
          <p:cNvGrpSpPr/>
          <p:nvPr/>
        </p:nvGrpSpPr>
        <p:grpSpPr>
          <a:xfrm>
            <a:off x="965433" y="3531948"/>
            <a:ext cx="4618243" cy="5164580"/>
            <a:chOff x="595583" y="2949508"/>
            <a:chExt cx="5502950" cy="6102725"/>
          </a:xfrm>
        </p:grpSpPr>
        <p:pic>
          <p:nvPicPr>
            <p:cNvPr id="7" name="Picture 6">
              <a:extLst>
                <a:ext uri="{FF2B5EF4-FFF2-40B4-BE49-F238E27FC236}">
                  <a16:creationId xmlns:a16="http://schemas.microsoft.com/office/drawing/2014/main" id="{D302A007-41FF-169B-27DE-E6AFB8B19401}"/>
                </a:ext>
              </a:extLst>
            </p:cNvPr>
            <p:cNvPicPr>
              <a:picLocks noChangeAspect="1"/>
            </p:cNvPicPr>
            <p:nvPr/>
          </p:nvPicPr>
          <p:blipFill>
            <a:blip r:embed="rId3"/>
            <a:stretch>
              <a:fillRect/>
            </a:stretch>
          </p:blipFill>
          <p:spPr>
            <a:xfrm>
              <a:off x="2356708" y="4184690"/>
              <a:ext cx="3741825" cy="4867543"/>
            </a:xfrm>
            <a:prstGeom prst="rect">
              <a:avLst/>
            </a:prstGeom>
          </p:spPr>
        </p:pic>
        <p:pic>
          <p:nvPicPr>
            <p:cNvPr id="13" name="Picture 12">
              <a:extLst>
                <a:ext uri="{FF2B5EF4-FFF2-40B4-BE49-F238E27FC236}">
                  <a16:creationId xmlns:a16="http://schemas.microsoft.com/office/drawing/2014/main" id="{1B210DE6-7A4A-4EED-AB3E-B992C959FEAD}"/>
                </a:ext>
              </a:extLst>
            </p:cNvPr>
            <p:cNvPicPr>
              <a:picLocks noChangeAspect="1"/>
            </p:cNvPicPr>
            <p:nvPr/>
          </p:nvPicPr>
          <p:blipFill>
            <a:blip r:embed="rId4"/>
            <a:stretch>
              <a:fillRect/>
            </a:stretch>
          </p:blipFill>
          <p:spPr>
            <a:xfrm>
              <a:off x="595583" y="2949508"/>
              <a:ext cx="2419350" cy="2609850"/>
            </a:xfrm>
            <a:prstGeom prst="rect">
              <a:avLst/>
            </a:prstGeom>
          </p:spPr>
        </p:pic>
      </p:grpSp>
      <p:sp>
        <p:nvSpPr>
          <p:cNvPr id="14" name="Rectangle: Rounded Corners 13">
            <a:extLst>
              <a:ext uri="{FF2B5EF4-FFF2-40B4-BE49-F238E27FC236}">
                <a16:creationId xmlns:a16="http://schemas.microsoft.com/office/drawing/2014/main" id="{30684339-3B76-F52E-7F8C-57E64A1AD4DA}"/>
              </a:ext>
            </a:extLst>
          </p:cNvPr>
          <p:cNvSpPr/>
          <p:nvPr/>
        </p:nvSpPr>
        <p:spPr>
          <a:xfrm>
            <a:off x="5031798" y="3417160"/>
            <a:ext cx="12465643"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a:extLst>
              <a:ext uri="{FF2B5EF4-FFF2-40B4-BE49-F238E27FC236}">
                <a16:creationId xmlns:a16="http://schemas.microsoft.com/office/drawing/2014/main" id="{717959A1-52EF-A33C-AE82-458F0395A1A7}"/>
              </a:ext>
            </a:extLst>
          </p:cNvPr>
          <p:cNvGrpSpPr/>
          <p:nvPr/>
        </p:nvGrpSpPr>
        <p:grpSpPr>
          <a:xfrm>
            <a:off x="-721895" y="-2011167"/>
            <a:ext cx="9911733" cy="3423411"/>
            <a:chOff x="0" y="-47625"/>
            <a:chExt cx="1069983"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6998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0A50D3E2-62DC-D259-45A3-3FAB50868A30}"/>
              </a:ext>
            </a:extLst>
          </p:cNvPr>
          <p:cNvGrpSpPr/>
          <p:nvPr/>
        </p:nvGrpSpPr>
        <p:grpSpPr>
          <a:xfrm>
            <a:off x="7579946" y="5499635"/>
            <a:ext cx="10507256" cy="2019300"/>
            <a:chOff x="9642660" y="7250702"/>
            <a:chExt cx="10509991" cy="2019300"/>
          </a:xfrm>
        </p:grpSpPr>
        <p:pic>
          <p:nvPicPr>
            <p:cNvPr id="10" name="Picture 9">
              <a:extLst>
                <a:ext uri="{FF2B5EF4-FFF2-40B4-BE49-F238E27FC236}">
                  <a16:creationId xmlns:a16="http://schemas.microsoft.com/office/drawing/2014/main" id="{B4F768A7-264C-D1C8-24CB-0290F9778E1B}"/>
                </a:ext>
              </a:extLst>
            </p:cNvPr>
            <p:cNvPicPr>
              <a:picLocks noChangeAspect="1"/>
            </p:cNvPicPr>
            <p:nvPr/>
          </p:nvPicPr>
          <p:blipFill>
            <a:blip r:embed="rId5"/>
            <a:stretch>
              <a:fillRect/>
            </a:stretch>
          </p:blipFill>
          <p:spPr>
            <a:xfrm>
              <a:off x="9642660" y="7250702"/>
              <a:ext cx="6943725" cy="2019300"/>
            </a:xfrm>
            <a:prstGeom prst="rect">
              <a:avLst/>
            </a:prstGeom>
          </p:spPr>
        </p:pic>
        <p:sp>
          <p:nvSpPr>
            <p:cNvPr id="11" name="TextBox 10">
              <a:extLst>
                <a:ext uri="{FF2B5EF4-FFF2-40B4-BE49-F238E27FC236}">
                  <a16:creationId xmlns:a16="http://schemas.microsoft.com/office/drawing/2014/main" id="{C4C53B29-16CE-867A-A496-38B4C312475C}"/>
                </a:ext>
              </a:extLst>
            </p:cNvPr>
            <p:cNvSpPr txBox="1"/>
            <p:nvPr/>
          </p:nvSpPr>
          <p:spPr>
            <a:xfrm>
              <a:off x="10396331" y="7967964"/>
              <a:ext cx="9756320"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009999"/>
                  </a:solidFill>
                  <a:effectLst/>
                  <a:uLnTx/>
                  <a:uFillTx/>
                  <a:latin typeface="Atkinson Hyperlegible Bold" panose="020B0604020202020204" charset="0"/>
                  <a:ea typeface="+mn-ea"/>
                  <a:cs typeface="+mn-cs"/>
                </a:rPr>
                <a:t>GTFCCsecretariat@who.int </a:t>
              </a:r>
              <a:endParaRPr lang="en-US" dirty="0">
                <a:solidFill>
                  <a:srgbClr val="009999"/>
                </a:solidFill>
              </a:endParaRPr>
            </a:p>
          </p:txBody>
        </p:sp>
      </p:grpSp>
      <p:sp>
        <p:nvSpPr>
          <p:cNvPr id="15" name="TextBox 7">
            <a:extLst>
              <a:ext uri="{FF2B5EF4-FFF2-40B4-BE49-F238E27FC236}">
                <a16:creationId xmlns:a16="http://schemas.microsoft.com/office/drawing/2014/main" id="{BA5B3A83-CB8B-BC43-2F45-AAD5388C0FF8}"/>
              </a:ext>
            </a:extLst>
          </p:cNvPr>
          <p:cNvSpPr txBox="1"/>
          <p:nvPr/>
        </p:nvSpPr>
        <p:spPr>
          <a:xfrm>
            <a:off x="965434" y="449458"/>
            <a:ext cx="8132730" cy="1179169"/>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Obtenez du soutien</a:t>
            </a:r>
          </a:p>
          <a:p>
            <a:pPr marL="0" marR="0" lvl="0" indent="0" algn="l" defTabSz="914400" rtl="0" eaLnBrk="1" fontAlgn="auto" latinLnBrk="0" hangingPunct="1">
              <a:lnSpc>
                <a:spcPts val="4519"/>
              </a:lnSpc>
              <a:spcBef>
                <a:spcPts val="0"/>
              </a:spcBef>
              <a:spcAft>
                <a:spcPts val="0"/>
              </a:spcAft>
              <a:buClrTx/>
              <a:buSzTx/>
              <a:buFontTx/>
              <a:buNone/>
              <a:tabLst/>
              <a:defRPr/>
            </a:pPr>
            <a:endParaRPr kumimoji="0" lang="fr-FR" sz="4400" b="1" i="0" u="none" strike="noStrike" kern="1200" cap="none" spc="0" normalizeH="0" baseline="0" noProof="0" dirty="0">
              <a:ln>
                <a:noFill/>
              </a:ln>
              <a:solidFill>
                <a:srgbClr val="FFFFFF"/>
              </a:solidFill>
              <a:effectLst/>
              <a:uLnTx/>
              <a:uFillTx/>
              <a:latin typeface="Congenial" panose="02000503040000020004" pitchFamily="2" charset="0"/>
              <a:ea typeface="Atkinson Hyperlegible Bold"/>
              <a:cs typeface="Atkinson Hyperlegible Bold"/>
              <a:sym typeface="Atkinson Hyperlegible Bold"/>
            </a:endParaRPr>
          </a:p>
        </p:txBody>
      </p:sp>
      <p:sp>
        <p:nvSpPr>
          <p:cNvPr id="17" name="TextBox 16">
            <a:extLst>
              <a:ext uri="{FF2B5EF4-FFF2-40B4-BE49-F238E27FC236}">
                <a16:creationId xmlns:a16="http://schemas.microsoft.com/office/drawing/2014/main" id="{D2DA1CA4-8621-7F9B-90B2-E2647955C3FA}"/>
              </a:ext>
            </a:extLst>
          </p:cNvPr>
          <p:cNvSpPr txBox="1"/>
          <p:nvPr/>
        </p:nvSpPr>
        <p:spPr>
          <a:xfrm>
            <a:off x="5031799" y="3709844"/>
            <a:ext cx="1246564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Pour toute question </a:t>
            </a:r>
            <a:r>
              <a:rPr kumimoji="0" lang="en-US" sz="2800" i="0" u="none" strike="noStrike" kern="1200" cap="none" spc="0" normalizeH="0" baseline="0" noProof="0" dirty="0" err="1">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ou</a:t>
            </a: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baseline="0" noProof="0" dirty="0" err="1">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obtenir</a:t>
            </a: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une assistance technique sur les PAMIs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contactez</a:t>
            </a: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le secrétariat du GTFCC</a:t>
            </a:r>
          </a:p>
        </p:txBody>
      </p:sp>
      <p:sp>
        <p:nvSpPr>
          <p:cNvPr id="4" name="Slide Number Placeholder 3">
            <a:extLst>
              <a:ext uri="{FF2B5EF4-FFF2-40B4-BE49-F238E27FC236}">
                <a16:creationId xmlns:a16="http://schemas.microsoft.com/office/drawing/2014/main" id="{8D1FB207-94F6-6AF4-4BF0-6E593E70D601}"/>
              </a:ext>
            </a:extLst>
          </p:cNvPr>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3997282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3de2de-4ca2-4ad1-8c6e-008e70a43a87" xsi:nil="true"/>
    <lcf76f155ced4ddcb4097134ff3c332f xmlns="0225443d-76f0-4d33-b010-b7398fa816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960B5B-56B8-4E96-B013-CADF8E0440E6}">
  <ds:schemaRefs>
    <ds:schemaRef ds:uri="http://schemas.microsoft.com/sharepoint/v3/contenttype/forms"/>
  </ds:schemaRefs>
</ds:datastoreItem>
</file>

<file path=customXml/itemProps2.xml><?xml version="1.0" encoding="utf-8"?>
<ds:datastoreItem xmlns:ds="http://schemas.openxmlformats.org/officeDocument/2006/customXml" ds:itemID="{AC398C95-FD9A-4E55-B177-AB1CF3B8A0ED}"/>
</file>

<file path=customXml/itemProps3.xml><?xml version="1.0" encoding="utf-8"?>
<ds:datastoreItem xmlns:ds="http://schemas.openxmlformats.org/officeDocument/2006/customXml" ds:itemID="{B266421B-8048-46DC-813A-450E4954ED5E}"/>
</file>

<file path=docProps/app.xml><?xml version="1.0" encoding="utf-8"?>
<Properties xmlns="http://schemas.openxmlformats.org/officeDocument/2006/extended-properties" xmlns:vt="http://schemas.openxmlformats.org/officeDocument/2006/docPropsVTypes">
  <TotalTime>236</TotalTime>
  <Words>764</Words>
  <Application>Microsoft Office PowerPoint</Application>
  <PresentationFormat>Custom</PresentationFormat>
  <Paragraphs>102</Paragraphs>
  <Slides>10</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Arial</vt:lpstr>
      <vt:lpstr>Aptos Display</vt:lpstr>
      <vt:lpstr>Calibri</vt:lpstr>
      <vt:lpstr>Atkinson Hyperlegible</vt:lpstr>
      <vt:lpstr>Aptos</vt:lpstr>
      <vt:lpstr>Atkinson Hyperlegible Bold</vt:lpstr>
      <vt:lpstr>ADLaM Display</vt:lpstr>
      <vt:lpstr>Cavolini</vt:lpstr>
      <vt:lpstr>Courier New</vt:lpstr>
      <vt:lpstr>Congenial</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(Presentation)</dc:title>
  <dc:creator>DOMINGUEZ, Morgane</dc:creator>
  <cp:keywords>, docId:AF7FEEAF21DAD2D9BBD95DDF4E2A5D1E</cp:keywords>
  <cp:lastModifiedBy>DOMINGUEZ, Morgane</cp:lastModifiedBy>
  <cp:revision>2</cp:revision>
  <dcterms:created xsi:type="dcterms:W3CDTF">2006-08-16T00:00:00Z</dcterms:created>
  <dcterms:modified xsi:type="dcterms:W3CDTF">2025-05-19T14:20:16Z</dcterms:modified>
  <dc:identifier>DAGL23tQiNw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ies>
</file>