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 id="2147483684" r:id="rId7"/>
    <p:sldMasterId id="2147483690" r:id="rId8"/>
  </p:sldMasterIdLst>
  <p:notesMasterIdLst>
    <p:notesMasterId r:id="rId32"/>
  </p:notesMasterIdLst>
  <p:sldIdLst>
    <p:sldId id="879" r:id="rId9"/>
    <p:sldId id="271" r:id="rId10"/>
    <p:sldId id="2147474636" r:id="rId11"/>
    <p:sldId id="884" r:id="rId12"/>
    <p:sldId id="873" r:id="rId13"/>
    <p:sldId id="877" r:id="rId14"/>
    <p:sldId id="858" r:id="rId15"/>
    <p:sldId id="2147474723" r:id="rId16"/>
    <p:sldId id="861" r:id="rId17"/>
    <p:sldId id="886" r:id="rId18"/>
    <p:sldId id="865" r:id="rId19"/>
    <p:sldId id="270" r:id="rId20"/>
    <p:sldId id="857" r:id="rId21"/>
    <p:sldId id="2147474724" r:id="rId22"/>
    <p:sldId id="2147474721" r:id="rId23"/>
    <p:sldId id="2147474615" r:id="rId24"/>
    <p:sldId id="2147474717" r:id="rId25"/>
    <p:sldId id="2147474610" r:id="rId26"/>
    <p:sldId id="2147474611" r:id="rId27"/>
    <p:sldId id="2147474612" r:id="rId28"/>
    <p:sldId id="2147474613" r:id="rId29"/>
    <p:sldId id="2147474614" r:id="rId30"/>
    <p:sldId id="2147474632" r:id="rId31"/>
  </p:sldIdLst>
  <p:sldSz cx="18288000" cy="10287000"/>
  <p:notesSz cx="6858000" cy="9144000"/>
  <p:embeddedFontLst>
    <p:embeddedFont>
      <p:font typeface="ADLaM Display" panose="02010000000000000000" pitchFamily="2" charset="0"/>
      <p:regular r:id="rId33"/>
    </p:embeddedFont>
    <p:embeddedFont>
      <p:font typeface="Atkinson Hyperlegible" panose="020B0604020202020204" charset="0"/>
      <p:regular r:id="rId34"/>
    </p:embeddedFont>
    <p:embeddedFont>
      <p:font typeface="Atkinson Hyperlegible Bold" panose="020B0604020202020204" charset="0"/>
      <p:regular r:id="rId35"/>
    </p:embeddedFont>
    <p:embeddedFont>
      <p:font typeface="Cavolini" panose="03000502040302020204" pitchFamily="66" charset="0"/>
      <p:regular r:id="rId36"/>
      <p:bold r:id="rId37"/>
      <p:italic r:id="rId38"/>
      <p:boldItalic r:id="rId39"/>
    </p:embeddedFont>
    <p:embeddedFont>
      <p:font typeface="Congenial" panose="02000503040000020004" pitchFamily="2"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C86E1C9F-EDEA-A088-F630-D2A000C1EE51}" name="Andrew Azman" initials="AA" userId="S::aazman1_jh.edu#ext#@worldhealthorg.onmicrosoft.com::b2860add-2acb-47ce-8211-c7e248b47201" providerId="AD"/>
  <p188:author id="{B8AB2BEC-9575-2F2B-7AF6-44FFF427B71D}" name="Flavio FINGER" initials="FF" userId="S::flavio.finger_epicentre.msf.org#ext#@worldhealthorg.onmicrosoft.com::de158966-4029-4a1f-af38-a0ca51a1341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219BB0"/>
    <a:srgbClr val="F9B277"/>
    <a:srgbClr val="008080"/>
    <a:srgbClr val="FE8A53"/>
    <a:srgbClr val="977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8593F-4C1C-43C3-8211-5D23C4F178B9}" v="368" dt="2025-05-19T09:25:46.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7465" autoAdjust="0"/>
  </p:normalViewPr>
  <p:slideViewPr>
    <p:cSldViewPr>
      <p:cViewPr>
        <p:scale>
          <a:sx n="25" d="100"/>
          <a:sy n="25" d="100"/>
        </p:scale>
        <p:origin x="44" y="220"/>
      </p:cViewPr>
      <p:guideLst>
        <p:guide orient="horz" pos="2232"/>
        <p:guide pos="2880"/>
      </p:guideLst>
    </p:cSldViewPr>
  </p:slideViewPr>
  <p:outlineViewPr>
    <p:cViewPr>
      <p:scale>
        <a:sx n="33" d="100"/>
        <a:sy n="33" d="100"/>
      </p:scale>
      <p:origin x="0" y="0"/>
    </p:cViewPr>
  </p:outlineViewPr>
  <p:notesTextViewPr>
    <p:cViewPr>
      <p:scale>
        <a:sx n="200" d="100"/>
        <a:sy n="200" d="100"/>
      </p:scale>
      <p:origin x="0" y="-4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7.fntdata"/><Relationship Id="rId21" Type="http://schemas.openxmlformats.org/officeDocument/2006/relationships/slide" Target="slides/slide13.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4.fntdata"/><Relationship Id="rId49"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3.fntdata"/><Relationship Id="rId43" Type="http://schemas.openxmlformats.org/officeDocument/2006/relationships/font" Target="fonts/font11.fntdata"/><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3921B369-0557-4409-9684-6FC934154213}"/>
    <pc:docChg chg="custSel addSld delSld modSld">
      <pc:chgData name="DOMINGUEZ, Morgane" userId="d29c428e-ee62-4017-a838-521138d5b01c" providerId="ADAL" clId="{3921B369-0557-4409-9684-6FC934154213}" dt="2025-03-26T14:03:15.573" v="1152" actId="20577"/>
      <pc:docMkLst>
        <pc:docMk/>
      </pc:docMkLst>
      <pc:sldChg chg="modSp mod">
        <pc:chgData name="DOMINGUEZ, Morgane" userId="d29c428e-ee62-4017-a838-521138d5b01c" providerId="ADAL" clId="{3921B369-0557-4409-9684-6FC934154213}" dt="2025-03-21T11:05:57.154" v="594" actId="1076"/>
        <pc:sldMkLst>
          <pc:docMk/>
          <pc:sldMk cId="0" sldId="270"/>
        </pc:sldMkLst>
        <pc:spChg chg="mod">
          <ac:chgData name="DOMINGUEZ, Morgane" userId="d29c428e-ee62-4017-a838-521138d5b01c" providerId="ADAL" clId="{3921B369-0557-4409-9684-6FC934154213}" dt="2025-03-21T11:02:38.352" v="448" actId="14100"/>
          <ac:spMkLst>
            <pc:docMk/>
            <pc:sldMk cId="0" sldId="270"/>
            <ac:spMk id="7" creationId="{00000000-0000-0000-0000-000000000000}"/>
          </ac:spMkLst>
        </pc:spChg>
        <pc:spChg chg="mod">
          <ac:chgData name="DOMINGUEZ, Morgane" userId="d29c428e-ee62-4017-a838-521138d5b01c" providerId="ADAL" clId="{3921B369-0557-4409-9684-6FC934154213}" dt="2025-03-21T11:03:36.852" v="520" actId="20577"/>
          <ac:spMkLst>
            <pc:docMk/>
            <pc:sldMk cId="0" sldId="270"/>
            <ac:spMk id="10" creationId="{AD2012F2-F2ED-DBE0-29C3-2EB8AF9806DE}"/>
          </ac:spMkLst>
        </pc:spChg>
        <pc:spChg chg="mod">
          <ac:chgData name="DOMINGUEZ, Morgane" userId="d29c428e-ee62-4017-a838-521138d5b01c" providerId="ADAL" clId="{3921B369-0557-4409-9684-6FC934154213}" dt="2025-03-21T11:05:57.154" v="594" actId="1076"/>
          <ac:spMkLst>
            <pc:docMk/>
            <pc:sldMk cId="0" sldId="270"/>
            <ac:spMk id="11" creationId="{47F59664-420A-9272-5CEF-CED155E1B16F}"/>
          </ac:spMkLst>
        </pc:spChg>
        <pc:spChg chg="mod">
          <ac:chgData name="DOMINGUEZ, Morgane" userId="d29c428e-ee62-4017-a838-521138d5b01c" providerId="ADAL" clId="{3921B369-0557-4409-9684-6FC934154213}" dt="2025-03-21T11:05:41.374" v="582" actId="20577"/>
          <ac:spMkLst>
            <pc:docMk/>
            <pc:sldMk cId="0" sldId="270"/>
            <ac:spMk id="13" creationId="{043D1A58-0541-63B6-5731-B163394FDB9B}"/>
          </ac:spMkLst>
        </pc:spChg>
        <pc:spChg chg="mod">
          <ac:chgData name="DOMINGUEZ, Morgane" userId="d29c428e-ee62-4017-a838-521138d5b01c" providerId="ADAL" clId="{3921B369-0557-4409-9684-6FC934154213}" dt="2025-03-21T11:03:54.233" v="539" actId="1076"/>
          <ac:spMkLst>
            <pc:docMk/>
            <pc:sldMk cId="0" sldId="270"/>
            <ac:spMk id="14" creationId="{D101759E-FF08-1C4B-4D41-C74AA8A51DB9}"/>
          </ac:spMkLst>
        </pc:spChg>
        <pc:spChg chg="mod">
          <ac:chgData name="DOMINGUEZ, Morgane" userId="d29c428e-ee62-4017-a838-521138d5b01c" providerId="ADAL" clId="{3921B369-0557-4409-9684-6FC934154213}" dt="2025-03-21T11:05:19.776" v="572" actId="20577"/>
          <ac:spMkLst>
            <pc:docMk/>
            <pc:sldMk cId="0" sldId="270"/>
            <ac:spMk id="19" creationId="{B8C84D80-4FD3-B34B-DF28-CC81447E9792}"/>
          </ac:spMkLst>
        </pc:spChg>
        <pc:grpChg chg="mod">
          <ac:chgData name="DOMINGUEZ, Morgane" userId="d29c428e-ee62-4017-a838-521138d5b01c" providerId="ADAL" clId="{3921B369-0557-4409-9684-6FC934154213}" dt="2025-03-21T11:05:07.968" v="564" actId="1076"/>
          <ac:grpSpMkLst>
            <pc:docMk/>
            <pc:sldMk cId="0" sldId="270"/>
            <ac:grpSpMk id="3" creationId="{6546C303-1640-2B3D-7C35-2D1AC1AA4A3D}"/>
          </ac:grpSpMkLst>
        </pc:grpChg>
        <pc:grpChg chg="mod">
          <ac:chgData name="DOMINGUEZ, Morgane" userId="d29c428e-ee62-4017-a838-521138d5b01c" providerId="ADAL" clId="{3921B369-0557-4409-9684-6FC934154213}" dt="2025-03-21T11:02:40.429" v="449" actId="14100"/>
          <ac:grpSpMkLst>
            <pc:docMk/>
            <pc:sldMk cId="0" sldId="270"/>
            <ac:grpSpMk id="4" creationId="{00000000-0000-0000-0000-000000000000}"/>
          </ac:grpSpMkLst>
        </pc:grpChg>
      </pc:sldChg>
      <pc:sldChg chg="addSp delSp mod">
        <pc:chgData name="DOMINGUEZ, Morgane" userId="d29c428e-ee62-4017-a838-521138d5b01c" providerId="ADAL" clId="{3921B369-0557-4409-9684-6FC934154213}" dt="2025-03-21T10:53:59.290" v="4"/>
        <pc:sldMkLst>
          <pc:docMk/>
          <pc:sldMk cId="1373981229" sldId="271"/>
        </pc:sldMkLst>
        <pc:picChg chg="del">
          <ac:chgData name="DOMINGUEZ, Morgane" userId="d29c428e-ee62-4017-a838-521138d5b01c" providerId="ADAL" clId="{3921B369-0557-4409-9684-6FC934154213}" dt="2025-03-21T10:53:49.048" v="3" actId="478"/>
          <ac:picMkLst>
            <pc:docMk/>
            <pc:sldMk cId="1373981229" sldId="271"/>
            <ac:picMk id="2" creationId="{B5FB522D-A34A-8E99-1075-A6DA47717498}"/>
          </ac:picMkLst>
        </pc:picChg>
        <pc:picChg chg="add">
          <ac:chgData name="DOMINGUEZ, Morgane" userId="d29c428e-ee62-4017-a838-521138d5b01c" providerId="ADAL" clId="{3921B369-0557-4409-9684-6FC934154213}" dt="2025-03-21T10:53:59.290" v="4"/>
          <ac:picMkLst>
            <pc:docMk/>
            <pc:sldMk cId="1373981229" sldId="271"/>
            <ac:picMk id="3" creationId="{EFAD4449-2A30-83D9-E1DA-8075C9AE506F}"/>
          </ac:picMkLst>
        </pc:picChg>
      </pc:sldChg>
      <pc:sldChg chg="modSp mod">
        <pc:chgData name="DOMINGUEZ, Morgane" userId="d29c428e-ee62-4017-a838-521138d5b01c" providerId="ADAL" clId="{3921B369-0557-4409-9684-6FC934154213}" dt="2025-03-21T11:06:10.543" v="612" actId="20577"/>
        <pc:sldMkLst>
          <pc:docMk/>
          <pc:sldMk cId="237413942" sldId="857"/>
        </pc:sldMkLst>
        <pc:spChg chg="mod">
          <ac:chgData name="DOMINGUEZ, Morgane" userId="d29c428e-ee62-4017-a838-521138d5b01c" providerId="ADAL" clId="{3921B369-0557-4409-9684-6FC934154213}" dt="2025-03-21T11:06:10.543" v="612" actId="20577"/>
          <ac:spMkLst>
            <pc:docMk/>
            <pc:sldMk cId="237413942" sldId="857"/>
            <ac:spMk id="4" creationId="{81EB16D9-1F88-F2A3-CA1C-E3E7B3DFCDD2}"/>
          </ac:spMkLst>
        </pc:spChg>
      </pc:sldChg>
      <pc:sldChg chg="modSp mod">
        <pc:chgData name="DOMINGUEZ, Morgane" userId="d29c428e-ee62-4017-a838-521138d5b01c" providerId="ADAL" clId="{3921B369-0557-4409-9684-6FC934154213}" dt="2025-03-21T10:58:57.411" v="220" actId="20577"/>
        <pc:sldMkLst>
          <pc:docMk/>
          <pc:sldMk cId="3962948601" sldId="858"/>
        </pc:sldMkLst>
        <pc:spChg chg="mod">
          <ac:chgData name="DOMINGUEZ, Morgane" userId="d29c428e-ee62-4017-a838-521138d5b01c" providerId="ADAL" clId="{3921B369-0557-4409-9684-6FC934154213}" dt="2025-03-21T10:57:51.760" v="124" actId="1076"/>
          <ac:spMkLst>
            <pc:docMk/>
            <pc:sldMk cId="3962948601" sldId="858"/>
            <ac:spMk id="2" creationId="{85E21698-9035-49D0-1603-D74F25C6C1E9}"/>
          </ac:spMkLst>
        </pc:spChg>
        <pc:spChg chg="mod">
          <ac:chgData name="DOMINGUEZ, Morgane" userId="d29c428e-ee62-4017-a838-521138d5b01c" providerId="ADAL" clId="{3921B369-0557-4409-9684-6FC934154213}" dt="2025-03-21T10:58:13.276" v="162" actId="20577"/>
          <ac:spMkLst>
            <pc:docMk/>
            <pc:sldMk cId="3962948601" sldId="858"/>
            <ac:spMk id="7" creationId="{739D1DD5-C9C9-E917-97AD-74D3326F1117}"/>
          </ac:spMkLst>
        </pc:spChg>
        <pc:spChg chg="mod">
          <ac:chgData name="DOMINGUEZ, Morgane" userId="d29c428e-ee62-4017-a838-521138d5b01c" providerId="ADAL" clId="{3921B369-0557-4409-9684-6FC934154213}" dt="2025-03-21T10:58:42.383" v="201" actId="108"/>
          <ac:spMkLst>
            <pc:docMk/>
            <pc:sldMk cId="3962948601" sldId="858"/>
            <ac:spMk id="9" creationId="{236C83CC-9189-9FC6-C168-F6E49C5A5A53}"/>
          </ac:spMkLst>
        </pc:spChg>
        <pc:spChg chg="mod">
          <ac:chgData name="DOMINGUEZ, Morgane" userId="d29c428e-ee62-4017-a838-521138d5b01c" providerId="ADAL" clId="{3921B369-0557-4409-9684-6FC934154213}" dt="2025-03-21T10:58:57.411" v="220" actId="20577"/>
          <ac:spMkLst>
            <pc:docMk/>
            <pc:sldMk cId="3962948601" sldId="858"/>
            <ac:spMk id="15" creationId="{AD15AE23-FB8F-58FC-2C4A-5EBC39D1BAFB}"/>
          </ac:spMkLst>
        </pc:spChg>
      </pc:sldChg>
      <pc:sldChg chg="modSp mod">
        <pc:chgData name="DOMINGUEZ, Morgane" userId="d29c428e-ee62-4017-a838-521138d5b01c" providerId="ADAL" clId="{3921B369-0557-4409-9684-6FC934154213}" dt="2025-03-21T11:01:07.205" v="331" actId="20577"/>
        <pc:sldMkLst>
          <pc:docMk/>
          <pc:sldMk cId="1102528042" sldId="861"/>
        </pc:sldMkLst>
        <pc:spChg chg="mod">
          <ac:chgData name="DOMINGUEZ, Morgane" userId="d29c428e-ee62-4017-a838-521138d5b01c" providerId="ADAL" clId="{3921B369-0557-4409-9684-6FC934154213}" dt="2025-03-21T11:01:07.205" v="331" actId="20577"/>
          <ac:spMkLst>
            <pc:docMk/>
            <pc:sldMk cId="1102528042" sldId="861"/>
            <ac:spMk id="3" creationId="{81A8109E-CBEC-3889-4709-AA039F1039EB}"/>
          </ac:spMkLst>
        </pc:spChg>
      </pc:sldChg>
      <pc:sldChg chg="modSp mod">
        <pc:chgData name="DOMINGUEZ, Morgane" userId="d29c428e-ee62-4017-a838-521138d5b01c" providerId="ADAL" clId="{3921B369-0557-4409-9684-6FC934154213}" dt="2025-03-21T11:02:11.151" v="412" actId="20577"/>
        <pc:sldMkLst>
          <pc:docMk/>
          <pc:sldMk cId="2995785522" sldId="865"/>
        </pc:sldMkLst>
        <pc:spChg chg="mod">
          <ac:chgData name="DOMINGUEZ, Morgane" userId="d29c428e-ee62-4017-a838-521138d5b01c" providerId="ADAL" clId="{3921B369-0557-4409-9684-6FC934154213}" dt="2025-03-21T11:02:11.151" v="412" actId="20577"/>
          <ac:spMkLst>
            <pc:docMk/>
            <pc:sldMk cId="2995785522" sldId="865"/>
            <ac:spMk id="5" creationId="{2748F075-1216-AD31-DC61-6AD620C2898E}"/>
          </ac:spMkLst>
        </pc:spChg>
      </pc:sldChg>
      <pc:sldChg chg="modSp mod">
        <pc:chgData name="DOMINGUEZ, Morgane" userId="d29c428e-ee62-4017-a838-521138d5b01c" providerId="ADAL" clId="{3921B369-0557-4409-9684-6FC934154213}" dt="2025-03-21T10:55:12.075" v="35" actId="14100"/>
        <pc:sldMkLst>
          <pc:docMk/>
          <pc:sldMk cId="1827983473" sldId="873"/>
        </pc:sldMkLst>
        <pc:spChg chg="mod">
          <ac:chgData name="DOMINGUEZ, Morgane" userId="d29c428e-ee62-4017-a838-521138d5b01c" providerId="ADAL" clId="{3921B369-0557-4409-9684-6FC934154213}" dt="2025-03-21T10:55:12.075" v="35" actId="14100"/>
          <ac:spMkLst>
            <pc:docMk/>
            <pc:sldMk cId="1827983473" sldId="873"/>
            <ac:spMk id="3" creationId="{E7237CC3-2CD2-0332-0C9A-B2AF8CF1D586}"/>
          </ac:spMkLst>
        </pc:spChg>
      </pc:sldChg>
      <pc:sldChg chg="modSp mod">
        <pc:chgData name="DOMINGUEZ, Morgane" userId="d29c428e-ee62-4017-a838-521138d5b01c" providerId="ADAL" clId="{3921B369-0557-4409-9684-6FC934154213}" dt="2025-03-21T10:57:23.380" v="122" actId="1076"/>
        <pc:sldMkLst>
          <pc:docMk/>
          <pc:sldMk cId="2455752662" sldId="877"/>
        </pc:sldMkLst>
        <pc:spChg chg="mod">
          <ac:chgData name="DOMINGUEZ, Morgane" userId="d29c428e-ee62-4017-a838-521138d5b01c" providerId="ADAL" clId="{3921B369-0557-4409-9684-6FC934154213}" dt="2025-03-21T10:56:45.493" v="84" actId="20577"/>
          <ac:spMkLst>
            <pc:docMk/>
            <pc:sldMk cId="2455752662" sldId="877"/>
            <ac:spMk id="5" creationId="{60EDC189-2720-4731-B981-4A04C264FD6B}"/>
          </ac:spMkLst>
        </pc:spChg>
        <pc:spChg chg="mod">
          <ac:chgData name="DOMINGUEZ, Morgane" userId="d29c428e-ee62-4017-a838-521138d5b01c" providerId="ADAL" clId="{3921B369-0557-4409-9684-6FC934154213}" dt="2025-03-21T10:57:23.380" v="122" actId="1076"/>
          <ac:spMkLst>
            <pc:docMk/>
            <pc:sldMk cId="2455752662" sldId="877"/>
            <ac:spMk id="6" creationId="{264721B6-1617-A0A0-F887-AA68E4C1E8A5}"/>
          </ac:spMkLst>
        </pc:spChg>
        <pc:spChg chg="mod">
          <ac:chgData name="DOMINGUEZ, Morgane" userId="d29c428e-ee62-4017-a838-521138d5b01c" providerId="ADAL" clId="{3921B369-0557-4409-9684-6FC934154213}" dt="2025-03-21T10:55:48.942" v="83" actId="20577"/>
          <ac:spMkLst>
            <pc:docMk/>
            <pc:sldMk cId="2455752662" sldId="877"/>
            <ac:spMk id="12" creationId="{A2D07116-ADF3-67D5-4D90-16FDFA54FF66}"/>
          </ac:spMkLst>
        </pc:spChg>
        <pc:spChg chg="mod">
          <ac:chgData name="DOMINGUEZ, Morgane" userId="d29c428e-ee62-4017-a838-521138d5b01c" providerId="ADAL" clId="{3921B369-0557-4409-9684-6FC934154213}" dt="2025-03-21T10:55:23.695" v="43" actId="20577"/>
          <ac:spMkLst>
            <pc:docMk/>
            <pc:sldMk cId="2455752662" sldId="877"/>
            <ac:spMk id="17" creationId="{4983BC85-C4C7-2B8B-71C3-7B6E720BDD2F}"/>
          </ac:spMkLst>
        </pc:spChg>
      </pc:sldChg>
      <pc:sldChg chg="addSp delSp modSp mod">
        <pc:chgData name="DOMINGUEZ, Morgane" userId="d29c428e-ee62-4017-a838-521138d5b01c" providerId="ADAL" clId="{3921B369-0557-4409-9684-6FC934154213}" dt="2025-03-21T10:53:32.741" v="2"/>
        <pc:sldMkLst>
          <pc:docMk/>
          <pc:sldMk cId="332611179" sldId="879"/>
        </pc:sldMkLst>
        <pc:picChg chg="del mod">
          <ac:chgData name="DOMINGUEZ, Morgane" userId="d29c428e-ee62-4017-a838-521138d5b01c" providerId="ADAL" clId="{3921B369-0557-4409-9684-6FC934154213}" dt="2025-03-21T10:53:31.830" v="1" actId="478"/>
          <ac:picMkLst>
            <pc:docMk/>
            <pc:sldMk cId="332611179" sldId="879"/>
            <ac:picMk id="2" creationId="{2DD5B1F6-AA3B-ACF9-2719-5321B08A2C4F}"/>
          </ac:picMkLst>
        </pc:picChg>
        <pc:picChg chg="add mod">
          <ac:chgData name="DOMINGUEZ, Morgane" userId="d29c428e-ee62-4017-a838-521138d5b01c" providerId="ADAL" clId="{3921B369-0557-4409-9684-6FC934154213}" dt="2025-03-21T10:53:32.741" v="2"/>
          <ac:picMkLst>
            <pc:docMk/>
            <pc:sldMk cId="332611179" sldId="879"/>
            <ac:picMk id="4" creationId="{9473AB9E-D41D-2888-A7CD-A0E405FFC002}"/>
          </ac:picMkLst>
        </pc:picChg>
      </pc:sldChg>
      <pc:sldChg chg="modSp mod">
        <pc:chgData name="DOMINGUEZ, Morgane" userId="d29c428e-ee62-4017-a838-521138d5b01c" providerId="ADAL" clId="{3921B369-0557-4409-9684-6FC934154213}" dt="2025-03-21T10:55:02.105" v="34" actId="20577"/>
        <pc:sldMkLst>
          <pc:docMk/>
          <pc:sldMk cId="0" sldId="884"/>
        </pc:sldMkLst>
        <pc:spChg chg="mod">
          <ac:chgData name="DOMINGUEZ, Morgane" userId="d29c428e-ee62-4017-a838-521138d5b01c" providerId="ADAL" clId="{3921B369-0557-4409-9684-6FC934154213}" dt="2025-03-21T10:55:02.105" v="34" actId="20577"/>
          <ac:spMkLst>
            <pc:docMk/>
            <pc:sldMk cId="0" sldId="884"/>
            <ac:spMk id="21" creationId="{F0819B31-1A4C-E4E2-2809-5FC874398A98}"/>
          </ac:spMkLst>
        </pc:spChg>
        <pc:grpChg chg="mod">
          <ac:chgData name="DOMINGUEZ, Morgane" userId="d29c428e-ee62-4017-a838-521138d5b01c" providerId="ADAL" clId="{3921B369-0557-4409-9684-6FC934154213}" dt="2025-03-21T10:54:35.108" v="9" actId="1076"/>
          <ac:grpSpMkLst>
            <pc:docMk/>
            <pc:sldMk cId="0" sldId="884"/>
            <ac:grpSpMk id="7" creationId="{C88C1926-C9B4-BC85-EFB0-77D361025B75}"/>
          </ac:grpSpMkLst>
        </pc:grpChg>
      </pc:sldChg>
      <pc:sldChg chg="del">
        <pc:chgData name="DOMINGUEZ, Morgane" userId="d29c428e-ee62-4017-a838-521138d5b01c" providerId="ADAL" clId="{3921B369-0557-4409-9684-6FC934154213}" dt="2025-03-21T10:59:00.776" v="221" actId="2696"/>
        <pc:sldMkLst>
          <pc:docMk/>
          <pc:sldMk cId="641172613" sldId="885"/>
        </pc:sldMkLst>
      </pc:sldChg>
      <pc:sldChg chg="modSp mod">
        <pc:chgData name="DOMINGUEZ, Morgane" userId="d29c428e-ee62-4017-a838-521138d5b01c" providerId="ADAL" clId="{3921B369-0557-4409-9684-6FC934154213}" dt="2025-03-21T11:01:58.886" v="406" actId="1076"/>
        <pc:sldMkLst>
          <pc:docMk/>
          <pc:sldMk cId="3367551984" sldId="886"/>
        </pc:sldMkLst>
        <pc:spChg chg="mod">
          <ac:chgData name="DOMINGUEZ, Morgane" userId="d29c428e-ee62-4017-a838-521138d5b01c" providerId="ADAL" clId="{3921B369-0557-4409-9684-6FC934154213}" dt="2025-03-21T11:01:11.893" v="333" actId="20577"/>
          <ac:spMkLst>
            <pc:docMk/>
            <pc:sldMk cId="3367551984" sldId="886"/>
            <ac:spMk id="3" creationId="{D4616EDF-3080-F638-C558-5C96693A9A52}"/>
          </ac:spMkLst>
        </pc:spChg>
        <pc:spChg chg="mod">
          <ac:chgData name="DOMINGUEZ, Morgane" userId="d29c428e-ee62-4017-a838-521138d5b01c" providerId="ADAL" clId="{3921B369-0557-4409-9684-6FC934154213}" dt="2025-03-21T11:01:27.461" v="363" actId="20577"/>
          <ac:spMkLst>
            <pc:docMk/>
            <pc:sldMk cId="3367551984" sldId="886"/>
            <ac:spMk id="5" creationId="{C52F91CB-577C-927A-4D7E-E47A428B29C1}"/>
          </ac:spMkLst>
        </pc:spChg>
        <pc:spChg chg="mod">
          <ac:chgData name="DOMINGUEZ, Morgane" userId="d29c428e-ee62-4017-a838-521138d5b01c" providerId="ADAL" clId="{3921B369-0557-4409-9684-6FC934154213}" dt="2025-03-21T11:01:51.615" v="405" actId="1076"/>
          <ac:spMkLst>
            <pc:docMk/>
            <pc:sldMk cId="3367551984" sldId="886"/>
            <ac:spMk id="7" creationId="{439717BC-307A-A8AF-0CDB-CC08286F2AEE}"/>
          </ac:spMkLst>
        </pc:spChg>
        <pc:spChg chg="mod">
          <ac:chgData name="DOMINGUEZ, Morgane" userId="d29c428e-ee62-4017-a838-521138d5b01c" providerId="ADAL" clId="{3921B369-0557-4409-9684-6FC934154213}" dt="2025-03-21T11:01:46.046" v="404" actId="20577"/>
          <ac:spMkLst>
            <pc:docMk/>
            <pc:sldMk cId="3367551984" sldId="886"/>
            <ac:spMk id="11" creationId="{DFEB851D-BCE5-AC0D-9177-88E4A5A31089}"/>
          </ac:spMkLst>
        </pc:spChg>
        <pc:grpChg chg="mod">
          <ac:chgData name="DOMINGUEZ, Morgane" userId="d29c428e-ee62-4017-a838-521138d5b01c" providerId="ADAL" clId="{3921B369-0557-4409-9684-6FC934154213}" dt="2025-03-21T11:01:58.886" v="406" actId="1076"/>
          <ac:grpSpMkLst>
            <pc:docMk/>
            <pc:sldMk cId="3367551984" sldId="886"/>
            <ac:grpSpMk id="9" creationId="{B7668292-47CF-612E-08D8-EB3B9CB4D3B4}"/>
          </ac:grpSpMkLst>
        </pc:grpChg>
      </pc:sldChg>
      <pc:sldChg chg="addSp delSp modSp mod">
        <pc:chgData name="DOMINGUEZ, Morgane" userId="d29c428e-ee62-4017-a838-521138d5b01c" providerId="ADAL" clId="{3921B369-0557-4409-9684-6FC934154213}" dt="2025-03-26T13:55:45.610" v="1059" actId="20577"/>
        <pc:sldMkLst>
          <pc:docMk/>
          <pc:sldMk cId="2157614585" sldId="2147474610"/>
        </pc:sldMkLst>
        <pc:spChg chg="add mod">
          <ac:chgData name="DOMINGUEZ, Morgane" userId="d29c428e-ee62-4017-a838-521138d5b01c" providerId="ADAL" clId="{3921B369-0557-4409-9684-6FC934154213}" dt="2025-03-26T13:55:45.610" v="1059" actId="20577"/>
          <ac:spMkLst>
            <pc:docMk/>
            <pc:sldMk cId="2157614585" sldId="2147474610"/>
            <ac:spMk id="2" creationId="{92E5EBA3-4C15-838B-9EA0-7C7CDCC0905B}"/>
          </ac:spMkLst>
        </pc:spChg>
        <pc:spChg chg="del mod">
          <ac:chgData name="DOMINGUEZ, Morgane" userId="d29c428e-ee62-4017-a838-521138d5b01c" providerId="ADAL" clId="{3921B369-0557-4409-9684-6FC934154213}" dt="2025-03-21T11:12:13.054" v="961" actId="21"/>
          <ac:spMkLst>
            <pc:docMk/>
            <pc:sldMk cId="2157614585" sldId="2147474610"/>
            <ac:spMk id="4" creationId="{7DB1398C-1419-E3B7-992A-3C109E50E02C}"/>
          </ac:spMkLst>
        </pc:spChg>
        <pc:spChg chg="mod">
          <ac:chgData name="DOMINGUEZ, Morgane" userId="d29c428e-ee62-4017-a838-521138d5b01c" providerId="ADAL" clId="{3921B369-0557-4409-9684-6FC934154213}" dt="2025-03-21T11:11:51.120" v="956" actId="1076"/>
          <ac:spMkLst>
            <pc:docMk/>
            <pc:sldMk cId="2157614585" sldId="2147474610"/>
            <ac:spMk id="11" creationId="{CFEFE0E0-B65B-8237-8C42-2A8DF262B107}"/>
          </ac:spMkLst>
        </pc:spChg>
      </pc:sldChg>
      <pc:sldChg chg="modSp mod">
        <pc:chgData name="DOMINGUEZ, Morgane" userId="d29c428e-ee62-4017-a838-521138d5b01c" providerId="ADAL" clId="{3921B369-0557-4409-9684-6FC934154213}" dt="2025-03-26T14:00:06.637" v="1104" actId="20577"/>
        <pc:sldMkLst>
          <pc:docMk/>
          <pc:sldMk cId="1163143416" sldId="2147474611"/>
        </pc:sldMkLst>
        <pc:spChg chg="mod">
          <ac:chgData name="DOMINGUEZ, Morgane" userId="d29c428e-ee62-4017-a838-521138d5b01c" providerId="ADAL" clId="{3921B369-0557-4409-9684-6FC934154213}" dt="2025-03-26T14:00:06.637" v="1104" actId="20577"/>
          <ac:spMkLst>
            <pc:docMk/>
            <pc:sldMk cId="1163143416" sldId="2147474611"/>
            <ac:spMk id="2" creationId="{66C5790C-4414-4661-C63C-E303139C61EC}"/>
          </ac:spMkLst>
        </pc:spChg>
      </pc:sldChg>
      <pc:sldChg chg="addSp delSp modSp mod">
        <pc:chgData name="DOMINGUEZ, Morgane" userId="d29c428e-ee62-4017-a838-521138d5b01c" providerId="ADAL" clId="{3921B369-0557-4409-9684-6FC934154213}" dt="2025-03-26T14:03:15.573" v="1152" actId="20577"/>
        <pc:sldMkLst>
          <pc:docMk/>
          <pc:sldMk cId="4230200921" sldId="2147474612"/>
        </pc:sldMkLst>
        <pc:spChg chg="add mod">
          <ac:chgData name="DOMINGUEZ, Morgane" userId="d29c428e-ee62-4017-a838-521138d5b01c" providerId="ADAL" clId="{3921B369-0557-4409-9684-6FC934154213}" dt="2025-03-26T14:03:15.573" v="1152" actId="20577"/>
          <ac:spMkLst>
            <pc:docMk/>
            <pc:sldMk cId="4230200921" sldId="2147474612"/>
            <ac:spMk id="2" creationId="{AFF2A872-3D52-5A60-BE94-04A89B3A8A59}"/>
          </ac:spMkLst>
        </pc:spChg>
        <pc:spChg chg="del mod">
          <ac:chgData name="DOMINGUEZ, Morgane" userId="d29c428e-ee62-4017-a838-521138d5b01c" providerId="ADAL" clId="{3921B369-0557-4409-9684-6FC934154213}" dt="2025-03-21T11:13:40.910" v="1000" actId="478"/>
          <ac:spMkLst>
            <pc:docMk/>
            <pc:sldMk cId="4230200921" sldId="2147474612"/>
            <ac:spMk id="4" creationId="{65880B4A-7806-6059-47FF-018F57BDD234}"/>
          </ac:spMkLst>
        </pc:spChg>
      </pc:sldChg>
      <pc:sldChg chg="modSp mod">
        <pc:chgData name="DOMINGUEZ, Morgane" userId="d29c428e-ee62-4017-a838-521138d5b01c" providerId="ADAL" clId="{3921B369-0557-4409-9684-6FC934154213}" dt="2025-03-21T11:15:03.456" v="1026"/>
        <pc:sldMkLst>
          <pc:docMk/>
          <pc:sldMk cId="3750282615" sldId="2147474613"/>
        </pc:sldMkLst>
        <pc:spChg chg="mod">
          <ac:chgData name="DOMINGUEZ, Morgane" userId="d29c428e-ee62-4017-a838-521138d5b01c" providerId="ADAL" clId="{3921B369-0557-4409-9684-6FC934154213}" dt="2025-03-21T11:15:03.456" v="1026"/>
          <ac:spMkLst>
            <pc:docMk/>
            <pc:sldMk cId="3750282615" sldId="2147474613"/>
            <ac:spMk id="2" creationId="{66C5790C-4414-4661-C63C-E303139C61EC}"/>
          </ac:spMkLst>
        </pc:spChg>
      </pc:sldChg>
      <pc:sldChg chg="addSp delSp modSp mod">
        <pc:chgData name="DOMINGUEZ, Morgane" userId="d29c428e-ee62-4017-a838-521138d5b01c" providerId="ADAL" clId="{3921B369-0557-4409-9684-6FC934154213}" dt="2025-03-21T11:16:08.980" v="1036" actId="1076"/>
        <pc:sldMkLst>
          <pc:docMk/>
          <pc:sldMk cId="121190327" sldId="2147474614"/>
        </pc:sldMkLst>
        <pc:spChg chg="add mod">
          <ac:chgData name="DOMINGUEZ, Morgane" userId="d29c428e-ee62-4017-a838-521138d5b01c" providerId="ADAL" clId="{3921B369-0557-4409-9684-6FC934154213}" dt="2025-03-21T11:16:08.980" v="1036" actId="1076"/>
          <ac:spMkLst>
            <pc:docMk/>
            <pc:sldMk cId="121190327" sldId="2147474614"/>
            <ac:spMk id="2" creationId="{C464A821-0D26-4210-6A4C-CEC5C250F199}"/>
          </ac:spMkLst>
        </pc:spChg>
        <pc:spChg chg="del mod">
          <ac:chgData name="DOMINGUEZ, Morgane" userId="d29c428e-ee62-4017-a838-521138d5b01c" providerId="ADAL" clId="{3921B369-0557-4409-9684-6FC934154213}" dt="2025-03-21T11:16:05.151" v="1035" actId="478"/>
          <ac:spMkLst>
            <pc:docMk/>
            <pc:sldMk cId="121190327" sldId="2147474614"/>
            <ac:spMk id="4" creationId="{E393C2B5-B2E9-2AFB-17E1-DE223C35F9A8}"/>
          </ac:spMkLst>
        </pc:spChg>
      </pc:sldChg>
      <pc:sldChg chg="addSp delSp modSp mod">
        <pc:chgData name="DOMINGUEZ, Morgane" userId="d29c428e-ee62-4017-a838-521138d5b01c" providerId="ADAL" clId="{3921B369-0557-4409-9684-6FC934154213}" dt="2025-03-21T11:10:49.230" v="903"/>
        <pc:sldMkLst>
          <pc:docMk/>
          <pc:sldMk cId="4257536088" sldId="2147474615"/>
        </pc:sldMkLst>
        <pc:picChg chg="add mod">
          <ac:chgData name="DOMINGUEZ, Morgane" userId="d29c428e-ee62-4017-a838-521138d5b01c" providerId="ADAL" clId="{3921B369-0557-4409-9684-6FC934154213}" dt="2025-03-21T11:10:49.230" v="903"/>
          <ac:picMkLst>
            <pc:docMk/>
            <pc:sldMk cId="4257536088" sldId="2147474615"/>
            <ac:picMk id="2" creationId="{E9A2D3CE-6F32-4E21-232A-7EAF51E3BDC0}"/>
          </ac:picMkLst>
        </pc:picChg>
        <pc:picChg chg="del">
          <ac:chgData name="DOMINGUEZ, Morgane" userId="d29c428e-ee62-4017-a838-521138d5b01c" providerId="ADAL" clId="{3921B369-0557-4409-9684-6FC934154213}" dt="2025-03-21T11:10:48.792" v="902" actId="478"/>
          <ac:picMkLst>
            <pc:docMk/>
            <pc:sldMk cId="4257536088" sldId="2147474615"/>
            <ac:picMk id="7" creationId="{5ADBA051-DEE7-BCB0-8DB2-BF0E6F380335}"/>
          </ac:picMkLst>
        </pc:picChg>
      </pc:sldChg>
      <pc:sldChg chg="add">
        <pc:chgData name="DOMINGUEZ, Morgane" userId="d29c428e-ee62-4017-a838-521138d5b01c" providerId="ADAL" clId="{3921B369-0557-4409-9684-6FC934154213}" dt="2025-03-21T10:54:22.207" v="6"/>
        <pc:sldMkLst>
          <pc:docMk/>
          <pc:sldMk cId="0" sldId="2147474636"/>
        </pc:sldMkLst>
      </pc:sldChg>
      <pc:sldChg chg="modSp mod">
        <pc:chgData name="DOMINGUEZ, Morgane" userId="d29c428e-ee62-4017-a838-521138d5b01c" providerId="ADAL" clId="{3921B369-0557-4409-9684-6FC934154213}" dt="2025-03-26T13:55:39.293" v="1053" actId="20577"/>
        <pc:sldMkLst>
          <pc:docMk/>
          <pc:sldMk cId="1197554615" sldId="2147474717"/>
        </pc:sldMkLst>
        <pc:spChg chg="mod">
          <ac:chgData name="DOMINGUEZ, Morgane" userId="d29c428e-ee62-4017-a838-521138d5b01c" providerId="ADAL" clId="{3921B369-0557-4409-9684-6FC934154213}" dt="2025-03-26T13:55:39.293" v="1053" actId="20577"/>
          <ac:spMkLst>
            <pc:docMk/>
            <pc:sldMk cId="1197554615" sldId="2147474717"/>
            <ac:spMk id="3" creationId="{B48F4DB3-9067-B35E-DC8B-8498CDCAFC3E}"/>
          </ac:spMkLst>
        </pc:spChg>
      </pc:sldChg>
      <pc:sldChg chg="modSp mod">
        <pc:chgData name="DOMINGUEZ, Morgane" userId="d29c428e-ee62-4017-a838-521138d5b01c" providerId="ADAL" clId="{3921B369-0557-4409-9684-6FC934154213}" dt="2025-03-21T11:10:38.276" v="901" actId="1076"/>
        <pc:sldMkLst>
          <pc:docMk/>
          <pc:sldMk cId="1958622585" sldId="2147474721"/>
        </pc:sldMkLst>
        <pc:spChg chg="mod">
          <ac:chgData name="DOMINGUEZ, Morgane" userId="d29c428e-ee62-4017-a838-521138d5b01c" providerId="ADAL" clId="{3921B369-0557-4409-9684-6FC934154213}" dt="2025-03-21T11:09:04.124" v="802" actId="20577"/>
          <ac:spMkLst>
            <pc:docMk/>
            <pc:sldMk cId="1958622585" sldId="2147474721"/>
            <ac:spMk id="2" creationId="{75AADF35-0C15-FB77-7B86-B7261849754E}"/>
          </ac:spMkLst>
        </pc:spChg>
        <pc:spChg chg="mod">
          <ac:chgData name="DOMINGUEZ, Morgane" userId="d29c428e-ee62-4017-a838-521138d5b01c" providerId="ADAL" clId="{3921B369-0557-4409-9684-6FC934154213}" dt="2025-03-21T11:09:19.542" v="818" actId="20577"/>
          <ac:spMkLst>
            <pc:docMk/>
            <pc:sldMk cId="1958622585" sldId="2147474721"/>
            <ac:spMk id="3" creationId="{493A149C-B521-4BE8-2CED-B3B0A92764D5}"/>
          </ac:spMkLst>
        </pc:spChg>
        <pc:spChg chg="mod">
          <ac:chgData name="DOMINGUEZ, Morgane" userId="d29c428e-ee62-4017-a838-521138d5b01c" providerId="ADAL" clId="{3921B369-0557-4409-9684-6FC934154213}" dt="2025-03-21T11:08:23.600" v="784" actId="20577"/>
          <ac:spMkLst>
            <pc:docMk/>
            <pc:sldMk cId="1958622585" sldId="2147474721"/>
            <ac:spMk id="7" creationId="{00000000-0000-0000-0000-000000000000}"/>
          </ac:spMkLst>
        </pc:spChg>
        <pc:spChg chg="mod">
          <ac:chgData name="DOMINGUEZ, Morgane" userId="d29c428e-ee62-4017-a838-521138d5b01c" providerId="ADAL" clId="{3921B369-0557-4409-9684-6FC934154213}" dt="2025-03-21T11:09:58.837" v="851" actId="20577"/>
          <ac:spMkLst>
            <pc:docMk/>
            <pc:sldMk cId="1958622585" sldId="2147474721"/>
            <ac:spMk id="9" creationId="{B863A170-E13B-7725-6CFB-B65B731169E7}"/>
          </ac:spMkLst>
        </pc:spChg>
        <pc:spChg chg="mod">
          <ac:chgData name="DOMINGUEZ, Morgane" userId="d29c428e-ee62-4017-a838-521138d5b01c" providerId="ADAL" clId="{3921B369-0557-4409-9684-6FC934154213}" dt="2025-03-21T11:10:31.599" v="899" actId="948"/>
          <ac:spMkLst>
            <pc:docMk/>
            <pc:sldMk cId="1958622585" sldId="2147474721"/>
            <ac:spMk id="10" creationId="{70C1A020-5EAD-ED6A-B3B7-D417952B1314}"/>
          </ac:spMkLst>
        </pc:spChg>
        <pc:spChg chg="mod">
          <ac:chgData name="DOMINGUEZ, Morgane" userId="d29c428e-ee62-4017-a838-521138d5b01c" providerId="ADAL" clId="{3921B369-0557-4409-9684-6FC934154213}" dt="2025-03-21T11:09:37.599" v="834" actId="108"/>
          <ac:spMkLst>
            <pc:docMk/>
            <pc:sldMk cId="1958622585" sldId="2147474721"/>
            <ac:spMk id="12" creationId="{26A9DB9E-201E-075C-DC93-F565F0245B63}"/>
          </ac:spMkLst>
        </pc:spChg>
        <pc:grpChg chg="mod">
          <ac:chgData name="DOMINGUEZ, Morgane" userId="d29c428e-ee62-4017-a838-521138d5b01c" providerId="ADAL" clId="{3921B369-0557-4409-9684-6FC934154213}" dt="2025-03-21T11:10:38.276" v="901" actId="1076"/>
          <ac:grpSpMkLst>
            <pc:docMk/>
            <pc:sldMk cId="1958622585" sldId="2147474721"/>
            <ac:grpSpMk id="13" creationId="{7E277994-1FB4-DC7D-634B-0B4B98CE6294}"/>
          </ac:grpSpMkLst>
        </pc:grpChg>
      </pc:sldChg>
      <pc:sldChg chg="del">
        <pc:chgData name="DOMINGUEZ, Morgane" userId="d29c428e-ee62-4017-a838-521138d5b01c" providerId="ADAL" clId="{3921B369-0557-4409-9684-6FC934154213}" dt="2025-03-21T10:54:27.427" v="8" actId="47"/>
        <pc:sldMkLst>
          <pc:docMk/>
          <pc:sldMk cId="0" sldId="2147474722"/>
        </pc:sldMkLst>
      </pc:sldChg>
      <pc:sldChg chg="modSp mod">
        <pc:chgData name="DOMINGUEZ, Morgane" userId="d29c428e-ee62-4017-a838-521138d5b01c" providerId="ADAL" clId="{3921B369-0557-4409-9684-6FC934154213}" dt="2025-03-21T11:17:18.433" v="1045" actId="20577"/>
        <pc:sldMkLst>
          <pc:docMk/>
          <pc:sldMk cId="365827645" sldId="2147474723"/>
        </pc:sldMkLst>
        <pc:spChg chg="mod">
          <ac:chgData name="DOMINGUEZ, Morgane" userId="d29c428e-ee62-4017-a838-521138d5b01c" providerId="ADAL" clId="{3921B369-0557-4409-9684-6FC934154213}" dt="2025-03-21T11:17:18.433" v="1045" actId="20577"/>
          <ac:spMkLst>
            <pc:docMk/>
            <pc:sldMk cId="365827645" sldId="2147474723"/>
            <ac:spMk id="3" creationId="{D8EA2C48-C90D-5EA9-D70B-B378605CD69B}"/>
          </ac:spMkLst>
        </pc:spChg>
        <pc:spChg chg="mod">
          <ac:chgData name="DOMINGUEZ, Morgane" userId="d29c428e-ee62-4017-a838-521138d5b01c" providerId="ADAL" clId="{3921B369-0557-4409-9684-6FC934154213}" dt="2025-03-21T11:17:07.161" v="1037" actId="108"/>
          <ac:spMkLst>
            <pc:docMk/>
            <pc:sldMk cId="365827645" sldId="2147474723"/>
            <ac:spMk id="4" creationId="{5398C1D8-B02A-6DCA-D348-E40A4B089AAE}"/>
          </ac:spMkLst>
        </pc:spChg>
        <pc:spChg chg="mod">
          <ac:chgData name="DOMINGUEZ, Morgane" userId="d29c428e-ee62-4017-a838-521138d5b01c" providerId="ADAL" clId="{3921B369-0557-4409-9684-6FC934154213}" dt="2025-03-21T10:59:05.385" v="222" actId="20577"/>
          <ac:spMkLst>
            <pc:docMk/>
            <pc:sldMk cId="365827645" sldId="2147474723"/>
            <ac:spMk id="6" creationId="{590A2ED1-5F9A-D1C5-AD8C-30FD716AB742}"/>
          </ac:spMkLst>
        </pc:spChg>
        <pc:spChg chg="mod">
          <ac:chgData name="DOMINGUEZ, Morgane" userId="d29c428e-ee62-4017-a838-521138d5b01c" providerId="ADAL" clId="{3921B369-0557-4409-9684-6FC934154213}" dt="2025-03-21T11:00:24.061" v="300" actId="20577"/>
          <ac:spMkLst>
            <pc:docMk/>
            <pc:sldMk cId="365827645" sldId="2147474723"/>
            <ac:spMk id="9" creationId="{5AEAF3C1-E06F-76BF-ED9E-F3D203CAD080}"/>
          </ac:spMkLst>
        </pc:spChg>
        <pc:spChg chg="mod">
          <ac:chgData name="DOMINGUEZ, Morgane" userId="d29c428e-ee62-4017-a838-521138d5b01c" providerId="ADAL" clId="{3921B369-0557-4409-9684-6FC934154213}" dt="2025-03-21T11:00:03.146" v="278" actId="14100"/>
          <ac:spMkLst>
            <pc:docMk/>
            <pc:sldMk cId="365827645" sldId="2147474723"/>
            <ac:spMk id="16" creationId="{B9BEC18C-25D4-4790-60E1-A04140C0F8E5}"/>
          </ac:spMkLst>
        </pc:spChg>
        <pc:spChg chg="mod">
          <ac:chgData name="DOMINGUEZ, Morgane" userId="d29c428e-ee62-4017-a838-521138d5b01c" providerId="ADAL" clId="{3921B369-0557-4409-9684-6FC934154213}" dt="2025-03-21T11:00:58.207" v="319" actId="20577"/>
          <ac:spMkLst>
            <pc:docMk/>
            <pc:sldMk cId="365827645" sldId="2147474723"/>
            <ac:spMk id="23" creationId="{211F1D41-A8AA-F888-C3AA-AEF6D42ADCFA}"/>
          </ac:spMkLst>
        </pc:spChg>
      </pc:sldChg>
      <pc:sldChg chg="modSp mod">
        <pc:chgData name="DOMINGUEZ, Morgane" userId="d29c428e-ee62-4017-a838-521138d5b01c" providerId="ADAL" clId="{3921B369-0557-4409-9684-6FC934154213}" dt="2025-03-21T11:18:18.802" v="1047" actId="20577"/>
        <pc:sldMkLst>
          <pc:docMk/>
          <pc:sldMk cId="2435539914" sldId="2147474724"/>
        </pc:sldMkLst>
        <pc:spChg chg="mod">
          <ac:chgData name="DOMINGUEZ, Morgane" userId="d29c428e-ee62-4017-a838-521138d5b01c" providerId="ADAL" clId="{3921B369-0557-4409-9684-6FC934154213}" dt="2025-03-21T11:06:17.836" v="624" actId="20577"/>
          <ac:spMkLst>
            <pc:docMk/>
            <pc:sldMk cId="2435539914" sldId="2147474724"/>
            <ac:spMk id="3" creationId="{D4616EDF-3080-F638-C558-5C96693A9A52}"/>
          </ac:spMkLst>
        </pc:spChg>
        <pc:spChg chg="mod">
          <ac:chgData name="DOMINGUEZ, Morgane" userId="d29c428e-ee62-4017-a838-521138d5b01c" providerId="ADAL" clId="{3921B369-0557-4409-9684-6FC934154213}" dt="2025-03-21T11:18:18.802" v="1047" actId="20577"/>
          <ac:spMkLst>
            <pc:docMk/>
            <pc:sldMk cId="2435539914" sldId="2147474724"/>
            <ac:spMk id="4" creationId="{F522A0AB-A4F9-EDF3-1914-8768AC32BE4D}"/>
          </ac:spMkLst>
        </pc:spChg>
        <pc:spChg chg="mod">
          <ac:chgData name="DOMINGUEZ, Morgane" userId="d29c428e-ee62-4017-a838-521138d5b01c" providerId="ADAL" clId="{3921B369-0557-4409-9684-6FC934154213}" dt="2025-03-21T11:06:38.524" v="646" actId="20577"/>
          <ac:spMkLst>
            <pc:docMk/>
            <pc:sldMk cId="2435539914" sldId="2147474724"/>
            <ac:spMk id="5" creationId="{C52F91CB-577C-927A-4D7E-E47A428B29C1}"/>
          </ac:spMkLst>
        </pc:spChg>
        <pc:spChg chg="mod">
          <ac:chgData name="DOMINGUEZ, Morgane" userId="d29c428e-ee62-4017-a838-521138d5b01c" providerId="ADAL" clId="{3921B369-0557-4409-9684-6FC934154213}" dt="2025-03-21T11:07:04.821" v="688" actId="20577"/>
          <ac:spMkLst>
            <pc:docMk/>
            <pc:sldMk cId="2435539914" sldId="2147474724"/>
            <ac:spMk id="7" creationId="{844FF2DF-EC04-FCB6-C099-9F3FC29E003E}"/>
          </ac:spMkLst>
        </pc:spChg>
        <pc:spChg chg="mod">
          <ac:chgData name="DOMINGUEZ, Morgane" userId="d29c428e-ee62-4017-a838-521138d5b01c" providerId="ADAL" clId="{3921B369-0557-4409-9684-6FC934154213}" dt="2025-03-21T11:07:08.352" v="691" actId="20577"/>
          <ac:spMkLst>
            <pc:docMk/>
            <pc:sldMk cId="2435539914" sldId="2147474724"/>
            <ac:spMk id="11" creationId="{884CE0FA-441B-BDB0-50A1-B81F06EA9BE9}"/>
          </ac:spMkLst>
        </pc:spChg>
        <pc:spChg chg="mod">
          <ac:chgData name="DOMINGUEZ, Morgane" userId="d29c428e-ee62-4017-a838-521138d5b01c" providerId="ADAL" clId="{3921B369-0557-4409-9684-6FC934154213}" dt="2025-03-21T11:08:13.885" v="768" actId="20577"/>
          <ac:spMkLst>
            <pc:docMk/>
            <pc:sldMk cId="2435539914" sldId="2147474724"/>
            <ac:spMk id="18" creationId="{D00F606A-BD11-087A-3229-5F38D4F589FD}"/>
          </ac:spMkLst>
        </pc:spChg>
        <pc:spChg chg="mod">
          <ac:chgData name="DOMINGUEZ, Morgane" userId="d29c428e-ee62-4017-a838-521138d5b01c" providerId="ADAL" clId="{3921B369-0557-4409-9684-6FC934154213}" dt="2025-03-21T11:07:25.477" v="732" actId="20577"/>
          <ac:spMkLst>
            <pc:docMk/>
            <pc:sldMk cId="2435539914" sldId="2147474724"/>
            <ac:spMk id="21" creationId="{F3538683-C41C-9A30-10E5-B4FF55BC3C01}"/>
          </ac:spMkLst>
        </pc:spChg>
        <pc:grpChg chg="mod">
          <ac:chgData name="DOMINGUEZ, Morgane" userId="d29c428e-ee62-4017-a838-521138d5b01c" providerId="ADAL" clId="{3921B369-0557-4409-9684-6FC934154213}" dt="2025-03-21T11:07:31.262" v="733" actId="1076"/>
          <ac:grpSpMkLst>
            <pc:docMk/>
            <pc:sldMk cId="2435539914" sldId="2147474724"/>
            <ac:grpSpMk id="19" creationId="{BD6A0EFF-7FE4-0A25-81BC-BC4ECA1D7528}"/>
          </ac:grpSpMkLst>
        </pc:grpChg>
      </pc:sldChg>
      <pc:sldChg chg="new del">
        <pc:chgData name="DOMINGUEZ, Morgane" userId="d29c428e-ee62-4017-a838-521138d5b01c" providerId="ADAL" clId="{3921B369-0557-4409-9684-6FC934154213}" dt="2025-03-21T10:54:24.604" v="7" actId="47"/>
        <pc:sldMkLst>
          <pc:docMk/>
          <pc:sldMk cId="1539622273" sldId="2147474725"/>
        </pc:sldMkLst>
      </pc:sldChg>
    </pc:docChg>
  </pc:docChgLst>
  <pc:docChgLst>
    <pc:chgData name="DOMINGUEZ, Morgane" userId="d29c428e-ee62-4017-a838-521138d5b01c" providerId="ADAL" clId="{30C3EDD5-9E0D-4DB8-AE5D-1F573E1A07E1}"/>
    <pc:docChg chg="undo custSel modSld">
      <pc:chgData name="DOMINGUEZ, Morgane" userId="d29c428e-ee62-4017-a838-521138d5b01c" providerId="ADAL" clId="{30C3EDD5-9E0D-4DB8-AE5D-1F573E1A07E1}" dt="2025-02-15T19:48:53.086" v="277" actId="20577"/>
      <pc:docMkLst>
        <pc:docMk/>
      </pc:docMkLst>
      <pc:sldChg chg="delSp modSp mod modTransition delAnim modAnim modNotesTx">
        <pc:chgData name="DOMINGUEZ, Morgane" userId="d29c428e-ee62-4017-a838-521138d5b01c" providerId="ADAL" clId="{30C3EDD5-9E0D-4DB8-AE5D-1F573E1A07E1}" dt="2025-02-13T11:56:09.514" v="219"/>
        <pc:sldMkLst>
          <pc:docMk/>
          <pc:sldMk cId="0" sldId="270"/>
        </pc:sldMkLst>
        <pc:spChg chg="mod">
          <ac:chgData name="DOMINGUEZ, Morgane" userId="d29c428e-ee62-4017-a838-521138d5b01c" providerId="ADAL" clId="{30C3EDD5-9E0D-4DB8-AE5D-1F573E1A07E1}" dt="2025-02-13T11:02:50.890" v="138" actId="1076"/>
          <ac:spMkLst>
            <pc:docMk/>
            <pc:sldMk cId="0" sldId="270"/>
            <ac:spMk id="2" creationId="{8EE16549-C1DE-67AA-7CCD-87411415067E}"/>
          </ac:spMkLst>
        </pc:spChg>
        <pc:picChg chg="del">
          <ac:chgData name="DOMINGUEZ, Morgane" userId="d29c428e-ee62-4017-a838-521138d5b01c" providerId="ADAL" clId="{30C3EDD5-9E0D-4DB8-AE5D-1F573E1A07E1}" dt="2025-02-13T10:53:39.718" v="32" actId="478"/>
          <ac:picMkLst>
            <pc:docMk/>
            <pc:sldMk cId="0" sldId="270"/>
            <ac:picMk id="15" creationId="{11EC4587-54DD-AA28-1D2E-AC52B6EDD336}"/>
          </ac:picMkLst>
        </pc:picChg>
      </pc:sldChg>
      <pc:sldChg chg="addSp delSp modSp mod modTransition delAnim modNotesTx">
        <pc:chgData name="DOMINGUEZ, Morgane" userId="d29c428e-ee62-4017-a838-521138d5b01c" providerId="ADAL" clId="{30C3EDD5-9E0D-4DB8-AE5D-1F573E1A07E1}" dt="2025-02-15T19:15:30.383" v="265"/>
        <pc:sldMkLst>
          <pc:docMk/>
          <pc:sldMk cId="1373981229" sldId="271"/>
        </pc:sldMkLst>
        <pc:spChg chg="del mod">
          <ac:chgData name="DOMINGUEZ, Morgane" userId="d29c428e-ee62-4017-a838-521138d5b01c" providerId="ADAL" clId="{30C3EDD5-9E0D-4DB8-AE5D-1F573E1A07E1}" dt="2025-02-13T10:55:52.699" v="86" actId="21"/>
          <ac:spMkLst>
            <pc:docMk/>
            <pc:sldMk cId="1373981229" sldId="271"/>
            <ac:spMk id="2" creationId="{B32EFAB4-C312-4FC8-7048-DDF260C6A32B}"/>
          </ac:spMkLst>
        </pc:spChg>
        <pc:spChg chg="del">
          <ac:chgData name="DOMINGUEZ, Morgane" userId="d29c428e-ee62-4017-a838-521138d5b01c" providerId="ADAL" clId="{30C3EDD5-9E0D-4DB8-AE5D-1F573E1A07E1}" dt="2025-02-13T10:55:24.065" v="75" actId="478"/>
          <ac:spMkLst>
            <pc:docMk/>
            <pc:sldMk cId="1373981229" sldId="271"/>
            <ac:spMk id="4" creationId="{654590D2-568C-ACBC-321F-33B36D756FD5}"/>
          </ac:spMkLst>
        </pc:spChg>
        <pc:spChg chg="add del mod">
          <ac:chgData name="DOMINGUEZ, Morgane" userId="d29c428e-ee62-4017-a838-521138d5b01c" providerId="ADAL" clId="{30C3EDD5-9E0D-4DB8-AE5D-1F573E1A07E1}" dt="2025-02-15T19:15:01.979" v="261" actId="478"/>
          <ac:spMkLst>
            <pc:docMk/>
            <pc:sldMk cId="1373981229" sldId="271"/>
            <ac:spMk id="7" creationId="{7641D35E-BBB3-9C76-9009-EBF1BF666336}"/>
          </ac:spMkLst>
        </pc:spChg>
        <pc:spChg chg="del">
          <ac:chgData name="DOMINGUEZ, Morgane" userId="d29c428e-ee62-4017-a838-521138d5b01c" providerId="ADAL" clId="{30C3EDD5-9E0D-4DB8-AE5D-1F573E1A07E1}" dt="2025-02-15T19:15:03.940" v="263" actId="478"/>
          <ac:spMkLst>
            <pc:docMk/>
            <pc:sldMk cId="1373981229" sldId="271"/>
            <ac:spMk id="16" creationId="{AAF3ADE4-B9D1-A21D-E276-E4E27DE2AB22}"/>
          </ac:spMkLst>
        </pc:spChg>
        <pc:picChg chg="add">
          <ac:chgData name="DOMINGUEZ, Morgane" userId="d29c428e-ee62-4017-a838-521138d5b01c" providerId="ADAL" clId="{30C3EDD5-9E0D-4DB8-AE5D-1F573E1A07E1}" dt="2025-02-15T19:15:30.383" v="265"/>
          <ac:picMkLst>
            <pc:docMk/>
            <pc:sldMk cId="1373981229" sldId="271"/>
            <ac:picMk id="2" creationId="{B5FB522D-A34A-8E99-1075-A6DA47717498}"/>
          </ac:picMkLst>
        </pc:picChg>
        <pc:picChg chg="del">
          <ac:chgData name="DOMINGUEZ, Morgane" userId="d29c428e-ee62-4017-a838-521138d5b01c" providerId="ADAL" clId="{30C3EDD5-9E0D-4DB8-AE5D-1F573E1A07E1}" dt="2025-02-13T10:52:53.106" v="1" actId="478"/>
          <ac:picMkLst>
            <pc:docMk/>
            <pc:sldMk cId="1373981229" sldId="271"/>
            <ac:picMk id="3" creationId="{16EA8E9E-32F7-FEF0-2456-7D87D2E3B9BE}"/>
          </ac:picMkLst>
        </pc:picChg>
        <pc:picChg chg="del">
          <ac:chgData name="DOMINGUEZ, Morgane" userId="d29c428e-ee62-4017-a838-521138d5b01c" providerId="ADAL" clId="{30C3EDD5-9E0D-4DB8-AE5D-1F573E1A07E1}" dt="2025-02-13T10:55:21.177" v="74" actId="21"/>
          <ac:picMkLst>
            <pc:docMk/>
            <pc:sldMk cId="1373981229" sldId="271"/>
            <ac:picMk id="5" creationId="{520786EF-334B-92FC-AB73-FA3B50F0CB2B}"/>
          </ac:picMkLst>
        </pc:picChg>
        <pc:picChg chg="add del mod ord">
          <ac:chgData name="DOMINGUEZ, Morgane" userId="d29c428e-ee62-4017-a838-521138d5b01c" providerId="ADAL" clId="{30C3EDD5-9E0D-4DB8-AE5D-1F573E1A07E1}" dt="2025-02-13T11:01:13.069" v="117" actId="21"/>
          <ac:picMkLst>
            <pc:docMk/>
            <pc:sldMk cId="1373981229" sldId="271"/>
            <ac:picMk id="6" creationId="{520786EF-334B-92FC-AB73-FA3B50F0CB2B}"/>
          </ac:picMkLst>
        </pc:picChg>
        <pc:picChg chg="add del mod ord">
          <ac:chgData name="DOMINGUEZ, Morgane" userId="d29c428e-ee62-4017-a838-521138d5b01c" providerId="ADAL" clId="{30C3EDD5-9E0D-4DB8-AE5D-1F573E1A07E1}" dt="2025-02-15T19:15:02.451" v="262" actId="478"/>
          <ac:picMkLst>
            <pc:docMk/>
            <pc:sldMk cId="1373981229" sldId="271"/>
            <ac:picMk id="8" creationId="{520786EF-334B-92FC-AB73-FA3B50F0CB2B}"/>
          </ac:picMkLst>
        </pc:picChg>
      </pc:sldChg>
      <pc:sldChg chg="delSp modSp mod modTransition delAnim modNotesTx">
        <pc:chgData name="DOMINGUEZ, Morgane" userId="d29c428e-ee62-4017-a838-521138d5b01c" providerId="ADAL" clId="{30C3EDD5-9E0D-4DB8-AE5D-1F573E1A07E1}" dt="2025-02-15T19:16:02.413" v="273" actId="2711"/>
        <pc:sldMkLst>
          <pc:docMk/>
          <pc:sldMk cId="237413942" sldId="857"/>
        </pc:sldMkLst>
        <pc:spChg chg="mod">
          <ac:chgData name="DOMINGUEZ, Morgane" userId="d29c428e-ee62-4017-a838-521138d5b01c" providerId="ADAL" clId="{30C3EDD5-9E0D-4DB8-AE5D-1F573E1A07E1}" dt="2025-02-15T19:16:02.413" v="273" actId="2711"/>
          <ac:spMkLst>
            <pc:docMk/>
            <pc:sldMk cId="237413942" sldId="857"/>
            <ac:spMk id="5" creationId="{3B96E627-7C15-032E-2A1B-7BD8EC026D68}"/>
          </ac:spMkLst>
        </pc:spChg>
        <pc:spChg chg="del">
          <ac:chgData name="DOMINGUEZ, Morgane" userId="d29c428e-ee62-4017-a838-521138d5b01c" providerId="ADAL" clId="{30C3EDD5-9E0D-4DB8-AE5D-1F573E1A07E1}" dt="2025-02-13T11:02:59.804" v="139" actId="478"/>
          <ac:spMkLst>
            <pc:docMk/>
            <pc:sldMk cId="237413942" sldId="857"/>
            <ac:spMk id="6" creationId="{48517B79-35B1-666D-35F4-1F73C785CE20}"/>
          </ac:spMkLst>
        </pc:spChg>
        <pc:picChg chg="del">
          <ac:chgData name="DOMINGUEZ, Morgane" userId="d29c428e-ee62-4017-a838-521138d5b01c" providerId="ADAL" clId="{30C3EDD5-9E0D-4DB8-AE5D-1F573E1A07E1}" dt="2025-02-13T10:53:44.173" v="37" actId="478"/>
          <ac:picMkLst>
            <pc:docMk/>
            <pc:sldMk cId="237413942" sldId="857"/>
            <ac:picMk id="2" creationId="{0AA1984C-AE45-24E7-3015-1768F348B3B0}"/>
          </ac:picMkLst>
        </pc:picChg>
      </pc:sldChg>
      <pc:sldChg chg="addSp delSp modSp mod modTransition delAnim modAnim modNotesTx">
        <pc:chgData name="DOMINGUEZ, Morgane" userId="d29c428e-ee62-4017-a838-521138d5b01c" providerId="ADAL" clId="{30C3EDD5-9E0D-4DB8-AE5D-1F573E1A07E1}" dt="2025-02-15T19:15:48.462" v="269" actId="2711"/>
        <pc:sldMkLst>
          <pc:docMk/>
          <pc:sldMk cId="1102528042" sldId="861"/>
        </pc:sldMkLst>
        <pc:spChg chg="mod">
          <ac:chgData name="DOMINGUEZ, Morgane" userId="d29c428e-ee62-4017-a838-521138d5b01c" providerId="ADAL" clId="{30C3EDD5-9E0D-4DB8-AE5D-1F573E1A07E1}" dt="2025-02-15T19:15:48.462" v="269" actId="2711"/>
          <ac:spMkLst>
            <pc:docMk/>
            <pc:sldMk cId="1102528042" sldId="861"/>
            <ac:spMk id="2" creationId="{5E4F6252-F246-0F9C-2A5D-94C97D2DC00C}"/>
          </ac:spMkLst>
        </pc:spChg>
        <pc:spChg chg="del">
          <ac:chgData name="DOMINGUEZ, Morgane" userId="d29c428e-ee62-4017-a838-521138d5b01c" providerId="ADAL" clId="{30C3EDD5-9E0D-4DB8-AE5D-1F573E1A07E1}" dt="2025-02-13T11:02:21.370" v="132" actId="478"/>
          <ac:spMkLst>
            <pc:docMk/>
            <pc:sldMk cId="1102528042" sldId="861"/>
            <ac:spMk id="6" creationId="{1C8E5784-A60B-F48D-F9D5-B5933407DC4E}"/>
          </ac:spMkLst>
        </pc:spChg>
        <pc:picChg chg="del">
          <ac:chgData name="DOMINGUEZ, Morgane" userId="d29c428e-ee62-4017-a838-521138d5b01c" providerId="ADAL" clId="{30C3EDD5-9E0D-4DB8-AE5D-1F573E1A07E1}" dt="2025-02-13T10:53:24.967" v="25" actId="478"/>
          <ac:picMkLst>
            <pc:docMk/>
            <pc:sldMk cId="1102528042" sldId="861"/>
            <ac:picMk id="5" creationId="{E4BB9198-9FEA-CD48-6606-19F9109907D6}"/>
          </ac:picMkLst>
        </pc:picChg>
        <pc:picChg chg="del">
          <ac:chgData name="DOMINGUEZ, Morgane" userId="d29c428e-ee62-4017-a838-521138d5b01c" providerId="ADAL" clId="{30C3EDD5-9E0D-4DB8-AE5D-1F573E1A07E1}" dt="2025-02-13T11:02:18.528" v="131" actId="21"/>
          <ac:picMkLst>
            <pc:docMk/>
            <pc:sldMk cId="1102528042" sldId="861"/>
            <ac:picMk id="7" creationId="{139E3A99-620C-5DFF-070B-C7B21E573784}"/>
          </ac:picMkLst>
        </pc:picChg>
        <pc:picChg chg="add mod ord">
          <ac:chgData name="DOMINGUEZ, Morgane" userId="d29c428e-ee62-4017-a838-521138d5b01c" providerId="ADAL" clId="{30C3EDD5-9E0D-4DB8-AE5D-1F573E1A07E1}" dt="2025-02-13T11:02:24.120" v="134" actId="167"/>
          <ac:picMkLst>
            <pc:docMk/>
            <pc:sldMk cId="1102528042" sldId="861"/>
            <ac:picMk id="8" creationId="{139E3A99-620C-5DFF-070B-C7B21E573784}"/>
          </ac:picMkLst>
        </pc:picChg>
      </pc:sldChg>
      <pc:sldChg chg="delSp modSp mod modTransition delAnim modAnim modNotesTx">
        <pc:chgData name="DOMINGUEZ, Morgane" userId="d29c428e-ee62-4017-a838-521138d5b01c" providerId="ADAL" clId="{30C3EDD5-9E0D-4DB8-AE5D-1F573E1A07E1}" dt="2025-02-15T19:15:54.708" v="271" actId="2711"/>
        <pc:sldMkLst>
          <pc:docMk/>
          <pc:sldMk cId="2995785522" sldId="865"/>
        </pc:sldMkLst>
        <pc:spChg chg="mod">
          <ac:chgData name="DOMINGUEZ, Morgane" userId="d29c428e-ee62-4017-a838-521138d5b01c" providerId="ADAL" clId="{30C3EDD5-9E0D-4DB8-AE5D-1F573E1A07E1}" dt="2025-02-15T19:15:54.708" v="271" actId="2711"/>
          <ac:spMkLst>
            <pc:docMk/>
            <pc:sldMk cId="2995785522" sldId="865"/>
            <ac:spMk id="4" creationId="{AE00F698-59F9-8412-AE60-1E5835047950}"/>
          </ac:spMkLst>
        </pc:spChg>
        <pc:spChg chg="del mod">
          <ac:chgData name="DOMINGUEZ, Morgane" userId="d29c428e-ee62-4017-a838-521138d5b01c" providerId="ADAL" clId="{30C3EDD5-9E0D-4DB8-AE5D-1F573E1A07E1}" dt="2025-02-13T11:02:41.650" v="137" actId="478"/>
          <ac:spMkLst>
            <pc:docMk/>
            <pc:sldMk cId="2995785522" sldId="865"/>
            <ac:spMk id="7" creationId="{EF6708B8-DF4E-5BE0-5861-F291A9CDE8B6}"/>
          </ac:spMkLst>
        </pc:spChg>
        <pc:picChg chg="del">
          <ac:chgData name="DOMINGUEZ, Morgane" userId="d29c428e-ee62-4017-a838-521138d5b01c" providerId="ADAL" clId="{30C3EDD5-9E0D-4DB8-AE5D-1F573E1A07E1}" dt="2025-02-13T10:53:36.754" v="31" actId="478"/>
          <ac:picMkLst>
            <pc:docMk/>
            <pc:sldMk cId="2995785522" sldId="865"/>
            <ac:picMk id="3" creationId="{4B8622B6-04A4-E14D-71DD-4A03F483560D}"/>
          </ac:picMkLst>
        </pc:picChg>
      </pc:sldChg>
      <pc:sldChg chg="addSp delSp modSp mod modTransition delAnim modNotesTx">
        <pc:chgData name="DOMINGUEZ, Morgane" userId="d29c428e-ee62-4017-a838-521138d5b01c" providerId="ADAL" clId="{30C3EDD5-9E0D-4DB8-AE5D-1F573E1A07E1}" dt="2025-02-15T19:15:37.228" v="266" actId="207"/>
        <pc:sldMkLst>
          <pc:docMk/>
          <pc:sldMk cId="1827983473" sldId="873"/>
        </pc:sldMkLst>
        <pc:spChg chg="mod">
          <ac:chgData name="DOMINGUEZ, Morgane" userId="d29c428e-ee62-4017-a838-521138d5b01c" providerId="ADAL" clId="{30C3EDD5-9E0D-4DB8-AE5D-1F573E1A07E1}" dt="2025-02-15T19:15:37.228" v="266" actId="207"/>
          <ac:spMkLst>
            <pc:docMk/>
            <pc:sldMk cId="1827983473" sldId="873"/>
            <ac:spMk id="4" creationId="{8C3319C4-0D91-4927-4DC7-B453DEE7043B}"/>
          </ac:spMkLst>
        </pc:spChg>
        <pc:spChg chg="del">
          <ac:chgData name="DOMINGUEZ, Morgane" userId="d29c428e-ee62-4017-a838-521138d5b01c" providerId="ADAL" clId="{30C3EDD5-9E0D-4DB8-AE5D-1F573E1A07E1}" dt="2025-02-13T11:01:42.094" v="123" actId="478"/>
          <ac:spMkLst>
            <pc:docMk/>
            <pc:sldMk cId="1827983473" sldId="873"/>
            <ac:spMk id="5" creationId="{32A59FF9-6B30-82AE-9A1E-17235308DD85}"/>
          </ac:spMkLst>
        </pc:spChg>
        <pc:picChg chg="del">
          <ac:chgData name="DOMINGUEZ, Morgane" userId="d29c428e-ee62-4017-a838-521138d5b01c" providerId="ADAL" clId="{30C3EDD5-9E0D-4DB8-AE5D-1F573E1A07E1}" dt="2025-02-13T10:53:05.341" v="9" actId="478"/>
          <ac:picMkLst>
            <pc:docMk/>
            <pc:sldMk cId="1827983473" sldId="873"/>
            <ac:picMk id="6" creationId="{E91D718E-AF67-1398-29AC-12F98C1D5DDC}"/>
          </ac:picMkLst>
        </pc:picChg>
        <pc:picChg chg="del">
          <ac:chgData name="DOMINGUEZ, Morgane" userId="d29c428e-ee62-4017-a838-521138d5b01c" providerId="ADAL" clId="{30C3EDD5-9E0D-4DB8-AE5D-1F573E1A07E1}" dt="2025-02-13T11:01:39.745" v="122" actId="21"/>
          <ac:picMkLst>
            <pc:docMk/>
            <pc:sldMk cId="1827983473" sldId="873"/>
            <ac:picMk id="7" creationId="{FD04BC10-9269-8F19-3C48-5C0955E8BF45}"/>
          </ac:picMkLst>
        </pc:picChg>
        <pc:picChg chg="add mod ord">
          <ac:chgData name="DOMINGUEZ, Morgane" userId="d29c428e-ee62-4017-a838-521138d5b01c" providerId="ADAL" clId="{30C3EDD5-9E0D-4DB8-AE5D-1F573E1A07E1}" dt="2025-02-13T11:01:44.453" v="125" actId="167"/>
          <ac:picMkLst>
            <pc:docMk/>
            <pc:sldMk cId="1827983473" sldId="873"/>
            <ac:picMk id="8" creationId="{FD04BC10-9269-8F19-3C48-5C0955E8BF45}"/>
          </ac:picMkLst>
        </pc:picChg>
      </pc:sldChg>
      <pc:sldChg chg="delSp modSp mod modTransition delAnim modAnim modNotesTx">
        <pc:chgData name="DOMINGUEZ, Morgane" userId="d29c428e-ee62-4017-a838-521138d5b01c" providerId="ADAL" clId="{30C3EDD5-9E0D-4DB8-AE5D-1F573E1A07E1}" dt="2025-02-13T11:55:32.265" v="200"/>
        <pc:sldMkLst>
          <pc:docMk/>
          <pc:sldMk cId="2455752662" sldId="877"/>
        </pc:sldMkLst>
        <pc:spChg chg="mod">
          <ac:chgData name="DOMINGUEZ, Morgane" userId="d29c428e-ee62-4017-a838-521138d5b01c" providerId="ADAL" clId="{30C3EDD5-9E0D-4DB8-AE5D-1F573E1A07E1}" dt="2025-02-13T11:01:51.170" v="126" actId="255"/>
          <ac:spMkLst>
            <pc:docMk/>
            <pc:sldMk cId="2455752662" sldId="877"/>
            <ac:spMk id="2" creationId="{A764FB53-9C96-A333-2353-7E5BC3759363}"/>
          </ac:spMkLst>
        </pc:spChg>
        <pc:picChg chg="del">
          <ac:chgData name="DOMINGUEZ, Morgane" userId="d29c428e-ee62-4017-a838-521138d5b01c" providerId="ADAL" clId="{30C3EDD5-9E0D-4DB8-AE5D-1F573E1A07E1}" dt="2025-02-13T10:53:08.504" v="10" actId="478"/>
          <ac:picMkLst>
            <pc:docMk/>
            <pc:sldMk cId="2455752662" sldId="877"/>
            <ac:picMk id="7" creationId="{F5017BA3-6865-8590-0BB2-A0176F0729BC}"/>
          </ac:picMkLst>
        </pc:picChg>
      </pc:sldChg>
      <pc:sldChg chg="addSp delSp modSp mod modTransition delAnim modNotesTx">
        <pc:chgData name="DOMINGUEZ, Morgane" userId="d29c428e-ee62-4017-a838-521138d5b01c" providerId="ADAL" clId="{30C3EDD5-9E0D-4DB8-AE5D-1F573E1A07E1}" dt="2025-02-15T19:15:16.551" v="264"/>
        <pc:sldMkLst>
          <pc:docMk/>
          <pc:sldMk cId="332611179" sldId="879"/>
        </pc:sldMkLst>
        <pc:spChg chg="del">
          <ac:chgData name="DOMINGUEZ, Morgane" userId="d29c428e-ee62-4017-a838-521138d5b01c" providerId="ADAL" clId="{30C3EDD5-9E0D-4DB8-AE5D-1F573E1A07E1}" dt="2025-02-13T10:55:14.727" v="72" actId="478"/>
          <ac:spMkLst>
            <pc:docMk/>
            <pc:sldMk cId="332611179" sldId="879"/>
            <ac:spMk id="3" creationId="{970A0A0A-E8D8-FC0C-1BDF-04DF6B231F2F}"/>
          </ac:spMkLst>
        </pc:spChg>
        <pc:picChg chg="add">
          <ac:chgData name="DOMINGUEZ, Morgane" userId="d29c428e-ee62-4017-a838-521138d5b01c" providerId="ADAL" clId="{30C3EDD5-9E0D-4DB8-AE5D-1F573E1A07E1}" dt="2025-02-15T19:15:16.551" v="264"/>
          <ac:picMkLst>
            <pc:docMk/>
            <pc:sldMk cId="332611179" sldId="879"/>
            <ac:picMk id="2" creationId="{2DD5B1F6-AA3B-ACF9-2719-5321B08A2C4F}"/>
          </ac:picMkLst>
        </pc:picChg>
        <pc:picChg chg="del">
          <ac:chgData name="DOMINGUEZ, Morgane" userId="d29c428e-ee62-4017-a838-521138d5b01c" providerId="ADAL" clId="{30C3EDD5-9E0D-4DB8-AE5D-1F573E1A07E1}" dt="2025-02-13T10:52:50.697" v="0" actId="478"/>
          <ac:picMkLst>
            <pc:docMk/>
            <pc:sldMk cId="332611179" sldId="879"/>
            <ac:picMk id="2" creationId="{6AE71357-34A8-6ECE-8FC1-BF2F6A5E45AA}"/>
          </ac:picMkLst>
        </pc:picChg>
        <pc:picChg chg="add del mod">
          <ac:chgData name="DOMINGUEZ, Morgane" userId="d29c428e-ee62-4017-a838-521138d5b01c" providerId="ADAL" clId="{30C3EDD5-9E0D-4DB8-AE5D-1F573E1A07E1}" dt="2025-02-15T19:14:59.554" v="260" actId="478"/>
          <ac:picMkLst>
            <pc:docMk/>
            <pc:sldMk cId="332611179" sldId="879"/>
            <ac:picMk id="4" creationId="{C5ED9C53-2FB8-58C5-3354-60D5DD3111D2}"/>
          </ac:picMkLst>
        </pc:picChg>
        <pc:picChg chg="del">
          <ac:chgData name="DOMINGUEZ, Morgane" userId="d29c428e-ee62-4017-a838-521138d5b01c" providerId="ADAL" clId="{30C3EDD5-9E0D-4DB8-AE5D-1F573E1A07E1}" dt="2025-02-13T10:55:12.491" v="71" actId="21"/>
          <ac:picMkLst>
            <pc:docMk/>
            <pc:sldMk cId="332611179" sldId="879"/>
            <ac:picMk id="5" creationId="{C5ED9C53-2FB8-58C5-3354-60D5DD3111D2}"/>
          </ac:picMkLst>
        </pc:picChg>
      </pc:sldChg>
      <pc:sldChg chg="delSp modSp mod modTransition delAnim modAnim modNotesTx">
        <pc:chgData name="DOMINGUEZ, Morgane" userId="d29c428e-ee62-4017-a838-521138d5b01c" providerId="ADAL" clId="{30C3EDD5-9E0D-4DB8-AE5D-1F573E1A07E1}" dt="2025-02-13T11:55:19.383" v="194"/>
        <pc:sldMkLst>
          <pc:docMk/>
          <pc:sldMk cId="0" sldId="884"/>
        </pc:sldMkLst>
        <pc:spChg chg="mod">
          <ac:chgData name="DOMINGUEZ, Morgane" userId="d29c428e-ee62-4017-a838-521138d5b01c" providerId="ADAL" clId="{30C3EDD5-9E0D-4DB8-AE5D-1F573E1A07E1}" dt="2025-02-13T11:01:33.979" v="121" actId="255"/>
          <ac:spMkLst>
            <pc:docMk/>
            <pc:sldMk cId="0" sldId="884"/>
            <ac:spMk id="8" creationId="{0BC85993-0E3C-223F-BBF6-89119944E50A}"/>
          </ac:spMkLst>
        </pc:spChg>
        <pc:picChg chg="del">
          <ac:chgData name="DOMINGUEZ, Morgane" userId="d29c428e-ee62-4017-a838-521138d5b01c" providerId="ADAL" clId="{30C3EDD5-9E0D-4DB8-AE5D-1F573E1A07E1}" dt="2025-02-13T10:52:59.780" v="3" actId="478"/>
          <ac:picMkLst>
            <pc:docMk/>
            <pc:sldMk cId="0" sldId="884"/>
            <ac:picMk id="2" creationId="{F62CA8FD-90A2-2A2F-2701-F08E31158798}"/>
          </ac:picMkLst>
        </pc:picChg>
      </pc:sldChg>
      <pc:sldChg chg="delSp modSp mod modTransition delAnim modAnim modNotesTx">
        <pc:chgData name="DOMINGUEZ, Morgane" userId="d29c428e-ee62-4017-a838-521138d5b01c" providerId="ADAL" clId="{30C3EDD5-9E0D-4DB8-AE5D-1F573E1A07E1}" dt="2025-02-15T19:15:42.679" v="267" actId="207"/>
        <pc:sldMkLst>
          <pc:docMk/>
          <pc:sldMk cId="641172613" sldId="885"/>
        </pc:sldMkLst>
        <pc:spChg chg="mod">
          <ac:chgData name="DOMINGUEZ, Morgane" userId="d29c428e-ee62-4017-a838-521138d5b01c" providerId="ADAL" clId="{30C3EDD5-9E0D-4DB8-AE5D-1F573E1A07E1}" dt="2025-02-13T11:02:00.330" v="128" actId="1076"/>
          <ac:spMkLst>
            <pc:docMk/>
            <pc:sldMk cId="641172613" sldId="885"/>
            <ac:spMk id="5" creationId="{140CFD14-DFC2-3B0B-EFE7-C298CC3CFE6E}"/>
          </ac:spMkLst>
        </pc:spChg>
        <pc:spChg chg="mod">
          <ac:chgData name="DOMINGUEZ, Morgane" userId="d29c428e-ee62-4017-a838-521138d5b01c" providerId="ADAL" clId="{30C3EDD5-9E0D-4DB8-AE5D-1F573E1A07E1}" dt="2025-02-13T11:02:06.765" v="129" actId="1076"/>
          <ac:spMkLst>
            <pc:docMk/>
            <pc:sldMk cId="641172613" sldId="885"/>
            <ac:spMk id="8" creationId="{EA9A8A0B-86E3-017A-F1C4-5C75A4AE14A5}"/>
          </ac:spMkLst>
        </pc:spChg>
        <pc:spChg chg="mod">
          <ac:chgData name="DOMINGUEZ, Morgane" userId="d29c428e-ee62-4017-a838-521138d5b01c" providerId="ADAL" clId="{30C3EDD5-9E0D-4DB8-AE5D-1F573E1A07E1}" dt="2025-02-15T19:15:42.679" v="267" actId="207"/>
          <ac:spMkLst>
            <pc:docMk/>
            <pc:sldMk cId="641172613" sldId="885"/>
            <ac:spMk id="11" creationId="{E5F7E90D-6A69-7920-0337-1BC08E64E65A}"/>
          </ac:spMkLst>
        </pc:spChg>
        <pc:grpChg chg="mod">
          <ac:chgData name="DOMINGUEZ, Morgane" userId="d29c428e-ee62-4017-a838-521138d5b01c" providerId="ADAL" clId="{30C3EDD5-9E0D-4DB8-AE5D-1F573E1A07E1}" dt="2025-02-13T11:01:57.062" v="127" actId="1076"/>
          <ac:grpSpMkLst>
            <pc:docMk/>
            <pc:sldMk cId="641172613" sldId="885"/>
            <ac:grpSpMk id="4" creationId="{7E1DC0D0-B235-06B2-EB0F-4A729E9B1114}"/>
          </ac:grpSpMkLst>
        </pc:grpChg>
        <pc:picChg chg="del">
          <ac:chgData name="DOMINGUEZ, Morgane" userId="d29c428e-ee62-4017-a838-521138d5b01c" providerId="ADAL" clId="{30C3EDD5-9E0D-4DB8-AE5D-1F573E1A07E1}" dt="2025-02-13T10:53:13.343" v="13" actId="478"/>
          <ac:picMkLst>
            <pc:docMk/>
            <pc:sldMk cId="641172613" sldId="885"/>
            <ac:picMk id="3" creationId="{9B2E4D81-C3D8-88AC-C06B-8C889C7E2D69}"/>
          </ac:picMkLst>
        </pc:picChg>
      </pc:sldChg>
      <pc:sldChg chg="delSp modSp mod modTransition delAnim modAnim modNotesTx">
        <pc:chgData name="DOMINGUEZ, Morgane" userId="d29c428e-ee62-4017-a838-521138d5b01c" providerId="ADAL" clId="{30C3EDD5-9E0D-4DB8-AE5D-1F573E1A07E1}" dt="2025-02-13T11:55:55.951" v="213"/>
        <pc:sldMkLst>
          <pc:docMk/>
          <pc:sldMk cId="3367551984" sldId="886"/>
        </pc:sldMkLst>
        <pc:spChg chg="mod">
          <ac:chgData name="DOMINGUEZ, Morgane" userId="d29c428e-ee62-4017-a838-521138d5b01c" providerId="ADAL" clId="{30C3EDD5-9E0D-4DB8-AE5D-1F573E1A07E1}" dt="2025-02-13T11:02:32.696" v="135" actId="255"/>
          <ac:spMkLst>
            <pc:docMk/>
            <pc:sldMk cId="3367551984" sldId="886"/>
            <ac:spMk id="8" creationId="{89128F90-3667-4F3D-16C6-D37AB2EA6A1B}"/>
          </ac:spMkLst>
        </pc:spChg>
        <pc:picChg chg="del">
          <ac:chgData name="DOMINGUEZ, Morgane" userId="d29c428e-ee62-4017-a838-521138d5b01c" providerId="ADAL" clId="{30C3EDD5-9E0D-4DB8-AE5D-1F573E1A07E1}" dt="2025-02-13T10:53:27.912" v="26" actId="478"/>
          <ac:picMkLst>
            <pc:docMk/>
            <pc:sldMk cId="3367551984" sldId="886"/>
            <ac:picMk id="14" creationId="{338F2C5B-51E0-CD20-1CB2-29D7F7236D9F}"/>
          </ac:picMkLst>
        </pc:picChg>
      </pc:sldChg>
      <pc:sldChg chg="delSp modSp mod modTransition delAnim modNotesTx">
        <pc:chgData name="DOMINGUEZ, Morgane" userId="d29c428e-ee62-4017-a838-521138d5b01c" providerId="ADAL" clId="{30C3EDD5-9E0D-4DB8-AE5D-1F573E1A07E1}" dt="2025-02-13T11:56:51.032" v="237"/>
        <pc:sldMkLst>
          <pc:docMk/>
          <pc:sldMk cId="2157614585" sldId="2147474610"/>
        </pc:sldMkLst>
        <pc:spChg chg="mod">
          <ac:chgData name="DOMINGUEZ, Morgane" userId="d29c428e-ee62-4017-a838-521138d5b01c" providerId="ADAL" clId="{30C3EDD5-9E0D-4DB8-AE5D-1F573E1A07E1}" dt="2025-02-13T11:06:06.912" v="168" actId="1076"/>
          <ac:spMkLst>
            <pc:docMk/>
            <pc:sldMk cId="2157614585" sldId="2147474610"/>
            <ac:spMk id="3" creationId="{8D01AC0C-0D85-0B51-C0FA-00BD4CBDA202}"/>
          </ac:spMkLst>
        </pc:spChg>
        <pc:picChg chg="del">
          <ac:chgData name="DOMINGUEZ, Morgane" userId="d29c428e-ee62-4017-a838-521138d5b01c" providerId="ADAL" clId="{30C3EDD5-9E0D-4DB8-AE5D-1F573E1A07E1}" dt="2025-02-13T10:54:08.685" v="56" actId="478"/>
          <ac:picMkLst>
            <pc:docMk/>
            <pc:sldMk cId="2157614585" sldId="2147474610"/>
            <ac:picMk id="2" creationId="{7FD6B409-5358-948D-26C8-E6466C29E196}"/>
          </ac:picMkLst>
        </pc:picChg>
      </pc:sldChg>
      <pc:sldChg chg="delSp modSp mod modTransition delAnim modAnim modNotesTx">
        <pc:chgData name="DOMINGUEZ, Morgane" userId="d29c428e-ee62-4017-a838-521138d5b01c" providerId="ADAL" clId="{30C3EDD5-9E0D-4DB8-AE5D-1F573E1A07E1}" dt="2025-02-13T11:56:57.878" v="240"/>
        <pc:sldMkLst>
          <pc:docMk/>
          <pc:sldMk cId="1163143416" sldId="2147474611"/>
        </pc:sldMkLst>
        <pc:spChg chg="mod">
          <ac:chgData name="DOMINGUEZ, Morgane" userId="d29c428e-ee62-4017-a838-521138d5b01c" providerId="ADAL" clId="{30C3EDD5-9E0D-4DB8-AE5D-1F573E1A07E1}" dt="2025-02-13T11:06:16.700" v="171" actId="1076"/>
          <ac:spMkLst>
            <pc:docMk/>
            <pc:sldMk cId="1163143416" sldId="2147474611"/>
            <ac:spMk id="4" creationId="{1461D65C-3325-9DDF-EFD2-0691809A895D}"/>
          </ac:spMkLst>
        </pc:spChg>
        <pc:spChg chg="del">
          <ac:chgData name="DOMINGUEZ, Morgane" userId="d29c428e-ee62-4017-a838-521138d5b01c" providerId="ADAL" clId="{30C3EDD5-9E0D-4DB8-AE5D-1F573E1A07E1}" dt="2025-02-13T10:54:14.615" v="61" actId="478"/>
          <ac:spMkLst>
            <pc:docMk/>
            <pc:sldMk cId="1163143416" sldId="2147474611"/>
            <ac:spMk id="7" creationId="{6119AE8A-A450-A4E5-B472-A6FE802B6F21}"/>
          </ac:spMkLst>
        </pc:spChg>
        <pc:spChg chg="del">
          <ac:chgData name="DOMINGUEZ, Morgane" userId="d29c428e-ee62-4017-a838-521138d5b01c" providerId="ADAL" clId="{30C3EDD5-9E0D-4DB8-AE5D-1F573E1A07E1}" dt="2025-02-13T10:54:14.615" v="61" actId="478"/>
          <ac:spMkLst>
            <pc:docMk/>
            <pc:sldMk cId="1163143416" sldId="2147474611"/>
            <ac:spMk id="8" creationId="{ED4A8A0D-EE18-61CF-AC59-43A43B3182FA}"/>
          </ac:spMkLst>
        </pc:spChg>
        <pc:picChg chg="del">
          <ac:chgData name="DOMINGUEZ, Morgane" userId="d29c428e-ee62-4017-a838-521138d5b01c" providerId="ADAL" clId="{30C3EDD5-9E0D-4DB8-AE5D-1F573E1A07E1}" dt="2025-02-13T10:54:11.204" v="57" actId="478"/>
          <ac:picMkLst>
            <pc:docMk/>
            <pc:sldMk cId="1163143416" sldId="2147474611"/>
            <ac:picMk id="3" creationId="{76F024CA-C47D-FE40-B34A-753D37F73E19}"/>
          </ac:picMkLst>
        </pc:picChg>
      </pc:sldChg>
      <pc:sldChg chg="delSp modSp mod modTransition delAnim modNotesTx">
        <pc:chgData name="DOMINGUEZ, Morgane" userId="d29c428e-ee62-4017-a838-521138d5b01c" providerId="ADAL" clId="{30C3EDD5-9E0D-4DB8-AE5D-1F573E1A07E1}" dt="2025-02-13T11:57:03.260" v="243"/>
        <pc:sldMkLst>
          <pc:docMk/>
          <pc:sldMk cId="4230200921" sldId="2147474612"/>
        </pc:sldMkLst>
        <pc:spChg chg="mod">
          <ac:chgData name="DOMINGUEZ, Morgane" userId="d29c428e-ee62-4017-a838-521138d5b01c" providerId="ADAL" clId="{30C3EDD5-9E0D-4DB8-AE5D-1F573E1A07E1}" dt="2025-02-13T11:06:27.151" v="174" actId="1076"/>
          <ac:spMkLst>
            <pc:docMk/>
            <pc:sldMk cId="4230200921" sldId="2147474612"/>
            <ac:spMk id="3" creationId="{BD193D2C-5E7B-A419-8C24-F9DC4BB9DCD8}"/>
          </ac:spMkLst>
        </pc:spChg>
        <pc:picChg chg="del">
          <ac:chgData name="DOMINGUEZ, Morgane" userId="d29c428e-ee62-4017-a838-521138d5b01c" providerId="ADAL" clId="{30C3EDD5-9E0D-4DB8-AE5D-1F573E1A07E1}" dt="2025-02-13T10:54:18.294" v="62" actId="478"/>
          <ac:picMkLst>
            <pc:docMk/>
            <pc:sldMk cId="4230200921" sldId="2147474612"/>
            <ac:picMk id="2" creationId="{0E7F4FF5-7401-E859-41B2-89F0D057BF18}"/>
          </ac:picMkLst>
        </pc:picChg>
      </pc:sldChg>
      <pc:sldChg chg="delSp modSp mod modTransition delAnim modAnim modNotesTx">
        <pc:chgData name="DOMINGUEZ, Morgane" userId="d29c428e-ee62-4017-a838-521138d5b01c" providerId="ADAL" clId="{30C3EDD5-9E0D-4DB8-AE5D-1F573E1A07E1}" dt="2025-02-13T11:57:13.361" v="248"/>
        <pc:sldMkLst>
          <pc:docMk/>
          <pc:sldMk cId="3750282615" sldId="2147474613"/>
        </pc:sldMkLst>
        <pc:spChg chg="mod">
          <ac:chgData name="DOMINGUEZ, Morgane" userId="d29c428e-ee62-4017-a838-521138d5b01c" providerId="ADAL" clId="{30C3EDD5-9E0D-4DB8-AE5D-1F573E1A07E1}" dt="2025-02-13T11:06:37.310" v="177" actId="1076"/>
          <ac:spMkLst>
            <pc:docMk/>
            <pc:sldMk cId="3750282615" sldId="2147474613"/>
            <ac:spMk id="6" creationId="{876CB953-387F-08B9-8079-D937D4750544}"/>
          </ac:spMkLst>
        </pc:spChg>
        <pc:spChg chg="del">
          <ac:chgData name="DOMINGUEZ, Morgane" userId="d29c428e-ee62-4017-a838-521138d5b01c" providerId="ADAL" clId="{30C3EDD5-9E0D-4DB8-AE5D-1F573E1A07E1}" dt="2025-02-13T10:54:24.384" v="67" actId="478"/>
          <ac:spMkLst>
            <pc:docMk/>
            <pc:sldMk cId="3750282615" sldId="2147474613"/>
            <ac:spMk id="7" creationId="{626C2378-F2ED-280B-8591-50BA48C7BC8F}"/>
          </ac:spMkLst>
        </pc:spChg>
        <pc:spChg chg="del">
          <ac:chgData name="DOMINGUEZ, Morgane" userId="d29c428e-ee62-4017-a838-521138d5b01c" providerId="ADAL" clId="{30C3EDD5-9E0D-4DB8-AE5D-1F573E1A07E1}" dt="2025-02-13T10:54:24.384" v="67" actId="478"/>
          <ac:spMkLst>
            <pc:docMk/>
            <pc:sldMk cId="3750282615" sldId="2147474613"/>
            <ac:spMk id="8" creationId="{D5DADD7F-CB6A-19E4-B16C-F83DA021B3A1}"/>
          </ac:spMkLst>
        </pc:spChg>
        <pc:picChg chg="del">
          <ac:chgData name="DOMINGUEZ, Morgane" userId="d29c428e-ee62-4017-a838-521138d5b01c" providerId="ADAL" clId="{30C3EDD5-9E0D-4DB8-AE5D-1F573E1A07E1}" dt="2025-02-13T10:54:20.847" v="63" actId="478"/>
          <ac:picMkLst>
            <pc:docMk/>
            <pc:sldMk cId="3750282615" sldId="2147474613"/>
            <ac:picMk id="4" creationId="{BD230405-D290-F18B-F5ED-73A37D0014B0}"/>
          </ac:picMkLst>
        </pc:picChg>
      </pc:sldChg>
      <pc:sldChg chg="delSp modSp mod modTransition delAnim modAnim modNotesTx">
        <pc:chgData name="DOMINGUEZ, Morgane" userId="d29c428e-ee62-4017-a838-521138d5b01c" providerId="ADAL" clId="{30C3EDD5-9E0D-4DB8-AE5D-1F573E1A07E1}" dt="2025-02-13T11:57:19.534" v="251"/>
        <pc:sldMkLst>
          <pc:docMk/>
          <pc:sldMk cId="121190327" sldId="2147474614"/>
        </pc:sldMkLst>
        <pc:spChg chg="mod">
          <ac:chgData name="DOMINGUEZ, Morgane" userId="d29c428e-ee62-4017-a838-521138d5b01c" providerId="ADAL" clId="{30C3EDD5-9E0D-4DB8-AE5D-1F573E1A07E1}" dt="2025-02-13T11:06:47.795" v="180" actId="1076"/>
          <ac:spMkLst>
            <pc:docMk/>
            <pc:sldMk cId="121190327" sldId="2147474614"/>
            <ac:spMk id="3" creationId="{3CB143EC-0269-D779-B974-47BF2B6A83A0}"/>
          </ac:spMkLst>
        </pc:spChg>
        <pc:picChg chg="del">
          <ac:chgData name="DOMINGUEZ, Morgane" userId="d29c428e-ee62-4017-a838-521138d5b01c" providerId="ADAL" clId="{30C3EDD5-9E0D-4DB8-AE5D-1F573E1A07E1}" dt="2025-02-13T10:54:28.392" v="69" actId="478"/>
          <ac:picMkLst>
            <pc:docMk/>
            <pc:sldMk cId="121190327" sldId="2147474614"/>
            <ac:picMk id="2" creationId="{05474BBA-67F8-1EA1-0E8D-43E837C52600}"/>
          </ac:picMkLst>
        </pc:picChg>
      </pc:sldChg>
      <pc:sldChg chg="delSp modSp mod modTransition delAnim modNotesTx">
        <pc:chgData name="DOMINGUEZ, Morgane" userId="d29c428e-ee62-4017-a838-521138d5b01c" providerId="ADAL" clId="{30C3EDD5-9E0D-4DB8-AE5D-1F573E1A07E1}" dt="2025-02-13T11:56:38.733" v="231"/>
        <pc:sldMkLst>
          <pc:docMk/>
          <pc:sldMk cId="4257536088" sldId="2147474615"/>
        </pc:sldMkLst>
        <pc:spChg chg="mod">
          <ac:chgData name="DOMINGUEZ, Morgane" userId="d29c428e-ee62-4017-a838-521138d5b01c" providerId="ADAL" clId="{30C3EDD5-9E0D-4DB8-AE5D-1F573E1A07E1}" dt="2025-02-13T11:05:45.917" v="162" actId="1076"/>
          <ac:spMkLst>
            <pc:docMk/>
            <pc:sldMk cId="4257536088" sldId="2147474615"/>
            <ac:spMk id="3" creationId="{BAE30E48-1B4A-67CA-FFD3-B7721D92A303}"/>
          </ac:spMkLst>
        </pc:spChg>
        <pc:picChg chg="del">
          <ac:chgData name="DOMINGUEZ, Morgane" userId="d29c428e-ee62-4017-a838-521138d5b01c" providerId="ADAL" clId="{30C3EDD5-9E0D-4DB8-AE5D-1F573E1A07E1}" dt="2025-02-13T10:53:57.865" v="50" actId="478"/>
          <ac:picMkLst>
            <pc:docMk/>
            <pc:sldMk cId="4257536088" sldId="2147474615"/>
            <ac:picMk id="2" creationId="{6C03DBFF-9CA2-2310-A2B8-740F31BD9662}"/>
          </ac:picMkLst>
        </pc:picChg>
      </pc:sldChg>
      <pc:sldChg chg="delSp modSp mod modTransition delAnim modNotesTx">
        <pc:chgData name="DOMINGUEZ, Morgane" userId="d29c428e-ee62-4017-a838-521138d5b01c" providerId="ADAL" clId="{30C3EDD5-9E0D-4DB8-AE5D-1F573E1A07E1}" dt="2025-02-13T11:57:26.458" v="254"/>
        <pc:sldMkLst>
          <pc:docMk/>
          <pc:sldMk cId="2849894684" sldId="2147474632"/>
        </pc:sldMkLst>
        <pc:spChg chg="mod">
          <ac:chgData name="DOMINGUEZ, Morgane" userId="d29c428e-ee62-4017-a838-521138d5b01c" providerId="ADAL" clId="{30C3EDD5-9E0D-4DB8-AE5D-1F573E1A07E1}" dt="2025-02-13T11:06:58.247" v="183" actId="1076"/>
          <ac:spMkLst>
            <pc:docMk/>
            <pc:sldMk cId="2849894684" sldId="2147474632"/>
            <ac:spMk id="4" creationId="{ECEDB078-9524-E205-B0F6-B473C0B6A346}"/>
          </ac:spMkLst>
        </pc:spChg>
        <pc:picChg chg="del">
          <ac:chgData name="DOMINGUEZ, Morgane" userId="d29c428e-ee62-4017-a838-521138d5b01c" providerId="ADAL" clId="{30C3EDD5-9E0D-4DB8-AE5D-1F573E1A07E1}" dt="2025-02-13T10:54:32.234" v="70" actId="478"/>
          <ac:picMkLst>
            <pc:docMk/>
            <pc:sldMk cId="2849894684" sldId="2147474632"/>
            <ac:picMk id="3" creationId="{A7B5E17B-16E2-5319-9B36-82D64A89226D}"/>
          </ac:picMkLst>
        </pc:picChg>
      </pc:sldChg>
      <pc:sldChg chg="delSp modSp mod modTransition delAnim modAnim modNotesTx">
        <pc:chgData name="DOMINGUEZ, Morgane" userId="d29c428e-ee62-4017-a838-521138d5b01c" providerId="ADAL" clId="{30C3EDD5-9E0D-4DB8-AE5D-1F573E1A07E1}" dt="2025-02-13T11:56:45.765" v="234"/>
        <pc:sldMkLst>
          <pc:docMk/>
          <pc:sldMk cId="1197554615" sldId="2147474717"/>
        </pc:sldMkLst>
        <pc:spChg chg="mod">
          <ac:chgData name="DOMINGUEZ, Morgane" userId="d29c428e-ee62-4017-a838-521138d5b01c" providerId="ADAL" clId="{30C3EDD5-9E0D-4DB8-AE5D-1F573E1A07E1}" dt="2025-02-13T11:05:56.155" v="165" actId="1076"/>
          <ac:spMkLst>
            <pc:docMk/>
            <pc:sldMk cId="1197554615" sldId="2147474717"/>
            <ac:spMk id="4" creationId="{4321CC2C-4F53-1659-D059-3ED9A5AB8852}"/>
          </ac:spMkLst>
        </pc:spChg>
        <pc:spChg chg="del">
          <ac:chgData name="DOMINGUEZ, Morgane" userId="d29c428e-ee62-4017-a838-521138d5b01c" providerId="ADAL" clId="{30C3EDD5-9E0D-4DB8-AE5D-1F573E1A07E1}" dt="2025-02-13T10:54:04.077" v="55" actId="478"/>
          <ac:spMkLst>
            <pc:docMk/>
            <pc:sldMk cId="1197554615" sldId="2147474717"/>
            <ac:spMk id="6" creationId="{E1A7CF08-0A7C-D0B9-5B3E-A174334086F6}"/>
          </ac:spMkLst>
        </pc:spChg>
        <pc:spChg chg="del">
          <ac:chgData name="DOMINGUEZ, Morgane" userId="d29c428e-ee62-4017-a838-521138d5b01c" providerId="ADAL" clId="{30C3EDD5-9E0D-4DB8-AE5D-1F573E1A07E1}" dt="2025-02-13T10:54:04.077" v="55" actId="478"/>
          <ac:spMkLst>
            <pc:docMk/>
            <pc:sldMk cId="1197554615" sldId="2147474717"/>
            <ac:spMk id="7" creationId="{0AC013EE-08FE-BC79-AEEB-6A78ED76F4FA}"/>
          </ac:spMkLst>
        </pc:spChg>
        <pc:picChg chg="del">
          <ac:chgData name="DOMINGUEZ, Morgane" userId="d29c428e-ee62-4017-a838-521138d5b01c" providerId="ADAL" clId="{30C3EDD5-9E0D-4DB8-AE5D-1F573E1A07E1}" dt="2025-02-13T10:54:00.471" v="51" actId="478"/>
          <ac:picMkLst>
            <pc:docMk/>
            <pc:sldMk cId="1197554615" sldId="2147474717"/>
            <ac:picMk id="2" creationId="{C300AA94-DD23-2CB7-D197-843515114BCF}"/>
          </ac:picMkLst>
        </pc:picChg>
      </pc:sldChg>
      <pc:sldChg chg="delSp modSp mod modTransition delAnim modAnim modNotesTx">
        <pc:chgData name="DOMINGUEZ, Morgane" userId="d29c428e-ee62-4017-a838-521138d5b01c" providerId="ADAL" clId="{30C3EDD5-9E0D-4DB8-AE5D-1F573E1A07E1}" dt="2025-02-13T11:56:31.227" v="228"/>
        <pc:sldMkLst>
          <pc:docMk/>
          <pc:sldMk cId="1958622585" sldId="2147474721"/>
        </pc:sldMkLst>
        <pc:spChg chg="mod">
          <ac:chgData name="DOMINGUEZ, Morgane" userId="d29c428e-ee62-4017-a838-521138d5b01c" providerId="ADAL" clId="{30C3EDD5-9E0D-4DB8-AE5D-1F573E1A07E1}" dt="2025-02-13T11:04:26.301" v="150" actId="1076"/>
          <ac:spMkLst>
            <pc:docMk/>
            <pc:sldMk cId="1958622585" sldId="2147474721"/>
            <ac:spMk id="9" creationId="{B863A170-E13B-7725-6CFB-B65B731169E7}"/>
          </ac:spMkLst>
        </pc:spChg>
        <pc:spChg chg="mod">
          <ac:chgData name="DOMINGUEZ, Morgane" userId="d29c428e-ee62-4017-a838-521138d5b01c" providerId="ADAL" clId="{30C3EDD5-9E0D-4DB8-AE5D-1F573E1A07E1}" dt="2025-02-13T11:04:56.202" v="156" actId="1076"/>
          <ac:spMkLst>
            <pc:docMk/>
            <pc:sldMk cId="1958622585" sldId="2147474721"/>
            <ac:spMk id="12" creationId="{26A9DB9E-201E-075C-DC93-F565F0245B63}"/>
          </ac:spMkLst>
        </pc:spChg>
        <pc:spChg chg="mod">
          <ac:chgData name="DOMINGUEZ, Morgane" userId="d29c428e-ee62-4017-a838-521138d5b01c" providerId="ADAL" clId="{30C3EDD5-9E0D-4DB8-AE5D-1F573E1A07E1}" dt="2025-02-13T11:05:22.944" v="159" actId="1076"/>
          <ac:spMkLst>
            <pc:docMk/>
            <pc:sldMk cId="1958622585" sldId="2147474721"/>
            <ac:spMk id="14" creationId="{760D18B1-0DCA-1724-5E68-39D43D14D764}"/>
          </ac:spMkLst>
        </pc:spChg>
        <pc:grpChg chg="mod">
          <ac:chgData name="DOMINGUEZ, Morgane" userId="d29c428e-ee62-4017-a838-521138d5b01c" providerId="ADAL" clId="{30C3EDD5-9E0D-4DB8-AE5D-1F573E1A07E1}" dt="2025-02-13T11:05:13.690" v="158" actId="14100"/>
          <ac:grpSpMkLst>
            <pc:docMk/>
            <pc:sldMk cId="1958622585" sldId="2147474721"/>
            <ac:grpSpMk id="13" creationId="{7E277994-1FB4-DC7D-634B-0B4B98CE6294}"/>
          </ac:grpSpMkLst>
        </pc:grpChg>
        <pc:picChg chg="del">
          <ac:chgData name="DOMINGUEZ, Morgane" userId="d29c428e-ee62-4017-a838-521138d5b01c" providerId="ADAL" clId="{30C3EDD5-9E0D-4DB8-AE5D-1F573E1A07E1}" dt="2025-02-13T10:53:51.776" v="43" actId="478"/>
          <ac:picMkLst>
            <pc:docMk/>
            <pc:sldMk cId="1958622585" sldId="2147474721"/>
            <ac:picMk id="8" creationId="{8F8AECA8-4CD3-3B0C-59A2-2752BEB2C347}"/>
          </ac:picMkLst>
        </pc:picChg>
      </pc:sldChg>
      <pc:sldChg chg="addSp delSp modSp mod modTransition delAnim modNotesTx">
        <pc:chgData name="DOMINGUEZ, Morgane" userId="d29c428e-ee62-4017-a838-521138d5b01c" providerId="ADAL" clId="{30C3EDD5-9E0D-4DB8-AE5D-1F573E1A07E1}" dt="2025-02-15T19:48:53.086" v="277" actId="20577"/>
        <pc:sldMkLst>
          <pc:docMk/>
          <pc:sldMk cId="0" sldId="2147474722"/>
        </pc:sldMkLst>
        <pc:spChg chg="mod">
          <ac:chgData name="DOMINGUEZ, Morgane" userId="d29c428e-ee62-4017-a838-521138d5b01c" providerId="ADAL" clId="{30C3EDD5-9E0D-4DB8-AE5D-1F573E1A07E1}" dt="2025-02-13T11:01:24.935" v="120" actId="255"/>
          <ac:spMkLst>
            <pc:docMk/>
            <pc:sldMk cId="0" sldId="2147474722"/>
            <ac:spMk id="2" creationId="{2D790114-A6A6-4C4F-035D-C63A766F3F86}"/>
          </ac:spMkLst>
        </pc:spChg>
        <pc:spChg chg="mod">
          <ac:chgData name="DOMINGUEZ, Morgane" userId="d29c428e-ee62-4017-a838-521138d5b01c" providerId="ADAL" clId="{30C3EDD5-9E0D-4DB8-AE5D-1F573E1A07E1}" dt="2025-02-15T19:48:53.086" v="277" actId="20577"/>
          <ac:spMkLst>
            <pc:docMk/>
            <pc:sldMk cId="0" sldId="2147474722"/>
            <ac:spMk id="21" creationId="{F0819B31-1A4C-E4E2-2809-5FC874398A98}"/>
          </ac:spMkLst>
        </pc:spChg>
        <pc:picChg chg="del">
          <ac:chgData name="DOMINGUEZ, Morgane" userId="d29c428e-ee62-4017-a838-521138d5b01c" providerId="ADAL" clId="{30C3EDD5-9E0D-4DB8-AE5D-1F573E1A07E1}" dt="2025-02-13T10:52:56.902" v="2" actId="478"/>
          <ac:picMkLst>
            <pc:docMk/>
            <pc:sldMk cId="0" sldId="2147474722"/>
            <ac:picMk id="7" creationId="{8E366082-8A7D-93B5-6B50-708681A7DD72}"/>
          </ac:picMkLst>
        </pc:picChg>
        <pc:picChg chg="add mod">
          <ac:chgData name="DOMINGUEZ, Morgane" userId="d29c428e-ee62-4017-a838-521138d5b01c" providerId="ADAL" clId="{30C3EDD5-9E0D-4DB8-AE5D-1F573E1A07E1}" dt="2025-02-15T19:14:56.100" v="259"/>
          <ac:picMkLst>
            <pc:docMk/>
            <pc:sldMk cId="0" sldId="2147474722"/>
            <ac:picMk id="7" creationId="{D83F0591-6449-8C52-77A5-4DA5CC675F6B}"/>
          </ac:picMkLst>
        </pc:picChg>
        <pc:picChg chg="del mod">
          <ac:chgData name="DOMINGUEZ, Morgane" userId="d29c428e-ee62-4017-a838-521138d5b01c" providerId="ADAL" clId="{30C3EDD5-9E0D-4DB8-AE5D-1F573E1A07E1}" dt="2025-02-15T19:14:55.391" v="258" actId="478"/>
          <ac:picMkLst>
            <pc:docMk/>
            <pc:sldMk cId="0" sldId="2147474722"/>
            <ac:picMk id="9" creationId="{D36147BE-1F3B-77D5-731A-5A4173A23093}"/>
          </ac:picMkLst>
        </pc:picChg>
      </pc:sldChg>
      <pc:sldChg chg="delSp modSp mod modTransition delAnim modAnim modNotesTx">
        <pc:chgData name="DOMINGUEZ, Morgane" userId="d29c428e-ee62-4017-a838-521138d5b01c" providerId="ADAL" clId="{30C3EDD5-9E0D-4DB8-AE5D-1F573E1A07E1}" dt="2025-02-13T11:55:43.797" v="207"/>
        <pc:sldMkLst>
          <pc:docMk/>
          <pc:sldMk cId="365827645" sldId="2147474723"/>
        </pc:sldMkLst>
        <pc:spChg chg="mod">
          <ac:chgData name="DOMINGUEZ, Morgane" userId="d29c428e-ee62-4017-a838-521138d5b01c" providerId="ADAL" clId="{30C3EDD5-9E0D-4DB8-AE5D-1F573E1A07E1}" dt="2025-02-13T11:02:15.517" v="130" actId="255"/>
          <ac:spMkLst>
            <pc:docMk/>
            <pc:sldMk cId="365827645" sldId="2147474723"/>
            <ac:spMk id="13" creationId="{27966D8B-F5E7-5F27-24CD-8BCDEB18F301}"/>
          </ac:spMkLst>
        </pc:spChg>
        <pc:picChg chg="del">
          <ac:chgData name="DOMINGUEZ, Morgane" userId="d29c428e-ee62-4017-a838-521138d5b01c" providerId="ADAL" clId="{30C3EDD5-9E0D-4DB8-AE5D-1F573E1A07E1}" dt="2025-02-13T10:53:18.862" v="19" actId="478"/>
          <ac:picMkLst>
            <pc:docMk/>
            <pc:sldMk cId="365827645" sldId="2147474723"/>
            <ac:picMk id="10" creationId="{D230AD92-D1C0-0D64-A487-78F9FF673EE0}"/>
          </ac:picMkLst>
        </pc:picChg>
      </pc:sldChg>
      <pc:sldChg chg="delSp modSp mod modTransition delAnim modAnim modNotesTx">
        <pc:chgData name="DOMINGUEZ, Morgane" userId="d29c428e-ee62-4017-a838-521138d5b01c" providerId="ADAL" clId="{30C3EDD5-9E0D-4DB8-AE5D-1F573E1A07E1}" dt="2025-02-13T11:56:23.443" v="225"/>
        <pc:sldMkLst>
          <pc:docMk/>
          <pc:sldMk cId="2435539914" sldId="2147474724"/>
        </pc:sldMkLst>
        <pc:spChg chg="mod">
          <ac:chgData name="DOMINGUEZ, Morgane" userId="d29c428e-ee62-4017-a838-521138d5b01c" providerId="ADAL" clId="{30C3EDD5-9E0D-4DB8-AE5D-1F573E1A07E1}" dt="2025-02-13T11:03:06.376" v="140" actId="255"/>
          <ac:spMkLst>
            <pc:docMk/>
            <pc:sldMk cId="2435539914" sldId="2147474724"/>
            <ac:spMk id="8" creationId="{58EF5F9A-BAD1-FB76-59F3-FB9729762F79}"/>
          </ac:spMkLst>
        </pc:spChg>
        <pc:picChg chg="del">
          <ac:chgData name="DOMINGUEZ, Morgane" userId="d29c428e-ee62-4017-a838-521138d5b01c" providerId="ADAL" clId="{30C3EDD5-9E0D-4DB8-AE5D-1F573E1A07E1}" dt="2025-02-13T10:53:47.372" v="38" actId="478"/>
          <ac:picMkLst>
            <pc:docMk/>
            <pc:sldMk cId="2435539914" sldId="2147474724"/>
            <ac:picMk id="12" creationId="{1A4F70BE-AEA2-CA35-462B-B3A7A6A2AEB7}"/>
          </ac:picMkLst>
        </pc:picChg>
      </pc:sldChg>
    </pc:docChg>
  </pc:docChgLst>
  <pc:docChgLst>
    <pc:chgData name="DOMINGUEZ, Morgane" userId="d29c428e-ee62-4017-a838-521138d5b01c" providerId="ADAL" clId="{9F9F297A-50D9-4220-8E06-9F9FFEBF7D71}"/>
    <pc:docChg chg="custSel modSld">
      <pc:chgData name="DOMINGUEZ, Morgane" userId="d29c428e-ee62-4017-a838-521138d5b01c" providerId="ADAL" clId="{9F9F297A-50D9-4220-8E06-9F9FFEBF7D71}" dt="2025-03-20T13:34:22.811" v="45" actId="478"/>
      <pc:docMkLst>
        <pc:docMk/>
      </pc:docMkLst>
      <pc:sldChg chg="delSp mod modNotesTx">
        <pc:chgData name="DOMINGUEZ, Morgane" userId="d29c428e-ee62-4017-a838-521138d5b01c" providerId="ADAL" clId="{9F9F297A-50D9-4220-8E06-9F9FFEBF7D71}" dt="2025-03-20T13:33:40.558" v="36" actId="478"/>
        <pc:sldMkLst>
          <pc:docMk/>
          <pc:sldMk cId="0" sldId="270"/>
        </pc:sldMkLst>
        <pc:spChg chg="del">
          <ac:chgData name="DOMINGUEZ, Morgane" userId="d29c428e-ee62-4017-a838-521138d5b01c" providerId="ADAL" clId="{9F9F297A-50D9-4220-8E06-9F9FFEBF7D71}" dt="2025-03-20T13:33:40.558" v="36" actId="478"/>
          <ac:spMkLst>
            <pc:docMk/>
            <pc:sldMk cId="0" sldId="270"/>
            <ac:spMk id="2" creationId="{8EE16549-C1DE-67AA-7CCD-87411415067E}"/>
          </ac:spMkLst>
        </pc:spChg>
      </pc:sldChg>
      <pc:sldChg chg="modNotesTx">
        <pc:chgData name="DOMINGUEZ, Morgane" userId="d29c428e-ee62-4017-a838-521138d5b01c" providerId="ADAL" clId="{9F9F297A-50D9-4220-8E06-9F9FFEBF7D71}" dt="2025-03-20T13:32:03.256" v="6" actId="6549"/>
        <pc:sldMkLst>
          <pc:docMk/>
          <pc:sldMk cId="1373981229" sldId="271"/>
        </pc:sldMkLst>
      </pc:sldChg>
      <pc:sldChg chg="modNotesTx">
        <pc:chgData name="DOMINGUEZ, Morgane" userId="d29c428e-ee62-4017-a838-521138d5b01c" providerId="ADAL" clId="{9F9F297A-50D9-4220-8E06-9F9FFEBF7D71}" dt="2025-03-20T13:32:30.563" v="17" actId="6549"/>
        <pc:sldMkLst>
          <pc:docMk/>
          <pc:sldMk cId="237413942" sldId="857"/>
        </pc:sldMkLst>
      </pc:sldChg>
      <pc:sldChg chg="modNotesTx">
        <pc:chgData name="DOMINGUEZ, Morgane" userId="d29c428e-ee62-4017-a838-521138d5b01c" providerId="ADAL" clId="{9F9F297A-50D9-4220-8E06-9F9FFEBF7D71}" dt="2025-03-20T13:32:20.442" v="13" actId="6549"/>
        <pc:sldMkLst>
          <pc:docMk/>
          <pc:sldMk cId="1102528042" sldId="861"/>
        </pc:sldMkLst>
      </pc:sldChg>
      <pc:sldChg chg="modNotesTx">
        <pc:chgData name="DOMINGUEZ, Morgane" userId="d29c428e-ee62-4017-a838-521138d5b01c" providerId="ADAL" clId="{9F9F297A-50D9-4220-8E06-9F9FFEBF7D71}" dt="2025-03-20T13:32:25.140" v="15" actId="6549"/>
        <pc:sldMkLst>
          <pc:docMk/>
          <pc:sldMk cId="2995785522" sldId="865"/>
        </pc:sldMkLst>
      </pc:sldChg>
      <pc:sldChg chg="modNotesTx">
        <pc:chgData name="DOMINGUEZ, Morgane" userId="d29c428e-ee62-4017-a838-521138d5b01c" providerId="ADAL" clId="{9F9F297A-50D9-4220-8E06-9F9FFEBF7D71}" dt="2025-03-20T13:32:10.269" v="9" actId="6549"/>
        <pc:sldMkLst>
          <pc:docMk/>
          <pc:sldMk cId="1827983473" sldId="873"/>
        </pc:sldMkLst>
      </pc:sldChg>
      <pc:sldChg chg="delSp mod modNotesTx">
        <pc:chgData name="DOMINGUEZ, Morgane" userId="d29c428e-ee62-4017-a838-521138d5b01c" providerId="ADAL" clId="{9F9F297A-50D9-4220-8E06-9F9FFEBF7D71}" dt="2025-03-20T13:33:22.105" v="32" actId="478"/>
        <pc:sldMkLst>
          <pc:docMk/>
          <pc:sldMk cId="2455752662" sldId="877"/>
        </pc:sldMkLst>
        <pc:spChg chg="del">
          <ac:chgData name="DOMINGUEZ, Morgane" userId="d29c428e-ee62-4017-a838-521138d5b01c" providerId="ADAL" clId="{9F9F297A-50D9-4220-8E06-9F9FFEBF7D71}" dt="2025-03-20T13:33:22.105" v="32" actId="478"/>
          <ac:spMkLst>
            <pc:docMk/>
            <pc:sldMk cId="2455752662" sldId="877"/>
            <ac:spMk id="2" creationId="{A764FB53-9C96-A333-2353-7E5BC3759363}"/>
          </ac:spMkLst>
        </pc:spChg>
      </pc:sldChg>
      <pc:sldChg chg="modNotesTx">
        <pc:chgData name="DOMINGUEZ, Morgane" userId="d29c428e-ee62-4017-a838-521138d5b01c" providerId="ADAL" clId="{9F9F297A-50D9-4220-8E06-9F9FFEBF7D71}" dt="2025-03-20T13:32:00.682" v="5" actId="6549"/>
        <pc:sldMkLst>
          <pc:docMk/>
          <pc:sldMk cId="332611179" sldId="879"/>
        </pc:sldMkLst>
      </pc:sldChg>
      <pc:sldChg chg="delSp mod modNotesTx">
        <pc:chgData name="DOMINGUEZ, Morgane" userId="d29c428e-ee62-4017-a838-521138d5b01c" providerId="ADAL" clId="{9F9F297A-50D9-4220-8E06-9F9FFEBF7D71}" dt="2025-03-20T13:33:17.883" v="31" actId="478"/>
        <pc:sldMkLst>
          <pc:docMk/>
          <pc:sldMk cId="0" sldId="884"/>
        </pc:sldMkLst>
        <pc:spChg chg="del">
          <ac:chgData name="DOMINGUEZ, Morgane" userId="d29c428e-ee62-4017-a838-521138d5b01c" providerId="ADAL" clId="{9F9F297A-50D9-4220-8E06-9F9FFEBF7D71}" dt="2025-03-20T13:33:17.883" v="31" actId="478"/>
          <ac:spMkLst>
            <pc:docMk/>
            <pc:sldMk cId="0" sldId="884"/>
            <ac:spMk id="8" creationId="{0BC85993-0E3C-223F-BBF6-89119944E50A}"/>
          </ac:spMkLst>
        </pc:spChg>
      </pc:sldChg>
      <pc:sldChg chg="delSp mod modNotesTx">
        <pc:chgData name="DOMINGUEZ, Morgane" userId="d29c428e-ee62-4017-a838-521138d5b01c" providerId="ADAL" clId="{9F9F297A-50D9-4220-8E06-9F9FFEBF7D71}" dt="2025-03-20T13:33:26.006" v="33" actId="478"/>
        <pc:sldMkLst>
          <pc:docMk/>
          <pc:sldMk cId="641172613" sldId="885"/>
        </pc:sldMkLst>
        <pc:spChg chg="del">
          <ac:chgData name="DOMINGUEZ, Morgane" userId="d29c428e-ee62-4017-a838-521138d5b01c" providerId="ADAL" clId="{9F9F297A-50D9-4220-8E06-9F9FFEBF7D71}" dt="2025-03-20T13:33:26.006" v="33" actId="478"/>
          <ac:spMkLst>
            <pc:docMk/>
            <pc:sldMk cId="641172613" sldId="885"/>
            <ac:spMk id="5" creationId="{140CFD14-DFC2-3B0B-EFE7-C298CC3CFE6E}"/>
          </ac:spMkLst>
        </pc:spChg>
      </pc:sldChg>
      <pc:sldChg chg="delSp mod modNotesTx">
        <pc:chgData name="DOMINGUEZ, Morgane" userId="d29c428e-ee62-4017-a838-521138d5b01c" providerId="ADAL" clId="{9F9F297A-50D9-4220-8E06-9F9FFEBF7D71}" dt="2025-03-20T13:33:34.927" v="35" actId="478"/>
        <pc:sldMkLst>
          <pc:docMk/>
          <pc:sldMk cId="3367551984" sldId="886"/>
        </pc:sldMkLst>
        <pc:spChg chg="del">
          <ac:chgData name="DOMINGUEZ, Morgane" userId="d29c428e-ee62-4017-a838-521138d5b01c" providerId="ADAL" clId="{9F9F297A-50D9-4220-8E06-9F9FFEBF7D71}" dt="2025-03-20T13:33:34.927" v="35" actId="478"/>
          <ac:spMkLst>
            <pc:docMk/>
            <pc:sldMk cId="3367551984" sldId="886"/>
            <ac:spMk id="8" creationId="{89128F90-3667-4F3D-16C6-D37AB2EA6A1B}"/>
          </ac:spMkLst>
        </pc:spChg>
      </pc:sldChg>
      <pc:sldChg chg="delSp mod modNotesTx">
        <pc:chgData name="DOMINGUEZ, Morgane" userId="d29c428e-ee62-4017-a838-521138d5b01c" providerId="ADAL" clId="{9F9F297A-50D9-4220-8E06-9F9FFEBF7D71}" dt="2025-03-20T13:34:05.430" v="41" actId="478"/>
        <pc:sldMkLst>
          <pc:docMk/>
          <pc:sldMk cId="2157614585" sldId="2147474610"/>
        </pc:sldMkLst>
        <pc:spChg chg="del">
          <ac:chgData name="DOMINGUEZ, Morgane" userId="d29c428e-ee62-4017-a838-521138d5b01c" providerId="ADAL" clId="{9F9F297A-50D9-4220-8E06-9F9FFEBF7D71}" dt="2025-03-20T13:34:05.430" v="41" actId="478"/>
          <ac:spMkLst>
            <pc:docMk/>
            <pc:sldMk cId="2157614585" sldId="2147474610"/>
            <ac:spMk id="3" creationId="{8D01AC0C-0D85-0B51-C0FA-00BD4CBDA202}"/>
          </ac:spMkLst>
        </pc:spChg>
      </pc:sldChg>
      <pc:sldChg chg="addSp delSp modSp mod modNotesTx">
        <pc:chgData name="DOMINGUEZ, Morgane" userId="d29c428e-ee62-4017-a838-521138d5b01c" providerId="ADAL" clId="{9F9F297A-50D9-4220-8E06-9F9FFEBF7D71}" dt="2025-03-20T13:34:10.936" v="42" actId="478"/>
        <pc:sldMkLst>
          <pc:docMk/>
          <pc:sldMk cId="1163143416" sldId="2147474611"/>
        </pc:sldMkLst>
        <pc:spChg chg="add mod">
          <ac:chgData name="DOMINGUEZ, Morgane" userId="d29c428e-ee62-4017-a838-521138d5b01c" providerId="ADAL" clId="{9F9F297A-50D9-4220-8E06-9F9FFEBF7D71}" dt="2025-03-20T13:31:50.632" v="3"/>
          <ac:spMkLst>
            <pc:docMk/>
            <pc:sldMk cId="1163143416" sldId="2147474611"/>
            <ac:spMk id="3" creationId="{EDF75AA1-02AA-523E-2183-ACF8BA5A8D53}"/>
          </ac:spMkLst>
        </pc:spChg>
        <pc:spChg chg="del">
          <ac:chgData name="DOMINGUEZ, Morgane" userId="d29c428e-ee62-4017-a838-521138d5b01c" providerId="ADAL" clId="{9F9F297A-50D9-4220-8E06-9F9FFEBF7D71}" dt="2025-03-20T13:34:10.936" v="42" actId="478"/>
          <ac:spMkLst>
            <pc:docMk/>
            <pc:sldMk cId="1163143416" sldId="2147474611"/>
            <ac:spMk id="4" creationId="{1461D65C-3325-9DDF-EFD2-0691809A895D}"/>
          </ac:spMkLst>
        </pc:spChg>
        <pc:spChg chg="add mod">
          <ac:chgData name="DOMINGUEZ, Morgane" userId="d29c428e-ee62-4017-a838-521138d5b01c" providerId="ADAL" clId="{9F9F297A-50D9-4220-8E06-9F9FFEBF7D71}" dt="2025-03-20T13:31:50.632" v="3"/>
          <ac:spMkLst>
            <pc:docMk/>
            <pc:sldMk cId="1163143416" sldId="2147474611"/>
            <ac:spMk id="7" creationId="{F1B9F191-A979-C8CE-9BE9-D4687CF9EDA3}"/>
          </ac:spMkLst>
        </pc:spChg>
      </pc:sldChg>
      <pc:sldChg chg="delSp mod modNotesTx">
        <pc:chgData name="DOMINGUEZ, Morgane" userId="d29c428e-ee62-4017-a838-521138d5b01c" providerId="ADAL" clId="{9F9F297A-50D9-4220-8E06-9F9FFEBF7D71}" dt="2025-03-20T13:34:17.848" v="43" actId="478"/>
        <pc:sldMkLst>
          <pc:docMk/>
          <pc:sldMk cId="4230200921" sldId="2147474612"/>
        </pc:sldMkLst>
        <pc:spChg chg="del">
          <ac:chgData name="DOMINGUEZ, Morgane" userId="d29c428e-ee62-4017-a838-521138d5b01c" providerId="ADAL" clId="{9F9F297A-50D9-4220-8E06-9F9FFEBF7D71}" dt="2025-03-20T13:34:17.848" v="43" actId="478"/>
          <ac:spMkLst>
            <pc:docMk/>
            <pc:sldMk cId="4230200921" sldId="2147474612"/>
            <ac:spMk id="3" creationId="{BD193D2C-5E7B-A419-8C24-F9DC4BB9DCD8}"/>
          </ac:spMkLst>
        </pc:spChg>
      </pc:sldChg>
      <pc:sldChg chg="addSp delSp modSp mod modNotesTx">
        <pc:chgData name="DOMINGUEZ, Morgane" userId="d29c428e-ee62-4017-a838-521138d5b01c" providerId="ADAL" clId="{9F9F297A-50D9-4220-8E06-9F9FFEBF7D71}" dt="2025-03-20T13:34:20.289" v="44" actId="478"/>
        <pc:sldMkLst>
          <pc:docMk/>
          <pc:sldMk cId="3750282615" sldId="2147474613"/>
        </pc:sldMkLst>
        <pc:spChg chg="add mod">
          <ac:chgData name="DOMINGUEZ, Morgane" userId="d29c428e-ee62-4017-a838-521138d5b01c" providerId="ADAL" clId="{9F9F297A-50D9-4220-8E06-9F9FFEBF7D71}" dt="2025-03-20T13:31:52.844" v="4"/>
          <ac:spMkLst>
            <pc:docMk/>
            <pc:sldMk cId="3750282615" sldId="2147474613"/>
            <ac:spMk id="4" creationId="{AAACB601-48F5-48E3-9A16-4E81830EBA3C}"/>
          </ac:spMkLst>
        </pc:spChg>
        <pc:spChg chg="del">
          <ac:chgData name="DOMINGUEZ, Morgane" userId="d29c428e-ee62-4017-a838-521138d5b01c" providerId="ADAL" clId="{9F9F297A-50D9-4220-8E06-9F9FFEBF7D71}" dt="2025-03-20T13:34:20.289" v="44" actId="478"/>
          <ac:spMkLst>
            <pc:docMk/>
            <pc:sldMk cId="3750282615" sldId="2147474613"/>
            <ac:spMk id="6" creationId="{876CB953-387F-08B9-8079-D937D4750544}"/>
          </ac:spMkLst>
        </pc:spChg>
        <pc:spChg chg="add mod">
          <ac:chgData name="DOMINGUEZ, Morgane" userId="d29c428e-ee62-4017-a838-521138d5b01c" providerId="ADAL" clId="{9F9F297A-50D9-4220-8E06-9F9FFEBF7D71}" dt="2025-03-20T13:31:52.844" v="4"/>
          <ac:spMkLst>
            <pc:docMk/>
            <pc:sldMk cId="3750282615" sldId="2147474613"/>
            <ac:spMk id="7" creationId="{CB5A8F66-BE88-E3DB-F0E4-F981AF27EDFF}"/>
          </ac:spMkLst>
        </pc:spChg>
      </pc:sldChg>
      <pc:sldChg chg="delSp mod modNotesTx">
        <pc:chgData name="DOMINGUEZ, Morgane" userId="d29c428e-ee62-4017-a838-521138d5b01c" providerId="ADAL" clId="{9F9F297A-50D9-4220-8E06-9F9FFEBF7D71}" dt="2025-03-20T13:34:22.811" v="45" actId="478"/>
        <pc:sldMkLst>
          <pc:docMk/>
          <pc:sldMk cId="121190327" sldId="2147474614"/>
        </pc:sldMkLst>
        <pc:spChg chg="del">
          <ac:chgData name="DOMINGUEZ, Morgane" userId="d29c428e-ee62-4017-a838-521138d5b01c" providerId="ADAL" clId="{9F9F297A-50D9-4220-8E06-9F9FFEBF7D71}" dt="2025-03-20T13:34:22.811" v="45" actId="478"/>
          <ac:spMkLst>
            <pc:docMk/>
            <pc:sldMk cId="121190327" sldId="2147474614"/>
            <ac:spMk id="3" creationId="{3CB143EC-0269-D779-B974-47BF2B6A83A0}"/>
          </ac:spMkLst>
        </pc:spChg>
      </pc:sldChg>
      <pc:sldChg chg="delSp mod modNotesTx">
        <pc:chgData name="DOMINGUEZ, Morgane" userId="d29c428e-ee62-4017-a838-521138d5b01c" providerId="ADAL" clId="{9F9F297A-50D9-4220-8E06-9F9FFEBF7D71}" dt="2025-03-20T13:33:56.037" v="39" actId="478"/>
        <pc:sldMkLst>
          <pc:docMk/>
          <pc:sldMk cId="4257536088" sldId="2147474615"/>
        </pc:sldMkLst>
        <pc:spChg chg="del">
          <ac:chgData name="DOMINGUEZ, Morgane" userId="d29c428e-ee62-4017-a838-521138d5b01c" providerId="ADAL" clId="{9F9F297A-50D9-4220-8E06-9F9FFEBF7D71}" dt="2025-03-20T13:33:56.037" v="39" actId="478"/>
          <ac:spMkLst>
            <pc:docMk/>
            <pc:sldMk cId="4257536088" sldId="2147474615"/>
            <ac:spMk id="3" creationId="{BAE30E48-1B4A-67CA-FFD3-B7721D92A303}"/>
          </ac:spMkLst>
        </pc:spChg>
      </pc:sldChg>
      <pc:sldChg chg="delSp mod modNotesTx">
        <pc:chgData name="DOMINGUEZ, Morgane" userId="d29c428e-ee62-4017-a838-521138d5b01c" providerId="ADAL" clId="{9F9F297A-50D9-4220-8E06-9F9FFEBF7D71}" dt="2025-03-20T13:33:04.557" v="29" actId="478"/>
        <pc:sldMkLst>
          <pc:docMk/>
          <pc:sldMk cId="2849894684" sldId="2147474632"/>
        </pc:sldMkLst>
        <pc:spChg chg="del">
          <ac:chgData name="DOMINGUEZ, Morgane" userId="d29c428e-ee62-4017-a838-521138d5b01c" providerId="ADAL" clId="{9F9F297A-50D9-4220-8E06-9F9FFEBF7D71}" dt="2025-03-20T13:33:04.557" v="29" actId="478"/>
          <ac:spMkLst>
            <pc:docMk/>
            <pc:sldMk cId="2849894684" sldId="2147474632"/>
            <ac:spMk id="4" creationId="{ECEDB078-9524-E205-B0F6-B473C0B6A346}"/>
          </ac:spMkLst>
        </pc:spChg>
      </pc:sldChg>
      <pc:sldChg chg="addSp delSp modSp mod modNotesTx">
        <pc:chgData name="DOMINGUEZ, Morgane" userId="d29c428e-ee62-4017-a838-521138d5b01c" providerId="ADAL" clId="{9F9F297A-50D9-4220-8E06-9F9FFEBF7D71}" dt="2025-03-20T13:34:01.810" v="40" actId="478"/>
        <pc:sldMkLst>
          <pc:docMk/>
          <pc:sldMk cId="1197554615" sldId="2147474717"/>
        </pc:sldMkLst>
        <pc:spChg chg="add mod">
          <ac:chgData name="DOMINGUEZ, Morgane" userId="d29c428e-ee62-4017-a838-521138d5b01c" providerId="ADAL" clId="{9F9F297A-50D9-4220-8E06-9F9FFEBF7D71}" dt="2025-03-20T13:31:43.805" v="1" actId="1076"/>
          <ac:spMkLst>
            <pc:docMk/>
            <pc:sldMk cId="1197554615" sldId="2147474717"/>
            <ac:spMk id="2" creationId="{CEC4C24F-D286-5182-AAD2-52B7C0D18EFC}"/>
          </ac:spMkLst>
        </pc:spChg>
        <pc:spChg chg="del">
          <ac:chgData name="DOMINGUEZ, Morgane" userId="d29c428e-ee62-4017-a838-521138d5b01c" providerId="ADAL" clId="{9F9F297A-50D9-4220-8E06-9F9FFEBF7D71}" dt="2025-03-20T13:34:01.810" v="40" actId="478"/>
          <ac:spMkLst>
            <pc:docMk/>
            <pc:sldMk cId="1197554615" sldId="2147474717"/>
            <ac:spMk id="4" creationId="{4321CC2C-4F53-1659-D059-3ED9A5AB8852}"/>
          </ac:spMkLst>
        </pc:spChg>
        <pc:spChg chg="add mod">
          <ac:chgData name="DOMINGUEZ, Morgane" userId="d29c428e-ee62-4017-a838-521138d5b01c" providerId="ADAL" clId="{9F9F297A-50D9-4220-8E06-9F9FFEBF7D71}" dt="2025-03-20T13:31:46.234" v="2" actId="1076"/>
          <ac:spMkLst>
            <pc:docMk/>
            <pc:sldMk cId="1197554615" sldId="2147474717"/>
            <ac:spMk id="6" creationId="{B958D9E6-92BD-170F-D54E-E82CF8D16F2C}"/>
          </ac:spMkLst>
        </pc:spChg>
      </pc:sldChg>
      <pc:sldChg chg="delSp mod modNotesTx">
        <pc:chgData name="DOMINGUEZ, Morgane" userId="d29c428e-ee62-4017-a838-521138d5b01c" providerId="ADAL" clId="{9F9F297A-50D9-4220-8E06-9F9FFEBF7D71}" dt="2025-03-20T13:33:51.886" v="38" actId="478"/>
        <pc:sldMkLst>
          <pc:docMk/>
          <pc:sldMk cId="1958622585" sldId="2147474721"/>
        </pc:sldMkLst>
        <pc:spChg chg="del">
          <ac:chgData name="DOMINGUEZ, Morgane" userId="d29c428e-ee62-4017-a838-521138d5b01c" providerId="ADAL" clId="{9F9F297A-50D9-4220-8E06-9F9FFEBF7D71}" dt="2025-03-20T13:33:51.886" v="38" actId="478"/>
          <ac:spMkLst>
            <pc:docMk/>
            <pc:sldMk cId="1958622585" sldId="2147474721"/>
            <ac:spMk id="14" creationId="{760D18B1-0DCA-1724-5E68-39D43D14D764}"/>
          </ac:spMkLst>
        </pc:spChg>
      </pc:sldChg>
      <pc:sldChg chg="delSp mod modNotesTx">
        <pc:chgData name="DOMINGUEZ, Morgane" userId="d29c428e-ee62-4017-a838-521138d5b01c" providerId="ADAL" clId="{9F9F297A-50D9-4220-8E06-9F9FFEBF7D71}" dt="2025-03-20T13:33:14.178" v="30" actId="478"/>
        <pc:sldMkLst>
          <pc:docMk/>
          <pc:sldMk cId="0" sldId="2147474722"/>
        </pc:sldMkLst>
        <pc:spChg chg="del">
          <ac:chgData name="DOMINGUEZ, Morgane" userId="d29c428e-ee62-4017-a838-521138d5b01c" providerId="ADAL" clId="{9F9F297A-50D9-4220-8E06-9F9FFEBF7D71}" dt="2025-03-20T13:33:14.178" v="30" actId="478"/>
          <ac:spMkLst>
            <pc:docMk/>
            <pc:sldMk cId="0" sldId="2147474722"/>
            <ac:spMk id="2" creationId="{2D790114-A6A6-4C4F-035D-C63A766F3F86}"/>
          </ac:spMkLst>
        </pc:spChg>
      </pc:sldChg>
      <pc:sldChg chg="delSp mod modNotesTx">
        <pc:chgData name="DOMINGUEZ, Morgane" userId="d29c428e-ee62-4017-a838-521138d5b01c" providerId="ADAL" clId="{9F9F297A-50D9-4220-8E06-9F9FFEBF7D71}" dt="2025-03-20T13:33:30.366" v="34" actId="478"/>
        <pc:sldMkLst>
          <pc:docMk/>
          <pc:sldMk cId="365827645" sldId="2147474723"/>
        </pc:sldMkLst>
        <pc:spChg chg="del">
          <ac:chgData name="DOMINGUEZ, Morgane" userId="d29c428e-ee62-4017-a838-521138d5b01c" providerId="ADAL" clId="{9F9F297A-50D9-4220-8E06-9F9FFEBF7D71}" dt="2025-03-20T13:33:30.366" v="34" actId="478"/>
          <ac:spMkLst>
            <pc:docMk/>
            <pc:sldMk cId="365827645" sldId="2147474723"/>
            <ac:spMk id="13" creationId="{27966D8B-F5E7-5F27-24CD-8BCDEB18F301}"/>
          </ac:spMkLst>
        </pc:spChg>
      </pc:sldChg>
      <pc:sldChg chg="delSp mod modNotesTx">
        <pc:chgData name="DOMINGUEZ, Morgane" userId="d29c428e-ee62-4017-a838-521138d5b01c" providerId="ADAL" clId="{9F9F297A-50D9-4220-8E06-9F9FFEBF7D71}" dt="2025-03-20T13:33:47.428" v="37" actId="478"/>
        <pc:sldMkLst>
          <pc:docMk/>
          <pc:sldMk cId="2435539914" sldId="2147474724"/>
        </pc:sldMkLst>
        <pc:spChg chg="del">
          <ac:chgData name="DOMINGUEZ, Morgane" userId="d29c428e-ee62-4017-a838-521138d5b01c" providerId="ADAL" clId="{9F9F297A-50D9-4220-8E06-9F9FFEBF7D71}" dt="2025-03-20T13:33:47.428" v="37" actId="478"/>
          <ac:spMkLst>
            <pc:docMk/>
            <pc:sldMk cId="2435539914" sldId="2147474724"/>
            <ac:spMk id="8" creationId="{58EF5F9A-BAD1-FB76-59F3-FB9729762F79}"/>
          </ac:spMkLst>
        </pc:spChg>
      </pc:sldChg>
    </pc:docChg>
  </pc:docChgLst>
  <pc:docChgLst>
    <pc:chgData name="DOMINGUEZ, Morgane" userId="d29c428e-ee62-4017-a838-521138d5b01c" providerId="ADAL" clId="{3678593F-4C1C-43C3-8211-5D23C4F178B9}"/>
    <pc:docChg chg="undo custSel modSld">
      <pc:chgData name="DOMINGUEZ, Morgane" userId="d29c428e-ee62-4017-a838-521138d5b01c" providerId="ADAL" clId="{3678593F-4C1C-43C3-8211-5D23C4F178B9}" dt="2025-05-19T09:31:01.154" v="490"/>
      <pc:docMkLst>
        <pc:docMk/>
      </pc:docMkLst>
      <pc:sldChg chg="addSp delSp modSp mod modTransition delAnim modAnim modNotesTx">
        <pc:chgData name="DOMINGUEZ, Morgane" userId="d29c428e-ee62-4017-a838-521138d5b01c" providerId="ADAL" clId="{3678593F-4C1C-43C3-8211-5D23C4F178B9}" dt="2025-05-19T09:29:37.187" v="469"/>
        <pc:sldMkLst>
          <pc:docMk/>
          <pc:sldMk cId="0" sldId="270"/>
        </pc:sldMkLst>
        <pc:spChg chg="mod">
          <ac:chgData name="DOMINGUEZ, Morgane" userId="d29c428e-ee62-4017-a838-521138d5b01c" providerId="ADAL" clId="{3678593F-4C1C-43C3-8211-5D23C4F178B9}" dt="2025-05-12T16:16:47.138" v="153" actId="164"/>
          <ac:spMkLst>
            <pc:docMk/>
            <pc:sldMk cId="0" sldId="270"/>
            <ac:spMk id="8" creationId="{D5CD4B8F-B664-4C63-D629-0B51B3A35905}"/>
          </ac:spMkLst>
        </pc:spChg>
        <pc:spChg chg="mod">
          <ac:chgData name="DOMINGUEZ, Morgane" userId="d29c428e-ee62-4017-a838-521138d5b01c" providerId="ADAL" clId="{3678593F-4C1C-43C3-8211-5D23C4F178B9}" dt="2025-05-12T16:16:47.138" v="153" actId="164"/>
          <ac:spMkLst>
            <pc:docMk/>
            <pc:sldMk cId="0" sldId="270"/>
            <ac:spMk id="10" creationId="{AD2012F2-F2ED-DBE0-29C3-2EB8AF9806DE}"/>
          </ac:spMkLst>
        </pc:spChg>
        <pc:spChg chg="mod">
          <ac:chgData name="DOMINGUEZ, Morgane" userId="d29c428e-ee62-4017-a838-521138d5b01c" providerId="ADAL" clId="{3678593F-4C1C-43C3-8211-5D23C4F178B9}" dt="2025-05-19T09:26:04.697" v="448" actId="255"/>
          <ac:spMkLst>
            <pc:docMk/>
            <pc:sldMk cId="0" sldId="270"/>
            <ac:spMk id="20" creationId="{686B80D3-2BCB-4152-F108-3E4C942811B0}"/>
          </ac:spMkLst>
        </pc:spChg>
        <pc:grpChg chg="mod">
          <ac:chgData name="DOMINGUEZ, Morgane" userId="d29c428e-ee62-4017-a838-521138d5b01c" providerId="ADAL" clId="{3678593F-4C1C-43C3-8211-5D23C4F178B9}" dt="2025-05-12T16:16:47.138" v="153" actId="164"/>
          <ac:grpSpMkLst>
            <pc:docMk/>
            <pc:sldMk cId="0" sldId="270"/>
            <ac:grpSpMk id="3" creationId="{6546C303-1640-2B3D-7C35-2D1AC1AA4A3D}"/>
          </ac:grpSpMkLst>
        </pc:grpChg>
        <pc:grpChg chg="add mod">
          <ac:chgData name="DOMINGUEZ, Morgane" userId="d29c428e-ee62-4017-a838-521138d5b01c" providerId="ADAL" clId="{3678593F-4C1C-43C3-8211-5D23C4F178B9}" dt="2025-05-12T16:16:47.138" v="153" actId="164"/>
          <ac:grpSpMkLst>
            <pc:docMk/>
            <pc:sldMk cId="0" sldId="270"/>
            <ac:grpSpMk id="15" creationId="{3DD951CE-E562-FB00-AB47-ED80A72FCA54}"/>
          </ac:grpSpMkLst>
        </pc:grpChg>
        <pc:picChg chg="add del mod">
          <ac:chgData name="DOMINGUEZ, Morgane" userId="d29c428e-ee62-4017-a838-521138d5b01c" providerId="ADAL" clId="{3678593F-4C1C-43C3-8211-5D23C4F178B9}" dt="2025-05-19T09:20:19.780" v="291" actId="478"/>
          <ac:picMkLst>
            <pc:docMk/>
            <pc:sldMk cId="0" sldId="270"/>
            <ac:picMk id="2" creationId="{B7BF84DA-F983-461E-3CCB-727CB2D6E7D4}"/>
          </ac:picMkLst>
        </pc:picChg>
      </pc:sldChg>
      <pc:sldChg chg="addSp delSp modSp mod modTransition delAnim modAnim modNotesTx">
        <pc:chgData name="DOMINGUEZ, Morgane" userId="d29c428e-ee62-4017-a838-521138d5b01c" providerId="ADAL" clId="{3678593F-4C1C-43C3-8211-5D23C4F178B9}" dt="2025-05-19T09:28:19.935" v="454"/>
        <pc:sldMkLst>
          <pc:docMk/>
          <pc:sldMk cId="1373981229" sldId="271"/>
        </pc:sldMkLst>
        <pc:spChg chg="del mod">
          <ac:chgData name="DOMINGUEZ, Morgane" userId="d29c428e-ee62-4017-a838-521138d5b01c" providerId="ADAL" clId="{3678593F-4C1C-43C3-8211-5D23C4F178B9}" dt="2025-05-19T09:25:04.553" v="433" actId="478"/>
          <ac:spMkLst>
            <pc:docMk/>
            <pc:sldMk cId="1373981229" sldId="271"/>
            <ac:spMk id="4" creationId="{E67DC605-35DF-D556-5ABC-B623F196C00A}"/>
          </ac:spMkLst>
        </pc:spChg>
        <pc:picChg chg="add del mod">
          <ac:chgData name="DOMINGUEZ, Morgane" userId="d29c428e-ee62-4017-a838-521138d5b01c" providerId="ADAL" clId="{3678593F-4C1C-43C3-8211-5D23C4F178B9}" dt="2025-05-19T09:19:41.203" v="251" actId="478"/>
          <ac:picMkLst>
            <pc:docMk/>
            <pc:sldMk cId="1373981229" sldId="271"/>
            <ac:picMk id="2" creationId="{E8409060-0CAE-2A0C-6950-061741BEA077}"/>
          </ac:picMkLst>
        </pc:picChg>
      </pc:sldChg>
      <pc:sldChg chg="addSp delSp modSp mod modTransition delAnim modAnim modNotesTx">
        <pc:chgData name="DOMINGUEZ, Morgane" userId="d29c428e-ee62-4017-a838-521138d5b01c" providerId="ADAL" clId="{3678593F-4C1C-43C3-8211-5D23C4F178B9}" dt="2025-05-19T09:29:43.216" v="470"/>
        <pc:sldMkLst>
          <pc:docMk/>
          <pc:sldMk cId="237413942" sldId="857"/>
        </pc:sldMkLst>
        <pc:spChg chg="del">
          <ac:chgData name="DOMINGUEZ, Morgane" userId="d29c428e-ee62-4017-a838-521138d5b01c" providerId="ADAL" clId="{3678593F-4C1C-43C3-8211-5D23C4F178B9}" dt="2025-05-19T09:26:12.472" v="449" actId="478"/>
          <ac:spMkLst>
            <pc:docMk/>
            <pc:sldMk cId="237413942" sldId="857"/>
            <ac:spMk id="3" creationId="{9E42C0A2-ABEE-CFF7-1742-32F8AF326D48}"/>
          </ac:spMkLst>
        </pc:spChg>
        <pc:picChg chg="add del mod">
          <ac:chgData name="DOMINGUEZ, Morgane" userId="d29c428e-ee62-4017-a838-521138d5b01c" providerId="ADAL" clId="{3678593F-4C1C-43C3-8211-5D23C4F178B9}" dt="2025-05-19T09:20:24.430" v="293" actId="478"/>
          <ac:picMkLst>
            <pc:docMk/>
            <pc:sldMk cId="237413942" sldId="857"/>
            <ac:picMk id="2" creationId="{3C5948E0-64BD-94DB-F66E-C98F6407E799}"/>
          </ac:picMkLst>
        </pc:picChg>
      </pc:sldChg>
      <pc:sldChg chg="addSp delSp modSp mod modTransition delAnim modAnim modNotesTx">
        <pc:chgData name="DOMINGUEZ, Morgane" userId="d29c428e-ee62-4017-a838-521138d5b01c" providerId="ADAL" clId="{3678593F-4C1C-43C3-8211-5D23C4F178B9}" dt="2025-05-19T09:28:54.355" v="459"/>
        <pc:sldMkLst>
          <pc:docMk/>
          <pc:sldMk cId="3962948601" sldId="858"/>
        </pc:sldMkLst>
        <pc:spChg chg="mod">
          <ac:chgData name="DOMINGUEZ, Morgane" userId="d29c428e-ee62-4017-a838-521138d5b01c" providerId="ADAL" clId="{3678593F-4C1C-43C3-8211-5D23C4F178B9}" dt="2025-05-19T09:25:35.772" v="441" actId="255"/>
          <ac:spMkLst>
            <pc:docMk/>
            <pc:sldMk cId="3962948601" sldId="858"/>
            <ac:spMk id="10" creationId="{CC5A5C9E-1C3E-2BC4-A897-9568A044DC1B}"/>
          </ac:spMkLst>
        </pc:spChg>
        <pc:spChg chg="mod">
          <ac:chgData name="DOMINGUEZ, Morgane" userId="d29c428e-ee62-4017-a838-521138d5b01c" providerId="ADAL" clId="{3678593F-4C1C-43C3-8211-5D23C4F178B9}" dt="2025-05-12T16:01:38.305" v="93" actId="164"/>
          <ac:spMkLst>
            <pc:docMk/>
            <pc:sldMk cId="3962948601" sldId="858"/>
            <ac:spMk id="29" creationId="{20330DDD-00B1-AF2A-70A9-68F8713782AE}"/>
          </ac:spMkLst>
        </pc:spChg>
        <pc:grpChg chg="mod">
          <ac:chgData name="DOMINGUEZ, Morgane" userId="d29c428e-ee62-4017-a838-521138d5b01c" providerId="ADAL" clId="{3678593F-4C1C-43C3-8211-5D23C4F178B9}" dt="2025-05-12T16:02:19.408" v="97" actId="1076"/>
          <ac:grpSpMkLst>
            <pc:docMk/>
            <pc:sldMk cId="3962948601" sldId="858"/>
            <ac:grpSpMk id="4" creationId="{80F19B3E-8A92-A0EC-8C23-B1865D18AC3B}"/>
          </ac:grpSpMkLst>
        </pc:grpChg>
        <pc:grpChg chg="add mod">
          <ac:chgData name="DOMINGUEZ, Morgane" userId="d29c428e-ee62-4017-a838-521138d5b01c" providerId="ADAL" clId="{3678593F-4C1C-43C3-8211-5D23C4F178B9}" dt="2025-05-12T16:01:38.305" v="93" actId="164"/>
          <ac:grpSpMkLst>
            <pc:docMk/>
            <pc:sldMk cId="3962948601" sldId="858"/>
            <ac:grpSpMk id="5" creationId="{0818C876-2225-40CF-32D5-5023D070F8B9}"/>
          </ac:grpSpMkLst>
        </pc:grpChg>
        <pc:picChg chg="add del mod">
          <ac:chgData name="DOMINGUEZ, Morgane" userId="d29c428e-ee62-4017-a838-521138d5b01c" providerId="ADAL" clId="{3678593F-4C1C-43C3-8211-5D23C4F178B9}" dt="2025-05-19T09:20:00.715" v="272" actId="478"/>
          <ac:picMkLst>
            <pc:docMk/>
            <pc:sldMk cId="3962948601" sldId="858"/>
            <ac:picMk id="3" creationId="{6C908865-3B26-6048-494F-B3D1CAF51DE1}"/>
          </ac:picMkLst>
        </pc:picChg>
        <pc:picChg chg="mod">
          <ac:chgData name="DOMINGUEZ, Morgane" userId="d29c428e-ee62-4017-a838-521138d5b01c" providerId="ADAL" clId="{3678593F-4C1C-43C3-8211-5D23C4F178B9}" dt="2025-05-12T16:01:38.305" v="93" actId="164"/>
          <ac:picMkLst>
            <pc:docMk/>
            <pc:sldMk cId="3962948601" sldId="858"/>
            <ac:picMk id="11" creationId="{0896DF7D-4394-9DBB-36E4-C4953855BF04}"/>
          </ac:picMkLst>
        </pc:picChg>
      </pc:sldChg>
      <pc:sldChg chg="addSp delSp modSp mod modTransition delAnim modAnim modNotesTx">
        <pc:chgData name="DOMINGUEZ, Morgane" userId="d29c428e-ee62-4017-a838-521138d5b01c" providerId="ADAL" clId="{3678593F-4C1C-43C3-8211-5D23C4F178B9}" dt="2025-05-19T09:29:05.847" v="461"/>
        <pc:sldMkLst>
          <pc:docMk/>
          <pc:sldMk cId="1102528042" sldId="861"/>
        </pc:sldMkLst>
        <pc:spChg chg="del">
          <ac:chgData name="DOMINGUEZ, Morgane" userId="d29c428e-ee62-4017-a838-521138d5b01c" providerId="ADAL" clId="{3678593F-4C1C-43C3-8211-5D23C4F178B9}" dt="2025-05-19T09:25:46.104" v="443" actId="478"/>
          <ac:spMkLst>
            <pc:docMk/>
            <pc:sldMk cId="1102528042" sldId="861"/>
            <ac:spMk id="5" creationId="{4E897CC5-5870-BF39-9BE0-187340F2E0EB}"/>
          </ac:spMkLst>
        </pc:spChg>
        <pc:picChg chg="add del mod">
          <ac:chgData name="DOMINGUEZ, Morgane" userId="d29c428e-ee62-4017-a838-521138d5b01c" providerId="ADAL" clId="{3678593F-4C1C-43C3-8211-5D23C4F178B9}" dt="2025-05-19T09:20:08.212" v="280" actId="478"/>
          <ac:picMkLst>
            <pc:docMk/>
            <pc:sldMk cId="1102528042" sldId="861"/>
            <ac:picMk id="4" creationId="{C272B490-6722-6939-2493-27344B933944}"/>
          </ac:picMkLst>
        </pc:picChg>
        <pc:picChg chg="add mod ord">
          <ac:chgData name="DOMINGUEZ, Morgane" userId="d29c428e-ee62-4017-a838-521138d5b01c" providerId="ADAL" clId="{3678593F-4C1C-43C3-8211-5D23C4F178B9}" dt="2025-05-19T09:25:48.039" v="445" actId="167"/>
          <ac:picMkLst>
            <pc:docMk/>
            <pc:sldMk cId="1102528042" sldId="861"/>
            <ac:picMk id="6" creationId="{139E3A99-620C-5DFF-070B-C7B21E573784}"/>
          </ac:picMkLst>
        </pc:picChg>
        <pc:picChg chg="del mod">
          <ac:chgData name="DOMINGUEZ, Morgane" userId="d29c428e-ee62-4017-a838-521138d5b01c" providerId="ADAL" clId="{3678593F-4C1C-43C3-8211-5D23C4F178B9}" dt="2025-05-19T09:25:44.334" v="442" actId="21"/>
          <ac:picMkLst>
            <pc:docMk/>
            <pc:sldMk cId="1102528042" sldId="861"/>
            <ac:picMk id="8" creationId="{139E3A99-620C-5DFF-070B-C7B21E573784}"/>
          </ac:picMkLst>
        </pc:picChg>
      </pc:sldChg>
      <pc:sldChg chg="addSp delSp modSp mod modTransition delAnim modAnim modNotesTx">
        <pc:chgData name="DOMINGUEZ, Morgane" userId="d29c428e-ee62-4017-a838-521138d5b01c" providerId="ADAL" clId="{3678593F-4C1C-43C3-8211-5D23C4F178B9}" dt="2025-05-19T09:29:27.649" v="468" actId="20577"/>
        <pc:sldMkLst>
          <pc:docMk/>
          <pc:sldMk cId="2995785522" sldId="865"/>
        </pc:sldMkLst>
        <pc:spChg chg="del">
          <ac:chgData name="DOMINGUEZ, Morgane" userId="d29c428e-ee62-4017-a838-521138d5b01c" providerId="ADAL" clId="{3678593F-4C1C-43C3-8211-5D23C4F178B9}" dt="2025-05-19T09:25:55.966" v="446" actId="478"/>
          <ac:spMkLst>
            <pc:docMk/>
            <pc:sldMk cId="2995785522" sldId="865"/>
            <ac:spMk id="3" creationId="{2A05D87A-24E5-B5D6-2884-7A0BA72A43F7}"/>
          </ac:spMkLst>
        </pc:spChg>
        <pc:picChg chg="add del mod">
          <ac:chgData name="DOMINGUEZ, Morgane" userId="d29c428e-ee62-4017-a838-521138d5b01c" providerId="ADAL" clId="{3678593F-4C1C-43C3-8211-5D23C4F178B9}" dt="2025-05-19T09:20:16.632" v="287" actId="478"/>
          <ac:picMkLst>
            <pc:docMk/>
            <pc:sldMk cId="2995785522" sldId="865"/>
            <ac:picMk id="2" creationId="{5E77A2A2-9D82-3286-250E-38A6E8ABAFEF}"/>
          </ac:picMkLst>
        </pc:picChg>
      </pc:sldChg>
      <pc:sldChg chg="addSp delSp modSp mod modTransition delAnim modAnim modNotesTx">
        <pc:chgData name="DOMINGUEZ, Morgane" userId="d29c428e-ee62-4017-a838-521138d5b01c" providerId="ADAL" clId="{3678593F-4C1C-43C3-8211-5D23C4F178B9}" dt="2025-05-19T09:28:41.617" v="457"/>
        <pc:sldMkLst>
          <pc:docMk/>
          <pc:sldMk cId="1827983473" sldId="873"/>
        </pc:sldMkLst>
        <pc:spChg chg="del mod">
          <ac:chgData name="DOMINGUEZ, Morgane" userId="d29c428e-ee62-4017-a838-521138d5b01c" providerId="ADAL" clId="{3678593F-4C1C-43C3-8211-5D23C4F178B9}" dt="2025-05-19T09:25:16.661" v="436" actId="478"/>
          <ac:spMkLst>
            <pc:docMk/>
            <pc:sldMk cId="1827983473" sldId="873"/>
            <ac:spMk id="5" creationId="{481C2E23-8027-41CA-57A1-D8CE8A2F8A29}"/>
          </ac:spMkLst>
        </pc:spChg>
        <pc:picChg chg="add del mod">
          <ac:chgData name="DOMINGUEZ, Morgane" userId="d29c428e-ee62-4017-a838-521138d5b01c" providerId="ADAL" clId="{3678593F-4C1C-43C3-8211-5D23C4F178B9}" dt="2025-05-19T09:19:52.286" v="262" actId="478"/>
          <ac:picMkLst>
            <pc:docMk/>
            <pc:sldMk cId="1827983473" sldId="873"/>
            <ac:picMk id="2" creationId="{C3497EE6-B66E-43FF-1EE3-A80C660E3E3E}"/>
          </ac:picMkLst>
        </pc:picChg>
        <pc:picChg chg="add mod ord">
          <ac:chgData name="DOMINGUEZ, Morgane" userId="d29c428e-ee62-4017-a838-521138d5b01c" providerId="ADAL" clId="{3678593F-4C1C-43C3-8211-5D23C4F178B9}" dt="2025-05-19T09:25:18.964" v="438" actId="167"/>
          <ac:picMkLst>
            <pc:docMk/>
            <pc:sldMk cId="1827983473" sldId="873"/>
            <ac:picMk id="6" creationId="{FD04BC10-9269-8F19-3C48-5C0955E8BF45}"/>
          </ac:picMkLst>
        </pc:picChg>
        <pc:picChg chg="del">
          <ac:chgData name="DOMINGUEZ, Morgane" userId="d29c428e-ee62-4017-a838-521138d5b01c" providerId="ADAL" clId="{3678593F-4C1C-43C3-8211-5D23C4F178B9}" dt="2025-05-19T09:25:11.027" v="434" actId="21"/>
          <ac:picMkLst>
            <pc:docMk/>
            <pc:sldMk cId="1827983473" sldId="873"/>
            <ac:picMk id="8" creationId="{FD04BC10-9269-8F19-3C48-5C0955E8BF45}"/>
          </ac:picMkLst>
        </pc:picChg>
      </pc:sldChg>
      <pc:sldChg chg="addSp delSp modSp mod modTransition delAnim modAnim modNotesTx">
        <pc:chgData name="DOMINGUEZ, Morgane" userId="d29c428e-ee62-4017-a838-521138d5b01c" providerId="ADAL" clId="{3678593F-4C1C-43C3-8211-5D23C4F178B9}" dt="2025-05-19T09:28:47.556" v="458"/>
        <pc:sldMkLst>
          <pc:docMk/>
          <pc:sldMk cId="2455752662" sldId="877"/>
        </pc:sldMkLst>
        <pc:picChg chg="add del mod">
          <ac:chgData name="DOMINGUEZ, Morgane" userId="d29c428e-ee62-4017-a838-521138d5b01c" providerId="ADAL" clId="{3678593F-4C1C-43C3-8211-5D23C4F178B9}" dt="2025-05-19T09:19:55.604" v="266" actId="478"/>
          <ac:picMkLst>
            <pc:docMk/>
            <pc:sldMk cId="2455752662" sldId="877"/>
            <ac:picMk id="2" creationId="{78A43551-32BF-3D9B-1468-6087A7B0E32F}"/>
          </ac:picMkLst>
        </pc:picChg>
      </pc:sldChg>
      <pc:sldChg chg="addSp delSp modSp mod modTransition delAnim modAnim modNotesTx">
        <pc:chgData name="DOMINGUEZ, Morgane" userId="d29c428e-ee62-4017-a838-521138d5b01c" providerId="ADAL" clId="{3678593F-4C1C-43C3-8211-5D23C4F178B9}" dt="2025-05-19T09:28:13.519" v="453"/>
        <pc:sldMkLst>
          <pc:docMk/>
          <pc:sldMk cId="332611179" sldId="879"/>
        </pc:sldMkLst>
        <pc:spChg chg="del">
          <ac:chgData name="DOMINGUEZ, Morgane" userId="d29c428e-ee62-4017-a838-521138d5b01c" providerId="ADAL" clId="{3678593F-4C1C-43C3-8211-5D23C4F178B9}" dt="2025-05-19T09:24:53.778" v="430" actId="478"/>
          <ac:spMkLst>
            <pc:docMk/>
            <pc:sldMk cId="332611179" sldId="879"/>
            <ac:spMk id="3" creationId="{1CE98EC1-B85B-45F5-755E-1DC8EFEBD710}"/>
          </ac:spMkLst>
        </pc:spChg>
        <pc:picChg chg="add del mod">
          <ac:chgData name="DOMINGUEZ, Morgane" userId="d29c428e-ee62-4017-a838-521138d5b01c" providerId="ADAL" clId="{3678593F-4C1C-43C3-8211-5D23C4F178B9}" dt="2025-05-19T09:19:38.044" v="249" actId="478"/>
          <ac:picMkLst>
            <pc:docMk/>
            <pc:sldMk cId="332611179" sldId="879"/>
            <ac:picMk id="2" creationId="{382F01B2-7F98-1323-5CEE-BF9E9D540BE0}"/>
          </ac:picMkLst>
        </pc:picChg>
        <pc:picChg chg="del mod">
          <ac:chgData name="DOMINGUEZ, Morgane" userId="d29c428e-ee62-4017-a838-521138d5b01c" providerId="ADAL" clId="{3678593F-4C1C-43C3-8211-5D23C4F178B9}" dt="2025-05-19T09:24:51.977" v="429" actId="21"/>
          <ac:picMkLst>
            <pc:docMk/>
            <pc:sldMk cId="332611179" sldId="879"/>
            <ac:picMk id="4" creationId="{9473AB9E-D41D-2888-A7CD-A0E405FFC002}"/>
          </ac:picMkLst>
        </pc:picChg>
        <pc:picChg chg="add mod">
          <ac:chgData name="DOMINGUEZ, Morgane" userId="d29c428e-ee62-4017-a838-521138d5b01c" providerId="ADAL" clId="{3678593F-4C1C-43C3-8211-5D23C4F178B9}" dt="2025-05-19T09:24:54.260" v="431"/>
          <ac:picMkLst>
            <pc:docMk/>
            <pc:sldMk cId="332611179" sldId="879"/>
            <ac:picMk id="5" creationId="{9473AB9E-D41D-2888-A7CD-A0E405FFC002}"/>
          </ac:picMkLst>
        </pc:picChg>
      </pc:sldChg>
      <pc:sldChg chg="addSp delSp modSp mod modTransition delAnim modAnim modNotesTx">
        <pc:chgData name="DOMINGUEZ, Morgane" userId="d29c428e-ee62-4017-a838-521138d5b01c" providerId="ADAL" clId="{3678593F-4C1C-43C3-8211-5D23C4F178B9}" dt="2025-05-19T09:28:34.230" v="456"/>
        <pc:sldMkLst>
          <pc:docMk/>
          <pc:sldMk cId="0" sldId="884"/>
        </pc:sldMkLst>
        <pc:picChg chg="add del mod">
          <ac:chgData name="DOMINGUEZ, Morgane" userId="d29c428e-ee62-4017-a838-521138d5b01c" providerId="ADAL" clId="{3678593F-4C1C-43C3-8211-5D23C4F178B9}" dt="2025-05-19T09:19:49.684" v="260" actId="478"/>
          <ac:picMkLst>
            <pc:docMk/>
            <pc:sldMk cId="0" sldId="884"/>
            <ac:picMk id="2" creationId="{E44C3506-362C-8D13-2081-D4DEE4FF33AA}"/>
          </ac:picMkLst>
        </pc:picChg>
      </pc:sldChg>
      <pc:sldChg chg="addSp delSp modSp mod modTransition delAnim modAnim modNotesTx">
        <pc:chgData name="DOMINGUEZ, Morgane" userId="d29c428e-ee62-4017-a838-521138d5b01c" providerId="ADAL" clId="{3678593F-4C1C-43C3-8211-5D23C4F178B9}" dt="2025-05-19T09:29:14.976" v="462"/>
        <pc:sldMkLst>
          <pc:docMk/>
          <pc:sldMk cId="3367551984" sldId="886"/>
        </pc:sldMkLst>
        <pc:picChg chg="add del mod">
          <ac:chgData name="DOMINGUEZ, Morgane" userId="d29c428e-ee62-4017-a838-521138d5b01c" providerId="ADAL" clId="{3678593F-4C1C-43C3-8211-5D23C4F178B9}" dt="2025-05-19T09:20:12.556" v="285" actId="478"/>
          <ac:picMkLst>
            <pc:docMk/>
            <pc:sldMk cId="3367551984" sldId="886"/>
            <ac:picMk id="8" creationId="{A9FE568D-9834-0A01-6657-0617AF6BD81B}"/>
          </ac:picMkLst>
        </pc:picChg>
      </pc:sldChg>
      <pc:sldChg chg="addSp delSp modSp mod modTransition delAnim modAnim modNotesTx">
        <pc:chgData name="DOMINGUEZ, Morgane" userId="d29c428e-ee62-4017-a838-521138d5b01c" providerId="ADAL" clId="{3678593F-4C1C-43C3-8211-5D23C4F178B9}" dt="2025-05-19T09:30:32.026" v="485"/>
        <pc:sldMkLst>
          <pc:docMk/>
          <pc:sldMk cId="2157614585" sldId="2147474610"/>
        </pc:sldMkLst>
        <pc:picChg chg="add del mod">
          <ac:chgData name="DOMINGUEZ, Morgane" userId="d29c428e-ee62-4017-a838-521138d5b01c" providerId="ADAL" clId="{3678593F-4C1C-43C3-8211-5D23C4F178B9}" dt="2025-05-19T09:20:44.762" v="316" actId="478"/>
          <ac:picMkLst>
            <pc:docMk/>
            <pc:sldMk cId="2157614585" sldId="2147474610"/>
            <ac:picMk id="3" creationId="{FDD15F78-9ECC-D5DD-A14C-483011F9A907}"/>
          </ac:picMkLst>
        </pc:picChg>
      </pc:sldChg>
      <pc:sldChg chg="addSp delSp modSp mod modTransition delAnim modAnim modNotesTx">
        <pc:chgData name="DOMINGUEZ, Morgane" userId="d29c428e-ee62-4017-a838-521138d5b01c" providerId="ADAL" clId="{3678593F-4C1C-43C3-8211-5D23C4F178B9}" dt="2025-05-19T09:30:38.720" v="486"/>
        <pc:sldMkLst>
          <pc:docMk/>
          <pc:sldMk cId="1163143416" sldId="2147474611"/>
        </pc:sldMkLst>
        <pc:spChg chg="del">
          <ac:chgData name="DOMINGUEZ, Morgane" userId="d29c428e-ee62-4017-a838-521138d5b01c" providerId="ADAL" clId="{3678593F-4C1C-43C3-8211-5D23C4F178B9}" dt="2025-05-12T15:50:38.436" v="37" actId="478"/>
          <ac:spMkLst>
            <pc:docMk/>
            <pc:sldMk cId="1163143416" sldId="2147474611"/>
            <ac:spMk id="3" creationId="{EDF75AA1-02AA-523E-2183-ACF8BA5A8D53}"/>
          </ac:spMkLst>
        </pc:spChg>
        <pc:spChg chg="add del mod">
          <ac:chgData name="DOMINGUEZ, Morgane" userId="d29c428e-ee62-4017-a838-521138d5b01c" providerId="ADAL" clId="{3678593F-4C1C-43C3-8211-5D23C4F178B9}" dt="2025-05-19T09:21:14.776" v="336" actId="478"/>
          <ac:spMkLst>
            <pc:docMk/>
            <pc:sldMk cId="1163143416" sldId="2147474611"/>
            <ac:spMk id="4" creationId="{71A5A8D9-6427-316F-7E3C-61264E799EC6}"/>
          </ac:spMkLst>
        </pc:spChg>
        <pc:spChg chg="del">
          <ac:chgData name="DOMINGUEZ, Morgane" userId="d29c428e-ee62-4017-a838-521138d5b01c" providerId="ADAL" clId="{3678593F-4C1C-43C3-8211-5D23C4F178B9}" dt="2025-05-12T15:50:37.888" v="36" actId="478"/>
          <ac:spMkLst>
            <pc:docMk/>
            <pc:sldMk cId="1163143416" sldId="2147474611"/>
            <ac:spMk id="7" creationId="{F1B9F191-A979-C8CE-9BE9-D4687CF9EDA3}"/>
          </ac:spMkLst>
        </pc:spChg>
        <pc:spChg chg="add del mod">
          <ac:chgData name="DOMINGUEZ, Morgane" userId="d29c428e-ee62-4017-a838-521138d5b01c" providerId="ADAL" clId="{3678593F-4C1C-43C3-8211-5D23C4F178B9}" dt="2025-05-19T09:21:14.276" v="335" actId="478"/>
          <ac:spMkLst>
            <pc:docMk/>
            <pc:sldMk cId="1163143416" sldId="2147474611"/>
            <ac:spMk id="8" creationId="{C81A3E9B-FE84-366F-BC94-B5502DF33167}"/>
          </ac:spMkLst>
        </pc:spChg>
        <pc:picChg chg="add del mod">
          <ac:chgData name="DOMINGUEZ, Morgane" userId="d29c428e-ee62-4017-a838-521138d5b01c" providerId="ADAL" clId="{3678593F-4C1C-43C3-8211-5D23C4F178B9}" dt="2025-05-19T09:20:48.413" v="321" actId="478"/>
          <ac:picMkLst>
            <pc:docMk/>
            <pc:sldMk cId="1163143416" sldId="2147474611"/>
            <ac:picMk id="9" creationId="{8EAD4680-D63C-45DE-9963-F9ED52F308CC}"/>
          </ac:picMkLst>
        </pc:picChg>
      </pc:sldChg>
      <pc:sldChg chg="addSp delSp modSp mod modTransition delAnim modAnim modNotesTx">
        <pc:chgData name="DOMINGUEZ, Morgane" userId="d29c428e-ee62-4017-a838-521138d5b01c" providerId="ADAL" clId="{3678593F-4C1C-43C3-8211-5D23C4F178B9}" dt="2025-05-19T09:30:44.436" v="487"/>
        <pc:sldMkLst>
          <pc:docMk/>
          <pc:sldMk cId="4230200921" sldId="2147474612"/>
        </pc:sldMkLst>
        <pc:picChg chg="add del mod">
          <ac:chgData name="DOMINGUEZ, Morgane" userId="d29c428e-ee62-4017-a838-521138d5b01c" providerId="ADAL" clId="{3678593F-4C1C-43C3-8211-5D23C4F178B9}" dt="2025-05-19T09:20:52.129" v="323" actId="478"/>
          <ac:picMkLst>
            <pc:docMk/>
            <pc:sldMk cId="4230200921" sldId="2147474612"/>
            <ac:picMk id="3" creationId="{97D05F78-117C-3BAA-BD2D-21257717F4C8}"/>
          </ac:picMkLst>
        </pc:picChg>
      </pc:sldChg>
      <pc:sldChg chg="addSp delSp modSp mod modTransition delAnim modAnim modNotesTx">
        <pc:chgData name="DOMINGUEZ, Morgane" userId="d29c428e-ee62-4017-a838-521138d5b01c" providerId="ADAL" clId="{3678593F-4C1C-43C3-8211-5D23C4F178B9}" dt="2025-05-19T09:30:51.317" v="488"/>
        <pc:sldMkLst>
          <pc:docMk/>
          <pc:sldMk cId="3750282615" sldId="2147474613"/>
        </pc:sldMkLst>
        <pc:spChg chg="del">
          <ac:chgData name="DOMINGUEZ, Morgane" userId="d29c428e-ee62-4017-a838-521138d5b01c" providerId="ADAL" clId="{3678593F-4C1C-43C3-8211-5D23C4F178B9}" dt="2025-05-12T15:50:44.005" v="40" actId="478"/>
          <ac:spMkLst>
            <pc:docMk/>
            <pc:sldMk cId="3750282615" sldId="2147474613"/>
            <ac:spMk id="4" creationId="{AAACB601-48F5-48E3-9A16-4E81830EBA3C}"/>
          </ac:spMkLst>
        </pc:spChg>
        <pc:spChg chg="add del mod">
          <ac:chgData name="DOMINGUEZ, Morgane" userId="d29c428e-ee62-4017-a838-521138d5b01c" providerId="ADAL" clId="{3678593F-4C1C-43C3-8211-5D23C4F178B9}" dt="2025-05-19T09:21:18.062" v="338" actId="478"/>
          <ac:spMkLst>
            <pc:docMk/>
            <pc:sldMk cId="3750282615" sldId="2147474613"/>
            <ac:spMk id="6" creationId="{5EDBE0C6-3BA6-FEB9-1FC5-EBFAF1C5E85B}"/>
          </ac:spMkLst>
        </pc:spChg>
        <pc:spChg chg="del">
          <ac:chgData name="DOMINGUEZ, Morgane" userId="d29c428e-ee62-4017-a838-521138d5b01c" providerId="ADAL" clId="{3678593F-4C1C-43C3-8211-5D23C4F178B9}" dt="2025-05-12T15:50:43.450" v="39" actId="478"/>
          <ac:spMkLst>
            <pc:docMk/>
            <pc:sldMk cId="3750282615" sldId="2147474613"/>
            <ac:spMk id="7" creationId="{CB5A8F66-BE88-E3DB-F0E4-F981AF27EDFF}"/>
          </ac:spMkLst>
        </pc:spChg>
        <pc:spChg chg="add del mod">
          <ac:chgData name="DOMINGUEZ, Morgane" userId="d29c428e-ee62-4017-a838-521138d5b01c" providerId="ADAL" clId="{3678593F-4C1C-43C3-8211-5D23C4F178B9}" dt="2025-05-19T09:21:17.570" v="337" actId="478"/>
          <ac:spMkLst>
            <pc:docMk/>
            <pc:sldMk cId="3750282615" sldId="2147474613"/>
            <ac:spMk id="8" creationId="{DC15A814-E40A-1ED1-D3FD-44C3659DAE47}"/>
          </ac:spMkLst>
        </pc:spChg>
        <pc:picChg chg="add del mod">
          <ac:chgData name="DOMINGUEZ, Morgane" userId="d29c428e-ee62-4017-a838-521138d5b01c" providerId="ADAL" clId="{3678593F-4C1C-43C3-8211-5D23C4F178B9}" dt="2025-05-19T09:20:56.356" v="328" actId="478"/>
          <ac:picMkLst>
            <pc:docMk/>
            <pc:sldMk cId="3750282615" sldId="2147474613"/>
            <ac:picMk id="9" creationId="{250EE28A-126A-62ED-31C5-030203E9B601}"/>
          </ac:picMkLst>
        </pc:picChg>
      </pc:sldChg>
      <pc:sldChg chg="addSp delSp modSp mod modTransition delAnim modAnim modNotesTx">
        <pc:chgData name="DOMINGUEZ, Morgane" userId="d29c428e-ee62-4017-a838-521138d5b01c" providerId="ADAL" clId="{3678593F-4C1C-43C3-8211-5D23C4F178B9}" dt="2025-05-19T09:30:56.488" v="489"/>
        <pc:sldMkLst>
          <pc:docMk/>
          <pc:sldMk cId="121190327" sldId="2147474614"/>
        </pc:sldMkLst>
        <pc:picChg chg="add del mod">
          <ac:chgData name="DOMINGUEZ, Morgane" userId="d29c428e-ee62-4017-a838-521138d5b01c" providerId="ADAL" clId="{3678593F-4C1C-43C3-8211-5D23C4F178B9}" dt="2025-05-19T09:20:59.876" v="330" actId="478"/>
          <ac:picMkLst>
            <pc:docMk/>
            <pc:sldMk cId="121190327" sldId="2147474614"/>
            <ac:picMk id="3" creationId="{31444C85-27AB-7579-7084-83FF208D8E05}"/>
          </ac:picMkLst>
        </pc:picChg>
      </pc:sldChg>
      <pc:sldChg chg="addSp delSp modSp mod modTransition delAnim modAnim modNotesTx">
        <pc:chgData name="DOMINGUEZ, Morgane" userId="d29c428e-ee62-4017-a838-521138d5b01c" providerId="ADAL" clId="{3678593F-4C1C-43C3-8211-5D23C4F178B9}" dt="2025-05-19T09:30:19.868" v="483" actId="20577"/>
        <pc:sldMkLst>
          <pc:docMk/>
          <pc:sldMk cId="4257536088" sldId="2147474615"/>
        </pc:sldMkLst>
        <pc:picChg chg="add del mod">
          <ac:chgData name="DOMINGUEZ, Morgane" userId="d29c428e-ee62-4017-a838-521138d5b01c" providerId="ADAL" clId="{3678593F-4C1C-43C3-8211-5D23C4F178B9}" dt="2025-05-19T09:20:37.137" v="309" actId="478"/>
          <ac:picMkLst>
            <pc:docMk/>
            <pc:sldMk cId="4257536088" sldId="2147474615"/>
            <ac:picMk id="3" creationId="{D8785C6C-8B1D-A5FD-D91B-76B9A25C88EC}"/>
          </ac:picMkLst>
        </pc:picChg>
      </pc:sldChg>
      <pc:sldChg chg="addSp delSp modSp mod modTransition delAnim modAnim modNotesTx">
        <pc:chgData name="DOMINGUEZ, Morgane" userId="d29c428e-ee62-4017-a838-521138d5b01c" providerId="ADAL" clId="{3678593F-4C1C-43C3-8211-5D23C4F178B9}" dt="2025-05-19T09:31:01.154" v="490"/>
        <pc:sldMkLst>
          <pc:docMk/>
          <pc:sldMk cId="2849894684" sldId="2147474632"/>
        </pc:sldMkLst>
        <pc:picChg chg="add del mod">
          <ac:chgData name="DOMINGUEZ, Morgane" userId="d29c428e-ee62-4017-a838-521138d5b01c" providerId="ADAL" clId="{3678593F-4C1C-43C3-8211-5D23C4F178B9}" dt="2025-05-19T09:21:04.312" v="332" actId="478"/>
          <ac:picMkLst>
            <pc:docMk/>
            <pc:sldMk cId="2849894684" sldId="2147474632"/>
            <ac:picMk id="3" creationId="{502E0F5B-78C6-4E4F-59FC-8C0121841D9E}"/>
          </ac:picMkLst>
        </pc:picChg>
      </pc:sldChg>
      <pc:sldChg chg="addSp delSp modSp mod modTransition delAnim modAnim modNotesTx">
        <pc:chgData name="DOMINGUEZ, Morgane" userId="d29c428e-ee62-4017-a838-521138d5b01c" providerId="ADAL" clId="{3678593F-4C1C-43C3-8211-5D23C4F178B9}" dt="2025-05-19T09:28:27.957" v="455"/>
        <pc:sldMkLst>
          <pc:docMk/>
          <pc:sldMk cId="0" sldId="2147474636"/>
        </pc:sldMkLst>
        <pc:picChg chg="add del mod">
          <ac:chgData name="DOMINGUEZ, Morgane" userId="d29c428e-ee62-4017-a838-521138d5b01c" providerId="ADAL" clId="{3678593F-4C1C-43C3-8211-5D23C4F178B9}" dt="2025-05-19T09:19:44.803" v="253" actId="478"/>
          <ac:picMkLst>
            <pc:docMk/>
            <pc:sldMk cId="0" sldId="2147474636"/>
            <ac:picMk id="2" creationId="{BFB3AE03-E50C-BC2B-B59C-D315DCCA0812}"/>
          </ac:picMkLst>
        </pc:picChg>
      </pc:sldChg>
      <pc:sldChg chg="addSp delSp modSp mod modTransition delAnim modAnim modNotesTx">
        <pc:chgData name="DOMINGUEZ, Morgane" userId="d29c428e-ee62-4017-a838-521138d5b01c" providerId="ADAL" clId="{3678593F-4C1C-43C3-8211-5D23C4F178B9}" dt="2025-05-19T09:30:26.997" v="484"/>
        <pc:sldMkLst>
          <pc:docMk/>
          <pc:sldMk cId="1197554615" sldId="2147474717"/>
        </pc:sldMkLst>
        <pc:spChg chg="del">
          <ac:chgData name="DOMINGUEZ, Morgane" userId="d29c428e-ee62-4017-a838-521138d5b01c" providerId="ADAL" clId="{3678593F-4C1C-43C3-8211-5D23C4F178B9}" dt="2025-05-12T15:50:33.204" v="34" actId="478"/>
          <ac:spMkLst>
            <pc:docMk/>
            <pc:sldMk cId="1197554615" sldId="2147474717"/>
            <ac:spMk id="2" creationId="{CEC4C24F-D286-5182-AAD2-52B7C0D18EFC}"/>
          </ac:spMkLst>
        </pc:spChg>
        <pc:spChg chg="add del mod">
          <ac:chgData name="DOMINGUEZ, Morgane" userId="d29c428e-ee62-4017-a838-521138d5b01c" providerId="ADAL" clId="{3678593F-4C1C-43C3-8211-5D23C4F178B9}" dt="2025-05-19T09:21:10.642" v="334" actId="478"/>
          <ac:spMkLst>
            <pc:docMk/>
            <pc:sldMk cId="1197554615" sldId="2147474717"/>
            <ac:spMk id="4" creationId="{623F6D45-9D12-B856-96E8-7954F0FF9D3D}"/>
          </ac:spMkLst>
        </pc:spChg>
        <pc:spChg chg="del">
          <ac:chgData name="DOMINGUEZ, Morgane" userId="d29c428e-ee62-4017-a838-521138d5b01c" providerId="ADAL" clId="{3678593F-4C1C-43C3-8211-5D23C4F178B9}" dt="2025-05-12T15:50:32.502" v="33" actId="478"/>
          <ac:spMkLst>
            <pc:docMk/>
            <pc:sldMk cId="1197554615" sldId="2147474717"/>
            <ac:spMk id="6" creationId="{B958D9E6-92BD-170F-D54E-E82CF8D16F2C}"/>
          </ac:spMkLst>
        </pc:spChg>
        <pc:spChg chg="add del mod">
          <ac:chgData name="DOMINGUEZ, Morgane" userId="d29c428e-ee62-4017-a838-521138d5b01c" providerId="ADAL" clId="{3678593F-4C1C-43C3-8211-5D23C4F178B9}" dt="2025-05-19T09:21:09.505" v="333" actId="21"/>
          <ac:spMkLst>
            <pc:docMk/>
            <pc:sldMk cId="1197554615" sldId="2147474717"/>
            <ac:spMk id="7" creationId="{5631EC75-BC6A-EA5C-5086-694708637081}"/>
          </ac:spMkLst>
        </pc:spChg>
        <pc:picChg chg="add del mod">
          <ac:chgData name="DOMINGUEZ, Morgane" userId="d29c428e-ee62-4017-a838-521138d5b01c" providerId="ADAL" clId="{3678593F-4C1C-43C3-8211-5D23C4F178B9}" dt="2025-05-19T09:20:40.479" v="314" actId="478"/>
          <ac:picMkLst>
            <pc:docMk/>
            <pc:sldMk cId="1197554615" sldId="2147474717"/>
            <ac:picMk id="8" creationId="{D35FE7D7-0443-3546-078E-D42D889F96CC}"/>
          </ac:picMkLst>
        </pc:picChg>
      </pc:sldChg>
      <pc:sldChg chg="addSp delSp modSp mod modTransition delAnim modAnim modNotesTx">
        <pc:chgData name="DOMINGUEZ, Morgane" userId="d29c428e-ee62-4017-a838-521138d5b01c" providerId="ADAL" clId="{3678593F-4C1C-43C3-8211-5D23C4F178B9}" dt="2025-05-19T09:30:01.533" v="472"/>
        <pc:sldMkLst>
          <pc:docMk/>
          <pc:sldMk cId="1958622585" sldId="2147474721"/>
        </pc:sldMkLst>
        <pc:spChg chg="mod">
          <ac:chgData name="DOMINGUEZ, Morgane" userId="d29c428e-ee62-4017-a838-521138d5b01c" providerId="ADAL" clId="{3678593F-4C1C-43C3-8211-5D23C4F178B9}" dt="2025-05-19T09:26:35.052" v="452" actId="1076"/>
          <ac:spMkLst>
            <pc:docMk/>
            <pc:sldMk cId="1958622585" sldId="2147474721"/>
            <ac:spMk id="14" creationId="{E678FF22-5865-8A68-3095-5E3207B97917}"/>
          </ac:spMkLst>
        </pc:spChg>
        <pc:picChg chg="add del mod">
          <ac:chgData name="DOMINGUEZ, Morgane" userId="d29c428e-ee62-4017-a838-521138d5b01c" providerId="ADAL" clId="{3678593F-4C1C-43C3-8211-5D23C4F178B9}" dt="2025-05-19T09:20:33.072" v="307" actId="478"/>
          <ac:picMkLst>
            <pc:docMk/>
            <pc:sldMk cId="1958622585" sldId="2147474721"/>
            <ac:picMk id="8" creationId="{CEBE65A7-F4D9-696C-AEF1-9E0694A2F3EB}"/>
          </ac:picMkLst>
        </pc:picChg>
      </pc:sldChg>
      <pc:sldChg chg="addSp delSp modSp mod modTransition delAnim modAnim modNotesTx">
        <pc:chgData name="DOMINGUEZ, Morgane" userId="d29c428e-ee62-4017-a838-521138d5b01c" providerId="ADAL" clId="{3678593F-4C1C-43C3-8211-5D23C4F178B9}" dt="2025-05-19T09:29:00.534" v="460"/>
        <pc:sldMkLst>
          <pc:docMk/>
          <pc:sldMk cId="365827645" sldId="2147474723"/>
        </pc:sldMkLst>
        <pc:spChg chg="mod">
          <ac:chgData name="DOMINGUEZ, Morgane" userId="d29c428e-ee62-4017-a838-521138d5b01c" providerId="ADAL" clId="{3678593F-4C1C-43C3-8211-5D23C4F178B9}" dt="2025-05-12T16:05:38.888" v="113" actId="20577"/>
          <ac:spMkLst>
            <pc:docMk/>
            <pc:sldMk cId="365827645" sldId="2147474723"/>
            <ac:spMk id="3" creationId="{D8EA2C48-C90D-5EA9-D70B-B378605CD69B}"/>
          </ac:spMkLst>
        </pc:spChg>
        <pc:spChg chg="mod">
          <ac:chgData name="DOMINGUEZ, Morgane" userId="d29c428e-ee62-4017-a838-521138d5b01c" providerId="ADAL" clId="{3678593F-4C1C-43C3-8211-5D23C4F178B9}" dt="2025-05-12T16:02:51.625" v="102" actId="108"/>
          <ac:spMkLst>
            <pc:docMk/>
            <pc:sldMk cId="365827645" sldId="2147474723"/>
            <ac:spMk id="4" creationId="{5398C1D8-B02A-6DCA-D348-E40A4B089AAE}"/>
          </ac:spMkLst>
        </pc:spChg>
        <pc:grpChg chg="mod">
          <ac:chgData name="DOMINGUEZ, Morgane" userId="d29c428e-ee62-4017-a838-521138d5b01c" providerId="ADAL" clId="{3678593F-4C1C-43C3-8211-5D23C4F178B9}" dt="2025-05-12T16:07:05.881" v="116" actId="1076"/>
          <ac:grpSpMkLst>
            <pc:docMk/>
            <pc:sldMk cId="365827645" sldId="2147474723"/>
            <ac:grpSpMk id="12" creationId="{2F9A941D-896F-8F24-C450-D03C875B3E8F}"/>
          </ac:grpSpMkLst>
        </pc:grpChg>
        <pc:picChg chg="add del mod">
          <ac:chgData name="DOMINGUEZ, Morgane" userId="d29c428e-ee62-4017-a838-521138d5b01c" providerId="ADAL" clId="{3678593F-4C1C-43C3-8211-5D23C4F178B9}" dt="2025-05-19T09:20:04.875" v="278" actId="478"/>
          <ac:picMkLst>
            <pc:docMk/>
            <pc:sldMk cId="365827645" sldId="2147474723"/>
            <ac:picMk id="10" creationId="{476B0539-088F-5351-4761-0907AB5176DC}"/>
          </ac:picMkLst>
        </pc:picChg>
      </pc:sldChg>
      <pc:sldChg chg="addSp delSp modSp mod modTransition delAnim modAnim modNotesTx">
        <pc:chgData name="DOMINGUEZ, Morgane" userId="d29c428e-ee62-4017-a838-521138d5b01c" providerId="ADAL" clId="{3678593F-4C1C-43C3-8211-5D23C4F178B9}" dt="2025-05-19T09:29:52.479" v="471"/>
        <pc:sldMkLst>
          <pc:docMk/>
          <pc:sldMk cId="2435539914" sldId="2147474724"/>
        </pc:sldMkLst>
        <pc:spChg chg="mod">
          <ac:chgData name="DOMINGUEZ, Morgane" userId="d29c428e-ee62-4017-a838-521138d5b01c" providerId="ADAL" clId="{3678593F-4C1C-43C3-8211-5D23C4F178B9}" dt="2025-05-12T16:42:47.040" v="246" actId="20577"/>
          <ac:spMkLst>
            <pc:docMk/>
            <pc:sldMk cId="2435539914" sldId="2147474724"/>
            <ac:spMk id="3" creationId="{D4616EDF-3080-F638-C558-5C96693A9A52}"/>
          </ac:spMkLst>
        </pc:spChg>
        <pc:spChg chg="mod">
          <ac:chgData name="DOMINGUEZ, Morgane" userId="d29c428e-ee62-4017-a838-521138d5b01c" providerId="ADAL" clId="{3678593F-4C1C-43C3-8211-5D23C4F178B9}" dt="2025-05-12T16:42:51.429" v="247" actId="20577"/>
          <ac:spMkLst>
            <pc:docMk/>
            <pc:sldMk cId="2435539914" sldId="2147474724"/>
            <ac:spMk id="5" creationId="{C52F91CB-577C-927A-4D7E-E47A428B29C1}"/>
          </ac:spMkLst>
        </pc:spChg>
        <pc:spChg chg="mod">
          <ac:chgData name="DOMINGUEZ, Morgane" userId="d29c428e-ee62-4017-a838-521138d5b01c" providerId="ADAL" clId="{3678593F-4C1C-43C3-8211-5D23C4F178B9}" dt="2025-05-12T16:18:34.702" v="162" actId="20577"/>
          <ac:spMkLst>
            <pc:docMk/>
            <pc:sldMk cId="2435539914" sldId="2147474724"/>
            <ac:spMk id="18" creationId="{D00F606A-BD11-087A-3229-5F38D4F589FD}"/>
          </ac:spMkLst>
        </pc:spChg>
        <pc:picChg chg="add del mod">
          <ac:chgData name="DOMINGUEZ, Morgane" userId="d29c428e-ee62-4017-a838-521138d5b01c" providerId="ADAL" clId="{3678593F-4C1C-43C3-8211-5D23C4F178B9}" dt="2025-05-19T09:20:28.602" v="299" actId="478"/>
          <ac:picMkLst>
            <pc:docMk/>
            <pc:sldMk cId="2435539914" sldId="2147474724"/>
            <ac:picMk id="8" creationId="{9B0D27EE-9105-665D-DC03-F7B5AA1468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F2997-1055-44E6-8B5B-283B363BEA22}"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A00B9-BBF6-4225-B608-C5A8F76254F8}" type="slidenum">
              <a:rPr lang="en-US" smtClean="0"/>
              <a:t>‹#›</a:t>
            </a:fld>
            <a:endParaRPr lang="en-US"/>
          </a:p>
        </p:txBody>
      </p:sp>
    </p:spTree>
    <p:extLst>
      <p:ext uri="{BB962C8B-B14F-4D97-AF65-F5344CB8AC3E}">
        <p14:creationId xmlns:p14="http://schemas.microsoft.com/office/powerpoint/2010/main" val="97243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cinquième module du cours en ligne du GTFCC sur la surveillance du choléra pour le personnel soignant.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0A00B9-BBF6-4225-B608-C5A8F76254F8}" type="slidenum">
              <a:rPr lang="en-US" smtClean="0"/>
              <a:t>1</a:t>
            </a:fld>
            <a:endParaRPr lang="en-US"/>
          </a:p>
        </p:txBody>
      </p:sp>
    </p:spTree>
    <p:extLst>
      <p:ext uri="{BB962C8B-B14F-4D97-AF65-F5344CB8AC3E}">
        <p14:creationId xmlns:p14="http://schemas.microsoft.com/office/powerpoint/2010/main" val="351500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la surveillance est mise en œuvre pour tracer les clusters, un cas suspect de choléra est tout patient qui a une diarrhée aqueuse aiguë ou qui est décédé des suites de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vous n'êtes pas sûr de comment identifier la diarrhée aqueuse aiguë, nous vous encourageons à vous reporter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n'y a pas de critères supplémentaires concernant l'âge ou la déshydratation sévère pour identifier les patients suspects de choléra parmi ceux atteints de diarrhée aqueuse aiguë.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permet d'assurer une détection sensible des cas suspects de choléra et d'ainsi augmenter les chances d'interrompre efficacement la transmission en mettant en œuvre des interventions autour des cas.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10</a:t>
            </a:fld>
            <a:endParaRPr lang="en-US"/>
          </a:p>
        </p:txBody>
      </p:sp>
    </p:spTree>
    <p:extLst>
      <p:ext uri="{BB962C8B-B14F-4D97-AF65-F5344CB8AC3E}">
        <p14:creationId xmlns:p14="http://schemas.microsoft.com/office/powerpoint/2010/main" val="984232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Examinons la stratégie pour tester les patients suspects de choléra lorsque la surveillance vise à tracer les clusters.</a:t>
            </a:r>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11</a:t>
            </a:fld>
            <a:endParaRPr lang="en-US"/>
          </a:p>
        </p:txBody>
      </p:sp>
    </p:spTree>
    <p:extLst>
      <p:ext uri="{BB962C8B-B14F-4D97-AF65-F5344CB8AC3E}">
        <p14:creationId xmlns:p14="http://schemas.microsoft.com/office/powerpoint/2010/main" val="4139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la surveillance vise à tracer les clusters, tous les patients qui répondent à la définition d'un cas suspect de choléra sont testés pour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essentiel de tester tous les patients suspects de choléra pour comprendre comment se produit la transmission groupée et orienter des interventions efficaces en conséquence.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des TDR sont disponibles dans votre établissement, utilisez-les pour trier les échantillons à analyser en laboratoire.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Effectuer un TDR sur tous les patients qui répondent à la définition d'un cas suspect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résultat du TDR est négatif, le choléra est exclu.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résultat du TDR est positif, envoyez un échantillon à un laboratoire pour un test de confirmation par culture ou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TDR ne sont pas disponibles dans votre établissement, prélevez des échantillons sur tous les patients qui répondent à la définition d'un cas suspect de choléra et envoyez les échantillons à un laboratoire pour un test de confirmation.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voyons sous quel délai notifier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13</a:t>
            </a:fld>
            <a:endParaRPr lang="en-US"/>
          </a:p>
        </p:txBody>
      </p:sp>
    </p:spTree>
    <p:extLst>
      <p:ext uri="{BB962C8B-B14F-4D97-AF65-F5344CB8AC3E}">
        <p14:creationId xmlns:p14="http://schemas.microsoft.com/office/powerpoint/2010/main" val="1893467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 patient répondant à la définition d'un cas suspect de choléra est vu dans votre établissement, recueillez les informations standard sur ce patient et notifiez-les à votre autorité sanitaire le jour même.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essentiel de notifier tout patient suspect de choléra le jour même afin de permettre la mise en œuvre d’interventions rapides autour des cas. Le temps est clé pour interrompre la transmission.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vous n'êtes pas sûr des informations standard à recueillir sur les patients suspects de choléra, nous vous invitons à vous reporter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 cours d'une semaine donnée, aucun patient répondant à la définition d'un cas suspect de choléra n'a été vu dans votre établissement, notifiez l'absence de cas à votre autorité sanitaire à la fin de la semaine.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notifier les patients suspects de choléra à votre autorité sanitaire, utilisez les canaux et mécanismes de notification en place dans votre établissement. Par exemple, il peut y avoir un point focal pour la notification.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14</a:t>
            </a:fld>
            <a:endParaRPr lang="en-US"/>
          </a:p>
        </p:txBody>
      </p:sp>
    </p:spTree>
    <p:extLst>
      <p:ext uri="{BB962C8B-B14F-4D97-AF65-F5344CB8AC3E}">
        <p14:creationId xmlns:p14="http://schemas.microsoft.com/office/powerpoint/2010/main" val="206543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où il y a un cluster de choléra, la surveillance vise à orienter des interventions très ciblées pour interrompre la transmission avant qu'elle ne se propage dans la communauté et ne devienne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la surveillance est mise en œuvre pour tracer les clusters, tous les patients présentant une diarrhée aqueuse aiguë sont des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patients répondant à la définition d'un cas suspect de choléra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des informations standard sont collectées sur tous les patients suspects de choléra et notifiées dans les 24 heures.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semaine donnée, aucun patient suspect de choléra n'a été vu, cela est également notifié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15</a:t>
            </a:fld>
            <a:endParaRPr lang="en-US"/>
          </a:p>
        </p:txBody>
      </p:sp>
    </p:spTree>
    <p:extLst>
      <p:ext uri="{BB962C8B-B14F-4D97-AF65-F5344CB8AC3E}">
        <p14:creationId xmlns:p14="http://schemas.microsoft.com/office/powerpoint/2010/main" val="110066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Pour la surveillance des clusters de choléra, un patient suspect de choléra est tout patient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Âgé de 2 ans ou plus avec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Avec diarrhée aqueuse aiguë et déshydratation sévère.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Âgé de 2 ans ou plus avec diarrhée aqueuse aiguë et déshydratation sévère.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Avec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La bonne réponse est d. Lorsque la surveillance vise à tracer les clusters de choléra, tout patient atteint de diarrhée aqueuse aiguë est un cas suspect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cholér</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Sélectionnez toutes les réponses qui s'appliquent. Pour tracer les clusters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patient suspect de choléra est notifié quotidiennement.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patient suspect de choléra est notifié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patient suspect de choléra est notifiée quotidiennement.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patient suspect de choléra est notifiée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verrons comment mettre en œuvre la surveillance pour tracer les clusters de cas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2</a:t>
            </a:fld>
            <a:endParaRPr lang="en-US"/>
          </a:p>
        </p:txBody>
      </p:sp>
    </p:spTree>
    <p:extLst>
      <p:ext uri="{BB962C8B-B14F-4D97-AF65-F5344CB8AC3E}">
        <p14:creationId xmlns:p14="http://schemas.microsoft.com/office/powerpoint/2010/main" val="143406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a et d. Lorsque la surveillance vise à tracer les clusters de choléra, tout patient répondant à la définition d'un cas suspect de choléra est notifié quotidiennement et l'absence de patients répondant à la définition d'un cas suspect de choléra est signalée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Pour tracer les clusters de choléra, tout patient avec une diarrhée aqueuse aiguë est testé pour le choléra. Est-ce a) vrai ou b) faux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a. C'est vrai. Lorsque la surveillance est pour tracer les clusters de choléra, tout patient atteint de diarrhée aqueuse aiguë est soumis à un test pour le choléra. En effet, tout patient atteint de diarrhée aqueuse aiguë est un cas suspect de choléra, et tous les cas suspects de choléra doivent être testés pour tracer efficacement les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0A00B9-BBF6-4225-B608-C5A8F76254F8}" type="slidenum">
              <a:rPr lang="en-US" smtClean="0"/>
              <a:t>23</a:t>
            </a:fld>
            <a:endParaRPr lang="en-US"/>
          </a:p>
        </p:txBody>
      </p:sp>
    </p:spTree>
    <p:extLst>
      <p:ext uri="{BB962C8B-B14F-4D97-AF65-F5344CB8AC3E}">
        <p14:creationId xmlns:p14="http://schemas.microsoft.com/office/powerpoint/2010/main" val="695821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 que ce module se concentre sur les spécificités de la surveillance du choléra pour tracer les clusters, les principes généraux abordés dans le module 2 s'appliquent également - ces principes s'appliquent toujours. Par conséquent, si vous ne l'avez pas encore fait, nous vous encourageons à suivre le module 2 avant de suivre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A00B9-BBF6-4225-B608-C5A8F7625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8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comment mettre en œuvre la surveillance pour suivre les clusters, notamment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identifier les patients suspects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Quels patients suspects de choléra tester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à quelle fréquence notifier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4</a:t>
            </a:fld>
            <a:endParaRPr lang="en-US"/>
          </a:p>
        </p:txBody>
      </p:sp>
    </p:spTree>
    <p:extLst>
      <p:ext uri="{BB962C8B-B14F-4D97-AF65-F5344CB8AC3E}">
        <p14:creationId xmlns:p14="http://schemas.microsoft.com/office/powerpoint/2010/main" val="244606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des brefs rappels généraux sur la surveillance du choléra pour tracer les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5</a:t>
            </a:fld>
            <a:endParaRPr lang="en-US"/>
          </a:p>
        </p:txBody>
      </p:sp>
    </p:spTree>
    <p:extLst>
      <p:ext uri="{BB962C8B-B14F-4D97-AF65-F5344CB8AC3E}">
        <p14:creationId xmlns:p14="http://schemas.microsoft.com/office/powerpoint/2010/main" val="224608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On parle de cluster de cas de choléra lorsqu'un groupe de cas se sont infectés les uns les autres ou ont été infectés par la même source.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clusters sont plus susceptibles de se produire aux tout premiers stades suivant l'introduction du choléra dans une nouvelle zone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cluster est un type d'épidémie qui nécessite une surveillance poussée afin d'orienter des interventions rapides et très ciblées autour des cas. L'objectif est d'interrompre la transmission avant qu'elle ne se propage dans la communauté et ne devienne alors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6</a:t>
            </a:fld>
            <a:endParaRPr lang="en-US"/>
          </a:p>
        </p:txBody>
      </p:sp>
    </p:spTree>
    <p:extLst>
      <p:ext uri="{BB962C8B-B14F-4D97-AF65-F5344CB8AC3E}">
        <p14:creationId xmlns:p14="http://schemas.microsoft.com/office/powerpoint/2010/main" val="238327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mise en œuvre pour tracer les clusters de choléra lorsqu'une transmission en cluster a été détectée dans une zone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partagent régulièrement des informations et des mises à jour sur la situation en matière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Veillez à vous tenir au courant, de manière à connaître à tout moment la situation du choléra dans votre zone géographique et savoir ainsi si la surveillance du choléra vise à tracer un cluster.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traçage des clusters permet d'orienter des interventions rapides et très ciblées autour des cas afin d'arrêter la transmission du choléra avant de se propager dans la communauté.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tracer les clusters, identifiez, testez et signalez tout patient suspect de choléra conformément aux recommandations de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Ceci s'applique tant qu'il y a une transmission en cluster dans votre zone géographique. Si la situation du choléra évolue, par exemple si la transmission en cluster est terminée ou bien la transmission est devenue communautaire, la manière de mettre en œuvre la surveillance du choléra évolue également. Nous vous invitons à en savoir plus à ce sujet dans les modules 3 et 4.</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8</a:t>
            </a:fld>
            <a:endParaRPr lang="en-US"/>
          </a:p>
        </p:txBody>
      </p:sp>
    </p:spTree>
    <p:extLst>
      <p:ext uri="{BB962C8B-B14F-4D97-AF65-F5344CB8AC3E}">
        <p14:creationId xmlns:p14="http://schemas.microsoft.com/office/powerpoint/2010/main" val="98165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identifier les patients suspects de choléra lorsque la surveillance vise à tracer les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9</a:t>
            </a:fld>
            <a:endParaRPr lang="en-US"/>
          </a:p>
        </p:txBody>
      </p:sp>
    </p:spTree>
    <p:extLst>
      <p:ext uri="{BB962C8B-B14F-4D97-AF65-F5344CB8AC3E}">
        <p14:creationId xmlns:p14="http://schemas.microsoft.com/office/powerpoint/2010/main" val="3437462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2772A3-9B2E-4394-A929-C2217A9F7A37}"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8B47F-D34D-437A-B2E8-989BEF59A476}"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38C6B-F0BC-4858-9AE0-C60958D03673}"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B681EBE-50D7-4F2E-B398-B6F9B53F6032}"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237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095D499-6997-4A46-AA01-D2A11DCC6776}"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003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9612C9C-E983-4203-809D-E6E7508724C6}"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199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9B86FB5-C3AE-4E69-B5FA-0DFDA603D058}"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681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D547AB0-85C4-40B5-8447-24EC3F4ABFAC}"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3062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0156483D-BF04-4BD2-92C8-A7853FD44B4E}" type="datetime1">
              <a:rPr lang="en-US" smtClean="0"/>
              <a:t>5/19/2025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65463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C28DC47-7D1B-40D7-9ED9-4BDFFAA6DC20}"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39472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77FB8F6-FC97-48F0-9423-8CE32C7CB36D}"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6430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B0B328-F013-4270-A9BA-FB7A3145F942}"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26FAD26-F076-4C13-8870-AB7B27E9248D}"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53990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E522B64-7D12-473F-B5AF-1C6B6836A484}"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8883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8B4DBDE-FFE5-460C-A3B0-632674A5F74F}"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99142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8B8AAEE-08B9-42CE-82C3-034BF4CB113E}"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17371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18BEDC7-1F56-4653-8DA9-D2E0F6EE6FB2}"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31086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7CF257F8-EA38-483A-9CC8-DB4E75C7C750}" type="datetime1">
              <a:rPr lang="en-US" smtClean="0"/>
              <a:t>5/19/2025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06160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AED8CE83-056F-426A-BE04-023E3E8C1229}" type="datetime1">
              <a:rPr lang="en-US" smtClean="0"/>
              <a:t>5/19/2025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4955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A1502724-93FE-4E59-9B2C-4EDB4053851D}" type="datetime1">
              <a:rPr lang="en-US" smtClean="0"/>
              <a:t>5/19/2025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90540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30B368D0-EAA8-4858-A5E9-5853A53C7595}" type="datetime1">
              <a:rPr lang="en-US" smtClean="0"/>
              <a:t>5/19/2025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92170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27C0D0ED-E9B9-4F35-9ED8-9C5F41BE324B}" type="datetime1">
              <a:rPr lang="en-US" smtClean="0"/>
              <a:t>5/19/2025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7941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D6C004-3FFD-463C-98F8-A37014A28B3D}"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FE751CCC-1474-4724-A2A2-655B5039DDE7}" type="datetime1">
              <a:rPr lang="en-US" smtClean="0"/>
              <a:t>5/19/2025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494225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06F7D5C7-A4CC-40F2-B541-814E30917043}" type="datetime1">
              <a:rPr lang="en-US" smtClean="0"/>
              <a:t>5/19/2025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24047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733DE6AF-8641-45A8-86B4-21DC17768CEE}" type="datetime1">
              <a:rPr lang="en-US" smtClean="0"/>
              <a:t>5/19/2025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95937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67DA4086-7049-466B-8650-3D1913BC22AF}" type="datetime1">
              <a:rPr lang="en-US" smtClean="0"/>
              <a:t>5/19/2025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037551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7C4461D-3AEE-4BA5-AE05-E879FFE308D9}"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58799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EBD8E50-C215-4A32-BF84-DC6609973931}"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82930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CC61304-11F3-4C8F-A9E4-2395BC96BB0B}"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53018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5499E78-ACCD-4C48-8358-DD8DC05A0164}"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1097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8222765-98F5-4820-8126-06A64393012D}"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82716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0E9B40-8057-4F7E-876C-6C29265DD17B}"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141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6B366A-30FB-4961-9CB0-C8CE06BD011D}"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BDB11A-F560-4F00-BA77-65D25CB3F004}"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2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03689F-61C5-453F-BBFF-4CBE70878EEC}"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4823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DFA05C-72C7-44FF-9A4B-8A0E25F9521C}"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9673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A9C05C-E4D3-4A68-B82C-3D50884A5342}"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622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854832-716C-436D-ABD6-98931A07D99C}"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125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A135D-BEB8-42AC-8EA1-CDFAF91904CC}"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9792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B2428B-F6B8-4EFB-82D3-40B5C4C41378}"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786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F3905-D88F-486D-9DCA-B867C70DCD65}"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4717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A2AF7-444C-4E07-A32F-6143EF3659E2}"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269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8AB0D-A0D4-40DD-BC34-C463B51FE7F0}"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1811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4314D3-A1A7-4B38-8F7C-2B227A2EC818}"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6C1622-F46F-4F1E-878D-991DE92E2C5F}"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E4B82-3086-4D06-A1AB-DE9130F9DE11}"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86F2EA-031D-4230-AF85-E93B644B0D79}"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943ACE-416E-425E-904D-79DC099BE2CB}"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491663-5C80-402D-A89F-43B33C3188DE}"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764FA1F3-B91B-4968-AC21-9D43C7B5C273}"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96596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B98DE36B-7BF4-4B30-8E00-E87AE59ADF1A}" type="datetime1">
              <a:rPr lang="en-US" smtClean="0"/>
              <a:t>5/19/2025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6641707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1EA3E03-9839-4332-932D-788CF8D735DF}"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038661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C3B32-CBEB-4F99-9F37-9E275472D75B}"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5823596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7.xml"/><Relationship Id="rId16" Type="http://schemas.openxmlformats.org/officeDocument/2006/relationships/image" Target="../media/image24.png"/><Relationship Id="rId1" Type="http://schemas.openxmlformats.org/officeDocument/2006/relationships/slideLayout" Target="../slideLayouts/slideLayout45.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73AB9E-D41D-2888-A7CD-A0E405FFC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 y="1286"/>
            <a:ext cx="18285714" cy="10285714"/>
          </a:xfrm>
          <a:prstGeom prst="rect">
            <a:avLst/>
          </a:prstGeom>
        </p:spPr>
      </p:pic>
    </p:spTree>
    <p:extLst>
      <p:ext uri="{BB962C8B-B14F-4D97-AF65-F5344CB8AC3E}">
        <p14:creationId xmlns:p14="http://schemas.microsoft.com/office/powerpoint/2010/main" val="332611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743200" y="2132343"/>
            <a:ext cx="12877800" cy="18681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849852"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14964" y="519387"/>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Définition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cas</a:t>
            </a:r>
          </a:p>
        </p:txBody>
      </p:sp>
      <p:sp>
        <p:nvSpPr>
          <p:cNvPr id="5" name="TextBox 4">
            <a:extLst>
              <a:ext uri="{FF2B5EF4-FFF2-40B4-BE49-F238E27FC236}">
                <a16:creationId xmlns:a16="http://schemas.microsoft.com/office/drawing/2014/main" id="{C52F91CB-577C-927A-4D7E-E47A428B29C1}"/>
              </a:ext>
            </a:extLst>
          </p:cNvPr>
          <p:cNvSpPr txBox="1"/>
          <p:nvPr/>
        </p:nvSpPr>
        <p:spPr>
          <a:xfrm>
            <a:off x="1786461" y="2512880"/>
            <a:ext cx="14724573" cy="1218795"/>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3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Patients suspects de choléra :</a:t>
            </a:r>
          </a:p>
          <a:p>
            <a:pPr marL="457200" marR="0" lvl="0" indent="-457200" algn="ctr" defTabSz="1371600" rtl="0" eaLnBrk="1" fontAlgn="auto" latinLnBrk="0" hangingPunct="1">
              <a:lnSpc>
                <a:spcPct val="130000"/>
              </a:lnSpc>
              <a:spcBef>
                <a:spcPts val="0"/>
              </a:spcBef>
              <a:spcAft>
                <a:spcPts val="3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Tout patient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atteint</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DAA  </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(ou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décédé</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DAA)</a:t>
            </a:r>
          </a:p>
        </p:txBody>
      </p:sp>
      <p:sp>
        <p:nvSpPr>
          <p:cNvPr id="15" name="TextBox 14">
            <a:extLst>
              <a:ext uri="{FF2B5EF4-FFF2-40B4-BE49-F238E27FC236}">
                <a16:creationId xmlns:a16="http://schemas.microsoft.com/office/drawing/2014/main" id="{D58ABEC6-6648-CD8D-03ED-1FD1582FA055}"/>
              </a:ext>
            </a:extLst>
          </p:cNvPr>
          <p:cNvSpPr txBox="1"/>
          <p:nvPr/>
        </p:nvSpPr>
        <p:spPr>
          <a:xfrm>
            <a:off x="2660331" y="8207550"/>
            <a:ext cx="15420329" cy="523220"/>
          </a:xfrm>
          <a:prstGeom prst="rect">
            <a:avLst/>
          </a:prstGeom>
          <a:noFill/>
        </p:spPr>
        <p:txBody>
          <a:bodyPr wrap="square" rtlCol="0">
            <a:spAutoFit/>
          </a:bodyPr>
          <a:lstStyle/>
          <a:p>
            <a:pPr marL="914400" lvl="1" indent="-457200">
              <a:spcAft>
                <a:spcPts val="1800"/>
              </a:spcAft>
              <a:buClr>
                <a:srgbClr val="009999"/>
              </a:buClr>
              <a:buBlip>
                <a:blip r:embed="rId4"/>
              </a:buBlip>
              <a:defRPr/>
            </a:pPr>
            <a:r>
              <a:rPr lang="en-US" sz="2800" dirty="0">
                <a:solidFill>
                  <a:prstClr val="black">
                    <a:lumMod val="95000"/>
                    <a:lumOff val="5000"/>
                  </a:prstClr>
                </a:solidFill>
                <a:latin typeface="Atkinson Hyperlegible" panose="020B0604020202020204" charset="0"/>
              </a:rPr>
              <a:t>Détection sensible des cas suspects pour interrompre efficacement la transmission</a:t>
            </a:r>
            <a:endParaRPr lang="fr-FR" sz="2800" dirty="0">
              <a:solidFill>
                <a:prstClr val="black">
                  <a:lumMod val="95000"/>
                  <a:lumOff val="5000"/>
                </a:prstClr>
              </a:solidFill>
              <a:latin typeface="Atkinson Hyperlegible" panose="020B0604020202020204" charset="0"/>
            </a:endParaRPr>
          </a:p>
        </p:txBody>
      </p:sp>
      <p:grpSp>
        <p:nvGrpSpPr>
          <p:cNvPr id="9" name="Group 8">
            <a:extLst>
              <a:ext uri="{FF2B5EF4-FFF2-40B4-BE49-F238E27FC236}">
                <a16:creationId xmlns:a16="http://schemas.microsoft.com/office/drawing/2014/main" id="{B7668292-47CF-612E-08D8-EB3B9CB4D3B4}"/>
              </a:ext>
            </a:extLst>
          </p:cNvPr>
          <p:cNvGrpSpPr/>
          <p:nvPr/>
        </p:nvGrpSpPr>
        <p:grpSpPr>
          <a:xfrm>
            <a:off x="5486400" y="4495022"/>
            <a:ext cx="14950919" cy="993691"/>
            <a:chOff x="4916517" y="7037287"/>
            <a:chExt cx="14950919" cy="993691"/>
          </a:xfrm>
        </p:grpSpPr>
        <p:pic>
          <p:nvPicPr>
            <p:cNvPr id="10" name="Graphic 9" descr="Information with solid fill">
              <a:extLst>
                <a:ext uri="{FF2B5EF4-FFF2-40B4-BE49-F238E27FC236}">
                  <a16:creationId xmlns:a16="http://schemas.microsoft.com/office/drawing/2014/main" id="{3E56AAAF-80B6-A0BB-3484-D1DC507D3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6517" y="7037287"/>
              <a:ext cx="1014393" cy="993691"/>
            </a:xfrm>
            <a:prstGeom prst="rect">
              <a:avLst/>
            </a:prstGeom>
          </p:spPr>
        </p:pic>
        <p:sp>
          <p:nvSpPr>
            <p:cNvPr id="11" name="TextBox 10">
              <a:extLst>
                <a:ext uri="{FF2B5EF4-FFF2-40B4-BE49-F238E27FC236}">
                  <a16:creationId xmlns:a16="http://schemas.microsoft.com/office/drawing/2014/main" id="{DFEB851D-BCE5-AC0D-9177-88E4A5A31089}"/>
                </a:ext>
              </a:extLst>
            </p:cNvPr>
            <p:cNvSpPr txBox="1"/>
            <p:nvPr/>
          </p:nvSpPr>
          <p:spPr>
            <a:xfrm>
              <a:off x="5930910" y="7037287"/>
              <a:ext cx="1393652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 2 :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Reconnaitre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la DAA</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2" name="Group 11">
            <a:extLst>
              <a:ext uri="{FF2B5EF4-FFF2-40B4-BE49-F238E27FC236}">
                <a16:creationId xmlns:a16="http://schemas.microsoft.com/office/drawing/2014/main" id="{7695352C-0429-1693-425C-DDB2586CC348}"/>
              </a:ext>
            </a:extLst>
          </p:cNvPr>
          <p:cNvGrpSpPr/>
          <p:nvPr/>
        </p:nvGrpSpPr>
        <p:grpSpPr>
          <a:xfrm>
            <a:off x="3962399" y="5844871"/>
            <a:ext cx="10439401" cy="1868157"/>
            <a:chOff x="3962399" y="5844871"/>
            <a:chExt cx="10439401" cy="1868157"/>
          </a:xfrm>
        </p:grpSpPr>
        <p:pic>
          <p:nvPicPr>
            <p:cNvPr id="4" name="Picture 3">
              <a:extLst>
                <a:ext uri="{FF2B5EF4-FFF2-40B4-BE49-F238E27FC236}">
                  <a16:creationId xmlns:a16="http://schemas.microsoft.com/office/drawing/2014/main" id="{1FB38124-44EA-84D2-2FD6-934A8D8DDD17}"/>
                </a:ext>
              </a:extLst>
            </p:cNvPr>
            <p:cNvPicPr>
              <a:picLocks noChangeAspect="1"/>
            </p:cNvPicPr>
            <p:nvPr/>
          </p:nvPicPr>
          <p:blipFill>
            <a:blip r:embed="rId7"/>
            <a:stretch>
              <a:fillRect/>
            </a:stretch>
          </p:blipFill>
          <p:spPr>
            <a:xfrm>
              <a:off x="3962399" y="5844871"/>
              <a:ext cx="10439401" cy="1868157"/>
            </a:xfrm>
            <a:prstGeom prst="rect">
              <a:avLst/>
            </a:prstGeom>
          </p:spPr>
        </p:pic>
        <p:sp>
          <p:nvSpPr>
            <p:cNvPr id="7" name="TextBox 6">
              <a:extLst>
                <a:ext uri="{FF2B5EF4-FFF2-40B4-BE49-F238E27FC236}">
                  <a16:creationId xmlns:a16="http://schemas.microsoft.com/office/drawing/2014/main" id="{439717BC-307A-A8AF-0CDB-CC08286F2AEE}"/>
                </a:ext>
              </a:extLst>
            </p:cNvPr>
            <p:cNvSpPr txBox="1"/>
            <p:nvPr/>
          </p:nvSpPr>
          <p:spPr>
            <a:xfrm>
              <a:off x="4814341" y="6517340"/>
              <a:ext cx="9372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PAS de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critère</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d'âge ou de déshydratation sévère</a:t>
              </a:r>
            </a:p>
          </p:txBody>
        </p:sp>
      </p:grpSp>
      <p:sp>
        <p:nvSpPr>
          <p:cNvPr id="13" name="Slide Number Placeholder 12">
            <a:extLst>
              <a:ext uri="{FF2B5EF4-FFF2-40B4-BE49-F238E27FC236}">
                <a16:creationId xmlns:a16="http://schemas.microsoft.com/office/drawing/2014/main" id="{9FBEE4AA-F926-1FE9-A1AA-86436D9915A8}"/>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336755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2821D8-8847-13C1-9DA3-B10BECA9CBBA}"/>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AE00F698-59F9-8412-AE60-1E5835047950}"/>
              </a:ext>
            </a:extLst>
          </p:cNvPr>
          <p:cNvSpPr txBox="1"/>
          <p:nvPr/>
        </p:nvSpPr>
        <p:spPr>
          <a:xfrm>
            <a:off x="14401800" y="9923046"/>
            <a:ext cx="38862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mj-lt"/>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mj-lt"/>
                <a:ea typeface="Atkinson Hyperlegible"/>
                <a:cs typeface="Atkinson Hyperlegible"/>
                <a:sym typeface="Atkinson Hyperlegible"/>
              </a:rPr>
              <a:t>OMS/Fid Thompson</a:t>
            </a:r>
            <a:endParaRPr kumimoji="0" lang="en-US" sz="1600" b="0" i="0" u="none" strike="noStrike" kern="1200" cap="none" spc="0" normalizeH="0" baseline="0" noProof="0" dirty="0">
              <a:ln>
                <a:noFill/>
              </a:ln>
              <a:solidFill>
                <a:schemeClr val="tx1">
                  <a:lumMod val="65000"/>
                  <a:lumOff val="35000"/>
                </a:schemeClr>
              </a:solidFill>
              <a:effectLst/>
              <a:uLnTx/>
              <a:uFillTx/>
              <a:latin typeface="+mj-lt"/>
              <a:ea typeface="Atkinson Hyperlegible"/>
              <a:cs typeface="Atkinson Hyperlegible"/>
              <a:sym typeface="Atkinson Hyperlegible"/>
            </a:endParaRPr>
          </a:p>
        </p:txBody>
      </p:sp>
      <p:sp>
        <p:nvSpPr>
          <p:cNvPr id="5" name="Rectangle: Diagonal Corners Rounded 4">
            <a:extLst>
              <a:ext uri="{FF2B5EF4-FFF2-40B4-BE49-F238E27FC236}">
                <a16:creationId xmlns:a16="http://schemas.microsoft.com/office/drawing/2014/main" id="{2748F075-1216-AD31-DC61-6AD620C2898E}"/>
              </a:ext>
            </a:extLst>
          </p:cNvPr>
          <p:cNvSpPr/>
          <p:nvPr/>
        </p:nvSpPr>
        <p:spPr>
          <a:xfrm>
            <a:off x="0" y="4114800"/>
            <a:ext cx="5715000"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4800" b="1" dirty="0">
                <a:solidFill>
                  <a:prstClr val="white"/>
                </a:solidFill>
                <a:latin typeface="Cavolini" panose="03000502040302020204" pitchFamily="66" charset="0"/>
                <a:cs typeface="Cavolini" panose="03000502040302020204" pitchFamily="66" charset="0"/>
              </a:rPr>
              <a:t>Tests pour le</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choléra</a:t>
            </a:r>
          </a:p>
        </p:txBody>
      </p:sp>
    </p:spTree>
    <p:extLst>
      <p:ext uri="{BB962C8B-B14F-4D97-AF65-F5344CB8AC3E}">
        <p14:creationId xmlns:p14="http://schemas.microsoft.com/office/powerpoint/2010/main" val="2995785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9847" y="-2009228"/>
            <a:ext cx="10778247"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548733"/>
            <a:ext cx="92964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Tests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pour tracer les clusters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Freeform 4">
            <a:extLst>
              <a:ext uri="{FF2B5EF4-FFF2-40B4-BE49-F238E27FC236}">
                <a16:creationId xmlns:a16="http://schemas.microsoft.com/office/drawing/2014/main" id="{A038D7F5-710F-BA5E-3082-41DF68B25D9F}"/>
              </a:ext>
            </a:extLst>
          </p:cNvPr>
          <p:cNvSpPr/>
          <p:nvPr/>
        </p:nvSpPr>
        <p:spPr>
          <a:xfrm>
            <a:off x="1776424" y="2238259"/>
            <a:ext cx="14735151" cy="12564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1650211" y="2413059"/>
            <a:ext cx="14987576" cy="1031051"/>
          </a:xfrm>
          <a:prstGeom prst="rect">
            <a:avLst/>
          </a:prstGeom>
          <a:noFill/>
        </p:spPr>
        <p:txBody>
          <a:bodyPr wrap="square" lIns="91440" tIns="45720" rIns="91440" bIns="45720" rtlCol="0" anchor="t">
            <a:spAutoFit/>
          </a:bodyPr>
          <a:lstStyle/>
          <a:p>
            <a:pPr marR="0" lvl="0" indent="0" algn="ctr" defTabSz="914400"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Tous les patients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suspects de choléra sont testés</a:t>
            </a:r>
          </a:p>
          <a:p>
            <a:pPr marL="0" marR="0" lvl="1"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Essentiel pour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comprendre</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la transmission groupée et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orienter</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les interventions</a:t>
            </a:r>
            <a:endPar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5" name="Group 14">
            <a:extLst>
              <a:ext uri="{FF2B5EF4-FFF2-40B4-BE49-F238E27FC236}">
                <a16:creationId xmlns:a16="http://schemas.microsoft.com/office/drawing/2014/main" id="{3DD951CE-E562-FB00-AB47-ED80A72FCA54}"/>
              </a:ext>
            </a:extLst>
          </p:cNvPr>
          <p:cNvGrpSpPr/>
          <p:nvPr/>
        </p:nvGrpSpPr>
        <p:grpSpPr>
          <a:xfrm>
            <a:off x="560376" y="4191147"/>
            <a:ext cx="8736025" cy="5464139"/>
            <a:chOff x="560376" y="4191147"/>
            <a:chExt cx="8736025" cy="5464139"/>
          </a:xfrm>
        </p:grpSpPr>
        <p:sp>
          <p:nvSpPr>
            <p:cNvPr id="8" name="Rectangle 7">
              <a:extLst>
                <a:ext uri="{FF2B5EF4-FFF2-40B4-BE49-F238E27FC236}">
                  <a16:creationId xmlns:a16="http://schemas.microsoft.com/office/drawing/2014/main" id="{D5CD4B8F-B664-4C63-D629-0B51B3A35905}"/>
                </a:ext>
              </a:extLst>
            </p:cNvPr>
            <p:cNvSpPr/>
            <p:nvPr/>
          </p:nvSpPr>
          <p:spPr>
            <a:xfrm>
              <a:off x="588924" y="4191147"/>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Si </a:t>
              </a:r>
              <a:r>
                <a:rPr kumimoji="0" lang="fr-FR" sz="32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des TDR </a:t>
              </a:r>
              <a:r>
                <a:rPr kumimoji="0" lang="fr-FR"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sont disponibles</a:t>
              </a:r>
              <a:endPar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AD2012F2-F2ED-DBE0-29C3-2EB8AF9806DE}"/>
                </a:ext>
              </a:extLst>
            </p:cNvPr>
            <p:cNvSpPr txBox="1"/>
            <p:nvPr/>
          </p:nvSpPr>
          <p:spPr>
            <a:xfrm>
              <a:off x="588925" y="5598491"/>
              <a:ext cx="8707476"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TDR pour </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trier </a:t>
              </a:r>
              <a:r>
                <a:rPr lang="fr-FR" sz="2800" dirty="0">
                  <a:solidFill>
                    <a:prstClr val="black"/>
                  </a:solidFill>
                  <a:latin typeface="Atkinson Hyperlegible" panose="020B0604020202020204" charset="0"/>
                </a:rPr>
                <a:t>les</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échantillons pour confirmation</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3" name="Group 2">
              <a:extLst>
                <a:ext uri="{FF2B5EF4-FFF2-40B4-BE49-F238E27FC236}">
                  <a16:creationId xmlns:a16="http://schemas.microsoft.com/office/drawing/2014/main" id="{6546C303-1640-2B3D-7C35-2D1AC1AA4A3D}"/>
                </a:ext>
              </a:extLst>
            </p:cNvPr>
            <p:cNvGrpSpPr/>
            <p:nvPr/>
          </p:nvGrpSpPr>
          <p:grpSpPr>
            <a:xfrm>
              <a:off x="560376" y="6941017"/>
              <a:ext cx="8376738" cy="2714269"/>
              <a:chOff x="588924" y="6883813"/>
              <a:chExt cx="8376738" cy="2714269"/>
            </a:xfrm>
          </p:grpSpPr>
          <p:sp>
            <p:nvSpPr>
              <p:cNvPr id="13" name="TextBox 12">
                <a:extLst>
                  <a:ext uri="{FF2B5EF4-FFF2-40B4-BE49-F238E27FC236}">
                    <a16:creationId xmlns:a16="http://schemas.microsoft.com/office/drawing/2014/main" id="{043D1A58-0541-63B6-5731-B163394FDB9B}"/>
                  </a:ext>
                </a:extLst>
              </p:cNvPr>
              <p:cNvSpPr txBox="1"/>
              <p:nvPr/>
            </p:nvSpPr>
            <p:spPr>
              <a:xfrm>
                <a:off x="719630" y="7250341"/>
                <a:ext cx="8115300" cy="2046714"/>
              </a:xfrm>
              <a:prstGeom prst="rect">
                <a:avLst/>
              </a:prstGeom>
              <a:noFill/>
            </p:spPr>
            <p:txBody>
              <a:bodyPr wrap="square" rtlCol="0">
                <a:spAutoFit/>
              </a:bodyPr>
              <a:lstStyle/>
              <a:p>
                <a:pPr marL="91440" marR="0" lvl="0" indent="-9144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TOUS les patients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suspects de choléra sont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testés par TDR</a:t>
                </a:r>
              </a:p>
              <a:p>
                <a:pPr marL="91440" marR="0" lvl="0" indent="-9144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lang="fr-FR" sz="2800" dirty="0">
                    <a:solidFill>
                      <a:prstClr val="black"/>
                    </a:solidFill>
                    <a:latin typeface="Atkinson Hyperlegible" panose="020B0604020202020204" charset="0"/>
                  </a:rPr>
                  <a:t>E</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chantillons</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TOUS les patients TDR+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envoyés à un laboratoire pour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confirmation </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sp>
            <p:nvSpPr>
              <p:cNvPr id="17" name="Rectangle: Rounded Corners 16">
                <a:extLst>
                  <a:ext uri="{FF2B5EF4-FFF2-40B4-BE49-F238E27FC236}">
                    <a16:creationId xmlns:a16="http://schemas.microsoft.com/office/drawing/2014/main" id="{0A06B6AD-E244-8224-C9D2-5E227FEB09C7}"/>
                  </a:ext>
                </a:extLst>
              </p:cNvPr>
              <p:cNvSpPr/>
              <p:nvPr/>
            </p:nvSpPr>
            <p:spPr>
              <a:xfrm>
                <a:off x="588924" y="6883813"/>
                <a:ext cx="8376738" cy="2714269"/>
              </a:xfrm>
              <a:custGeom>
                <a:avLst/>
                <a:gdLst>
                  <a:gd name="connsiteX0" fmla="*/ 0 w 8376738"/>
                  <a:gd name="connsiteY0" fmla="*/ 452387 h 2714269"/>
                  <a:gd name="connsiteX1" fmla="*/ 452387 w 8376738"/>
                  <a:gd name="connsiteY1" fmla="*/ 0 h 2714269"/>
                  <a:gd name="connsiteX2" fmla="*/ 7924351 w 8376738"/>
                  <a:gd name="connsiteY2" fmla="*/ 0 h 2714269"/>
                  <a:gd name="connsiteX3" fmla="*/ 8376738 w 8376738"/>
                  <a:gd name="connsiteY3" fmla="*/ 452387 h 2714269"/>
                  <a:gd name="connsiteX4" fmla="*/ 8376738 w 8376738"/>
                  <a:gd name="connsiteY4" fmla="*/ 2261882 h 2714269"/>
                  <a:gd name="connsiteX5" fmla="*/ 7924351 w 8376738"/>
                  <a:gd name="connsiteY5" fmla="*/ 2714269 h 2714269"/>
                  <a:gd name="connsiteX6" fmla="*/ 452387 w 8376738"/>
                  <a:gd name="connsiteY6" fmla="*/ 2714269 h 2714269"/>
                  <a:gd name="connsiteX7" fmla="*/ 0 w 8376738"/>
                  <a:gd name="connsiteY7" fmla="*/ 2261882 h 2714269"/>
                  <a:gd name="connsiteX8" fmla="*/ 0 w 8376738"/>
                  <a:gd name="connsiteY8" fmla="*/ 452387 h 271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738" h="2714269" extrusionOk="0">
                    <a:moveTo>
                      <a:pt x="0" y="452387"/>
                    </a:moveTo>
                    <a:cubicBezTo>
                      <a:pt x="-32552" y="213377"/>
                      <a:pt x="223753" y="44044"/>
                      <a:pt x="452387" y="0"/>
                    </a:cubicBezTo>
                    <a:cubicBezTo>
                      <a:pt x="3087218" y="137057"/>
                      <a:pt x="6223275" y="-36145"/>
                      <a:pt x="7924351" y="0"/>
                    </a:cubicBezTo>
                    <a:cubicBezTo>
                      <a:pt x="8184535" y="23877"/>
                      <a:pt x="8349515" y="200145"/>
                      <a:pt x="8376738" y="452387"/>
                    </a:cubicBezTo>
                    <a:cubicBezTo>
                      <a:pt x="8221198" y="1116303"/>
                      <a:pt x="8392652" y="1376259"/>
                      <a:pt x="8376738" y="2261882"/>
                    </a:cubicBezTo>
                    <a:cubicBezTo>
                      <a:pt x="8381827" y="2502788"/>
                      <a:pt x="8210061" y="2689014"/>
                      <a:pt x="7924351" y="2714269"/>
                    </a:cubicBezTo>
                    <a:cubicBezTo>
                      <a:pt x="6231952" y="2547133"/>
                      <a:pt x="3304277" y="2798956"/>
                      <a:pt x="452387" y="2714269"/>
                    </a:cubicBezTo>
                    <a:cubicBezTo>
                      <a:pt x="186390" y="2690590"/>
                      <a:pt x="2881" y="2550359"/>
                      <a:pt x="0" y="2261882"/>
                    </a:cubicBezTo>
                    <a:cubicBezTo>
                      <a:pt x="-10346" y="1908115"/>
                      <a:pt x="-125059" y="834621"/>
                      <a:pt x="0" y="452387"/>
                    </a:cubicBezTo>
                    <a:close/>
                  </a:path>
                </a:pathLst>
              </a:custGeom>
              <a:noFill/>
              <a:ln w="76200">
                <a:solidFill>
                  <a:srgbClr val="4DB1A9"/>
                </a:solidFill>
                <a:extLst>
                  <a:ext uri="{C807C97D-BFC1-408E-A445-0C87EB9F89A2}">
                    <ask:lineSketchStyleProps xmlns:ask="http://schemas.microsoft.com/office/drawing/2018/sketchyshapes" sd="36782609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6" name="Group 15">
            <a:extLst>
              <a:ext uri="{FF2B5EF4-FFF2-40B4-BE49-F238E27FC236}">
                <a16:creationId xmlns:a16="http://schemas.microsoft.com/office/drawing/2014/main" id="{6BB05904-274F-2085-4674-10D4D63E66D3}"/>
              </a:ext>
            </a:extLst>
          </p:cNvPr>
          <p:cNvGrpSpPr/>
          <p:nvPr/>
        </p:nvGrpSpPr>
        <p:grpSpPr>
          <a:xfrm>
            <a:off x="9853972" y="4160666"/>
            <a:ext cx="8461590" cy="5437416"/>
            <a:chOff x="9853972" y="4160666"/>
            <a:chExt cx="8461590" cy="5437416"/>
          </a:xfrm>
        </p:grpSpPr>
        <p:sp>
          <p:nvSpPr>
            <p:cNvPr id="12" name="Rectangle 11">
              <a:extLst>
                <a:ext uri="{FF2B5EF4-FFF2-40B4-BE49-F238E27FC236}">
                  <a16:creationId xmlns:a16="http://schemas.microsoft.com/office/drawing/2014/main" id="{8B6984DB-B129-E826-740B-70B7421DDCBF}"/>
                </a:ext>
              </a:extLst>
            </p:cNvPr>
            <p:cNvSpPr/>
            <p:nvPr/>
          </p:nvSpPr>
          <p:spPr>
            <a:xfrm>
              <a:off x="9857510" y="4160666"/>
              <a:ext cx="8099751"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Si </a:t>
              </a:r>
              <a:r>
                <a:rPr kumimoji="0" lang="fr-FR" sz="32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les TDR </a:t>
              </a:r>
              <a:r>
                <a:rPr kumimoji="0" lang="fr-FR"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ne sont PAS disponibles</a:t>
              </a:r>
              <a:endPar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9" name="Group 8">
              <a:extLst>
                <a:ext uri="{FF2B5EF4-FFF2-40B4-BE49-F238E27FC236}">
                  <a16:creationId xmlns:a16="http://schemas.microsoft.com/office/drawing/2014/main" id="{2E31FCAC-15A7-2871-88C2-A9649E4A18C2}"/>
                </a:ext>
              </a:extLst>
            </p:cNvPr>
            <p:cNvGrpSpPr/>
            <p:nvPr/>
          </p:nvGrpSpPr>
          <p:grpSpPr>
            <a:xfrm>
              <a:off x="9853972" y="5622574"/>
              <a:ext cx="8461590" cy="3975508"/>
              <a:chOff x="9853972" y="5622574"/>
              <a:chExt cx="8461590" cy="3975508"/>
            </a:xfrm>
          </p:grpSpPr>
          <p:sp>
            <p:nvSpPr>
              <p:cNvPr id="11" name="TextBox 10">
                <a:extLst>
                  <a:ext uri="{FF2B5EF4-FFF2-40B4-BE49-F238E27FC236}">
                    <a16:creationId xmlns:a16="http://schemas.microsoft.com/office/drawing/2014/main" id="{47F59664-420A-9272-5CEF-CED155E1B16F}"/>
                  </a:ext>
                </a:extLst>
              </p:cNvPr>
              <p:cNvSpPr txBox="1"/>
              <p:nvPr/>
            </p:nvSpPr>
            <p:spPr>
              <a:xfrm>
                <a:off x="10490814" y="7356243"/>
                <a:ext cx="6826063" cy="1384995"/>
              </a:xfrm>
              <a:prstGeom prst="rect">
                <a:avLst/>
              </a:prstGeom>
              <a:noFill/>
            </p:spPr>
            <p:txBody>
              <a:bodyPr wrap="square" rtlCol="0">
                <a:spAutoFit/>
              </a:bodyPr>
              <a:lstStyle/>
              <a:p>
                <a:pPr marL="91440" marR="0" lvl="0" indent="-9144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lang="fr-FR" sz="2800" dirty="0">
                    <a:solidFill>
                      <a:prstClr val="black"/>
                    </a:solidFill>
                    <a:latin typeface="Atkinson Hyperlegible" panose="020B0604020202020204" charset="0"/>
                  </a:rPr>
                  <a:t>E</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chantillons</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TOUS les patients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suspects de choléra envoyés à un laboratoire pour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confirmation </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sp>
            <p:nvSpPr>
              <p:cNvPr id="14" name="TextBox 13">
                <a:extLst>
                  <a:ext uri="{FF2B5EF4-FFF2-40B4-BE49-F238E27FC236}">
                    <a16:creationId xmlns:a16="http://schemas.microsoft.com/office/drawing/2014/main" id="{D101759E-FF08-1C4B-4D41-C74AA8A51DB9}"/>
                  </a:ext>
                </a:extLst>
              </p:cNvPr>
              <p:cNvSpPr txBox="1"/>
              <p:nvPr/>
            </p:nvSpPr>
            <p:spPr>
              <a:xfrm>
                <a:off x="9881534" y="5622574"/>
                <a:ext cx="8434028"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lang="fr-FR" sz="2800" dirty="0">
                    <a:solidFill>
                      <a:prstClr val="black"/>
                    </a:solidFill>
                    <a:latin typeface="Atkinson Hyperlegible" panose="020B0604020202020204" charset="0"/>
                  </a:rPr>
                  <a:t>E</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chantillons</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non triés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pour confirmation</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1" name="Rectangle: Rounded Corners 20">
                <a:extLst>
                  <a:ext uri="{FF2B5EF4-FFF2-40B4-BE49-F238E27FC236}">
                    <a16:creationId xmlns:a16="http://schemas.microsoft.com/office/drawing/2014/main" id="{C5A49BBC-1E89-A9A1-3FF0-62F52DC5E384}"/>
                  </a:ext>
                </a:extLst>
              </p:cNvPr>
              <p:cNvSpPr/>
              <p:nvPr/>
            </p:nvSpPr>
            <p:spPr>
              <a:xfrm>
                <a:off x="9853972" y="6921459"/>
                <a:ext cx="8099749" cy="2676623"/>
              </a:xfrm>
              <a:custGeom>
                <a:avLst/>
                <a:gdLst>
                  <a:gd name="connsiteX0" fmla="*/ 0 w 8099749"/>
                  <a:gd name="connsiteY0" fmla="*/ 446113 h 2676623"/>
                  <a:gd name="connsiteX1" fmla="*/ 446113 w 8099749"/>
                  <a:gd name="connsiteY1" fmla="*/ 0 h 2676623"/>
                  <a:gd name="connsiteX2" fmla="*/ 7653636 w 8099749"/>
                  <a:gd name="connsiteY2" fmla="*/ 0 h 2676623"/>
                  <a:gd name="connsiteX3" fmla="*/ 8099749 w 8099749"/>
                  <a:gd name="connsiteY3" fmla="*/ 446113 h 2676623"/>
                  <a:gd name="connsiteX4" fmla="*/ 8099749 w 8099749"/>
                  <a:gd name="connsiteY4" fmla="*/ 2230510 h 2676623"/>
                  <a:gd name="connsiteX5" fmla="*/ 7653636 w 8099749"/>
                  <a:gd name="connsiteY5" fmla="*/ 2676623 h 2676623"/>
                  <a:gd name="connsiteX6" fmla="*/ 446113 w 8099749"/>
                  <a:gd name="connsiteY6" fmla="*/ 2676623 h 2676623"/>
                  <a:gd name="connsiteX7" fmla="*/ 0 w 8099749"/>
                  <a:gd name="connsiteY7" fmla="*/ 2230510 h 2676623"/>
                  <a:gd name="connsiteX8" fmla="*/ 0 w 8099749"/>
                  <a:gd name="connsiteY8" fmla="*/ 446113 h 26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9749" h="2676623" extrusionOk="0">
                    <a:moveTo>
                      <a:pt x="0" y="446113"/>
                    </a:moveTo>
                    <a:cubicBezTo>
                      <a:pt x="18002" y="187525"/>
                      <a:pt x="161249" y="22215"/>
                      <a:pt x="446113" y="0"/>
                    </a:cubicBezTo>
                    <a:cubicBezTo>
                      <a:pt x="3515446" y="-97396"/>
                      <a:pt x="5082340" y="28206"/>
                      <a:pt x="7653636" y="0"/>
                    </a:cubicBezTo>
                    <a:cubicBezTo>
                      <a:pt x="7912786" y="-46640"/>
                      <a:pt x="8124121" y="179843"/>
                      <a:pt x="8099749" y="446113"/>
                    </a:cubicBezTo>
                    <a:cubicBezTo>
                      <a:pt x="8197127" y="629345"/>
                      <a:pt x="8151615" y="1773270"/>
                      <a:pt x="8099749" y="2230510"/>
                    </a:cubicBezTo>
                    <a:cubicBezTo>
                      <a:pt x="8096038" y="2475971"/>
                      <a:pt x="7877108" y="2687211"/>
                      <a:pt x="7653636" y="2676623"/>
                    </a:cubicBezTo>
                    <a:cubicBezTo>
                      <a:pt x="6486664" y="2742575"/>
                      <a:pt x="2441319" y="2576060"/>
                      <a:pt x="446113" y="2676623"/>
                    </a:cubicBezTo>
                    <a:cubicBezTo>
                      <a:pt x="183330" y="2663580"/>
                      <a:pt x="-6744" y="2447077"/>
                      <a:pt x="0" y="2230510"/>
                    </a:cubicBezTo>
                    <a:cubicBezTo>
                      <a:pt x="153689" y="1995361"/>
                      <a:pt x="-85103" y="975714"/>
                      <a:pt x="0" y="446113"/>
                    </a:cubicBezTo>
                    <a:close/>
                  </a:path>
                </a:pathLst>
              </a:custGeom>
              <a:noFill/>
              <a:ln w="76200">
                <a:solidFill>
                  <a:srgbClr val="4DB1A9"/>
                </a:solidFill>
                <a:extLst>
                  <a:ext uri="{C807C97D-BFC1-408E-A445-0C87EB9F89A2}">
                    <ask:lineSketchStyleProps xmlns:ask="http://schemas.microsoft.com/office/drawing/2018/sketchyshapes" sd="342447717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0" name="Slide Number Placeholder 19">
            <a:extLst>
              <a:ext uri="{FF2B5EF4-FFF2-40B4-BE49-F238E27FC236}">
                <a16:creationId xmlns:a16="http://schemas.microsoft.com/office/drawing/2014/main" id="{686B80D3-2BCB-4152-F108-3E4C942811B0}"/>
              </a:ext>
            </a:extLst>
          </p:cNvPr>
          <p:cNvSpPr>
            <a:spLocks noGrp="1"/>
          </p:cNvSpPr>
          <p:nvPr>
            <p:ph type="sldNum" sz="quarter" idx="12"/>
          </p:nvPr>
        </p:nvSpPr>
        <p:spPr>
          <a:xfrm>
            <a:off x="15820121" y="9843941"/>
            <a:ext cx="2133600" cy="365125"/>
          </a:xfrm>
        </p:spPr>
        <p:txBody>
          <a:bodyPr/>
          <a:lstStyle/>
          <a:p>
            <a:fld id="{B6F15528-21DE-4FAA-801E-634DDDAF4B2B}" type="slidenum">
              <a:rPr lang="en-US" sz="1800" smtClean="0"/>
              <a:pPr/>
              <a:t>12</a:t>
            </a:fld>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A3A483-489E-E0E8-59C0-351B19C1A024}"/>
              </a:ext>
            </a:extLst>
          </p:cNvPr>
          <p:cNvPicPr>
            <a:picLocks noChangeAspect="1"/>
          </p:cNvPicPr>
          <p:nvPr/>
        </p:nvPicPr>
        <p:blipFill>
          <a:blip r:embed="rId3"/>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3B96E627-7C15-032E-2A1B-7BD8EC026D68}"/>
              </a:ext>
            </a:extLst>
          </p:cNvPr>
          <p:cNvSpPr txBox="1"/>
          <p:nvPr/>
        </p:nvSpPr>
        <p:spPr>
          <a:xfrm>
            <a:off x="14706600" y="9948445"/>
            <a:ext cx="3605719"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adaptée de : </a:t>
            </a:r>
            <a:r>
              <a:rPr lang="en-US" sz="1600" b="0" i="0" dirty="0">
                <a:solidFill>
                  <a:schemeClr val="tx1">
                    <a:lumMod val="65000"/>
                    <a:lumOff val="35000"/>
                  </a:schemeClr>
                </a:solidFill>
                <a:effectLst/>
              </a:rPr>
              <a:t>OMS / </a:t>
            </a:r>
            <a:r>
              <a:rPr lang="en-US" sz="1600" b="0" i="0" dirty="0" err="1">
                <a:solidFill>
                  <a:schemeClr val="tx1">
                    <a:lumMod val="65000"/>
                    <a:lumOff val="35000"/>
                  </a:schemeClr>
                </a:solidFill>
                <a:effectLst/>
              </a:rPr>
              <a:t>Genna </a:t>
            </a:r>
            <a:r>
              <a:rPr lang="en-US" sz="1600" b="0" i="0" dirty="0">
                <a:solidFill>
                  <a:schemeClr val="tx1">
                    <a:lumMod val="65000"/>
                    <a:lumOff val="35000"/>
                  </a:schemeClr>
                </a:solidFill>
                <a:effectLst/>
              </a:rPr>
              <a:t>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4" name="Rectangle: Diagonal Corners Rounded 3">
            <a:extLst>
              <a:ext uri="{FF2B5EF4-FFF2-40B4-BE49-F238E27FC236}">
                <a16:creationId xmlns:a16="http://schemas.microsoft.com/office/drawing/2014/main" id="{81EB16D9-1F88-F2A3-CA1C-E3E7B3DFCDD2}"/>
              </a:ext>
            </a:extLst>
          </p:cNvPr>
          <p:cNvSpPr/>
          <p:nvPr/>
        </p:nvSpPr>
        <p:spPr>
          <a:xfrm>
            <a:off x="-24319" y="4114800"/>
            <a:ext cx="5715000"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4800" b="1" dirty="0">
                <a:solidFill>
                  <a:prstClr val="white"/>
                </a:solidFill>
                <a:latin typeface="Cavolini" panose="03000502040302020204" pitchFamily="66" charset="0"/>
                <a:cs typeface="Cavolini" panose="03000502040302020204" pitchFamily="66" charset="0"/>
              </a:rPr>
              <a:t>Notification</a:t>
            </a:r>
          </a:p>
          <a:p>
            <a:pPr marL="0" marR="0" lvl="0" indent="0" algn="ctr" defTabSz="1371600" rtl="0" eaLnBrk="1" fontAlgn="auto" latinLnBrk="0" hangingPunct="1">
              <a:lnSpc>
                <a:spcPct val="100000"/>
              </a:lnSpc>
              <a:spcBef>
                <a:spcPts val="0"/>
              </a:spcBef>
              <a:spcAft>
                <a:spcPts val="0"/>
              </a:spcAft>
              <a:buClrTx/>
              <a:buSzTx/>
              <a:buFontTx/>
              <a:buNone/>
              <a:tabLst/>
              <a:defRPr/>
            </a:pPr>
            <a:r>
              <a:rPr lang="en-GB" sz="4800" b="1" dirty="0">
                <a:solidFill>
                  <a:prstClr val="white"/>
                </a:solidFill>
                <a:latin typeface="Cavolini" panose="03000502040302020204" pitchFamily="66" charset="0"/>
                <a:cs typeface="Cavolini" panose="03000502040302020204" pitchFamily="66" charset="0"/>
              </a:rPr>
              <a:t>d</a:t>
            </a:r>
            <a:r>
              <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u choléra</a:t>
            </a:r>
          </a:p>
        </p:txBody>
      </p:sp>
    </p:spTree>
    <p:extLst>
      <p:ext uri="{BB962C8B-B14F-4D97-AF65-F5344CB8AC3E}">
        <p14:creationId xmlns:p14="http://schemas.microsoft.com/office/powerpoint/2010/main" val="237413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898658" y="2326105"/>
            <a:ext cx="14616537" cy="14426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51784" y="587483"/>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Notifier le choléra</a:t>
            </a:r>
          </a:p>
        </p:txBody>
      </p:sp>
      <p:sp>
        <p:nvSpPr>
          <p:cNvPr id="5" name="TextBox 4">
            <a:extLst>
              <a:ext uri="{FF2B5EF4-FFF2-40B4-BE49-F238E27FC236}">
                <a16:creationId xmlns:a16="http://schemas.microsoft.com/office/drawing/2014/main" id="{C52F91CB-577C-927A-4D7E-E47A428B29C1}"/>
              </a:ext>
            </a:extLst>
          </p:cNvPr>
          <p:cNvSpPr txBox="1"/>
          <p:nvPr/>
        </p:nvSpPr>
        <p:spPr>
          <a:xfrm>
            <a:off x="2044513" y="2521178"/>
            <a:ext cx="14470682" cy="954107"/>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600"/>
              </a:spcAft>
              <a:buClrTx/>
              <a:buSzTx/>
              <a:buFontTx/>
              <a:buNone/>
              <a:tabLst/>
              <a:defRPr/>
            </a:pPr>
            <a:r>
              <a:rPr kumimoji="0" lang="pt-PT"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Si un patient suspect de choléra est vu dans votre établissement, les informations </a:t>
            </a:r>
            <a:r>
              <a:rPr kumimoji="0" lang="pt-PT" sz="2800" b="0" i="0" u="none" strike="noStrike" kern="1200" cap="none" spc="0" normalizeH="0" baseline="0" noProof="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standard recueillies </a:t>
            </a:r>
            <a:r>
              <a:rPr kumimoji="0" lang="pt-PT"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sur ce patient sont </a:t>
            </a:r>
            <a:r>
              <a:rPr kumimoji="0" lang="pt-PT"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notifiées </a:t>
            </a:r>
            <a:r>
              <a:rPr kumimoji="0" lang="pt-PT"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à l'autorité sanitaire </a:t>
            </a:r>
            <a:r>
              <a:rPr kumimoji="0" lang="pt-PT"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le jour même</a:t>
            </a:r>
          </a:p>
        </p:txBody>
      </p:sp>
      <p:sp>
        <p:nvSpPr>
          <p:cNvPr id="4" name="TextBox 3">
            <a:extLst>
              <a:ext uri="{FF2B5EF4-FFF2-40B4-BE49-F238E27FC236}">
                <a16:creationId xmlns:a16="http://schemas.microsoft.com/office/drawing/2014/main" id="{F522A0AB-A4F9-EDF3-1914-8768AC32BE4D}"/>
              </a:ext>
            </a:extLst>
          </p:cNvPr>
          <p:cNvSpPr txBox="1"/>
          <p:nvPr/>
        </p:nvSpPr>
        <p:spPr>
          <a:xfrm>
            <a:off x="1750314" y="7719488"/>
            <a:ext cx="16398034" cy="1031051"/>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6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Si, au cours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d'une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semaine, aucun patient suspect de choléra n'a été vu dans votre établissement</a:t>
            </a:r>
          </a:p>
          <a:p>
            <a:pPr marL="914400" marR="0" lvl="1" indent="-457200" algn="l" defTabSz="13716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Notifier l'</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absence de </a:t>
            </a:r>
            <a:r>
              <a:rPr kumimoji="0" lang="en-US"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cas</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à la fin de la semaine</a:t>
            </a:r>
          </a:p>
        </p:txBody>
      </p:sp>
      <p:grpSp>
        <p:nvGrpSpPr>
          <p:cNvPr id="9" name="Group 8">
            <a:extLst>
              <a:ext uri="{FF2B5EF4-FFF2-40B4-BE49-F238E27FC236}">
                <a16:creationId xmlns:a16="http://schemas.microsoft.com/office/drawing/2014/main" id="{DCE4D96E-21AF-3B57-3691-F04FB0C7AE0F}"/>
              </a:ext>
            </a:extLst>
          </p:cNvPr>
          <p:cNvGrpSpPr/>
          <p:nvPr/>
        </p:nvGrpSpPr>
        <p:grpSpPr>
          <a:xfrm>
            <a:off x="1750314" y="4296313"/>
            <a:ext cx="15466977" cy="2229826"/>
            <a:chOff x="1750314" y="4296313"/>
            <a:chExt cx="15466977" cy="2229826"/>
          </a:xfrm>
        </p:grpSpPr>
        <p:sp>
          <p:nvSpPr>
            <p:cNvPr id="7" name="TextBox 6">
              <a:extLst>
                <a:ext uri="{FF2B5EF4-FFF2-40B4-BE49-F238E27FC236}">
                  <a16:creationId xmlns:a16="http://schemas.microsoft.com/office/drawing/2014/main" id="{844FF2DF-EC04-FCB6-C099-9F3FC29E003E}"/>
                </a:ext>
              </a:extLst>
            </p:cNvPr>
            <p:cNvSpPr txBox="1"/>
            <p:nvPr/>
          </p:nvSpPr>
          <p:spPr>
            <a:xfrm>
              <a:off x="1750314" y="4296313"/>
              <a:ext cx="15466977"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0"/>
                </a:spcAft>
                <a:buClrTx/>
                <a:buSzTx/>
                <a:buFontTx/>
                <a:buBlip>
                  <a:blip r:embed="rId3"/>
                </a:buBlip>
                <a:tabLst/>
                <a:defRPr/>
              </a:pPr>
              <a:r>
                <a:rPr lang="fr-FR" sz="2800" dirty="0">
                  <a:solidFill>
                    <a:prstClr val="black"/>
                  </a:solidFill>
                  <a:latin typeface="Atkinson Hyperlegible" panose="020B0604020202020204" charset="0"/>
                </a:rPr>
                <a:t>E</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ssentiel</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notifier le jour-même </a:t>
              </a:r>
              <a:r>
                <a:rPr lang="fr-FR" sz="2800" dirty="0">
                  <a:solidFill>
                    <a:prstClr val="black"/>
                  </a:solidFill>
                  <a:latin typeface="Atkinson Hyperlegible" panose="020B0604020202020204" charset="0"/>
                </a:rPr>
                <a:t>pour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permettre des interventions rapides autour des cas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4"/>
            <a:stretch>
              <a:fillRect/>
            </a:stretch>
          </p:blipFill>
          <p:spPr>
            <a:xfrm>
              <a:off x="6547767" y="4940989"/>
              <a:ext cx="5192462" cy="1585150"/>
            </a:xfrm>
            <a:prstGeom prst="rect">
              <a:avLst/>
            </a:prstGeom>
          </p:spPr>
        </p:pic>
        <p:sp>
          <p:nvSpPr>
            <p:cNvPr id="11" name="TextBox 10">
              <a:extLst>
                <a:ext uri="{FF2B5EF4-FFF2-40B4-BE49-F238E27FC236}">
                  <a16:creationId xmlns:a16="http://schemas.microsoft.com/office/drawing/2014/main" id="{884CE0FA-441B-BDB0-50A1-B81F06EA9BE9}"/>
                </a:ext>
              </a:extLst>
            </p:cNvPr>
            <p:cNvSpPr txBox="1"/>
            <p:nvPr/>
          </p:nvSpPr>
          <p:spPr>
            <a:xfrm>
              <a:off x="6089513" y="5347091"/>
              <a:ext cx="610897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Le temps est clé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D00F606A-BD11-087A-3229-5F38D4F589FD}"/>
              </a:ext>
            </a:extLst>
          </p:cNvPr>
          <p:cNvSpPr txBox="1"/>
          <p:nvPr/>
        </p:nvSpPr>
        <p:spPr>
          <a:xfrm>
            <a:off x="1750315" y="8970321"/>
            <a:ext cx="15166086" cy="954107"/>
          </a:xfrm>
          <a:prstGeom prst="rect">
            <a:avLst/>
          </a:prstGeom>
          <a:noFill/>
        </p:spPr>
        <p:txBody>
          <a:bodyPr wrap="square">
            <a:spAutoFit/>
          </a:bodyPr>
          <a:lstStyle/>
          <a:p>
            <a:pPr marL="457200" marR="0" lvl="0" indent="-457200" algn="l" defTabSz="1371600" rtl="0" eaLnBrk="1" fontAlgn="auto" latinLnBrk="0" hangingPunct="1">
              <a:lnSpc>
                <a:spcPct val="100000"/>
              </a:lnSpc>
              <a:spcBef>
                <a:spcPts val="0"/>
              </a:spcBef>
              <a:spcAft>
                <a:spcPts val="18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Pour notifier, utilisez les canaux et les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mécanismes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en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place dans votre établissement (par exemple, point focal)</a:t>
            </a:r>
          </a:p>
        </p:txBody>
      </p:sp>
      <p:grpSp>
        <p:nvGrpSpPr>
          <p:cNvPr id="19" name="Group 18">
            <a:extLst>
              <a:ext uri="{FF2B5EF4-FFF2-40B4-BE49-F238E27FC236}">
                <a16:creationId xmlns:a16="http://schemas.microsoft.com/office/drawing/2014/main" id="{BD6A0EFF-7FE4-0A25-81BC-BC4ECA1D7528}"/>
              </a:ext>
            </a:extLst>
          </p:cNvPr>
          <p:cNvGrpSpPr/>
          <p:nvPr/>
        </p:nvGrpSpPr>
        <p:grpSpPr>
          <a:xfrm>
            <a:off x="4953000" y="6331976"/>
            <a:ext cx="14950919" cy="993691"/>
            <a:chOff x="3220954" y="8193783"/>
            <a:chExt cx="14950919" cy="993691"/>
          </a:xfrm>
        </p:grpSpPr>
        <p:pic>
          <p:nvPicPr>
            <p:cNvPr id="20" name="Graphic 19" descr="Information with solid fill">
              <a:extLst>
                <a:ext uri="{FF2B5EF4-FFF2-40B4-BE49-F238E27FC236}">
                  <a16:creationId xmlns:a16="http://schemas.microsoft.com/office/drawing/2014/main" id="{E22F5CFD-32E5-9A6A-F130-E820405D9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0954" y="8193783"/>
              <a:ext cx="1014393" cy="993691"/>
            </a:xfrm>
            <a:prstGeom prst="rect">
              <a:avLst/>
            </a:prstGeom>
          </p:spPr>
        </p:pic>
        <p:sp>
          <p:nvSpPr>
            <p:cNvPr id="21" name="TextBox 20">
              <a:extLst>
                <a:ext uri="{FF2B5EF4-FFF2-40B4-BE49-F238E27FC236}">
                  <a16:creationId xmlns:a16="http://schemas.microsoft.com/office/drawing/2014/main" id="{F3538683-C41C-9A30-10E5-B4FF55BC3C01}"/>
                </a:ext>
              </a:extLst>
            </p:cNvPr>
            <p:cNvSpPr txBox="1"/>
            <p:nvPr/>
          </p:nvSpPr>
          <p:spPr>
            <a:xfrm>
              <a:off x="4235347" y="8246619"/>
              <a:ext cx="139365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a:t>
              </a:r>
              <a:r>
                <a:rPr kumimoji="0" lang="en-US" sz="24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nformations</a:t>
              </a: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standard à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collecter et à notifier</a:t>
              </a:r>
              <a:endPar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2" name="Slide Number Placeholder 11">
            <a:extLst>
              <a:ext uri="{FF2B5EF4-FFF2-40B4-BE49-F238E27FC236}">
                <a16:creationId xmlns:a16="http://schemas.microsoft.com/office/drawing/2014/main" id="{214F41B1-35C9-94AF-62B0-CDC596995BCA}"/>
              </a:ext>
            </a:extLst>
          </p:cNvPr>
          <p:cNvSpPr>
            <a:spLocks noGrp="1"/>
          </p:cNvSpPr>
          <p:nvPr>
            <p:ph type="sldNum" sz="quarter" idx="7"/>
          </p:nvPr>
        </p:nvSpPr>
        <p:spPr/>
        <p:txBody>
          <a:bodyPr/>
          <a:lstStyle/>
          <a:p>
            <a:fld id="{B6F15528-21DE-4FAA-801E-634DDDAF4B2B}" type="slidenum">
              <a:rPr lang="en-US" smtClean="0"/>
              <a:t>14</a:t>
            </a:fld>
            <a:endParaRPr lang="en-US" dirty="0"/>
          </a:p>
        </p:txBody>
      </p:sp>
    </p:spTree>
    <p:extLst>
      <p:ext uri="{BB962C8B-B14F-4D97-AF65-F5344CB8AC3E}">
        <p14:creationId xmlns:p14="http://schemas.microsoft.com/office/powerpoint/2010/main" val="2435539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599" y="-1432486"/>
            <a:ext cx="9753600" cy="2785897"/>
            <a:chOff x="0" y="0"/>
            <a:chExt cx="856633" cy="230048"/>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06728" y="601474"/>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3" name="Group 12">
            <a:extLst>
              <a:ext uri="{FF2B5EF4-FFF2-40B4-BE49-F238E27FC236}">
                <a16:creationId xmlns:a16="http://schemas.microsoft.com/office/drawing/2014/main" id="{7E277994-1FB4-DC7D-634B-0B4B98CE6294}"/>
              </a:ext>
            </a:extLst>
          </p:cNvPr>
          <p:cNvGrpSpPr/>
          <p:nvPr/>
        </p:nvGrpSpPr>
        <p:grpSpPr>
          <a:xfrm>
            <a:off x="-762000" y="2420762"/>
            <a:ext cx="18856849" cy="5907623"/>
            <a:chOff x="-609599" y="2757219"/>
            <a:chExt cx="18440400" cy="5205681"/>
          </a:xfrm>
        </p:grpSpPr>
        <p:sp>
          <p:nvSpPr>
            <p:cNvPr id="11" name="Rectangle: Rounded Corners 10">
              <a:extLst>
                <a:ext uri="{FF2B5EF4-FFF2-40B4-BE49-F238E27FC236}">
                  <a16:creationId xmlns:a16="http://schemas.microsoft.com/office/drawing/2014/main" id="{BCA9ECF1-5D30-C075-7E33-C6535F603FFD}"/>
                </a:ext>
              </a:extLst>
            </p:cNvPr>
            <p:cNvSpPr/>
            <p:nvPr/>
          </p:nvSpPr>
          <p:spPr>
            <a:xfrm>
              <a:off x="-609599" y="2757219"/>
              <a:ext cx="18440400" cy="520568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CEDCEC1-31E2-26F3-145D-A5346E3334F5}"/>
                </a:ext>
              </a:extLst>
            </p:cNvPr>
            <p:cNvSpPr/>
            <p:nvPr/>
          </p:nvSpPr>
          <p:spPr>
            <a:xfrm>
              <a:off x="-152400" y="2780005"/>
              <a:ext cx="889580" cy="518289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75AADF35-0C15-FB77-7B86-B7261849754E}"/>
              </a:ext>
            </a:extLst>
          </p:cNvPr>
          <p:cNvSpPr txBox="1"/>
          <p:nvPr/>
        </p:nvSpPr>
        <p:spPr>
          <a:xfrm>
            <a:off x="929488" y="3046789"/>
            <a:ext cx="16404202" cy="861774"/>
          </a:xfrm>
          <a:prstGeom prst="rect">
            <a:avLst/>
          </a:prstGeom>
        </p:spPr>
        <p:txBody>
          <a:bodyPr wrap="square" lIns="0" tIns="0" rIns="0" bIns="0" rtlCol="0" anchor="t">
            <a:spAutoFit/>
          </a:bodyPr>
          <a:lstStyle/>
          <a:p>
            <a:pPr marL="342900" indent="-342900" defTabSz="1371600">
              <a:spcAft>
                <a:spcPts val="1800"/>
              </a:spcAft>
              <a:buBlip>
                <a:blip r:embed="rId3"/>
              </a:buBlip>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ea typeface="+mn-ea"/>
                <a:cs typeface="+mn-cs"/>
                <a:sym typeface="Atkinson Hyperlegible Bold"/>
              </a:rPr>
              <a:t>Dans les zones géographiques où il y a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un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cluste</a:t>
            </a:r>
            <a:r>
              <a:rPr lang="en-US" sz="2800" dirty="0">
                <a:solidFill>
                  <a:srgbClr val="009999"/>
                </a:solidFill>
                <a:latin typeface="Atkinson Hyperlegible Bold"/>
                <a:sym typeface="Atkinson Hyperlegible Bold"/>
              </a:rPr>
              <a:t>r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de choléra</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ea typeface="+mn-ea"/>
                <a:cs typeface="+mn-cs"/>
                <a:sym typeface="Atkinson Hyperlegible Bold"/>
              </a:rPr>
              <a:t>, la surveillance guide </a:t>
            </a:r>
            <a:r>
              <a:rPr lang="en-US" sz="2800" dirty="0">
                <a:solidFill>
                  <a:prstClr val="black">
                    <a:lumMod val="95000"/>
                    <a:lumOff val="5000"/>
                  </a:prstClr>
                </a:solidFill>
                <a:latin typeface="Atkinson Hyperlegible Bold"/>
                <a:sym typeface="Atkinson Hyperlegible Bold"/>
              </a:rPr>
              <a:t>des interventions très ciblées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sym typeface="Atkinson Hyperlegible Bold"/>
              </a:rPr>
              <a:t>pour interrompre la transmission avant qu'elle ne se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sym typeface="Atkinson Hyperlegible Bold"/>
              </a:rPr>
              <a:t>propage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endParaRPr>
          </a:p>
        </p:txBody>
      </p:sp>
      <p:sp>
        <p:nvSpPr>
          <p:cNvPr id="9" name="TextBox 8">
            <a:extLst>
              <a:ext uri="{FF2B5EF4-FFF2-40B4-BE49-F238E27FC236}">
                <a16:creationId xmlns:a16="http://schemas.microsoft.com/office/drawing/2014/main" id="{B863A170-E13B-7725-6CFB-B65B731169E7}"/>
              </a:ext>
            </a:extLst>
          </p:cNvPr>
          <p:cNvSpPr txBox="1"/>
          <p:nvPr/>
        </p:nvSpPr>
        <p:spPr>
          <a:xfrm>
            <a:off x="822767" y="6095047"/>
            <a:ext cx="1727208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Des informations standard sur tous les patients suspects de choléra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sont</a:t>
            </a:r>
            <a:r>
              <a:rPr lang="en-US" sz="2800" dirty="0">
                <a:solidFill>
                  <a:prstClr val="black">
                    <a:lumMod val="95000"/>
                    <a:lumOff val="5000"/>
                  </a:prstClr>
                </a:solidFill>
                <a:latin typeface="Atkinson Hyperlegible"/>
                <a:sym typeface="Atkinson Hyperlegible Bold"/>
              </a:rPr>
              <a:t> </a:t>
            </a:r>
            <a:r>
              <a:rPr lang="en-US" sz="2800" dirty="0" err="1">
                <a:solidFill>
                  <a:srgbClr val="009999"/>
                </a:solidFill>
                <a:latin typeface="Atkinson Hyperlegible Bold"/>
                <a:sym typeface="Atkinson Hyperlegible Bold"/>
              </a:rPr>
              <a:t>notifiées</a:t>
            </a:r>
            <a:r>
              <a:rPr lang="en-US" sz="2800" dirty="0">
                <a:solidFill>
                  <a:srgbClr val="009999"/>
                </a:solidFill>
                <a:latin typeface="Atkinson Hyperlegible Bold"/>
                <a:sym typeface="Atkinson Hyperlegible Bold"/>
              </a:rPr>
              <a:t> dans les 24 </a:t>
            </a:r>
            <a:r>
              <a:rPr kumimoji="0" lang="en-US" sz="2800" b="1"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heures</a:t>
            </a:r>
            <a:endParaRPr kumimoji="0" lang="en-US" sz="2800" b="1"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10" name="TextBox 9">
            <a:extLst>
              <a:ext uri="{FF2B5EF4-FFF2-40B4-BE49-F238E27FC236}">
                <a16:creationId xmlns:a16="http://schemas.microsoft.com/office/drawing/2014/main" id="{70C1A020-5EAD-ED6A-B3B7-D417952B1314}"/>
              </a:ext>
            </a:extLst>
          </p:cNvPr>
          <p:cNvSpPr txBox="1"/>
          <p:nvPr/>
        </p:nvSpPr>
        <p:spPr>
          <a:xfrm>
            <a:off x="822767" y="7047778"/>
            <a:ext cx="17132092" cy="954107"/>
          </a:xfrm>
          <a:prstGeom prst="rect">
            <a:avLst/>
          </a:prstGeom>
          <a:noFill/>
        </p:spPr>
        <p:txBody>
          <a:bodyPr wrap="square" rtlCol="0">
            <a:spAutoFit/>
          </a:bodyPr>
          <a:lstStyle/>
          <a:p>
            <a:pPr marL="342900" marR="0" lvl="0" indent="-342900" algn="l" defTabSz="1371600" rtl="0" eaLnBrk="1" fontAlgn="auto" latinLnBrk="0" hangingPunct="1">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Si aucun patient suspect de choléra n'a été vu au cours d'une semaine ceci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est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signalé</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à la fin de la semaine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2" name="TextBox 11">
            <a:extLst>
              <a:ext uri="{FF2B5EF4-FFF2-40B4-BE49-F238E27FC236}">
                <a16:creationId xmlns:a16="http://schemas.microsoft.com/office/drawing/2014/main" id="{26A9DB9E-201E-075C-DC93-F565F0245B63}"/>
              </a:ext>
            </a:extLst>
          </p:cNvPr>
          <p:cNvSpPr txBox="1"/>
          <p:nvPr/>
        </p:nvSpPr>
        <p:spPr>
          <a:xfrm>
            <a:off x="822767" y="5191518"/>
            <a:ext cx="15575667"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Tous les </a:t>
            </a:r>
            <a:r>
              <a:rPr lang="en-US" sz="2800" dirty="0">
                <a:solidFill>
                  <a:srgbClr val="009999"/>
                </a:solidFill>
                <a:latin typeface="Atkinson Hyperlegible Bold"/>
                <a:sym typeface="Atkinson Hyperlegible Bold"/>
              </a:rPr>
              <a:t>patients suspects de choléra </a:t>
            </a:r>
            <a:r>
              <a:rPr lang="en-US" sz="2800" dirty="0" err="1">
                <a:solidFill>
                  <a:srgbClr val="009999"/>
                </a:solidFill>
                <a:latin typeface="Atkinson Hyperlegible Bold"/>
                <a:sym typeface="Atkinson Hyperlegible Bold"/>
              </a:rPr>
              <a:t>sont</a:t>
            </a:r>
            <a:r>
              <a:rPr lang="en-US" sz="2800" dirty="0">
                <a:solidFill>
                  <a:srgbClr val="009999"/>
                </a:solidFill>
                <a:latin typeface="Atkinson Hyperlegible Bold"/>
                <a:sym typeface="Atkinson Hyperlegible Bold"/>
              </a:rPr>
              <a:t> </a:t>
            </a:r>
            <a:r>
              <a:rPr lang="en-US" sz="2800" dirty="0" err="1">
                <a:solidFill>
                  <a:srgbClr val="009999"/>
                </a:solidFill>
                <a:latin typeface="Atkinson Hyperlegible Bold"/>
                <a:sym typeface="Atkinson Hyperlegible Bold"/>
              </a:rPr>
              <a:t>testés</a:t>
            </a:r>
            <a:endParaRPr lang="en-US" sz="2800" dirty="0">
              <a:solidFill>
                <a:srgbClr val="009999"/>
              </a:solidFill>
              <a:latin typeface="Atkinson Hyperlegible Bold"/>
            </a:endParaRPr>
          </a:p>
        </p:txBody>
      </p:sp>
      <p:sp>
        <p:nvSpPr>
          <p:cNvPr id="3" name="TextBox 2">
            <a:extLst>
              <a:ext uri="{FF2B5EF4-FFF2-40B4-BE49-F238E27FC236}">
                <a16:creationId xmlns:a16="http://schemas.microsoft.com/office/drawing/2014/main" id="{493A149C-B521-4BE8-2CED-B3B0A92764D5}"/>
              </a:ext>
            </a:extLst>
          </p:cNvPr>
          <p:cNvSpPr txBox="1"/>
          <p:nvPr/>
        </p:nvSpPr>
        <p:spPr>
          <a:xfrm>
            <a:off x="881328" y="4227395"/>
            <a:ext cx="16949473"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Les patients suspects de choléra sont </a:t>
            </a:r>
            <a:r>
              <a:rPr lang="en-US" sz="2800" dirty="0">
                <a:solidFill>
                  <a:srgbClr val="009999"/>
                </a:solidFill>
                <a:latin typeface="Atkinson Hyperlegible Bold"/>
                <a:sym typeface="Atkinson Hyperlegible Bold"/>
              </a:rPr>
              <a:t>tous les patients atteints de DAA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(ou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décédés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de DAA)</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4" name="Slide Number Placeholder 13">
            <a:extLst>
              <a:ext uri="{FF2B5EF4-FFF2-40B4-BE49-F238E27FC236}">
                <a16:creationId xmlns:a16="http://schemas.microsoft.com/office/drawing/2014/main" id="{E678FF22-5865-8A68-3095-5E3207B97917}"/>
              </a:ext>
            </a:extLst>
          </p:cNvPr>
          <p:cNvSpPr>
            <a:spLocks noGrp="1"/>
          </p:cNvSpPr>
          <p:nvPr>
            <p:ph type="sldNum" sz="quarter" idx="12"/>
          </p:nvPr>
        </p:nvSpPr>
        <p:spPr>
          <a:xfrm>
            <a:off x="15331634" y="9479048"/>
            <a:ext cx="2133600" cy="365125"/>
          </a:xfrm>
        </p:spPr>
        <p:txBody>
          <a:bodyPr/>
          <a:lstStyle/>
          <a:p>
            <a:fld id="{B6F15528-21DE-4FAA-801E-634DDDAF4B2B}" type="slidenum">
              <a:rPr lang="en-US" sz="1800" smtClean="0"/>
              <a:pPr/>
              <a:t>15</a:t>
            </a:fld>
            <a:endParaRPr lang="en-US" sz="1800" dirty="0"/>
          </a:p>
        </p:txBody>
      </p:sp>
    </p:spTree>
    <p:extLst>
      <p:ext uri="{BB962C8B-B14F-4D97-AF65-F5344CB8AC3E}">
        <p14:creationId xmlns:p14="http://schemas.microsoft.com/office/powerpoint/2010/main" val="195862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A2D3CE-6F32-4E21-232A-7EAF51E3BDC0}"/>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A19920BC-267D-9507-AB1A-B217B58CD646}"/>
              </a:ext>
            </a:extLst>
          </p:cNvPr>
          <p:cNvSpPr>
            <a:spLocks noGrp="1"/>
          </p:cNvSpPr>
          <p:nvPr>
            <p:ph type="sldNum" sz="quarter" idx="12"/>
          </p:nvPr>
        </p:nvSpPr>
        <p:spPr/>
        <p:txBody>
          <a:bodyPr/>
          <a:lstStyle/>
          <a:p>
            <a:fld id="{64BE81A3-ADE1-4B8A-B1A6-4A8F0AD1777A}" type="slidenum">
              <a:rPr lang="en-GB" smtClean="0"/>
              <a:t>16</a:t>
            </a:fld>
            <a:endParaRPr lang="en-GB"/>
          </a:p>
        </p:txBody>
      </p:sp>
    </p:spTree>
    <p:extLst>
      <p:ext uri="{BB962C8B-B14F-4D97-AF65-F5344CB8AC3E}">
        <p14:creationId xmlns:p14="http://schemas.microsoft.com/office/powerpoint/2010/main" val="425753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2213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715000" y="3453118"/>
            <a:ext cx="11303000" cy="3482877"/>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la surveillance des clusters de choléra, un patient suspect de choléra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est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tout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patient :</a:t>
            </a:r>
          </a:p>
          <a:p>
            <a:pPr marL="1428750" lvl="2" indent="-514350">
              <a:lnSpc>
                <a:spcPct val="107000"/>
              </a:lnSpc>
              <a:spcAft>
                <a:spcPts val="1200"/>
              </a:spcAft>
              <a:buFont typeface="+mj-lt"/>
              <a:buAutoNum type="alphaLcParenR"/>
              <a:defRPr/>
            </a:pP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Âgé ≥ 2 ans avec diarrhée aqueuse aiguë</a:t>
            </a:r>
          </a:p>
          <a:p>
            <a:pPr marL="1428750" lvl="2" indent="-514350">
              <a:lnSpc>
                <a:spcPct val="107000"/>
              </a:lnSpc>
              <a:spcAft>
                <a:spcPts val="1200"/>
              </a:spcAft>
              <a:buFont typeface="+mj-lt"/>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Avec </a:t>
            </a:r>
            <a:r>
              <a:rPr lang="en-US" sz="26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diarrhée</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aqueuse </a:t>
            </a: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aiguë</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déshydratation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sévère</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Âgé</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 2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ans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avec </a:t>
            </a: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diarrhée aqueuse aiguë et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déshydratation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sévère</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1428750" lvl="2" indent="-514350">
              <a:lnSpc>
                <a:spcPct val="107000"/>
              </a:lnSpc>
              <a:spcAft>
                <a:spcPts val="1200"/>
              </a:spcAft>
              <a:buFont typeface="+mj-lt"/>
              <a:buAutoNum type="alphaLcParenR"/>
              <a:defRPr/>
            </a:pP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Avec </a:t>
            </a: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diarrhée aqueuse aiguë</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2" name="Slide Number Placeholder 1">
            <a:extLst>
              <a:ext uri="{FF2B5EF4-FFF2-40B4-BE49-F238E27FC236}">
                <a16:creationId xmlns:a16="http://schemas.microsoft.com/office/drawing/2014/main" id="{1E7D5D80-135F-DEBC-B9FE-5425D7B8D966}"/>
              </a:ext>
            </a:extLst>
          </p:cNvPr>
          <p:cNvSpPr>
            <a:spLocks noGrp="1"/>
          </p:cNvSpPr>
          <p:nvPr>
            <p:ph type="sldNum" sz="quarter" idx="12"/>
          </p:nvPr>
        </p:nvSpPr>
        <p:spPr/>
        <p:txBody>
          <a:bodyPr/>
          <a:lstStyle/>
          <a:p>
            <a:fld id="{64BE81A3-ADE1-4B8A-B1A6-4A8F0AD1777A}" type="slidenum">
              <a:rPr lang="en-GB" smtClean="0"/>
              <a:t>17</a:t>
            </a:fld>
            <a:endParaRPr lang="en-GB"/>
          </a:p>
        </p:txBody>
      </p:sp>
    </p:spTree>
    <p:extLst>
      <p:ext uri="{BB962C8B-B14F-4D97-AF65-F5344CB8AC3E}">
        <p14:creationId xmlns:p14="http://schemas.microsoft.com/office/powerpoint/2010/main" val="119755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1050587"/>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74273" y="31036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2" name="TextBox 1">
            <a:extLst>
              <a:ext uri="{FF2B5EF4-FFF2-40B4-BE49-F238E27FC236}">
                <a16:creationId xmlns:a16="http://schemas.microsoft.com/office/drawing/2014/main" id="{92E5EBA3-4C15-838B-9EA0-7C7CDCC0905B}"/>
              </a:ext>
            </a:extLst>
          </p:cNvPr>
          <p:cNvSpPr txBox="1"/>
          <p:nvPr/>
        </p:nvSpPr>
        <p:spPr>
          <a:xfrm>
            <a:off x="5429250" y="3924300"/>
            <a:ext cx="11303000" cy="3482877"/>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la surveillance des clusters de choléra, un patient suspect de choléra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est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tout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patient :</a:t>
            </a:r>
          </a:p>
          <a:p>
            <a:pPr marL="1428750" lvl="2" indent="-514350">
              <a:lnSpc>
                <a:spcPct val="107000"/>
              </a:lnSpc>
              <a:spcAft>
                <a:spcPts val="1200"/>
              </a:spcAft>
              <a:buFont typeface="+mj-lt"/>
              <a:buAutoNum type="alphaLcParenR"/>
              <a:defRPr/>
            </a:pPr>
            <a:r>
              <a:rPr lang="fr-FR" sz="2600" kern="100" dirty="0">
                <a:solidFill>
                  <a:prstClr val="white">
                    <a:lumMod val="65000"/>
                  </a:prstClr>
                </a:solidFill>
                <a:latin typeface="Atkinson Hyperlegible" panose="020B0604020202020204" charset="0"/>
                <a:cs typeface="Arial" panose="020B0604020202020204" pitchFamily="34" charset="0"/>
              </a:rPr>
              <a:t>Âgé ≥ 2 ans avec diarrhée aqueuse aiguë</a:t>
            </a:r>
          </a:p>
          <a:p>
            <a:pPr marL="1428750" lvl="2" indent="-514350">
              <a:lnSpc>
                <a:spcPct val="107000"/>
              </a:lnSpc>
              <a:spcAft>
                <a:spcPts val="1200"/>
              </a:spcAft>
              <a:buFont typeface="+mj-lt"/>
              <a:buAutoNum type="alphaLcParenR"/>
              <a:defRPr/>
            </a:pPr>
            <a:r>
              <a:rPr lang="en-US" sz="2600" kern="100" dirty="0">
                <a:solidFill>
                  <a:prstClr val="white">
                    <a:lumMod val="65000"/>
                  </a:prstClr>
                </a:solidFill>
                <a:latin typeface="Atkinson Hyperlegible" panose="020B0604020202020204" charset="0"/>
                <a:cs typeface="Arial" panose="020B0604020202020204" pitchFamily="34" charset="0"/>
              </a:rPr>
              <a:t>Avec </a:t>
            </a:r>
            <a:r>
              <a:rPr lang="en-US" sz="2600" kern="100" dirty="0" err="1">
                <a:solidFill>
                  <a:prstClr val="white">
                    <a:lumMod val="65000"/>
                  </a:prstClr>
                </a:solidFill>
                <a:latin typeface="Atkinson Hyperlegible" panose="020B0604020202020204" charset="0"/>
                <a:cs typeface="Arial" panose="020B0604020202020204" pitchFamily="34" charset="0"/>
              </a:rPr>
              <a:t>diarrhée</a:t>
            </a:r>
            <a:r>
              <a:rPr lang="en-US" sz="2600" kern="100" dirty="0">
                <a:solidFill>
                  <a:prstClr val="white">
                    <a:lumMod val="65000"/>
                  </a:prstClr>
                </a:solidFill>
                <a:latin typeface="Atkinson Hyperlegible" panose="020B0604020202020204" charset="0"/>
                <a:cs typeface="Arial" panose="020B0604020202020204" pitchFamily="34" charset="0"/>
              </a:rPr>
              <a:t> aqueuse </a:t>
            </a:r>
            <a:r>
              <a:rPr lang="fr-FR" sz="2600" kern="100" dirty="0">
                <a:solidFill>
                  <a:prstClr val="white">
                    <a:lumMod val="65000"/>
                  </a:prstClr>
                </a:solidFill>
                <a:latin typeface="Atkinson Hyperlegible" panose="020B0604020202020204" charset="0"/>
                <a:cs typeface="Arial" panose="020B0604020202020204" pitchFamily="34" charset="0"/>
              </a:rPr>
              <a:t>aiguë</a:t>
            </a:r>
            <a:r>
              <a:rPr lang="en-US" sz="2600" kern="100" dirty="0">
                <a:solidFill>
                  <a:prstClr val="white">
                    <a:lumMod val="65000"/>
                  </a:prstClr>
                </a:solidFill>
                <a:latin typeface="Atkinson Hyperlegible" panose="020B0604020202020204" charset="0"/>
                <a:cs typeface="Arial" panose="020B0604020202020204" pitchFamily="34" charset="0"/>
              </a:rPr>
              <a:t> et </a:t>
            </a:r>
            <a:r>
              <a:rPr lang="en-US" sz="2600" kern="100" dirty="0" err="1">
                <a:solidFill>
                  <a:prstClr val="white">
                    <a:lumMod val="65000"/>
                  </a:prstClr>
                </a:solidFill>
                <a:latin typeface="Atkinson Hyperlegible" panose="020B0604020202020204" charset="0"/>
                <a:cs typeface="Arial" panose="020B0604020202020204" pitchFamily="34" charset="0"/>
              </a:rPr>
              <a:t>déshydratation</a:t>
            </a:r>
            <a:r>
              <a:rPr lang="en-US" sz="2600" kern="100" dirty="0">
                <a:solidFill>
                  <a:prstClr val="white">
                    <a:lumMod val="65000"/>
                  </a:prstClr>
                </a:solidFill>
                <a:latin typeface="Atkinson Hyperlegible" panose="020B0604020202020204" charset="0"/>
                <a:cs typeface="Arial" panose="020B0604020202020204" pitchFamily="34" charset="0"/>
              </a:rPr>
              <a:t> </a:t>
            </a:r>
            <a:r>
              <a:rPr lang="en-US" sz="2600" kern="100" dirty="0" err="1">
                <a:solidFill>
                  <a:prstClr val="white">
                    <a:lumMod val="65000"/>
                  </a:prstClr>
                </a:solidFill>
                <a:latin typeface="Atkinson Hyperlegible" panose="020B0604020202020204" charset="0"/>
                <a:cs typeface="Arial" panose="020B0604020202020204" pitchFamily="34" charset="0"/>
              </a:rPr>
              <a:t>sévère</a:t>
            </a:r>
            <a:endParaRPr lang="en-US" sz="2600" kern="100" dirty="0">
              <a:solidFill>
                <a:prstClr val="white">
                  <a:lumMod val="65000"/>
                </a:prstClr>
              </a:solidFill>
              <a:latin typeface="Atkinson Hyperlegible" panose="020B0604020202020204" charset="0"/>
              <a:cs typeface="Arial" panose="020B0604020202020204" pitchFamily="34" charset="0"/>
            </a:endParaRPr>
          </a:p>
          <a:p>
            <a:pPr marL="1428750" lvl="2" indent="-514350">
              <a:lnSpc>
                <a:spcPct val="107000"/>
              </a:lnSpc>
              <a:spcAft>
                <a:spcPts val="1200"/>
              </a:spcAft>
              <a:buFont typeface="+mj-lt"/>
              <a:buAutoNum type="alphaLcParenR"/>
              <a:defRPr/>
            </a:pPr>
            <a:r>
              <a:rPr lang="en-US" sz="2600" kern="100" dirty="0" err="1">
                <a:solidFill>
                  <a:prstClr val="white">
                    <a:lumMod val="65000"/>
                  </a:prstClr>
                </a:solidFill>
                <a:latin typeface="Atkinson Hyperlegible" panose="020B0604020202020204" charset="0"/>
                <a:cs typeface="Arial" panose="020B0604020202020204" pitchFamily="34" charset="0"/>
              </a:rPr>
              <a:t>Âgé</a:t>
            </a:r>
            <a:r>
              <a:rPr lang="en-US" sz="2600" kern="100" dirty="0">
                <a:solidFill>
                  <a:prstClr val="white">
                    <a:lumMod val="65000"/>
                  </a:prstClr>
                </a:solidFill>
                <a:latin typeface="Atkinson Hyperlegible" panose="020B0604020202020204" charset="0"/>
                <a:cs typeface="Arial" panose="020B0604020202020204" pitchFamily="34" charset="0"/>
              </a:rPr>
              <a:t> ≥ 2 </a:t>
            </a:r>
            <a:r>
              <a:rPr lang="en-US" sz="2600" kern="100" dirty="0" err="1">
                <a:solidFill>
                  <a:prstClr val="white">
                    <a:lumMod val="65000"/>
                  </a:prstClr>
                </a:solidFill>
                <a:latin typeface="Atkinson Hyperlegible" panose="020B0604020202020204" charset="0"/>
                <a:cs typeface="Arial" panose="020B0604020202020204" pitchFamily="34" charset="0"/>
              </a:rPr>
              <a:t>ans</a:t>
            </a:r>
            <a:r>
              <a:rPr lang="en-US" sz="2600" kern="100" dirty="0">
                <a:solidFill>
                  <a:prstClr val="white">
                    <a:lumMod val="65000"/>
                  </a:prstClr>
                </a:solidFill>
                <a:latin typeface="Atkinson Hyperlegible" panose="020B0604020202020204" charset="0"/>
                <a:cs typeface="Arial" panose="020B0604020202020204" pitchFamily="34" charset="0"/>
              </a:rPr>
              <a:t> avec </a:t>
            </a:r>
            <a:r>
              <a:rPr lang="fr-FR" sz="2600" kern="100" dirty="0">
                <a:solidFill>
                  <a:prstClr val="white">
                    <a:lumMod val="65000"/>
                  </a:prstClr>
                </a:solidFill>
                <a:latin typeface="Atkinson Hyperlegible" panose="020B0604020202020204" charset="0"/>
                <a:cs typeface="Arial" panose="020B0604020202020204" pitchFamily="34" charset="0"/>
              </a:rPr>
              <a:t>diarrhée aqueuse aiguë et </a:t>
            </a:r>
            <a:r>
              <a:rPr lang="en-US" sz="2600" kern="100" dirty="0" err="1">
                <a:solidFill>
                  <a:prstClr val="white">
                    <a:lumMod val="65000"/>
                  </a:prstClr>
                </a:solidFill>
                <a:latin typeface="Atkinson Hyperlegible" panose="020B0604020202020204" charset="0"/>
                <a:cs typeface="Arial" panose="020B0604020202020204" pitchFamily="34" charset="0"/>
              </a:rPr>
              <a:t>déshydratation</a:t>
            </a:r>
            <a:r>
              <a:rPr lang="en-US" sz="2600" kern="100" dirty="0">
                <a:solidFill>
                  <a:prstClr val="white">
                    <a:lumMod val="65000"/>
                  </a:prstClr>
                </a:solidFill>
                <a:latin typeface="Atkinson Hyperlegible" panose="020B0604020202020204" charset="0"/>
                <a:cs typeface="Arial" panose="020B0604020202020204" pitchFamily="34" charset="0"/>
              </a:rPr>
              <a:t> </a:t>
            </a:r>
            <a:r>
              <a:rPr lang="en-US" sz="2600" kern="100" dirty="0" err="1">
                <a:solidFill>
                  <a:prstClr val="white">
                    <a:lumMod val="65000"/>
                  </a:prstClr>
                </a:solidFill>
                <a:latin typeface="Atkinson Hyperlegible" panose="020B0604020202020204" charset="0"/>
                <a:cs typeface="Arial" panose="020B0604020202020204" pitchFamily="34" charset="0"/>
              </a:rPr>
              <a:t>sévère</a:t>
            </a:r>
            <a:endParaRPr lang="en-US" sz="2600" kern="100" dirty="0">
              <a:solidFill>
                <a:prstClr val="white">
                  <a:lumMod val="65000"/>
                </a:prstClr>
              </a:solidFill>
              <a:latin typeface="Atkinson Hyperlegible" panose="020B0604020202020204" charset="0"/>
              <a:cs typeface="Arial" panose="020B0604020202020204" pitchFamily="34" charset="0"/>
            </a:endParaRPr>
          </a:p>
          <a:p>
            <a:pPr marL="1428750" lvl="2" indent="-514350">
              <a:lnSpc>
                <a:spcPct val="107000"/>
              </a:lnSpc>
              <a:spcAft>
                <a:spcPts val="1200"/>
              </a:spcAft>
              <a:buFont typeface="+mj-lt"/>
              <a:buAutoNum type="alphaLcParenR"/>
              <a:defRPr/>
            </a:pPr>
            <a:r>
              <a:rPr lang="en-GB" sz="2600" kern="100" dirty="0">
                <a:solidFill>
                  <a:srgbClr val="009999"/>
                </a:solidFill>
                <a:latin typeface="Atkinson Hyperlegible Bold" panose="020B0604020202020204" charset="0"/>
                <a:cs typeface="Arial" panose="020B0604020202020204" pitchFamily="34" charset="0"/>
              </a:rPr>
              <a:t>Avec </a:t>
            </a:r>
            <a:r>
              <a:rPr lang="fr-FR" sz="2600" kern="100" dirty="0">
                <a:solidFill>
                  <a:srgbClr val="009999"/>
                </a:solidFill>
                <a:latin typeface="Atkinson Hyperlegible Bold" panose="020B0604020202020204" charset="0"/>
                <a:cs typeface="Arial" panose="020B0604020202020204" pitchFamily="34" charset="0"/>
              </a:rPr>
              <a:t>diarrhée aqueuse aiguë</a:t>
            </a:r>
          </a:p>
        </p:txBody>
      </p:sp>
      <p:sp>
        <p:nvSpPr>
          <p:cNvPr id="4" name="Slide Number Placeholder 3">
            <a:extLst>
              <a:ext uri="{FF2B5EF4-FFF2-40B4-BE49-F238E27FC236}">
                <a16:creationId xmlns:a16="http://schemas.microsoft.com/office/drawing/2014/main" id="{F9156D2F-4D2C-58A1-50DE-7CDF0834B586}"/>
              </a:ext>
            </a:extLst>
          </p:cNvPr>
          <p:cNvSpPr>
            <a:spLocks noGrp="1"/>
          </p:cNvSpPr>
          <p:nvPr>
            <p:ph type="sldNum" sz="quarter" idx="12"/>
          </p:nvPr>
        </p:nvSpPr>
        <p:spPr/>
        <p:txBody>
          <a:bodyPr/>
          <a:lstStyle/>
          <a:p>
            <a:fld id="{64BE81A3-ADE1-4B8A-B1A6-4A8F0AD1777A}" type="slidenum">
              <a:rPr lang="en-GB" smtClean="0"/>
              <a:t>18</a:t>
            </a:fld>
            <a:endParaRPr lang="en-GB"/>
          </a:p>
        </p:txBody>
      </p:sp>
    </p:spTree>
    <p:extLst>
      <p:ext uri="{BB962C8B-B14F-4D97-AF65-F5344CB8AC3E}">
        <p14:creationId xmlns:p14="http://schemas.microsoft.com/office/powerpoint/2010/main" val="2157614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875506" y="3480420"/>
            <a:ext cx="11802894" cy="349954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tracer les clusters de choléra :</a:t>
            </a:r>
          </a:p>
          <a:p>
            <a:pPr lvl="1">
              <a:spcAft>
                <a:spcPts val="2400"/>
              </a:spcAft>
              <a:defRPr/>
            </a:pPr>
            <a:r>
              <a:rPr lang="fr-FR" sz="2800" kern="100" dirty="0">
                <a:solidFill>
                  <a:srgbClr val="009999"/>
                </a:solidFill>
                <a:latin typeface="Congenial" panose="02000503040000020004" pitchFamily="2" charset="0"/>
                <a:cs typeface="Arial" panose="020B0604020202020204" pitchFamily="34" charset="0"/>
              </a:rPr>
              <a:t>(Plusieurs réponses possibles)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Tout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notifié</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quotidiennement</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Tout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é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ée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quotidiennement</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ée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2943225"/>
            <a:ext cx="4610100" cy="4524375"/>
          </a:xfrm>
          <a:prstGeom prst="rect">
            <a:avLst/>
          </a:prstGeom>
        </p:spPr>
      </p:pic>
      <p:sp>
        <p:nvSpPr>
          <p:cNvPr id="3" name="Slide Number Placeholder 2">
            <a:extLst>
              <a:ext uri="{FF2B5EF4-FFF2-40B4-BE49-F238E27FC236}">
                <a16:creationId xmlns:a16="http://schemas.microsoft.com/office/drawing/2014/main" id="{91801E6D-9942-D46F-1337-144CD9CDEC2F}"/>
              </a:ext>
            </a:extLst>
          </p:cNvPr>
          <p:cNvSpPr>
            <a:spLocks noGrp="1"/>
          </p:cNvSpPr>
          <p:nvPr>
            <p:ph type="sldNum" sz="quarter" idx="12"/>
          </p:nvPr>
        </p:nvSpPr>
        <p:spPr/>
        <p:txBody>
          <a:bodyPr/>
          <a:lstStyle/>
          <a:p>
            <a:fld id="{64BE81A3-ADE1-4B8A-B1A6-4A8F0AD1777A}" type="slidenum">
              <a:rPr lang="en-GB" smtClean="0"/>
              <a:t>19</a:t>
            </a:fld>
            <a:endParaRPr lang="en-GB"/>
          </a:p>
        </p:txBody>
      </p:sp>
    </p:spTree>
    <p:extLst>
      <p:ext uri="{BB962C8B-B14F-4D97-AF65-F5344CB8AC3E}">
        <p14:creationId xmlns:p14="http://schemas.microsoft.com/office/powerpoint/2010/main" val="116314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AD4449-2A30-83D9-E1DA-8075C9AE506F}"/>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373981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43296"/>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AFF2A872-3D52-5A60-BE94-04A89B3A8A59}"/>
              </a:ext>
            </a:extLst>
          </p:cNvPr>
          <p:cNvSpPr txBox="1"/>
          <p:nvPr/>
        </p:nvSpPr>
        <p:spPr>
          <a:xfrm>
            <a:off x="5276850" y="3543300"/>
            <a:ext cx="11802894" cy="318901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tracer les clusters de choléra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009999"/>
                </a:solidFill>
                <a:latin typeface="Atkinson Hyperlegible Bold" panose="020B0604020202020204" charset="0"/>
                <a:cs typeface="Arial" panose="020B0604020202020204" pitchFamily="34" charset="0"/>
              </a:rPr>
              <a:t>Tout patient suspect de choléra </a:t>
            </a:r>
            <a:r>
              <a:rPr lang="en-US" sz="2600" kern="100" dirty="0" err="1">
                <a:solidFill>
                  <a:srgbClr val="009999"/>
                </a:solidFill>
                <a:latin typeface="Atkinson Hyperlegible Bold" panose="020B0604020202020204" charset="0"/>
                <a:cs typeface="Arial" panose="020B0604020202020204" pitchFamily="34" charset="0"/>
              </a:rPr>
              <a:t>est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notifié</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quotidiennement</a:t>
            </a:r>
            <a:endParaRPr lang="en-US" sz="2600" kern="100" dirty="0">
              <a:solidFill>
                <a:srgbClr val="009999"/>
              </a:solidFill>
              <a:latin typeface="Atkinson Hyperlegible Bold" panose="020B060402020202020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Tout patient suspect de choléra </a:t>
            </a:r>
            <a:r>
              <a:rPr lang="en-US" sz="2600" kern="100" dirty="0" err="1">
                <a:solidFill>
                  <a:prstClr val="white">
                    <a:lumMod val="65000"/>
                  </a:prstClr>
                </a:solidFill>
                <a:latin typeface="Atkinson Hyperlegible" panose="020B0604020202020204" charset="0"/>
                <a:cs typeface="Arial" panose="020B0604020202020204" pitchFamily="34" charset="0"/>
              </a:rPr>
              <a:t>est</a:t>
            </a:r>
            <a:r>
              <a:rPr lang="en-US" sz="2600" kern="100" dirty="0">
                <a:solidFill>
                  <a:prstClr val="white">
                    <a:lumMod val="65000"/>
                  </a:prstClr>
                </a:solidFill>
                <a:latin typeface="Atkinson Hyperlegible" panose="020B0604020202020204" charset="0"/>
                <a:cs typeface="Arial" panose="020B0604020202020204" pitchFamily="34" charset="0"/>
              </a:rPr>
              <a:t> </a:t>
            </a:r>
            <a:r>
              <a:rPr lang="en-US" sz="2600" kern="100" dirty="0" err="1">
                <a:solidFill>
                  <a:prstClr val="white">
                    <a:lumMod val="65000"/>
                  </a:prstClr>
                </a:solidFill>
                <a:latin typeface="Atkinson Hyperlegible" panose="020B0604020202020204" charset="0"/>
                <a:cs typeface="Arial" panose="020B0604020202020204" pitchFamily="34" charset="0"/>
              </a:rPr>
              <a:t>notifié</a:t>
            </a:r>
            <a:r>
              <a:rPr lang="en-US" sz="2600" kern="100" dirty="0">
                <a:solidFill>
                  <a:prstClr val="white">
                    <a:lumMod val="65000"/>
                  </a:prstClr>
                </a:solidFill>
                <a:latin typeface="Atkinson Hyperlegible" panose="020B0604020202020204" charset="0"/>
                <a:cs typeface="Arial" panose="020B0604020202020204" pitchFamily="34" charset="0"/>
              </a:rPr>
              <a:t> </a:t>
            </a:r>
            <a:r>
              <a:rPr lang="en-US" sz="2600" kern="100" dirty="0" err="1">
                <a:solidFill>
                  <a:prstClr val="white">
                    <a:lumMod val="65000"/>
                  </a:prstClr>
                </a:solidFill>
                <a:latin typeface="Atkinson Hyperlegible" panose="020B0604020202020204" charset="0"/>
                <a:cs typeface="Arial" panose="020B0604020202020204" pitchFamily="34" charset="0"/>
              </a:rPr>
              <a:t>chaque</a:t>
            </a:r>
            <a:r>
              <a:rPr lang="en-US" sz="2600" kern="100" dirty="0">
                <a:solidFill>
                  <a:prstClr val="white">
                    <a:lumMod val="65000"/>
                  </a:prstClr>
                </a:solidFill>
                <a:latin typeface="Atkinson Hyperlegible" panose="020B060402020202020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err="1">
                <a:solidFill>
                  <a:prstClr val="white">
                    <a:lumMod val="65000"/>
                  </a:prstClr>
                </a:solidFill>
                <a:latin typeface="Atkinson Hyperlegible" panose="020B0604020202020204" charset="0"/>
                <a:cs typeface="Arial" panose="020B0604020202020204" pitchFamily="34" charset="0"/>
              </a:rPr>
              <a:t>L'absence</a:t>
            </a:r>
            <a:r>
              <a:rPr lang="en-US" sz="2600" kern="100" dirty="0">
                <a:solidFill>
                  <a:prstClr val="white">
                    <a:lumMod val="65000"/>
                  </a:prstClr>
                </a:solidFill>
                <a:latin typeface="Atkinson Hyperlegible" panose="020B0604020202020204" charset="0"/>
                <a:cs typeface="Arial" panose="020B0604020202020204" pitchFamily="34" charset="0"/>
              </a:rPr>
              <a:t> de patient suspect de choléra </a:t>
            </a:r>
            <a:r>
              <a:rPr lang="en-US" sz="2600" kern="100" dirty="0" err="1">
                <a:solidFill>
                  <a:prstClr val="white">
                    <a:lumMod val="65000"/>
                  </a:prstClr>
                </a:solidFill>
                <a:latin typeface="Atkinson Hyperlegible" panose="020B0604020202020204" charset="0"/>
                <a:cs typeface="Arial" panose="020B0604020202020204" pitchFamily="34" charset="0"/>
              </a:rPr>
              <a:t>est</a:t>
            </a:r>
            <a:r>
              <a:rPr lang="en-US" sz="2600" kern="100" dirty="0">
                <a:solidFill>
                  <a:prstClr val="white">
                    <a:lumMod val="65000"/>
                  </a:prstClr>
                </a:solidFill>
                <a:latin typeface="Atkinson Hyperlegible" panose="020B0604020202020204" charset="0"/>
                <a:cs typeface="Arial" panose="020B0604020202020204" pitchFamily="34" charset="0"/>
              </a:rPr>
              <a:t> </a:t>
            </a:r>
            <a:r>
              <a:rPr lang="en-US" sz="2600" kern="100" dirty="0" err="1">
                <a:solidFill>
                  <a:prstClr val="white">
                    <a:lumMod val="65000"/>
                  </a:prstClr>
                </a:solidFill>
                <a:latin typeface="Atkinson Hyperlegible" panose="020B0604020202020204" charset="0"/>
                <a:cs typeface="Arial" panose="020B0604020202020204" pitchFamily="34" charset="0"/>
              </a:rPr>
              <a:t>notifiée</a:t>
            </a:r>
            <a:r>
              <a:rPr lang="en-US" sz="2600" kern="100" dirty="0">
                <a:solidFill>
                  <a:prstClr val="white">
                    <a:lumMod val="65000"/>
                  </a:prstClr>
                </a:solidFill>
                <a:latin typeface="Atkinson Hyperlegible" panose="020B0604020202020204" charset="0"/>
                <a:cs typeface="Arial" panose="020B0604020202020204" pitchFamily="34" charset="0"/>
              </a:rPr>
              <a:t> </a:t>
            </a:r>
            <a:r>
              <a:rPr lang="en-US" sz="2600" kern="100" dirty="0" err="1">
                <a:solidFill>
                  <a:prstClr val="white">
                    <a:lumMod val="65000"/>
                  </a:prstClr>
                </a:solidFill>
                <a:latin typeface="Atkinson Hyperlegible" panose="020B0604020202020204" charset="0"/>
                <a:cs typeface="Arial" panose="020B0604020202020204" pitchFamily="34" charset="0"/>
              </a:rPr>
              <a:t>quotidiennement</a:t>
            </a:r>
            <a:endParaRPr lang="en-US" sz="2600" kern="100" dirty="0">
              <a:solidFill>
                <a:prstClr val="white">
                  <a:lumMod val="65000"/>
                </a:prstClr>
              </a:solidFill>
              <a:latin typeface="Atkinson Hyperlegible" panose="020B060402020202020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err="1">
                <a:solidFill>
                  <a:srgbClr val="009999"/>
                </a:solidFill>
                <a:latin typeface="Atkinson Hyperlegible Bold" panose="020B0604020202020204" charset="0"/>
                <a:cs typeface="Arial" panose="020B0604020202020204" pitchFamily="34" charset="0"/>
              </a:rPr>
              <a:t>L'absence</a:t>
            </a:r>
            <a:r>
              <a:rPr lang="en-US" sz="2600" kern="100" dirty="0">
                <a:solidFill>
                  <a:srgbClr val="009999"/>
                </a:solidFill>
                <a:latin typeface="Atkinson Hyperlegible Bold" panose="020B0604020202020204" charset="0"/>
                <a:cs typeface="Arial" panose="020B0604020202020204" pitchFamily="34" charset="0"/>
              </a:rPr>
              <a:t> de patient suspect de choléra </a:t>
            </a:r>
            <a:r>
              <a:rPr lang="en-US" sz="2600" kern="100" dirty="0" err="1">
                <a:solidFill>
                  <a:srgbClr val="009999"/>
                </a:solidFill>
                <a:latin typeface="Atkinson Hyperlegible Bold" panose="020B0604020202020204" charset="0"/>
                <a:cs typeface="Arial" panose="020B0604020202020204" pitchFamily="34" charset="0"/>
              </a:rPr>
              <a:t>est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notifiée</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chaque</a:t>
            </a:r>
            <a:r>
              <a:rPr lang="en-US" sz="2600" kern="100" dirty="0">
                <a:solidFill>
                  <a:srgbClr val="009999"/>
                </a:solidFill>
                <a:latin typeface="Atkinson Hyperlegible Bold" panose="020B0604020202020204" charset="0"/>
                <a:cs typeface="Arial" panose="020B0604020202020204" pitchFamily="34" charset="0"/>
              </a:rPr>
              <a:t> semaine</a:t>
            </a:r>
          </a:p>
        </p:txBody>
      </p:sp>
      <p:sp>
        <p:nvSpPr>
          <p:cNvPr id="4" name="Slide Number Placeholder 3">
            <a:extLst>
              <a:ext uri="{FF2B5EF4-FFF2-40B4-BE49-F238E27FC236}">
                <a16:creationId xmlns:a16="http://schemas.microsoft.com/office/drawing/2014/main" id="{6D711887-A0A9-4C29-1B79-E715D9287EED}"/>
              </a:ext>
            </a:extLst>
          </p:cNvPr>
          <p:cNvSpPr>
            <a:spLocks noGrp="1"/>
          </p:cNvSpPr>
          <p:nvPr>
            <p:ph type="sldNum" sz="quarter" idx="12"/>
          </p:nvPr>
        </p:nvSpPr>
        <p:spPr/>
        <p:txBody>
          <a:bodyPr/>
          <a:lstStyle/>
          <a:p>
            <a:fld id="{64BE81A3-ADE1-4B8A-B1A6-4A8F0AD1777A}" type="slidenum">
              <a:rPr lang="en-GB" smtClean="0"/>
              <a:t>20</a:t>
            </a:fld>
            <a:endParaRPr lang="en-GB"/>
          </a:p>
        </p:txBody>
      </p:sp>
    </p:spTree>
    <p:extLst>
      <p:ext uri="{BB962C8B-B14F-4D97-AF65-F5344CB8AC3E}">
        <p14:creationId xmlns:p14="http://schemas.microsoft.com/office/powerpoint/2010/main" val="4230200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8100" y="279425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257800" y="3736540"/>
            <a:ext cx="11811000" cy="231884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tracer les clusters de choléra, tout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patient avec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une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diarrhée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aqueuse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aiguë</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est</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testé</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pour le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choléra </a:t>
            </a:r>
            <a:endParaRPr kumimoji="0" lang="en-US" sz="2600" i="0" u="none" strike="noStrike" kern="1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Vrai</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Faux</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7C2F64-D7E4-0A50-07E6-CD6A439909A9}"/>
              </a:ext>
            </a:extLst>
          </p:cNvPr>
          <p:cNvSpPr>
            <a:spLocks noGrp="1"/>
          </p:cNvSpPr>
          <p:nvPr>
            <p:ph type="sldNum" sz="quarter" idx="12"/>
          </p:nvPr>
        </p:nvSpPr>
        <p:spPr/>
        <p:txBody>
          <a:bodyPr/>
          <a:lstStyle/>
          <a:p>
            <a:fld id="{64BE81A3-ADE1-4B8A-B1A6-4A8F0AD1777A}" type="slidenum">
              <a:rPr lang="en-GB" smtClean="0"/>
              <a:t>21</a:t>
            </a:fld>
            <a:endParaRPr lang="en-GB"/>
          </a:p>
        </p:txBody>
      </p:sp>
    </p:spTree>
    <p:extLst>
      <p:ext uri="{BB962C8B-B14F-4D97-AF65-F5344CB8AC3E}">
        <p14:creationId xmlns:p14="http://schemas.microsoft.com/office/powerpoint/2010/main" val="3750282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66700"/>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96045" y="3178342"/>
            <a:ext cx="5276850" cy="4562475"/>
          </a:xfrm>
          <a:prstGeom prst="rect">
            <a:avLst/>
          </a:prstGeom>
        </p:spPr>
      </p:pic>
      <p:sp>
        <p:nvSpPr>
          <p:cNvPr id="2" name="TextBox 1">
            <a:extLst>
              <a:ext uri="{FF2B5EF4-FFF2-40B4-BE49-F238E27FC236}">
                <a16:creationId xmlns:a16="http://schemas.microsoft.com/office/drawing/2014/main" id="{C464A821-0D26-4210-6A4C-CEC5C250F199}"/>
              </a:ext>
            </a:extLst>
          </p:cNvPr>
          <p:cNvSpPr txBox="1"/>
          <p:nvPr/>
        </p:nvSpPr>
        <p:spPr>
          <a:xfrm>
            <a:off x="4980805" y="4300159"/>
            <a:ext cx="11811000" cy="231884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tracer les clusters de choléra, tout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patient avec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une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diarrhée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aqueuse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aiguë</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est</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testé</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pour le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choléra </a:t>
            </a:r>
            <a:endParaRPr kumimoji="0" lang="en-US" sz="2600" i="0" u="none" strike="noStrike" kern="1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err="1">
                <a:solidFill>
                  <a:srgbClr val="009999"/>
                </a:solidFill>
                <a:latin typeface="Atkinson Hyperlegible Bold" panose="020B0604020202020204" charset="0"/>
                <a:cs typeface="Arial" panose="020B0604020202020204" pitchFamily="34" charset="0"/>
              </a:rPr>
              <a:t>Vrai</a:t>
            </a:r>
            <a:endParaRPr lang="en-US" sz="2600" kern="100" dirty="0">
              <a:solidFill>
                <a:srgbClr val="009999"/>
              </a:solidFill>
              <a:latin typeface="Atkinson Hyperlegible Bold" panose="020B0604020202020204" charset="0"/>
              <a:cs typeface="Arial" panose="020B0604020202020204" pitchFamily="34"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Faux</a:t>
            </a:r>
          </a:p>
        </p:txBody>
      </p:sp>
      <p:sp>
        <p:nvSpPr>
          <p:cNvPr id="4" name="Slide Number Placeholder 3">
            <a:extLst>
              <a:ext uri="{FF2B5EF4-FFF2-40B4-BE49-F238E27FC236}">
                <a16:creationId xmlns:a16="http://schemas.microsoft.com/office/drawing/2014/main" id="{5384BB6D-BC08-F718-A6B2-AB451F440246}"/>
              </a:ext>
            </a:extLst>
          </p:cNvPr>
          <p:cNvSpPr>
            <a:spLocks noGrp="1"/>
          </p:cNvSpPr>
          <p:nvPr>
            <p:ph type="sldNum" sz="quarter" idx="12"/>
          </p:nvPr>
        </p:nvSpPr>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B67C5FDD-D31A-1541-D0F3-87472856FC8F}"/>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1188720" y="2155235"/>
            <a:ext cx="16136754"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0" y="-1943100"/>
            <a:ext cx="9753598"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8432089" cy="602088"/>
          </a:xfrm>
          <a:prstGeom prst="rect">
            <a:avLst/>
          </a:prstGeom>
        </p:spPr>
        <p:txBody>
          <a:bodyPr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Préparez-vous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21" name="TextBox 20">
            <a:extLst>
              <a:ext uri="{FF2B5EF4-FFF2-40B4-BE49-F238E27FC236}">
                <a16:creationId xmlns:a16="http://schemas.microsoft.com/office/drawing/2014/main" id="{F0819B31-1A4C-E4E2-2809-5FC874398A98}"/>
              </a:ext>
            </a:extLst>
          </p:cNvPr>
          <p:cNvSpPr txBox="1"/>
          <p:nvPr/>
        </p:nvSpPr>
        <p:spPr>
          <a:xfrm>
            <a:off x="2152984" y="2903627"/>
            <a:ext cx="13982028" cy="523220"/>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Avant de suivre ce module, assurez-vous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d'avoir</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suivi</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"Principes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clés</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Picture 8" descr="A person holding a cloth&#10;&#10;Description automatically generated">
            <a:extLst>
              <a:ext uri="{FF2B5EF4-FFF2-40B4-BE49-F238E27FC236}">
                <a16:creationId xmlns:a16="http://schemas.microsoft.com/office/drawing/2014/main" id="{83EC866A-DC35-C14E-5F74-753D68FE4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648606"/>
            <a:ext cx="9220200" cy="5186362"/>
          </a:xfrm>
          <a:prstGeom prst="rect">
            <a:avLst/>
          </a:prstGeom>
        </p:spPr>
      </p:pic>
      <p:sp>
        <p:nvSpPr>
          <p:cNvPr id="7" name="Slide Number Placeholder 6">
            <a:extLst>
              <a:ext uri="{FF2B5EF4-FFF2-40B4-BE49-F238E27FC236}">
                <a16:creationId xmlns:a16="http://schemas.microsoft.com/office/drawing/2014/main" id="{08B04A77-F3BC-C822-473E-376DF69D93F7}"/>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8C1926-C9B4-BC85-EFB0-77D361025B75}"/>
              </a:ext>
            </a:extLst>
          </p:cNvPr>
          <p:cNvGrpSpPr/>
          <p:nvPr/>
        </p:nvGrpSpPr>
        <p:grpSpPr>
          <a:xfrm>
            <a:off x="1264660" y="3321154"/>
            <a:ext cx="15758680" cy="4673600"/>
            <a:chOff x="1400045" y="3302000"/>
            <a:chExt cx="15758680" cy="4673600"/>
          </a:xfrm>
        </p:grpSpPr>
        <p:sp>
          <p:nvSpPr>
            <p:cNvPr id="20" name="Rectangle 19">
              <a:extLst>
                <a:ext uri="{FF2B5EF4-FFF2-40B4-BE49-F238E27FC236}">
                  <a16:creationId xmlns:a16="http://schemas.microsoft.com/office/drawing/2014/main" id="{6BAB5282-636C-49C9-8906-400122A811EC}"/>
                </a:ext>
              </a:extLst>
            </p:cNvPr>
            <p:cNvSpPr/>
            <p:nvPr/>
          </p:nvSpPr>
          <p:spPr>
            <a:xfrm>
              <a:off x="2731509" y="3805022"/>
              <a:ext cx="12998465" cy="370586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400045" y="3302000"/>
              <a:ext cx="1443990" cy="46736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4735" y="3302000"/>
              <a:ext cx="1443990" cy="4673600"/>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124200" y="4519181"/>
            <a:ext cx="12885939" cy="2277547"/>
          </a:xfrm>
          <a:prstGeom prst="rect">
            <a:avLst/>
          </a:prstGeom>
          <a:noFill/>
        </p:spPr>
        <p:txBody>
          <a:bodyPr wrap="square" lIns="91440" tIns="45720" rIns="91440" bIns="45720" rtlCol="0" anchor="t">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Comment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mettre en œuvre la surveillance tracer les clusters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a:t>
            </a:r>
          </a:p>
          <a:p>
            <a:pPr marL="1371600" lvl="2" indent="-457200" defTabSz="1371600">
              <a:spcAft>
                <a:spcPts val="1200"/>
              </a:spcAft>
              <a:buClr>
                <a:srgbClr val="009999"/>
              </a:buClr>
              <a:buFont typeface="Arial" panose="020B0604020202020204" pitchFamily="34" charset="0"/>
              <a:buChar char="•"/>
              <a:defRPr/>
            </a:pPr>
            <a:r>
              <a:rPr lang="en-US" sz="2800" dirty="0">
                <a:solidFill>
                  <a:prstClr val="black">
                    <a:lumMod val="95000"/>
                    <a:lumOff val="5000"/>
                  </a:prstClr>
                </a:solidFill>
                <a:latin typeface="Atkinson Hyperlegible" panose="020B0604020202020204" charset="0"/>
              </a:rPr>
              <a:t>Comment identifier les </a:t>
            </a:r>
            <a:r>
              <a:rPr lang="en-US" sz="2800" b="1" dirty="0">
                <a:solidFill>
                  <a:srgbClr val="009999"/>
                </a:solidFill>
                <a:latin typeface="Atkinson Hyperlegible Bold" panose="020B0604020202020204" charset="0"/>
              </a:rPr>
              <a:t>patients suspects de choléra </a:t>
            </a:r>
          </a:p>
          <a:p>
            <a:pPr marL="1371600" lvl="2" indent="-457200" defTabSz="1371600">
              <a:spcAft>
                <a:spcPts val="12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rPr>
              <a:t>Quels patients suspects de choléra </a:t>
            </a:r>
            <a:r>
              <a:rPr lang="fr-FR" sz="2800" b="1" dirty="0">
                <a:solidFill>
                  <a:srgbClr val="009999"/>
                </a:solidFill>
                <a:latin typeface="Atkinson Hyperlegible Bold" panose="020B0604020202020204" charset="0"/>
              </a:rPr>
              <a:t>tester </a:t>
            </a:r>
            <a:endParaRPr lang="en-US" sz="2800" b="1" dirty="0">
              <a:solidFill>
                <a:srgbClr val="009999"/>
              </a:solidFill>
              <a:latin typeface="Atkinson Hyperlegible Bold" panose="020B0604020202020204" charset="0"/>
              <a:sym typeface="Atkinson Hyperlegible Bold"/>
            </a:endParaRPr>
          </a:p>
          <a:p>
            <a:pPr marL="1371600" lvl="2" indent="-457200" defTabSz="1371600">
              <a:spcAft>
                <a:spcPts val="12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rPr>
              <a:t>Quand </a:t>
            </a:r>
            <a:r>
              <a:rPr lang="fr-FR" sz="2800" b="1" dirty="0">
                <a:solidFill>
                  <a:srgbClr val="009999"/>
                </a:solidFill>
                <a:latin typeface="Atkinson Hyperlegible Bold" panose="020B0604020202020204" charset="0"/>
              </a:rPr>
              <a:t>notifier</a:t>
            </a:r>
            <a:r>
              <a:rPr lang="fr-FR" sz="2800" dirty="0">
                <a:solidFill>
                  <a:prstClr val="black">
                    <a:lumMod val="95000"/>
                    <a:lumOff val="5000"/>
                  </a:prstClr>
                </a:solidFill>
                <a:latin typeface="Atkinson Hyperlegible" panose="020B0604020202020204" charset="0"/>
              </a:rPr>
              <a:t> les patients suspects de choléra</a:t>
            </a:r>
          </a:p>
        </p:txBody>
      </p:sp>
      <p:grpSp>
        <p:nvGrpSpPr>
          <p:cNvPr id="3" name="Group 4">
            <a:extLst>
              <a:ext uri="{FF2B5EF4-FFF2-40B4-BE49-F238E27FC236}">
                <a16:creationId xmlns:a16="http://schemas.microsoft.com/office/drawing/2014/main" id="{09B59C51-85B6-4967-AE10-D41CA6F880F9}"/>
              </a:ext>
            </a:extLst>
          </p:cNvPr>
          <p:cNvGrpSpPr/>
          <p:nvPr/>
        </p:nvGrpSpPr>
        <p:grpSpPr>
          <a:xfrm>
            <a:off x="-705853" y="-1432486"/>
            <a:ext cx="984985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9F2A783-AA92-C169-915B-DEDD6B9A47B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34AA3B3-E41F-1884-BBF0-0C064937702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4A4034B-0FC7-9205-3CB2-01411EE72F24}"/>
              </a:ext>
            </a:extLst>
          </p:cNvPr>
          <p:cNvSpPr txBox="1"/>
          <p:nvPr/>
        </p:nvSpPr>
        <p:spPr>
          <a:xfrm>
            <a:off x="838200" y="541766"/>
            <a:ext cx="1015345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9DFBCD30-5249-A079-7414-D7C4F7E74993}"/>
              </a:ext>
            </a:extLst>
          </p:cNvPr>
          <p:cNvSpPr>
            <a:spLocks noGrp="1"/>
          </p:cNvSpPr>
          <p:nvPr>
            <p:ph type="sldNum" sz="quarter" idx="7"/>
          </p:nvPr>
        </p:nvSpPr>
        <p:spPr/>
        <p:txBody>
          <a:bodyPr/>
          <a:lstStyle/>
          <a:p>
            <a:fld id="{B6F15528-21DE-4FAA-801E-634DDDAF4B2B}"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alking in a camp&#10;&#10;Description automatically generated">
            <a:extLst>
              <a:ext uri="{FF2B5EF4-FFF2-40B4-BE49-F238E27FC236}">
                <a16:creationId xmlns:a16="http://schemas.microsoft.com/office/drawing/2014/main" id="{FD04BC10-9269-8F19-3C48-5C0955E8B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18364200" cy="10287000"/>
          </a:xfrm>
          <a:prstGeom prst="rect">
            <a:avLst/>
          </a:prstGeom>
        </p:spPr>
      </p:pic>
      <p:sp>
        <p:nvSpPr>
          <p:cNvPr id="4" name="TextBox 3">
            <a:extLst>
              <a:ext uri="{FF2B5EF4-FFF2-40B4-BE49-F238E27FC236}">
                <a16:creationId xmlns:a16="http://schemas.microsoft.com/office/drawing/2014/main" id="{8C3319C4-0D91-4927-4DC7-B453DEE7043B}"/>
              </a:ext>
            </a:extLst>
          </p:cNvPr>
          <p:cNvSpPr txBox="1"/>
          <p:nvPr/>
        </p:nvSpPr>
        <p:spPr>
          <a:xfrm>
            <a:off x="14554200" y="9948446"/>
            <a:ext cx="37338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Photo adaptée de : OMS / Ali </a:t>
            </a:r>
            <a:r>
              <a:rPr lang="en-GB" sz="1600" dirty="0" err="1">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Ngethi</a:t>
            </a:r>
            <a:endParaRPr lang="en-US" sz="1600" dirty="0">
              <a:solidFill>
                <a:schemeClr val="tx1">
                  <a:lumMod val="65000"/>
                  <a:lumOff val="35000"/>
                </a:schemeClr>
              </a:solidFill>
              <a:latin typeface="Atkinson Hyperlegible"/>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E7237CC3-2CD2-0332-0C9A-B2AF8CF1D586}"/>
              </a:ext>
            </a:extLst>
          </p:cNvPr>
          <p:cNvSpPr/>
          <p:nvPr/>
        </p:nvSpPr>
        <p:spPr>
          <a:xfrm>
            <a:off x="0" y="4114800"/>
            <a:ext cx="4572000"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4800" b="1" dirty="0">
                <a:solidFill>
                  <a:prstClr val="white"/>
                </a:solidFill>
                <a:latin typeface="Cavolini" panose="03000502040302020204" pitchFamily="66" charset="0"/>
                <a:cs typeface="Cavolini" panose="03000502040302020204" pitchFamily="66" charset="0"/>
              </a:rPr>
              <a:t>Contexte</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27983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2D07116-ADF3-67D5-4D90-16FDFA54FF66}"/>
              </a:ext>
            </a:extLst>
          </p:cNvPr>
          <p:cNvSpPr txBox="1"/>
          <p:nvPr/>
        </p:nvSpPr>
        <p:spPr>
          <a:xfrm>
            <a:off x="6143451" y="3135667"/>
            <a:ext cx="10820400" cy="1538883"/>
          </a:xfrm>
          <a:prstGeom prst="rect">
            <a:avLst/>
          </a:prstGeom>
          <a:noFill/>
        </p:spPr>
        <p:txBody>
          <a:bodyPr wrap="square">
            <a:spAutoFit/>
          </a:bodyPr>
          <a:lstStyle/>
          <a:p>
            <a:pPr marL="457200" indent="-457200">
              <a:spcAft>
                <a:spcPts val="600"/>
              </a:spcAft>
              <a:buBlip>
                <a:blip r:embed="rId3"/>
              </a:buBlip>
            </a:pPr>
            <a:r>
              <a:rPr lang="en-US" sz="2800" dirty="0">
                <a:solidFill>
                  <a:schemeClr val="tx1">
                    <a:lumMod val="95000"/>
                    <a:lumOff val="5000"/>
                  </a:schemeClr>
                </a:solidFill>
                <a:latin typeface="Atkinson Hyperlegible" panose="020B0604020202020204" charset="0"/>
              </a:rPr>
              <a:t>Un "</a:t>
            </a:r>
            <a:r>
              <a:rPr lang="en-US" sz="2800" dirty="0">
                <a:solidFill>
                  <a:srgbClr val="009999"/>
                </a:solidFill>
                <a:latin typeface="Atkinson Hyperlegible Bold" panose="020B0604020202020204" charset="0"/>
              </a:rPr>
              <a:t>cluster" </a:t>
            </a:r>
            <a:r>
              <a:rPr lang="en-US" sz="2800" dirty="0">
                <a:solidFill>
                  <a:schemeClr val="tx1">
                    <a:lumMod val="95000"/>
                    <a:lumOff val="5000"/>
                  </a:schemeClr>
                </a:solidFill>
                <a:latin typeface="Atkinson Hyperlegible" panose="020B0604020202020204" charset="0"/>
              </a:rPr>
              <a:t>correspond à des </a:t>
            </a:r>
            <a:r>
              <a:rPr lang="en-US" sz="2800" dirty="0" err="1">
                <a:solidFill>
                  <a:schemeClr val="tx1">
                    <a:lumMod val="95000"/>
                    <a:lumOff val="5000"/>
                  </a:schemeClr>
                </a:solidFill>
                <a:latin typeface="Atkinson Hyperlegible" panose="020B0604020202020204" charset="0"/>
              </a:rPr>
              <a:t>cas</a:t>
            </a:r>
            <a:r>
              <a:rPr lang="en-US" sz="2800" dirty="0">
                <a:solidFill>
                  <a:schemeClr val="tx1">
                    <a:lumMod val="95000"/>
                    <a:lumOff val="5000"/>
                  </a:schemeClr>
                </a:solidFill>
                <a:latin typeface="Atkinson Hyperlegible" panose="020B0604020202020204" charset="0"/>
              </a:rPr>
              <a:t> </a:t>
            </a:r>
            <a:r>
              <a:rPr lang="en-US" sz="2800" dirty="0" err="1">
                <a:solidFill>
                  <a:schemeClr val="tx1">
                    <a:lumMod val="95000"/>
                    <a:lumOff val="5000"/>
                  </a:schemeClr>
                </a:solidFill>
                <a:latin typeface="Atkinson Hyperlegible" panose="020B0604020202020204" charset="0"/>
              </a:rPr>
              <a:t>groupés</a:t>
            </a:r>
            <a:r>
              <a:rPr lang="en-US" sz="2800" dirty="0">
                <a:solidFill>
                  <a:schemeClr val="tx1">
                    <a:lumMod val="95000"/>
                    <a:lumOff val="5000"/>
                  </a:schemeClr>
                </a:solidFill>
                <a:latin typeface="Atkinson Hyperlegible" panose="020B0604020202020204" charset="0"/>
              </a:rPr>
              <a:t> qui :</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sym typeface="Atkinson Hyperlegible Bold"/>
              </a:rPr>
              <a:t>se sont infectés les uns les autres</a:t>
            </a:r>
            <a:r>
              <a:rPr lang="en-US" sz="2800" dirty="0">
                <a:solidFill>
                  <a:schemeClr val="tx1">
                    <a:lumMod val="95000"/>
                    <a:lumOff val="5000"/>
                  </a:schemeClr>
                </a:solidFill>
                <a:latin typeface="Atkinson Hyperlegible Bold" panose="020B0604020202020204" charset="0"/>
                <a:sym typeface="Atkinson Hyperlegible Bold"/>
              </a:rPr>
              <a:t>, ou </a:t>
            </a:r>
          </a:p>
          <a:p>
            <a:pPr marL="914400" lvl="1" indent="-457200">
              <a:spcAft>
                <a:spcPts val="18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sym typeface="Atkinson Hyperlegible Bold"/>
              </a:rPr>
              <a:t>ont été infectés par la même source</a:t>
            </a:r>
            <a:endParaRPr lang="en-US" sz="2800" dirty="0">
              <a:solidFill>
                <a:schemeClr val="tx1">
                  <a:lumMod val="95000"/>
                  <a:lumOff val="5000"/>
                </a:schemeClr>
              </a:solidFill>
              <a:latin typeface="Atkinson Hyperlegible" panose="020B0604020202020204" charset="0"/>
            </a:endParaRPr>
          </a:p>
        </p:txBody>
      </p:sp>
      <p:sp>
        <p:nvSpPr>
          <p:cNvPr id="16" name="Freeform 5">
            <a:extLst>
              <a:ext uri="{FF2B5EF4-FFF2-40B4-BE49-F238E27FC236}">
                <a16:creationId xmlns:a16="http://schemas.microsoft.com/office/drawing/2014/main" id="{EFAE74BE-819E-6E96-CEF4-C6245B6F260F}"/>
              </a:ext>
            </a:extLst>
          </p:cNvPr>
          <p:cNvSpPr/>
          <p:nvPr/>
        </p:nvSpPr>
        <p:spPr>
          <a:xfrm>
            <a:off x="-685799" y="-1432486"/>
            <a:ext cx="9829800"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7">
            <a:extLst>
              <a:ext uri="{FF2B5EF4-FFF2-40B4-BE49-F238E27FC236}">
                <a16:creationId xmlns:a16="http://schemas.microsoft.com/office/drawing/2014/main" id="{4983BC85-C4C7-2B8B-71C3-7B6E720BDD2F}"/>
              </a:ext>
            </a:extLst>
          </p:cNvPr>
          <p:cNvSpPr txBox="1"/>
          <p:nvPr/>
        </p:nvSpPr>
        <p:spPr>
          <a:xfrm>
            <a:off x="838200" y="468401"/>
            <a:ext cx="12117845"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Cluster de cas de choléra</a:t>
            </a:r>
          </a:p>
        </p:txBody>
      </p:sp>
      <p:sp>
        <p:nvSpPr>
          <p:cNvPr id="10" name="Oval 9">
            <a:extLst>
              <a:ext uri="{FF2B5EF4-FFF2-40B4-BE49-F238E27FC236}">
                <a16:creationId xmlns:a16="http://schemas.microsoft.com/office/drawing/2014/main" id="{C7D569B7-C4E5-34DF-6C6E-F409A834D7E7}"/>
              </a:ext>
            </a:extLst>
          </p:cNvPr>
          <p:cNvSpPr/>
          <p:nvPr/>
        </p:nvSpPr>
        <p:spPr>
          <a:xfrm>
            <a:off x="1503432" y="2525248"/>
            <a:ext cx="3609474" cy="3619333"/>
          </a:xfrm>
          <a:prstGeom prst="ellipse">
            <a:avLst/>
          </a:prstGeom>
          <a:solidFill>
            <a:srgbClr val="FEF6F0"/>
          </a:solidFill>
          <a:ln w="57150">
            <a:solidFill>
              <a:srgbClr val="C960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an with solid fill">
            <a:extLst>
              <a:ext uri="{FF2B5EF4-FFF2-40B4-BE49-F238E27FC236}">
                <a16:creationId xmlns:a16="http://schemas.microsoft.com/office/drawing/2014/main" id="{1E5C3A0D-6C10-343A-870D-06CE2A7E56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0969" y="3816273"/>
            <a:ext cx="914400" cy="914400"/>
          </a:xfrm>
          <a:prstGeom prst="rect">
            <a:avLst/>
          </a:prstGeom>
        </p:spPr>
      </p:pic>
      <p:pic>
        <p:nvPicPr>
          <p:cNvPr id="18" name="Graphic 17" descr="Man with solid fill">
            <a:extLst>
              <a:ext uri="{FF2B5EF4-FFF2-40B4-BE49-F238E27FC236}">
                <a16:creationId xmlns:a16="http://schemas.microsoft.com/office/drawing/2014/main" id="{A166A56C-0796-7508-38FA-E818FB3556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76655" y="3413373"/>
            <a:ext cx="914400" cy="914400"/>
          </a:xfrm>
          <a:prstGeom prst="rect">
            <a:avLst/>
          </a:prstGeom>
        </p:spPr>
      </p:pic>
      <p:pic>
        <p:nvPicPr>
          <p:cNvPr id="19" name="Graphic 18" descr="Man with solid fill">
            <a:extLst>
              <a:ext uri="{FF2B5EF4-FFF2-40B4-BE49-F238E27FC236}">
                <a16:creationId xmlns:a16="http://schemas.microsoft.com/office/drawing/2014/main" id="{9A364B61-9C41-7FBF-81FE-BF004EBCCC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21600" y="3413373"/>
            <a:ext cx="914400" cy="914400"/>
          </a:xfrm>
          <a:prstGeom prst="rect">
            <a:avLst/>
          </a:prstGeom>
        </p:spPr>
      </p:pic>
      <p:pic>
        <p:nvPicPr>
          <p:cNvPr id="20" name="Graphic 19" descr="Man with solid fill">
            <a:extLst>
              <a:ext uri="{FF2B5EF4-FFF2-40B4-BE49-F238E27FC236}">
                <a16:creationId xmlns:a16="http://schemas.microsoft.com/office/drawing/2014/main" id="{182105EB-BFF7-B12F-4FDB-7512AB9335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0977" y="5039643"/>
            <a:ext cx="914400" cy="914400"/>
          </a:xfrm>
          <a:prstGeom prst="rect">
            <a:avLst/>
          </a:prstGeom>
        </p:spPr>
      </p:pic>
      <p:cxnSp>
        <p:nvCxnSpPr>
          <p:cNvPr id="21" name="Straight Connector 20">
            <a:extLst>
              <a:ext uri="{FF2B5EF4-FFF2-40B4-BE49-F238E27FC236}">
                <a16:creationId xmlns:a16="http://schemas.microsoft.com/office/drawing/2014/main" id="{D0875F5D-8317-1F68-4FB0-3D05E555F3DD}"/>
              </a:ext>
            </a:extLst>
          </p:cNvPr>
          <p:cNvCxnSpPr>
            <a:cxnSpLocks/>
          </p:cNvCxnSpPr>
          <p:nvPr/>
        </p:nvCxnSpPr>
        <p:spPr>
          <a:xfrm>
            <a:off x="2546310" y="4175373"/>
            <a:ext cx="481263" cy="152400"/>
          </a:xfrm>
          <a:prstGeom prst="line">
            <a:avLst/>
          </a:prstGeom>
          <a:ln w="38100">
            <a:solidFill>
              <a:srgbClr val="C9600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C6A87D-8769-006B-6491-CF2C3F8F8438}"/>
              </a:ext>
            </a:extLst>
          </p:cNvPr>
          <p:cNvCxnSpPr>
            <a:cxnSpLocks/>
          </p:cNvCxnSpPr>
          <p:nvPr/>
        </p:nvCxnSpPr>
        <p:spPr>
          <a:xfrm flipH="1">
            <a:off x="3550787" y="3980105"/>
            <a:ext cx="565404" cy="390536"/>
          </a:xfrm>
          <a:prstGeom prst="line">
            <a:avLst/>
          </a:prstGeom>
          <a:ln w="38100">
            <a:solidFill>
              <a:srgbClr val="C9600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90BE9-5B78-DEB0-5163-94572D7AB25B}"/>
              </a:ext>
            </a:extLst>
          </p:cNvPr>
          <p:cNvCxnSpPr>
            <a:cxnSpLocks/>
          </p:cNvCxnSpPr>
          <p:nvPr/>
        </p:nvCxnSpPr>
        <p:spPr>
          <a:xfrm flipV="1">
            <a:off x="3288177" y="4674550"/>
            <a:ext cx="0" cy="545987"/>
          </a:xfrm>
          <a:prstGeom prst="line">
            <a:avLst/>
          </a:prstGeom>
          <a:ln w="38100">
            <a:solidFill>
              <a:srgbClr val="C96009"/>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A06A2BF-B8A7-D5C9-D315-2BCAFCF5F154}"/>
              </a:ext>
            </a:extLst>
          </p:cNvPr>
          <p:cNvGrpSpPr/>
          <p:nvPr/>
        </p:nvGrpSpPr>
        <p:grpSpPr>
          <a:xfrm>
            <a:off x="567373" y="7249588"/>
            <a:ext cx="16996726" cy="1923604"/>
            <a:chOff x="567373" y="7249588"/>
            <a:chExt cx="16996726" cy="1923604"/>
          </a:xfrm>
        </p:grpSpPr>
        <p:sp>
          <p:nvSpPr>
            <p:cNvPr id="24" name="Freeform 4">
              <a:extLst>
                <a:ext uri="{FF2B5EF4-FFF2-40B4-BE49-F238E27FC236}">
                  <a16:creationId xmlns:a16="http://schemas.microsoft.com/office/drawing/2014/main" id="{BF3CB4C3-56BA-7313-74E3-35571A850DF4}"/>
                </a:ext>
              </a:extLst>
            </p:cNvPr>
            <p:cNvSpPr/>
            <p:nvPr/>
          </p:nvSpPr>
          <p:spPr>
            <a:xfrm>
              <a:off x="1748473" y="7249588"/>
              <a:ext cx="14634527" cy="192360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6" name="TextBox 5">
              <a:extLst>
                <a:ext uri="{FF2B5EF4-FFF2-40B4-BE49-F238E27FC236}">
                  <a16:creationId xmlns:a16="http://schemas.microsoft.com/office/drawing/2014/main" id="{264721B6-1617-A0A0-F887-AA68E4C1E8A5}"/>
                </a:ext>
              </a:extLst>
            </p:cNvPr>
            <p:cNvSpPr txBox="1"/>
            <p:nvPr/>
          </p:nvSpPr>
          <p:spPr>
            <a:xfrm>
              <a:off x="567373" y="7433111"/>
              <a:ext cx="16996726" cy="1538883"/>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9999"/>
                </a:buClr>
                <a:buSzTx/>
                <a:tabLst/>
                <a:defRP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Un cluster est un type d'épidémie qui nécessite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surveillance poussée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pour </a:t>
              </a:r>
            </a:p>
            <a:p>
              <a:pPr marL="2286000" lvl="4" indent="-457200">
                <a:spcAft>
                  <a:spcPts val="600"/>
                </a:spcAft>
                <a:buClr>
                  <a:srgbClr val="009999"/>
                </a:buClr>
                <a:buBlip>
                  <a:blip r:embed="rId8"/>
                </a:buBlip>
                <a:defRP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Guider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des interventions rapides et très ciblées </a:t>
              </a:r>
            </a:p>
            <a:p>
              <a:pPr marL="2286000" lvl="4" indent="-457200">
                <a:spcAft>
                  <a:spcPts val="600"/>
                </a:spcAft>
                <a:buClr>
                  <a:srgbClr val="009999"/>
                </a:buClr>
                <a:buBlip>
                  <a:blip r:embed="rId8"/>
                </a:buBlip>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Interrompre la transmission avant qu'elle ne se propage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dans la communauté</a:t>
              </a:r>
              <a:endParaRPr lang="fr-FR" sz="2800" dirty="0">
                <a:solidFill>
                  <a:srgbClr val="00808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sp>
        <p:nvSpPr>
          <p:cNvPr id="5" name="TextBox 4">
            <a:extLst>
              <a:ext uri="{FF2B5EF4-FFF2-40B4-BE49-F238E27FC236}">
                <a16:creationId xmlns:a16="http://schemas.microsoft.com/office/drawing/2014/main" id="{60EDC189-2720-4731-B981-4A04C264FD6B}"/>
              </a:ext>
            </a:extLst>
          </p:cNvPr>
          <p:cNvSpPr txBox="1"/>
          <p:nvPr/>
        </p:nvSpPr>
        <p:spPr>
          <a:xfrm>
            <a:off x="6143451" y="4943109"/>
            <a:ext cx="9681410" cy="13849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Plus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susceptible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de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se produire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aux </a:t>
            </a:r>
            <a:r>
              <a:rPr lang="fr-FR" sz="2800" dirty="0" err="1">
                <a:solidFill>
                  <a:srgbClr val="009999"/>
                </a:solidFill>
                <a:latin typeface="Atkinson Hyperlegible Bold" panose="020B0604020202020204" charset="0"/>
                <a:sym typeface="Atkinson Hyperlegible Bold"/>
              </a:rPr>
              <a:t>tout premiers </a:t>
            </a:r>
            <a:r>
              <a:rPr lang="fr-FR" sz="2800" dirty="0">
                <a:solidFill>
                  <a:srgbClr val="009999"/>
                </a:solidFill>
                <a:latin typeface="Atkinson Hyperlegible Bold" panose="020B0604020202020204" charset="0"/>
                <a:sym typeface="Atkinson Hyperlegible Bold"/>
              </a:rPr>
              <a:t>stades </a:t>
            </a:r>
            <a:r>
              <a:rPr lang="fr-FR" sz="2800" dirty="0" err="1">
                <a:solidFill>
                  <a:srgbClr val="009999"/>
                </a:solidFill>
                <a:latin typeface="Atkinson Hyperlegible Bold" panose="020B0604020202020204" charset="0"/>
                <a:sym typeface="Atkinson Hyperlegible Bold"/>
              </a:rPr>
              <a:t>suivant l'</a:t>
            </a:r>
            <a:r>
              <a:rPr lang="fr-FR" sz="2800" dirty="0">
                <a:solidFill>
                  <a:srgbClr val="009999"/>
                </a:solidFill>
                <a:latin typeface="Atkinson Hyperlegible Bold" panose="020B0604020202020204" charset="0"/>
                <a:sym typeface="Atkinson Hyperlegible Bold"/>
              </a:rPr>
              <a:t>introduction du choléra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dans une nouvelle zone géographique</a:t>
            </a:r>
          </a:p>
        </p:txBody>
      </p:sp>
      <p:sp>
        <p:nvSpPr>
          <p:cNvPr id="3" name="Slide Number Placeholder 2">
            <a:extLst>
              <a:ext uri="{FF2B5EF4-FFF2-40B4-BE49-F238E27FC236}">
                <a16:creationId xmlns:a16="http://schemas.microsoft.com/office/drawing/2014/main" id="{FCE23BAE-1DEA-64E9-37CE-8FEF9316F3FF}"/>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2455752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3853562A-E3DD-C6F1-BA18-B383DBF789E2}"/>
              </a:ext>
            </a:extLst>
          </p:cNvPr>
          <p:cNvSpPr/>
          <p:nvPr/>
        </p:nvSpPr>
        <p:spPr>
          <a:xfrm>
            <a:off x="993862" y="1865813"/>
            <a:ext cx="15750600" cy="9529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008080"/>
              </a:solidFill>
              <a:effectLst/>
              <a:uLnTx/>
              <a:uFillTx/>
              <a:latin typeface="Atkinson Hyperlegible Bold" panose="020B0604020202020204" charset="0"/>
              <a:ea typeface="+mn-ea"/>
              <a:cs typeface="+mn-cs"/>
            </a:endParaRPr>
          </a:p>
        </p:txBody>
      </p:sp>
      <p:sp>
        <p:nvSpPr>
          <p:cNvPr id="2" name="Freeform 5">
            <a:extLst>
              <a:ext uri="{FF2B5EF4-FFF2-40B4-BE49-F238E27FC236}">
                <a16:creationId xmlns:a16="http://schemas.microsoft.com/office/drawing/2014/main" id="{85E21698-9035-49D0-1603-D74F25C6C1E9}"/>
              </a:ext>
            </a:extLst>
          </p:cNvPr>
          <p:cNvSpPr/>
          <p:nvPr/>
        </p:nvSpPr>
        <p:spPr>
          <a:xfrm>
            <a:off x="-932916" y="-1319875"/>
            <a:ext cx="10076916"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397730" y="472813"/>
            <a:ext cx="14691898"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Traçage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des clusters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EA9A8A0B-86E3-017A-F1C4-5C75A4AE14A5}"/>
              </a:ext>
            </a:extLst>
          </p:cNvPr>
          <p:cNvSpPr txBox="1"/>
          <p:nvPr/>
        </p:nvSpPr>
        <p:spPr>
          <a:xfrm>
            <a:off x="6716980" y="4033554"/>
            <a:ext cx="1136658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Les autorités sanitaires informent régulièrement le personnel soignant de la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situation du choléra dans leur zone géographique</a:t>
            </a:r>
          </a:p>
        </p:txBody>
      </p:sp>
      <p:grpSp>
        <p:nvGrpSpPr>
          <p:cNvPr id="4" name="Group 3">
            <a:extLst>
              <a:ext uri="{FF2B5EF4-FFF2-40B4-BE49-F238E27FC236}">
                <a16:creationId xmlns:a16="http://schemas.microsoft.com/office/drawing/2014/main" id="{80F19B3E-8A92-A0EC-8C23-B1865D18AC3B}"/>
              </a:ext>
            </a:extLst>
          </p:cNvPr>
          <p:cNvGrpSpPr/>
          <p:nvPr/>
        </p:nvGrpSpPr>
        <p:grpSpPr>
          <a:xfrm>
            <a:off x="6716980" y="5385529"/>
            <a:ext cx="8215753" cy="1518516"/>
            <a:chOff x="7445270" y="5576427"/>
            <a:chExt cx="8215753" cy="1518516"/>
          </a:xfrm>
        </p:grpSpPr>
        <p:sp>
          <p:nvSpPr>
            <p:cNvPr id="14" name="TextBox 13">
              <a:extLst>
                <a:ext uri="{FF2B5EF4-FFF2-40B4-BE49-F238E27FC236}">
                  <a16:creationId xmlns:a16="http://schemas.microsoft.com/office/drawing/2014/main" id="{461A8778-64E7-1BD8-DA60-C0CAC068F149}"/>
                </a:ext>
              </a:extLst>
            </p:cNvPr>
            <p:cNvSpPr txBox="1"/>
            <p:nvPr/>
          </p:nvSpPr>
          <p:spPr>
            <a:xfrm>
              <a:off x="7445270" y="5576427"/>
              <a:ext cx="8215753"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Restez informé</a:t>
              </a:r>
            </a:p>
          </p:txBody>
        </p:sp>
        <p:pic>
          <p:nvPicPr>
            <p:cNvPr id="16" name="Graphic 15" descr="Speaker phone with solid fill">
              <a:extLst>
                <a:ext uri="{FF2B5EF4-FFF2-40B4-BE49-F238E27FC236}">
                  <a16:creationId xmlns:a16="http://schemas.microsoft.com/office/drawing/2014/main" id="{41E45E71-EA41-6995-988D-EC9904DC08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4909" y="6080137"/>
              <a:ext cx="914400" cy="914400"/>
            </a:xfrm>
            <a:prstGeom prst="rect">
              <a:avLst/>
            </a:prstGeom>
          </p:spPr>
        </p:pic>
        <p:pic>
          <p:nvPicPr>
            <p:cNvPr id="18" name="Graphic 17" descr="Internet with solid fill">
              <a:extLst>
                <a:ext uri="{FF2B5EF4-FFF2-40B4-BE49-F238E27FC236}">
                  <a16:creationId xmlns:a16="http://schemas.microsoft.com/office/drawing/2014/main" id="{640072C7-3A09-F110-9485-071F64FF58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58661" y="6114597"/>
              <a:ext cx="914400" cy="914400"/>
            </a:xfrm>
            <a:prstGeom prst="rect">
              <a:avLst/>
            </a:prstGeom>
          </p:spPr>
        </p:pic>
        <p:pic>
          <p:nvPicPr>
            <p:cNvPr id="20" name="Graphic 19" descr="Smart Phone with solid fill">
              <a:extLst>
                <a:ext uri="{FF2B5EF4-FFF2-40B4-BE49-F238E27FC236}">
                  <a16:creationId xmlns:a16="http://schemas.microsoft.com/office/drawing/2014/main" id="{7E67AF0D-0658-C866-934F-3AA102CCBB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2414" y="6180543"/>
              <a:ext cx="702979" cy="702979"/>
            </a:xfrm>
            <a:prstGeom prst="rect">
              <a:avLst/>
            </a:prstGeom>
          </p:spPr>
        </p:pic>
        <p:pic>
          <p:nvPicPr>
            <p:cNvPr id="22" name="Graphic 21" descr="Email with solid fill">
              <a:extLst>
                <a:ext uri="{FF2B5EF4-FFF2-40B4-BE49-F238E27FC236}">
                  <a16:creationId xmlns:a16="http://schemas.microsoft.com/office/drawing/2014/main" id="{5A9490DF-54E2-8510-E4EE-4AEA78E3B1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52238" y="6202554"/>
              <a:ext cx="702979" cy="702979"/>
            </a:xfrm>
            <a:prstGeom prst="rect">
              <a:avLst/>
            </a:prstGeom>
          </p:spPr>
        </p:pic>
        <p:pic>
          <p:nvPicPr>
            <p:cNvPr id="24" name="Graphic 23" descr="Newspaper outline">
              <a:extLst>
                <a:ext uri="{FF2B5EF4-FFF2-40B4-BE49-F238E27FC236}">
                  <a16:creationId xmlns:a16="http://schemas.microsoft.com/office/drawing/2014/main" id="{72E29D26-9ACC-F19E-3E60-0773F5CD03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58375" y="6096391"/>
              <a:ext cx="914400" cy="914400"/>
            </a:xfrm>
            <a:prstGeom prst="rect">
              <a:avLst/>
            </a:prstGeom>
          </p:spPr>
        </p:pic>
        <p:pic>
          <p:nvPicPr>
            <p:cNvPr id="26" name="Graphic 25" descr="Online meeting with solid fill">
              <a:extLst>
                <a:ext uri="{FF2B5EF4-FFF2-40B4-BE49-F238E27FC236}">
                  <a16:creationId xmlns:a16="http://schemas.microsoft.com/office/drawing/2014/main" id="{BD49C237-1D3E-0E42-7CE0-2963F0F83C3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082570" y="6074832"/>
              <a:ext cx="914400" cy="914400"/>
            </a:xfrm>
            <a:prstGeom prst="rect">
              <a:avLst/>
            </a:prstGeom>
          </p:spPr>
        </p:pic>
        <p:pic>
          <p:nvPicPr>
            <p:cNvPr id="28" name="Graphic 27" descr="Chat outline">
              <a:extLst>
                <a:ext uri="{FF2B5EF4-FFF2-40B4-BE49-F238E27FC236}">
                  <a16:creationId xmlns:a16="http://schemas.microsoft.com/office/drawing/2014/main" id="{3E667670-1E47-9BC3-2859-E4820E68E95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175228" y="6180543"/>
              <a:ext cx="914400" cy="914400"/>
            </a:xfrm>
            <a:prstGeom prst="rect">
              <a:avLst/>
            </a:prstGeom>
          </p:spPr>
        </p:pic>
      </p:grpSp>
      <p:grpSp>
        <p:nvGrpSpPr>
          <p:cNvPr id="5" name="Group 4">
            <a:extLst>
              <a:ext uri="{FF2B5EF4-FFF2-40B4-BE49-F238E27FC236}">
                <a16:creationId xmlns:a16="http://schemas.microsoft.com/office/drawing/2014/main" id="{0818C876-2225-40CF-32D5-5023D070F8B9}"/>
              </a:ext>
            </a:extLst>
          </p:cNvPr>
          <p:cNvGrpSpPr/>
          <p:nvPr/>
        </p:nvGrpSpPr>
        <p:grpSpPr>
          <a:xfrm>
            <a:off x="301277" y="3602169"/>
            <a:ext cx="6415703" cy="5446912"/>
            <a:chOff x="301277" y="3602169"/>
            <a:chExt cx="6415703" cy="5446912"/>
          </a:xfrm>
        </p:grpSpPr>
        <p:pic>
          <p:nvPicPr>
            <p:cNvPr id="11" name="Picture 10">
              <a:extLst>
                <a:ext uri="{FF2B5EF4-FFF2-40B4-BE49-F238E27FC236}">
                  <a16:creationId xmlns:a16="http://schemas.microsoft.com/office/drawing/2014/main" id="{0896DF7D-4394-9DBB-36E4-C4953855BF04}"/>
                </a:ext>
              </a:extLst>
            </p:cNvPr>
            <p:cNvPicPr>
              <a:picLocks noChangeAspect="1"/>
            </p:cNvPicPr>
            <p:nvPr/>
          </p:nvPicPr>
          <p:blipFill>
            <a:blip r:embed="rId18"/>
            <a:stretch>
              <a:fillRect/>
            </a:stretch>
          </p:blipFill>
          <p:spPr>
            <a:xfrm>
              <a:off x="301277" y="3602169"/>
              <a:ext cx="6415703" cy="5430219"/>
            </a:xfrm>
            <a:prstGeom prst="rect">
              <a:avLst/>
            </a:prstGeom>
          </p:spPr>
        </p:pic>
        <p:sp>
          <p:nvSpPr>
            <p:cNvPr id="29" name="TextBox 28">
              <a:extLst>
                <a:ext uri="{FF2B5EF4-FFF2-40B4-BE49-F238E27FC236}">
                  <a16:creationId xmlns:a16="http://schemas.microsoft.com/office/drawing/2014/main" id="{20330DDD-00B1-AF2A-70A9-68F8713782AE}"/>
                </a:ext>
              </a:extLst>
            </p:cNvPr>
            <p:cNvSpPr txBox="1"/>
            <p:nvPr/>
          </p:nvSpPr>
          <p:spPr>
            <a:xfrm>
              <a:off x="2249328" y="8710527"/>
              <a:ext cx="4467652"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Photo adaptée de : OMS / Francine </a:t>
              </a:r>
              <a:r>
                <a:rPr kumimoji="0" lang="en-GB" sz="1600" b="0" i="0" u="none" strike="noStrike" kern="1200" cap="none" spc="0" normalizeH="0" baseline="0" noProof="0" dirty="0" err="1">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Tchouta</a:t>
              </a:r>
              <a:endParaRPr kumimoji="0" lang="en-GB" sz="1600" b="0" i="0" u="none" strike="noStrike" kern="1200" cap="none" spc="0" normalizeH="0" baseline="0" noProof="0" dirty="0">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236C83CC-9189-9FC6-C168-F6E49C5A5A53}"/>
              </a:ext>
            </a:extLst>
          </p:cNvPr>
          <p:cNvSpPr txBox="1"/>
          <p:nvPr/>
        </p:nvSpPr>
        <p:spPr>
          <a:xfrm>
            <a:off x="945662" y="2136816"/>
            <a:ext cx="15798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Lorsqu’un cluster a été détecté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dans votre zone géographique</a:t>
            </a:r>
          </a:p>
        </p:txBody>
      </p:sp>
      <p:sp>
        <p:nvSpPr>
          <p:cNvPr id="15" name="TextBox 14">
            <a:extLst>
              <a:ext uri="{FF2B5EF4-FFF2-40B4-BE49-F238E27FC236}">
                <a16:creationId xmlns:a16="http://schemas.microsoft.com/office/drawing/2014/main" id="{AD15AE23-FB8F-58FC-2C4A-5EBC39D1BAFB}"/>
              </a:ext>
            </a:extLst>
          </p:cNvPr>
          <p:cNvSpPr txBox="1"/>
          <p:nvPr/>
        </p:nvSpPr>
        <p:spPr>
          <a:xfrm>
            <a:off x="5842610" y="7354567"/>
            <a:ext cx="11106451" cy="1692771"/>
          </a:xfrm>
          <a:prstGeom prst="rect">
            <a:avLst/>
          </a:prstGeom>
          <a:noFill/>
        </p:spPr>
        <p:txBody>
          <a:bodyPr wrap="square">
            <a:spAutoFit/>
          </a:bodyPr>
          <a:lstStyle/>
          <a:p>
            <a:pPr marL="1371600" marR="0" lvl="2" indent="-457200" algn="l" defTabSz="914400" rtl="0" eaLnBrk="1" fontAlgn="auto" latinLnBrk="0" hangingPunct="1">
              <a:lnSpc>
                <a:spcPct val="100000"/>
              </a:lnSpc>
              <a:spcBef>
                <a:spcPts val="0"/>
              </a:spcBef>
              <a:spcAft>
                <a:spcPts val="1200"/>
              </a:spcAft>
              <a:buClr>
                <a:srgbClr val="008080"/>
              </a:buClr>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À tout moment, sachez :</a:t>
            </a:r>
          </a:p>
          <a:p>
            <a:pPr marL="1828800" marR="0" lvl="3" indent="-457200" algn="l" defTabSz="914400" rtl="0" eaLnBrk="1" fontAlgn="auto" latinLnBrk="0" hangingPunct="1">
              <a:lnSpc>
                <a:spcPct val="100000"/>
              </a:lnSpc>
              <a:spcBef>
                <a:spcPts val="0"/>
              </a:spcBef>
              <a:spcAft>
                <a:spcPts val="1200"/>
              </a:spcAft>
              <a:buClr>
                <a:srgbClr val="00808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La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situation du choléra dans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votre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zone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géographique </a:t>
            </a:r>
          </a:p>
          <a:p>
            <a:pPr marL="1828800" marR="0" lvl="3" indent="-457200" algn="l" defTabSz="914400" rtl="0" eaLnBrk="1" fontAlgn="auto" latinLnBrk="0" hangingPunct="1">
              <a:lnSpc>
                <a:spcPct val="100000"/>
              </a:lnSpc>
              <a:spcBef>
                <a:spcPts val="0"/>
              </a:spcBef>
              <a:spcAft>
                <a:spcPts val="1200"/>
              </a:spcAft>
              <a:buClr>
                <a:srgbClr val="00808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Si la surveillance vise à tracer un cluster</a:t>
            </a:r>
          </a:p>
        </p:txBody>
      </p:sp>
      <p:sp>
        <p:nvSpPr>
          <p:cNvPr id="10" name="Slide Number Placeholder 9">
            <a:extLst>
              <a:ext uri="{FF2B5EF4-FFF2-40B4-BE49-F238E27FC236}">
                <a16:creationId xmlns:a16="http://schemas.microsoft.com/office/drawing/2014/main" id="{CC5A5C9E-1C3E-2BC4-A897-9568A044DC1B}"/>
              </a:ext>
            </a:extLst>
          </p:cNvPr>
          <p:cNvSpPr>
            <a:spLocks noGrp="1"/>
          </p:cNvSpPr>
          <p:nvPr>
            <p:ph type="sldNum" sz="quarter" idx="12"/>
          </p:nvPr>
        </p:nvSpPr>
        <p:spPr>
          <a:xfrm>
            <a:off x="15352226" y="9557678"/>
            <a:ext cx="2133600" cy="365125"/>
          </a:xfrm>
        </p:spPr>
        <p:txBody>
          <a:bodyPr/>
          <a:lstStyle/>
          <a:p>
            <a:fld id="{B6F15528-21DE-4FAA-801E-634DDDAF4B2B}" type="slidenum">
              <a:rPr lang="en-US" sz="1800" smtClean="0"/>
              <a:pPr/>
              <a:t>7</a:t>
            </a:fld>
            <a:endParaRPr lang="en-US" sz="1800" dirty="0"/>
          </a:p>
        </p:txBody>
      </p:sp>
    </p:spTree>
    <p:extLst>
      <p:ext uri="{BB962C8B-B14F-4D97-AF65-F5344CB8AC3E}">
        <p14:creationId xmlns:p14="http://schemas.microsoft.com/office/powerpoint/2010/main" val="3962948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B9BEC18C-25D4-4790-60E1-A04140C0F8E5}"/>
              </a:ext>
            </a:extLst>
          </p:cNvPr>
          <p:cNvSpPr/>
          <p:nvPr/>
        </p:nvSpPr>
        <p:spPr>
          <a:xfrm>
            <a:off x="1600199" y="2187083"/>
            <a:ext cx="15297333" cy="140588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grpSp>
        <p:nvGrpSpPr>
          <p:cNvPr id="5" name="Group 4">
            <a:extLst>
              <a:ext uri="{FF2B5EF4-FFF2-40B4-BE49-F238E27FC236}">
                <a16:creationId xmlns:a16="http://schemas.microsoft.com/office/drawing/2014/main" id="{02CC5ADF-3A2B-9C89-3459-2040EB8E0D19}"/>
              </a:ext>
            </a:extLst>
          </p:cNvPr>
          <p:cNvGrpSpPr/>
          <p:nvPr/>
        </p:nvGrpSpPr>
        <p:grpSpPr>
          <a:xfrm>
            <a:off x="-758756" y="-2009229"/>
            <a:ext cx="10060412" cy="3484665"/>
            <a:chOff x="-13120" y="-47625"/>
            <a:chExt cx="869753" cy="287749"/>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BC4881F3-5E65-0779-57AF-BAD7FC6242B8}"/>
                </a:ext>
              </a:extLst>
            </p:cNvPr>
            <p:cNvSpPr/>
            <p:nvPr/>
          </p:nvSpPr>
          <p:spPr>
            <a:xfrm>
              <a:off x="-13120" y="5058"/>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A46D24E3-58A0-5527-F1EC-3003D35C4297}"/>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590A2ED1-5F9A-D1C5-AD8C-30FD716AB742}"/>
              </a:ext>
            </a:extLst>
          </p:cNvPr>
          <p:cNvSpPr txBox="1"/>
          <p:nvPr/>
        </p:nvSpPr>
        <p:spPr>
          <a:xfrm>
            <a:off x="939668" y="490824"/>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Objectif</a:t>
            </a:r>
          </a:p>
        </p:txBody>
      </p:sp>
      <p:sp>
        <p:nvSpPr>
          <p:cNvPr id="14" name="TextBox 13">
            <a:extLst>
              <a:ext uri="{FF2B5EF4-FFF2-40B4-BE49-F238E27FC236}">
                <a16:creationId xmlns:a16="http://schemas.microsoft.com/office/drawing/2014/main" id="{3D56C8A3-F140-666D-0B85-942B9DF9C7C1}"/>
              </a:ext>
            </a:extLst>
          </p:cNvPr>
          <p:cNvSpPr txBox="1"/>
          <p:nvPr/>
        </p:nvSpPr>
        <p:spPr>
          <a:xfrm>
            <a:off x="1799357" y="8758734"/>
            <a:ext cx="7995955"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Si la situation change, la surveillance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évolue</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grpSp>
        <p:nvGrpSpPr>
          <p:cNvPr id="12" name="Group 11">
            <a:extLst>
              <a:ext uri="{FF2B5EF4-FFF2-40B4-BE49-F238E27FC236}">
                <a16:creationId xmlns:a16="http://schemas.microsoft.com/office/drawing/2014/main" id="{2F9A941D-896F-8F24-C450-D03C875B3E8F}"/>
              </a:ext>
            </a:extLst>
          </p:cNvPr>
          <p:cNvGrpSpPr/>
          <p:nvPr/>
        </p:nvGrpSpPr>
        <p:grpSpPr>
          <a:xfrm>
            <a:off x="10234559" y="8035233"/>
            <a:ext cx="6662973" cy="1231106"/>
            <a:chOff x="10080317" y="8026653"/>
            <a:chExt cx="6662973" cy="1231106"/>
          </a:xfrm>
        </p:grpSpPr>
        <p:pic>
          <p:nvPicPr>
            <p:cNvPr id="22" name="Graphic 21" descr="Information with solid fill">
              <a:extLst>
                <a:ext uri="{FF2B5EF4-FFF2-40B4-BE49-F238E27FC236}">
                  <a16:creationId xmlns:a16="http://schemas.microsoft.com/office/drawing/2014/main" id="{1E676C07-58BD-7604-DCCE-F237BC346D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0317" y="8233844"/>
              <a:ext cx="1014393" cy="993691"/>
            </a:xfrm>
            <a:prstGeom prst="rect">
              <a:avLst/>
            </a:prstGeom>
          </p:spPr>
        </p:pic>
        <p:sp>
          <p:nvSpPr>
            <p:cNvPr id="23" name="TextBox 22">
              <a:extLst>
                <a:ext uri="{FF2B5EF4-FFF2-40B4-BE49-F238E27FC236}">
                  <a16:creationId xmlns:a16="http://schemas.microsoft.com/office/drawing/2014/main" id="{211F1D41-A8AA-F888-C3AA-AEF6D42ADCFA}"/>
                </a:ext>
              </a:extLst>
            </p:cNvPr>
            <p:cNvSpPr txBox="1"/>
            <p:nvPr/>
          </p:nvSpPr>
          <p:spPr>
            <a:xfrm>
              <a:off x="10936436" y="8026653"/>
              <a:ext cx="5806854"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odules</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3 et 4 : Surveillance dans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autres</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situations</a:t>
              </a:r>
            </a:p>
          </p:txBody>
        </p:sp>
      </p:grpSp>
      <p:grpSp>
        <p:nvGrpSpPr>
          <p:cNvPr id="11" name="Group 10">
            <a:extLst>
              <a:ext uri="{FF2B5EF4-FFF2-40B4-BE49-F238E27FC236}">
                <a16:creationId xmlns:a16="http://schemas.microsoft.com/office/drawing/2014/main" id="{FCF525B6-A699-B6FE-6C96-F552387D85D7}"/>
              </a:ext>
            </a:extLst>
          </p:cNvPr>
          <p:cNvGrpSpPr/>
          <p:nvPr/>
        </p:nvGrpSpPr>
        <p:grpSpPr>
          <a:xfrm>
            <a:off x="1840012" y="4462776"/>
            <a:ext cx="14020800" cy="2770190"/>
            <a:chOff x="1981200" y="4261774"/>
            <a:chExt cx="14020800" cy="2770190"/>
          </a:xfrm>
        </p:grpSpPr>
        <p:pic>
          <p:nvPicPr>
            <p:cNvPr id="2" name="Picture 1">
              <a:extLst>
                <a:ext uri="{FF2B5EF4-FFF2-40B4-BE49-F238E27FC236}">
                  <a16:creationId xmlns:a16="http://schemas.microsoft.com/office/drawing/2014/main" id="{764FF405-E273-EAC5-ACEA-A219DE090629}"/>
                </a:ext>
              </a:extLst>
            </p:cNvPr>
            <p:cNvPicPr>
              <a:picLocks noChangeAspect="1"/>
            </p:cNvPicPr>
            <p:nvPr/>
          </p:nvPicPr>
          <p:blipFill>
            <a:blip r:embed="rId6"/>
            <a:stretch>
              <a:fillRect/>
            </a:stretch>
          </p:blipFill>
          <p:spPr>
            <a:xfrm>
              <a:off x="1981200" y="4261774"/>
              <a:ext cx="14020800" cy="2770190"/>
            </a:xfrm>
            <a:prstGeom prst="rect">
              <a:avLst/>
            </a:prstGeom>
          </p:spPr>
        </p:pic>
        <p:sp>
          <p:nvSpPr>
            <p:cNvPr id="3" name="TextBox 2">
              <a:extLst>
                <a:ext uri="{FF2B5EF4-FFF2-40B4-BE49-F238E27FC236}">
                  <a16:creationId xmlns:a16="http://schemas.microsoft.com/office/drawing/2014/main" id="{D8EA2C48-C90D-5EA9-D70B-B378605CD69B}"/>
                </a:ext>
              </a:extLst>
            </p:cNvPr>
            <p:cNvSpPr txBox="1"/>
            <p:nvPr/>
          </p:nvSpPr>
          <p:spPr>
            <a:xfrm>
              <a:off x="3208303" y="5150579"/>
              <a:ext cx="11658600" cy="9925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2800" b="1" i="0" u="none" strike="noStrike" kern="1200" cap="none" spc="0" normalizeH="0" baseline="0" noProof="0" dirty="0">
                  <a:ln>
                    <a:noFill/>
                  </a:ln>
                  <a:solidFill>
                    <a:srgbClr val="4DB1A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Identifiez, testez et notifiez </a:t>
              </a:r>
              <a:r>
                <a:rPr lang="fr-FR" sz="2800" b="1" dirty="0">
                  <a:solidFill>
                    <a:prstClr val="black">
                      <a:lumMod val="95000"/>
                      <a:lumOff val="5000"/>
                    </a:prstClr>
                  </a:solidFill>
                  <a:latin typeface="Cavolini" panose="03000502040302020204" pitchFamily="66" charset="0"/>
                  <a:ea typeface="ADLaM Display" panose="02010000000000000000" pitchFamily="2" charset="0"/>
                  <a:cs typeface="Cavolini" panose="03000502040302020204" pitchFamily="66" charset="0"/>
                  <a:sym typeface="Atkinson Hyperlegible Bold"/>
                </a:rPr>
                <a:t>les</a:t>
              </a:r>
              <a:r>
                <a:rPr kumimoji="0" lang="fr-FR" sz="2800" b="1" i="0" u="none" strike="noStrike" kern="1200" cap="none" spc="0" normalizeH="0" baseline="0" noProof="0" dirty="0">
                  <a:ln>
                    <a:noFill/>
                  </a:ln>
                  <a:solidFill>
                    <a:srgbClr val="4DB1A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 </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patients suspects de choléra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conformément aux recommandations de ce module </a:t>
              </a:r>
            </a:p>
          </p:txBody>
        </p:sp>
      </p:grpSp>
      <p:sp>
        <p:nvSpPr>
          <p:cNvPr id="9" name="TextBox 8">
            <a:extLst>
              <a:ext uri="{FF2B5EF4-FFF2-40B4-BE49-F238E27FC236}">
                <a16:creationId xmlns:a16="http://schemas.microsoft.com/office/drawing/2014/main" id="{5AEAF3C1-E06F-76BF-ED9E-F3D203CAD080}"/>
              </a:ext>
            </a:extLst>
          </p:cNvPr>
          <p:cNvSpPr txBox="1"/>
          <p:nvPr/>
        </p:nvSpPr>
        <p:spPr>
          <a:xfrm>
            <a:off x="1779185" y="8054697"/>
            <a:ext cx="7564183"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Tant qu'il y a une transmission en cluster</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4" name="TextBox 3">
            <a:extLst>
              <a:ext uri="{FF2B5EF4-FFF2-40B4-BE49-F238E27FC236}">
                <a16:creationId xmlns:a16="http://schemas.microsoft.com/office/drawing/2014/main" id="{5398C1D8-B02A-6DCA-D348-E40A4B089AAE}"/>
              </a:ext>
            </a:extLst>
          </p:cNvPr>
          <p:cNvSpPr txBox="1"/>
          <p:nvPr/>
        </p:nvSpPr>
        <p:spPr>
          <a:xfrm>
            <a:off x="1428933" y="2459954"/>
            <a:ext cx="15468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La surveillance des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clusters doit guider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des interventions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rapides</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et très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ciblées</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pour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interrompre</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la transmission avant qu'elle ne se propage dans la communauté</a:t>
            </a:r>
          </a:p>
        </p:txBody>
      </p:sp>
      <p:sp>
        <p:nvSpPr>
          <p:cNvPr id="13" name="Slide Number Placeholder 12">
            <a:extLst>
              <a:ext uri="{FF2B5EF4-FFF2-40B4-BE49-F238E27FC236}">
                <a16:creationId xmlns:a16="http://schemas.microsoft.com/office/drawing/2014/main" id="{9E949DDF-D691-51C2-DD21-CC6B78FA3EAF}"/>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36582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urse giving a patient a medical injection&#10;&#10;Description automatically generated">
            <a:extLst>
              <a:ext uri="{FF2B5EF4-FFF2-40B4-BE49-F238E27FC236}">
                <a16:creationId xmlns:a16="http://schemas.microsoft.com/office/drawing/2014/main" id="{139E3A99-620C-5DFF-070B-C7B21E573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5E4F6252-F246-0F9C-2A5D-94C97D2DC00C}"/>
              </a:ext>
            </a:extLst>
          </p:cNvPr>
          <p:cNvSpPr txBox="1"/>
          <p:nvPr/>
        </p:nvSpPr>
        <p:spPr>
          <a:xfrm>
            <a:off x="14020800" y="9948447"/>
            <a:ext cx="4274419"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OMS/Mulugeta </a:t>
            </a:r>
            <a:r>
              <a:rPr lang="en-US" sz="1600" dirty="0" err="1">
                <a:solidFill>
                  <a:schemeClr val="tx1">
                    <a:lumMod val="65000"/>
                    <a:lumOff val="35000"/>
                  </a:schemeClr>
                </a:solidFill>
                <a:ea typeface="Atkinson Hyperlegible"/>
                <a:cs typeface="Atkinson Hyperlegible"/>
                <a:sym typeface="Atkinson Hyperlegible"/>
              </a:rPr>
              <a:t>Ayene</a:t>
            </a:r>
            <a:endParaRPr lang="en-US" sz="1600" dirty="0">
              <a:solidFill>
                <a:schemeClr val="tx1">
                  <a:lumMod val="65000"/>
                  <a:lumOff val="35000"/>
                </a:schemeClr>
              </a:solidFill>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81A8109E-CBEC-3889-4709-AA039F1039EB}"/>
              </a:ext>
            </a:extLst>
          </p:cNvPr>
          <p:cNvSpPr/>
          <p:nvPr/>
        </p:nvSpPr>
        <p:spPr>
          <a:xfrm>
            <a:off x="0" y="4114800"/>
            <a:ext cx="6477000"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4800" b="1" dirty="0">
                <a:solidFill>
                  <a:prstClr val="white"/>
                </a:solidFill>
                <a:latin typeface="Cavolini" panose="03000502040302020204" pitchFamily="66" charset="0"/>
                <a:cs typeface="Cavolini" panose="03000502040302020204" pitchFamily="66" charset="0"/>
              </a:rPr>
              <a:t>Patients suspects de </a:t>
            </a:r>
            <a:r>
              <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choléra</a:t>
            </a:r>
          </a:p>
        </p:txBody>
      </p:sp>
    </p:spTree>
    <p:extLst>
      <p:ext uri="{BB962C8B-B14F-4D97-AF65-F5344CB8AC3E}">
        <p14:creationId xmlns:p14="http://schemas.microsoft.com/office/powerpoint/2010/main" val="1102528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C04DE7-8C39-4F61-93F7-DE9A1739AC19}">
  <ds:schemaRefs>
    <ds:schemaRef ds:uri="http://purl.org/dc/elements/1.1/"/>
    <ds:schemaRef ds:uri="http://purl.org/dc/terms/"/>
    <ds:schemaRef ds:uri="http://schemas.microsoft.com/office/infopath/2007/PartnerControls"/>
    <ds:schemaRef ds:uri="3e8c1917-30ce-4059-b20f-d25788032734"/>
    <ds:schemaRef ds:uri="http://www.w3.org/XML/1998/namespace"/>
    <ds:schemaRef ds:uri="http://schemas.microsoft.com/office/2006/documentManagement/types"/>
    <ds:schemaRef ds:uri="http://schemas.openxmlformats.org/package/2006/metadata/core-properties"/>
    <ds:schemaRef ds:uri="http://purl.org/dc/dcmitype/"/>
    <ds:schemaRef ds:uri="a4ccce07-d9df-40be-ba22-67d5c80ef237"/>
    <ds:schemaRef ds:uri="http://schemas.microsoft.com/office/2006/metadata/properties"/>
  </ds:schemaRefs>
</ds:datastoreItem>
</file>

<file path=customXml/itemProps2.xml><?xml version="1.0" encoding="utf-8"?>
<ds:datastoreItem xmlns:ds="http://schemas.openxmlformats.org/officeDocument/2006/customXml" ds:itemID="{E2619BF8-C2A6-48AE-AAB8-32708FB1D8F5}">
  <ds:schemaRefs>
    <ds:schemaRef ds:uri="http://schemas.microsoft.com/sharepoint/v3/contenttype/forms"/>
  </ds:schemaRefs>
</ds:datastoreItem>
</file>

<file path=customXml/itemProps3.xml><?xml version="1.0" encoding="utf-8"?>
<ds:datastoreItem xmlns:ds="http://schemas.openxmlformats.org/officeDocument/2006/customXml" ds:itemID="{45FA3675-18AC-4F3A-9F06-8730E47F0660}"/>
</file>

<file path=docProps/app.xml><?xml version="1.0" encoding="utf-8"?>
<Properties xmlns="http://schemas.openxmlformats.org/officeDocument/2006/extended-properties" xmlns:vt="http://schemas.openxmlformats.org/officeDocument/2006/docPropsVTypes">
  <TotalTime>1281</TotalTime>
  <Words>2363</Words>
  <Application>Microsoft Office PowerPoint</Application>
  <PresentationFormat>Custom</PresentationFormat>
  <Paragraphs>204</Paragraphs>
  <Slides>23</Slides>
  <Notes>23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Atkinson Hyperlegible</vt:lpstr>
      <vt:lpstr>Aptos Display</vt:lpstr>
      <vt:lpstr>Arial</vt:lpstr>
      <vt:lpstr>Calibri</vt:lpstr>
      <vt:lpstr>Congenial</vt:lpstr>
      <vt:lpstr>Cavolini</vt:lpstr>
      <vt:lpstr>Aptos</vt:lpstr>
      <vt:lpstr>ADLaM Display</vt:lpstr>
      <vt:lpstr>Atkinson Hyperlegible Bold</vt:lpstr>
      <vt:lpstr>Courier New</vt:lpstr>
      <vt:lpstr>Office Theme</vt:lpstr>
      <vt:lpstr>2_Office Theme</vt:lpstr>
      <vt:lpstr>3_Office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(Presentation)</dc:title>
  <dc:creator>DOMINGUEZ, Morgane</dc:creator>
  <cp:keywords>, docId:E3FB424F430268F9ED4B12F1F1C2F250</cp:keywords>
  <cp:lastModifiedBy>DOMINGUEZ, Morgane</cp:lastModifiedBy>
  <cp:revision>12</cp:revision>
  <dcterms:created xsi:type="dcterms:W3CDTF">2006-08-16T00:00:00Z</dcterms:created>
  <dcterms:modified xsi:type="dcterms:W3CDTF">2025-05-19T09:31:01Z</dcterms:modified>
  <dc:identifier>DAGL3wzfyJQ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