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6" r:id="rId6"/>
  </p:sldMasterIdLst>
  <p:notesMasterIdLst>
    <p:notesMasterId r:id="rId31"/>
  </p:notesMasterIdLst>
  <p:sldIdLst>
    <p:sldId id="883" r:id="rId7"/>
    <p:sldId id="271" r:id="rId8"/>
    <p:sldId id="2147474636" r:id="rId9"/>
    <p:sldId id="884" r:id="rId10"/>
    <p:sldId id="872" r:id="rId11"/>
    <p:sldId id="858" r:id="rId12"/>
    <p:sldId id="2147474720" r:id="rId13"/>
    <p:sldId id="861" r:id="rId14"/>
    <p:sldId id="886" r:id="rId15"/>
    <p:sldId id="864" r:id="rId16"/>
    <p:sldId id="875" r:id="rId17"/>
    <p:sldId id="270" r:id="rId18"/>
    <p:sldId id="879" r:id="rId19"/>
    <p:sldId id="874" r:id="rId20"/>
    <p:sldId id="869" r:id="rId21"/>
    <p:sldId id="888" r:id="rId22"/>
    <p:sldId id="2147474615" r:id="rId23"/>
    <p:sldId id="2147474717" r:id="rId24"/>
    <p:sldId id="2147474610" r:id="rId25"/>
    <p:sldId id="2147474611" r:id="rId26"/>
    <p:sldId id="2147474612" r:id="rId27"/>
    <p:sldId id="2147474613" r:id="rId28"/>
    <p:sldId id="2147474614" r:id="rId29"/>
    <p:sldId id="2147474632" r:id="rId30"/>
  </p:sldIdLst>
  <p:sldSz cx="18288000" cy="10287000"/>
  <p:notesSz cx="6858000" cy="9144000"/>
  <p:embeddedFontLst>
    <p:embeddedFont>
      <p:font typeface="ADLaM Display" panose="02010000000000000000" pitchFamily="2" charset="0"/>
      <p:regular r:id="rId32"/>
    </p:embeddedFont>
    <p:embeddedFont>
      <p:font typeface="Atkinson Hyperlegible" panose="020B0604020202020204" charset="0"/>
      <p:regular r:id="rId33"/>
    </p:embeddedFont>
    <p:embeddedFont>
      <p:font typeface="Atkinson Hyperlegible Bold" panose="020B0604020202020204" charset="0"/>
      <p:regular r:id="rId34"/>
    </p:embeddedFont>
    <p:embeddedFont>
      <p:font typeface="Cavolini" panose="03000502040302020204" pitchFamily="66" charset="0"/>
      <p:regular r:id="rId35"/>
      <p:bold r:id="rId36"/>
      <p:italic r:id="rId37"/>
      <p:boldItalic r:id="rId38"/>
    </p:embeddedFont>
    <p:embeddedFont>
      <p:font typeface="Congenial" panose="02000503040000020004"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9B277"/>
    <a:srgbClr val="FE8A53"/>
    <a:srgbClr val="C05B08"/>
    <a:srgbClr val="008080"/>
    <a:srgbClr val="339933"/>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59321-F182-4BB7-AC17-E040FB9B3B2F}" v="393" dt="2025-05-19T09:15:03.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58931" autoAdjust="0"/>
  </p:normalViewPr>
  <p:slideViewPr>
    <p:cSldViewPr>
      <p:cViewPr varScale="1">
        <p:scale>
          <a:sx n="25" d="100"/>
          <a:sy n="25" d="100"/>
        </p:scale>
        <p:origin x="1896" y="32"/>
      </p:cViewPr>
      <p:guideLst>
        <p:guide orient="horz" pos="2184"/>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A8F0CCC-709F-4DF2-95A5-DFA875931567}"/>
    <pc:docChg chg="custSel modSld">
      <pc:chgData name="DOMINGUEZ, Morgane" userId="d29c428e-ee62-4017-a838-521138d5b01c" providerId="ADAL" clId="{CA8F0CCC-709F-4DF2-95A5-DFA875931567}" dt="2025-03-20T13:31:34.222" v="51" actId="571"/>
      <pc:docMkLst>
        <pc:docMk/>
      </pc:docMkLst>
      <pc:sldChg chg="delSp mod modNotesTx">
        <pc:chgData name="DOMINGUEZ, Morgane" userId="d29c428e-ee62-4017-a838-521138d5b01c" providerId="ADAL" clId="{CA8F0CCC-709F-4DF2-95A5-DFA875931567}" dt="2025-03-20T13:30:30.644" v="37" actId="478"/>
        <pc:sldMkLst>
          <pc:docMk/>
          <pc:sldMk cId="0" sldId="270"/>
        </pc:sldMkLst>
        <pc:spChg chg="del">
          <ac:chgData name="DOMINGUEZ, Morgane" userId="d29c428e-ee62-4017-a838-521138d5b01c" providerId="ADAL" clId="{CA8F0CCC-709F-4DF2-95A5-DFA875931567}" dt="2025-03-20T13:30:30.644" v="37" actId="478"/>
          <ac:spMkLst>
            <pc:docMk/>
            <pc:sldMk cId="0" sldId="270"/>
            <ac:spMk id="12" creationId="{C6950557-26B6-AB56-18BF-364D8DD8B51B}"/>
          </ac:spMkLst>
        </pc:spChg>
      </pc:sldChg>
      <pc:sldChg chg="modNotesTx">
        <pc:chgData name="DOMINGUEZ, Morgane" userId="d29c428e-ee62-4017-a838-521138d5b01c" providerId="ADAL" clId="{CA8F0CCC-709F-4DF2-95A5-DFA875931567}" dt="2025-03-20T13:29:01.129" v="6" actId="6549"/>
        <pc:sldMkLst>
          <pc:docMk/>
          <pc:sldMk cId="2716802209" sldId="271"/>
        </pc:sldMkLst>
      </pc:sldChg>
      <pc:sldChg chg="modNotesTx">
        <pc:chgData name="DOMINGUEZ, Morgane" userId="d29c428e-ee62-4017-a838-521138d5b01c" providerId="ADAL" clId="{CA8F0CCC-709F-4DF2-95A5-DFA875931567}" dt="2025-03-20T13:29:16.454" v="12" actId="6549"/>
        <pc:sldMkLst>
          <pc:docMk/>
          <pc:sldMk cId="1102528042" sldId="861"/>
        </pc:sldMkLst>
      </pc:sldChg>
      <pc:sldChg chg="modNotesTx">
        <pc:chgData name="DOMINGUEZ, Morgane" userId="d29c428e-ee62-4017-a838-521138d5b01c" providerId="ADAL" clId="{CA8F0CCC-709F-4DF2-95A5-DFA875931567}" dt="2025-03-20T13:29:26.029" v="15" actId="6549"/>
        <pc:sldMkLst>
          <pc:docMk/>
          <pc:sldMk cId="310807120" sldId="864"/>
        </pc:sldMkLst>
      </pc:sldChg>
      <pc:sldChg chg="delSp modSp mod modNotesTx">
        <pc:chgData name="DOMINGUEZ, Morgane" userId="d29c428e-ee62-4017-a838-521138d5b01c" providerId="ADAL" clId="{CA8F0CCC-709F-4DF2-95A5-DFA875931567}" dt="2025-03-20T13:30:40.770" v="40" actId="478"/>
        <pc:sldMkLst>
          <pc:docMk/>
          <pc:sldMk cId="141301970" sldId="869"/>
        </pc:sldMkLst>
        <pc:spChg chg="del mod">
          <ac:chgData name="DOMINGUEZ, Morgane" userId="d29c428e-ee62-4017-a838-521138d5b01c" providerId="ADAL" clId="{CA8F0CCC-709F-4DF2-95A5-DFA875931567}" dt="2025-03-20T13:30:40.770" v="40" actId="478"/>
          <ac:spMkLst>
            <pc:docMk/>
            <pc:sldMk cId="141301970" sldId="869"/>
            <ac:spMk id="5" creationId="{71451335-AF67-AE64-A5B9-45EF3449B47D}"/>
          </ac:spMkLst>
        </pc:spChg>
      </pc:sldChg>
      <pc:sldChg chg="modNotesTx">
        <pc:chgData name="DOMINGUEZ, Morgane" userId="d29c428e-ee62-4017-a838-521138d5b01c" providerId="ADAL" clId="{CA8F0CCC-709F-4DF2-95A5-DFA875931567}" dt="2025-03-20T13:29:08.272" v="9" actId="6549"/>
        <pc:sldMkLst>
          <pc:docMk/>
          <pc:sldMk cId="832211500" sldId="872"/>
        </pc:sldMkLst>
      </pc:sldChg>
      <pc:sldChg chg="modNotesTx">
        <pc:chgData name="DOMINGUEZ, Morgane" userId="d29c428e-ee62-4017-a838-521138d5b01c" providerId="ADAL" clId="{CA8F0CCC-709F-4DF2-95A5-DFA875931567}" dt="2025-03-20T13:29:36.755" v="20" actId="6549"/>
        <pc:sldMkLst>
          <pc:docMk/>
          <pc:sldMk cId="472077138" sldId="874"/>
        </pc:sldMkLst>
      </pc:sldChg>
      <pc:sldChg chg="delSp mod modNotesTx">
        <pc:chgData name="DOMINGUEZ, Morgane" userId="d29c428e-ee62-4017-a838-521138d5b01c" providerId="ADAL" clId="{CA8F0CCC-709F-4DF2-95A5-DFA875931567}" dt="2025-03-20T13:30:27.133" v="36" actId="478"/>
        <pc:sldMkLst>
          <pc:docMk/>
          <pc:sldMk cId="1763252788" sldId="875"/>
        </pc:sldMkLst>
        <pc:spChg chg="del">
          <ac:chgData name="DOMINGUEZ, Morgane" userId="d29c428e-ee62-4017-a838-521138d5b01c" providerId="ADAL" clId="{CA8F0CCC-709F-4DF2-95A5-DFA875931567}" dt="2025-03-20T13:30:27.133" v="36" actId="478"/>
          <ac:spMkLst>
            <pc:docMk/>
            <pc:sldMk cId="1763252788" sldId="875"/>
            <ac:spMk id="15" creationId="{4B35011B-5F47-E926-5D57-B1247E9D8A0D}"/>
          </ac:spMkLst>
        </pc:spChg>
      </pc:sldChg>
      <pc:sldChg chg="delSp mod modNotesTx">
        <pc:chgData name="DOMINGUEZ, Morgane" userId="d29c428e-ee62-4017-a838-521138d5b01c" providerId="ADAL" clId="{CA8F0CCC-709F-4DF2-95A5-DFA875931567}" dt="2025-03-20T13:30:32.796" v="38" actId="478"/>
        <pc:sldMkLst>
          <pc:docMk/>
          <pc:sldMk cId="2177208551" sldId="879"/>
        </pc:sldMkLst>
        <pc:spChg chg="del">
          <ac:chgData name="DOMINGUEZ, Morgane" userId="d29c428e-ee62-4017-a838-521138d5b01c" providerId="ADAL" clId="{CA8F0CCC-709F-4DF2-95A5-DFA875931567}" dt="2025-03-20T13:30:32.796" v="38" actId="478"/>
          <ac:spMkLst>
            <pc:docMk/>
            <pc:sldMk cId="2177208551" sldId="879"/>
            <ac:spMk id="20" creationId="{2A1A95A1-BF8F-1022-9A82-B0859C2D0464}"/>
          </ac:spMkLst>
        </pc:spChg>
      </pc:sldChg>
      <pc:sldChg chg="modNotesTx">
        <pc:chgData name="DOMINGUEZ, Morgane" userId="d29c428e-ee62-4017-a838-521138d5b01c" providerId="ADAL" clId="{CA8F0CCC-709F-4DF2-95A5-DFA875931567}" dt="2025-03-20T13:28:58.672" v="5" actId="6549"/>
        <pc:sldMkLst>
          <pc:docMk/>
          <pc:sldMk cId="2392238769" sldId="883"/>
        </pc:sldMkLst>
      </pc:sldChg>
      <pc:sldChg chg="delSp mod modNotesTx">
        <pc:chgData name="DOMINGUEZ, Morgane" userId="d29c428e-ee62-4017-a838-521138d5b01c" providerId="ADAL" clId="{CA8F0CCC-709F-4DF2-95A5-DFA875931567}" dt="2025-03-20T13:30:11.586" v="32" actId="478"/>
        <pc:sldMkLst>
          <pc:docMk/>
          <pc:sldMk cId="0" sldId="884"/>
        </pc:sldMkLst>
        <pc:spChg chg="del">
          <ac:chgData name="DOMINGUEZ, Morgane" userId="d29c428e-ee62-4017-a838-521138d5b01c" providerId="ADAL" clId="{CA8F0CCC-709F-4DF2-95A5-DFA875931567}" dt="2025-03-20T13:30:11.586" v="32" actId="478"/>
          <ac:spMkLst>
            <pc:docMk/>
            <pc:sldMk cId="0" sldId="884"/>
            <ac:spMk id="2" creationId="{9D717DB3-ED8F-7C56-421F-4E462E2B92EC}"/>
          </ac:spMkLst>
        </pc:spChg>
      </pc:sldChg>
      <pc:sldChg chg="delSp mod modNotesTx">
        <pc:chgData name="DOMINGUEZ, Morgane" userId="d29c428e-ee62-4017-a838-521138d5b01c" providerId="ADAL" clId="{CA8F0CCC-709F-4DF2-95A5-DFA875931567}" dt="2025-03-20T13:30:15.674" v="33" actId="478"/>
        <pc:sldMkLst>
          <pc:docMk/>
          <pc:sldMk cId="641172613" sldId="885"/>
        </pc:sldMkLst>
        <pc:spChg chg="del">
          <ac:chgData name="DOMINGUEZ, Morgane" userId="d29c428e-ee62-4017-a838-521138d5b01c" providerId="ADAL" clId="{CA8F0CCC-709F-4DF2-95A5-DFA875931567}" dt="2025-03-20T13:30:15.674" v="33" actId="478"/>
          <ac:spMkLst>
            <pc:docMk/>
            <pc:sldMk cId="641172613" sldId="885"/>
            <ac:spMk id="17" creationId="{988BD4B8-7211-547E-D594-6057812D65C1}"/>
          </ac:spMkLst>
        </pc:spChg>
      </pc:sldChg>
      <pc:sldChg chg="delSp mod modNotesTx">
        <pc:chgData name="DOMINGUEZ, Morgane" userId="d29c428e-ee62-4017-a838-521138d5b01c" providerId="ADAL" clId="{CA8F0CCC-709F-4DF2-95A5-DFA875931567}" dt="2025-03-20T13:30:23.633" v="35" actId="478"/>
        <pc:sldMkLst>
          <pc:docMk/>
          <pc:sldMk cId="3367551984" sldId="886"/>
        </pc:sldMkLst>
        <pc:spChg chg="del">
          <ac:chgData name="DOMINGUEZ, Morgane" userId="d29c428e-ee62-4017-a838-521138d5b01c" providerId="ADAL" clId="{CA8F0CCC-709F-4DF2-95A5-DFA875931567}" dt="2025-03-20T13:30:23.633" v="35" actId="478"/>
          <ac:spMkLst>
            <pc:docMk/>
            <pc:sldMk cId="3367551984" sldId="886"/>
            <ac:spMk id="13" creationId="{E2A2432A-FBEF-034C-C064-C486400C2BBF}"/>
          </ac:spMkLst>
        </pc:spChg>
      </pc:sldChg>
      <pc:sldChg chg="delSp mod modNotesTx">
        <pc:chgData name="DOMINGUEZ, Morgane" userId="d29c428e-ee62-4017-a838-521138d5b01c" providerId="ADAL" clId="{CA8F0CCC-709F-4DF2-95A5-DFA875931567}" dt="2025-03-20T13:30:43.781" v="41" actId="478"/>
        <pc:sldMkLst>
          <pc:docMk/>
          <pc:sldMk cId="79125078" sldId="888"/>
        </pc:sldMkLst>
        <pc:spChg chg="del">
          <ac:chgData name="DOMINGUEZ, Morgane" userId="d29c428e-ee62-4017-a838-521138d5b01c" providerId="ADAL" clId="{CA8F0CCC-709F-4DF2-95A5-DFA875931567}" dt="2025-03-20T13:30:43.781" v="41" actId="478"/>
          <ac:spMkLst>
            <pc:docMk/>
            <pc:sldMk cId="79125078" sldId="888"/>
            <ac:spMk id="13" creationId="{BCEB9A06-F8BE-7A4F-A145-62CDE18DDECD}"/>
          </ac:spMkLst>
        </pc:spChg>
      </pc:sldChg>
      <pc:sldChg chg="addSp delSp modSp mod modNotesTx">
        <pc:chgData name="DOMINGUEZ, Morgane" userId="d29c428e-ee62-4017-a838-521138d5b01c" providerId="ADAL" clId="{CA8F0CCC-709F-4DF2-95A5-DFA875931567}" dt="2025-03-20T13:30:51.364" v="44" actId="478"/>
        <pc:sldMkLst>
          <pc:docMk/>
          <pc:sldMk cId="2157614585" sldId="2147474610"/>
        </pc:sldMkLst>
        <pc:spChg chg="add mod">
          <ac:chgData name="DOMINGUEZ, Morgane" userId="d29c428e-ee62-4017-a838-521138d5b01c" providerId="ADAL" clId="{CA8F0CCC-709F-4DF2-95A5-DFA875931567}" dt="2025-03-20T13:28:47.367" v="2"/>
          <ac:spMkLst>
            <pc:docMk/>
            <pc:sldMk cId="2157614585" sldId="2147474610"/>
            <ac:spMk id="2" creationId="{4B2CF997-0C37-3EB6-5D0B-B146D95C0CCD}"/>
          </ac:spMkLst>
        </pc:spChg>
        <pc:spChg chg="del">
          <ac:chgData name="DOMINGUEZ, Morgane" userId="d29c428e-ee62-4017-a838-521138d5b01c" providerId="ADAL" clId="{CA8F0CCC-709F-4DF2-95A5-DFA875931567}" dt="2025-03-20T13:30:51.364" v="44" actId="478"/>
          <ac:spMkLst>
            <pc:docMk/>
            <pc:sldMk cId="2157614585" sldId="2147474610"/>
            <ac:spMk id="3" creationId="{B4350008-1327-FF2A-7DE3-72CE6B74A3A0}"/>
          </ac:spMkLst>
        </pc:spChg>
        <pc:spChg chg="add mod">
          <ac:chgData name="DOMINGUEZ, Morgane" userId="d29c428e-ee62-4017-a838-521138d5b01c" providerId="ADAL" clId="{CA8F0CCC-709F-4DF2-95A5-DFA875931567}" dt="2025-03-20T13:28:47.367" v="2"/>
          <ac:spMkLst>
            <pc:docMk/>
            <pc:sldMk cId="2157614585" sldId="2147474610"/>
            <ac:spMk id="7" creationId="{FD5FD3D9-F5A4-988B-29B5-868581E9BF82}"/>
          </ac:spMkLst>
        </pc:spChg>
      </pc:sldChg>
      <pc:sldChg chg="addSp delSp modSp mod modNotesTx">
        <pc:chgData name="DOMINGUEZ, Morgane" userId="d29c428e-ee62-4017-a838-521138d5b01c" providerId="ADAL" clId="{CA8F0CCC-709F-4DF2-95A5-DFA875931567}" dt="2025-03-20T13:31:34.222" v="51" actId="571"/>
        <pc:sldMkLst>
          <pc:docMk/>
          <pc:sldMk cId="1163143416" sldId="2147474611"/>
        </pc:sldMkLst>
        <pc:spChg chg="add mod">
          <ac:chgData name="DOMINGUEZ, Morgane" userId="d29c428e-ee62-4017-a838-521138d5b01c" providerId="ADAL" clId="{CA8F0CCC-709F-4DF2-95A5-DFA875931567}" dt="2025-03-20T13:31:34.222" v="51" actId="571"/>
          <ac:spMkLst>
            <pc:docMk/>
            <pc:sldMk cId="1163143416" sldId="2147474611"/>
            <ac:spMk id="3" creationId="{7E776ED2-F10B-CC50-B5D8-E4230246C2FC}"/>
          </ac:spMkLst>
        </pc:spChg>
        <pc:spChg chg="del">
          <ac:chgData name="DOMINGUEZ, Morgane" userId="d29c428e-ee62-4017-a838-521138d5b01c" providerId="ADAL" clId="{CA8F0CCC-709F-4DF2-95A5-DFA875931567}" dt="2025-03-20T13:30:55.477" v="45" actId="478"/>
          <ac:spMkLst>
            <pc:docMk/>
            <pc:sldMk cId="1163143416" sldId="2147474611"/>
            <ac:spMk id="3" creationId="{F2B3A4F3-E5B1-2886-F84D-D3E2A79C20B5}"/>
          </ac:spMkLst>
        </pc:spChg>
        <pc:spChg chg="add mod">
          <ac:chgData name="DOMINGUEZ, Morgane" userId="d29c428e-ee62-4017-a838-521138d5b01c" providerId="ADAL" clId="{CA8F0CCC-709F-4DF2-95A5-DFA875931567}" dt="2025-03-20T13:28:50.114" v="3"/>
          <ac:spMkLst>
            <pc:docMk/>
            <pc:sldMk cId="1163143416" sldId="2147474611"/>
            <ac:spMk id="4" creationId="{16524CBB-7740-5E4A-7CEB-E3A2BEAA5C9F}"/>
          </ac:spMkLst>
        </pc:spChg>
        <pc:spChg chg="add mod">
          <ac:chgData name="DOMINGUEZ, Morgane" userId="d29c428e-ee62-4017-a838-521138d5b01c" providerId="ADAL" clId="{CA8F0CCC-709F-4DF2-95A5-DFA875931567}" dt="2025-03-20T13:28:50.114" v="3"/>
          <ac:spMkLst>
            <pc:docMk/>
            <pc:sldMk cId="1163143416" sldId="2147474611"/>
            <ac:spMk id="7" creationId="{C067D387-5306-2AF0-A338-2657742F5989}"/>
          </ac:spMkLst>
        </pc:spChg>
        <pc:spChg chg="add mod">
          <ac:chgData name="DOMINGUEZ, Morgane" userId="d29c428e-ee62-4017-a838-521138d5b01c" providerId="ADAL" clId="{CA8F0CCC-709F-4DF2-95A5-DFA875931567}" dt="2025-03-20T13:31:34.222" v="51" actId="571"/>
          <ac:spMkLst>
            <pc:docMk/>
            <pc:sldMk cId="1163143416" sldId="2147474611"/>
            <ac:spMk id="8" creationId="{800486CB-B2F5-7C65-0871-B0AA78DDCB4C}"/>
          </ac:spMkLst>
        </pc:spChg>
      </pc:sldChg>
      <pc:sldChg chg="delSp mod modNotesTx">
        <pc:chgData name="DOMINGUEZ, Morgane" userId="d29c428e-ee62-4017-a838-521138d5b01c" providerId="ADAL" clId="{CA8F0CCC-709F-4DF2-95A5-DFA875931567}" dt="2025-03-20T13:31:00.377" v="46" actId="478"/>
        <pc:sldMkLst>
          <pc:docMk/>
          <pc:sldMk cId="4230200921" sldId="2147474612"/>
        </pc:sldMkLst>
        <pc:spChg chg="del">
          <ac:chgData name="DOMINGUEZ, Morgane" userId="d29c428e-ee62-4017-a838-521138d5b01c" providerId="ADAL" clId="{CA8F0CCC-709F-4DF2-95A5-DFA875931567}" dt="2025-03-20T13:31:00.377" v="46" actId="478"/>
          <ac:spMkLst>
            <pc:docMk/>
            <pc:sldMk cId="4230200921" sldId="2147474612"/>
            <ac:spMk id="3" creationId="{A1CCF289-552D-F087-1097-30496ADF13E7}"/>
          </ac:spMkLst>
        </pc:spChg>
      </pc:sldChg>
      <pc:sldChg chg="addSp delSp modSp mod modNotesTx">
        <pc:chgData name="DOMINGUEZ, Morgane" userId="d29c428e-ee62-4017-a838-521138d5b01c" providerId="ADAL" clId="{CA8F0CCC-709F-4DF2-95A5-DFA875931567}" dt="2025-03-20T13:31:03.394" v="47" actId="478"/>
        <pc:sldMkLst>
          <pc:docMk/>
          <pc:sldMk cId="3750282615" sldId="2147474613"/>
        </pc:sldMkLst>
        <pc:spChg chg="del">
          <ac:chgData name="DOMINGUEZ, Morgane" userId="d29c428e-ee62-4017-a838-521138d5b01c" providerId="ADAL" clId="{CA8F0CCC-709F-4DF2-95A5-DFA875931567}" dt="2025-03-20T13:31:03.394" v="47" actId="478"/>
          <ac:spMkLst>
            <pc:docMk/>
            <pc:sldMk cId="3750282615" sldId="2147474613"/>
            <ac:spMk id="4" creationId="{81841317-E3D9-4EAC-5FAD-4EFCE0F678AC}"/>
          </ac:spMkLst>
        </pc:spChg>
        <pc:spChg chg="add mod">
          <ac:chgData name="DOMINGUEZ, Morgane" userId="d29c428e-ee62-4017-a838-521138d5b01c" providerId="ADAL" clId="{CA8F0CCC-709F-4DF2-95A5-DFA875931567}" dt="2025-03-20T13:28:51.691" v="4"/>
          <ac:spMkLst>
            <pc:docMk/>
            <pc:sldMk cId="3750282615" sldId="2147474613"/>
            <ac:spMk id="6" creationId="{345FE832-B673-EDF3-2618-CB39EBFA8780}"/>
          </ac:spMkLst>
        </pc:spChg>
        <pc:spChg chg="add mod">
          <ac:chgData name="DOMINGUEZ, Morgane" userId="d29c428e-ee62-4017-a838-521138d5b01c" providerId="ADAL" clId="{CA8F0CCC-709F-4DF2-95A5-DFA875931567}" dt="2025-03-20T13:28:51.691" v="4"/>
          <ac:spMkLst>
            <pc:docMk/>
            <pc:sldMk cId="3750282615" sldId="2147474613"/>
            <ac:spMk id="7" creationId="{25F16F6F-A597-1275-5268-109F4F4C1758}"/>
          </ac:spMkLst>
        </pc:spChg>
      </pc:sldChg>
      <pc:sldChg chg="delSp modSp mod modNotesTx">
        <pc:chgData name="DOMINGUEZ, Morgane" userId="d29c428e-ee62-4017-a838-521138d5b01c" providerId="ADAL" clId="{CA8F0CCC-709F-4DF2-95A5-DFA875931567}" dt="2025-03-20T13:31:06.884" v="49" actId="478"/>
        <pc:sldMkLst>
          <pc:docMk/>
          <pc:sldMk cId="121190327" sldId="2147474614"/>
        </pc:sldMkLst>
        <pc:spChg chg="del mod">
          <ac:chgData name="DOMINGUEZ, Morgane" userId="d29c428e-ee62-4017-a838-521138d5b01c" providerId="ADAL" clId="{CA8F0CCC-709F-4DF2-95A5-DFA875931567}" dt="2025-03-20T13:31:06.884" v="49" actId="478"/>
          <ac:spMkLst>
            <pc:docMk/>
            <pc:sldMk cId="121190327" sldId="2147474614"/>
            <ac:spMk id="3" creationId="{44A4B914-D87D-4C06-668B-F5622DC76589}"/>
          </ac:spMkLst>
        </pc:spChg>
      </pc:sldChg>
      <pc:sldChg chg="delSp mod modNotesTx">
        <pc:chgData name="DOMINGUEZ, Morgane" userId="d29c428e-ee62-4017-a838-521138d5b01c" providerId="ADAL" clId="{CA8F0CCC-709F-4DF2-95A5-DFA875931567}" dt="2025-03-20T13:30:45.890" v="42" actId="478"/>
        <pc:sldMkLst>
          <pc:docMk/>
          <pc:sldMk cId="4257536088" sldId="2147474615"/>
        </pc:sldMkLst>
        <pc:spChg chg="del">
          <ac:chgData name="DOMINGUEZ, Morgane" userId="d29c428e-ee62-4017-a838-521138d5b01c" providerId="ADAL" clId="{CA8F0CCC-709F-4DF2-95A5-DFA875931567}" dt="2025-03-20T13:30:45.890" v="42" actId="478"/>
          <ac:spMkLst>
            <pc:docMk/>
            <pc:sldMk cId="4257536088" sldId="2147474615"/>
            <ac:spMk id="3" creationId="{618011B6-CFA9-1040-AB4D-8D902ED586C1}"/>
          </ac:spMkLst>
        </pc:spChg>
      </pc:sldChg>
      <pc:sldChg chg="delSp mod modNotesTx">
        <pc:chgData name="DOMINGUEZ, Morgane" userId="d29c428e-ee62-4017-a838-521138d5b01c" providerId="ADAL" clId="{CA8F0CCC-709F-4DF2-95A5-DFA875931567}" dt="2025-03-20T13:31:09.944" v="50" actId="478"/>
        <pc:sldMkLst>
          <pc:docMk/>
          <pc:sldMk cId="2849894684" sldId="2147474632"/>
        </pc:sldMkLst>
        <pc:spChg chg="del">
          <ac:chgData name="DOMINGUEZ, Morgane" userId="d29c428e-ee62-4017-a838-521138d5b01c" providerId="ADAL" clId="{CA8F0CCC-709F-4DF2-95A5-DFA875931567}" dt="2025-03-20T13:31:09.944" v="50" actId="478"/>
          <ac:spMkLst>
            <pc:docMk/>
            <pc:sldMk cId="2849894684" sldId="2147474632"/>
            <ac:spMk id="4" creationId="{7E3E4E25-51D1-621C-73D9-5E1CB84E950D}"/>
          </ac:spMkLst>
        </pc:spChg>
      </pc:sldChg>
      <pc:sldChg chg="addSp delSp modSp mod modNotesTx">
        <pc:chgData name="DOMINGUEZ, Morgane" userId="d29c428e-ee62-4017-a838-521138d5b01c" providerId="ADAL" clId="{CA8F0CCC-709F-4DF2-95A5-DFA875931567}" dt="2025-03-20T13:30:48.132" v="43" actId="478"/>
        <pc:sldMkLst>
          <pc:docMk/>
          <pc:sldMk cId="1197554615" sldId="2147474717"/>
        </pc:sldMkLst>
        <pc:spChg chg="add mod">
          <ac:chgData name="DOMINGUEZ, Morgane" userId="d29c428e-ee62-4017-a838-521138d5b01c" providerId="ADAL" clId="{CA8F0CCC-709F-4DF2-95A5-DFA875931567}" dt="2025-03-20T13:28:44.534" v="1" actId="1076"/>
          <ac:spMkLst>
            <pc:docMk/>
            <pc:sldMk cId="1197554615" sldId="2147474717"/>
            <ac:spMk id="2" creationId="{3EA1237E-4B35-7553-CB61-4E0FE00688C5}"/>
          </ac:spMkLst>
        </pc:spChg>
        <pc:spChg chg="add mod">
          <ac:chgData name="DOMINGUEZ, Morgane" userId="d29c428e-ee62-4017-a838-521138d5b01c" providerId="ADAL" clId="{CA8F0CCC-709F-4DF2-95A5-DFA875931567}" dt="2025-03-20T13:28:44.534" v="1" actId="1076"/>
          <ac:spMkLst>
            <pc:docMk/>
            <pc:sldMk cId="1197554615" sldId="2147474717"/>
            <ac:spMk id="4" creationId="{4246F5A8-3A9E-4E4F-5FB0-EA1D4B3A2572}"/>
          </ac:spMkLst>
        </pc:spChg>
        <pc:spChg chg="del">
          <ac:chgData name="DOMINGUEZ, Morgane" userId="d29c428e-ee62-4017-a838-521138d5b01c" providerId="ADAL" clId="{CA8F0CCC-709F-4DF2-95A5-DFA875931567}" dt="2025-03-20T13:30:48.132" v="43" actId="478"/>
          <ac:spMkLst>
            <pc:docMk/>
            <pc:sldMk cId="1197554615" sldId="2147474717"/>
            <ac:spMk id="8" creationId="{C1952AC8-BB66-4E26-A028-5F9C8FD4F868}"/>
          </ac:spMkLst>
        </pc:spChg>
      </pc:sldChg>
      <pc:sldChg chg="delSp mod modNotesTx">
        <pc:chgData name="DOMINGUEZ, Morgane" userId="d29c428e-ee62-4017-a838-521138d5b01c" providerId="ADAL" clId="{CA8F0CCC-709F-4DF2-95A5-DFA875931567}" dt="2025-03-20T13:30:06.390" v="31" actId="478"/>
        <pc:sldMkLst>
          <pc:docMk/>
          <pc:sldMk cId="0" sldId="2147474719"/>
        </pc:sldMkLst>
        <pc:spChg chg="del">
          <ac:chgData name="DOMINGUEZ, Morgane" userId="d29c428e-ee62-4017-a838-521138d5b01c" providerId="ADAL" clId="{CA8F0CCC-709F-4DF2-95A5-DFA875931567}" dt="2025-03-20T13:30:06.390" v="31" actId="478"/>
          <ac:spMkLst>
            <pc:docMk/>
            <pc:sldMk cId="0" sldId="2147474719"/>
            <ac:spMk id="10" creationId="{73F5E0C7-E45D-4DDB-A82D-35DE6058F837}"/>
          </ac:spMkLst>
        </pc:spChg>
      </pc:sldChg>
      <pc:sldChg chg="delSp mod modNotesTx">
        <pc:chgData name="DOMINGUEZ, Morgane" userId="d29c428e-ee62-4017-a838-521138d5b01c" providerId="ADAL" clId="{CA8F0CCC-709F-4DF2-95A5-DFA875931567}" dt="2025-03-20T13:30:18.908" v="34" actId="478"/>
        <pc:sldMkLst>
          <pc:docMk/>
          <pc:sldMk cId="365827645" sldId="2147474720"/>
        </pc:sldMkLst>
        <pc:spChg chg="del">
          <ac:chgData name="DOMINGUEZ, Morgane" userId="d29c428e-ee62-4017-a838-521138d5b01c" providerId="ADAL" clId="{CA8F0CCC-709F-4DF2-95A5-DFA875931567}" dt="2025-03-20T13:30:18.908" v="34" actId="478"/>
          <ac:spMkLst>
            <pc:docMk/>
            <pc:sldMk cId="365827645" sldId="2147474720"/>
            <ac:spMk id="13" creationId="{F0113C40-95D6-2BEC-AEC4-04AE90C21445}"/>
          </ac:spMkLst>
        </pc:spChg>
      </pc:sldChg>
    </pc:docChg>
  </pc:docChgLst>
  <pc:docChgLst>
    <pc:chgData name="DOMINGUEZ, Morgane" userId="d29c428e-ee62-4017-a838-521138d5b01c" providerId="ADAL" clId="{68A9E76E-33D5-49A3-8478-A4BB859FDD54}"/>
    <pc:docChg chg="custSel delSld modSld">
      <pc:chgData name="DOMINGUEZ, Morgane" userId="d29c428e-ee62-4017-a838-521138d5b01c" providerId="ADAL" clId="{68A9E76E-33D5-49A3-8478-A4BB859FDD54}" dt="2025-03-26T13:19:32.951" v="1052" actId="1076"/>
      <pc:docMkLst>
        <pc:docMk/>
      </pc:docMkLst>
      <pc:sldChg chg="modSp mod">
        <pc:chgData name="DOMINGUEZ, Morgane" userId="d29c428e-ee62-4017-a838-521138d5b01c" providerId="ADAL" clId="{68A9E76E-33D5-49A3-8478-A4BB859FDD54}" dt="2025-03-21T10:17:53.115" v="325" actId="1076"/>
        <pc:sldMkLst>
          <pc:docMk/>
          <pc:sldMk cId="0" sldId="270"/>
        </pc:sldMkLst>
        <pc:spChg chg="mod">
          <ac:chgData name="DOMINGUEZ, Morgane" userId="d29c428e-ee62-4017-a838-521138d5b01c" providerId="ADAL" clId="{68A9E76E-33D5-49A3-8478-A4BB859FDD54}" dt="2025-03-21T10:17:16.897" v="309" actId="20577"/>
          <ac:spMkLst>
            <pc:docMk/>
            <pc:sldMk cId="0" sldId="270"/>
            <ac:spMk id="2" creationId="{AD4FEA2F-B819-A581-487F-6F327D28EE30}"/>
          </ac:spMkLst>
        </pc:spChg>
        <pc:spChg chg="mod">
          <ac:chgData name="DOMINGUEZ, Morgane" userId="d29c428e-ee62-4017-a838-521138d5b01c" providerId="ADAL" clId="{68A9E76E-33D5-49A3-8478-A4BB859FDD54}" dt="2025-03-21T10:16:23.122" v="287" actId="20577"/>
          <ac:spMkLst>
            <pc:docMk/>
            <pc:sldMk cId="0" sldId="270"/>
            <ac:spMk id="7" creationId="{00000000-0000-0000-0000-000000000000}"/>
          </ac:spMkLst>
        </pc:spChg>
        <pc:spChg chg="mod">
          <ac:chgData name="DOMINGUEZ, Morgane" userId="d29c428e-ee62-4017-a838-521138d5b01c" providerId="ADAL" clId="{68A9E76E-33D5-49A3-8478-A4BB859FDD54}" dt="2025-03-21T10:16:35.079" v="292" actId="1076"/>
          <ac:spMkLst>
            <pc:docMk/>
            <pc:sldMk cId="0" sldId="270"/>
            <ac:spMk id="9" creationId="{922F4849-97FF-C68C-98D8-D4194C1F2050}"/>
          </ac:spMkLst>
        </pc:spChg>
        <pc:spChg chg="mod">
          <ac:chgData name="DOMINGUEZ, Morgane" userId="d29c428e-ee62-4017-a838-521138d5b01c" providerId="ADAL" clId="{68A9E76E-33D5-49A3-8478-A4BB859FDD54}" dt="2025-03-21T10:17:37.189" v="322" actId="108"/>
          <ac:spMkLst>
            <pc:docMk/>
            <pc:sldMk cId="0" sldId="270"/>
            <ac:spMk id="11" creationId="{6354281C-454C-9B07-B9DA-DB4FC6AD3341}"/>
          </ac:spMkLst>
        </pc:spChg>
        <pc:spChg chg="mod">
          <ac:chgData name="DOMINGUEZ, Morgane" userId="d29c428e-ee62-4017-a838-521138d5b01c" providerId="ADAL" clId="{68A9E76E-33D5-49A3-8478-A4BB859FDD54}" dt="2025-03-21T10:16:58.753" v="301" actId="14100"/>
          <ac:spMkLst>
            <pc:docMk/>
            <pc:sldMk cId="0" sldId="270"/>
            <ac:spMk id="18" creationId="{A038D7F5-710F-BA5E-3082-41DF68B25D9F}"/>
          </ac:spMkLst>
        </pc:spChg>
        <pc:spChg chg="mod">
          <ac:chgData name="DOMINGUEZ, Morgane" userId="d29c428e-ee62-4017-a838-521138d5b01c" providerId="ADAL" clId="{68A9E76E-33D5-49A3-8478-A4BB859FDD54}" dt="2025-03-21T10:16:52.093" v="299" actId="1076"/>
          <ac:spMkLst>
            <pc:docMk/>
            <pc:sldMk cId="0" sldId="270"/>
            <ac:spMk id="19" creationId="{B8C84D80-4FD3-B34B-DF28-CC81447E9792}"/>
          </ac:spMkLst>
        </pc:spChg>
        <pc:spChg chg="mod">
          <ac:chgData name="DOMINGUEZ, Morgane" userId="d29c428e-ee62-4017-a838-521138d5b01c" providerId="ADAL" clId="{68A9E76E-33D5-49A3-8478-A4BB859FDD54}" dt="2025-03-21T10:17:53.115" v="325" actId="1076"/>
          <ac:spMkLst>
            <pc:docMk/>
            <pc:sldMk cId="0" sldId="270"/>
            <ac:spMk id="20" creationId="{EE440680-85FC-0979-71AF-426A3D1E622F}"/>
          </ac:spMkLst>
        </pc:spChg>
        <pc:spChg chg="mod">
          <ac:chgData name="DOMINGUEZ, Morgane" userId="d29c428e-ee62-4017-a838-521138d5b01c" providerId="ADAL" clId="{68A9E76E-33D5-49A3-8478-A4BB859FDD54}" dt="2025-03-21T10:17:27.067" v="320" actId="20577"/>
          <ac:spMkLst>
            <pc:docMk/>
            <pc:sldMk cId="0" sldId="270"/>
            <ac:spMk id="29" creationId="{0F35DE8E-41F3-2D67-AB96-B92034E1DAE5}"/>
          </ac:spMkLst>
        </pc:spChg>
      </pc:sldChg>
      <pc:sldChg chg="addSp delSp mod">
        <pc:chgData name="DOMINGUEZ, Morgane" userId="d29c428e-ee62-4017-a838-521138d5b01c" providerId="ADAL" clId="{68A9E76E-33D5-49A3-8478-A4BB859FDD54}" dt="2025-03-21T10:08:21.170" v="3"/>
        <pc:sldMkLst>
          <pc:docMk/>
          <pc:sldMk cId="2716802209" sldId="271"/>
        </pc:sldMkLst>
        <pc:picChg chg="add">
          <ac:chgData name="DOMINGUEZ, Morgane" userId="d29c428e-ee62-4017-a838-521138d5b01c" providerId="ADAL" clId="{68A9E76E-33D5-49A3-8478-A4BB859FDD54}" dt="2025-03-21T10:08:21.170" v="3"/>
          <ac:picMkLst>
            <pc:docMk/>
            <pc:sldMk cId="2716802209" sldId="271"/>
            <ac:picMk id="2" creationId="{9322D822-E122-63D4-14A6-6E755118EE6E}"/>
          </ac:picMkLst>
        </pc:picChg>
        <pc:picChg chg="del">
          <ac:chgData name="DOMINGUEZ, Morgane" userId="d29c428e-ee62-4017-a838-521138d5b01c" providerId="ADAL" clId="{68A9E76E-33D5-49A3-8478-A4BB859FDD54}" dt="2025-03-21T10:08:05.802" v="2" actId="478"/>
          <ac:picMkLst>
            <pc:docMk/>
            <pc:sldMk cId="2716802209" sldId="271"/>
            <ac:picMk id="3" creationId="{E5EAB2B5-352D-8050-E5FB-8D244A619195}"/>
          </ac:picMkLst>
        </pc:picChg>
      </pc:sldChg>
      <pc:sldChg chg="modSp mod">
        <pc:chgData name="DOMINGUEZ, Morgane" userId="d29c428e-ee62-4017-a838-521138d5b01c" providerId="ADAL" clId="{68A9E76E-33D5-49A3-8478-A4BB859FDD54}" dt="2025-03-21T10:10:32.794" v="77" actId="20577"/>
        <pc:sldMkLst>
          <pc:docMk/>
          <pc:sldMk cId="3962948601" sldId="858"/>
        </pc:sldMkLst>
        <pc:spChg chg="mod">
          <ac:chgData name="DOMINGUEZ, Morgane" userId="d29c428e-ee62-4017-a838-521138d5b01c" providerId="ADAL" clId="{68A9E76E-33D5-49A3-8478-A4BB859FDD54}" dt="2025-03-21T10:09:49.670" v="39" actId="20577"/>
          <ac:spMkLst>
            <pc:docMk/>
            <pc:sldMk cId="3962948601" sldId="858"/>
            <ac:spMk id="7" creationId="{739D1DD5-C9C9-E917-97AD-74D3326F1117}"/>
          </ac:spMkLst>
        </pc:spChg>
        <pc:spChg chg="mod">
          <ac:chgData name="DOMINGUEZ, Morgane" userId="d29c428e-ee62-4017-a838-521138d5b01c" providerId="ADAL" clId="{68A9E76E-33D5-49A3-8478-A4BB859FDD54}" dt="2025-03-21T10:10:07.435" v="52" actId="108"/>
          <ac:spMkLst>
            <pc:docMk/>
            <pc:sldMk cId="3962948601" sldId="858"/>
            <ac:spMk id="9" creationId="{236C83CC-9189-9FC6-C168-F6E49C5A5A53}"/>
          </ac:spMkLst>
        </pc:spChg>
        <pc:spChg chg="mod">
          <ac:chgData name="DOMINGUEZ, Morgane" userId="d29c428e-ee62-4017-a838-521138d5b01c" providerId="ADAL" clId="{68A9E76E-33D5-49A3-8478-A4BB859FDD54}" dt="2025-03-21T10:10:32.794" v="77" actId="20577"/>
          <ac:spMkLst>
            <pc:docMk/>
            <pc:sldMk cId="3962948601" sldId="858"/>
            <ac:spMk id="15" creationId="{AD15AE23-FB8F-58FC-2C4A-5EBC39D1BAFB}"/>
          </ac:spMkLst>
        </pc:spChg>
      </pc:sldChg>
      <pc:sldChg chg="modSp mod">
        <pc:chgData name="DOMINGUEZ, Morgane" userId="d29c428e-ee62-4017-a838-521138d5b01c" providerId="ADAL" clId="{68A9E76E-33D5-49A3-8478-A4BB859FDD54}" dt="2025-03-21T10:12:28.398" v="136" actId="20577"/>
        <pc:sldMkLst>
          <pc:docMk/>
          <pc:sldMk cId="1102528042" sldId="861"/>
        </pc:sldMkLst>
        <pc:spChg chg="mod">
          <ac:chgData name="DOMINGUEZ, Morgane" userId="d29c428e-ee62-4017-a838-521138d5b01c" providerId="ADAL" clId="{68A9E76E-33D5-49A3-8478-A4BB859FDD54}" dt="2025-03-21T10:12:28.398" v="136" actId="20577"/>
          <ac:spMkLst>
            <pc:docMk/>
            <pc:sldMk cId="1102528042" sldId="861"/>
            <ac:spMk id="3" creationId="{7E6761B2-94A2-8070-3E8E-982334FFDA04}"/>
          </ac:spMkLst>
        </pc:spChg>
      </pc:sldChg>
      <pc:sldChg chg="modSp mod">
        <pc:chgData name="DOMINGUEZ, Morgane" userId="d29c428e-ee62-4017-a838-521138d5b01c" providerId="ADAL" clId="{68A9E76E-33D5-49A3-8478-A4BB859FDD54}" dt="2025-03-21T10:14:33.680" v="186" actId="20577"/>
        <pc:sldMkLst>
          <pc:docMk/>
          <pc:sldMk cId="310807120" sldId="864"/>
        </pc:sldMkLst>
        <pc:spChg chg="mod">
          <ac:chgData name="DOMINGUEZ, Morgane" userId="d29c428e-ee62-4017-a838-521138d5b01c" providerId="ADAL" clId="{68A9E76E-33D5-49A3-8478-A4BB859FDD54}" dt="2025-03-21T10:14:33.680" v="186" actId="20577"/>
          <ac:spMkLst>
            <pc:docMk/>
            <pc:sldMk cId="310807120" sldId="864"/>
            <ac:spMk id="4" creationId="{16EAC799-96D2-6F76-4E36-5D8F1020CB57}"/>
          </ac:spMkLst>
        </pc:spChg>
      </pc:sldChg>
      <pc:sldChg chg="modSp mod">
        <pc:chgData name="DOMINGUEZ, Morgane" userId="d29c428e-ee62-4017-a838-521138d5b01c" providerId="ADAL" clId="{68A9E76E-33D5-49A3-8478-A4BB859FDD54}" dt="2025-03-21T10:22:32.849" v="603" actId="20577"/>
        <pc:sldMkLst>
          <pc:docMk/>
          <pc:sldMk cId="141301970" sldId="869"/>
        </pc:sldMkLst>
        <pc:spChg chg="mod">
          <ac:chgData name="DOMINGUEZ, Morgane" userId="d29c428e-ee62-4017-a838-521138d5b01c" providerId="ADAL" clId="{68A9E76E-33D5-49A3-8478-A4BB859FDD54}" dt="2025-03-21T10:19:44.955" v="392" actId="20577"/>
          <ac:spMkLst>
            <pc:docMk/>
            <pc:sldMk cId="141301970" sldId="869"/>
            <ac:spMk id="3" creationId="{D4616EDF-3080-F638-C558-5C96693A9A52}"/>
          </ac:spMkLst>
        </pc:spChg>
        <pc:spChg chg="mod">
          <ac:chgData name="DOMINGUEZ, Morgane" userId="d29c428e-ee62-4017-a838-521138d5b01c" providerId="ADAL" clId="{68A9E76E-33D5-49A3-8478-A4BB859FDD54}" dt="2025-03-21T10:22:29.325" v="600" actId="1076"/>
          <ac:spMkLst>
            <pc:docMk/>
            <pc:sldMk cId="141301970" sldId="869"/>
            <ac:spMk id="4" creationId="{F522A0AB-A4F9-EDF3-1914-8768AC32BE4D}"/>
          </ac:spMkLst>
        </pc:spChg>
        <pc:spChg chg="mod">
          <ac:chgData name="DOMINGUEZ, Morgane" userId="d29c428e-ee62-4017-a838-521138d5b01c" providerId="ADAL" clId="{68A9E76E-33D5-49A3-8478-A4BB859FDD54}" dt="2025-03-21T10:22:29.325" v="600" actId="1076"/>
          <ac:spMkLst>
            <pc:docMk/>
            <pc:sldMk cId="141301970" sldId="869"/>
            <ac:spMk id="6" creationId="{42B4A590-1DB4-4ED5-49D2-30A47F8700BB}"/>
          </ac:spMkLst>
        </pc:spChg>
        <pc:spChg chg="mod">
          <ac:chgData name="DOMINGUEZ, Morgane" userId="d29c428e-ee62-4017-a838-521138d5b01c" providerId="ADAL" clId="{68A9E76E-33D5-49A3-8478-A4BB859FDD54}" dt="2025-03-21T10:22:29.325" v="600" actId="1076"/>
          <ac:spMkLst>
            <pc:docMk/>
            <pc:sldMk cId="141301970" sldId="869"/>
            <ac:spMk id="12" creationId="{C52F91CB-577C-927A-4D7E-E47A428B29C1}"/>
          </ac:spMkLst>
        </pc:spChg>
        <pc:spChg chg="mod">
          <ac:chgData name="DOMINGUEZ, Morgane" userId="d29c428e-ee62-4017-a838-521138d5b01c" providerId="ADAL" clId="{68A9E76E-33D5-49A3-8478-A4BB859FDD54}" dt="2025-03-21T10:22:29.325" v="600" actId="1076"/>
          <ac:spMkLst>
            <pc:docMk/>
            <pc:sldMk cId="141301970" sldId="869"/>
            <ac:spMk id="14" creationId="{DEC59B7D-9B8E-FF96-F0B2-9D068B240584}"/>
          </ac:spMkLst>
        </pc:spChg>
        <pc:spChg chg="mod">
          <ac:chgData name="DOMINGUEZ, Morgane" userId="d29c428e-ee62-4017-a838-521138d5b01c" providerId="ADAL" clId="{68A9E76E-33D5-49A3-8478-A4BB859FDD54}" dt="2025-03-21T10:22:32.849" v="603" actId="20577"/>
          <ac:spMkLst>
            <pc:docMk/>
            <pc:sldMk cId="141301970" sldId="869"/>
            <ac:spMk id="18" creationId="{D00F606A-BD11-087A-3229-5F38D4F589FD}"/>
          </ac:spMkLst>
        </pc:spChg>
        <pc:spChg chg="mod">
          <ac:chgData name="DOMINGUEZ, Morgane" userId="d29c428e-ee62-4017-a838-521138d5b01c" providerId="ADAL" clId="{68A9E76E-33D5-49A3-8478-A4BB859FDD54}" dt="2025-03-21T10:20:44.391" v="465" actId="20577"/>
          <ac:spMkLst>
            <pc:docMk/>
            <pc:sldMk cId="141301970" sldId="869"/>
            <ac:spMk id="21" creationId="{F3538683-C41C-9A30-10E5-B4FF55BC3C01}"/>
          </ac:spMkLst>
        </pc:spChg>
        <pc:grpChg chg="mod">
          <ac:chgData name="DOMINGUEZ, Morgane" userId="d29c428e-ee62-4017-a838-521138d5b01c" providerId="ADAL" clId="{68A9E76E-33D5-49A3-8478-A4BB859FDD54}" dt="2025-03-21T10:22:29.325" v="600" actId="1076"/>
          <ac:grpSpMkLst>
            <pc:docMk/>
            <pc:sldMk cId="141301970" sldId="869"/>
            <ac:grpSpMk id="16" creationId="{26B15530-AA54-E5BA-C2C6-685666FAE794}"/>
          </ac:grpSpMkLst>
        </pc:grpChg>
        <pc:grpChg chg="mod">
          <ac:chgData name="DOMINGUEZ, Morgane" userId="d29c428e-ee62-4017-a838-521138d5b01c" providerId="ADAL" clId="{68A9E76E-33D5-49A3-8478-A4BB859FDD54}" dt="2025-03-21T10:22:29.325" v="600" actId="1076"/>
          <ac:grpSpMkLst>
            <pc:docMk/>
            <pc:sldMk cId="141301970" sldId="869"/>
            <ac:grpSpMk id="17" creationId="{C9B43435-531A-D169-C55B-48A304D007D8}"/>
          </ac:grpSpMkLst>
        </pc:grpChg>
      </pc:sldChg>
      <pc:sldChg chg="modSp mod">
        <pc:chgData name="DOMINGUEZ, Morgane" userId="d29c428e-ee62-4017-a838-521138d5b01c" providerId="ADAL" clId="{68A9E76E-33D5-49A3-8478-A4BB859FDD54}" dt="2025-03-21T10:09:17.939" v="20" actId="14100"/>
        <pc:sldMkLst>
          <pc:docMk/>
          <pc:sldMk cId="832211500" sldId="872"/>
        </pc:sldMkLst>
        <pc:spChg chg="mod">
          <ac:chgData name="DOMINGUEZ, Morgane" userId="d29c428e-ee62-4017-a838-521138d5b01c" providerId="ADAL" clId="{68A9E76E-33D5-49A3-8478-A4BB859FDD54}" dt="2025-03-21T10:09:17.939" v="20" actId="14100"/>
          <ac:spMkLst>
            <pc:docMk/>
            <pc:sldMk cId="832211500" sldId="872"/>
            <ac:spMk id="3" creationId="{41F43962-D320-BE4C-3DF3-38DC6F8E07BA}"/>
          </ac:spMkLst>
        </pc:spChg>
      </pc:sldChg>
      <pc:sldChg chg="modSp mod">
        <pc:chgData name="DOMINGUEZ, Morgane" userId="d29c428e-ee62-4017-a838-521138d5b01c" providerId="ADAL" clId="{68A9E76E-33D5-49A3-8478-A4BB859FDD54}" dt="2025-03-21T10:19:35.197" v="380" actId="20577"/>
        <pc:sldMkLst>
          <pc:docMk/>
          <pc:sldMk cId="472077138" sldId="874"/>
        </pc:sldMkLst>
        <pc:spChg chg="mod">
          <ac:chgData name="DOMINGUEZ, Morgane" userId="d29c428e-ee62-4017-a838-521138d5b01c" providerId="ADAL" clId="{68A9E76E-33D5-49A3-8478-A4BB859FDD54}" dt="2025-03-21T10:19:35.197" v="380" actId="20577"/>
          <ac:spMkLst>
            <pc:docMk/>
            <pc:sldMk cId="472077138" sldId="874"/>
            <ac:spMk id="2" creationId="{AC0F79AE-5859-6250-E02B-506F4E8A757A}"/>
          </ac:spMkLst>
        </pc:spChg>
      </pc:sldChg>
      <pc:sldChg chg="modSp mod">
        <pc:chgData name="DOMINGUEZ, Morgane" userId="d29c428e-ee62-4017-a838-521138d5b01c" providerId="ADAL" clId="{68A9E76E-33D5-49A3-8478-A4BB859FDD54}" dt="2025-03-21T10:32:26.793" v="923" actId="20577"/>
        <pc:sldMkLst>
          <pc:docMk/>
          <pc:sldMk cId="1763252788" sldId="875"/>
        </pc:sldMkLst>
        <pc:spChg chg="mod">
          <ac:chgData name="DOMINGUEZ, Morgane" userId="d29c428e-ee62-4017-a838-521138d5b01c" providerId="ADAL" clId="{68A9E76E-33D5-49A3-8478-A4BB859FDD54}" dt="2025-03-21T10:15:24.642" v="226" actId="14100"/>
          <ac:spMkLst>
            <pc:docMk/>
            <pc:sldMk cId="1763252788" sldId="875"/>
            <ac:spMk id="2" creationId="{7361A9AC-E0F4-6706-2CB8-416AC83458FA}"/>
          </ac:spMkLst>
        </pc:spChg>
        <pc:spChg chg="mod">
          <ac:chgData name="DOMINGUEZ, Morgane" userId="d29c428e-ee62-4017-a838-521138d5b01c" providerId="ADAL" clId="{68A9E76E-33D5-49A3-8478-A4BB859FDD54}" dt="2025-03-21T10:14:40.633" v="188" actId="20577"/>
          <ac:spMkLst>
            <pc:docMk/>
            <pc:sldMk cId="1763252788" sldId="875"/>
            <ac:spMk id="7" creationId="{00000000-0000-0000-0000-000000000000}"/>
          </ac:spMkLst>
        </pc:spChg>
        <pc:spChg chg="mod">
          <ac:chgData name="DOMINGUEZ, Morgane" userId="d29c428e-ee62-4017-a838-521138d5b01c" providerId="ADAL" clId="{68A9E76E-33D5-49A3-8478-A4BB859FDD54}" dt="2025-03-21T10:16:15.328" v="283" actId="20577"/>
          <ac:spMkLst>
            <pc:docMk/>
            <pc:sldMk cId="1763252788" sldId="875"/>
            <ac:spMk id="8" creationId="{9047EB61-2246-0D9A-D338-E436C1F965E2}"/>
          </ac:spMkLst>
        </pc:spChg>
        <pc:spChg chg="mod">
          <ac:chgData name="DOMINGUEZ, Morgane" userId="d29c428e-ee62-4017-a838-521138d5b01c" providerId="ADAL" clId="{68A9E76E-33D5-49A3-8478-A4BB859FDD54}" dt="2025-03-21T10:15:21.703" v="225" actId="20577"/>
          <ac:spMkLst>
            <pc:docMk/>
            <pc:sldMk cId="1763252788" sldId="875"/>
            <ac:spMk id="10" creationId="{813FD41A-FDD8-813E-2B82-7047E2786EA3}"/>
          </ac:spMkLst>
        </pc:spChg>
        <pc:spChg chg="mod">
          <ac:chgData name="DOMINGUEZ, Morgane" userId="d29c428e-ee62-4017-a838-521138d5b01c" providerId="ADAL" clId="{68A9E76E-33D5-49A3-8478-A4BB859FDD54}" dt="2025-03-21T10:15:30.556" v="247" actId="20577"/>
          <ac:spMkLst>
            <pc:docMk/>
            <pc:sldMk cId="1763252788" sldId="875"/>
            <ac:spMk id="11" creationId="{9BBECE1C-8E19-7CC2-6C74-50FB2BAB2314}"/>
          </ac:spMkLst>
        </pc:spChg>
        <pc:spChg chg="mod">
          <ac:chgData name="DOMINGUEZ, Morgane" userId="d29c428e-ee62-4017-a838-521138d5b01c" providerId="ADAL" clId="{68A9E76E-33D5-49A3-8478-A4BB859FDD54}" dt="2025-03-21T10:15:38.073" v="249" actId="20577"/>
          <ac:spMkLst>
            <pc:docMk/>
            <pc:sldMk cId="1763252788" sldId="875"/>
            <ac:spMk id="13" creationId="{043D1A58-0541-63B6-5731-B163394FDB9B}"/>
          </ac:spMkLst>
        </pc:spChg>
        <pc:spChg chg="mod">
          <ac:chgData name="DOMINGUEZ, Morgane" userId="d29c428e-ee62-4017-a838-521138d5b01c" providerId="ADAL" clId="{68A9E76E-33D5-49A3-8478-A4BB859FDD54}" dt="2025-03-21T10:32:26.793" v="923" actId="20577"/>
          <ac:spMkLst>
            <pc:docMk/>
            <pc:sldMk cId="1763252788" sldId="875"/>
            <ac:spMk id="19" creationId="{B8C84D80-4FD3-B34B-DF28-CC81447E9792}"/>
          </ac:spMkLst>
        </pc:spChg>
      </pc:sldChg>
      <pc:sldChg chg="modSp mod">
        <pc:chgData name="DOMINGUEZ, Morgane" userId="d29c428e-ee62-4017-a838-521138d5b01c" providerId="ADAL" clId="{68A9E76E-33D5-49A3-8478-A4BB859FDD54}" dt="2025-03-21T10:33:45.272" v="950" actId="20577"/>
        <pc:sldMkLst>
          <pc:docMk/>
          <pc:sldMk cId="2177208551" sldId="879"/>
        </pc:sldMkLst>
        <pc:spChg chg="mod">
          <ac:chgData name="DOMINGUEZ, Morgane" userId="d29c428e-ee62-4017-a838-521138d5b01c" providerId="ADAL" clId="{68A9E76E-33D5-49A3-8478-A4BB859FDD54}" dt="2025-03-21T10:18:08.533" v="326" actId="20577"/>
          <ac:spMkLst>
            <pc:docMk/>
            <pc:sldMk cId="2177208551" sldId="879"/>
            <ac:spMk id="8" creationId="{620FF412-C614-C762-0A06-856570EC1FC4}"/>
          </ac:spMkLst>
        </pc:spChg>
        <pc:spChg chg="mod">
          <ac:chgData name="DOMINGUEZ, Morgane" userId="d29c428e-ee62-4017-a838-521138d5b01c" providerId="ADAL" clId="{68A9E76E-33D5-49A3-8478-A4BB859FDD54}" dt="2025-03-21T10:18:38.282" v="337" actId="20577"/>
          <ac:spMkLst>
            <pc:docMk/>
            <pc:sldMk cId="2177208551" sldId="879"/>
            <ac:spMk id="12" creationId="{967D1158-BE18-18EA-E69C-B89DC236A5DF}"/>
          </ac:spMkLst>
        </pc:spChg>
        <pc:spChg chg="mod">
          <ac:chgData name="DOMINGUEZ, Morgane" userId="d29c428e-ee62-4017-a838-521138d5b01c" providerId="ADAL" clId="{68A9E76E-33D5-49A3-8478-A4BB859FDD54}" dt="2025-03-21T10:18:44.238" v="342" actId="20577"/>
          <ac:spMkLst>
            <pc:docMk/>
            <pc:sldMk cId="2177208551" sldId="879"/>
            <ac:spMk id="15" creationId="{2C160381-8270-51E5-30DF-03D45E63343E}"/>
          </ac:spMkLst>
        </pc:spChg>
        <pc:spChg chg="mod">
          <ac:chgData name="DOMINGUEZ, Morgane" userId="d29c428e-ee62-4017-a838-521138d5b01c" providerId="ADAL" clId="{68A9E76E-33D5-49A3-8478-A4BB859FDD54}" dt="2025-03-21T10:33:33.308" v="934" actId="20577"/>
          <ac:spMkLst>
            <pc:docMk/>
            <pc:sldMk cId="2177208551" sldId="879"/>
            <ac:spMk id="16" creationId="{98C71881-A452-7FB5-9DCE-88CD9EF8546D}"/>
          </ac:spMkLst>
        </pc:spChg>
        <pc:spChg chg="mod">
          <ac:chgData name="DOMINGUEZ, Morgane" userId="d29c428e-ee62-4017-a838-521138d5b01c" providerId="ADAL" clId="{68A9E76E-33D5-49A3-8478-A4BB859FDD54}" dt="2025-03-21T10:33:45.272" v="950" actId="20577"/>
          <ac:spMkLst>
            <pc:docMk/>
            <pc:sldMk cId="2177208551" sldId="879"/>
            <ac:spMk id="17" creationId="{D5F6F852-5635-E808-26C2-2F3D3B854A2B}"/>
          </ac:spMkLst>
        </pc:spChg>
        <pc:spChg chg="mod">
          <ac:chgData name="DOMINGUEZ, Morgane" userId="d29c428e-ee62-4017-a838-521138d5b01c" providerId="ADAL" clId="{68A9E76E-33D5-49A3-8478-A4BB859FDD54}" dt="2025-03-21T10:18:24.605" v="329" actId="1076"/>
          <ac:spMkLst>
            <pc:docMk/>
            <pc:sldMk cId="2177208551" sldId="879"/>
            <ac:spMk id="19" creationId="{B8C84D80-4FD3-B34B-DF28-CC81447E9792}"/>
          </ac:spMkLst>
        </pc:spChg>
      </pc:sldChg>
      <pc:sldChg chg="addSp delSp modSp mod">
        <pc:chgData name="DOMINGUEZ, Morgane" userId="d29c428e-ee62-4017-a838-521138d5b01c" providerId="ADAL" clId="{68A9E76E-33D5-49A3-8478-A4BB859FDD54}" dt="2025-03-21T10:08:02.670" v="1"/>
        <pc:sldMkLst>
          <pc:docMk/>
          <pc:sldMk cId="2392238769" sldId="883"/>
        </pc:sldMkLst>
        <pc:picChg chg="del">
          <ac:chgData name="DOMINGUEZ, Morgane" userId="d29c428e-ee62-4017-a838-521138d5b01c" providerId="ADAL" clId="{68A9E76E-33D5-49A3-8478-A4BB859FDD54}" dt="2025-03-21T10:08:01.503" v="0" actId="478"/>
          <ac:picMkLst>
            <pc:docMk/>
            <pc:sldMk cId="2392238769" sldId="883"/>
            <ac:picMk id="2" creationId="{28C3F570-DDCE-2384-D933-344FB074DD31}"/>
          </ac:picMkLst>
        </pc:picChg>
        <pc:picChg chg="add mod">
          <ac:chgData name="DOMINGUEZ, Morgane" userId="d29c428e-ee62-4017-a838-521138d5b01c" providerId="ADAL" clId="{68A9E76E-33D5-49A3-8478-A4BB859FDD54}" dt="2025-03-21T10:08:02.670" v="1"/>
          <ac:picMkLst>
            <pc:docMk/>
            <pc:sldMk cId="2392238769" sldId="883"/>
            <ac:picMk id="4" creationId="{9955C03A-7482-6610-35F7-248A6143370E}"/>
          </ac:picMkLst>
        </pc:picChg>
      </pc:sldChg>
      <pc:sldChg chg="modSp mod">
        <pc:chgData name="DOMINGUEZ, Morgane" userId="d29c428e-ee62-4017-a838-521138d5b01c" providerId="ADAL" clId="{68A9E76E-33D5-49A3-8478-A4BB859FDD54}" dt="2025-03-21T10:09:10.576" v="19"/>
        <pc:sldMkLst>
          <pc:docMk/>
          <pc:sldMk cId="0" sldId="884"/>
        </pc:sldMkLst>
        <pc:spChg chg="mod">
          <ac:chgData name="DOMINGUEZ, Morgane" userId="d29c428e-ee62-4017-a838-521138d5b01c" providerId="ADAL" clId="{68A9E76E-33D5-49A3-8478-A4BB859FDD54}" dt="2025-03-21T10:09:10.576" v="19"/>
          <ac:spMkLst>
            <pc:docMk/>
            <pc:sldMk cId="0" sldId="884"/>
            <ac:spMk id="21" creationId="{F0819B31-1A4C-E4E2-2809-5FC874398A98}"/>
          </ac:spMkLst>
        </pc:spChg>
      </pc:sldChg>
      <pc:sldChg chg="del">
        <pc:chgData name="DOMINGUEZ, Morgane" userId="d29c428e-ee62-4017-a838-521138d5b01c" providerId="ADAL" clId="{68A9E76E-33D5-49A3-8478-A4BB859FDD54}" dt="2025-03-21T10:10:38.884" v="78" actId="2696"/>
        <pc:sldMkLst>
          <pc:docMk/>
          <pc:sldMk cId="641172613" sldId="885"/>
        </pc:sldMkLst>
      </pc:sldChg>
      <pc:sldChg chg="addSp delSp modSp mod">
        <pc:chgData name="DOMINGUEZ, Morgane" userId="d29c428e-ee62-4017-a838-521138d5b01c" providerId="ADAL" clId="{68A9E76E-33D5-49A3-8478-A4BB859FDD54}" dt="2025-03-21T10:14:22.891" v="172" actId="1076"/>
        <pc:sldMkLst>
          <pc:docMk/>
          <pc:sldMk cId="3367551984" sldId="886"/>
        </pc:sldMkLst>
        <pc:spChg chg="mod">
          <ac:chgData name="DOMINGUEZ, Morgane" userId="d29c428e-ee62-4017-a838-521138d5b01c" providerId="ADAL" clId="{68A9E76E-33D5-49A3-8478-A4BB859FDD54}" dt="2025-03-21T10:13:07.830" v="138" actId="20577"/>
          <ac:spMkLst>
            <pc:docMk/>
            <pc:sldMk cId="3367551984" sldId="886"/>
            <ac:spMk id="3" creationId="{D4616EDF-3080-F638-C558-5C96693A9A52}"/>
          </ac:spMkLst>
        </pc:spChg>
        <pc:spChg chg="mod">
          <ac:chgData name="DOMINGUEZ, Morgane" userId="d29c428e-ee62-4017-a838-521138d5b01c" providerId="ADAL" clId="{68A9E76E-33D5-49A3-8478-A4BB859FDD54}" dt="2025-03-21T10:13:31.805" v="161" actId="20577"/>
          <ac:spMkLst>
            <pc:docMk/>
            <pc:sldMk cId="3367551984" sldId="886"/>
            <ac:spMk id="5" creationId="{C52F91CB-577C-927A-4D7E-E47A428B29C1}"/>
          </ac:spMkLst>
        </pc:spChg>
        <pc:spChg chg="mod">
          <ac:chgData name="DOMINGUEZ, Morgane" userId="d29c428e-ee62-4017-a838-521138d5b01c" providerId="ADAL" clId="{68A9E76E-33D5-49A3-8478-A4BB859FDD54}" dt="2025-03-21T10:14:14.561" v="171" actId="20577"/>
          <ac:spMkLst>
            <pc:docMk/>
            <pc:sldMk cId="3367551984" sldId="886"/>
            <ac:spMk id="7" creationId="{439717BC-307A-A8AF-0CDB-CC08286F2AEE}"/>
          </ac:spMkLst>
        </pc:spChg>
        <pc:spChg chg="add mod">
          <ac:chgData name="DOMINGUEZ, Morgane" userId="d29c428e-ee62-4017-a838-521138d5b01c" providerId="ADAL" clId="{68A9E76E-33D5-49A3-8478-A4BB859FDD54}" dt="2025-03-21T10:14:09.277" v="169" actId="1076"/>
          <ac:spMkLst>
            <pc:docMk/>
            <pc:sldMk cId="3367551984" sldId="886"/>
            <ac:spMk id="8" creationId="{6EFBE4A0-AC42-0F55-B5CE-6CDE920FEA4E}"/>
          </ac:spMkLst>
        </pc:spChg>
        <pc:spChg chg="del mod topLvl">
          <ac:chgData name="DOMINGUEZ, Morgane" userId="d29c428e-ee62-4017-a838-521138d5b01c" providerId="ADAL" clId="{68A9E76E-33D5-49A3-8478-A4BB859FDD54}" dt="2025-03-21T10:13:49.449" v="163" actId="478"/>
          <ac:spMkLst>
            <pc:docMk/>
            <pc:sldMk cId="3367551984" sldId="886"/>
            <ac:spMk id="11" creationId="{DFEB851D-BCE5-AC0D-9177-88E4A5A31089}"/>
          </ac:spMkLst>
        </pc:spChg>
        <pc:spChg chg="mod">
          <ac:chgData name="DOMINGUEZ, Morgane" userId="d29c428e-ee62-4017-a838-521138d5b01c" providerId="ADAL" clId="{68A9E76E-33D5-49A3-8478-A4BB859FDD54}" dt="2025-03-21T10:14:22.891" v="172" actId="1076"/>
          <ac:spMkLst>
            <pc:docMk/>
            <pc:sldMk cId="3367551984" sldId="886"/>
            <ac:spMk id="15" creationId="{D58ABEC6-6648-CD8D-03ED-1FD1582FA055}"/>
          </ac:spMkLst>
        </pc:spChg>
        <pc:grpChg chg="del">
          <ac:chgData name="DOMINGUEZ, Morgane" userId="d29c428e-ee62-4017-a838-521138d5b01c" providerId="ADAL" clId="{68A9E76E-33D5-49A3-8478-A4BB859FDD54}" dt="2025-03-21T10:13:49.449" v="163" actId="478"/>
          <ac:grpSpMkLst>
            <pc:docMk/>
            <pc:sldMk cId="3367551984" sldId="886"/>
            <ac:grpSpMk id="9" creationId="{B7668292-47CF-612E-08D8-EB3B9CB4D3B4}"/>
          </ac:grpSpMkLst>
        </pc:grpChg>
        <pc:picChg chg="mod topLvl">
          <ac:chgData name="DOMINGUEZ, Morgane" userId="d29c428e-ee62-4017-a838-521138d5b01c" providerId="ADAL" clId="{68A9E76E-33D5-49A3-8478-A4BB859FDD54}" dt="2025-03-21T10:14:09.277" v="169" actId="1076"/>
          <ac:picMkLst>
            <pc:docMk/>
            <pc:sldMk cId="3367551984" sldId="886"/>
            <ac:picMk id="10" creationId="{3E56AAAF-80B6-A0BB-3484-D1DC507D3767}"/>
          </ac:picMkLst>
        </pc:picChg>
      </pc:sldChg>
      <pc:sldChg chg="modSp mod">
        <pc:chgData name="DOMINGUEZ, Morgane" userId="d29c428e-ee62-4017-a838-521138d5b01c" providerId="ADAL" clId="{68A9E76E-33D5-49A3-8478-A4BB859FDD54}" dt="2025-03-21T10:26:10.106" v="762" actId="1076"/>
        <pc:sldMkLst>
          <pc:docMk/>
          <pc:sldMk cId="79125078" sldId="888"/>
        </pc:sldMkLst>
        <pc:spChg chg="mod">
          <ac:chgData name="DOMINGUEZ, Morgane" userId="d29c428e-ee62-4017-a838-521138d5b01c" providerId="ADAL" clId="{68A9E76E-33D5-49A3-8478-A4BB859FDD54}" dt="2025-03-21T10:23:09.730" v="635" actId="20577"/>
          <ac:spMkLst>
            <pc:docMk/>
            <pc:sldMk cId="79125078" sldId="888"/>
            <ac:spMk id="2" creationId="{75AADF35-0C15-FB77-7B86-B7261849754E}"/>
          </ac:spMkLst>
        </pc:spChg>
        <pc:spChg chg="mod">
          <ac:chgData name="DOMINGUEZ, Morgane" userId="d29c428e-ee62-4017-a838-521138d5b01c" providerId="ADAL" clId="{68A9E76E-33D5-49A3-8478-A4BB859FDD54}" dt="2025-03-21T10:22:46.445" v="619" actId="20577"/>
          <ac:spMkLst>
            <pc:docMk/>
            <pc:sldMk cId="79125078" sldId="888"/>
            <ac:spMk id="7" creationId="{00000000-0000-0000-0000-000000000000}"/>
          </ac:spMkLst>
        </pc:spChg>
        <pc:spChg chg="mod">
          <ac:chgData name="DOMINGUEZ, Morgane" userId="d29c428e-ee62-4017-a838-521138d5b01c" providerId="ADAL" clId="{68A9E76E-33D5-49A3-8478-A4BB859FDD54}" dt="2025-03-21T10:23:49.578" v="659" actId="1076"/>
          <ac:spMkLst>
            <pc:docMk/>
            <pc:sldMk cId="79125078" sldId="888"/>
            <ac:spMk id="8" creationId="{D91EEA6A-5F0E-1352-B455-29135CB15AB5}"/>
          </ac:spMkLst>
        </pc:spChg>
        <pc:spChg chg="mod">
          <ac:chgData name="DOMINGUEZ, Morgane" userId="d29c428e-ee62-4017-a838-521138d5b01c" providerId="ADAL" clId="{68A9E76E-33D5-49A3-8478-A4BB859FDD54}" dt="2025-03-21T10:25:36.463" v="723" actId="20577"/>
          <ac:spMkLst>
            <pc:docMk/>
            <pc:sldMk cId="79125078" sldId="888"/>
            <ac:spMk id="9" creationId="{B863A170-E13B-7725-6CFB-B65B731169E7}"/>
          </ac:spMkLst>
        </pc:spChg>
        <pc:spChg chg="mod">
          <ac:chgData name="DOMINGUEZ, Morgane" userId="d29c428e-ee62-4017-a838-521138d5b01c" providerId="ADAL" clId="{68A9E76E-33D5-49A3-8478-A4BB859FDD54}" dt="2025-03-21T10:26:05.153" v="761" actId="20577"/>
          <ac:spMkLst>
            <pc:docMk/>
            <pc:sldMk cId="79125078" sldId="888"/>
            <ac:spMk id="10" creationId="{70C1A020-5EAD-ED6A-B3B7-D417952B1314}"/>
          </ac:spMkLst>
        </pc:spChg>
        <pc:spChg chg="mod">
          <ac:chgData name="DOMINGUEZ, Morgane" userId="d29c428e-ee62-4017-a838-521138d5b01c" providerId="ADAL" clId="{68A9E76E-33D5-49A3-8478-A4BB859FDD54}" dt="2025-03-21T10:25:08.552" v="701" actId="108"/>
          <ac:spMkLst>
            <pc:docMk/>
            <pc:sldMk cId="79125078" sldId="888"/>
            <ac:spMk id="16" creationId="{090574E2-469C-C5B7-D971-613A9708D969}"/>
          </ac:spMkLst>
        </pc:spChg>
        <pc:grpChg chg="mod">
          <ac:chgData name="DOMINGUEZ, Morgane" userId="d29c428e-ee62-4017-a838-521138d5b01c" providerId="ADAL" clId="{68A9E76E-33D5-49A3-8478-A4BB859FDD54}" dt="2025-03-21T10:26:10.106" v="762" actId="1076"/>
          <ac:grpSpMkLst>
            <pc:docMk/>
            <pc:sldMk cId="79125078" sldId="888"/>
            <ac:grpSpMk id="12" creationId="{92AF4E0A-968E-51C0-9435-3C76E2738399}"/>
          </ac:grpSpMkLst>
        </pc:grpChg>
      </pc:sldChg>
      <pc:sldChg chg="addSp delSp modSp mod">
        <pc:chgData name="DOMINGUEZ, Morgane" userId="d29c428e-ee62-4017-a838-521138d5b01c" providerId="ADAL" clId="{68A9E76E-33D5-49A3-8478-A4BB859FDD54}" dt="2025-03-21T10:30:29.685" v="845" actId="21"/>
        <pc:sldMkLst>
          <pc:docMk/>
          <pc:sldMk cId="2157614585" sldId="2147474610"/>
        </pc:sldMkLst>
        <pc:spChg chg="add mod">
          <ac:chgData name="DOMINGUEZ, Morgane" userId="d29c428e-ee62-4017-a838-521138d5b01c" providerId="ADAL" clId="{68A9E76E-33D5-49A3-8478-A4BB859FDD54}" dt="2025-03-21T10:30:27.336" v="844" actId="108"/>
          <ac:spMkLst>
            <pc:docMk/>
            <pc:sldMk cId="2157614585" sldId="2147474610"/>
            <ac:spMk id="2" creationId="{55778E40-9D86-8E84-2574-C3F1BCB1E9D9}"/>
          </ac:spMkLst>
        </pc:spChg>
        <pc:spChg chg="del mod">
          <ac:chgData name="DOMINGUEZ, Morgane" userId="d29c428e-ee62-4017-a838-521138d5b01c" providerId="ADAL" clId="{68A9E76E-33D5-49A3-8478-A4BB859FDD54}" dt="2025-03-21T10:30:29.685" v="845" actId="21"/>
          <ac:spMkLst>
            <pc:docMk/>
            <pc:sldMk cId="2157614585" sldId="2147474610"/>
            <ac:spMk id="4" creationId="{7DB1398C-1419-E3B7-992A-3C109E50E02C}"/>
          </ac:spMkLst>
        </pc:spChg>
      </pc:sldChg>
      <pc:sldChg chg="delSp modSp mod">
        <pc:chgData name="DOMINGUEZ, Morgane" userId="d29c428e-ee62-4017-a838-521138d5b01c" providerId="ADAL" clId="{68A9E76E-33D5-49A3-8478-A4BB859FDD54}" dt="2025-03-26T13:19:32.951" v="1052" actId="1076"/>
        <pc:sldMkLst>
          <pc:docMk/>
          <pc:sldMk cId="1163143416" sldId="2147474611"/>
        </pc:sldMkLst>
        <pc:spChg chg="mod">
          <ac:chgData name="DOMINGUEZ, Morgane" userId="d29c428e-ee62-4017-a838-521138d5b01c" providerId="ADAL" clId="{68A9E76E-33D5-49A3-8478-A4BB859FDD54}" dt="2025-03-26T13:19:31.415" v="1051" actId="1076"/>
          <ac:spMkLst>
            <pc:docMk/>
            <pc:sldMk cId="1163143416" sldId="2147474611"/>
            <ac:spMk id="2" creationId="{66C5790C-4414-4661-C63C-E303139C61EC}"/>
          </ac:spMkLst>
        </pc:spChg>
        <pc:spChg chg="del mod">
          <ac:chgData name="DOMINGUEZ, Morgane" userId="d29c428e-ee62-4017-a838-521138d5b01c" providerId="ADAL" clId="{68A9E76E-33D5-49A3-8478-A4BB859FDD54}" dt="2025-03-21T10:27:52.585" v="785" actId="21"/>
          <ac:spMkLst>
            <pc:docMk/>
            <pc:sldMk cId="1163143416" sldId="2147474611"/>
            <ac:spMk id="3" creationId="{7E776ED2-F10B-CC50-B5D8-E4230246C2FC}"/>
          </ac:spMkLst>
        </pc:spChg>
        <pc:spChg chg="del mod">
          <ac:chgData name="DOMINGUEZ, Morgane" userId="d29c428e-ee62-4017-a838-521138d5b01c" providerId="ADAL" clId="{68A9E76E-33D5-49A3-8478-A4BB859FDD54}" dt="2025-03-21T10:27:55.178" v="787" actId="21"/>
          <ac:spMkLst>
            <pc:docMk/>
            <pc:sldMk cId="1163143416" sldId="2147474611"/>
            <ac:spMk id="8" creationId="{800486CB-B2F5-7C65-0871-B0AA78DDCB4C}"/>
          </ac:spMkLst>
        </pc:spChg>
        <pc:picChg chg="mod">
          <ac:chgData name="DOMINGUEZ, Morgane" userId="d29c428e-ee62-4017-a838-521138d5b01c" providerId="ADAL" clId="{68A9E76E-33D5-49A3-8478-A4BB859FDD54}" dt="2025-03-26T13:19:32.951" v="1052" actId="1076"/>
          <ac:picMkLst>
            <pc:docMk/>
            <pc:sldMk cId="1163143416" sldId="2147474611"/>
            <ac:picMk id="6" creationId="{D042FEBD-748D-8490-C268-352249E9DF26}"/>
          </ac:picMkLst>
        </pc:picChg>
      </pc:sldChg>
      <pc:sldChg chg="addSp delSp modSp mod">
        <pc:chgData name="DOMINGUEZ, Morgane" userId="d29c428e-ee62-4017-a838-521138d5b01c" providerId="ADAL" clId="{68A9E76E-33D5-49A3-8478-A4BB859FDD54}" dt="2025-03-26T13:19:26.194" v="1050" actId="1076"/>
        <pc:sldMkLst>
          <pc:docMk/>
          <pc:sldMk cId="4230200921" sldId="2147474612"/>
        </pc:sldMkLst>
        <pc:spChg chg="add del mod">
          <ac:chgData name="DOMINGUEZ, Morgane" userId="d29c428e-ee62-4017-a838-521138d5b01c" providerId="ADAL" clId="{68A9E76E-33D5-49A3-8478-A4BB859FDD54}" dt="2025-03-21T10:28:51.910" v="800" actId="478"/>
          <ac:spMkLst>
            <pc:docMk/>
            <pc:sldMk cId="4230200921" sldId="2147474612"/>
            <ac:spMk id="2" creationId="{D2FBFE42-F3A4-FF22-E2A0-E999364E286A}"/>
          </ac:spMkLst>
        </pc:spChg>
        <pc:spChg chg="add mod">
          <ac:chgData name="DOMINGUEZ, Morgane" userId="d29c428e-ee62-4017-a838-521138d5b01c" providerId="ADAL" clId="{68A9E76E-33D5-49A3-8478-A4BB859FDD54}" dt="2025-03-26T13:19:26.194" v="1050" actId="1076"/>
          <ac:spMkLst>
            <pc:docMk/>
            <pc:sldMk cId="4230200921" sldId="2147474612"/>
            <ac:spMk id="3" creationId="{540C7F49-E536-F879-24AE-DA1424C53C23}"/>
          </ac:spMkLst>
        </pc:spChg>
        <pc:spChg chg="del mod">
          <ac:chgData name="DOMINGUEZ, Morgane" userId="d29c428e-ee62-4017-a838-521138d5b01c" providerId="ADAL" clId="{68A9E76E-33D5-49A3-8478-A4BB859FDD54}" dt="2025-03-21T10:27:24.853" v="781" actId="21"/>
          <ac:spMkLst>
            <pc:docMk/>
            <pc:sldMk cId="4230200921" sldId="2147474612"/>
            <ac:spMk id="4" creationId="{65880B4A-7806-6059-47FF-018F57BDD234}"/>
          </ac:spMkLst>
        </pc:spChg>
      </pc:sldChg>
      <pc:sldChg chg="modSp mod">
        <pc:chgData name="DOMINGUEZ, Morgane" userId="d29c428e-ee62-4017-a838-521138d5b01c" providerId="ADAL" clId="{68A9E76E-33D5-49A3-8478-A4BB859FDD54}" dt="2025-03-21T10:31:26.551" v="917" actId="14100"/>
        <pc:sldMkLst>
          <pc:docMk/>
          <pc:sldMk cId="3750282615" sldId="2147474613"/>
        </pc:sldMkLst>
        <pc:spChg chg="mod">
          <ac:chgData name="DOMINGUEZ, Morgane" userId="d29c428e-ee62-4017-a838-521138d5b01c" providerId="ADAL" clId="{68A9E76E-33D5-49A3-8478-A4BB859FDD54}" dt="2025-03-21T10:31:26.551" v="917" actId="14100"/>
          <ac:spMkLst>
            <pc:docMk/>
            <pc:sldMk cId="3750282615" sldId="2147474613"/>
            <ac:spMk id="2" creationId="{66C5790C-4414-4661-C63C-E303139C61EC}"/>
          </ac:spMkLst>
        </pc:spChg>
      </pc:sldChg>
      <pc:sldChg chg="modSp mod">
        <pc:chgData name="DOMINGUEZ, Morgane" userId="d29c428e-ee62-4017-a838-521138d5b01c" providerId="ADAL" clId="{68A9E76E-33D5-49A3-8478-A4BB859FDD54}" dt="2025-03-21T10:31:35.880" v="919" actId="1076"/>
        <pc:sldMkLst>
          <pc:docMk/>
          <pc:sldMk cId="121190327" sldId="2147474614"/>
        </pc:sldMkLst>
        <pc:spChg chg="mod">
          <ac:chgData name="DOMINGUEZ, Morgane" userId="d29c428e-ee62-4017-a838-521138d5b01c" providerId="ADAL" clId="{68A9E76E-33D5-49A3-8478-A4BB859FDD54}" dt="2025-03-21T10:31:35.880" v="919" actId="1076"/>
          <ac:spMkLst>
            <pc:docMk/>
            <pc:sldMk cId="121190327" sldId="2147474614"/>
            <ac:spMk id="4" creationId="{E393C2B5-B2E9-2AFB-17E1-DE223C35F9A8}"/>
          </ac:spMkLst>
        </pc:spChg>
      </pc:sldChg>
      <pc:sldChg chg="addSp delSp modSp mod">
        <pc:chgData name="DOMINGUEZ, Morgane" userId="d29c428e-ee62-4017-a838-521138d5b01c" providerId="ADAL" clId="{68A9E76E-33D5-49A3-8478-A4BB859FDD54}" dt="2025-03-21T10:26:22.992" v="764"/>
        <pc:sldMkLst>
          <pc:docMk/>
          <pc:sldMk cId="4257536088" sldId="2147474615"/>
        </pc:sldMkLst>
        <pc:picChg chg="add mod">
          <ac:chgData name="DOMINGUEZ, Morgane" userId="d29c428e-ee62-4017-a838-521138d5b01c" providerId="ADAL" clId="{68A9E76E-33D5-49A3-8478-A4BB859FDD54}" dt="2025-03-21T10:26:22.992" v="764"/>
          <ac:picMkLst>
            <pc:docMk/>
            <pc:sldMk cId="4257536088" sldId="2147474615"/>
            <ac:picMk id="2" creationId="{326CBDD9-A39E-4E13-357B-0C8C2642B036}"/>
          </ac:picMkLst>
        </pc:picChg>
        <pc:picChg chg="del">
          <ac:chgData name="DOMINGUEZ, Morgane" userId="d29c428e-ee62-4017-a838-521138d5b01c" providerId="ADAL" clId="{68A9E76E-33D5-49A3-8478-A4BB859FDD54}" dt="2025-03-21T10:26:21.884" v="763" actId="478"/>
          <ac:picMkLst>
            <pc:docMk/>
            <pc:sldMk cId="4257536088" sldId="2147474615"/>
            <ac:picMk id="7" creationId="{5ADBA051-DEE7-BCB0-8DB2-BF0E6F380335}"/>
          </ac:picMkLst>
        </pc:picChg>
      </pc:sldChg>
      <pc:sldChg chg="modSp mod">
        <pc:chgData name="DOMINGUEZ, Morgane" userId="d29c428e-ee62-4017-a838-521138d5b01c" providerId="ADAL" clId="{68A9E76E-33D5-49A3-8478-A4BB859FDD54}" dt="2025-03-21T10:30:01.924" v="839" actId="20577"/>
        <pc:sldMkLst>
          <pc:docMk/>
          <pc:sldMk cId="1197554615" sldId="2147474717"/>
        </pc:sldMkLst>
        <pc:spChg chg="mod">
          <ac:chgData name="DOMINGUEZ, Morgane" userId="d29c428e-ee62-4017-a838-521138d5b01c" providerId="ADAL" clId="{68A9E76E-33D5-49A3-8478-A4BB859FDD54}" dt="2025-03-21T10:30:01.924" v="839" actId="20577"/>
          <ac:spMkLst>
            <pc:docMk/>
            <pc:sldMk cId="1197554615" sldId="2147474717"/>
            <ac:spMk id="3" creationId="{B48F4DB3-9067-B35E-DC8B-8498CDCAFC3E}"/>
          </ac:spMkLst>
        </pc:spChg>
      </pc:sldChg>
      <pc:sldChg chg="del">
        <pc:chgData name="DOMINGUEZ, Morgane" userId="d29c428e-ee62-4017-a838-521138d5b01c" providerId="ADAL" clId="{68A9E76E-33D5-49A3-8478-A4BB859FDD54}" dt="2025-03-21T10:08:43.204" v="4" actId="47"/>
        <pc:sldMkLst>
          <pc:docMk/>
          <pc:sldMk cId="0" sldId="2147474719"/>
        </pc:sldMkLst>
      </pc:sldChg>
      <pc:sldChg chg="addSp delSp modSp mod">
        <pc:chgData name="DOMINGUEZ, Morgane" userId="d29c428e-ee62-4017-a838-521138d5b01c" providerId="ADAL" clId="{68A9E76E-33D5-49A3-8478-A4BB859FDD54}" dt="2025-03-21T10:12:19.066" v="120" actId="1076"/>
        <pc:sldMkLst>
          <pc:docMk/>
          <pc:sldMk cId="365827645" sldId="2147474720"/>
        </pc:sldMkLst>
        <pc:spChg chg="mod">
          <ac:chgData name="DOMINGUEZ, Morgane" userId="d29c428e-ee62-4017-a838-521138d5b01c" providerId="ADAL" clId="{68A9E76E-33D5-49A3-8478-A4BB859FDD54}" dt="2025-03-21T10:11:29.649" v="116" actId="20577"/>
          <ac:spMkLst>
            <pc:docMk/>
            <pc:sldMk cId="365827645" sldId="2147474720"/>
            <ac:spMk id="3" creationId="{D8EA2C48-C90D-5EA9-D70B-B378605CD69B}"/>
          </ac:spMkLst>
        </pc:spChg>
        <pc:spChg chg="mod">
          <ac:chgData name="DOMINGUEZ, Morgane" userId="d29c428e-ee62-4017-a838-521138d5b01c" providerId="ADAL" clId="{68A9E76E-33D5-49A3-8478-A4BB859FDD54}" dt="2025-03-21T10:11:11.295" v="100" actId="1076"/>
          <ac:spMkLst>
            <pc:docMk/>
            <pc:sldMk cId="365827645" sldId="2147474720"/>
            <ac:spMk id="4" creationId="{5398C1D8-B02A-6DCA-D348-E40A4B089AAE}"/>
          </ac:spMkLst>
        </pc:spChg>
        <pc:spChg chg="mod">
          <ac:chgData name="DOMINGUEZ, Morgane" userId="d29c428e-ee62-4017-a838-521138d5b01c" providerId="ADAL" clId="{68A9E76E-33D5-49A3-8478-A4BB859FDD54}" dt="2025-03-21T10:10:48.287" v="79" actId="20577"/>
          <ac:spMkLst>
            <pc:docMk/>
            <pc:sldMk cId="365827645" sldId="2147474720"/>
            <ac:spMk id="6" creationId="{590A2ED1-5F9A-D1C5-AD8C-30FD716AB742}"/>
          </ac:spMkLst>
        </pc:spChg>
        <pc:spChg chg="add mod">
          <ac:chgData name="DOMINGUEZ, Morgane" userId="d29c428e-ee62-4017-a838-521138d5b01c" providerId="ADAL" clId="{68A9E76E-33D5-49A3-8478-A4BB859FDD54}" dt="2025-03-21T10:12:19.066" v="120" actId="1076"/>
          <ac:spMkLst>
            <pc:docMk/>
            <pc:sldMk cId="365827645" sldId="2147474720"/>
            <ac:spMk id="10" creationId="{35529E50-8F88-10D6-0D39-11FFD04DD3F2}"/>
          </ac:spMkLst>
        </pc:spChg>
        <pc:spChg chg="del topLvl">
          <ac:chgData name="DOMINGUEZ, Morgane" userId="d29c428e-ee62-4017-a838-521138d5b01c" providerId="ADAL" clId="{68A9E76E-33D5-49A3-8478-A4BB859FDD54}" dt="2025-03-21T10:12:11.905" v="117" actId="478"/>
          <ac:spMkLst>
            <pc:docMk/>
            <pc:sldMk cId="365827645" sldId="2147474720"/>
            <ac:spMk id="23" creationId="{211F1D41-A8AA-F888-C3AA-AEF6D42ADCFA}"/>
          </ac:spMkLst>
        </pc:spChg>
        <pc:grpChg chg="del">
          <ac:chgData name="DOMINGUEZ, Morgane" userId="d29c428e-ee62-4017-a838-521138d5b01c" providerId="ADAL" clId="{68A9E76E-33D5-49A3-8478-A4BB859FDD54}" dt="2025-03-21T10:12:11.905" v="117" actId="478"/>
          <ac:grpSpMkLst>
            <pc:docMk/>
            <pc:sldMk cId="365827645" sldId="2147474720"/>
            <ac:grpSpMk id="12" creationId="{51520BAB-5C98-D9F9-D5A5-5E90AEBCF30F}"/>
          </ac:grpSpMkLst>
        </pc:grpChg>
        <pc:picChg chg="topLvl">
          <ac:chgData name="DOMINGUEZ, Morgane" userId="d29c428e-ee62-4017-a838-521138d5b01c" providerId="ADAL" clId="{68A9E76E-33D5-49A3-8478-A4BB859FDD54}" dt="2025-03-21T10:12:11.905" v="117" actId="478"/>
          <ac:picMkLst>
            <pc:docMk/>
            <pc:sldMk cId="365827645" sldId="2147474720"/>
            <ac:picMk id="22" creationId="{1E676C07-58BD-7604-DCCE-F237BC346DEB}"/>
          </ac:picMkLst>
        </pc:picChg>
      </pc:sldChg>
    </pc:docChg>
  </pc:docChgLst>
  <pc:docChgLst>
    <pc:chgData name="DOMINGUEZ, Morgane" userId="d29c428e-ee62-4017-a838-521138d5b01c" providerId="ADAL" clId="{49469F2D-F517-4375-A6AA-2F9AC0DD4428}"/>
    <pc:docChg chg="undo custSel modSld">
      <pc:chgData name="DOMINGUEZ, Morgane" userId="d29c428e-ee62-4017-a838-521138d5b01c" providerId="ADAL" clId="{49469F2D-F517-4375-A6AA-2F9AC0DD4428}" dt="2025-02-15T19:47:49.949" v="432" actId="20577"/>
      <pc:docMkLst>
        <pc:docMk/>
      </pc:docMkLst>
      <pc:sldChg chg="delSp modSp mod modTransition delAnim modAnim modNotesTx">
        <pc:chgData name="DOMINGUEZ, Morgane" userId="d29c428e-ee62-4017-a838-521138d5b01c" providerId="ADAL" clId="{49469F2D-F517-4375-A6AA-2F9AC0DD4428}" dt="2025-02-13T11:51:50.937" v="367"/>
        <pc:sldMkLst>
          <pc:docMk/>
          <pc:sldMk cId="0" sldId="270"/>
        </pc:sldMkLst>
        <pc:spChg chg="mod">
          <ac:chgData name="DOMINGUEZ, Morgane" userId="d29c428e-ee62-4017-a838-521138d5b01c" providerId="ADAL" clId="{49469F2D-F517-4375-A6AA-2F9AC0DD4428}" dt="2025-02-13T08:54:59.920" v="126" actId="1076"/>
          <ac:spMkLst>
            <pc:docMk/>
            <pc:sldMk cId="0" sldId="270"/>
            <ac:spMk id="12" creationId="{C6950557-26B6-AB56-18BF-364D8DD8B51B}"/>
          </ac:spMkLst>
        </pc:spChg>
        <pc:spChg chg="mod">
          <ac:chgData name="DOMINGUEZ, Morgane" userId="d29c428e-ee62-4017-a838-521138d5b01c" providerId="ADAL" clId="{49469F2D-F517-4375-A6AA-2F9AC0DD4428}" dt="2025-02-13T08:54:53.057" v="125" actId="1076"/>
          <ac:spMkLst>
            <pc:docMk/>
            <pc:sldMk cId="0" sldId="270"/>
            <ac:spMk id="20" creationId="{EE440680-85FC-0979-71AF-426A3D1E622F}"/>
          </ac:spMkLst>
        </pc:spChg>
        <pc:picChg chg="del">
          <ac:chgData name="DOMINGUEZ, Morgane" userId="d29c428e-ee62-4017-a838-521138d5b01c" providerId="ADAL" clId="{49469F2D-F517-4375-A6AA-2F9AC0DD4428}" dt="2025-02-13T08:49:43.818" v="31" actId="478"/>
          <ac:picMkLst>
            <pc:docMk/>
            <pc:sldMk cId="0" sldId="270"/>
            <ac:picMk id="3" creationId="{BD40A44F-67A9-F551-BDBC-4A53015A7F31}"/>
          </ac:picMkLst>
        </pc:picChg>
      </pc:sldChg>
      <pc:sldChg chg="addSp delSp modSp mod modTransition delAnim modNotesTx">
        <pc:chgData name="DOMINGUEZ, Morgane" userId="d29c428e-ee62-4017-a838-521138d5b01c" providerId="ADAL" clId="{49469F2D-F517-4375-A6AA-2F9AC0DD4428}" dt="2025-02-15T19:13:11.601" v="415"/>
        <pc:sldMkLst>
          <pc:docMk/>
          <pc:sldMk cId="2716802209" sldId="271"/>
        </pc:sldMkLst>
        <pc:spChg chg="add del mod">
          <ac:chgData name="DOMINGUEZ, Morgane" userId="d29c428e-ee62-4017-a838-521138d5b01c" providerId="ADAL" clId="{49469F2D-F517-4375-A6AA-2F9AC0DD4428}" dt="2025-02-15T19:12:34.720" v="409" actId="478"/>
          <ac:spMkLst>
            <pc:docMk/>
            <pc:sldMk cId="2716802209" sldId="271"/>
            <ac:spMk id="2" creationId="{E888DEE7-D160-AC47-DBE2-EA4FF36BEEED}"/>
          </ac:spMkLst>
        </pc:spChg>
        <pc:spChg chg="del">
          <ac:chgData name="DOMINGUEZ, Morgane" userId="d29c428e-ee62-4017-a838-521138d5b01c" providerId="ADAL" clId="{49469F2D-F517-4375-A6AA-2F9AC0DD4428}" dt="2025-02-13T11:16:41.375" v="230" actId="21"/>
          <ac:spMkLst>
            <pc:docMk/>
            <pc:sldMk cId="2716802209" sldId="271"/>
            <ac:spMk id="5" creationId="{D52FC358-E27E-DC20-A899-08C20F90AB59}"/>
          </ac:spMkLst>
        </pc:spChg>
        <pc:spChg chg="del">
          <ac:chgData name="DOMINGUEZ, Morgane" userId="d29c428e-ee62-4017-a838-521138d5b01c" providerId="ADAL" clId="{49469F2D-F517-4375-A6AA-2F9AC0DD4428}" dt="2025-02-13T08:56:54.335" v="151" actId="478"/>
          <ac:spMkLst>
            <pc:docMk/>
            <pc:sldMk cId="2716802209" sldId="271"/>
            <ac:spMk id="6" creationId="{FD8362AA-2930-DC10-93C5-CEBD6EF0CA5F}"/>
          </ac:spMkLst>
        </pc:spChg>
        <pc:spChg chg="del mod">
          <ac:chgData name="DOMINGUEZ, Morgane" userId="d29c428e-ee62-4017-a838-521138d5b01c" providerId="ADAL" clId="{49469F2D-F517-4375-A6AA-2F9AC0DD4428}" dt="2025-02-15T19:12:39.533" v="411" actId="478"/>
          <ac:spMkLst>
            <pc:docMk/>
            <pc:sldMk cId="2716802209" sldId="271"/>
            <ac:spMk id="16" creationId="{AAF3ADE4-B9D1-A21D-E276-E4E27DE2AB22}"/>
          </ac:spMkLst>
        </pc:spChg>
        <pc:picChg chg="del">
          <ac:chgData name="DOMINGUEZ, Morgane" userId="d29c428e-ee62-4017-a838-521138d5b01c" providerId="ADAL" clId="{49469F2D-F517-4375-A6AA-2F9AC0DD4428}" dt="2025-02-13T08:48:45.354" v="1" actId="478"/>
          <ac:picMkLst>
            <pc:docMk/>
            <pc:sldMk cId="2716802209" sldId="271"/>
            <ac:picMk id="2" creationId="{B01D710D-F288-8332-C91C-4275FE290ABC}"/>
          </ac:picMkLst>
        </pc:picChg>
        <pc:picChg chg="del">
          <ac:chgData name="DOMINGUEZ, Morgane" userId="d29c428e-ee62-4017-a838-521138d5b01c" providerId="ADAL" clId="{49469F2D-F517-4375-A6AA-2F9AC0DD4428}" dt="2025-02-13T08:56:52.303" v="150" actId="21"/>
          <ac:picMkLst>
            <pc:docMk/>
            <pc:sldMk cId="2716802209" sldId="271"/>
            <ac:picMk id="3" creationId="{1638C55E-5FF2-E206-79E8-A4B9F7AD2EFC}"/>
          </ac:picMkLst>
        </pc:picChg>
        <pc:picChg chg="add">
          <ac:chgData name="DOMINGUEZ, Morgane" userId="d29c428e-ee62-4017-a838-521138d5b01c" providerId="ADAL" clId="{49469F2D-F517-4375-A6AA-2F9AC0DD4428}" dt="2025-02-15T19:13:11.601" v="415"/>
          <ac:picMkLst>
            <pc:docMk/>
            <pc:sldMk cId="2716802209" sldId="271"/>
            <ac:picMk id="3" creationId="{E5EAB2B5-352D-8050-E5FB-8D244A619195}"/>
          </ac:picMkLst>
        </pc:picChg>
        <pc:picChg chg="add del mod ord">
          <ac:chgData name="DOMINGUEZ, Morgane" userId="d29c428e-ee62-4017-a838-521138d5b01c" providerId="ADAL" clId="{49469F2D-F517-4375-A6AA-2F9AC0DD4428}" dt="2025-02-15T19:12:36.314" v="410" actId="478"/>
          <ac:picMkLst>
            <pc:docMk/>
            <pc:sldMk cId="2716802209" sldId="271"/>
            <ac:picMk id="7" creationId="{1638C55E-5FF2-E206-79E8-A4B9F7AD2EFC}"/>
          </ac:picMkLst>
        </pc:picChg>
      </pc:sldChg>
      <pc:sldChg chg="addSp delSp modSp mod modTransition delAnim modNotesTx">
        <pc:chgData name="DOMINGUEZ, Morgane" userId="d29c428e-ee62-4017-a838-521138d5b01c" providerId="ADAL" clId="{49469F2D-F517-4375-A6AA-2F9AC0DD4428}" dt="2025-02-15T19:13:36.579" v="418" actId="207"/>
        <pc:sldMkLst>
          <pc:docMk/>
          <pc:sldMk cId="1102528042" sldId="861"/>
        </pc:sldMkLst>
        <pc:spChg chg="mod">
          <ac:chgData name="DOMINGUEZ, Morgane" userId="d29c428e-ee62-4017-a838-521138d5b01c" providerId="ADAL" clId="{49469F2D-F517-4375-A6AA-2F9AC0DD4428}" dt="2025-02-15T19:13:36.579" v="418" actId="207"/>
          <ac:spMkLst>
            <pc:docMk/>
            <pc:sldMk cId="1102528042" sldId="861"/>
            <ac:spMk id="2" creationId="{5E4F6252-F246-0F9C-2A5D-94C97D2DC00C}"/>
          </ac:spMkLst>
        </pc:spChg>
        <pc:spChg chg="add mod">
          <ac:chgData name="DOMINGUEZ, Morgane" userId="d29c428e-ee62-4017-a838-521138d5b01c" providerId="ADAL" clId="{49469F2D-F517-4375-A6AA-2F9AC0DD4428}" dt="2025-02-13T11:18:00.065" v="299" actId="14100"/>
          <ac:spMkLst>
            <pc:docMk/>
            <pc:sldMk cId="1102528042" sldId="861"/>
            <ac:spMk id="3" creationId="{7E6761B2-94A2-8070-3E8E-982334FFDA04}"/>
          </ac:spMkLst>
        </pc:spChg>
        <pc:spChg chg="del mod">
          <ac:chgData name="DOMINGUEZ, Morgane" userId="d29c428e-ee62-4017-a838-521138d5b01c" providerId="ADAL" clId="{49469F2D-F517-4375-A6AA-2F9AC0DD4428}" dt="2025-02-13T11:18:02.382" v="300" actId="21"/>
          <ac:spMkLst>
            <pc:docMk/>
            <pc:sldMk cId="1102528042" sldId="861"/>
            <ac:spMk id="4" creationId="{D705297B-D5CF-755F-B44C-0EAC40EF86D4}"/>
          </ac:spMkLst>
        </pc:spChg>
        <pc:spChg chg="del">
          <ac:chgData name="DOMINGUEZ, Morgane" userId="d29c428e-ee62-4017-a838-521138d5b01c" providerId="ADAL" clId="{49469F2D-F517-4375-A6AA-2F9AC0DD4428}" dt="2025-02-13T08:55:38.274" v="134" actId="478"/>
          <ac:spMkLst>
            <pc:docMk/>
            <pc:sldMk cId="1102528042" sldId="861"/>
            <ac:spMk id="10" creationId="{0EC6FCE7-82C0-5FD8-2ABA-9A84AC4D7C1A}"/>
          </ac:spMkLst>
        </pc:spChg>
        <pc:picChg chg="del">
          <ac:chgData name="DOMINGUEZ, Morgane" userId="d29c428e-ee62-4017-a838-521138d5b01c" providerId="ADAL" clId="{49469F2D-F517-4375-A6AA-2F9AC0DD4428}" dt="2025-02-13T08:49:17.643" v="22" actId="478"/>
          <ac:picMkLst>
            <pc:docMk/>
            <pc:sldMk cId="1102528042" sldId="861"/>
            <ac:picMk id="5" creationId="{97BD8F02-36C4-CEB2-B4D2-51838E946958}"/>
          </ac:picMkLst>
        </pc:picChg>
        <pc:picChg chg="del">
          <ac:chgData name="DOMINGUEZ, Morgane" userId="d29c428e-ee62-4017-a838-521138d5b01c" providerId="ADAL" clId="{49469F2D-F517-4375-A6AA-2F9AC0DD4428}" dt="2025-02-13T08:55:35.437" v="133" actId="21"/>
          <ac:picMkLst>
            <pc:docMk/>
            <pc:sldMk cId="1102528042" sldId="861"/>
            <ac:picMk id="9" creationId="{620480A0-0398-8547-C758-2E7D84ED5DC5}"/>
          </ac:picMkLst>
        </pc:picChg>
        <pc:picChg chg="add mod ord">
          <ac:chgData name="DOMINGUEZ, Morgane" userId="d29c428e-ee62-4017-a838-521138d5b01c" providerId="ADAL" clId="{49469F2D-F517-4375-A6AA-2F9AC0DD4428}" dt="2025-02-13T08:55:40.976" v="136" actId="167"/>
          <ac:picMkLst>
            <pc:docMk/>
            <pc:sldMk cId="1102528042" sldId="861"/>
            <ac:picMk id="11" creationId="{620480A0-0398-8547-C758-2E7D84ED5DC5}"/>
          </ac:picMkLst>
        </pc:picChg>
      </pc:sldChg>
      <pc:sldChg chg="addSp delSp modSp mod modTransition delAnim modNotesTx">
        <pc:chgData name="DOMINGUEZ, Morgane" userId="d29c428e-ee62-4017-a838-521138d5b01c" providerId="ADAL" clId="{49469F2D-F517-4375-A6AA-2F9AC0DD4428}" dt="2025-02-15T19:13:43.976" v="420" actId="2711"/>
        <pc:sldMkLst>
          <pc:docMk/>
          <pc:sldMk cId="310807120" sldId="864"/>
        </pc:sldMkLst>
        <pc:spChg chg="del">
          <ac:chgData name="DOMINGUEZ, Morgane" userId="d29c428e-ee62-4017-a838-521138d5b01c" providerId="ADAL" clId="{49469F2D-F517-4375-A6AA-2F9AC0DD4428}" dt="2025-02-13T11:18:09.734" v="301" actId="478"/>
          <ac:spMkLst>
            <pc:docMk/>
            <pc:sldMk cId="310807120" sldId="864"/>
            <ac:spMk id="2" creationId="{56BB08E1-BAA5-CED0-646E-ACAA5953CD61}"/>
          </ac:spMkLst>
        </pc:spChg>
        <pc:spChg chg="mod">
          <ac:chgData name="DOMINGUEZ, Morgane" userId="d29c428e-ee62-4017-a838-521138d5b01c" providerId="ADAL" clId="{49469F2D-F517-4375-A6AA-2F9AC0DD4428}" dt="2025-02-15T19:13:43.976" v="420" actId="2711"/>
          <ac:spMkLst>
            <pc:docMk/>
            <pc:sldMk cId="310807120" sldId="864"/>
            <ac:spMk id="3" creationId="{67308AEB-5DC2-6892-A785-5B0B5B273ED4}"/>
          </ac:spMkLst>
        </pc:spChg>
        <pc:spChg chg="add mod">
          <ac:chgData name="DOMINGUEZ, Morgane" userId="d29c428e-ee62-4017-a838-521138d5b01c" providerId="ADAL" clId="{49469F2D-F517-4375-A6AA-2F9AC0DD4428}" dt="2025-02-13T11:18:18.490" v="315" actId="14100"/>
          <ac:spMkLst>
            <pc:docMk/>
            <pc:sldMk cId="310807120" sldId="864"/>
            <ac:spMk id="4" creationId="{16EAC799-96D2-6F76-4E36-5D8F1020CB57}"/>
          </ac:spMkLst>
        </pc:spChg>
        <pc:spChg chg="del">
          <ac:chgData name="DOMINGUEZ, Morgane" userId="d29c428e-ee62-4017-a838-521138d5b01c" providerId="ADAL" clId="{49469F2D-F517-4375-A6AA-2F9AC0DD4428}" dt="2025-02-13T08:55:15.240" v="129" actId="478"/>
          <ac:spMkLst>
            <pc:docMk/>
            <pc:sldMk cId="310807120" sldId="864"/>
            <ac:spMk id="8" creationId="{B8B8BC52-019A-69C4-42D8-00F83725996E}"/>
          </ac:spMkLst>
        </pc:spChg>
        <pc:picChg chg="del">
          <ac:chgData name="DOMINGUEZ, Morgane" userId="d29c428e-ee62-4017-a838-521138d5b01c" providerId="ADAL" clId="{49469F2D-F517-4375-A6AA-2F9AC0DD4428}" dt="2025-02-13T08:49:33.762" v="27" actId="478"/>
          <ac:picMkLst>
            <pc:docMk/>
            <pc:sldMk cId="310807120" sldId="864"/>
            <ac:picMk id="5" creationId="{2E2E0A12-2408-03CF-B8B0-2A321C8D6AA9}"/>
          </ac:picMkLst>
        </pc:picChg>
        <pc:picChg chg="del">
          <ac:chgData name="DOMINGUEZ, Morgane" userId="d29c428e-ee62-4017-a838-521138d5b01c" providerId="ADAL" clId="{49469F2D-F517-4375-A6AA-2F9AC0DD4428}" dt="2025-02-13T08:55:12.216" v="128" actId="21"/>
          <ac:picMkLst>
            <pc:docMk/>
            <pc:sldMk cId="310807120" sldId="864"/>
            <ac:picMk id="7" creationId="{22EBCF8F-6BFD-EC8F-1157-0452DE7FD64D}"/>
          </ac:picMkLst>
        </pc:picChg>
        <pc:picChg chg="add mod ord">
          <ac:chgData name="DOMINGUEZ, Morgane" userId="d29c428e-ee62-4017-a838-521138d5b01c" providerId="ADAL" clId="{49469F2D-F517-4375-A6AA-2F9AC0DD4428}" dt="2025-02-13T08:55:20.722" v="131" actId="167"/>
          <ac:picMkLst>
            <pc:docMk/>
            <pc:sldMk cId="310807120" sldId="864"/>
            <ac:picMk id="9" creationId="{22EBCF8F-6BFD-EC8F-1157-0452DE7FD64D}"/>
          </ac:picMkLst>
        </pc:picChg>
      </pc:sldChg>
      <pc:sldChg chg="delSp modSp mod modTransition delAnim modAnim modNotesTx">
        <pc:chgData name="DOMINGUEZ, Morgane" userId="d29c428e-ee62-4017-a838-521138d5b01c" providerId="ADAL" clId="{49469F2D-F517-4375-A6AA-2F9AC0DD4428}" dt="2025-02-13T11:52:11.290" v="376"/>
        <pc:sldMkLst>
          <pc:docMk/>
          <pc:sldMk cId="141301970" sldId="869"/>
        </pc:sldMkLst>
        <pc:spChg chg="mod">
          <ac:chgData name="DOMINGUEZ, Morgane" userId="d29c428e-ee62-4017-a838-521138d5b01c" providerId="ADAL" clId="{49469F2D-F517-4375-A6AA-2F9AC0DD4428}" dt="2025-02-13T08:53:36.519" v="116" actId="255"/>
          <ac:spMkLst>
            <pc:docMk/>
            <pc:sldMk cId="141301970" sldId="869"/>
            <ac:spMk id="5" creationId="{71451335-AF67-AE64-A5B9-45EF3449B47D}"/>
          </ac:spMkLst>
        </pc:spChg>
        <pc:spChg chg="mod">
          <ac:chgData name="DOMINGUEZ, Morgane" userId="d29c428e-ee62-4017-a838-521138d5b01c" providerId="ADAL" clId="{49469F2D-F517-4375-A6AA-2F9AC0DD4428}" dt="2025-02-13T08:53:25.164" v="114" actId="14100"/>
          <ac:spMkLst>
            <pc:docMk/>
            <pc:sldMk cId="141301970" sldId="869"/>
            <ac:spMk id="18" creationId="{D00F606A-BD11-087A-3229-5F38D4F589FD}"/>
          </ac:spMkLst>
        </pc:spChg>
        <pc:picChg chg="del">
          <ac:chgData name="DOMINGUEZ, Morgane" userId="d29c428e-ee62-4017-a838-521138d5b01c" providerId="ADAL" clId="{49469F2D-F517-4375-A6AA-2F9AC0DD4428}" dt="2025-02-13T08:50:07.670" v="51" actId="478"/>
          <ac:picMkLst>
            <pc:docMk/>
            <pc:sldMk cId="141301970" sldId="869"/>
            <ac:picMk id="22" creationId="{1F7573EB-FB1D-6DAE-B757-8A288067CA2C}"/>
          </ac:picMkLst>
        </pc:picChg>
      </pc:sldChg>
      <pc:sldChg chg="addSp delSp modSp mod modTransition delAnim modNotesTx">
        <pc:chgData name="DOMINGUEZ, Morgane" userId="d29c428e-ee62-4017-a838-521138d5b01c" providerId="ADAL" clId="{49469F2D-F517-4375-A6AA-2F9AC0DD4428}" dt="2025-02-15T19:13:26.346" v="416" actId="207"/>
        <pc:sldMkLst>
          <pc:docMk/>
          <pc:sldMk cId="832211500" sldId="872"/>
        </pc:sldMkLst>
        <pc:spChg chg="del">
          <ac:chgData name="DOMINGUEZ, Morgane" userId="d29c428e-ee62-4017-a838-521138d5b01c" providerId="ADAL" clId="{49469F2D-F517-4375-A6AA-2F9AC0DD4428}" dt="2025-02-13T11:17:18.712" v="246" actId="478"/>
          <ac:spMkLst>
            <pc:docMk/>
            <pc:sldMk cId="832211500" sldId="872"/>
            <ac:spMk id="2" creationId="{02C8D3C0-9A26-30F4-21F9-3153F375F86D}"/>
          </ac:spMkLst>
        </pc:spChg>
        <pc:spChg chg="add mod">
          <ac:chgData name="DOMINGUEZ, Morgane" userId="d29c428e-ee62-4017-a838-521138d5b01c" providerId="ADAL" clId="{49469F2D-F517-4375-A6AA-2F9AC0DD4428}" dt="2025-02-13T11:17:30.301" v="250" actId="14100"/>
          <ac:spMkLst>
            <pc:docMk/>
            <pc:sldMk cId="832211500" sldId="872"/>
            <ac:spMk id="3" creationId="{41F43962-D320-BE4C-3DF3-38DC6F8E07BA}"/>
          </ac:spMkLst>
        </pc:spChg>
        <pc:spChg chg="mod">
          <ac:chgData name="DOMINGUEZ, Morgane" userId="d29c428e-ee62-4017-a838-521138d5b01c" providerId="ADAL" clId="{49469F2D-F517-4375-A6AA-2F9AC0DD4428}" dt="2025-02-15T19:13:26.346" v="416" actId="207"/>
          <ac:spMkLst>
            <pc:docMk/>
            <pc:sldMk cId="832211500" sldId="872"/>
            <ac:spMk id="7" creationId="{F66217C6-1D3E-7C63-10D0-6B8CA54D5A9D}"/>
          </ac:spMkLst>
        </pc:spChg>
        <pc:spChg chg="del">
          <ac:chgData name="DOMINGUEZ, Morgane" userId="d29c428e-ee62-4017-a838-521138d5b01c" providerId="ADAL" clId="{49469F2D-F517-4375-A6AA-2F9AC0DD4428}" dt="2025-02-13T08:56:30.435" v="145" actId="478"/>
          <ac:spMkLst>
            <pc:docMk/>
            <pc:sldMk cId="832211500" sldId="872"/>
            <ac:spMk id="8" creationId="{00765D63-CCA2-85F2-3863-4B515FDD81CB}"/>
          </ac:spMkLst>
        </pc:spChg>
        <pc:picChg chg="del">
          <ac:chgData name="DOMINGUEZ, Morgane" userId="d29c428e-ee62-4017-a838-521138d5b01c" providerId="ADAL" clId="{49469F2D-F517-4375-A6AA-2F9AC0DD4428}" dt="2025-02-13T08:49:00.217" v="9" actId="478"/>
          <ac:picMkLst>
            <pc:docMk/>
            <pc:sldMk cId="832211500" sldId="872"/>
            <ac:picMk id="3" creationId="{54D93723-CE41-3BFB-2B28-AE51A1704059}"/>
          </ac:picMkLst>
        </pc:picChg>
        <pc:picChg chg="del">
          <ac:chgData name="DOMINGUEZ, Morgane" userId="d29c428e-ee62-4017-a838-521138d5b01c" providerId="ADAL" clId="{49469F2D-F517-4375-A6AA-2F9AC0DD4428}" dt="2025-02-13T08:56:28.626" v="144" actId="21"/>
          <ac:picMkLst>
            <pc:docMk/>
            <pc:sldMk cId="832211500" sldId="872"/>
            <ac:picMk id="6" creationId="{C0FEEBF4-5E01-483E-0CE8-5F618F1398BF}"/>
          </ac:picMkLst>
        </pc:picChg>
        <pc:picChg chg="add mod ord">
          <ac:chgData name="DOMINGUEZ, Morgane" userId="d29c428e-ee62-4017-a838-521138d5b01c" providerId="ADAL" clId="{49469F2D-F517-4375-A6AA-2F9AC0DD4428}" dt="2025-02-13T08:56:32.865" v="147" actId="167"/>
          <ac:picMkLst>
            <pc:docMk/>
            <pc:sldMk cId="832211500" sldId="872"/>
            <ac:picMk id="9" creationId="{C0FEEBF4-5E01-483E-0CE8-5F618F1398BF}"/>
          </ac:picMkLst>
        </pc:picChg>
      </pc:sldChg>
      <pc:sldChg chg="addSp delSp modSp mod modTransition delAnim modAnim modNotesTx">
        <pc:chgData name="DOMINGUEZ, Morgane" userId="d29c428e-ee62-4017-a838-521138d5b01c" providerId="ADAL" clId="{49469F2D-F517-4375-A6AA-2F9AC0DD4428}" dt="2025-02-15T19:13:52.964" v="422" actId="2711"/>
        <pc:sldMkLst>
          <pc:docMk/>
          <pc:sldMk cId="472077138" sldId="874"/>
        </pc:sldMkLst>
        <pc:spChg chg="add mod">
          <ac:chgData name="DOMINGUEZ, Morgane" userId="d29c428e-ee62-4017-a838-521138d5b01c" providerId="ADAL" clId="{49469F2D-F517-4375-A6AA-2F9AC0DD4428}" dt="2025-02-13T11:18:33.497" v="327" actId="20577"/>
          <ac:spMkLst>
            <pc:docMk/>
            <pc:sldMk cId="472077138" sldId="874"/>
            <ac:spMk id="2" creationId="{AC0F79AE-5859-6250-E02B-506F4E8A757A}"/>
          </ac:spMkLst>
        </pc:spChg>
        <pc:spChg chg="del">
          <ac:chgData name="DOMINGUEZ, Morgane" userId="d29c428e-ee62-4017-a838-521138d5b01c" providerId="ADAL" clId="{49469F2D-F517-4375-A6AA-2F9AC0DD4428}" dt="2025-02-13T11:18:28.193" v="316" actId="478"/>
          <ac:spMkLst>
            <pc:docMk/>
            <pc:sldMk cId="472077138" sldId="874"/>
            <ac:spMk id="3" creationId="{5F9E9B0B-62D4-80BC-9E98-739A372B3A24}"/>
          </ac:spMkLst>
        </pc:spChg>
        <pc:spChg chg="mod">
          <ac:chgData name="DOMINGUEZ, Morgane" userId="d29c428e-ee62-4017-a838-521138d5b01c" providerId="ADAL" clId="{49469F2D-F517-4375-A6AA-2F9AC0DD4428}" dt="2025-02-15T19:13:52.964" v="422" actId="2711"/>
          <ac:spMkLst>
            <pc:docMk/>
            <pc:sldMk cId="472077138" sldId="874"/>
            <ac:spMk id="7" creationId="{4E11278F-B819-2C83-7668-25907C4D88B8}"/>
          </ac:spMkLst>
        </pc:spChg>
        <pc:spChg chg="del">
          <ac:chgData name="DOMINGUEZ, Morgane" userId="d29c428e-ee62-4017-a838-521138d5b01c" providerId="ADAL" clId="{49469F2D-F517-4375-A6AA-2F9AC0DD4428}" dt="2025-02-13T08:53:46.483" v="118" actId="478"/>
          <ac:spMkLst>
            <pc:docMk/>
            <pc:sldMk cId="472077138" sldId="874"/>
            <ac:spMk id="9" creationId="{CD9E1B26-B818-73D5-B619-C9ED6D162459}"/>
          </ac:spMkLst>
        </pc:spChg>
        <pc:picChg chg="del mod">
          <ac:chgData name="DOMINGUEZ, Morgane" userId="d29c428e-ee62-4017-a838-521138d5b01c" providerId="ADAL" clId="{49469F2D-F517-4375-A6AA-2F9AC0DD4428}" dt="2025-02-13T08:50:02.419" v="50" actId="478"/>
          <ac:picMkLst>
            <pc:docMk/>
            <pc:sldMk cId="472077138" sldId="874"/>
            <ac:picMk id="2" creationId="{3FB75916-2670-8B0D-87A2-85CAC68238CB}"/>
          </ac:picMkLst>
        </pc:picChg>
        <pc:picChg chg="del">
          <ac:chgData name="DOMINGUEZ, Morgane" userId="d29c428e-ee62-4017-a838-521138d5b01c" providerId="ADAL" clId="{49469F2D-F517-4375-A6AA-2F9AC0DD4428}" dt="2025-02-13T08:53:43.956" v="117" actId="21"/>
          <ac:picMkLst>
            <pc:docMk/>
            <pc:sldMk cId="472077138" sldId="874"/>
            <ac:picMk id="8" creationId="{AB8DB907-C750-C414-472B-F1099EECD17F}"/>
          </ac:picMkLst>
        </pc:picChg>
        <pc:picChg chg="add mod ord">
          <ac:chgData name="DOMINGUEZ, Morgane" userId="d29c428e-ee62-4017-a838-521138d5b01c" providerId="ADAL" clId="{49469F2D-F517-4375-A6AA-2F9AC0DD4428}" dt="2025-02-13T08:53:49.695" v="120" actId="167"/>
          <ac:picMkLst>
            <pc:docMk/>
            <pc:sldMk cId="472077138" sldId="874"/>
            <ac:picMk id="10" creationId="{AB8DB907-C750-C414-472B-F1099EECD17F}"/>
          </ac:picMkLst>
        </pc:picChg>
      </pc:sldChg>
      <pc:sldChg chg="delSp modSp mod modTransition delAnim modAnim modNotesTx">
        <pc:chgData name="DOMINGUEZ, Morgane" userId="d29c428e-ee62-4017-a838-521138d5b01c" providerId="ADAL" clId="{49469F2D-F517-4375-A6AA-2F9AC0DD4428}" dt="2025-02-13T11:51:44.100" v="364"/>
        <pc:sldMkLst>
          <pc:docMk/>
          <pc:sldMk cId="1763252788" sldId="875"/>
        </pc:sldMkLst>
        <pc:spChg chg="mod">
          <ac:chgData name="DOMINGUEZ, Morgane" userId="d29c428e-ee62-4017-a838-521138d5b01c" providerId="ADAL" clId="{49469F2D-F517-4375-A6AA-2F9AC0DD4428}" dt="2025-02-13T08:55:07.604" v="127" actId="1076"/>
          <ac:spMkLst>
            <pc:docMk/>
            <pc:sldMk cId="1763252788" sldId="875"/>
            <ac:spMk id="15" creationId="{4B35011B-5F47-E926-5D57-B1247E9D8A0D}"/>
          </ac:spMkLst>
        </pc:spChg>
        <pc:picChg chg="del">
          <ac:chgData name="DOMINGUEZ, Morgane" userId="d29c428e-ee62-4017-a838-521138d5b01c" providerId="ADAL" clId="{49469F2D-F517-4375-A6AA-2F9AC0DD4428}" dt="2025-02-13T08:49:37.475" v="28" actId="478"/>
          <ac:picMkLst>
            <pc:docMk/>
            <pc:sldMk cId="1763252788" sldId="875"/>
            <ac:picMk id="3" creationId="{E9AC9F21-E139-97D2-3F1F-2ED0482187F2}"/>
          </ac:picMkLst>
        </pc:picChg>
      </pc:sldChg>
      <pc:sldChg chg="delSp modSp mod modTransition delAnim modAnim modNotesTx">
        <pc:chgData name="DOMINGUEZ, Morgane" userId="d29c428e-ee62-4017-a838-521138d5b01c" providerId="ADAL" clId="{49469F2D-F517-4375-A6AA-2F9AC0DD4428}" dt="2025-02-13T11:51:56.565" v="370"/>
        <pc:sldMkLst>
          <pc:docMk/>
          <pc:sldMk cId="2177208551" sldId="879"/>
        </pc:sldMkLst>
        <pc:spChg chg="mod">
          <ac:chgData name="DOMINGUEZ, Morgane" userId="d29c428e-ee62-4017-a838-521138d5b01c" providerId="ADAL" clId="{49469F2D-F517-4375-A6AA-2F9AC0DD4428}" dt="2025-02-13T08:54:30.114" v="122" actId="1076"/>
          <ac:spMkLst>
            <pc:docMk/>
            <pc:sldMk cId="2177208551" sldId="879"/>
            <ac:spMk id="12" creationId="{967D1158-BE18-18EA-E69C-B89DC236A5DF}"/>
          </ac:spMkLst>
        </pc:spChg>
        <pc:spChg chg="mod">
          <ac:chgData name="DOMINGUEZ, Morgane" userId="d29c428e-ee62-4017-a838-521138d5b01c" providerId="ADAL" clId="{49469F2D-F517-4375-A6AA-2F9AC0DD4428}" dt="2025-02-13T08:54:44.553" v="124" actId="1076"/>
          <ac:spMkLst>
            <pc:docMk/>
            <pc:sldMk cId="2177208551" sldId="879"/>
            <ac:spMk id="20" creationId="{2A1A95A1-BF8F-1022-9A82-B0859C2D0464}"/>
          </ac:spMkLst>
        </pc:spChg>
        <pc:picChg chg="del">
          <ac:chgData name="DOMINGUEZ, Morgane" userId="d29c428e-ee62-4017-a838-521138d5b01c" providerId="ADAL" clId="{49469F2D-F517-4375-A6AA-2F9AC0DD4428}" dt="2025-02-13T08:49:51.407" v="40" actId="478"/>
          <ac:picMkLst>
            <pc:docMk/>
            <pc:sldMk cId="2177208551" sldId="879"/>
            <ac:picMk id="2" creationId="{8B62F94B-9578-4F45-782F-AB84966460EE}"/>
          </ac:picMkLst>
        </pc:picChg>
      </pc:sldChg>
      <pc:sldChg chg="addSp delSp modSp mod modTransition delAnim modNotesTx">
        <pc:chgData name="DOMINGUEZ, Morgane" userId="d29c428e-ee62-4017-a838-521138d5b01c" providerId="ADAL" clId="{49469F2D-F517-4375-A6AA-2F9AC0DD4428}" dt="2025-02-15T19:13:01.112" v="414"/>
        <pc:sldMkLst>
          <pc:docMk/>
          <pc:sldMk cId="2392238769" sldId="883"/>
        </pc:sldMkLst>
        <pc:spChg chg="del">
          <ac:chgData name="DOMINGUEZ, Morgane" userId="d29c428e-ee62-4017-a838-521138d5b01c" providerId="ADAL" clId="{49469F2D-F517-4375-A6AA-2F9AC0DD4428}" dt="2025-02-13T08:57:04.519" v="155" actId="478"/>
          <ac:spMkLst>
            <pc:docMk/>
            <pc:sldMk cId="2392238769" sldId="883"/>
            <ac:spMk id="6" creationId="{51A9C7F6-A6B7-5EA6-96AC-03AFBCB0B5C6}"/>
          </ac:spMkLst>
        </pc:spChg>
        <pc:picChg chg="add">
          <ac:chgData name="DOMINGUEZ, Morgane" userId="d29c428e-ee62-4017-a838-521138d5b01c" providerId="ADAL" clId="{49469F2D-F517-4375-A6AA-2F9AC0DD4428}" dt="2025-02-15T19:13:01.112" v="414"/>
          <ac:picMkLst>
            <pc:docMk/>
            <pc:sldMk cId="2392238769" sldId="883"/>
            <ac:picMk id="2" creationId="{28C3F570-DDCE-2384-D933-344FB074DD31}"/>
          </ac:picMkLst>
        </pc:picChg>
        <pc:picChg chg="del">
          <ac:chgData name="DOMINGUEZ, Morgane" userId="d29c428e-ee62-4017-a838-521138d5b01c" providerId="ADAL" clId="{49469F2D-F517-4375-A6AA-2F9AC0DD4428}" dt="2025-02-13T08:48:41.313" v="0" actId="478"/>
          <ac:picMkLst>
            <pc:docMk/>
            <pc:sldMk cId="2392238769" sldId="883"/>
            <ac:picMk id="3" creationId="{CE1D3903-EA90-FE6A-4C4E-1F275C430755}"/>
          </ac:picMkLst>
        </pc:picChg>
        <pc:picChg chg="del">
          <ac:chgData name="DOMINGUEZ, Morgane" userId="d29c428e-ee62-4017-a838-521138d5b01c" providerId="ADAL" clId="{49469F2D-F517-4375-A6AA-2F9AC0DD4428}" dt="2025-02-13T08:57:01.681" v="154" actId="21"/>
          <ac:picMkLst>
            <pc:docMk/>
            <pc:sldMk cId="2392238769" sldId="883"/>
            <ac:picMk id="5" creationId="{6F6AD94D-C74B-8563-A02A-938A40A749E3}"/>
          </ac:picMkLst>
        </pc:picChg>
        <pc:picChg chg="add del mod">
          <ac:chgData name="DOMINGUEZ, Morgane" userId="d29c428e-ee62-4017-a838-521138d5b01c" providerId="ADAL" clId="{49469F2D-F517-4375-A6AA-2F9AC0DD4428}" dt="2025-02-15T19:12:31.523" v="408" actId="478"/>
          <ac:picMkLst>
            <pc:docMk/>
            <pc:sldMk cId="2392238769" sldId="883"/>
            <ac:picMk id="7" creationId="{6F6AD94D-C74B-8563-A02A-938A40A749E3}"/>
          </ac:picMkLst>
        </pc:picChg>
      </pc:sldChg>
      <pc:sldChg chg="delSp modSp mod modTransition delAnim modAnim modNotesTx">
        <pc:chgData name="DOMINGUEZ, Morgane" userId="d29c428e-ee62-4017-a838-521138d5b01c" providerId="ADAL" clId="{49469F2D-F517-4375-A6AA-2F9AC0DD4428}" dt="2025-02-13T11:53:29.581" v="405"/>
        <pc:sldMkLst>
          <pc:docMk/>
          <pc:sldMk cId="0" sldId="884"/>
        </pc:sldMkLst>
        <pc:spChg chg="mod">
          <ac:chgData name="DOMINGUEZ, Morgane" userId="d29c428e-ee62-4017-a838-521138d5b01c" providerId="ADAL" clId="{49469F2D-F517-4375-A6AA-2F9AC0DD4428}" dt="2025-02-13T08:56:41.422" v="148" actId="255"/>
          <ac:spMkLst>
            <pc:docMk/>
            <pc:sldMk cId="0" sldId="884"/>
            <ac:spMk id="2" creationId="{9D717DB3-ED8F-7C56-421F-4E462E2B92EC}"/>
          </ac:spMkLst>
        </pc:spChg>
        <pc:picChg chg="del">
          <ac:chgData name="DOMINGUEZ, Morgane" userId="d29c428e-ee62-4017-a838-521138d5b01c" providerId="ADAL" clId="{49469F2D-F517-4375-A6AA-2F9AC0DD4428}" dt="2025-02-13T08:48:51.593" v="3" actId="478"/>
          <ac:picMkLst>
            <pc:docMk/>
            <pc:sldMk cId="0" sldId="884"/>
            <ac:picMk id="8" creationId="{5BC66552-1CAB-40E4-9988-B7F8660F5B3B}"/>
          </ac:picMkLst>
        </pc:picChg>
      </pc:sldChg>
      <pc:sldChg chg="delSp modSp mod modTransition delAnim modAnim modNotesTx">
        <pc:chgData name="DOMINGUEZ, Morgane" userId="d29c428e-ee62-4017-a838-521138d5b01c" providerId="ADAL" clId="{49469F2D-F517-4375-A6AA-2F9AC0DD4428}" dt="2025-02-15T19:13:30.407" v="417" actId="207"/>
        <pc:sldMkLst>
          <pc:docMk/>
          <pc:sldMk cId="641172613" sldId="885"/>
        </pc:sldMkLst>
        <pc:spChg chg="mod">
          <ac:chgData name="DOMINGUEZ, Morgane" userId="d29c428e-ee62-4017-a838-521138d5b01c" providerId="ADAL" clId="{49469F2D-F517-4375-A6AA-2F9AC0DD4428}" dt="2025-02-13T08:56:23.993" v="143" actId="1076"/>
          <ac:spMkLst>
            <pc:docMk/>
            <pc:sldMk cId="641172613" sldId="885"/>
            <ac:spMk id="17" creationId="{988BD4B8-7211-547E-D594-6057812D65C1}"/>
          </ac:spMkLst>
        </pc:spChg>
        <pc:spChg chg="mod">
          <ac:chgData name="DOMINGUEZ, Morgane" userId="d29c428e-ee62-4017-a838-521138d5b01c" providerId="ADAL" clId="{49469F2D-F517-4375-A6AA-2F9AC0DD4428}" dt="2025-02-15T19:13:30.407" v="417" actId="207"/>
          <ac:spMkLst>
            <pc:docMk/>
            <pc:sldMk cId="641172613" sldId="885"/>
            <ac:spMk id="29" creationId="{20330DDD-00B1-AF2A-70A9-68F8713782AE}"/>
          </ac:spMkLst>
        </pc:spChg>
        <pc:grpChg chg="mod">
          <ac:chgData name="DOMINGUEZ, Morgane" userId="d29c428e-ee62-4017-a838-521138d5b01c" providerId="ADAL" clId="{49469F2D-F517-4375-A6AA-2F9AC0DD4428}" dt="2025-02-13T08:56:18.515" v="142" actId="1076"/>
          <ac:grpSpMkLst>
            <pc:docMk/>
            <pc:sldMk cId="641172613" sldId="885"/>
            <ac:grpSpMk id="5" creationId="{9686F4EB-2FC0-0557-FF4B-AFBC947599B0}"/>
          </ac:grpSpMkLst>
        </pc:grpChg>
        <pc:picChg chg="del">
          <ac:chgData name="DOMINGUEZ, Morgane" userId="d29c428e-ee62-4017-a838-521138d5b01c" providerId="ADAL" clId="{49469F2D-F517-4375-A6AA-2F9AC0DD4428}" dt="2025-02-13T08:49:07.114" v="16" actId="478"/>
          <ac:picMkLst>
            <pc:docMk/>
            <pc:sldMk cId="641172613" sldId="885"/>
            <ac:picMk id="3" creationId="{74C6C657-4AC8-D7D3-052F-A4D9270BB337}"/>
          </ac:picMkLst>
        </pc:picChg>
      </pc:sldChg>
      <pc:sldChg chg="delSp modSp mod modTransition delAnim modAnim modNotesTx">
        <pc:chgData name="DOMINGUEZ, Morgane" userId="d29c428e-ee62-4017-a838-521138d5b01c" providerId="ADAL" clId="{49469F2D-F517-4375-A6AA-2F9AC0DD4428}" dt="2025-02-13T11:51:27.574" v="357"/>
        <pc:sldMkLst>
          <pc:docMk/>
          <pc:sldMk cId="3367551984" sldId="886"/>
        </pc:sldMkLst>
        <pc:spChg chg="mod">
          <ac:chgData name="DOMINGUEZ, Morgane" userId="d29c428e-ee62-4017-a838-521138d5b01c" providerId="ADAL" clId="{49469F2D-F517-4375-A6AA-2F9AC0DD4428}" dt="2025-02-13T08:55:29.448" v="132" actId="255"/>
          <ac:spMkLst>
            <pc:docMk/>
            <pc:sldMk cId="3367551984" sldId="886"/>
            <ac:spMk id="13" creationId="{E2A2432A-FBEF-034C-C064-C486400C2BBF}"/>
          </ac:spMkLst>
        </pc:spChg>
        <pc:picChg chg="del">
          <ac:chgData name="DOMINGUEZ, Morgane" userId="d29c428e-ee62-4017-a838-521138d5b01c" providerId="ADAL" clId="{49469F2D-F517-4375-A6AA-2F9AC0DD4428}" dt="2025-02-13T08:49:21.294" v="23" actId="478"/>
          <ac:picMkLst>
            <pc:docMk/>
            <pc:sldMk cId="3367551984" sldId="886"/>
            <ac:picMk id="8" creationId="{56DAA2B0-CA35-0799-114D-22294BC51D0A}"/>
          </ac:picMkLst>
        </pc:picChg>
      </pc:sldChg>
      <pc:sldChg chg="delSp modSp mod modTransition delAnim modAnim modNotesTx">
        <pc:chgData name="DOMINGUEZ, Morgane" userId="d29c428e-ee62-4017-a838-521138d5b01c" providerId="ADAL" clId="{49469F2D-F517-4375-A6AA-2F9AC0DD4428}" dt="2025-02-13T11:52:18.098" v="379"/>
        <pc:sldMkLst>
          <pc:docMk/>
          <pc:sldMk cId="79125078" sldId="888"/>
        </pc:sldMkLst>
        <pc:spChg chg="mod">
          <ac:chgData name="DOMINGUEZ, Morgane" userId="d29c428e-ee62-4017-a838-521138d5b01c" providerId="ADAL" clId="{49469F2D-F517-4375-A6AA-2F9AC0DD4428}" dt="2025-02-13T08:53:16.925" v="113" actId="1076"/>
          <ac:spMkLst>
            <pc:docMk/>
            <pc:sldMk cId="79125078" sldId="888"/>
            <ac:spMk id="13" creationId="{BCEB9A06-F8BE-7A4F-A145-62CDE18DDECD}"/>
          </ac:spMkLst>
        </pc:spChg>
        <pc:picChg chg="del">
          <ac:chgData name="DOMINGUEZ, Morgane" userId="d29c428e-ee62-4017-a838-521138d5b01c" providerId="ADAL" clId="{49469F2D-F517-4375-A6AA-2F9AC0DD4428}" dt="2025-02-13T08:50:13.507" v="57" actId="478"/>
          <ac:picMkLst>
            <pc:docMk/>
            <pc:sldMk cId="79125078" sldId="888"/>
            <ac:picMk id="3" creationId="{0760D3A6-FFE9-3D2B-7BE7-AE0809FC4FA9}"/>
          </ac:picMkLst>
        </pc:picChg>
      </pc:sldChg>
      <pc:sldChg chg="delSp modSp mod modTransition delAnim modNotesTx">
        <pc:chgData name="DOMINGUEZ, Morgane" userId="d29c428e-ee62-4017-a838-521138d5b01c" providerId="ADAL" clId="{49469F2D-F517-4375-A6AA-2F9AC0DD4428}" dt="2025-02-13T11:52:38.705" v="388"/>
        <pc:sldMkLst>
          <pc:docMk/>
          <pc:sldMk cId="2157614585" sldId="2147474610"/>
        </pc:sldMkLst>
        <pc:spChg chg="mod">
          <ac:chgData name="DOMINGUEZ, Morgane" userId="d29c428e-ee62-4017-a838-521138d5b01c" providerId="ADAL" clId="{49469F2D-F517-4375-A6AA-2F9AC0DD4428}" dt="2025-02-13T08:52:40.083" v="105" actId="1076"/>
          <ac:spMkLst>
            <pc:docMk/>
            <pc:sldMk cId="2157614585" sldId="2147474610"/>
            <ac:spMk id="3" creationId="{B4350008-1327-FF2A-7DE3-72CE6B74A3A0}"/>
          </ac:spMkLst>
        </pc:spChg>
        <pc:picChg chg="del">
          <ac:chgData name="DOMINGUEZ, Morgane" userId="d29c428e-ee62-4017-a838-521138d5b01c" providerId="ADAL" clId="{49469F2D-F517-4375-A6AA-2F9AC0DD4428}" dt="2025-02-13T08:50:32.776" v="72" actId="478"/>
          <ac:picMkLst>
            <pc:docMk/>
            <pc:sldMk cId="2157614585" sldId="2147474610"/>
            <ac:picMk id="2" creationId="{90DC0358-EC8E-A05D-897C-AD79B8FFD793}"/>
          </ac:picMkLst>
        </pc:picChg>
      </pc:sldChg>
      <pc:sldChg chg="delSp modSp mod modTransition delAnim modAnim modNotesTx">
        <pc:chgData name="DOMINGUEZ, Morgane" userId="d29c428e-ee62-4017-a838-521138d5b01c" providerId="ADAL" clId="{49469F2D-F517-4375-A6AA-2F9AC0DD4428}" dt="2025-02-13T11:52:46.817" v="391"/>
        <pc:sldMkLst>
          <pc:docMk/>
          <pc:sldMk cId="1163143416" sldId="2147474611"/>
        </pc:sldMkLst>
        <pc:spChg chg="mod">
          <ac:chgData name="DOMINGUEZ, Morgane" userId="d29c428e-ee62-4017-a838-521138d5b01c" providerId="ADAL" clId="{49469F2D-F517-4375-A6AA-2F9AC0DD4428}" dt="2025-02-13T08:52:31.203" v="102" actId="1076"/>
          <ac:spMkLst>
            <pc:docMk/>
            <pc:sldMk cId="1163143416" sldId="2147474611"/>
            <ac:spMk id="3" creationId="{F2B3A4F3-E5B1-2886-F84D-D3E2A79C20B5}"/>
          </ac:spMkLst>
        </pc:spChg>
        <pc:spChg chg="del">
          <ac:chgData name="DOMINGUEZ, Morgane" userId="d29c428e-ee62-4017-a838-521138d5b01c" providerId="ADAL" clId="{49469F2D-F517-4375-A6AA-2F9AC0DD4428}" dt="2025-02-13T08:50:51.932" v="79" actId="478"/>
          <ac:spMkLst>
            <pc:docMk/>
            <pc:sldMk cId="1163143416" sldId="2147474611"/>
            <ac:spMk id="7" creationId="{6119AE8A-A450-A4E5-B472-A6FE802B6F21}"/>
          </ac:spMkLst>
        </pc:spChg>
        <pc:spChg chg="del">
          <ac:chgData name="DOMINGUEZ, Morgane" userId="d29c428e-ee62-4017-a838-521138d5b01c" providerId="ADAL" clId="{49469F2D-F517-4375-A6AA-2F9AC0DD4428}" dt="2025-02-13T08:50:51.932" v="79" actId="478"/>
          <ac:spMkLst>
            <pc:docMk/>
            <pc:sldMk cId="1163143416" sldId="2147474611"/>
            <ac:spMk id="8" creationId="{ED4A8A0D-EE18-61CF-AC59-43A43B3182FA}"/>
          </ac:spMkLst>
        </pc:spChg>
        <pc:picChg chg="del">
          <ac:chgData name="DOMINGUEZ, Morgane" userId="d29c428e-ee62-4017-a838-521138d5b01c" providerId="ADAL" clId="{49469F2D-F517-4375-A6AA-2F9AC0DD4428}" dt="2025-02-13T08:50:46.238" v="75" actId="478"/>
          <ac:picMkLst>
            <pc:docMk/>
            <pc:sldMk cId="1163143416" sldId="2147474611"/>
            <ac:picMk id="4" creationId="{5CC20BAD-2335-642A-56A1-058D612FA5D6}"/>
          </ac:picMkLst>
        </pc:picChg>
      </pc:sldChg>
      <pc:sldChg chg="delSp modSp mod modTransition delAnim modNotesTx">
        <pc:chgData name="DOMINGUEZ, Morgane" userId="d29c428e-ee62-4017-a838-521138d5b01c" providerId="ADAL" clId="{49469F2D-F517-4375-A6AA-2F9AC0DD4428}" dt="2025-02-13T11:52:51.902" v="394"/>
        <pc:sldMkLst>
          <pc:docMk/>
          <pc:sldMk cId="4230200921" sldId="2147474612"/>
        </pc:sldMkLst>
        <pc:spChg chg="mod">
          <ac:chgData name="DOMINGUEZ, Morgane" userId="d29c428e-ee62-4017-a838-521138d5b01c" providerId="ADAL" clId="{49469F2D-F517-4375-A6AA-2F9AC0DD4428}" dt="2025-02-13T08:52:19.862" v="99" actId="255"/>
          <ac:spMkLst>
            <pc:docMk/>
            <pc:sldMk cId="4230200921" sldId="2147474612"/>
            <ac:spMk id="3" creationId="{A1CCF289-552D-F087-1097-30496ADF13E7}"/>
          </ac:spMkLst>
        </pc:spChg>
        <pc:picChg chg="del">
          <ac:chgData name="DOMINGUEZ, Morgane" userId="d29c428e-ee62-4017-a838-521138d5b01c" providerId="ADAL" clId="{49469F2D-F517-4375-A6AA-2F9AC0DD4428}" dt="2025-02-13T08:50:57.108" v="80" actId="478"/>
          <ac:picMkLst>
            <pc:docMk/>
            <pc:sldMk cId="4230200921" sldId="2147474612"/>
            <ac:picMk id="2" creationId="{C110AB5A-F8E5-EA53-619E-BBBD36E72026}"/>
          </ac:picMkLst>
        </pc:picChg>
      </pc:sldChg>
      <pc:sldChg chg="delSp modSp mod modTransition delAnim modAnim modNotesTx">
        <pc:chgData name="DOMINGUEZ, Morgane" userId="d29c428e-ee62-4017-a838-521138d5b01c" providerId="ADAL" clId="{49469F2D-F517-4375-A6AA-2F9AC0DD4428}" dt="2025-02-13T11:53:58.956" v="407"/>
        <pc:sldMkLst>
          <pc:docMk/>
          <pc:sldMk cId="3750282615" sldId="2147474613"/>
        </pc:sldMkLst>
        <pc:spChg chg="mod">
          <ac:chgData name="DOMINGUEZ, Morgane" userId="d29c428e-ee62-4017-a838-521138d5b01c" providerId="ADAL" clId="{49469F2D-F517-4375-A6AA-2F9AC0DD4428}" dt="2025-02-13T08:52:11.528" v="96" actId="1076"/>
          <ac:spMkLst>
            <pc:docMk/>
            <pc:sldMk cId="3750282615" sldId="2147474613"/>
            <ac:spMk id="4" creationId="{81841317-E3D9-4EAC-5FAD-4EFCE0F678AC}"/>
          </ac:spMkLst>
        </pc:spChg>
        <pc:spChg chg="del">
          <ac:chgData name="DOMINGUEZ, Morgane" userId="d29c428e-ee62-4017-a838-521138d5b01c" providerId="ADAL" clId="{49469F2D-F517-4375-A6AA-2F9AC0DD4428}" dt="2025-02-13T08:51:59.548" v="93" actId="478"/>
          <ac:spMkLst>
            <pc:docMk/>
            <pc:sldMk cId="3750282615" sldId="2147474613"/>
            <ac:spMk id="7" creationId="{626C2378-F2ED-280B-8591-50BA48C7BC8F}"/>
          </ac:spMkLst>
        </pc:spChg>
        <pc:spChg chg="del">
          <ac:chgData name="DOMINGUEZ, Morgane" userId="d29c428e-ee62-4017-a838-521138d5b01c" providerId="ADAL" clId="{49469F2D-F517-4375-A6AA-2F9AC0DD4428}" dt="2025-02-13T08:51:59.548" v="93" actId="478"/>
          <ac:spMkLst>
            <pc:docMk/>
            <pc:sldMk cId="3750282615" sldId="2147474613"/>
            <ac:spMk id="8" creationId="{D5DADD7F-CB6A-19E4-B16C-F83DA021B3A1}"/>
          </ac:spMkLst>
        </pc:spChg>
        <pc:picChg chg="del">
          <ac:chgData name="DOMINGUEZ, Morgane" userId="d29c428e-ee62-4017-a838-521138d5b01c" providerId="ADAL" clId="{49469F2D-F517-4375-A6AA-2F9AC0DD4428}" dt="2025-02-13T08:51:01.272" v="81" actId="478"/>
          <ac:picMkLst>
            <pc:docMk/>
            <pc:sldMk cId="3750282615" sldId="2147474613"/>
            <ac:picMk id="6" creationId="{43AF9746-DB62-1DB3-5682-FC4D78DFF603}"/>
          </ac:picMkLst>
        </pc:picChg>
      </pc:sldChg>
      <pc:sldChg chg="delSp modSp mod modTransition delAnim modNotesTx">
        <pc:chgData name="DOMINGUEZ, Morgane" userId="d29c428e-ee62-4017-a838-521138d5b01c" providerId="ADAL" clId="{49469F2D-F517-4375-A6AA-2F9AC0DD4428}" dt="2025-02-13T11:53:09.332" v="401"/>
        <pc:sldMkLst>
          <pc:docMk/>
          <pc:sldMk cId="121190327" sldId="2147474614"/>
        </pc:sldMkLst>
        <pc:spChg chg="mod">
          <ac:chgData name="DOMINGUEZ, Morgane" userId="d29c428e-ee62-4017-a838-521138d5b01c" providerId="ADAL" clId="{49469F2D-F517-4375-A6AA-2F9AC0DD4428}" dt="2025-02-13T08:51:52.533" v="92" actId="255"/>
          <ac:spMkLst>
            <pc:docMk/>
            <pc:sldMk cId="121190327" sldId="2147474614"/>
            <ac:spMk id="3" creationId="{44A4B914-D87D-4C06-668B-F5622DC76589}"/>
          </ac:spMkLst>
        </pc:spChg>
        <pc:picChg chg="del">
          <ac:chgData name="DOMINGUEZ, Morgane" userId="d29c428e-ee62-4017-a838-521138d5b01c" providerId="ADAL" clId="{49469F2D-F517-4375-A6AA-2F9AC0DD4428}" dt="2025-02-13T08:51:08.234" v="85" actId="478"/>
          <ac:picMkLst>
            <pc:docMk/>
            <pc:sldMk cId="121190327" sldId="2147474614"/>
            <ac:picMk id="2" creationId="{7154DB59-ABC4-B9E4-E730-590207364079}"/>
          </ac:picMkLst>
        </pc:picChg>
      </pc:sldChg>
      <pc:sldChg chg="delSp modSp mod modTransition delAnim modNotesTx">
        <pc:chgData name="DOMINGUEZ, Morgane" userId="d29c428e-ee62-4017-a838-521138d5b01c" providerId="ADAL" clId="{49469F2D-F517-4375-A6AA-2F9AC0DD4428}" dt="2025-02-13T11:52:25.711" v="382"/>
        <pc:sldMkLst>
          <pc:docMk/>
          <pc:sldMk cId="4257536088" sldId="2147474615"/>
        </pc:sldMkLst>
        <pc:spChg chg="mod">
          <ac:chgData name="DOMINGUEZ, Morgane" userId="d29c428e-ee62-4017-a838-521138d5b01c" providerId="ADAL" clId="{49469F2D-F517-4375-A6AA-2F9AC0DD4428}" dt="2025-02-13T09:02:31.794" v="184" actId="1076"/>
          <ac:spMkLst>
            <pc:docMk/>
            <pc:sldMk cId="4257536088" sldId="2147474615"/>
            <ac:spMk id="3" creationId="{618011B6-CFA9-1040-AB4D-8D902ED586C1}"/>
          </ac:spMkLst>
        </pc:spChg>
        <pc:picChg chg="del">
          <ac:chgData name="DOMINGUEZ, Morgane" userId="d29c428e-ee62-4017-a838-521138d5b01c" providerId="ADAL" clId="{49469F2D-F517-4375-A6AA-2F9AC0DD4428}" dt="2025-02-13T08:50:19.900" v="66" actId="478"/>
          <ac:picMkLst>
            <pc:docMk/>
            <pc:sldMk cId="4257536088" sldId="2147474615"/>
            <ac:picMk id="2" creationId="{FC2A8005-3E41-A1FC-FB8A-42F2B86787B7}"/>
          </ac:picMkLst>
        </pc:picChg>
      </pc:sldChg>
      <pc:sldChg chg="delSp modSp mod modTransition delAnim modNotesTx">
        <pc:chgData name="DOMINGUEZ, Morgane" userId="d29c428e-ee62-4017-a838-521138d5b01c" providerId="ADAL" clId="{49469F2D-F517-4375-A6AA-2F9AC0DD4428}" dt="2025-02-13T11:53:17.655" v="404"/>
        <pc:sldMkLst>
          <pc:docMk/>
          <pc:sldMk cId="2849894684" sldId="2147474632"/>
        </pc:sldMkLst>
        <pc:spChg chg="mod">
          <ac:chgData name="DOMINGUEZ, Morgane" userId="d29c428e-ee62-4017-a838-521138d5b01c" providerId="ADAL" clId="{49469F2D-F517-4375-A6AA-2F9AC0DD4428}" dt="2025-02-13T08:51:41.736" v="89" actId="255"/>
          <ac:spMkLst>
            <pc:docMk/>
            <pc:sldMk cId="2849894684" sldId="2147474632"/>
            <ac:spMk id="4" creationId="{7E3E4E25-51D1-621C-73D9-5E1CB84E950D}"/>
          </ac:spMkLst>
        </pc:spChg>
        <pc:picChg chg="del">
          <ac:chgData name="DOMINGUEZ, Morgane" userId="d29c428e-ee62-4017-a838-521138d5b01c" providerId="ADAL" clId="{49469F2D-F517-4375-A6AA-2F9AC0DD4428}" dt="2025-02-13T08:51:12.611" v="86" actId="478"/>
          <ac:picMkLst>
            <pc:docMk/>
            <pc:sldMk cId="2849894684" sldId="2147474632"/>
            <ac:picMk id="3" creationId="{15E6FF16-89A7-014E-8862-183E992B79AA}"/>
          </ac:picMkLst>
        </pc:picChg>
      </pc:sldChg>
      <pc:sldChg chg="delSp modSp mod modTransition delAnim modAnim modNotesTx">
        <pc:chgData name="DOMINGUEZ, Morgane" userId="d29c428e-ee62-4017-a838-521138d5b01c" providerId="ADAL" clId="{49469F2D-F517-4375-A6AA-2F9AC0DD4428}" dt="2025-02-13T11:52:32.823" v="385"/>
        <pc:sldMkLst>
          <pc:docMk/>
          <pc:sldMk cId="1197554615" sldId="2147474717"/>
        </pc:sldMkLst>
        <pc:spChg chg="del">
          <ac:chgData name="DOMINGUEZ, Morgane" userId="d29c428e-ee62-4017-a838-521138d5b01c" providerId="ADAL" clId="{49469F2D-F517-4375-A6AA-2F9AC0DD4428}" dt="2025-02-13T08:50:39.505" v="74" actId="478"/>
          <ac:spMkLst>
            <pc:docMk/>
            <pc:sldMk cId="1197554615" sldId="2147474717"/>
            <ac:spMk id="6" creationId="{E1A7CF08-0A7C-D0B9-5B3E-A174334086F6}"/>
          </ac:spMkLst>
        </pc:spChg>
        <pc:spChg chg="del">
          <ac:chgData name="DOMINGUEZ, Morgane" userId="d29c428e-ee62-4017-a838-521138d5b01c" providerId="ADAL" clId="{49469F2D-F517-4375-A6AA-2F9AC0DD4428}" dt="2025-02-13T08:50:38.260" v="73" actId="478"/>
          <ac:spMkLst>
            <pc:docMk/>
            <pc:sldMk cId="1197554615" sldId="2147474717"/>
            <ac:spMk id="7" creationId="{0AC013EE-08FE-BC79-AEEB-6A78ED76F4FA}"/>
          </ac:spMkLst>
        </pc:spChg>
        <pc:spChg chg="mod">
          <ac:chgData name="DOMINGUEZ, Morgane" userId="d29c428e-ee62-4017-a838-521138d5b01c" providerId="ADAL" clId="{49469F2D-F517-4375-A6AA-2F9AC0DD4428}" dt="2025-02-13T08:52:51.129" v="108" actId="1076"/>
          <ac:spMkLst>
            <pc:docMk/>
            <pc:sldMk cId="1197554615" sldId="2147474717"/>
            <ac:spMk id="8" creationId="{C1952AC8-BB66-4E26-A028-5F9C8FD4F868}"/>
          </ac:spMkLst>
        </pc:spChg>
        <pc:picChg chg="del">
          <ac:chgData name="DOMINGUEZ, Morgane" userId="d29c428e-ee62-4017-a838-521138d5b01c" providerId="ADAL" clId="{49469F2D-F517-4375-A6AA-2F9AC0DD4428}" dt="2025-02-13T08:50:24.539" v="67" actId="478"/>
          <ac:picMkLst>
            <pc:docMk/>
            <pc:sldMk cId="1197554615" sldId="2147474717"/>
            <ac:picMk id="2" creationId="{6523A52D-CB2C-548C-2CB5-C7B1AA8A723C}"/>
          </ac:picMkLst>
        </pc:picChg>
        <pc:picChg chg="del">
          <ac:chgData name="DOMINGUEZ, Morgane" userId="d29c428e-ee62-4017-a838-521138d5b01c" providerId="ADAL" clId="{49469F2D-F517-4375-A6AA-2F9AC0DD4428}" dt="2025-02-13T08:50:26.970" v="68" actId="478"/>
          <ac:picMkLst>
            <pc:docMk/>
            <pc:sldMk cId="1197554615" sldId="2147474717"/>
            <ac:picMk id="4" creationId="{17C6FFCF-BD14-B3E2-3DB0-1CFCF24E0085}"/>
          </ac:picMkLst>
        </pc:picChg>
      </pc:sldChg>
      <pc:sldChg chg="addSp delSp modSp mod modTransition delAnim modNotesTx">
        <pc:chgData name="DOMINGUEZ, Morgane" userId="d29c428e-ee62-4017-a838-521138d5b01c" providerId="ADAL" clId="{49469F2D-F517-4375-A6AA-2F9AC0DD4428}" dt="2025-02-15T19:47:49.949" v="432" actId="20577"/>
        <pc:sldMkLst>
          <pc:docMk/>
          <pc:sldMk cId="0" sldId="2147474719"/>
        </pc:sldMkLst>
        <pc:spChg chg="mod">
          <ac:chgData name="DOMINGUEZ, Morgane" userId="d29c428e-ee62-4017-a838-521138d5b01c" providerId="ADAL" clId="{49469F2D-F517-4375-A6AA-2F9AC0DD4428}" dt="2025-02-13T08:56:47.054" v="149" actId="255"/>
          <ac:spMkLst>
            <pc:docMk/>
            <pc:sldMk cId="0" sldId="2147474719"/>
            <ac:spMk id="10" creationId="{73F5E0C7-E45D-4DDB-A82D-35DE6058F837}"/>
          </ac:spMkLst>
        </pc:spChg>
        <pc:spChg chg="mod">
          <ac:chgData name="DOMINGUEZ, Morgane" userId="d29c428e-ee62-4017-a838-521138d5b01c" providerId="ADAL" clId="{49469F2D-F517-4375-A6AA-2F9AC0DD4428}" dt="2025-02-15T19:47:49.949" v="432" actId="20577"/>
          <ac:spMkLst>
            <pc:docMk/>
            <pc:sldMk cId="0" sldId="2147474719"/>
            <ac:spMk id="21" creationId="{F0819B31-1A4C-E4E2-2809-5FC874398A98}"/>
          </ac:spMkLst>
        </pc:spChg>
        <pc:picChg chg="add mod">
          <ac:chgData name="DOMINGUEZ, Morgane" userId="d29c428e-ee62-4017-a838-521138d5b01c" providerId="ADAL" clId="{49469F2D-F517-4375-A6AA-2F9AC0DD4428}" dt="2025-02-15T19:12:43.517" v="413"/>
          <ac:picMkLst>
            <pc:docMk/>
            <pc:sldMk cId="0" sldId="2147474719"/>
            <ac:picMk id="2" creationId="{1A46A7BD-5CC8-80BA-8541-4D34FCAB7720}"/>
          </ac:picMkLst>
        </pc:picChg>
        <pc:picChg chg="del">
          <ac:chgData name="DOMINGUEZ, Morgane" userId="d29c428e-ee62-4017-a838-521138d5b01c" providerId="ADAL" clId="{49469F2D-F517-4375-A6AA-2F9AC0DD4428}" dt="2025-02-13T08:48:48.181" v="2" actId="478"/>
          <ac:picMkLst>
            <pc:docMk/>
            <pc:sldMk cId="0" sldId="2147474719"/>
            <ac:picMk id="7" creationId="{C4AAC5DE-475D-C110-B362-7D9AB24AB6F8}"/>
          </ac:picMkLst>
        </pc:picChg>
        <pc:picChg chg="del mod">
          <ac:chgData name="DOMINGUEZ, Morgane" userId="d29c428e-ee62-4017-a838-521138d5b01c" providerId="ADAL" clId="{49469F2D-F517-4375-A6AA-2F9AC0DD4428}" dt="2025-02-15T19:12:42.186" v="412" actId="478"/>
          <ac:picMkLst>
            <pc:docMk/>
            <pc:sldMk cId="0" sldId="2147474719"/>
            <ac:picMk id="9" creationId="{A3D377D8-3BF8-8E4C-884B-8C7FE1AB1B62}"/>
          </ac:picMkLst>
        </pc:picChg>
      </pc:sldChg>
      <pc:sldChg chg="delSp modSp mod modTransition delAnim modAnim modNotesTx">
        <pc:chgData name="DOMINGUEZ, Morgane" userId="d29c428e-ee62-4017-a838-521138d5b01c" providerId="ADAL" clId="{49469F2D-F517-4375-A6AA-2F9AC0DD4428}" dt="2025-02-13T11:51:12.383" v="351"/>
        <pc:sldMkLst>
          <pc:docMk/>
          <pc:sldMk cId="365827645" sldId="2147474720"/>
        </pc:sldMkLst>
        <pc:spChg chg="mod">
          <ac:chgData name="DOMINGUEZ, Morgane" userId="d29c428e-ee62-4017-a838-521138d5b01c" providerId="ADAL" clId="{49469F2D-F517-4375-A6AA-2F9AC0DD4428}" dt="2025-02-13T08:55:47.617" v="137" actId="255"/>
          <ac:spMkLst>
            <pc:docMk/>
            <pc:sldMk cId="365827645" sldId="2147474720"/>
            <ac:spMk id="13" creationId="{F0113C40-95D6-2BEC-AEC4-04AE90C21445}"/>
          </ac:spMkLst>
        </pc:spChg>
        <pc:picChg chg="del">
          <ac:chgData name="DOMINGUEZ, Morgane" userId="d29c428e-ee62-4017-a838-521138d5b01c" providerId="ADAL" clId="{49469F2D-F517-4375-A6AA-2F9AC0DD4428}" dt="2025-02-13T08:49:12.372" v="17" actId="478"/>
          <ac:picMkLst>
            <pc:docMk/>
            <pc:sldMk cId="365827645" sldId="2147474720"/>
            <ac:picMk id="10" creationId="{E0CF0C80-C87E-475F-D500-F900E49BC372}"/>
          </ac:picMkLst>
        </pc:picChg>
      </pc:sldChg>
    </pc:docChg>
  </pc:docChgLst>
  <pc:docChgLst>
    <pc:chgData name="DOMINGUEZ, Morgane" userId="d29c428e-ee62-4017-a838-521138d5b01c" providerId="ADAL" clId="{6F859321-F182-4BB7-AC17-E040FB9B3B2F}"/>
    <pc:docChg chg="custSel modSld">
      <pc:chgData name="DOMINGUEZ, Morgane" userId="d29c428e-ee62-4017-a838-521138d5b01c" providerId="ADAL" clId="{6F859321-F182-4BB7-AC17-E040FB9B3B2F}" dt="2025-05-19T09:18:27.645" v="498"/>
      <pc:docMkLst>
        <pc:docMk/>
      </pc:docMkLst>
      <pc:sldChg chg="addSp delSp modSp mod modTransition delAnim modAnim modNotesTx">
        <pc:chgData name="DOMINGUEZ, Morgane" userId="d29c428e-ee62-4017-a838-521138d5b01c" providerId="ADAL" clId="{6F859321-F182-4BB7-AC17-E040FB9B3B2F}" dt="2025-05-19T09:17:14.515" v="486"/>
        <pc:sldMkLst>
          <pc:docMk/>
          <pc:sldMk cId="0" sldId="270"/>
        </pc:sldMkLst>
        <pc:spChg chg="mod">
          <ac:chgData name="DOMINGUEZ, Morgane" userId="d29c428e-ee62-4017-a838-521138d5b01c" providerId="ADAL" clId="{6F859321-F182-4BB7-AC17-E040FB9B3B2F}" dt="2025-05-12T15:12:00.820" v="150" actId="164"/>
          <ac:spMkLst>
            <pc:docMk/>
            <pc:sldMk cId="0" sldId="270"/>
            <ac:spMk id="2" creationId="{AD4FEA2F-B819-A581-487F-6F327D28EE30}"/>
          </ac:spMkLst>
        </pc:spChg>
        <pc:spChg chg="mod">
          <ac:chgData name="DOMINGUEZ, Morgane" userId="d29c428e-ee62-4017-a838-521138d5b01c" providerId="ADAL" clId="{6F859321-F182-4BB7-AC17-E040FB9B3B2F}" dt="2025-05-19T09:13:57.958" v="463" actId="255"/>
          <ac:spMkLst>
            <pc:docMk/>
            <pc:sldMk cId="0" sldId="270"/>
            <ac:spMk id="14" creationId="{D6CA1405-B99D-2241-7500-EFCB22887F1C}"/>
          </ac:spMkLst>
        </pc:spChg>
        <pc:spChg chg="mod">
          <ac:chgData name="DOMINGUEZ, Morgane" userId="d29c428e-ee62-4017-a838-521138d5b01c" providerId="ADAL" clId="{6F859321-F182-4BB7-AC17-E040FB9B3B2F}" dt="2025-05-12T15:11:37.671" v="147" actId="164"/>
          <ac:spMkLst>
            <pc:docMk/>
            <pc:sldMk cId="0" sldId="270"/>
            <ac:spMk id="18" creationId="{A038D7F5-710F-BA5E-3082-41DF68B25D9F}"/>
          </ac:spMkLst>
        </pc:spChg>
        <pc:spChg chg="mod">
          <ac:chgData name="DOMINGUEZ, Morgane" userId="d29c428e-ee62-4017-a838-521138d5b01c" providerId="ADAL" clId="{6F859321-F182-4BB7-AC17-E040FB9B3B2F}" dt="2025-05-12T15:11:37.671" v="147" actId="164"/>
          <ac:spMkLst>
            <pc:docMk/>
            <pc:sldMk cId="0" sldId="270"/>
            <ac:spMk id="19" creationId="{B8C84D80-4FD3-B34B-DF28-CC81447E9792}"/>
          </ac:spMkLst>
        </pc:spChg>
        <pc:grpChg chg="add mod">
          <ac:chgData name="DOMINGUEZ, Morgane" userId="d29c428e-ee62-4017-a838-521138d5b01c" providerId="ADAL" clId="{6F859321-F182-4BB7-AC17-E040FB9B3B2F}" dt="2025-05-12T15:11:37.671" v="147" actId="164"/>
          <ac:grpSpMkLst>
            <pc:docMk/>
            <pc:sldMk cId="0" sldId="270"/>
            <ac:grpSpMk id="12" creationId="{6D6C3226-682F-F98F-0200-C1DF0C3FCD1C}"/>
          </ac:grpSpMkLst>
        </pc:grpChg>
        <pc:grpChg chg="add mod">
          <ac:chgData name="DOMINGUEZ, Morgane" userId="d29c428e-ee62-4017-a838-521138d5b01c" providerId="ADAL" clId="{6F859321-F182-4BB7-AC17-E040FB9B3B2F}" dt="2025-05-12T15:12:00.820" v="150" actId="164"/>
          <ac:grpSpMkLst>
            <pc:docMk/>
            <pc:sldMk cId="0" sldId="270"/>
            <ac:grpSpMk id="13" creationId="{084AC33D-6052-7C1D-F435-D5458C2C7680}"/>
          </ac:grpSpMkLst>
        </pc:grpChg>
        <pc:picChg chg="add del mod">
          <ac:chgData name="DOMINGUEZ, Morgane" userId="d29c428e-ee62-4017-a838-521138d5b01c" providerId="ADAL" clId="{6F859321-F182-4BB7-AC17-E040FB9B3B2F}" dt="2025-05-19T09:08:07.610" v="297" actId="478"/>
          <ac:picMkLst>
            <pc:docMk/>
            <pc:sldMk cId="0" sldId="270"/>
            <ac:picMk id="3" creationId="{D8C37AAA-A037-3040-82A9-2DEC946A4B34}"/>
          </ac:picMkLst>
        </pc:picChg>
        <pc:picChg chg="mod">
          <ac:chgData name="DOMINGUEZ, Morgane" userId="d29c428e-ee62-4017-a838-521138d5b01c" providerId="ADAL" clId="{6F859321-F182-4BB7-AC17-E040FB9B3B2F}" dt="2025-05-12T15:12:00.820" v="150" actId="164"/>
          <ac:picMkLst>
            <pc:docMk/>
            <pc:sldMk cId="0" sldId="270"/>
            <ac:picMk id="25" creationId="{90F9B987-DFE6-5AB3-EA35-221ECFEF6D19}"/>
          </ac:picMkLst>
        </pc:picChg>
        <pc:picChg chg="mod">
          <ac:chgData name="DOMINGUEZ, Morgane" userId="d29c428e-ee62-4017-a838-521138d5b01c" providerId="ADAL" clId="{6F859321-F182-4BB7-AC17-E040FB9B3B2F}" dt="2025-05-12T15:12:00.820" v="150" actId="164"/>
          <ac:picMkLst>
            <pc:docMk/>
            <pc:sldMk cId="0" sldId="270"/>
            <ac:picMk id="27" creationId="{3982BAFC-8ED2-173A-C9FE-25D3F2F8FC17}"/>
          </ac:picMkLst>
        </pc:picChg>
      </pc:sldChg>
      <pc:sldChg chg="addSp delSp modSp mod modTransition delAnim modAnim modNotesTx">
        <pc:chgData name="DOMINGUEZ, Morgane" userId="d29c428e-ee62-4017-a838-521138d5b01c" providerId="ADAL" clId="{6F859321-F182-4BB7-AC17-E040FB9B3B2F}" dt="2025-05-19T09:16:09.142" v="476"/>
        <pc:sldMkLst>
          <pc:docMk/>
          <pc:sldMk cId="2716802209" sldId="271"/>
        </pc:sldMkLst>
        <pc:picChg chg="add del mod">
          <ac:chgData name="DOMINGUEZ, Morgane" userId="d29c428e-ee62-4017-a838-521138d5b01c" providerId="ADAL" clId="{6F859321-F182-4BB7-AC17-E040FB9B3B2F}" dt="2025-05-19T09:07:31.664" v="269" actId="478"/>
          <ac:picMkLst>
            <pc:docMk/>
            <pc:sldMk cId="2716802209" sldId="271"/>
            <ac:picMk id="3" creationId="{3869BEC9-5047-396D-2AF5-13CF037B3C3E}"/>
          </ac:picMkLst>
        </pc:picChg>
      </pc:sldChg>
      <pc:sldChg chg="addSp delSp modSp mod modTransition delAnim modAnim modNotesTx">
        <pc:chgData name="DOMINGUEZ, Morgane" userId="d29c428e-ee62-4017-a838-521138d5b01c" providerId="ADAL" clId="{6F859321-F182-4BB7-AC17-E040FB9B3B2F}" dt="2025-05-19T09:16:38.556" v="480"/>
        <pc:sldMkLst>
          <pc:docMk/>
          <pc:sldMk cId="3962948601" sldId="858"/>
        </pc:sldMkLst>
        <pc:spChg chg="mod">
          <ac:chgData name="DOMINGUEZ, Morgane" userId="d29c428e-ee62-4017-a838-521138d5b01c" providerId="ADAL" clId="{6F859321-F182-4BB7-AC17-E040FB9B3B2F}" dt="2025-05-19T09:13:19.101" v="451" actId="255"/>
          <ac:spMkLst>
            <pc:docMk/>
            <pc:sldMk cId="3962948601" sldId="858"/>
            <ac:spMk id="10" creationId="{E92DD3E9-AA1F-4379-20FF-EE01CA17FFA1}"/>
          </ac:spMkLst>
        </pc:spChg>
        <pc:spChg chg="mod">
          <ac:chgData name="DOMINGUEZ, Morgane" userId="d29c428e-ee62-4017-a838-521138d5b01c" providerId="ADAL" clId="{6F859321-F182-4BB7-AC17-E040FB9B3B2F}" dt="2025-05-12T14:53:01.111" v="80" actId="164"/>
          <ac:spMkLst>
            <pc:docMk/>
            <pc:sldMk cId="3962948601" sldId="858"/>
            <ac:spMk id="29" creationId="{20330DDD-00B1-AF2A-70A9-68F8713782AE}"/>
          </ac:spMkLst>
        </pc:spChg>
        <pc:grpChg chg="add mod">
          <ac:chgData name="DOMINGUEZ, Morgane" userId="d29c428e-ee62-4017-a838-521138d5b01c" providerId="ADAL" clId="{6F859321-F182-4BB7-AC17-E040FB9B3B2F}" dt="2025-05-12T14:53:01.111" v="80" actId="164"/>
          <ac:grpSpMkLst>
            <pc:docMk/>
            <pc:sldMk cId="3962948601" sldId="858"/>
            <ac:grpSpMk id="5" creationId="{5FA453DD-D836-44AE-8750-54C62B4798D0}"/>
          </ac:grpSpMkLst>
        </pc:grpChg>
        <pc:picChg chg="add del mod">
          <ac:chgData name="DOMINGUEZ, Morgane" userId="d29c428e-ee62-4017-a838-521138d5b01c" providerId="ADAL" clId="{6F859321-F182-4BB7-AC17-E040FB9B3B2F}" dt="2025-05-19T09:07:44.609" v="278" actId="478"/>
          <ac:picMkLst>
            <pc:docMk/>
            <pc:sldMk cId="3962948601" sldId="858"/>
            <ac:picMk id="3" creationId="{85FD07E8-BBC7-FE3E-E685-48836C555C83}"/>
          </ac:picMkLst>
        </pc:picChg>
        <pc:picChg chg="mod">
          <ac:chgData name="DOMINGUEZ, Morgane" userId="d29c428e-ee62-4017-a838-521138d5b01c" providerId="ADAL" clId="{6F859321-F182-4BB7-AC17-E040FB9B3B2F}" dt="2025-05-12T14:53:01.111" v="80" actId="164"/>
          <ac:picMkLst>
            <pc:docMk/>
            <pc:sldMk cId="3962948601" sldId="858"/>
            <ac:picMk id="11" creationId="{0896DF7D-4394-9DBB-36E4-C4953855BF04}"/>
          </ac:picMkLst>
        </pc:picChg>
      </pc:sldChg>
      <pc:sldChg chg="addSp delSp modSp mod modTransition delAnim modAnim modNotesTx">
        <pc:chgData name="DOMINGUEZ, Morgane" userId="d29c428e-ee62-4017-a838-521138d5b01c" providerId="ADAL" clId="{6F859321-F182-4BB7-AC17-E040FB9B3B2F}" dt="2025-05-19T09:16:50.488" v="482"/>
        <pc:sldMkLst>
          <pc:docMk/>
          <pc:sldMk cId="1102528042" sldId="861"/>
        </pc:sldMkLst>
        <pc:spChg chg="del">
          <ac:chgData name="DOMINGUEZ, Morgane" userId="d29c428e-ee62-4017-a838-521138d5b01c" providerId="ADAL" clId="{6F859321-F182-4BB7-AC17-E040FB9B3B2F}" dt="2025-05-19T09:13:25.511" v="453" actId="478"/>
          <ac:spMkLst>
            <pc:docMk/>
            <pc:sldMk cId="1102528042" sldId="861"/>
            <ac:spMk id="5" creationId="{77E45B45-56B3-1158-28EF-838B75ED1472}"/>
          </ac:spMkLst>
        </pc:spChg>
        <pc:picChg chg="add del mod">
          <ac:chgData name="DOMINGUEZ, Morgane" userId="d29c428e-ee62-4017-a838-521138d5b01c" providerId="ADAL" clId="{6F859321-F182-4BB7-AC17-E040FB9B3B2F}" dt="2025-05-19T09:07:53.770" v="288" actId="478"/>
          <ac:picMkLst>
            <pc:docMk/>
            <pc:sldMk cId="1102528042" sldId="861"/>
            <ac:picMk id="4" creationId="{7A6496F8-C712-4820-CEA8-380D35FE08AB}"/>
          </ac:picMkLst>
        </pc:picChg>
        <pc:picChg chg="add mod ord">
          <ac:chgData name="DOMINGUEZ, Morgane" userId="d29c428e-ee62-4017-a838-521138d5b01c" providerId="ADAL" clId="{6F859321-F182-4BB7-AC17-E040FB9B3B2F}" dt="2025-05-19T09:13:27.409" v="455" actId="167"/>
          <ac:picMkLst>
            <pc:docMk/>
            <pc:sldMk cId="1102528042" sldId="861"/>
            <ac:picMk id="6" creationId="{620480A0-0398-8547-C758-2E7D84ED5DC5}"/>
          </ac:picMkLst>
        </pc:picChg>
        <pc:picChg chg="del">
          <ac:chgData name="DOMINGUEZ, Morgane" userId="d29c428e-ee62-4017-a838-521138d5b01c" providerId="ADAL" clId="{6F859321-F182-4BB7-AC17-E040FB9B3B2F}" dt="2025-05-19T09:13:23.038" v="452" actId="21"/>
          <ac:picMkLst>
            <pc:docMk/>
            <pc:sldMk cId="1102528042" sldId="861"/>
            <ac:picMk id="11" creationId="{620480A0-0398-8547-C758-2E7D84ED5DC5}"/>
          </ac:picMkLst>
        </pc:picChg>
      </pc:sldChg>
      <pc:sldChg chg="addSp delSp modSp mod modTransition delAnim modAnim modNotesTx">
        <pc:chgData name="DOMINGUEZ, Morgane" userId="d29c428e-ee62-4017-a838-521138d5b01c" providerId="ADAL" clId="{6F859321-F182-4BB7-AC17-E040FB9B3B2F}" dt="2025-05-19T09:17:00.273" v="484"/>
        <pc:sldMkLst>
          <pc:docMk/>
          <pc:sldMk cId="310807120" sldId="864"/>
        </pc:sldMkLst>
        <pc:spChg chg="del">
          <ac:chgData name="DOMINGUEZ, Morgane" userId="d29c428e-ee62-4017-a838-521138d5b01c" providerId="ADAL" clId="{6F859321-F182-4BB7-AC17-E040FB9B3B2F}" dt="2025-05-19T09:13:34.708" v="457" actId="478"/>
          <ac:spMkLst>
            <pc:docMk/>
            <pc:sldMk cId="310807120" sldId="864"/>
            <ac:spMk id="5" creationId="{328D0AAC-FCBC-8870-41E5-E5F61743B8D8}"/>
          </ac:spMkLst>
        </pc:spChg>
        <pc:picChg chg="add del mod">
          <ac:chgData name="DOMINGUEZ, Morgane" userId="d29c428e-ee62-4017-a838-521138d5b01c" providerId="ADAL" clId="{6F859321-F182-4BB7-AC17-E040FB9B3B2F}" dt="2025-05-19T09:08:01.185" v="293" actId="478"/>
          <ac:picMkLst>
            <pc:docMk/>
            <pc:sldMk cId="310807120" sldId="864"/>
            <ac:picMk id="2" creationId="{3ED9B571-08AB-266F-3B8D-36B1683DB3D9}"/>
          </ac:picMkLst>
        </pc:picChg>
        <pc:picChg chg="add mod ord">
          <ac:chgData name="DOMINGUEZ, Morgane" userId="d29c428e-ee62-4017-a838-521138d5b01c" providerId="ADAL" clId="{6F859321-F182-4BB7-AC17-E040FB9B3B2F}" dt="2025-05-19T09:13:37.480" v="459" actId="167"/>
          <ac:picMkLst>
            <pc:docMk/>
            <pc:sldMk cId="310807120" sldId="864"/>
            <ac:picMk id="6" creationId="{22EBCF8F-6BFD-EC8F-1157-0452DE7FD64D}"/>
          </ac:picMkLst>
        </pc:picChg>
        <pc:picChg chg="del">
          <ac:chgData name="DOMINGUEZ, Morgane" userId="d29c428e-ee62-4017-a838-521138d5b01c" providerId="ADAL" clId="{6F859321-F182-4BB7-AC17-E040FB9B3B2F}" dt="2025-05-19T09:13:31.978" v="456" actId="21"/>
          <ac:picMkLst>
            <pc:docMk/>
            <pc:sldMk cId="310807120" sldId="864"/>
            <ac:picMk id="9" creationId="{22EBCF8F-6BFD-EC8F-1157-0452DE7FD64D}"/>
          </ac:picMkLst>
        </pc:picChg>
      </pc:sldChg>
      <pc:sldChg chg="addSp delSp modSp mod modTransition delAnim modAnim modNotesTx">
        <pc:chgData name="DOMINGUEZ, Morgane" userId="d29c428e-ee62-4017-a838-521138d5b01c" providerId="ADAL" clId="{6F859321-F182-4BB7-AC17-E040FB9B3B2F}" dt="2025-05-19T09:17:37.816" v="489"/>
        <pc:sldMkLst>
          <pc:docMk/>
          <pc:sldMk cId="141301970" sldId="869"/>
        </pc:sldMkLst>
        <pc:spChg chg="mod">
          <ac:chgData name="DOMINGUEZ, Morgane" userId="d29c428e-ee62-4017-a838-521138d5b01c" providerId="ADAL" clId="{6F859321-F182-4BB7-AC17-E040FB9B3B2F}" dt="2025-05-12T15:21:40.315" v="187" actId="1076"/>
          <ac:spMkLst>
            <pc:docMk/>
            <pc:sldMk cId="141301970" sldId="869"/>
            <ac:spMk id="14" creationId="{DEC59B7D-9B8E-FF96-F0B2-9D068B240584}"/>
          </ac:spMkLst>
        </pc:spChg>
        <pc:spChg chg="mod">
          <ac:chgData name="DOMINGUEZ, Morgane" userId="d29c428e-ee62-4017-a838-521138d5b01c" providerId="ADAL" clId="{6F859321-F182-4BB7-AC17-E040FB9B3B2F}" dt="2025-05-12T15:44:32.632" v="266" actId="20577"/>
          <ac:spMkLst>
            <pc:docMk/>
            <pc:sldMk cId="141301970" sldId="869"/>
            <ac:spMk id="18" creationId="{D00F606A-BD11-087A-3229-5F38D4F589FD}"/>
          </ac:spMkLst>
        </pc:spChg>
        <pc:spChg chg="mod">
          <ac:chgData name="DOMINGUEZ, Morgane" userId="d29c428e-ee62-4017-a838-521138d5b01c" providerId="ADAL" clId="{6F859321-F182-4BB7-AC17-E040FB9B3B2F}" dt="2025-05-12T15:19:57.338" v="182" actId="1076"/>
          <ac:spMkLst>
            <pc:docMk/>
            <pc:sldMk cId="141301970" sldId="869"/>
            <ac:spMk id="21" creationId="{F3538683-C41C-9A30-10E5-B4FF55BC3C01}"/>
          </ac:spMkLst>
        </pc:spChg>
        <pc:picChg chg="add del mod">
          <ac:chgData name="DOMINGUEZ, Morgane" userId="d29c428e-ee62-4017-a838-521138d5b01c" providerId="ADAL" clId="{6F859321-F182-4BB7-AC17-E040FB9B3B2F}" dt="2025-05-19T09:08:20.094" v="309" actId="478"/>
          <ac:picMkLst>
            <pc:docMk/>
            <pc:sldMk cId="141301970" sldId="869"/>
            <ac:picMk id="5" creationId="{2EF8362B-3B07-946C-2514-E098738A9D8E}"/>
          </ac:picMkLst>
        </pc:picChg>
        <pc:picChg chg="mod">
          <ac:chgData name="DOMINGUEZ, Morgane" userId="d29c428e-ee62-4017-a838-521138d5b01c" providerId="ADAL" clId="{6F859321-F182-4BB7-AC17-E040FB9B3B2F}" dt="2025-05-12T15:19:59.951" v="183" actId="1076"/>
          <ac:picMkLst>
            <pc:docMk/>
            <pc:sldMk cId="141301970" sldId="869"/>
            <ac:picMk id="20" creationId="{E22F5CFD-32E5-9A6A-F130-E820405D9A59}"/>
          </ac:picMkLst>
        </pc:picChg>
      </pc:sldChg>
      <pc:sldChg chg="addSp delSp modSp mod modTransition delAnim modAnim modNotesTx">
        <pc:chgData name="DOMINGUEZ, Morgane" userId="d29c428e-ee62-4017-a838-521138d5b01c" providerId="ADAL" clId="{6F859321-F182-4BB7-AC17-E040FB9B3B2F}" dt="2025-05-19T09:16:32.650" v="479"/>
        <pc:sldMkLst>
          <pc:docMk/>
          <pc:sldMk cId="832211500" sldId="872"/>
        </pc:sldMkLst>
        <pc:spChg chg="del">
          <ac:chgData name="DOMINGUEZ, Morgane" userId="d29c428e-ee62-4017-a838-521138d5b01c" providerId="ADAL" clId="{6F859321-F182-4BB7-AC17-E040FB9B3B2F}" dt="2025-05-19T09:13:03.870" v="447" actId="478"/>
          <ac:spMkLst>
            <pc:docMk/>
            <pc:sldMk cId="832211500" sldId="872"/>
            <ac:spMk id="4" creationId="{77FF2B8A-AF72-5954-DF06-10AF7502EAF1}"/>
          </ac:spMkLst>
        </pc:spChg>
        <pc:picChg chg="add del mod">
          <ac:chgData name="DOMINGUEZ, Morgane" userId="d29c428e-ee62-4017-a838-521138d5b01c" providerId="ADAL" clId="{6F859321-F182-4BB7-AC17-E040FB9B3B2F}" dt="2025-05-19T09:07:41.874" v="277" actId="478"/>
          <ac:picMkLst>
            <pc:docMk/>
            <pc:sldMk cId="832211500" sldId="872"/>
            <ac:picMk id="2" creationId="{6B9779B9-D0FB-E391-30D7-F335B26D5C8F}"/>
          </ac:picMkLst>
        </pc:picChg>
        <pc:picChg chg="add mod ord">
          <ac:chgData name="DOMINGUEZ, Morgane" userId="d29c428e-ee62-4017-a838-521138d5b01c" providerId="ADAL" clId="{6F859321-F182-4BB7-AC17-E040FB9B3B2F}" dt="2025-05-19T09:13:06.438" v="449" actId="167"/>
          <ac:picMkLst>
            <pc:docMk/>
            <pc:sldMk cId="832211500" sldId="872"/>
            <ac:picMk id="5" creationId="{C0FEEBF4-5E01-483E-0CE8-5F618F1398BF}"/>
          </ac:picMkLst>
        </pc:picChg>
        <pc:picChg chg="del">
          <ac:chgData name="DOMINGUEZ, Morgane" userId="d29c428e-ee62-4017-a838-521138d5b01c" providerId="ADAL" clId="{6F859321-F182-4BB7-AC17-E040FB9B3B2F}" dt="2025-05-19T09:13:01.295" v="446" actId="21"/>
          <ac:picMkLst>
            <pc:docMk/>
            <pc:sldMk cId="832211500" sldId="872"/>
            <ac:picMk id="9" creationId="{C0FEEBF4-5E01-483E-0CE8-5F618F1398BF}"/>
          </ac:picMkLst>
        </pc:picChg>
      </pc:sldChg>
      <pc:sldChg chg="addSp delSp modSp mod modTransition delAnim modAnim modNotesTx">
        <pc:chgData name="DOMINGUEZ, Morgane" userId="d29c428e-ee62-4017-a838-521138d5b01c" providerId="ADAL" clId="{6F859321-F182-4BB7-AC17-E040FB9B3B2F}" dt="2025-05-19T09:17:31.399" v="488"/>
        <pc:sldMkLst>
          <pc:docMk/>
          <pc:sldMk cId="472077138" sldId="874"/>
        </pc:sldMkLst>
        <pc:spChg chg="del">
          <ac:chgData name="DOMINGUEZ, Morgane" userId="d29c428e-ee62-4017-a838-521138d5b01c" providerId="ADAL" clId="{6F859321-F182-4BB7-AC17-E040FB9B3B2F}" dt="2025-05-19T09:14:32.843" v="467" actId="478"/>
          <ac:spMkLst>
            <pc:docMk/>
            <pc:sldMk cId="472077138" sldId="874"/>
            <ac:spMk id="4" creationId="{8522029E-27D2-7FDC-B4B9-0D92D7A0A1CD}"/>
          </ac:spMkLst>
        </pc:spChg>
        <pc:picChg chg="add del mod">
          <ac:chgData name="DOMINGUEZ, Morgane" userId="d29c428e-ee62-4017-a838-521138d5b01c" providerId="ADAL" clId="{6F859321-F182-4BB7-AC17-E040FB9B3B2F}" dt="2025-05-19T09:08:16.503" v="308" actId="478"/>
          <ac:picMkLst>
            <pc:docMk/>
            <pc:sldMk cId="472077138" sldId="874"/>
            <ac:picMk id="3" creationId="{0664A2D5-AD5D-8F06-DCFF-37F9C8672FF7}"/>
          </ac:picMkLst>
        </pc:picChg>
        <pc:picChg chg="add mod ord">
          <ac:chgData name="DOMINGUEZ, Morgane" userId="d29c428e-ee62-4017-a838-521138d5b01c" providerId="ADAL" clId="{6F859321-F182-4BB7-AC17-E040FB9B3B2F}" dt="2025-05-19T09:14:34.798" v="469" actId="167"/>
          <ac:picMkLst>
            <pc:docMk/>
            <pc:sldMk cId="472077138" sldId="874"/>
            <ac:picMk id="5" creationId="{AB8DB907-C750-C414-472B-F1099EECD17F}"/>
          </ac:picMkLst>
        </pc:picChg>
        <pc:picChg chg="del">
          <ac:chgData name="DOMINGUEZ, Morgane" userId="d29c428e-ee62-4017-a838-521138d5b01c" providerId="ADAL" clId="{6F859321-F182-4BB7-AC17-E040FB9B3B2F}" dt="2025-05-19T09:14:30.634" v="466" actId="21"/>
          <ac:picMkLst>
            <pc:docMk/>
            <pc:sldMk cId="472077138" sldId="874"/>
            <ac:picMk id="10" creationId="{AB8DB907-C750-C414-472B-F1099EECD17F}"/>
          </ac:picMkLst>
        </pc:picChg>
      </pc:sldChg>
      <pc:sldChg chg="addSp delSp modSp mod modTransition delAnim modAnim modNotesTx">
        <pc:chgData name="DOMINGUEZ, Morgane" userId="d29c428e-ee62-4017-a838-521138d5b01c" providerId="ADAL" clId="{6F859321-F182-4BB7-AC17-E040FB9B3B2F}" dt="2025-05-19T09:17:07.688" v="485"/>
        <pc:sldMkLst>
          <pc:docMk/>
          <pc:sldMk cId="1763252788" sldId="875"/>
        </pc:sldMkLst>
        <pc:spChg chg="mod">
          <ac:chgData name="DOMINGUEZ, Morgane" userId="d29c428e-ee62-4017-a838-521138d5b01c" providerId="ADAL" clId="{6F859321-F182-4BB7-AC17-E040FB9B3B2F}" dt="2025-05-12T15:06:28.920" v="138" actId="108"/>
          <ac:spMkLst>
            <pc:docMk/>
            <pc:sldMk cId="1763252788" sldId="875"/>
            <ac:spMk id="13" creationId="{043D1A58-0541-63B6-5731-B163394FDB9B}"/>
          </ac:spMkLst>
        </pc:spChg>
        <pc:spChg chg="mod">
          <ac:chgData name="DOMINGUEZ, Morgane" userId="d29c428e-ee62-4017-a838-521138d5b01c" providerId="ADAL" clId="{6F859321-F182-4BB7-AC17-E040FB9B3B2F}" dt="2025-05-19T09:13:48.881" v="461" actId="255"/>
          <ac:spMkLst>
            <pc:docMk/>
            <pc:sldMk cId="1763252788" sldId="875"/>
            <ac:spMk id="15" creationId="{6C939812-7942-4443-923A-5E9458707767}"/>
          </ac:spMkLst>
        </pc:spChg>
        <pc:picChg chg="add del mod">
          <ac:chgData name="DOMINGUEZ, Morgane" userId="d29c428e-ee62-4017-a838-521138d5b01c" providerId="ADAL" clId="{6F859321-F182-4BB7-AC17-E040FB9B3B2F}" dt="2025-05-19T09:08:03.911" v="294" actId="478"/>
          <ac:picMkLst>
            <pc:docMk/>
            <pc:sldMk cId="1763252788" sldId="875"/>
            <ac:picMk id="3" creationId="{440CE922-C364-5187-561B-AA3C42C329B5}"/>
          </ac:picMkLst>
        </pc:picChg>
      </pc:sldChg>
      <pc:sldChg chg="addSp delSp modSp mod modTransition delAnim modAnim modNotesTx">
        <pc:chgData name="DOMINGUEZ, Morgane" userId="d29c428e-ee62-4017-a838-521138d5b01c" providerId="ADAL" clId="{6F859321-F182-4BB7-AC17-E040FB9B3B2F}" dt="2025-05-19T09:17:24.793" v="487"/>
        <pc:sldMkLst>
          <pc:docMk/>
          <pc:sldMk cId="2177208551" sldId="879"/>
        </pc:sldMkLst>
        <pc:spChg chg="mod">
          <ac:chgData name="DOMINGUEZ, Morgane" userId="d29c428e-ee62-4017-a838-521138d5b01c" providerId="ADAL" clId="{6F859321-F182-4BB7-AC17-E040FB9B3B2F}" dt="2025-05-12T15:16:10.160" v="167" actId="164"/>
          <ac:spMkLst>
            <pc:docMk/>
            <pc:sldMk cId="2177208551" sldId="879"/>
            <ac:spMk id="12" creationId="{967D1158-BE18-18EA-E69C-B89DC236A5DF}"/>
          </ac:spMkLst>
        </pc:spChg>
        <pc:spChg chg="mod">
          <ac:chgData name="DOMINGUEZ, Morgane" userId="d29c428e-ee62-4017-a838-521138d5b01c" providerId="ADAL" clId="{6F859321-F182-4BB7-AC17-E040FB9B3B2F}" dt="2025-05-12T15:16:34.401" v="170" actId="164"/>
          <ac:spMkLst>
            <pc:docMk/>
            <pc:sldMk cId="2177208551" sldId="879"/>
            <ac:spMk id="16" creationId="{98C71881-A452-7FB5-9DCE-88CD9EF8546D}"/>
          </ac:spMkLst>
        </pc:spChg>
        <pc:spChg chg="mod">
          <ac:chgData name="DOMINGUEZ, Morgane" userId="d29c428e-ee62-4017-a838-521138d5b01c" providerId="ADAL" clId="{6F859321-F182-4BB7-AC17-E040FB9B3B2F}" dt="2025-05-12T15:16:34.401" v="170" actId="164"/>
          <ac:spMkLst>
            <pc:docMk/>
            <pc:sldMk cId="2177208551" sldId="879"/>
            <ac:spMk id="17" creationId="{D5F6F852-5635-E808-26C2-2F3D3B854A2B}"/>
          </ac:spMkLst>
        </pc:spChg>
        <pc:spChg chg="mod">
          <ac:chgData name="DOMINGUEZ, Morgane" userId="d29c428e-ee62-4017-a838-521138d5b01c" providerId="ADAL" clId="{6F859321-F182-4BB7-AC17-E040FB9B3B2F}" dt="2025-05-12T15:15:52.476" v="164" actId="164"/>
          <ac:spMkLst>
            <pc:docMk/>
            <pc:sldMk cId="2177208551" sldId="879"/>
            <ac:spMk id="18" creationId="{A038D7F5-710F-BA5E-3082-41DF68B25D9F}"/>
          </ac:spMkLst>
        </pc:spChg>
        <pc:spChg chg="mod">
          <ac:chgData name="DOMINGUEZ, Morgane" userId="d29c428e-ee62-4017-a838-521138d5b01c" providerId="ADAL" clId="{6F859321-F182-4BB7-AC17-E040FB9B3B2F}" dt="2025-05-12T15:15:52.476" v="164" actId="164"/>
          <ac:spMkLst>
            <pc:docMk/>
            <pc:sldMk cId="2177208551" sldId="879"/>
            <ac:spMk id="19" creationId="{B8C84D80-4FD3-B34B-DF28-CC81447E9792}"/>
          </ac:spMkLst>
        </pc:spChg>
        <pc:spChg chg="mod">
          <ac:chgData name="DOMINGUEZ, Morgane" userId="d29c428e-ee62-4017-a838-521138d5b01c" providerId="ADAL" clId="{6F859321-F182-4BB7-AC17-E040FB9B3B2F}" dt="2025-05-19T09:14:26.290" v="465" actId="255"/>
          <ac:spMkLst>
            <pc:docMk/>
            <pc:sldMk cId="2177208551" sldId="879"/>
            <ac:spMk id="23" creationId="{36C5899D-749A-87AB-0104-F494F818ECF4}"/>
          </ac:spMkLst>
        </pc:spChg>
        <pc:grpChg chg="mod">
          <ac:chgData name="DOMINGUEZ, Morgane" userId="d29c428e-ee62-4017-a838-521138d5b01c" providerId="ADAL" clId="{6F859321-F182-4BB7-AC17-E040FB9B3B2F}" dt="2025-05-12T15:16:34.401" v="170" actId="164"/>
          <ac:grpSpMkLst>
            <pc:docMk/>
            <pc:sldMk cId="2177208551" sldId="879"/>
            <ac:grpSpMk id="9" creationId="{54DB806B-4248-EFFF-D208-6C33400C2BDA}"/>
          </ac:grpSpMkLst>
        </pc:grpChg>
        <pc:grpChg chg="add mod">
          <ac:chgData name="DOMINGUEZ, Morgane" userId="d29c428e-ee62-4017-a838-521138d5b01c" providerId="ADAL" clId="{6F859321-F182-4BB7-AC17-E040FB9B3B2F}" dt="2025-05-12T15:15:52.476" v="164" actId="164"/>
          <ac:grpSpMkLst>
            <pc:docMk/>
            <pc:sldMk cId="2177208551" sldId="879"/>
            <ac:grpSpMk id="20" creationId="{0F4873B4-CE85-9691-EDC1-EBC4F773020B}"/>
          </ac:grpSpMkLst>
        </pc:grpChg>
        <pc:grpChg chg="add mod">
          <ac:chgData name="DOMINGUEZ, Morgane" userId="d29c428e-ee62-4017-a838-521138d5b01c" providerId="ADAL" clId="{6F859321-F182-4BB7-AC17-E040FB9B3B2F}" dt="2025-05-12T15:16:10.160" v="167" actId="164"/>
          <ac:grpSpMkLst>
            <pc:docMk/>
            <pc:sldMk cId="2177208551" sldId="879"/>
            <ac:grpSpMk id="21" creationId="{EB7B2C57-4564-C424-44C7-2DF48F961820}"/>
          </ac:grpSpMkLst>
        </pc:grpChg>
        <pc:grpChg chg="add mod">
          <ac:chgData name="DOMINGUEZ, Morgane" userId="d29c428e-ee62-4017-a838-521138d5b01c" providerId="ADAL" clId="{6F859321-F182-4BB7-AC17-E040FB9B3B2F}" dt="2025-05-12T15:16:34.401" v="170" actId="164"/>
          <ac:grpSpMkLst>
            <pc:docMk/>
            <pc:sldMk cId="2177208551" sldId="879"/>
            <ac:grpSpMk id="22" creationId="{085C95AB-E0A6-77EA-7F0F-C8C82CC38E68}"/>
          </ac:grpSpMkLst>
        </pc:grpChg>
        <pc:picChg chg="add del mod">
          <ac:chgData name="DOMINGUEZ, Morgane" userId="d29c428e-ee62-4017-a838-521138d5b01c" providerId="ADAL" clId="{6F859321-F182-4BB7-AC17-E040FB9B3B2F}" dt="2025-05-19T09:08:12.344" v="304" actId="478"/>
          <ac:picMkLst>
            <pc:docMk/>
            <pc:sldMk cId="2177208551" sldId="879"/>
            <ac:picMk id="2" creationId="{97A3E682-A570-9B82-FB0C-7127A2D086FF}"/>
          </ac:picMkLst>
        </pc:picChg>
        <pc:picChg chg="mod">
          <ac:chgData name="DOMINGUEZ, Morgane" userId="d29c428e-ee62-4017-a838-521138d5b01c" providerId="ADAL" clId="{6F859321-F182-4BB7-AC17-E040FB9B3B2F}" dt="2025-05-12T15:16:10.160" v="167" actId="164"/>
          <ac:picMkLst>
            <pc:docMk/>
            <pc:sldMk cId="2177208551" sldId="879"/>
            <ac:picMk id="13" creationId="{37D9E78F-193F-141E-B126-BFC6DF39723A}"/>
          </ac:picMkLst>
        </pc:picChg>
        <pc:picChg chg="mod">
          <ac:chgData name="DOMINGUEZ, Morgane" userId="d29c428e-ee62-4017-a838-521138d5b01c" providerId="ADAL" clId="{6F859321-F182-4BB7-AC17-E040FB9B3B2F}" dt="2025-05-12T15:16:10.160" v="167" actId="164"/>
          <ac:picMkLst>
            <pc:docMk/>
            <pc:sldMk cId="2177208551" sldId="879"/>
            <ac:picMk id="14" creationId="{D1FCABAF-9BE6-4BCA-FB47-C81D15D83A88}"/>
          </ac:picMkLst>
        </pc:picChg>
      </pc:sldChg>
      <pc:sldChg chg="addSp delSp modSp mod modTransition delAnim modAnim modNotesTx">
        <pc:chgData name="DOMINGUEZ, Morgane" userId="d29c428e-ee62-4017-a838-521138d5b01c" providerId="ADAL" clId="{6F859321-F182-4BB7-AC17-E040FB9B3B2F}" dt="2025-05-19T09:16:03.315" v="475" actId="20577"/>
        <pc:sldMkLst>
          <pc:docMk/>
          <pc:sldMk cId="2392238769" sldId="883"/>
        </pc:sldMkLst>
        <pc:picChg chg="add del mod">
          <ac:chgData name="DOMINGUEZ, Morgane" userId="d29c428e-ee62-4017-a838-521138d5b01c" providerId="ADAL" clId="{6F859321-F182-4BB7-AC17-E040FB9B3B2F}" dt="2025-05-19T09:06:58.086" v="268" actId="478"/>
          <ac:picMkLst>
            <pc:docMk/>
            <pc:sldMk cId="2392238769" sldId="883"/>
            <ac:picMk id="2" creationId="{B5FBCF2B-7680-89C3-E0B0-6AA92B01EF3A}"/>
          </ac:picMkLst>
        </pc:picChg>
      </pc:sldChg>
      <pc:sldChg chg="addSp delSp modSp mod modTransition delAnim modAnim modNotesTx">
        <pc:chgData name="DOMINGUEZ, Morgane" userId="d29c428e-ee62-4017-a838-521138d5b01c" providerId="ADAL" clId="{6F859321-F182-4BB7-AC17-E040FB9B3B2F}" dt="2025-05-19T09:16:26.962" v="478"/>
        <pc:sldMkLst>
          <pc:docMk/>
          <pc:sldMk cId="0" sldId="884"/>
        </pc:sldMkLst>
        <pc:picChg chg="add del mod">
          <ac:chgData name="DOMINGUEZ, Morgane" userId="d29c428e-ee62-4017-a838-521138d5b01c" providerId="ADAL" clId="{6F859321-F182-4BB7-AC17-E040FB9B3B2F}" dt="2025-05-19T09:07:36.927" v="271" actId="478"/>
          <ac:picMkLst>
            <pc:docMk/>
            <pc:sldMk cId="0" sldId="884"/>
            <ac:picMk id="2" creationId="{E60A1D33-CA80-009D-233E-ED031764C298}"/>
          </ac:picMkLst>
        </pc:picChg>
      </pc:sldChg>
      <pc:sldChg chg="addSp delSp modSp mod modTransition delAnim modAnim modNotesTx">
        <pc:chgData name="DOMINGUEZ, Morgane" userId="d29c428e-ee62-4017-a838-521138d5b01c" providerId="ADAL" clId="{6F859321-F182-4BB7-AC17-E040FB9B3B2F}" dt="2025-05-19T09:16:55.766" v="483"/>
        <pc:sldMkLst>
          <pc:docMk/>
          <pc:sldMk cId="3367551984" sldId="886"/>
        </pc:sldMkLst>
        <pc:spChg chg="mod">
          <ac:chgData name="DOMINGUEZ, Morgane" userId="d29c428e-ee62-4017-a838-521138d5b01c" providerId="ADAL" clId="{6F859321-F182-4BB7-AC17-E040FB9B3B2F}" dt="2025-05-12T15:02:53.804" v="121" actId="164"/>
          <ac:spMkLst>
            <pc:docMk/>
            <pc:sldMk cId="3367551984" sldId="886"/>
            <ac:spMk id="8" creationId="{6EFBE4A0-AC42-0F55-B5CE-6CDE920FEA4E}"/>
          </ac:spMkLst>
        </pc:spChg>
        <pc:grpChg chg="add mod">
          <ac:chgData name="DOMINGUEZ, Morgane" userId="d29c428e-ee62-4017-a838-521138d5b01c" providerId="ADAL" clId="{6F859321-F182-4BB7-AC17-E040FB9B3B2F}" dt="2025-05-12T15:02:53.804" v="121" actId="164"/>
          <ac:grpSpMkLst>
            <pc:docMk/>
            <pc:sldMk cId="3367551984" sldId="886"/>
            <ac:grpSpMk id="11" creationId="{8D27E67E-7D98-7EFF-6E47-EC1A5C8E546E}"/>
          </ac:grpSpMkLst>
        </pc:grpChg>
        <pc:picChg chg="add del mod">
          <ac:chgData name="DOMINGUEZ, Morgane" userId="d29c428e-ee62-4017-a838-521138d5b01c" providerId="ADAL" clId="{6F859321-F182-4BB7-AC17-E040FB9B3B2F}" dt="2025-05-19T09:07:56.790" v="289" actId="478"/>
          <ac:picMkLst>
            <pc:docMk/>
            <pc:sldMk cId="3367551984" sldId="886"/>
            <ac:picMk id="9" creationId="{629C0AD5-7314-167D-165D-D0BDCD0C9DC3}"/>
          </ac:picMkLst>
        </pc:picChg>
        <pc:picChg chg="mod">
          <ac:chgData name="DOMINGUEZ, Morgane" userId="d29c428e-ee62-4017-a838-521138d5b01c" providerId="ADAL" clId="{6F859321-F182-4BB7-AC17-E040FB9B3B2F}" dt="2025-05-12T15:02:53.804" v="121" actId="164"/>
          <ac:picMkLst>
            <pc:docMk/>
            <pc:sldMk cId="3367551984" sldId="886"/>
            <ac:picMk id="10" creationId="{3E56AAAF-80B6-A0BB-3484-D1DC507D3767}"/>
          </ac:picMkLst>
        </pc:picChg>
      </pc:sldChg>
      <pc:sldChg chg="addSp delSp modSp mod modTransition delAnim modAnim modNotesTx">
        <pc:chgData name="DOMINGUEZ, Morgane" userId="d29c428e-ee62-4017-a838-521138d5b01c" providerId="ADAL" clId="{6F859321-F182-4BB7-AC17-E040FB9B3B2F}" dt="2025-05-19T09:17:44.944" v="490"/>
        <pc:sldMkLst>
          <pc:docMk/>
          <pc:sldMk cId="79125078" sldId="888"/>
        </pc:sldMkLst>
        <pc:spChg chg="mod">
          <ac:chgData name="DOMINGUEZ, Morgane" userId="d29c428e-ee62-4017-a838-521138d5b01c" providerId="ADAL" clId="{6F859321-F182-4BB7-AC17-E040FB9B3B2F}" dt="2025-05-12T15:46:05.159" v="267" actId="108"/>
          <ac:spMkLst>
            <pc:docMk/>
            <pc:sldMk cId="79125078" sldId="888"/>
            <ac:spMk id="2" creationId="{75AADF35-0C15-FB77-7B86-B7261849754E}"/>
          </ac:spMkLst>
        </pc:spChg>
        <pc:spChg chg="mod">
          <ac:chgData name="DOMINGUEZ, Morgane" userId="d29c428e-ee62-4017-a838-521138d5b01c" providerId="ADAL" clId="{6F859321-F182-4BB7-AC17-E040FB9B3B2F}" dt="2025-05-12T15:25:53.983" v="198" actId="20577"/>
          <ac:spMkLst>
            <pc:docMk/>
            <pc:sldMk cId="79125078" sldId="888"/>
            <ac:spMk id="8" creationId="{D91EEA6A-5F0E-1352-B455-29135CB15AB5}"/>
          </ac:spMkLst>
        </pc:spChg>
        <pc:spChg chg="mod">
          <ac:chgData name="DOMINGUEZ, Morgane" userId="d29c428e-ee62-4017-a838-521138d5b01c" providerId="ADAL" clId="{6F859321-F182-4BB7-AC17-E040FB9B3B2F}" dt="2025-05-12T15:26:11.320" v="202" actId="1076"/>
          <ac:spMkLst>
            <pc:docMk/>
            <pc:sldMk cId="79125078" sldId="888"/>
            <ac:spMk id="9" creationId="{B863A170-E13B-7725-6CFB-B65B731169E7}"/>
          </ac:spMkLst>
        </pc:spChg>
        <pc:spChg chg="mod">
          <ac:chgData name="DOMINGUEZ, Morgane" userId="d29c428e-ee62-4017-a838-521138d5b01c" providerId="ADAL" clId="{6F859321-F182-4BB7-AC17-E040FB9B3B2F}" dt="2025-05-19T09:14:48.282" v="472" actId="255"/>
          <ac:spMkLst>
            <pc:docMk/>
            <pc:sldMk cId="79125078" sldId="888"/>
            <ac:spMk id="13" creationId="{9287967F-CE6A-9138-8880-F6D89B4A36D0}"/>
          </ac:spMkLst>
        </pc:spChg>
        <pc:picChg chg="add del mod">
          <ac:chgData name="DOMINGUEZ, Morgane" userId="d29c428e-ee62-4017-a838-521138d5b01c" providerId="ADAL" clId="{6F859321-F182-4BB7-AC17-E040FB9B3B2F}" dt="2025-05-19T09:08:26.886" v="315" actId="478"/>
          <ac:picMkLst>
            <pc:docMk/>
            <pc:sldMk cId="79125078" sldId="888"/>
            <ac:picMk id="3" creationId="{A8503D63-E096-2E8F-758E-C4E3B9341C4D}"/>
          </ac:picMkLst>
        </pc:picChg>
      </pc:sldChg>
      <pc:sldChg chg="addSp delSp modSp mod modTransition delAnim modAnim modNotesTx">
        <pc:chgData name="DOMINGUEZ, Morgane" userId="d29c428e-ee62-4017-a838-521138d5b01c" providerId="ADAL" clId="{6F859321-F182-4BB7-AC17-E040FB9B3B2F}" dt="2025-05-19T09:18:01.377" v="493"/>
        <pc:sldMkLst>
          <pc:docMk/>
          <pc:sldMk cId="2157614585" sldId="2147474610"/>
        </pc:sldMkLst>
        <pc:picChg chg="add del mod">
          <ac:chgData name="DOMINGUEZ, Morgane" userId="d29c428e-ee62-4017-a838-521138d5b01c" providerId="ADAL" clId="{6F859321-F182-4BB7-AC17-E040FB9B3B2F}" dt="2025-05-19T09:08:40.950" v="329" actId="478"/>
          <ac:picMkLst>
            <pc:docMk/>
            <pc:sldMk cId="2157614585" sldId="2147474610"/>
            <ac:picMk id="3" creationId="{52559122-8148-333A-99FE-2C762D27FB98}"/>
          </ac:picMkLst>
        </pc:picChg>
      </pc:sldChg>
      <pc:sldChg chg="addSp delSp modSp mod modTransition delAnim modAnim modNotesTx">
        <pc:chgData name="DOMINGUEZ, Morgane" userId="d29c428e-ee62-4017-a838-521138d5b01c" providerId="ADAL" clId="{6F859321-F182-4BB7-AC17-E040FB9B3B2F}" dt="2025-05-19T09:18:07.085" v="494"/>
        <pc:sldMkLst>
          <pc:docMk/>
          <pc:sldMk cId="1163143416" sldId="2147474611"/>
        </pc:sldMkLst>
        <pc:spChg chg="add del mod">
          <ac:chgData name="DOMINGUEZ, Morgane" userId="d29c428e-ee62-4017-a838-521138d5b01c" providerId="ADAL" clId="{6F859321-F182-4BB7-AC17-E040FB9B3B2F}" dt="2025-05-19T09:09:06.663" v="344" actId="478"/>
          <ac:spMkLst>
            <pc:docMk/>
            <pc:sldMk cId="1163143416" sldId="2147474611"/>
            <ac:spMk id="3" creationId="{EF421F50-2B82-90F0-7829-FE25AFDE5B42}"/>
          </ac:spMkLst>
        </pc:spChg>
        <pc:spChg chg="del">
          <ac:chgData name="DOMINGUEZ, Morgane" userId="d29c428e-ee62-4017-a838-521138d5b01c" providerId="ADAL" clId="{6F859321-F182-4BB7-AC17-E040FB9B3B2F}" dt="2025-05-12T14:43:23.695" v="31" actId="478"/>
          <ac:spMkLst>
            <pc:docMk/>
            <pc:sldMk cId="1163143416" sldId="2147474611"/>
            <ac:spMk id="4" creationId="{16524CBB-7740-5E4A-7CEB-E3A2BEAA5C9F}"/>
          </ac:spMkLst>
        </pc:spChg>
        <pc:spChg chg="del">
          <ac:chgData name="DOMINGUEZ, Morgane" userId="d29c428e-ee62-4017-a838-521138d5b01c" providerId="ADAL" clId="{6F859321-F182-4BB7-AC17-E040FB9B3B2F}" dt="2025-05-12T14:43:23.062" v="30" actId="478"/>
          <ac:spMkLst>
            <pc:docMk/>
            <pc:sldMk cId="1163143416" sldId="2147474611"/>
            <ac:spMk id="7" creationId="{C067D387-5306-2AF0-A338-2657742F5989}"/>
          </ac:spMkLst>
        </pc:spChg>
        <pc:spChg chg="add del mod">
          <ac:chgData name="DOMINGUEZ, Morgane" userId="d29c428e-ee62-4017-a838-521138d5b01c" providerId="ADAL" clId="{6F859321-F182-4BB7-AC17-E040FB9B3B2F}" dt="2025-05-19T09:09:05.487" v="343" actId="478"/>
          <ac:spMkLst>
            <pc:docMk/>
            <pc:sldMk cId="1163143416" sldId="2147474611"/>
            <ac:spMk id="8" creationId="{3D3ACE9F-C6AF-C02B-EC68-79D2F6A11FB3}"/>
          </ac:spMkLst>
        </pc:spChg>
        <pc:picChg chg="add del mod">
          <ac:chgData name="DOMINGUEZ, Morgane" userId="d29c428e-ee62-4017-a838-521138d5b01c" providerId="ADAL" clId="{6F859321-F182-4BB7-AC17-E040FB9B3B2F}" dt="2025-05-19T09:08:43.482" v="330" actId="478"/>
          <ac:picMkLst>
            <pc:docMk/>
            <pc:sldMk cId="1163143416" sldId="2147474611"/>
            <ac:picMk id="9" creationId="{3B00CB16-5A67-5340-B6EA-5F8437E3AF78}"/>
          </ac:picMkLst>
        </pc:picChg>
      </pc:sldChg>
      <pc:sldChg chg="addSp delSp modSp mod modTransition delAnim modAnim modNotesTx">
        <pc:chgData name="DOMINGUEZ, Morgane" userId="d29c428e-ee62-4017-a838-521138d5b01c" providerId="ADAL" clId="{6F859321-F182-4BB7-AC17-E040FB9B3B2F}" dt="2025-05-19T09:18:12.215" v="495"/>
        <pc:sldMkLst>
          <pc:docMk/>
          <pc:sldMk cId="4230200921" sldId="2147474612"/>
        </pc:sldMkLst>
        <pc:picChg chg="add del mod">
          <ac:chgData name="DOMINGUEZ, Morgane" userId="d29c428e-ee62-4017-a838-521138d5b01c" providerId="ADAL" clId="{6F859321-F182-4BB7-AC17-E040FB9B3B2F}" dt="2025-05-19T09:08:48.058" v="334" actId="478"/>
          <ac:picMkLst>
            <pc:docMk/>
            <pc:sldMk cId="4230200921" sldId="2147474612"/>
            <ac:picMk id="2" creationId="{4091D96C-A17C-ABE7-12F5-BF52B24F1FA3}"/>
          </ac:picMkLst>
        </pc:picChg>
      </pc:sldChg>
      <pc:sldChg chg="addSp delSp modSp mod modTransition delAnim modAnim modNotesTx">
        <pc:chgData name="DOMINGUEZ, Morgane" userId="d29c428e-ee62-4017-a838-521138d5b01c" providerId="ADAL" clId="{6F859321-F182-4BB7-AC17-E040FB9B3B2F}" dt="2025-05-19T09:18:17.541" v="496"/>
        <pc:sldMkLst>
          <pc:docMk/>
          <pc:sldMk cId="3750282615" sldId="2147474613"/>
        </pc:sldMkLst>
        <pc:spChg chg="add del mod">
          <ac:chgData name="DOMINGUEZ, Morgane" userId="d29c428e-ee62-4017-a838-521138d5b01c" providerId="ADAL" clId="{6F859321-F182-4BB7-AC17-E040FB9B3B2F}" dt="2025-05-19T09:09:10.256" v="347" actId="478"/>
          <ac:spMkLst>
            <pc:docMk/>
            <pc:sldMk cId="3750282615" sldId="2147474613"/>
            <ac:spMk id="4" creationId="{B9AAAACE-EC20-AC36-2A86-AA2EB240FFE1}"/>
          </ac:spMkLst>
        </pc:spChg>
        <pc:spChg chg="del">
          <ac:chgData name="DOMINGUEZ, Morgane" userId="d29c428e-ee62-4017-a838-521138d5b01c" providerId="ADAL" clId="{6F859321-F182-4BB7-AC17-E040FB9B3B2F}" dt="2025-05-12T14:43:28.240" v="33" actId="478"/>
          <ac:spMkLst>
            <pc:docMk/>
            <pc:sldMk cId="3750282615" sldId="2147474613"/>
            <ac:spMk id="6" creationId="{345FE832-B673-EDF3-2618-CB39EBFA8780}"/>
          </ac:spMkLst>
        </pc:spChg>
        <pc:spChg chg="del">
          <ac:chgData name="DOMINGUEZ, Morgane" userId="d29c428e-ee62-4017-a838-521138d5b01c" providerId="ADAL" clId="{6F859321-F182-4BB7-AC17-E040FB9B3B2F}" dt="2025-05-12T14:43:30.026" v="34" actId="478"/>
          <ac:spMkLst>
            <pc:docMk/>
            <pc:sldMk cId="3750282615" sldId="2147474613"/>
            <ac:spMk id="7" creationId="{25F16F6F-A597-1275-5268-109F4F4C1758}"/>
          </ac:spMkLst>
        </pc:spChg>
        <pc:spChg chg="add del mod">
          <ac:chgData name="DOMINGUEZ, Morgane" userId="d29c428e-ee62-4017-a838-521138d5b01c" providerId="ADAL" clId="{6F859321-F182-4BB7-AC17-E040FB9B3B2F}" dt="2025-05-19T09:09:08.504" v="345" actId="478"/>
          <ac:spMkLst>
            <pc:docMk/>
            <pc:sldMk cId="3750282615" sldId="2147474613"/>
            <ac:spMk id="8" creationId="{9275DE58-897D-8005-C237-22B3CA3977E5}"/>
          </ac:spMkLst>
        </pc:spChg>
        <pc:picChg chg="add del mod">
          <ac:chgData name="DOMINGUEZ, Morgane" userId="d29c428e-ee62-4017-a838-521138d5b01c" providerId="ADAL" clId="{6F859321-F182-4BB7-AC17-E040FB9B3B2F}" dt="2025-05-19T09:08:51.371" v="335" actId="478"/>
          <ac:picMkLst>
            <pc:docMk/>
            <pc:sldMk cId="3750282615" sldId="2147474613"/>
            <ac:picMk id="9" creationId="{BD39521E-4A1B-61DD-5C31-7B98724E2844}"/>
          </ac:picMkLst>
        </pc:picChg>
      </pc:sldChg>
      <pc:sldChg chg="addSp delSp modSp mod modTransition delAnim modAnim modNotesTx">
        <pc:chgData name="DOMINGUEZ, Morgane" userId="d29c428e-ee62-4017-a838-521138d5b01c" providerId="ADAL" clId="{6F859321-F182-4BB7-AC17-E040FB9B3B2F}" dt="2025-05-19T09:18:23.454" v="497"/>
        <pc:sldMkLst>
          <pc:docMk/>
          <pc:sldMk cId="121190327" sldId="2147474614"/>
        </pc:sldMkLst>
        <pc:picChg chg="add del mod">
          <ac:chgData name="DOMINGUEZ, Morgane" userId="d29c428e-ee62-4017-a838-521138d5b01c" providerId="ADAL" clId="{6F859321-F182-4BB7-AC17-E040FB9B3B2F}" dt="2025-05-19T09:08:55.282" v="339" actId="478"/>
          <ac:picMkLst>
            <pc:docMk/>
            <pc:sldMk cId="121190327" sldId="2147474614"/>
            <ac:picMk id="2" creationId="{CC0F5E26-61F4-6528-0160-69A4F3E93837}"/>
          </ac:picMkLst>
        </pc:picChg>
      </pc:sldChg>
      <pc:sldChg chg="addSp delSp modSp mod modTransition delAnim modAnim modNotesTx">
        <pc:chgData name="DOMINGUEZ, Morgane" userId="d29c428e-ee62-4017-a838-521138d5b01c" providerId="ADAL" clId="{6F859321-F182-4BB7-AC17-E040FB9B3B2F}" dt="2025-05-19T09:17:50.190" v="491"/>
        <pc:sldMkLst>
          <pc:docMk/>
          <pc:sldMk cId="4257536088" sldId="2147474615"/>
        </pc:sldMkLst>
        <pc:picChg chg="add del mod">
          <ac:chgData name="DOMINGUEZ, Morgane" userId="d29c428e-ee62-4017-a838-521138d5b01c" providerId="ADAL" clId="{6F859321-F182-4BB7-AC17-E040FB9B3B2F}" dt="2025-05-19T09:08:33.636" v="324" actId="478"/>
          <ac:picMkLst>
            <pc:docMk/>
            <pc:sldMk cId="4257536088" sldId="2147474615"/>
            <ac:picMk id="3" creationId="{60A3E047-B030-6490-14B5-CBB9FECFEDDB}"/>
          </ac:picMkLst>
        </pc:picChg>
      </pc:sldChg>
      <pc:sldChg chg="addSp delSp modSp mod modTransition delAnim modAnim modNotesTx">
        <pc:chgData name="DOMINGUEZ, Morgane" userId="d29c428e-ee62-4017-a838-521138d5b01c" providerId="ADAL" clId="{6F859321-F182-4BB7-AC17-E040FB9B3B2F}" dt="2025-05-19T09:18:27.645" v="498"/>
        <pc:sldMkLst>
          <pc:docMk/>
          <pc:sldMk cId="2849894684" sldId="2147474632"/>
        </pc:sldMkLst>
        <pc:picChg chg="add del mod">
          <ac:chgData name="DOMINGUEZ, Morgane" userId="d29c428e-ee62-4017-a838-521138d5b01c" providerId="ADAL" clId="{6F859321-F182-4BB7-AC17-E040FB9B3B2F}" dt="2025-05-19T09:08:57.862" v="340" actId="478"/>
          <ac:picMkLst>
            <pc:docMk/>
            <pc:sldMk cId="2849894684" sldId="2147474632"/>
            <ac:picMk id="3" creationId="{EFBC4BB4-4E8E-665F-913E-0A3945AC0F4B}"/>
          </ac:picMkLst>
        </pc:picChg>
      </pc:sldChg>
      <pc:sldChg chg="addSp delSp modSp mod modTransition delAnim modAnim modNotesTx">
        <pc:chgData name="DOMINGUEZ, Morgane" userId="d29c428e-ee62-4017-a838-521138d5b01c" providerId="ADAL" clId="{6F859321-F182-4BB7-AC17-E040FB9B3B2F}" dt="2025-05-19T09:16:17.941" v="477"/>
        <pc:sldMkLst>
          <pc:docMk/>
          <pc:sldMk cId="0" sldId="2147474636"/>
        </pc:sldMkLst>
        <pc:picChg chg="add del mod">
          <ac:chgData name="DOMINGUEZ, Morgane" userId="d29c428e-ee62-4017-a838-521138d5b01c" providerId="ADAL" clId="{6F859321-F182-4BB7-AC17-E040FB9B3B2F}" dt="2025-05-19T09:07:34.336" v="270" actId="478"/>
          <ac:picMkLst>
            <pc:docMk/>
            <pc:sldMk cId="0" sldId="2147474636"/>
            <ac:picMk id="2" creationId="{2AF55C4F-F4F4-06F1-9BD6-561C2B1A7B4B}"/>
          </ac:picMkLst>
        </pc:picChg>
      </pc:sldChg>
      <pc:sldChg chg="addSp delSp modSp mod modTransition delAnim modAnim modNotesTx">
        <pc:chgData name="DOMINGUEZ, Morgane" userId="d29c428e-ee62-4017-a838-521138d5b01c" providerId="ADAL" clId="{6F859321-F182-4BB7-AC17-E040FB9B3B2F}" dt="2025-05-19T09:17:56.716" v="492"/>
        <pc:sldMkLst>
          <pc:docMk/>
          <pc:sldMk cId="1197554615" sldId="2147474717"/>
        </pc:sldMkLst>
        <pc:spChg chg="del">
          <ac:chgData name="DOMINGUEZ, Morgane" userId="d29c428e-ee62-4017-a838-521138d5b01c" providerId="ADAL" clId="{6F859321-F182-4BB7-AC17-E040FB9B3B2F}" dt="2025-05-12T14:43:14.705" v="27" actId="478"/>
          <ac:spMkLst>
            <pc:docMk/>
            <pc:sldMk cId="1197554615" sldId="2147474717"/>
            <ac:spMk id="2" creationId="{3EA1237E-4B35-7553-CB61-4E0FE00688C5}"/>
          </ac:spMkLst>
        </pc:spChg>
        <pc:spChg chg="del">
          <ac:chgData name="DOMINGUEZ, Morgane" userId="d29c428e-ee62-4017-a838-521138d5b01c" providerId="ADAL" clId="{6F859321-F182-4BB7-AC17-E040FB9B3B2F}" dt="2025-05-12T14:43:17.294" v="28" actId="478"/>
          <ac:spMkLst>
            <pc:docMk/>
            <pc:sldMk cId="1197554615" sldId="2147474717"/>
            <ac:spMk id="4" creationId="{4246F5A8-3A9E-4E4F-5FB0-EA1D4B3A2572}"/>
          </ac:spMkLst>
        </pc:spChg>
        <pc:spChg chg="add del mod">
          <ac:chgData name="DOMINGUEZ, Morgane" userId="d29c428e-ee62-4017-a838-521138d5b01c" providerId="ADAL" clId="{6F859321-F182-4BB7-AC17-E040FB9B3B2F}" dt="2025-05-19T09:09:03.341" v="342" actId="478"/>
          <ac:spMkLst>
            <pc:docMk/>
            <pc:sldMk cId="1197554615" sldId="2147474717"/>
            <ac:spMk id="6" creationId="{CACA7AC3-A9FD-9FEB-45E1-355910855B05}"/>
          </ac:spMkLst>
        </pc:spChg>
        <pc:spChg chg="add del mod">
          <ac:chgData name="DOMINGUEZ, Morgane" userId="d29c428e-ee62-4017-a838-521138d5b01c" providerId="ADAL" clId="{6F859321-F182-4BB7-AC17-E040FB9B3B2F}" dt="2025-05-19T09:09:02.425" v="341" actId="478"/>
          <ac:spMkLst>
            <pc:docMk/>
            <pc:sldMk cId="1197554615" sldId="2147474717"/>
            <ac:spMk id="7" creationId="{6CCC308F-64D3-2E8E-361B-4C0D9F0DB86C}"/>
          </ac:spMkLst>
        </pc:spChg>
        <pc:picChg chg="add del mod">
          <ac:chgData name="DOMINGUEZ, Morgane" userId="d29c428e-ee62-4017-a838-521138d5b01c" providerId="ADAL" clId="{6F859321-F182-4BB7-AC17-E040FB9B3B2F}" dt="2025-05-19T09:08:36.206" v="325" actId="478"/>
          <ac:picMkLst>
            <pc:docMk/>
            <pc:sldMk cId="1197554615" sldId="2147474717"/>
            <ac:picMk id="8" creationId="{4B5B699F-FEA4-FB78-2376-1879F6BA547A}"/>
          </ac:picMkLst>
        </pc:picChg>
      </pc:sldChg>
      <pc:sldChg chg="addSp delSp modSp mod modTransition delAnim modAnim modNotesTx">
        <pc:chgData name="DOMINGUEZ, Morgane" userId="d29c428e-ee62-4017-a838-521138d5b01c" providerId="ADAL" clId="{6F859321-F182-4BB7-AC17-E040FB9B3B2F}" dt="2025-05-19T09:16:45.172" v="481"/>
        <pc:sldMkLst>
          <pc:docMk/>
          <pc:sldMk cId="365827645" sldId="2147474720"/>
        </pc:sldMkLst>
        <pc:spChg chg="mod">
          <ac:chgData name="DOMINGUEZ, Morgane" userId="d29c428e-ee62-4017-a838-521138d5b01c" providerId="ADAL" clId="{6F859321-F182-4BB7-AC17-E040FB9B3B2F}" dt="2025-05-12T14:56:51.102" v="100" actId="20577"/>
          <ac:spMkLst>
            <pc:docMk/>
            <pc:sldMk cId="365827645" sldId="2147474720"/>
            <ac:spMk id="3" creationId="{D8EA2C48-C90D-5EA9-D70B-B378605CD69B}"/>
          </ac:spMkLst>
        </pc:spChg>
        <pc:spChg chg="mod">
          <ac:chgData name="DOMINGUEZ, Morgane" userId="d29c428e-ee62-4017-a838-521138d5b01c" providerId="ADAL" clId="{6F859321-F182-4BB7-AC17-E040FB9B3B2F}" dt="2025-05-12T14:57:10.940" v="103" actId="164"/>
          <ac:spMkLst>
            <pc:docMk/>
            <pc:sldMk cId="365827645" sldId="2147474720"/>
            <ac:spMk id="10" creationId="{35529E50-8F88-10D6-0D39-11FFD04DD3F2}"/>
          </ac:spMkLst>
        </pc:spChg>
        <pc:grpChg chg="add mod">
          <ac:chgData name="DOMINGUEZ, Morgane" userId="d29c428e-ee62-4017-a838-521138d5b01c" providerId="ADAL" clId="{6F859321-F182-4BB7-AC17-E040FB9B3B2F}" dt="2025-05-12T14:57:10.940" v="103" actId="164"/>
          <ac:grpSpMkLst>
            <pc:docMk/>
            <pc:sldMk cId="365827645" sldId="2147474720"/>
            <ac:grpSpMk id="13" creationId="{61D090F9-7C21-9D6B-EC8B-E04D840B8C3E}"/>
          </ac:grpSpMkLst>
        </pc:grpChg>
        <pc:picChg chg="add del mod">
          <ac:chgData name="DOMINGUEZ, Morgane" userId="d29c428e-ee62-4017-a838-521138d5b01c" providerId="ADAL" clId="{6F859321-F182-4BB7-AC17-E040FB9B3B2F}" dt="2025-05-19T09:07:49.326" v="283" actId="478"/>
          <ac:picMkLst>
            <pc:docMk/>
            <pc:sldMk cId="365827645" sldId="2147474720"/>
            <ac:picMk id="12" creationId="{A5F9E504-09F9-253A-D1A4-556C4A87298A}"/>
          </ac:picMkLst>
        </pc:picChg>
        <pc:picChg chg="mod">
          <ac:chgData name="DOMINGUEZ, Morgane" userId="d29c428e-ee62-4017-a838-521138d5b01c" providerId="ADAL" clId="{6F859321-F182-4BB7-AC17-E040FB9B3B2F}" dt="2025-05-12T14:57:10.940" v="103" actId="164"/>
          <ac:picMkLst>
            <pc:docMk/>
            <pc:sldMk cId="365827645" sldId="2147474720"/>
            <ac:picMk id="22" creationId="{1E676C07-58BD-7604-DCCE-F237BC346D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quatrième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86075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Examinons la stratégie à adopter pour tester les patients suspects de choléra lorsque la surveillance vise à suivre 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372088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vise à suivre une épidémie, il n'est pas nécessaire de tester tous les patients qui répondent à la définition d'un cas suspect de choléra. Seuls certains patients suspects de choléra doivent être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raison pour laquelle il n'est pas nécessaire de tester tous les patients suspects de choléra est que cela n'est pas nécessaire pour traiter les patients. Le traitement des patients suspects de choléra dépend de leur niveau de déshydratation, et non des résultats de laboratoire.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il est essentiel de tester certains des patients suspects de choléra afin de suivre l'évolution de l'épidémie. En outre, cela est également nécessaire afin de caractériser la souche en circulation, y compris sa sensibilité aux antimicrobiens, afin de continuer à traiter les patients de manière efficace.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tests de diagnostic rapide sont disponibles dans votre établissement, chaque jour, les trois premiers patients qui répondent à la définition d'un cas suspect de choléra sont testés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L'heure d'arrivée est le seul critère pour sélectionner 3 patients suspects de choléra en vue d'un test. N'appliquez pas de critères supplémentaires tels que l'âge ou la gravité. Cela fausserait le suivi de l'évolution de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plan d'échantillonnage quotidien s'applique tout au long de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jour donné, moins de 3 patients répondant à la définition d'un cas suspect de choléra sont vus dans votre établissement, testez tous les patients répondant à la définition de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jour donné, aucun patient répondant à la définition d'un cas suspect de choléra n'est vu dans votre établissement, aucun patient n'est testé ce jour-là.</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Périodiquement, certains échantillons testés positifs par TDR feront l'objet de tests de laboratoire supplémentaires. A cette fin, suivez les instructions de votre autorité sanitaire.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ne sont pas disponibles dans votre établissement, prélevez et envoyez chaque semaine des échantillons pour des tests de laboratoire sur les trois premiers patients répondant à la définition d'un cas suspect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L'heure d'arrivée est le seul critère permettant de sélectionner 3 patients suspects de choléra pour des tests de laboratoire. N'appliquez pas de critères supplémentaires tels que l'âge ou la gravité. Cela fausserait le suivi de l'évolution de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Appliquer ce plan d'échantillonnage hebdomadaire pendant toute la durée de l'épidémie.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moins de trois patients répondant à la définition d'un cas suspect de choléra sont vus dans votre établissement, prélevez des échantillons pour des tests de laboratoire sur chacun d'entre 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patient répondant à la définition d'un cas suspect de choléra n'est vu dans votre établissement, aucun patient n'est testé pour le choléra au cours de cette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843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voyons sous quel délai notifier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41225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Recueillez les informations standard sur tous les patients répondant à la définition d'un cas suspect de choléra vus dans votre établissement et notifiez ces informations à votre autorité sanitaire à la fin de la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déclaration hebdomadaire de tous les patients suspects de choléra est essentielle pour suivre étroitement l'évolution de l'épidémie et orienter les interventions en conséquence.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des informations standard à recueillir sur les patients suspects de choléra, nous vous invitons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patient répondant à la définition d'un cas suspect de choléra n'a été vu dans votre établissement, l'absence de cas doit également être signalée à votre autorité sanitaire à la fin de la semaine.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début ou vers la fin de l'épidémie, les autorités sanitaires peuvent vous demander de notifier plus fréquemment les patients suspects de choléra, par exemple tous les jours.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notifier les patients suspects de choléra à votre autorité sanitaire, utilisez les canaux et mécanismes de notification en place dans votre établissement. Par exemple, il peut y avoir un point focal pour la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15</a:t>
            </a:fld>
            <a:endParaRPr lang="en-US"/>
          </a:p>
        </p:txBody>
      </p:sp>
    </p:spTree>
    <p:extLst>
      <p:ext uri="{BB962C8B-B14F-4D97-AF65-F5344CB8AC3E}">
        <p14:creationId xmlns:p14="http://schemas.microsoft.com/office/powerpoint/2010/main" val="375037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une épidémie de choléra est en cours, la surveillance vise à suivre l'évolution de l'épidémie afin d'orienter en continu des mesures d'intervention efficaces.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est mise en œuvre pour suivre une épidémie de choléra, tous les patients atteints de diarrhée aqueuse aiguë sont des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Certains des patients répondant à la définition d'un cas suspect de choléra sont testés.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TDR sont disponibles, les trois premiers patients suspects de choléra vus chaque jour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ne sont pas disponibles, les trois premiers patients suspects de choléra vus chaque semaine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informations standard sont collectées sur tous les patients répondant à la définition d'un cas suspect de choléra et font l'objet d'une notification hebdomadaire.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aucun patient suspect de choléra n'a été vu dans un établissement au cours d'une semaine donnée, ceci est également signalé de façon hebdomadaire.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16</a:t>
            </a:fld>
            <a:endParaRPr lang="en-US"/>
          </a:p>
        </p:txBody>
      </p:sp>
    </p:spTree>
    <p:extLst>
      <p:ext uri="{BB962C8B-B14F-4D97-AF65-F5344CB8AC3E}">
        <p14:creationId xmlns:p14="http://schemas.microsoft.com/office/powerpoint/2010/main" val="165302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Dans le cadre de la surveillance d'une épidémie de choléra, un patient suspect d'être atteint de choléra est tout patient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Âgé de 2 ans ou plus avec diarrhée aqueuse aiguë.</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Avec diarrhée aqueuse aiguë et déshydratation sévère.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Âgé de 2 ans ou plus avec diarrhée aqueuse aiguë et déshydratation sévère.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Avec diarrhée aqueuse aiguë.</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d. Lorsque la surveillance vise à suivre une épidémie, tout patient atteint de diarrhée aqueuse aiguë est un cas suspect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verrons comment mettre en œuvre la surveillance pour suivre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419348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Sélectionnez toutes les réponses qui s'appliquent. Pour surveiller une épidémie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Tout patient suspect de choléra est notifié quotidiennement.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Tout patient suspect de choléra est notifié chaque semaine.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L'absence de patient suspect de choléra est notifiée quotidiennement.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L'absence de patient suspect de choléra est notifiée chaque semaine.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et d. Lorsque la surveillance vise à suivre une épidémie, tous les patients répondant à la définition d'un cas suspect de choléra sont notifiés chaque semaine et l'absence de patients répondant à la définition d'un cas suspect de choléra est également notifiée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Pour surveiller une épidémie de choléra, tout patient atteint de diarrhée aqueuse aiguë est soumis à un test pour le choléra. Est-ce a) vrai ou b) faux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C'est faux. Lorsque la surveillance vise à contrôler une épidémie, il n'est pas nécessaire de tester tous les patients atteints de diarrhée aqueuse aiguë. Seuls certains des patients répondant à la définition d'un cas suspect de choléra sont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24</a:t>
            </a:fld>
            <a:endParaRPr lang="en-US"/>
          </a:p>
        </p:txBody>
      </p:sp>
    </p:spTree>
    <p:extLst>
      <p:ext uri="{BB962C8B-B14F-4D97-AF65-F5344CB8AC3E}">
        <p14:creationId xmlns:p14="http://schemas.microsoft.com/office/powerpoint/2010/main" val="117180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 que ce module se concentre sur les spécificités de la surveillance du choléra pour la surveillance d’une épidémie, les principes généraux abordés dans le module 2 s'appliquent également - ces principes s'appliquent toujours.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A00B9-BBF6-4225-B608-C5A8F7625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8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comment mettre en œuvre la surveillance d'une épidémie de choléra, notamment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identifier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patients suspects de choléra tester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à quelle fréquence notifier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83970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un bref rappel des principes généraux pour la surveillance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419814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suivre une épidémie de choléra lorsqu'il y a une épidémie en cours dans une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partagent régulièrement des informations et des mises à jour sur la situation locale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Veillez à vous tenir au courant, de manière à connaître à tout moment la situation du choléra dans votre zone géographique et à savoir si la surveillance vise à suivre une épidémie en cours.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d’une épidémie de choléra a pour objectif de générer des informations permettant de guider en temps quasi réel des interventions multisectorielles efficaces pour mettre fin à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mettre en œuvre la surveillance pour suivre l'évolution d'une épidémie, il convient d'identifier, de tester et de notifier tout patient suspect de choléra conformément aux recommandations de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s'applique tant qu'il y a une épidémie de choléra en cours dans votre zone géographique. Si la situation du choléra évolue, par exemple si l’épidémie est terminée, la manière de mettre en œuvre la surveillance du choléra évolue également. Nous vous invitons à en apprendre davantage à ce propos dans les modules 3 et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7</a:t>
            </a:fld>
            <a:endParaRPr lang="en-US"/>
          </a:p>
        </p:txBody>
      </p:sp>
    </p:spTree>
    <p:extLst>
      <p:ext uri="{BB962C8B-B14F-4D97-AF65-F5344CB8AC3E}">
        <p14:creationId xmlns:p14="http://schemas.microsoft.com/office/powerpoint/2010/main" val="287585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identifier les patients suspects de choléra lorsque la surveillance est mise en œuvre pour suivre l'évolution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8</a:t>
            </a:fld>
            <a:endParaRPr lang="en-US"/>
          </a:p>
        </p:txBody>
      </p:sp>
    </p:spTree>
    <p:extLst>
      <p:ext uri="{BB962C8B-B14F-4D97-AF65-F5344CB8AC3E}">
        <p14:creationId xmlns:p14="http://schemas.microsoft.com/office/powerpoint/2010/main" val="390109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est mise en œuvre pour suivre une épidémie, un cas suspect de choléra est tout patient qui présente une diarrhée aqueuse aiguë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qui est décédé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 savoir comment identifier la diarrhée aqueuse aiguë, nous vous encourageons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n'y a pas de critères supplémentaires concernant l'âge ou la déshydratation sévère pour identifier les patients suspects de choléra parmi les patients atteints de diarrhée aqueuse aiguë. En effet, lorsqu'une épidémie de choléra est active dans une zone géographique donnée, il est probable qu'un patient atteint de diarrhée aqueuse aiguë ait effectivement le choléra. Cette définition de cas permet un suivi sensible de l'épidémie afin d'orienter au mieux les mesures d'intervention.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89438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E67FED-88E5-4A40-A3CB-DDE8ABDD289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EFAA7-60E0-4AE0-AD0B-90E3DA5FCFA5}"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6CB4FD-B4AC-42B2-A637-8DD2D0F74BE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2ADE42-9D52-406A-BCA8-ACCB1AF77E10}"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6B5B479-947A-482B-9DC6-1366364483F9}"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A249196-541B-418C-9ABA-3EF2432AF64D}"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5FD49E9-3010-4330-A74A-949D1430EB94}"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EFE0488-A7BD-4A88-B079-14C9A53353BE}"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7DB0D60-E11E-44D7-8192-3DB8F3AFA31F}"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9082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FEFBC90-DFF3-441A-9D6E-359ABBC19A4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4142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722D626-C5D3-47A6-8BF3-E30D702F1A91}"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964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ACD4E-7631-4C14-9045-7B35434A004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13AB97E-7FCB-419E-B744-2BCE9C3EC60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5911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5FF6110-B9F4-4776-97B4-41EA9D6C3441}"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1361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7FA0F25-211D-4A64-AE9A-31548EEF9D3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454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2691DF9-4D42-4D18-9165-71F42A80910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63018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D24CAA1-91DF-48DF-85F3-752811BD38B2}"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533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A5F83030-525F-4E6B-8A89-4B681F8DD0CE}"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04348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BEE7A370-D621-4106-9117-62C83F59BCEB}"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5675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58357E7F-BA94-4221-B159-DC07751DAC64}"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4686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18FE8119-F596-42FC-8A86-100A4D274C26}"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1670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F44858A-6846-4ADD-9908-BA6BE266957B}"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020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4D39A-AF09-41D6-A1DE-3F14781240FD}"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8251333B-6333-4E0F-91EF-67EBD858AA2B}"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80313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46C02CD1-3178-4395-AFD0-83B3FD8B7C9A}"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9411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CF79EE30-5246-49D4-97F1-2B054AB49471}"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37923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520CE7AD-56F8-4121-A315-320EB6211A03}"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6341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88A8A4-A7FC-40F6-8220-D288321EDFFC}"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F1CD08-82ED-47AD-95C9-32C4477F99CC}"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C3331-7B50-469C-9800-C125ABE90A32}"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AC07-8473-425C-A3E7-B4A3E64F0E12}"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4E12E7-CFDB-4B06-A8AB-F3A9106FEE2C}"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D892D-8B58-438F-8B1F-9EEFAAE411D3}"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BFC0D-0140-4E2C-AC38-E968EF8257AD}"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802AEE6-3B48-41C5-8264-6F224423E786}"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AE5D2888-B893-494B-A56D-D54C3A6B90E7}"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8255332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7.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5C03A-7482-6610-35F7-248A61433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Slide Number Placeholder 2">
            <a:extLst>
              <a:ext uri="{FF2B5EF4-FFF2-40B4-BE49-F238E27FC236}">
                <a16:creationId xmlns:a16="http://schemas.microsoft.com/office/drawing/2014/main" id="{31F519E9-6B9F-EB32-8071-03132A024A80}"/>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3922387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gloves holding a pen&#10;&#10;Description automatically generated">
            <a:extLst>
              <a:ext uri="{FF2B5EF4-FFF2-40B4-BE49-F238E27FC236}">
                <a16:creationId xmlns:a16="http://schemas.microsoft.com/office/drawing/2014/main" id="{22EBCF8F-6BFD-EC8F-1157-0452DE7FD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67308AEB-5DC2-6892-A785-5B0B5B273ED4}"/>
              </a:ext>
            </a:extLst>
          </p:cNvPr>
          <p:cNvSpPr txBox="1"/>
          <p:nvPr/>
        </p:nvSpPr>
        <p:spPr>
          <a:xfrm>
            <a:off x="12573000" y="9948446"/>
            <a:ext cx="5738247"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err="1">
                <a:solidFill>
                  <a:schemeClr val="tx1">
                    <a:lumMod val="65000"/>
                    <a:lumOff val="35000"/>
                  </a:schemeClr>
                </a:solidFill>
                <a:ea typeface="Atkinson Hyperlegible"/>
                <a:cs typeface="Atkinson Hyperlegible"/>
                <a:sym typeface="Atkinson Hyperlegible"/>
              </a:rPr>
              <a:t>Raissa </a:t>
            </a:r>
            <a:r>
              <a:rPr lang="en-US" sz="1600" dirty="0">
                <a:solidFill>
                  <a:schemeClr val="tx1">
                    <a:lumMod val="65000"/>
                    <a:lumOff val="35000"/>
                  </a:schemeClr>
                </a:solidFill>
                <a:ea typeface="Atkinson Hyperlegible"/>
                <a:cs typeface="Atkinson Hyperlegible"/>
                <a:sym typeface="Atkinson Hyperlegible"/>
              </a:rPr>
              <a:t>Karama </a:t>
            </a:r>
            <a:r>
              <a:rPr lang="en-US" sz="1600" dirty="0" err="1">
                <a:solidFill>
                  <a:schemeClr val="tx1">
                    <a:lumMod val="65000"/>
                    <a:lumOff val="35000"/>
                  </a:schemeClr>
                </a:solidFill>
                <a:ea typeface="Atkinson Hyperlegible"/>
                <a:cs typeface="Atkinson Hyperlegible"/>
                <a:sym typeface="Atkinson Hyperlegible"/>
              </a:rPr>
              <a:t>Rwizibuka/Wellcome </a:t>
            </a:r>
            <a:r>
              <a:rPr lang="en-US" sz="1600" dirty="0">
                <a:solidFill>
                  <a:schemeClr val="tx1">
                    <a:lumMod val="65000"/>
                    <a:lumOff val="35000"/>
                  </a:schemeClr>
                </a:solidFill>
                <a:ea typeface="Atkinson Hyperlegible"/>
                <a:cs typeface="Atkinson Hyperlegible"/>
                <a:sym typeface="Atkinson Hyperlegible"/>
              </a:rPr>
              <a:t>Trust</a:t>
            </a:r>
          </a:p>
        </p:txBody>
      </p:sp>
      <p:sp>
        <p:nvSpPr>
          <p:cNvPr id="4" name="Rectangle: Diagonal Corners Rounded 3">
            <a:extLst>
              <a:ext uri="{FF2B5EF4-FFF2-40B4-BE49-F238E27FC236}">
                <a16:creationId xmlns:a16="http://schemas.microsoft.com/office/drawing/2014/main" id="{16EAC799-96D2-6F76-4E36-5D8F1020CB57}"/>
              </a:ext>
            </a:extLst>
          </p:cNvPr>
          <p:cNvSpPr/>
          <p:nvPr/>
        </p:nvSpPr>
        <p:spPr>
          <a:xfrm>
            <a:off x="1" y="4457700"/>
            <a:ext cx="4571999"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Tests pour le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080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98700" y="51189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Principes</a:t>
            </a:r>
          </a:p>
        </p:txBody>
      </p:sp>
      <p:sp>
        <p:nvSpPr>
          <p:cNvPr id="18" name="Freeform 4">
            <a:extLst>
              <a:ext uri="{FF2B5EF4-FFF2-40B4-BE49-F238E27FC236}">
                <a16:creationId xmlns:a16="http://schemas.microsoft.com/office/drawing/2014/main" id="{A038D7F5-710F-BA5E-3082-41DF68B25D9F}"/>
              </a:ext>
            </a:extLst>
          </p:cNvPr>
          <p:cNvSpPr/>
          <p:nvPr/>
        </p:nvSpPr>
        <p:spPr>
          <a:xfrm>
            <a:off x="898700" y="2378988"/>
            <a:ext cx="16627300" cy="110673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830350" y="2685506"/>
            <a:ext cx="1676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Certains </a:t>
            </a:r>
            <a:r>
              <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suspects de choléra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sont </a:t>
            </a:r>
            <a:r>
              <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testés</a:t>
            </a:r>
            <a:endParaRPr kumimoji="0" lang="fr-FR"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42DB6592-3AF2-53F3-4EEF-F491932F6659}"/>
              </a:ext>
            </a:extLst>
          </p:cNvPr>
          <p:cNvGrpSpPr/>
          <p:nvPr/>
        </p:nvGrpSpPr>
        <p:grpSpPr>
          <a:xfrm>
            <a:off x="1005148" y="4300854"/>
            <a:ext cx="7315198" cy="3646170"/>
            <a:chOff x="944650" y="4471855"/>
            <a:chExt cx="7315198" cy="3646170"/>
          </a:xfrm>
        </p:grpSpPr>
        <p:sp>
          <p:nvSpPr>
            <p:cNvPr id="13" name="TextBox 12">
              <a:extLst>
                <a:ext uri="{FF2B5EF4-FFF2-40B4-BE49-F238E27FC236}">
                  <a16:creationId xmlns:a16="http://schemas.microsoft.com/office/drawing/2014/main" id="{043D1A58-0541-63B6-5731-B163394FDB9B}"/>
                </a:ext>
              </a:extLst>
            </p:cNvPr>
            <p:cNvSpPr txBox="1"/>
            <p:nvPr/>
          </p:nvSpPr>
          <p:spPr>
            <a:xfrm>
              <a:off x="1047397" y="6148255"/>
              <a:ext cx="7049206" cy="196977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fr-FR" sz="2800" dirty="0">
                  <a:solidFill>
                    <a:prstClr val="black"/>
                  </a:solidFill>
                  <a:latin typeface="Atkinson Hyperlegible" panose="020B0604020202020204" charset="0"/>
                </a:rPr>
                <a:t>Le plan de </a:t>
              </a:r>
              <a:r>
                <a:rPr lang="fr-FR" sz="2800" dirty="0" err="1">
                  <a:solidFill>
                    <a:prstClr val="black"/>
                  </a:solidFill>
                  <a:latin typeface="Atkinson Hyperlegible" panose="020B0604020202020204" charset="0"/>
                </a:rPr>
                <a:t>traitement dépend </a:t>
              </a:r>
              <a:r>
                <a:rPr lang="fr-FR" sz="2800" dirty="0">
                  <a:solidFill>
                    <a:prstClr val="black"/>
                  </a:solidFill>
                  <a:latin typeface="Atkinson Hyperlegible" panose="020B0604020202020204" charset="0"/>
                </a:rPr>
                <a:t>de la </a:t>
              </a:r>
              <a:r>
                <a:rPr lang="fr-FR" sz="2800" dirty="0" err="1">
                  <a:solidFill>
                    <a:prstClr val="black"/>
                  </a:solidFill>
                  <a:latin typeface="Atkinson Hyperlegible" panose="020B0604020202020204" charset="0"/>
                </a:rPr>
                <a:t>déshydratation</a:t>
              </a:r>
              <a:endParaRPr lang="fr-FR" sz="2800" dirty="0">
                <a:solidFill>
                  <a:prstClr val="black"/>
                </a:solidFill>
                <a:latin typeface="Atkinson Hyperlegible" panose="020B0604020202020204" charset="0"/>
              </a:endParaRPr>
            </a:p>
            <a:p>
              <a:pPr marL="457200" marR="0" lvl="0"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lang="fr-FR" sz="2800" dirty="0">
                  <a:solidFill>
                    <a:prstClr val="black"/>
                  </a:solidFill>
                  <a:latin typeface="Atkinson Hyperlegible" panose="020B0604020202020204" charset="0"/>
                </a:rPr>
                <a:t>Pas des résultats de laboratoire individuels</a:t>
              </a:r>
            </a:p>
          </p:txBody>
        </p:sp>
        <p:sp>
          <p:nvSpPr>
            <p:cNvPr id="2" name="Rectangle 1">
              <a:extLst>
                <a:ext uri="{FF2B5EF4-FFF2-40B4-BE49-F238E27FC236}">
                  <a16:creationId xmlns:a16="http://schemas.microsoft.com/office/drawing/2014/main" id="{7361A9AC-E0F4-6706-2CB8-416AC83458FA}"/>
                </a:ext>
              </a:extLst>
            </p:cNvPr>
            <p:cNvSpPr/>
            <p:nvPr/>
          </p:nvSpPr>
          <p:spPr>
            <a:xfrm>
              <a:off x="944650" y="4471855"/>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3FD41A-FDD8-813E-2B82-7047E2786EA3}"/>
                </a:ext>
              </a:extLst>
            </p:cNvPr>
            <p:cNvSpPr txBox="1"/>
            <p:nvPr/>
          </p:nvSpPr>
          <p:spPr>
            <a:xfrm>
              <a:off x="1005148" y="4610469"/>
              <a:ext cx="7254700"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 nécessaire de tous les tester</a:t>
              </a:r>
            </a:p>
          </p:txBody>
        </p:sp>
      </p:grpSp>
      <p:grpSp>
        <p:nvGrpSpPr>
          <p:cNvPr id="14" name="Group 13">
            <a:extLst>
              <a:ext uri="{FF2B5EF4-FFF2-40B4-BE49-F238E27FC236}">
                <a16:creationId xmlns:a16="http://schemas.microsoft.com/office/drawing/2014/main" id="{F26995EA-05E2-3886-3818-1F3DA02B9822}"/>
              </a:ext>
            </a:extLst>
          </p:cNvPr>
          <p:cNvGrpSpPr/>
          <p:nvPr/>
        </p:nvGrpSpPr>
        <p:grpSpPr>
          <a:xfrm>
            <a:off x="9967656" y="4300854"/>
            <a:ext cx="7728369" cy="3417574"/>
            <a:chOff x="10003833" y="4379904"/>
            <a:chExt cx="7728369" cy="3417574"/>
          </a:xfrm>
        </p:grpSpPr>
        <p:sp>
          <p:nvSpPr>
            <p:cNvPr id="8" name="TextBox 7">
              <a:extLst>
                <a:ext uri="{FF2B5EF4-FFF2-40B4-BE49-F238E27FC236}">
                  <a16:creationId xmlns:a16="http://schemas.microsoft.com/office/drawing/2014/main" id="{9047EB61-2246-0D9A-D338-E436C1F965E2}"/>
                </a:ext>
              </a:extLst>
            </p:cNvPr>
            <p:cNvSpPr txBox="1"/>
            <p:nvPr/>
          </p:nvSpPr>
          <p:spPr>
            <a:xfrm>
              <a:off x="10028152" y="5966207"/>
              <a:ext cx="7704050" cy="183127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
                  <a:srgbClr val="009999"/>
                </a:buClr>
                <a:buSzTx/>
                <a:buBlip>
                  <a:blip r:embed="rId3"/>
                </a:buBlip>
                <a:tabLst/>
                <a:defRPr/>
              </a:pPr>
              <a:r>
                <a:rPr lang="fr-FR" sz="2600" dirty="0">
                  <a:solidFill>
                    <a:prstClr val="black"/>
                  </a:solidFill>
                  <a:latin typeface="Atkinson Hyperlegible" panose="020B0604020202020204" charset="0"/>
                </a:rPr>
                <a:t>Pour s</a:t>
              </a:r>
              <a:r>
                <a:rPr kumimoji="0" lang="fr-FR"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uivre</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tendances de l’épidémie </a:t>
              </a:r>
            </a:p>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fr-FR" sz="2600" dirty="0">
                  <a:solidFill>
                    <a:prstClr val="black"/>
                  </a:solidFill>
                  <a:latin typeface="Atkinson Hyperlegible" panose="020B0604020202020204" charset="0"/>
                </a:rPr>
                <a:t>Suivre</a:t>
              </a:r>
              <a:r>
                <a:rPr lang="fr-FR" sz="2600" noProof="0" dirty="0">
                  <a:solidFill>
                    <a:prstClr val="black"/>
                  </a:solidFill>
                  <a:latin typeface="Atkinson Hyperlegible" panose="020B0604020202020204" charset="0"/>
                </a:rPr>
                <a:t> la </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souche(s) circulante(s) </a:t>
              </a:r>
            </a:p>
            <a:p>
              <a:pPr marL="457200" marR="0" lvl="0"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Y compris la sensibilité aux antimicrobiens</a:t>
              </a:r>
              <a:endParaRPr lang="en-US" dirty="0"/>
            </a:p>
          </p:txBody>
        </p:sp>
        <p:sp>
          <p:nvSpPr>
            <p:cNvPr id="9" name="Rectangle 8">
              <a:extLst>
                <a:ext uri="{FF2B5EF4-FFF2-40B4-BE49-F238E27FC236}">
                  <a16:creationId xmlns:a16="http://schemas.microsoft.com/office/drawing/2014/main" id="{E5C69458-B526-C8D4-EAC3-18B0F3136A36}"/>
                </a:ext>
              </a:extLst>
            </p:cNvPr>
            <p:cNvSpPr/>
            <p:nvPr/>
          </p:nvSpPr>
          <p:spPr>
            <a:xfrm>
              <a:off x="10028152" y="4379904"/>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BECE1C-8E19-7CC2-6C74-50FB2BAB2314}"/>
                </a:ext>
              </a:extLst>
            </p:cNvPr>
            <p:cNvSpPr txBox="1"/>
            <p:nvPr/>
          </p:nvSpPr>
          <p:spPr>
            <a:xfrm>
              <a:off x="10003833" y="4552782"/>
              <a:ext cx="7254700" cy="584775"/>
            </a:xfrm>
            <a:prstGeom prst="rect">
              <a:avLst/>
            </a:prstGeom>
            <a:noFill/>
          </p:spPr>
          <p:txBody>
            <a:bodyPr wrap="square" rtlCol="0">
              <a:spAutoFit/>
            </a:bodyPr>
            <a:lstStyle/>
            <a:p>
              <a:pPr algn="ct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Nécessaire</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d’en</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tester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certains</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Slide Number Placeholder 14">
            <a:extLst>
              <a:ext uri="{FF2B5EF4-FFF2-40B4-BE49-F238E27FC236}">
                <a16:creationId xmlns:a16="http://schemas.microsoft.com/office/drawing/2014/main" id="{6C939812-7942-4443-923A-5E9458707767}"/>
              </a:ext>
            </a:extLst>
          </p:cNvPr>
          <p:cNvSpPr>
            <a:spLocks noGrp="1"/>
          </p:cNvSpPr>
          <p:nvPr>
            <p:ph type="sldNum" sz="quarter" idx="12"/>
          </p:nvPr>
        </p:nvSpPr>
        <p:spPr>
          <a:xfrm>
            <a:off x="15460750" y="9486900"/>
            <a:ext cx="2133600" cy="365125"/>
          </a:xfrm>
        </p:spPr>
        <p:txBody>
          <a:bodyPr/>
          <a:lstStyle/>
          <a:p>
            <a:fld id="{B6F15528-21DE-4FAA-801E-634DDDAF4B2B}" type="slidenum">
              <a:rPr lang="en-US" sz="1800" smtClean="0"/>
              <a:pPr/>
              <a:t>11</a:t>
            </a:fld>
            <a:endParaRPr lang="en-US" sz="1800" dirty="0"/>
          </a:p>
        </p:txBody>
      </p:sp>
    </p:spTree>
    <p:extLst>
      <p:ext uri="{BB962C8B-B14F-4D97-AF65-F5344CB8AC3E}">
        <p14:creationId xmlns:p14="http://schemas.microsoft.com/office/powerpoint/2010/main" val="176325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31C6D4-073E-2D11-94A7-2AD9B2E8109F}"/>
              </a:ext>
            </a:extLst>
          </p:cNvPr>
          <p:cNvPicPr>
            <a:picLocks noChangeAspect="1"/>
          </p:cNvPicPr>
          <p:nvPr/>
        </p:nvPicPr>
        <p:blipFill>
          <a:blip r:embed="rId3"/>
          <a:stretch>
            <a:fillRect/>
          </a:stretch>
        </p:blipFill>
        <p:spPr>
          <a:xfrm>
            <a:off x="9197918" y="-103464"/>
            <a:ext cx="9300896" cy="1825302"/>
          </a:xfrm>
          <a:prstGeom prst="rect">
            <a:avLst/>
          </a:prstGeom>
        </p:spPr>
      </p:pic>
      <p:grpSp>
        <p:nvGrpSpPr>
          <p:cNvPr id="4" name="Group 4"/>
          <p:cNvGrpSpPr/>
          <p:nvPr/>
        </p:nvGrpSpPr>
        <p:grpSpPr>
          <a:xfrm>
            <a:off x="-838200" y="-2027509"/>
            <a:ext cx="10008267" cy="3423411"/>
            <a:chOff x="0" y="-47625"/>
            <a:chExt cx="1038505" cy="282691"/>
          </a:xfrm>
          <a:scene3d>
            <a:camera prst="orthographicFront">
              <a:rot lat="0" lon="0" rev="0"/>
            </a:camera>
            <a:lightRig rig="balanced" dir="t">
              <a:rot lat="0" lon="0" rev="8700000"/>
            </a:lightRig>
          </a:scene3d>
        </p:grpSpPr>
        <p:sp>
          <p:nvSpPr>
            <p:cNvPr id="5" name="Freeform 5"/>
            <p:cNvSpPr/>
            <p:nvPr/>
          </p:nvSpPr>
          <p:spPr>
            <a:xfrm>
              <a:off x="2890" y="-1434"/>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94567" y="446206"/>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par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TDR</a:t>
            </a:r>
          </a:p>
        </p:txBody>
      </p:sp>
      <p:grpSp>
        <p:nvGrpSpPr>
          <p:cNvPr id="12" name="Group 11">
            <a:extLst>
              <a:ext uri="{FF2B5EF4-FFF2-40B4-BE49-F238E27FC236}">
                <a16:creationId xmlns:a16="http://schemas.microsoft.com/office/drawing/2014/main" id="{6D6C3226-682F-F98F-0200-C1DF0C3FCD1C}"/>
              </a:ext>
            </a:extLst>
          </p:cNvPr>
          <p:cNvGrpSpPr/>
          <p:nvPr/>
        </p:nvGrpSpPr>
        <p:grpSpPr>
          <a:xfrm>
            <a:off x="402151" y="2510308"/>
            <a:ext cx="17483698" cy="1030579"/>
            <a:chOff x="402151" y="2510308"/>
            <a:chExt cx="17483698" cy="1030579"/>
          </a:xfrm>
        </p:grpSpPr>
        <p:sp>
          <p:nvSpPr>
            <p:cNvPr id="18" name="Freeform 4">
              <a:extLst>
                <a:ext uri="{FF2B5EF4-FFF2-40B4-BE49-F238E27FC236}">
                  <a16:creationId xmlns:a16="http://schemas.microsoft.com/office/drawing/2014/main" id="{A038D7F5-710F-BA5E-3082-41DF68B25D9F}"/>
                </a:ext>
              </a:extLst>
            </p:cNvPr>
            <p:cNvSpPr/>
            <p:nvPr/>
          </p:nvSpPr>
          <p:spPr>
            <a:xfrm>
              <a:off x="402151" y="2510308"/>
              <a:ext cx="17483698" cy="103057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402151" y="2724334"/>
              <a:ext cx="17413401" cy="523220"/>
            </a:xfrm>
            <a:prstGeom prst="rect">
              <a:avLst/>
            </a:prstGeom>
            <a:noFill/>
          </p:spPr>
          <p:txBody>
            <a:bodyPr wrap="square" rtlCol="0">
              <a:spAutoFit/>
            </a:bodyPr>
            <a:lstStyle/>
            <a:p>
              <a:pPr marR="0" lvl="0" algn="ctr">
                <a:spcBef>
                  <a:spcPts val="0"/>
                </a:spcBef>
                <a:spcAft>
                  <a:spcPts val="0"/>
                </a:spcAft>
                <a:buClr>
                  <a:srgbClr val="009999"/>
                </a:buClr>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Chaque jour,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testez par TDR les 3 premiers patients suspects de choléra vus dans votre établissement</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9" name="TextBox 8">
            <a:extLst>
              <a:ext uri="{FF2B5EF4-FFF2-40B4-BE49-F238E27FC236}">
                <a16:creationId xmlns:a16="http://schemas.microsoft.com/office/drawing/2014/main" id="{922F4849-97FF-C68C-98D8-D4194C1F2050}"/>
              </a:ext>
            </a:extLst>
          </p:cNvPr>
          <p:cNvSpPr txBox="1"/>
          <p:nvPr/>
        </p:nvSpPr>
        <p:spPr>
          <a:xfrm>
            <a:off x="9221981" y="569772"/>
            <a:ext cx="9300896" cy="553998"/>
          </a:xfrm>
          <a:prstGeom prst="rect">
            <a:avLst/>
          </a:prstGeom>
          <a:noFill/>
        </p:spPr>
        <p:txBody>
          <a:bodyPr wrap="square" rtlCol="0">
            <a:spAutoFit/>
          </a:bodyPr>
          <a:lstStyle/>
          <a:p>
            <a:pPr algn="ct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Si des TDR SONT disponibles</a:t>
            </a:r>
            <a:endParaRPr lang="en-US"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0" name="TextBox 19">
            <a:extLst>
              <a:ext uri="{FF2B5EF4-FFF2-40B4-BE49-F238E27FC236}">
                <a16:creationId xmlns:a16="http://schemas.microsoft.com/office/drawing/2014/main" id="{EE440680-85FC-0979-71AF-426A3D1E622F}"/>
              </a:ext>
            </a:extLst>
          </p:cNvPr>
          <p:cNvSpPr txBox="1"/>
          <p:nvPr/>
        </p:nvSpPr>
        <p:spPr>
          <a:xfrm>
            <a:off x="3276600" y="9240174"/>
            <a:ext cx="14222066" cy="954107"/>
          </a:xfrm>
          <a:prstGeom prst="rect">
            <a:avLst/>
          </a:prstGeom>
          <a:noFill/>
        </p:spPr>
        <p:txBody>
          <a:bodyPr wrap="square" rtlCol="0">
            <a:spAutoFit/>
          </a:bodyPr>
          <a:lstStyle/>
          <a:p>
            <a:pPr marL="457200" indent="-457200">
              <a:buClr>
                <a:srgbClr val="009999"/>
              </a:buClr>
              <a:buBlip>
                <a:blip r:embed="rId4"/>
              </a:buBlip>
            </a:pPr>
            <a:r>
              <a:rPr lang="pt-PT" sz="2800" dirty="0">
                <a:latin typeface="Atkinson Hyperlegible" panose="020B0604020202020204" charset="0"/>
              </a:rPr>
              <a:t>Suivez les instructions de votre autorité sanitaire pour les tests de laboratoire sur (certains) patients RDT+</a:t>
            </a:r>
            <a:endParaRPr lang="en-US" sz="2800" dirty="0">
              <a:latin typeface="Atkinson Hyperlegible" panose="020B0604020202020204" charset="0"/>
            </a:endParaRPr>
          </a:p>
        </p:txBody>
      </p:sp>
      <p:grpSp>
        <p:nvGrpSpPr>
          <p:cNvPr id="13" name="Group 12">
            <a:extLst>
              <a:ext uri="{FF2B5EF4-FFF2-40B4-BE49-F238E27FC236}">
                <a16:creationId xmlns:a16="http://schemas.microsoft.com/office/drawing/2014/main" id="{084AC33D-6052-7C1D-F435-D5458C2C7680}"/>
              </a:ext>
            </a:extLst>
          </p:cNvPr>
          <p:cNvGrpSpPr/>
          <p:nvPr/>
        </p:nvGrpSpPr>
        <p:grpSpPr>
          <a:xfrm>
            <a:off x="3726045" y="3984858"/>
            <a:ext cx="15192276" cy="1307247"/>
            <a:chOff x="3726045" y="3984858"/>
            <a:chExt cx="15192276" cy="1307247"/>
          </a:xfrm>
        </p:grpSpPr>
        <p:sp>
          <p:nvSpPr>
            <p:cNvPr id="2" name="TextBox 1">
              <a:extLst>
                <a:ext uri="{FF2B5EF4-FFF2-40B4-BE49-F238E27FC236}">
                  <a16:creationId xmlns:a16="http://schemas.microsoft.com/office/drawing/2014/main" id="{AD4FEA2F-B819-A581-487F-6F327D28EE30}"/>
                </a:ext>
              </a:extLst>
            </p:cNvPr>
            <p:cNvSpPr txBox="1"/>
            <p:nvPr/>
          </p:nvSpPr>
          <p:spPr>
            <a:xfrm>
              <a:off x="4419600" y="4033478"/>
              <a:ext cx="14498721" cy="1184940"/>
            </a:xfrm>
            <a:prstGeom prst="rect">
              <a:avLst/>
            </a:prstGeom>
            <a:noFill/>
          </p:spPr>
          <p:txBody>
            <a:bodyPr wrap="square" rtlCol="0">
              <a:spAutoFit/>
            </a:bodyPr>
            <a:lstStyle/>
            <a:p>
              <a:pPr>
                <a:spcAft>
                  <a:spcPts val="1800"/>
                </a:spcAft>
              </a:pPr>
              <a:r>
                <a:rPr lang="fr-FR" sz="2800" dirty="0">
                  <a:latin typeface="Atkinson Hyperlegible" panose="020B0604020202020204" charset="0"/>
                </a:rPr>
                <a:t>La définition de cas et l'heure d'arrivée sont les </a:t>
              </a:r>
              <a:r>
                <a:rPr lang="fr-FR" sz="2800" dirty="0">
                  <a:latin typeface="Atkinson Hyperlegible Bold" panose="020B0604020202020204" charset="0"/>
                </a:rPr>
                <a:t>seuls </a:t>
              </a:r>
              <a:r>
                <a:rPr lang="fr-FR" sz="2800" dirty="0">
                  <a:latin typeface="Atkinson Hyperlegible" panose="020B0604020202020204" charset="0"/>
                </a:rPr>
                <a:t>critères. </a:t>
              </a:r>
            </a:p>
            <a:p>
              <a:pPr>
                <a:spcAft>
                  <a:spcPts val="1800"/>
                </a:spcAft>
              </a:pPr>
              <a:r>
                <a:rPr lang="fr-FR" sz="2800" dirty="0">
                  <a:latin typeface="Atkinson Hyperlegible Bold" panose="020B0604020202020204" charset="0"/>
                </a:rPr>
                <a:t>Ne pas </a:t>
              </a:r>
              <a:r>
                <a:rPr lang="fr-FR" sz="2800" dirty="0">
                  <a:latin typeface="Atkinson Hyperlegible" panose="020B0604020202020204" charset="0"/>
                </a:rPr>
                <a:t>appliquer de critères supplémentaires (par exemple, âge, gravité)</a:t>
              </a:r>
              <a:endParaRPr lang="en-US" dirty="0"/>
            </a:p>
          </p:txBody>
        </p:sp>
        <p:pic>
          <p:nvPicPr>
            <p:cNvPr id="25" name="Graphic 24" descr="Badge Tick1 with solid fill">
              <a:extLst>
                <a:ext uri="{FF2B5EF4-FFF2-40B4-BE49-F238E27FC236}">
                  <a16:creationId xmlns:a16="http://schemas.microsoft.com/office/drawing/2014/main" id="{90F9B987-DFE6-5AB3-EA35-221ECFEF6D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6045" y="3984858"/>
              <a:ext cx="612648" cy="612648"/>
            </a:xfrm>
            <a:prstGeom prst="rect">
              <a:avLst/>
            </a:prstGeom>
          </p:spPr>
        </p:pic>
        <p:pic>
          <p:nvPicPr>
            <p:cNvPr id="27" name="Graphic 26" descr="Badge Cross with solid fill">
              <a:extLst>
                <a:ext uri="{FF2B5EF4-FFF2-40B4-BE49-F238E27FC236}">
                  <a16:creationId xmlns:a16="http://schemas.microsoft.com/office/drawing/2014/main" id="{3982BAFC-8ED2-173A-C9FE-25D3F2F8F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6045" y="4682505"/>
              <a:ext cx="609600" cy="609600"/>
            </a:xfrm>
            <a:prstGeom prst="rect">
              <a:avLst/>
            </a:prstGeom>
          </p:spPr>
        </p:pic>
      </p:grpSp>
      <p:sp>
        <p:nvSpPr>
          <p:cNvPr id="11" name="TextBox 10">
            <a:extLst>
              <a:ext uri="{FF2B5EF4-FFF2-40B4-BE49-F238E27FC236}">
                <a16:creationId xmlns:a16="http://schemas.microsoft.com/office/drawing/2014/main" id="{6354281C-454C-9B07-B9DA-DB4FC6AD3341}"/>
              </a:ext>
            </a:extLst>
          </p:cNvPr>
          <p:cNvSpPr txBox="1"/>
          <p:nvPr/>
        </p:nvSpPr>
        <p:spPr>
          <a:xfrm>
            <a:off x="3988744" y="7993139"/>
            <a:ext cx="13190706" cy="954107"/>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fr-FR" sz="2800" dirty="0">
                <a:latin typeface="Atkinson Hyperlegible"/>
              </a:rPr>
              <a:t>Si </a:t>
            </a:r>
            <a:r>
              <a:rPr lang="fr-FR" sz="2800" dirty="0">
                <a:solidFill>
                  <a:prstClr val="black"/>
                </a:solidFill>
                <a:latin typeface="Atkinson Hyperlegible Bold" panose="020B0604020202020204" charset="0"/>
              </a:rPr>
              <a:t>aucun patient </a:t>
            </a:r>
            <a:r>
              <a:rPr lang="fr-FR" sz="2800" dirty="0">
                <a:latin typeface="Atkinson Hyperlegible"/>
              </a:rPr>
              <a:t>suspect de choléra</a:t>
            </a:r>
            <a:r>
              <a:rPr lang="fr-FR" sz="2800" dirty="0">
                <a:solidFill>
                  <a:prstClr val="black"/>
                </a:solidFill>
                <a:latin typeface="Atkinson Hyperlegible"/>
              </a:rPr>
              <a:t> n'est </a:t>
            </a:r>
            <a:r>
              <a:rPr lang="fr-FR" sz="2800" dirty="0">
                <a:latin typeface="Atkinson Hyperlegible"/>
              </a:rPr>
              <a:t>vu un jour donné :</a:t>
            </a:r>
          </a:p>
          <a:p>
            <a:pPr marL="914400" lvl="1" indent="-457200">
              <a:buClr>
                <a:srgbClr val="009999"/>
              </a:buClr>
              <a:buFont typeface="Courier New" panose="02070309020205020404" pitchFamily="49" charset="0"/>
              <a:buChar char="o"/>
            </a:pPr>
            <a:r>
              <a:rPr lang="fr-FR" sz="2800" dirty="0">
                <a:solidFill>
                  <a:prstClr val="black"/>
                </a:solidFill>
                <a:latin typeface="Atkinson Hyperlegible Bold" panose="020B0604020202020204" charset="0"/>
              </a:rPr>
              <a:t>Pas de test</a:t>
            </a:r>
            <a:endParaRPr lang="fr-FR" sz="2800" dirty="0">
              <a:latin typeface="Atkinson Hyperlegible" panose="020B0604020202020204" charset="0"/>
            </a:endParaRPr>
          </a:p>
        </p:txBody>
      </p:sp>
      <p:sp>
        <p:nvSpPr>
          <p:cNvPr id="15" name="TextBox 14">
            <a:extLst>
              <a:ext uri="{FF2B5EF4-FFF2-40B4-BE49-F238E27FC236}">
                <a16:creationId xmlns:a16="http://schemas.microsoft.com/office/drawing/2014/main" id="{28B7681A-A41F-F0FC-036D-B9036C4F6684}"/>
              </a:ext>
            </a:extLst>
          </p:cNvPr>
          <p:cNvSpPr txBox="1"/>
          <p:nvPr/>
        </p:nvSpPr>
        <p:spPr>
          <a:xfrm>
            <a:off x="3996850" y="6832073"/>
            <a:ext cx="1318260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Si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moins de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3 patients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suspects de choléra sont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vus un jour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donné :</a:t>
            </a:r>
          </a:p>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Testez-les</a:t>
            </a:r>
            <a:r>
              <a:rPr lang="fr-FR" sz="2800" dirty="0">
                <a:solidFill>
                  <a:prstClr val="black"/>
                </a:solidFill>
                <a:latin typeface="Atkinson Hyperlegible Bold" panose="020B0604020202020204" charset="0"/>
              </a:rPr>
              <a:t> tous</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nvGrpSpPr>
          <p:cNvPr id="10" name="Group 9">
            <a:extLst>
              <a:ext uri="{FF2B5EF4-FFF2-40B4-BE49-F238E27FC236}">
                <a16:creationId xmlns:a16="http://schemas.microsoft.com/office/drawing/2014/main" id="{FAF70C83-43E3-1BA0-CDD8-32C888BD4177}"/>
              </a:ext>
            </a:extLst>
          </p:cNvPr>
          <p:cNvGrpSpPr/>
          <p:nvPr/>
        </p:nvGrpSpPr>
        <p:grpSpPr>
          <a:xfrm>
            <a:off x="-255556" y="5793490"/>
            <a:ext cx="18662085" cy="3879285"/>
            <a:chOff x="-374085" y="6213437"/>
            <a:chExt cx="18662085" cy="3879285"/>
          </a:xfrm>
        </p:grpSpPr>
        <p:sp>
          <p:nvSpPr>
            <p:cNvPr id="29" name="TextBox 28">
              <a:extLst>
                <a:ext uri="{FF2B5EF4-FFF2-40B4-BE49-F238E27FC236}">
                  <a16:creationId xmlns:a16="http://schemas.microsoft.com/office/drawing/2014/main" id="{0F35DE8E-41F3-2D67-AB96-B92034E1DAE5}"/>
                </a:ext>
              </a:extLst>
            </p:cNvPr>
            <p:cNvSpPr txBox="1"/>
            <p:nvPr/>
          </p:nvSpPr>
          <p:spPr>
            <a:xfrm>
              <a:off x="2971800" y="6299283"/>
              <a:ext cx="15316200" cy="553998"/>
            </a:xfrm>
            <a:prstGeom prst="rect">
              <a:avLst/>
            </a:prstGeom>
            <a:noFill/>
          </p:spPr>
          <p:txBody>
            <a:bodyPr wrap="square" lIns="91440" tIns="45720" rIns="91440" bIns="45720" anchor="t">
              <a:spAutoFit/>
            </a:bodyPr>
            <a:lstStyle/>
            <a:p>
              <a:pPr marL="457200" indent="-457200">
                <a:spcAft>
                  <a:spcPts val="1200"/>
                </a:spcAft>
                <a:buBlip>
                  <a:blip r:embed="rId4"/>
                </a:buBlip>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Répétez cela chaque jour pendant toute la durée de l'épidémie</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6" name="Graphic 15" descr="Flip calendar with solid fill">
              <a:extLst>
                <a:ext uri="{FF2B5EF4-FFF2-40B4-BE49-F238E27FC236}">
                  <a16:creationId xmlns:a16="http://schemas.microsoft.com/office/drawing/2014/main" id="{13D67C47-8D7A-7D53-6CB3-A0BD1E2FF2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085" y="6213437"/>
              <a:ext cx="3879285" cy="3879285"/>
            </a:xfrm>
            <a:prstGeom prst="rect">
              <a:avLst/>
            </a:prstGeom>
          </p:spPr>
        </p:pic>
        <p:sp>
          <p:nvSpPr>
            <p:cNvPr id="17" name="TextBox 16">
              <a:extLst>
                <a:ext uri="{FF2B5EF4-FFF2-40B4-BE49-F238E27FC236}">
                  <a16:creationId xmlns:a16="http://schemas.microsoft.com/office/drawing/2014/main" id="{C38C248C-6893-1048-58F9-C946D63F6276}"/>
                </a:ext>
              </a:extLst>
            </p:cNvPr>
            <p:cNvSpPr txBox="1"/>
            <p:nvPr/>
          </p:nvSpPr>
          <p:spPr>
            <a:xfrm>
              <a:off x="319717" y="8270874"/>
              <a:ext cx="2438400" cy="646331"/>
            </a:xfrm>
            <a:prstGeom prst="rect">
              <a:avLst/>
            </a:prstGeom>
            <a:noFill/>
          </p:spPr>
          <p:txBody>
            <a:bodyPr wrap="square" rtlCol="0">
              <a:spAutoFit/>
            </a:bodyPr>
            <a:lstStyle/>
            <a:p>
              <a:pPr algn="ctr"/>
              <a:r>
                <a:rPr lang="fr-FR" sz="3600" b="1" dirty="0">
                  <a:solidFill>
                    <a:srgbClr val="4DB1A9"/>
                  </a:solidFill>
                  <a:latin typeface="Cavolini" panose="03000502040302020204" pitchFamily="66" charset="0"/>
                  <a:cs typeface="Cavolini" panose="03000502040302020204" pitchFamily="66" charset="0"/>
                </a:rPr>
                <a:t>Jour</a:t>
              </a:r>
              <a:endParaRPr lang="en-US" sz="3600" b="1" dirty="0">
                <a:solidFill>
                  <a:srgbClr val="4DB1A9"/>
                </a:solidFill>
                <a:latin typeface="Cavolini" panose="03000502040302020204" pitchFamily="66" charset="0"/>
                <a:cs typeface="Cavolini" panose="03000502040302020204" pitchFamily="66" charset="0"/>
              </a:endParaRPr>
            </a:p>
          </p:txBody>
        </p:sp>
      </p:grpSp>
      <p:sp>
        <p:nvSpPr>
          <p:cNvPr id="14" name="Slide Number Placeholder 13">
            <a:extLst>
              <a:ext uri="{FF2B5EF4-FFF2-40B4-BE49-F238E27FC236}">
                <a16:creationId xmlns:a16="http://schemas.microsoft.com/office/drawing/2014/main" id="{D6CA1405-B99D-2241-7500-EFCB22887F1C}"/>
              </a:ext>
            </a:extLst>
          </p:cNvPr>
          <p:cNvSpPr>
            <a:spLocks noGrp="1"/>
          </p:cNvSpPr>
          <p:nvPr>
            <p:ph type="sldNum" sz="quarter" idx="12"/>
          </p:nvPr>
        </p:nvSpPr>
        <p:spPr>
          <a:xfrm>
            <a:off x="15673485" y="9717227"/>
            <a:ext cx="2133600" cy="365125"/>
          </a:xfrm>
        </p:spPr>
        <p:txBody>
          <a:bodyPr/>
          <a:lstStyle/>
          <a:p>
            <a:fld id="{B6F15528-21DE-4FAA-801E-634DDDAF4B2B}" type="slidenum">
              <a:rPr lang="en-US" sz="1800" smtClean="0"/>
              <a:pPr/>
              <a:t>12</a:t>
            </a:fld>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5A7D3-BB8C-2172-8EE6-5A726B55ED3B}"/>
              </a:ext>
            </a:extLst>
          </p:cNvPr>
          <p:cNvPicPr>
            <a:picLocks noChangeAspect="1"/>
          </p:cNvPicPr>
          <p:nvPr/>
        </p:nvPicPr>
        <p:blipFill>
          <a:blip r:embed="rId3"/>
          <a:stretch>
            <a:fillRect/>
          </a:stretch>
        </p:blipFill>
        <p:spPr>
          <a:xfrm>
            <a:off x="9017959" y="-153571"/>
            <a:ext cx="9300896" cy="1825302"/>
          </a:xfrm>
          <a:prstGeom prst="rect">
            <a:avLst/>
          </a:prstGeom>
        </p:spPr>
      </p:pic>
      <p:grpSp>
        <p:nvGrpSpPr>
          <p:cNvPr id="4" name="Group 4"/>
          <p:cNvGrpSpPr/>
          <p:nvPr/>
        </p:nvGrpSpPr>
        <p:grpSpPr>
          <a:xfrm>
            <a:off x="-1108351" y="-1973441"/>
            <a:ext cx="10094486" cy="3426924"/>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42230" y="54007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sans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TDR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0" name="Group 19">
            <a:extLst>
              <a:ext uri="{FF2B5EF4-FFF2-40B4-BE49-F238E27FC236}">
                <a16:creationId xmlns:a16="http://schemas.microsoft.com/office/drawing/2014/main" id="{0F4873B4-CE85-9691-EDC1-EBC4F773020B}"/>
              </a:ext>
            </a:extLst>
          </p:cNvPr>
          <p:cNvGrpSpPr/>
          <p:nvPr/>
        </p:nvGrpSpPr>
        <p:grpSpPr>
          <a:xfrm>
            <a:off x="1216352" y="2425011"/>
            <a:ext cx="16215223" cy="1296431"/>
            <a:chOff x="1216352" y="2425011"/>
            <a:chExt cx="16215223" cy="1296431"/>
          </a:xfrm>
        </p:grpSpPr>
        <p:sp>
          <p:nvSpPr>
            <p:cNvPr id="18" name="Freeform 4">
              <a:extLst>
                <a:ext uri="{FF2B5EF4-FFF2-40B4-BE49-F238E27FC236}">
                  <a16:creationId xmlns:a16="http://schemas.microsoft.com/office/drawing/2014/main" id="{A038D7F5-710F-BA5E-3082-41DF68B25D9F}"/>
                </a:ext>
              </a:extLst>
            </p:cNvPr>
            <p:cNvSpPr/>
            <p:nvPr/>
          </p:nvSpPr>
          <p:spPr>
            <a:xfrm>
              <a:off x="1216352" y="2425011"/>
              <a:ext cx="16215223" cy="12964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2907246" y="2575432"/>
              <a:ext cx="12833434" cy="954107"/>
            </a:xfrm>
            <a:prstGeom prst="rect">
              <a:avLst/>
            </a:prstGeom>
            <a:noFill/>
          </p:spPr>
          <p:txBody>
            <a:bodyPr wrap="square" lIns="91440" tIns="45720" rIns="91440" bIns="45720" rtlCol="0" anchor="t">
              <a:spAutoFit/>
            </a:bodyPr>
            <a:lstStyle/>
            <a:p>
              <a:pPr algn="ctr">
                <a:spcAft>
                  <a:spcPts val="600"/>
                </a:spcAft>
                <a:buClr>
                  <a:srgbClr val="009999"/>
                </a:buClr>
              </a:pP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Chaque semaine,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prélever et envoyer des échantillons pour des tests sur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les 3 premiers patients suspects de choléra </a:t>
              </a:r>
              <a:r>
                <a:rPr lang="pt-PT"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vus dans votre établissement </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8" name="TextBox 7">
            <a:extLst>
              <a:ext uri="{FF2B5EF4-FFF2-40B4-BE49-F238E27FC236}">
                <a16:creationId xmlns:a16="http://schemas.microsoft.com/office/drawing/2014/main" id="{620FF412-C614-C762-0A06-856570EC1FC4}"/>
              </a:ext>
            </a:extLst>
          </p:cNvPr>
          <p:cNvSpPr txBox="1"/>
          <p:nvPr/>
        </p:nvSpPr>
        <p:spPr>
          <a:xfrm>
            <a:off x="9081608" y="564118"/>
            <a:ext cx="9300896" cy="553998"/>
          </a:xfrm>
          <a:prstGeom prst="rect">
            <a:avLst/>
          </a:prstGeom>
          <a:noFill/>
        </p:spPr>
        <p:txBody>
          <a:bodyPr wrap="square" rtlCol="0">
            <a:spAutoFit/>
          </a:bodyPr>
          <a:lstStyle/>
          <a:p>
            <a:pPr algn="ctr"/>
            <a:r>
              <a:rPr lang="fr-FR"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Si les TDR ne sont PAS disponibles</a:t>
            </a:r>
            <a:endParaRPr lang="en-US" sz="30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21" name="Group 20">
            <a:extLst>
              <a:ext uri="{FF2B5EF4-FFF2-40B4-BE49-F238E27FC236}">
                <a16:creationId xmlns:a16="http://schemas.microsoft.com/office/drawing/2014/main" id="{EB7B2C57-4564-C424-44C7-2DF48F961820}"/>
              </a:ext>
            </a:extLst>
          </p:cNvPr>
          <p:cNvGrpSpPr/>
          <p:nvPr/>
        </p:nvGrpSpPr>
        <p:grpSpPr>
          <a:xfrm>
            <a:off x="3823806" y="4147384"/>
            <a:ext cx="15121802" cy="1307247"/>
            <a:chOff x="3823806" y="4147384"/>
            <a:chExt cx="15121802" cy="1307247"/>
          </a:xfrm>
        </p:grpSpPr>
        <p:sp>
          <p:nvSpPr>
            <p:cNvPr id="12" name="TextBox 11">
              <a:extLst>
                <a:ext uri="{FF2B5EF4-FFF2-40B4-BE49-F238E27FC236}">
                  <a16:creationId xmlns:a16="http://schemas.microsoft.com/office/drawing/2014/main" id="{967D1158-BE18-18EA-E69C-B89DC236A5DF}"/>
                </a:ext>
              </a:extLst>
            </p:cNvPr>
            <p:cNvSpPr txBox="1"/>
            <p:nvPr/>
          </p:nvSpPr>
          <p:spPr>
            <a:xfrm>
              <a:off x="4446887" y="4252561"/>
              <a:ext cx="14498721" cy="1184940"/>
            </a:xfrm>
            <a:prstGeom prst="rect">
              <a:avLst/>
            </a:prstGeom>
            <a:noFill/>
          </p:spPr>
          <p:txBody>
            <a:bodyPr wrap="square" rtlCol="0">
              <a:spAutoFit/>
            </a:bodyPr>
            <a:lstStyle/>
            <a:p>
              <a:pPr>
                <a:spcAft>
                  <a:spcPts val="1800"/>
                </a:spcAft>
              </a:pPr>
              <a:r>
                <a:rPr lang="fr-FR" sz="2800" dirty="0">
                  <a:latin typeface="Atkinson Hyperlegible" panose="020B0604020202020204" charset="0"/>
                </a:rPr>
                <a:t>La définition de cas et l'heure d'arrivée sont les </a:t>
              </a:r>
              <a:r>
                <a:rPr lang="fr-FR" sz="2800" dirty="0">
                  <a:latin typeface="Atkinson Hyperlegible Bold" panose="020B0604020202020204" charset="0"/>
                </a:rPr>
                <a:t>seuls </a:t>
              </a:r>
              <a:r>
                <a:rPr lang="fr-FR" sz="2800" dirty="0">
                  <a:latin typeface="Atkinson Hyperlegible" panose="020B0604020202020204" charset="0"/>
                </a:rPr>
                <a:t>critères.</a:t>
              </a:r>
            </a:p>
            <a:p>
              <a:r>
                <a:rPr lang="fr-FR" sz="2800" dirty="0">
                  <a:latin typeface="Atkinson Hyperlegible Bold" panose="020B0604020202020204" charset="0"/>
                </a:rPr>
                <a:t>Ne pas </a:t>
              </a:r>
              <a:r>
                <a:rPr lang="fr-FR" sz="2800" dirty="0">
                  <a:latin typeface="Atkinson Hyperlegible" panose="020B0604020202020204" charset="0"/>
                </a:rPr>
                <a:t>appliquer de critères supplémentaires (par exemple, âge, gravité)</a:t>
              </a:r>
              <a:endParaRPr lang="en-US" dirty="0"/>
            </a:p>
          </p:txBody>
        </p:sp>
        <p:pic>
          <p:nvPicPr>
            <p:cNvPr id="13" name="Graphic 12" descr="Badge Tick1 with solid fill">
              <a:extLst>
                <a:ext uri="{FF2B5EF4-FFF2-40B4-BE49-F238E27FC236}">
                  <a16:creationId xmlns:a16="http://schemas.microsoft.com/office/drawing/2014/main" id="{37D9E78F-193F-141E-B126-BFC6DF397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3806" y="4147384"/>
              <a:ext cx="612648" cy="612648"/>
            </a:xfrm>
            <a:prstGeom prst="rect">
              <a:avLst/>
            </a:prstGeom>
          </p:spPr>
        </p:pic>
        <p:pic>
          <p:nvPicPr>
            <p:cNvPr id="14" name="Graphic 13" descr="Badge Cross with solid fill">
              <a:extLst>
                <a:ext uri="{FF2B5EF4-FFF2-40B4-BE49-F238E27FC236}">
                  <a16:creationId xmlns:a16="http://schemas.microsoft.com/office/drawing/2014/main" id="{D1FCABAF-9BE6-4BCA-FB47-C81D15D83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23806" y="4845031"/>
              <a:ext cx="609600" cy="609600"/>
            </a:xfrm>
            <a:prstGeom prst="rect">
              <a:avLst/>
            </a:prstGeom>
          </p:spPr>
        </p:pic>
      </p:grpSp>
      <p:grpSp>
        <p:nvGrpSpPr>
          <p:cNvPr id="22" name="Group 21">
            <a:extLst>
              <a:ext uri="{FF2B5EF4-FFF2-40B4-BE49-F238E27FC236}">
                <a16:creationId xmlns:a16="http://schemas.microsoft.com/office/drawing/2014/main" id="{085C95AB-E0A6-77EA-7F0F-C8C82CC38E68}"/>
              </a:ext>
            </a:extLst>
          </p:cNvPr>
          <p:cNvGrpSpPr/>
          <p:nvPr/>
        </p:nvGrpSpPr>
        <p:grpSpPr>
          <a:xfrm>
            <a:off x="310218" y="5969416"/>
            <a:ext cx="18570383" cy="3879285"/>
            <a:chOff x="310218" y="5969416"/>
            <a:chExt cx="18570383" cy="3879285"/>
          </a:xfrm>
        </p:grpSpPr>
        <p:grpSp>
          <p:nvGrpSpPr>
            <p:cNvPr id="9" name="Group 8">
              <a:extLst>
                <a:ext uri="{FF2B5EF4-FFF2-40B4-BE49-F238E27FC236}">
                  <a16:creationId xmlns:a16="http://schemas.microsoft.com/office/drawing/2014/main" id="{54DB806B-4248-EFFF-D208-6C33400C2BDA}"/>
                </a:ext>
              </a:extLst>
            </p:cNvPr>
            <p:cNvGrpSpPr/>
            <p:nvPr/>
          </p:nvGrpSpPr>
          <p:grpSpPr>
            <a:xfrm>
              <a:off x="310218" y="5969416"/>
              <a:ext cx="18570383" cy="3879285"/>
              <a:chOff x="310218" y="5969416"/>
              <a:chExt cx="18570383" cy="3879285"/>
            </a:xfrm>
          </p:grpSpPr>
          <p:pic>
            <p:nvPicPr>
              <p:cNvPr id="10" name="Graphic 9" descr="Flip calendar with solid fill">
                <a:extLst>
                  <a:ext uri="{FF2B5EF4-FFF2-40B4-BE49-F238E27FC236}">
                    <a16:creationId xmlns:a16="http://schemas.microsoft.com/office/drawing/2014/main" id="{B58ADCDE-444C-6BC9-AB07-07614E503F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218" y="5969416"/>
                <a:ext cx="3879285" cy="3879285"/>
              </a:xfrm>
              <a:prstGeom prst="rect">
                <a:avLst/>
              </a:prstGeom>
            </p:spPr>
          </p:pic>
          <p:sp>
            <p:nvSpPr>
              <p:cNvPr id="11" name="TextBox 10">
                <a:extLst>
                  <a:ext uri="{FF2B5EF4-FFF2-40B4-BE49-F238E27FC236}">
                    <a16:creationId xmlns:a16="http://schemas.microsoft.com/office/drawing/2014/main" id="{880DD6E9-1422-8D1C-BBFA-A0A7BCD22FBB}"/>
                  </a:ext>
                </a:extLst>
              </p:cNvPr>
              <p:cNvSpPr txBox="1"/>
              <p:nvPr/>
            </p:nvSpPr>
            <p:spPr>
              <a:xfrm>
                <a:off x="1030660" y="8138750"/>
                <a:ext cx="2438400" cy="646331"/>
              </a:xfrm>
              <a:prstGeom prst="rect">
                <a:avLst/>
              </a:prstGeom>
              <a:noFill/>
            </p:spPr>
            <p:txBody>
              <a:bodyPr wrap="square" rtlCol="0">
                <a:spAutoFit/>
              </a:bodyPr>
              <a:lstStyle/>
              <a:p>
                <a:pPr algn="ctr"/>
                <a:r>
                  <a:rPr lang="fr-FR" sz="3600" b="1" dirty="0">
                    <a:solidFill>
                      <a:srgbClr val="4DB1A9"/>
                    </a:solidFill>
                    <a:latin typeface="Cavolini" panose="03000502040302020204" pitchFamily="66" charset="0"/>
                    <a:cs typeface="Cavolini" panose="03000502040302020204" pitchFamily="66" charset="0"/>
                  </a:rPr>
                  <a:t>Semaine</a:t>
                </a:r>
                <a:endParaRPr lang="en-US" sz="3600" b="1" dirty="0">
                  <a:solidFill>
                    <a:srgbClr val="4DB1A9"/>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2C160381-8270-51E5-30DF-03D45E63343E}"/>
                  </a:ext>
                </a:extLst>
              </p:cNvPr>
              <p:cNvSpPr txBox="1"/>
              <p:nvPr/>
            </p:nvSpPr>
            <p:spPr>
              <a:xfrm>
                <a:off x="3564401" y="6206075"/>
                <a:ext cx="15316200" cy="553998"/>
              </a:xfrm>
              <a:prstGeom prst="rect">
                <a:avLst/>
              </a:prstGeom>
              <a:noFill/>
            </p:spPr>
            <p:txBody>
              <a:bodyPr wrap="square" lIns="91440" tIns="45720" rIns="91440" bIns="45720" anchor="t">
                <a:spAutoFit/>
              </a:bodyPr>
              <a:lstStyle/>
              <a:p>
                <a:pPr marL="457200" indent="-457200">
                  <a:spcAft>
                    <a:spcPts val="1200"/>
                  </a:spcAft>
                  <a:buBlip>
                    <a:blip r:embed="rId10"/>
                  </a:buBlip>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Répéter cela chaque semaine pendant toute la durée de l'épidémie</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6" name="TextBox 15">
              <a:extLst>
                <a:ext uri="{FF2B5EF4-FFF2-40B4-BE49-F238E27FC236}">
                  <a16:creationId xmlns:a16="http://schemas.microsoft.com/office/drawing/2014/main" id="{98C71881-A452-7FB5-9DCE-88CD9EF8546D}"/>
                </a:ext>
              </a:extLst>
            </p:cNvPr>
            <p:cNvSpPr txBox="1"/>
            <p:nvPr/>
          </p:nvSpPr>
          <p:spPr>
            <a:xfrm>
              <a:off x="3951261" y="6996732"/>
              <a:ext cx="1387954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Si </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moins de 3 patients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suspects de choléra sont vus au cours d’une </a:t>
              </a:r>
              <a:r>
                <a:rPr lang="fr-FR" sz="2800" dirty="0">
                  <a:solidFill>
                    <a:prstClr val="black"/>
                  </a:solidFill>
                  <a:latin typeface="Atkinson Hyperlegible"/>
                </a:rPr>
                <a:t>semaine </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a:t>
              </a:r>
            </a:p>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lang="fr-FR" sz="2800" dirty="0" err="1">
                  <a:solidFill>
                    <a:prstClr val="black"/>
                  </a:solidFill>
                  <a:latin typeface="Atkinson Hyperlegible Bold" panose="020B0604020202020204" charset="0"/>
                </a:rPr>
                <a:t>Prélever </a:t>
              </a:r>
              <a:r>
                <a:rPr lang="fr-FR" sz="2800" dirty="0">
                  <a:solidFill>
                    <a:prstClr val="black"/>
                  </a:solidFill>
                  <a:latin typeface="Atkinson Hyperlegible Bold" panose="020B0604020202020204" charset="0"/>
                </a:rPr>
                <a:t>des échantillons sur chacun </a:t>
              </a:r>
              <a:r>
                <a:rPr lang="fr-FR" sz="2800" dirty="0">
                  <a:solidFill>
                    <a:prstClr val="black"/>
                  </a:solidFill>
                  <a:latin typeface="Atkinson Hyperlegible"/>
                </a:rPr>
                <a:t>d'entre </a:t>
              </a:r>
              <a:r>
                <a:rPr lang="fr-FR" sz="2800" dirty="0" err="1">
                  <a:solidFill>
                    <a:prstClr val="black"/>
                  </a:solidFill>
                  <a:latin typeface="Atkinson Hyperlegible"/>
                </a:rPr>
                <a:t>eux</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p:txBody>
        </p:sp>
        <p:sp>
          <p:nvSpPr>
            <p:cNvPr id="17" name="TextBox 16">
              <a:extLst>
                <a:ext uri="{FF2B5EF4-FFF2-40B4-BE49-F238E27FC236}">
                  <a16:creationId xmlns:a16="http://schemas.microsoft.com/office/drawing/2014/main" id="{D5F6F852-5635-E808-26C2-2F3D3B854A2B}"/>
                </a:ext>
              </a:extLst>
            </p:cNvPr>
            <p:cNvSpPr txBox="1"/>
            <p:nvPr/>
          </p:nvSpPr>
          <p:spPr>
            <a:xfrm>
              <a:off x="3869201" y="8282464"/>
              <a:ext cx="14108581" cy="954107"/>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fr-FR" sz="2800" dirty="0">
                  <a:latin typeface="Atkinson Hyperlegible"/>
                </a:rPr>
                <a:t>Si </a:t>
              </a:r>
              <a:r>
                <a:rPr lang="fr-FR" sz="2800" dirty="0">
                  <a:solidFill>
                    <a:prstClr val="black"/>
                  </a:solidFill>
                  <a:latin typeface="Atkinson Hyperlegible Bold" panose="020B0604020202020204" charset="0"/>
                </a:rPr>
                <a:t>aucun patient </a:t>
              </a:r>
              <a:r>
                <a:rPr lang="fr-FR" sz="2800" dirty="0">
                  <a:solidFill>
                    <a:prstClr val="black"/>
                  </a:solidFill>
                  <a:latin typeface="Atkinson Hyperlegible"/>
                </a:rPr>
                <a:t>suspect de </a:t>
              </a:r>
              <a:r>
                <a:rPr lang="fr-FR" sz="2800" dirty="0">
                  <a:latin typeface="Atkinson Hyperlegible"/>
                </a:rPr>
                <a:t>choléra </a:t>
              </a:r>
              <a:r>
                <a:rPr lang="fr-FR" sz="2800" dirty="0">
                  <a:solidFill>
                    <a:prstClr val="black"/>
                  </a:solidFill>
                  <a:latin typeface="Atkinson Hyperlegible"/>
                </a:rPr>
                <a:t>n'</a:t>
              </a:r>
              <a:r>
                <a:rPr lang="fr-FR" sz="2800" dirty="0">
                  <a:latin typeface="Atkinson Hyperlegible"/>
                </a:rPr>
                <a:t>est vu au cours d’une semaine :</a:t>
              </a:r>
            </a:p>
            <a:p>
              <a:pPr marL="914400" lvl="1" indent="-457200">
                <a:buClr>
                  <a:srgbClr val="009999"/>
                </a:buClr>
                <a:buFont typeface="Courier New" panose="02070309020205020404" pitchFamily="49" charset="0"/>
                <a:buChar char="o"/>
              </a:pPr>
              <a:r>
                <a:rPr lang="fr-FR" sz="2800" dirty="0">
                  <a:solidFill>
                    <a:prstClr val="black"/>
                  </a:solidFill>
                  <a:latin typeface="Atkinson Hyperlegible Bold" panose="020B0604020202020204" charset="0"/>
                </a:rPr>
                <a:t>Ne pas prélever d'échantillons</a:t>
              </a:r>
              <a:endParaRPr lang="fr-FR" sz="2800" dirty="0">
                <a:solidFill>
                  <a:prstClr val="black"/>
                </a:solidFill>
                <a:latin typeface="Atkinson Hyperlegible"/>
              </a:endParaRPr>
            </a:p>
          </p:txBody>
        </p:sp>
      </p:grpSp>
      <p:sp>
        <p:nvSpPr>
          <p:cNvPr id="23" name="Slide Number Placeholder 22">
            <a:extLst>
              <a:ext uri="{FF2B5EF4-FFF2-40B4-BE49-F238E27FC236}">
                <a16:creationId xmlns:a16="http://schemas.microsoft.com/office/drawing/2014/main" id="{36C5899D-749A-87AB-0104-F494F818ECF4}"/>
              </a:ext>
            </a:extLst>
          </p:cNvPr>
          <p:cNvSpPr>
            <a:spLocks noGrp="1"/>
          </p:cNvSpPr>
          <p:nvPr>
            <p:ph type="sldNum" sz="quarter" idx="12"/>
          </p:nvPr>
        </p:nvSpPr>
        <p:spPr>
          <a:xfrm>
            <a:off x="15294732" y="9568196"/>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21772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8DB907-C750-C414-472B-F1099EECD17F}"/>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4630400" y="9944100"/>
            <a:ext cx="3657600" cy="342900"/>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adaptée de : </a:t>
            </a:r>
            <a:r>
              <a:rPr lang="en-US" sz="1600" b="0" i="0" dirty="0">
                <a:solidFill>
                  <a:schemeClr val="tx1">
                    <a:lumMod val="65000"/>
                    <a:lumOff val="35000"/>
                  </a:schemeClr>
                </a:solidFill>
                <a:effectLst/>
              </a:rPr>
              <a:t>OMS / </a:t>
            </a:r>
            <a:r>
              <a:rPr lang="en-US" sz="1600" b="0" i="0" dirty="0" err="1">
                <a:solidFill>
                  <a:schemeClr val="tx1">
                    <a:lumMod val="65000"/>
                    <a:lumOff val="35000"/>
                  </a:schemeClr>
                </a:solidFill>
                <a:effectLst/>
              </a:rPr>
              <a:t>Genna </a:t>
            </a:r>
            <a:r>
              <a:rPr lang="en-US" sz="1600" b="0" i="0" dirty="0">
                <a:solidFill>
                  <a:schemeClr val="tx1">
                    <a:lumMod val="65000"/>
                    <a:lumOff val="35000"/>
                  </a:schemeClr>
                </a:solidFill>
                <a:effectLst/>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AC0F79AE-5859-6250-E02B-506F4E8A757A}"/>
              </a:ext>
            </a:extLst>
          </p:cNvPr>
          <p:cNvSpPr/>
          <p:nvPr/>
        </p:nvSpPr>
        <p:spPr>
          <a:xfrm>
            <a:off x="1" y="4457700"/>
            <a:ext cx="4571999"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Notification du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7207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752229" y="2015238"/>
            <a:ext cx="15201527"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38200" y="48516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 du choléra</a:t>
            </a:r>
          </a:p>
        </p:txBody>
      </p:sp>
      <p:sp>
        <p:nvSpPr>
          <p:cNvPr id="4" name="TextBox 3">
            <a:extLst>
              <a:ext uri="{FF2B5EF4-FFF2-40B4-BE49-F238E27FC236}">
                <a16:creationId xmlns:a16="http://schemas.microsoft.com/office/drawing/2014/main" id="{F522A0AB-A4F9-EDF3-1914-8768AC32BE4D}"/>
              </a:ext>
            </a:extLst>
          </p:cNvPr>
          <p:cNvSpPr txBox="1"/>
          <p:nvPr/>
        </p:nvSpPr>
        <p:spPr>
          <a:xfrm>
            <a:off x="2181726" y="6741234"/>
            <a:ext cx="16078200" cy="103105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6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Si, au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cours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de la semaine, aucun patient suspect de choléra n'a été vu dans votre établissement</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lang="en-US" sz="2800" noProof="0" dirty="0">
                <a:solidFill>
                  <a:prstClr val="black"/>
                </a:solidFill>
                <a:latin typeface="Atkinson Hyperlegible" panose="020B0604020202020204" charset="0"/>
                <a:sym typeface="Atkinson Hyperlegible Bold"/>
              </a:rPr>
              <a:t>Notifier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l'</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absence de cas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à la fin de la semaine </a:t>
            </a:r>
          </a:p>
        </p:txBody>
      </p:sp>
      <p:sp>
        <p:nvSpPr>
          <p:cNvPr id="18" name="TextBox 17">
            <a:extLst>
              <a:ext uri="{FF2B5EF4-FFF2-40B4-BE49-F238E27FC236}">
                <a16:creationId xmlns:a16="http://schemas.microsoft.com/office/drawing/2014/main" id="{D00F606A-BD11-087A-3229-5F38D4F589FD}"/>
              </a:ext>
            </a:extLst>
          </p:cNvPr>
          <p:cNvSpPr txBox="1"/>
          <p:nvPr/>
        </p:nvSpPr>
        <p:spPr>
          <a:xfrm>
            <a:off x="2151246" y="9244368"/>
            <a:ext cx="14734893" cy="954107"/>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Pour notifier, utilisez les canaux et les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mécanismes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place dans votre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établissement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a:t>
            </a:r>
          </a:p>
          <a:p>
            <a:pPr marR="0" lvl="0" algn="l" defTabSz="1371600" rtl="0" eaLnBrk="1" fontAlgn="auto" latinLnBrk="0" hangingPunct="1">
              <a:lnSpc>
                <a:spcPct val="100000"/>
              </a:lnSpc>
              <a:spcBef>
                <a:spcPts val="0"/>
              </a:spcBef>
              <a:spcAft>
                <a:spcPts val="1800"/>
              </a:spcAft>
              <a:buClr>
                <a:srgbClr val="009999"/>
              </a:buClr>
              <a:buSzTx/>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(par exemple, point focal)</a:t>
            </a:r>
          </a:p>
        </p:txBody>
      </p:sp>
      <p:grpSp>
        <p:nvGrpSpPr>
          <p:cNvPr id="17" name="Group 16">
            <a:extLst>
              <a:ext uri="{FF2B5EF4-FFF2-40B4-BE49-F238E27FC236}">
                <a16:creationId xmlns:a16="http://schemas.microsoft.com/office/drawing/2014/main" id="{C9B43435-531A-D169-C55B-48A304D007D8}"/>
              </a:ext>
            </a:extLst>
          </p:cNvPr>
          <p:cNvGrpSpPr/>
          <p:nvPr/>
        </p:nvGrpSpPr>
        <p:grpSpPr>
          <a:xfrm>
            <a:off x="3734062" y="5528121"/>
            <a:ext cx="14850664" cy="1027181"/>
            <a:chOff x="4560330" y="4237921"/>
            <a:chExt cx="14850664" cy="102718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0330" y="4271411"/>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5474468" y="4237921"/>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a:t>
              </a:r>
              <a:r>
                <a:rPr kumimoji="0" lang="en-US" sz="24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nformations</a:t>
              </a: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standard à collecter et à notifier</a:t>
              </a:r>
            </a:p>
          </p:txBody>
        </p:sp>
      </p:grpSp>
      <p:sp>
        <p:nvSpPr>
          <p:cNvPr id="12" name="TextBox 11">
            <a:extLst>
              <a:ext uri="{FF2B5EF4-FFF2-40B4-BE49-F238E27FC236}">
                <a16:creationId xmlns:a16="http://schemas.microsoft.com/office/drawing/2014/main" id="{C52F91CB-577C-927A-4D7E-E47A428B29C1}"/>
              </a:ext>
            </a:extLst>
          </p:cNvPr>
          <p:cNvSpPr txBox="1"/>
          <p:nvPr/>
        </p:nvSpPr>
        <p:spPr>
          <a:xfrm>
            <a:off x="1776815" y="2202126"/>
            <a:ext cx="14917838" cy="954107"/>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600"/>
              </a:spcAft>
              <a:buClrTx/>
              <a:buSzTx/>
              <a:buFontTx/>
              <a:buNone/>
              <a:tabLst/>
              <a:defRPr/>
            </a:pP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Notifiez</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informations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standard collectées sur tous les patients suspects de choléra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vus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dans votre établissement à l'autorité sanitaire à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fin de chaque semaine</a:t>
            </a:r>
          </a:p>
        </p:txBody>
      </p:sp>
      <p:grpSp>
        <p:nvGrpSpPr>
          <p:cNvPr id="16" name="Group 15">
            <a:extLst>
              <a:ext uri="{FF2B5EF4-FFF2-40B4-BE49-F238E27FC236}">
                <a16:creationId xmlns:a16="http://schemas.microsoft.com/office/drawing/2014/main" id="{26B15530-AA54-E5BA-C2C6-685666FAE794}"/>
              </a:ext>
            </a:extLst>
          </p:cNvPr>
          <p:cNvGrpSpPr/>
          <p:nvPr/>
        </p:nvGrpSpPr>
        <p:grpSpPr>
          <a:xfrm>
            <a:off x="2181726" y="3828556"/>
            <a:ext cx="13411200" cy="1585150"/>
            <a:chOff x="2339793" y="5273958"/>
            <a:chExt cx="12694014"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6"/>
            <a:stretch>
              <a:fillRect/>
            </a:stretch>
          </p:blipFill>
          <p:spPr>
            <a:xfrm>
              <a:off x="2339793" y="5273958"/>
              <a:ext cx="12694014" cy="1585150"/>
            </a:xfrm>
            <a:prstGeom prst="rect">
              <a:avLst/>
            </a:prstGeom>
          </p:spPr>
        </p:pic>
        <p:sp>
          <p:nvSpPr>
            <p:cNvPr id="13" name="TextBox 12">
              <a:extLst>
                <a:ext uri="{FF2B5EF4-FFF2-40B4-BE49-F238E27FC236}">
                  <a16:creationId xmlns:a16="http://schemas.microsoft.com/office/drawing/2014/main" id="{884CE0FA-441B-BDB0-50A1-B81F06EA9BE9}"/>
                </a:ext>
              </a:extLst>
            </p:cNvPr>
            <p:cNvSpPr txBox="1"/>
            <p:nvPr/>
          </p:nvSpPr>
          <p:spPr>
            <a:xfrm>
              <a:off x="3219450" y="5778024"/>
              <a:ext cx="109347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Indispensable pour suivre l'évolution de l'épidémie</a:t>
              </a:r>
              <a:endParaRPr kumimoji="0" lang="fr-FR"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DEC59B7D-9B8E-FF96-F0B2-9D068B240584}"/>
              </a:ext>
            </a:extLst>
          </p:cNvPr>
          <p:cNvSpPr txBox="1"/>
          <p:nvPr/>
        </p:nvSpPr>
        <p:spPr>
          <a:xfrm>
            <a:off x="2151246" y="7997562"/>
            <a:ext cx="15727680" cy="1031051"/>
          </a:xfrm>
          <a:prstGeom prst="rect">
            <a:avLst/>
          </a:prstGeom>
          <a:noFill/>
        </p:spPr>
        <p:txBody>
          <a:bodyPr wrap="square">
            <a:spAutoFit/>
          </a:bodyPr>
          <a:lstStyle/>
          <a:p>
            <a:pPr marL="457200" marR="0" lvl="0" indent="-457200" algn="just" defTabSz="1371600" rtl="0" eaLnBrk="1" fontAlgn="auto" latinLnBrk="0" hangingPunct="1">
              <a:spcBef>
                <a:spcPts val="0"/>
              </a:spcBef>
              <a:spcAft>
                <a:spcPts val="600"/>
              </a:spcAft>
              <a:buClr>
                <a:srgbClr val="009999"/>
              </a:buClr>
              <a:buSzTx/>
              <a:buBlip>
                <a:blip r:embed="rId3"/>
              </a:buBlip>
              <a:tabLst/>
              <a:defRPr/>
            </a:pPr>
            <a:r>
              <a:rPr lang="en-US" sz="2800" dirty="0">
                <a:solidFill>
                  <a:prstClr val="black"/>
                </a:solidFill>
                <a:latin typeface="Atkinson Hyperlegible" panose="020B0604020202020204" charset="0"/>
                <a:sym typeface="Atkinson Hyperlegible Bold"/>
              </a:rPr>
              <a:t>Au début ou vers la fin de l'épidémie</a:t>
            </a:r>
          </a:p>
          <a:p>
            <a:pPr marL="914400" lvl="1" indent="-457200" algn="just" defTabSz="1371600">
              <a:spcAft>
                <a:spcPts val="1800"/>
              </a:spcAft>
              <a:buClr>
                <a:srgbClr val="009999"/>
              </a:buClr>
              <a:buFont typeface="Courier New" panose="02070309020205020404" pitchFamily="49" charset="0"/>
              <a:buChar char="o"/>
              <a:defRPr/>
            </a:pPr>
            <a:r>
              <a:rPr lang="en-US" sz="2800" dirty="0" err="1">
                <a:solidFill>
                  <a:prstClr val="black"/>
                </a:solidFill>
                <a:latin typeface="Atkinson Hyperlegible" panose="020B0604020202020204" charset="0"/>
                <a:sym typeface="Atkinson Hyperlegible Bold"/>
              </a:rPr>
              <a:t>Votre</a:t>
            </a:r>
            <a:r>
              <a:rPr lang="en-US" sz="2800" dirty="0">
                <a:solidFill>
                  <a:prstClr val="black"/>
                </a:solidFill>
                <a:latin typeface="Atkinson Hyperlegible" panose="020B0604020202020204" charset="0"/>
                <a:sym typeface="Atkinson Hyperlegible Bold"/>
              </a:rPr>
              <a:t> </a:t>
            </a:r>
            <a:r>
              <a:rPr lang="en-US" sz="2800" dirty="0" err="1">
                <a:solidFill>
                  <a:prstClr val="black"/>
                </a:solidFill>
                <a:latin typeface="Atkinson Hyperlegible" panose="020B0604020202020204" charset="0"/>
                <a:sym typeface="Atkinson Hyperlegible Bold"/>
              </a:rPr>
              <a:t>autorité</a:t>
            </a:r>
            <a:r>
              <a:rPr lang="en-US" sz="2800" dirty="0">
                <a:solidFill>
                  <a:prstClr val="black"/>
                </a:solidFill>
                <a:latin typeface="Atkinson Hyperlegible" panose="020B0604020202020204" charset="0"/>
                <a:sym typeface="Atkinson Hyperlegible Bold"/>
              </a:rPr>
              <a:t> sanitaire peut </a:t>
            </a:r>
            <a:r>
              <a:rPr lang="en-US" sz="2800" dirty="0" err="1">
                <a:solidFill>
                  <a:prstClr val="black"/>
                </a:solidFill>
                <a:latin typeface="Atkinson Hyperlegible" panose="020B0604020202020204" charset="0"/>
                <a:sym typeface="Atkinson Hyperlegible Bold"/>
              </a:rPr>
              <a:t>solliciter</a:t>
            </a:r>
            <a:r>
              <a:rPr lang="en-US" sz="2800" dirty="0">
                <a:solidFill>
                  <a:prstClr val="black"/>
                </a:solidFill>
                <a:latin typeface="Atkinson Hyperlegible" panose="020B0604020202020204" charset="0"/>
                <a:sym typeface="Atkinson Hyperlegible Bold"/>
              </a:rPr>
              <a:t> des notifications plus </a:t>
            </a:r>
            <a:r>
              <a:rPr lang="en-US" sz="2800" dirty="0" err="1">
                <a:solidFill>
                  <a:prstClr val="black"/>
                </a:solidFill>
                <a:latin typeface="Atkinson Hyperlegible" panose="020B0604020202020204" charset="0"/>
                <a:sym typeface="Atkinson Hyperlegible Bold"/>
              </a:rPr>
              <a:t>fréquentes</a:t>
            </a:r>
            <a:r>
              <a:rPr lang="en-US" sz="2800" dirty="0">
                <a:solidFill>
                  <a:prstClr val="black"/>
                </a:solidFill>
                <a:latin typeface="Atkinson Hyperlegible" panose="020B0604020202020204" charset="0"/>
                <a:sym typeface="Atkinson Hyperlegible Bold"/>
              </a:rPr>
              <a:t> (</a:t>
            </a:r>
            <a:r>
              <a:rPr lang="en-US" sz="2800" dirty="0" err="1">
                <a:solidFill>
                  <a:prstClr val="black"/>
                </a:solidFill>
                <a:latin typeface="Atkinson Hyperlegible" panose="020B0604020202020204" charset="0"/>
                <a:sym typeface="Atkinson Hyperlegible Bold"/>
              </a:rPr>
              <a:t>quotidiennes</a:t>
            </a:r>
            <a:r>
              <a:rPr lang="en-US" sz="2800" dirty="0">
                <a:solidFill>
                  <a:prstClr val="black"/>
                </a:solidFill>
                <a:latin typeface="Atkinson Hyperlegible" panose="020B0604020202020204" charset="0"/>
                <a:sym typeface="Atkinson Hyperlegible Bold"/>
              </a:rPr>
              <a:t>)</a:t>
            </a:r>
            <a:endParaRPr lang="en-US" sz="2800" b="1" dirty="0">
              <a:solidFill>
                <a:srgbClr val="009999"/>
              </a:solidFill>
              <a:latin typeface="Atkinson Hyperlegible Bold" panose="020B0604020202020204" charset="0"/>
              <a:sym typeface="Atkinson Hyperlegible Bold"/>
            </a:endParaRPr>
          </a:p>
        </p:txBody>
      </p:sp>
      <p:sp>
        <p:nvSpPr>
          <p:cNvPr id="7" name="Slide Number Placeholder 6">
            <a:extLst>
              <a:ext uri="{FF2B5EF4-FFF2-40B4-BE49-F238E27FC236}">
                <a16:creationId xmlns:a16="http://schemas.microsoft.com/office/drawing/2014/main" id="{0414428F-03DE-C648-3054-7AF36FC1494A}"/>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14130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599" y="-1432486"/>
            <a:ext cx="9753600"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41899" y="495300"/>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2" name="Group 11">
            <a:extLst>
              <a:ext uri="{FF2B5EF4-FFF2-40B4-BE49-F238E27FC236}">
                <a16:creationId xmlns:a16="http://schemas.microsoft.com/office/drawing/2014/main" id="{92AF4E0A-968E-51C0-9435-3C76E2738399}"/>
              </a:ext>
            </a:extLst>
          </p:cNvPr>
          <p:cNvGrpSpPr/>
          <p:nvPr/>
        </p:nvGrpSpPr>
        <p:grpSpPr>
          <a:xfrm>
            <a:off x="-609599" y="2794271"/>
            <a:ext cx="18679366" cy="5739081"/>
            <a:chOff x="-609599" y="2757219"/>
            <a:chExt cx="18440400" cy="6043881"/>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757219"/>
              <a:ext cx="18440400" cy="604388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780005"/>
              <a:ext cx="889580" cy="60210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947264" y="3271033"/>
            <a:ext cx="16404202" cy="861774"/>
          </a:xfrm>
          <a:prstGeom prst="rect">
            <a:avLst/>
          </a:prstGeom>
        </p:spPr>
        <p:txBody>
          <a:bodyPr wrap="square" lIns="0" tIns="0" rIns="0" bIns="0" rtlCol="0" anchor="t">
            <a:spAutoFit/>
          </a:bodyPr>
          <a:lstStyle/>
          <a:p>
            <a:pPr marL="342900" marR="0" lvl="0" indent="-342900" algn="l" defTabSz="1371600" rtl="0" eaLnBrk="1" fontAlgn="auto" latinLnBrk="0" hangingPunct="1">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Dans les zones géographiques où </a:t>
            </a:r>
            <a:r>
              <a:rPr lang="en-US" sz="2800" dirty="0">
                <a:solidFill>
                  <a:srgbClr val="009999"/>
                </a:solidFill>
                <a:latin typeface="Atkinson Hyperlegible Bold"/>
                <a:sym typeface="Atkinson Hyperlegible Bold"/>
              </a:rPr>
              <a:t>il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y a une épidémie de </a:t>
            </a:r>
            <a:r>
              <a:rPr lang="en-US" sz="2800" dirty="0">
                <a:solidFill>
                  <a:srgbClr val="009999"/>
                </a:solidFill>
                <a:latin typeface="Atkinson Hyperlegible Bold"/>
                <a:sym typeface="Atkinson Hyperlegible Bold"/>
              </a:rPr>
              <a:t>choléra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 la surveillance vise à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a:ea typeface="+mn-ea"/>
                <a:cs typeface="+mn-cs"/>
                <a:sym typeface="Atkinson Hyperlegible Bold"/>
              </a:rPr>
              <a:t>contrôler</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a:ea typeface="+mn-ea"/>
                <a:cs typeface="+mn-cs"/>
                <a:sym typeface="Atkinson Hyperlegible Bold"/>
              </a:rPr>
              <a:t>l'épidémie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endParaRPr>
          </a:p>
        </p:txBody>
      </p:sp>
      <p:sp>
        <p:nvSpPr>
          <p:cNvPr id="8" name="TextBox 7">
            <a:extLst>
              <a:ext uri="{FF2B5EF4-FFF2-40B4-BE49-F238E27FC236}">
                <a16:creationId xmlns:a16="http://schemas.microsoft.com/office/drawing/2014/main" id="{D91EEA6A-5F0E-1352-B455-29135CB15AB5}"/>
              </a:ext>
            </a:extLst>
          </p:cNvPr>
          <p:cNvSpPr txBox="1"/>
          <p:nvPr/>
        </p:nvSpPr>
        <p:spPr>
          <a:xfrm>
            <a:off x="768659" y="4269123"/>
            <a:ext cx="17731899" cy="523220"/>
          </a:xfrm>
          <a:prstGeom prst="rect">
            <a:avLst/>
          </a:prstGeom>
          <a:noFill/>
        </p:spPr>
        <p:txBody>
          <a:bodyPr wrap="square" rtlCol="0">
            <a:spAutoFit/>
          </a:bodyPr>
          <a:lstStyle/>
          <a:p>
            <a:pPr marL="342900" marR="0" lvl="0" indent="-342900" algn="l" defTabSz="1371600" rtl="0" eaLnBrk="1" fontAlgn="auto" latinLnBrk="0" hangingPunct="1">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Les patients suspects de choléra sont </a:t>
            </a:r>
            <a:r>
              <a:rPr lang="en-US" sz="2800" dirty="0">
                <a:solidFill>
                  <a:srgbClr val="009999"/>
                </a:solidFill>
                <a:latin typeface="Atkinson Hyperlegible Bold"/>
                <a:sym typeface="Atkinson Hyperlegible Bold"/>
              </a:rPr>
              <a:t>tous les patients atteints de DAA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(ou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décédés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de </a:t>
            </a:r>
            <a:r>
              <a:rPr lang="en-US" sz="2800" dirty="0">
                <a:solidFill>
                  <a:prstClr val="black">
                    <a:lumMod val="95000"/>
                    <a:lumOff val="5000"/>
                  </a:prstClr>
                </a:solidFill>
                <a:latin typeface="Atkinson Hyperlegible"/>
                <a:sym typeface="Atkinson Hyperlegible Bold"/>
              </a:rPr>
              <a:t>DAA)</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730570" y="6670691"/>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Des informations standard sur tous les patients </a:t>
            </a:r>
            <a:r>
              <a:rPr lang="en-US" sz="2800" dirty="0">
                <a:solidFill>
                  <a:prstClr val="black">
                    <a:lumMod val="95000"/>
                    <a:lumOff val="5000"/>
                  </a:prstClr>
                </a:solidFill>
                <a:latin typeface="Atkinson Hyperlegible"/>
                <a:sym typeface="Atkinson Hyperlegible Bold"/>
              </a:rPr>
              <a:t>suspects de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choléra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sont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notifiées</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a:t>
            </a:r>
            <a:r>
              <a:rPr kumimoji="0" lang="en-US" sz="2800" b="1"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chaque</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semaine</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784701" y="7337529"/>
            <a:ext cx="1713209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aucun patient suspect de choléra n'a été vu,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ce</a:t>
            </a:r>
            <a:r>
              <a:rPr lang="en-US" sz="2800" dirty="0">
                <a:solidFill>
                  <a:prstClr val="black">
                    <a:lumMod val="95000"/>
                    <a:lumOff val="5000"/>
                  </a:prstClr>
                </a:solidFill>
                <a:latin typeface="Atkinson Hyperlegible"/>
                <a:sym typeface="Atkinson Hyperlegible Bold"/>
              </a:rPr>
              <a:t>ci </a:t>
            </a:r>
            <a:r>
              <a:rPr lang="en-US" sz="2800" dirty="0" err="1">
                <a:solidFill>
                  <a:prstClr val="black">
                    <a:lumMod val="95000"/>
                    <a:lumOff val="5000"/>
                  </a:prstClr>
                </a:solidFill>
                <a:latin typeface="Atkinson Hyperlegible"/>
                <a:sym typeface="Atkinson Hyperlegible Bold"/>
              </a:rPr>
              <a:t>est</a:t>
            </a:r>
            <a:r>
              <a:rPr lang="en-US" sz="2800" dirty="0">
                <a:solidFill>
                  <a:prstClr val="black">
                    <a:lumMod val="95000"/>
                    <a:lumOff val="5000"/>
                  </a:prstClr>
                </a:solidFill>
                <a:latin typeface="Atkinson Hyperlegible"/>
                <a:sym typeface="Atkinson Hyperlegible Bold"/>
              </a:rPr>
              <a:t> </a:t>
            </a:r>
            <a:r>
              <a:rPr lang="en-US" sz="2800" dirty="0" err="1">
                <a:solidFill>
                  <a:prstClr val="black">
                    <a:lumMod val="95000"/>
                    <a:lumOff val="5000"/>
                  </a:prstClr>
                </a:solidFill>
                <a:latin typeface="Atkinson Hyperlegible"/>
                <a:sym typeface="Atkinson Hyperlegible Bold"/>
              </a:rPr>
              <a:t>notifié</a:t>
            </a:r>
            <a:r>
              <a:rPr lang="en-US" sz="2800" dirty="0">
                <a:solidFill>
                  <a:prstClr val="black">
                    <a:lumMod val="95000"/>
                    <a:lumOff val="5000"/>
                  </a:prstClr>
                </a:solidFill>
                <a:latin typeface="Atkinson Hyperlegible"/>
                <a:sym typeface="Atkinson Hyperlegible Bold"/>
              </a:rPr>
              <a:t> à la fin de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chaque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semaine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6" name="TextBox 15">
            <a:extLst>
              <a:ext uri="{FF2B5EF4-FFF2-40B4-BE49-F238E27FC236}">
                <a16:creationId xmlns:a16="http://schemas.microsoft.com/office/drawing/2014/main" id="{090574E2-469C-C5B7-D971-613A9708D969}"/>
              </a:ext>
            </a:extLst>
          </p:cNvPr>
          <p:cNvSpPr txBox="1"/>
          <p:nvPr/>
        </p:nvSpPr>
        <p:spPr>
          <a:xfrm>
            <a:off x="730570" y="4765105"/>
            <a:ext cx="18337873" cy="1797415"/>
          </a:xfrm>
          <a:prstGeom prst="rect">
            <a:avLst/>
          </a:prstGeom>
          <a:noFill/>
        </p:spPr>
        <p:txBody>
          <a:bodyPr wrap="square">
            <a:spAutoFit/>
          </a:bodyPr>
          <a:lstStyle/>
          <a:p>
            <a:pPr marL="342900" marR="0" lvl="0" indent="-342900" algn="l" defTabSz="1371600" rtl="0" eaLnBrk="1" fontAlgn="auto" latinLnBrk="0" hangingPunct="1">
              <a:lnSpc>
                <a:spcPct val="130000"/>
              </a:lnSpc>
              <a:spcBef>
                <a:spcPts val="0"/>
              </a:spcBef>
              <a:spcAft>
                <a:spcPts val="600"/>
              </a:spcAft>
              <a:buClrTx/>
              <a:buSzTx/>
              <a:buFontTx/>
              <a:buBlip>
                <a:blip r:embed="rId3"/>
              </a:buBlip>
              <a:tabLst/>
              <a:defRPr/>
            </a:pPr>
            <a:r>
              <a:rPr lang="en-US" sz="2800" dirty="0" err="1">
                <a:solidFill>
                  <a:srgbClr val="009999"/>
                </a:solidFill>
                <a:latin typeface="Atkinson Hyperlegible Bold"/>
                <a:sym typeface="Atkinson Hyperlegible Bold"/>
              </a:rPr>
              <a:t>Certains</a:t>
            </a:r>
            <a:r>
              <a:rPr lang="en-US" sz="2800" dirty="0">
                <a:solidFill>
                  <a:srgbClr val="009999"/>
                </a:solidFill>
                <a:latin typeface="Atkinson Hyperlegible Bold"/>
                <a:sym typeface="Atkinson Hyperlegible Bold"/>
              </a:rPr>
              <a:t> </a:t>
            </a:r>
            <a:r>
              <a:rPr lang="en-US" sz="2800" dirty="0">
                <a:solidFill>
                  <a:prstClr val="black">
                    <a:lumMod val="95000"/>
                    <a:lumOff val="5000"/>
                  </a:prstClr>
                </a:solidFill>
                <a:latin typeface="Atkinson Hyperlegible"/>
                <a:sym typeface="Atkinson Hyperlegible Bold"/>
              </a:rPr>
              <a:t>patients suspects de choléra </a:t>
            </a:r>
            <a:r>
              <a:rPr lang="en-US" sz="2800" dirty="0" err="1">
                <a:solidFill>
                  <a:srgbClr val="009999"/>
                </a:solidFill>
                <a:latin typeface="Atkinson Hyperlegible Bold"/>
                <a:sym typeface="Atkinson Hyperlegible Bold"/>
              </a:rPr>
              <a:t>sont</a:t>
            </a:r>
            <a:r>
              <a:rPr lang="en-US" sz="2800" dirty="0">
                <a:solidFill>
                  <a:srgbClr val="009999"/>
                </a:solidFill>
                <a:latin typeface="Atkinson Hyperlegible Bold"/>
                <a:sym typeface="Atkinson Hyperlegible Bold"/>
              </a:rPr>
              <a:t> </a:t>
            </a:r>
            <a:r>
              <a:rPr lang="en-US" sz="2800" dirty="0" err="1">
                <a:solidFill>
                  <a:srgbClr val="009999"/>
                </a:solidFill>
                <a:latin typeface="Atkinson Hyperlegible Bold"/>
                <a:sym typeface="Atkinson Hyperlegible Bold"/>
              </a:rPr>
              <a:t>testés</a:t>
            </a:r>
            <a:endParaRPr kumimoji="0" lang="en-US" sz="2800" b="0" i="0" u="none" strike="noStrike" kern="1200" cap="none" spc="0" normalizeH="0" baseline="0" noProof="0" dirty="0">
              <a:ln>
                <a:noFill/>
              </a:ln>
              <a:solidFill>
                <a:srgbClr val="008080"/>
              </a:solidFill>
              <a:effectLst/>
              <a:uLnTx/>
              <a:uFillTx/>
              <a:latin typeface="Atkinson Hyperlegible Bold"/>
              <a:ea typeface="+mn-ea"/>
              <a:cs typeface="+mn-cs"/>
            </a:endParaRPr>
          </a:p>
          <a:p>
            <a:pPr marL="914400" lvl="1" indent="-457200" defTabSz="1371600">
              <a:lnSpc>
                <a:spcPct val="130000"/>
              </a:lnSpc>
              <a:spcAft>
                <a:spcPts val="600"/>
              </a:spcAft>
              <a:buClr>
                <a:srgbClr val="4DB1A9"/>
              </a:buClr>
              <a:buFont typeface="Arial" panose="020B0604020202020204" pitchFamily="34" charset="0"/>
              <a:buChar char="•"/>
              <a:defRPr/>
            </a:pPr>
            <a:r>
              <a:rPr lang="en-US" sz="2800" dirty="0">
                <a:solidFill>
                  <a:prstClr val="black">
                    <a:lumMod val="95000"/>
                    <a:lumOff val="5000"/>
                  </a:prstClr>
                </a:solidFill>
                <a:latin typeface="Atkinson Hyperlegible Bold"/>
                <a:sym typeface="Atkinson Hyperlegible Bold"/>
              </a:rPr>
              <a:t>Si </a:t>
            </a:r>
            <a:r>
              <a:rPr lang="en-US" sz="2800" dirty="0" err="1">
                <a:solidFill>
                  <a:prstClr val="black">
                    <a:lumMod val="95000"/>
                    <a:lumOff val="5000"/>
                  </a:prstClr>
                </a:solidFill>
                <a:latin typeface="Atkinson Hyperlegible Bold"/>
                <a:sym typeface="Atkinson Hyperlegible Bold"/>
              </a:rPr>
              <a:t>des TDR </a:t>
            </a:r>
            <a:r>
              <a:rPr lang="en-US" sz="2800" dirty="0">
                <a:solidFill>
                  <a:prstClr val="black">
                    <a:lumMod val="95000"/>
                    <a:lumOff val="5000"/>
                  </a:prstClr>
                </a:solidFill>
                <a:latin typeface="Atkinson Hyperlegible Bold"/>
                <a:sym typeface="Atkinson Hyperlegible Bold"/>
              </a:rPr>
              <a:t>sont disponibles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3 premiers patients </a:t>
            </a:r>
            <a:r>
              <a:rPr lang="en-US" sz="2800" dirty="0">
                <a:solidFill>
                  <a:prstClr val="black">
                    <a:lumMod val="95000"/>
                    <a:lumOff val="5000"/>
                  </a:prstClr>
                </a:solidFill>
                <a:latin typeface="Atkinson Hyperlegible"/>
                <a:sym typeface="Atkinson Hyperlegible Bold"/>
              </a:rPr>
              <a:t>suspects de choléra </a:t>
            </a:r>
            <a:r>
              <a:rPr lang="en-US" sz="2800" dirty="0" err="1">
                <a:solidFill>
                  <a:srgbClr val="009999"/>
                </a:solidFill>
                <a:latin typeface="Atkinson Hyperlegible Bold"/>
                <a:sym typeface="Atkinson Hyperlegible Bold"/>
              </a:rPr>
              <a:t>chaque</a:t>
            </a:r>
            <a:r>
              <a:rPr lang="en-US" sz="2800" dirty="0">
                <a:solidFill>
                  <a:srgbClr val="009999"/>
                </a:solidFill>
                <a:latin typeface="Atkinson Hyperlegible Bold"/>
                <a:sym typeface="Atkinson Hyperlegible Bold"/>
              </a:rPr>
              <a:t> jour</a:t>
            </a:r>
            <a:endParaRPr lang="en-US" sz="2800" dirty="0">
              <a:solidFill>
                <a:prstClr val="black">
                  <a:lumMod val="95000"/>
                  <a:lumOff val="5000"/>
                </a:prstClr>
              </a:solidFill>
              <a:latin typeface="Atkinson Hyperlegible"/>
              <a:sym typeface="Atkinson Hyperlegible Bold"/>
            </a:endParaRPr>
          </a:p>
          <a:p>
            <a:pPr marL="914400" lvl="1" indent="-457200" defTabSz="1371600">
              <a:spcAft>
                <a:spcPts val="1800"/>
              </a:spcAft>
              <a:buClr>
                <a:srgbClr val="4DB1A9"/>
              </a:buClr>
              <a:buFont typeface="Arial" panose="020B0604020202020204" pitchFamily="34" charset="0"/>
              <a:buChar char="•"/>
              <a:defRPr/>
            </a:pPr>
            <a:r>
              <a:rPr lang="en-US" sz="2800" dirty="0">
                <a:solidFill>
                  <a:prstClr val="black">
                    <a:lumMod val="95000"/>
                    <a:lumOff val="5000"/>
                  </a:prstClr>
                </a:solidFill>
                <a:latin typeface="Atkinson Hyperlegible Bold"/>
                <a:sym typeface="Atkinson Hyperlegible Bold"/>
              </a:rPr>
              <a:t>Si les </a:t>
            </a:r>
            <a:r>
              <a:rPr lang="en-US" sz="2800" dirty="0" err="1">
                <a:solidFill>
                  <a:prstClr val="black">
                    <a:lumMod val="95000"/>
                    <a:lumOff val="5000"/>
                  </a:prstClr>
                </a:solidFill>
                <a:latin typeface="Atkinson Hyperlegible Bold"/>
                <a:sym typeface="Atkinson Hyperlegible Bold"/>
              </a:rPr>
              <a:t>TDR </a:t>
            </a:r>
            <a:r>
              <a:rPr lang="en-US" sz="2800" dirty="0">
                <a:solidFill>
                  <a:prstClr val="black">
                    <a:lumMod val="95000"/>
                    <a:lumOff val="5000"/>
                  </a:prstClr>
                </a:solidFill>
                <a:latin typeface="Atkinson Hyperlegible Bold"/>
                <a:sym typeface="Atkinson Hyperlegible Bold"/>
              </a:rPr>
              <a:t>ne sont pas disponibles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3</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premiers patients </a:t>
            </a:r>
            <a:r>
              <a:rPr lang="en-US" sz="2800" dirty="0">
                <a:solidFill>
                  <a:prstClr val="black">
                    <a:lumMod val="95000"/>
                    <a:lumOff val="5000"/>
                  </a:prstClr>
                </a:solidFill>
                <a:latin typeface="Atkinson Hyperlegible"/>
                <a:sym typeface="Atkinson Hyperlegible Bold"/>
              </a:rPr>
              <a:t>suspects de choléra </a:t>
            </a:r>
            <a:r>
              <a:rPr lang="en-US" sz="2800" dirty="0" err="1">
                <a:solidFill>
                  <a:srgbClr val="009999"/>
                </a:solidFill>
                <a:latin typeface="Atkinson Hyperlegible Bold"/>
                <a:sym typeface="Atkinson Hyperlegible Bold"/>
              </a:rPr>
              <a:t>chaque</a:t>
            </a:r>
            <a:r>
              <a:rPr lang="en-US" sz="2800" dirty="0">
                <a:solidFill>
                  <a:srgbClr val="009999"/>
                </a:solidFill>
                <a:latin typeface="Atkinson Hyperlegible Bold"/>
                <a:sym typeface="Atkinson Hyperlegible Bold"/>
              </a:rPr>
              <a:t> semaine</a:t>
            </a:r>
            <a:endParaRPr lang="en-US" sz="2800" dirty="0">
              <a:solidFill>
                <a:srgbClr val="009999"/>
              </a:solidFill>
              <a:latin typeface="Atkinson Hyperlegible Bold"/>
            </a:endParaRPr>
          </a:p>
        </p:txBody>
      </p:sp>
      <p:sp>
        <p:nvSpPr>
          <p:cNvPr id="13" name="Slide Number Placeholder 12">
            <a:extLst>
              <a:ext uri="{FF2B5EF4-FFF2-40B4-BE49-F238E27FC236}">
                <a16:creationId xmlns:a16="http://schemas.microsoft.com/office/drawing/2014/main" id="{9287967F-CE6A-9138-8880-F6D89B4A36D0}"/>
              </a:ext>
            </a:extLst>
          </p:cNvPr>
          <p:cNvSpPr>
            <a:spLocks noGrp="1"/>
          </p:cNvSpPr>
          <p:nvPr>
            <p:ph type="sldNum" sz="quarter" idx="12"/>
          </p:nvPr>
        </p:nvSpPr>
        <p:spPr>
          <a:xfrm>
            <a:off x="15621000" y="9609087"/>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7912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CBDD9-A39E-4E13-357B-0C8C2642B036}"/>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0B0B71EC-A26B-1971-82C5-26EE5F578DCD}"/>
              </a:ext>
            </a:extLst>
          </p:cNvPr>
          <p:cNvSpPr>
            <a:spLocks noGrp="1"/>
          </p:cNvSpPr>
          <p:nvPr>
            <p:ph type="sldNum" sz="quarter" idx="12"/>
          </p:nvPr>
        </p:nvSpPr>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32400" y="3187996"/>
            <a:ext cx="12217400" cy="4226413"/>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surveiller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de choléra, un patient suspect de choléra est un patient :</a:t>
            </a:r>
          </a:p>
          <a:p>
            <a:pPr marL="1428750" lvl="2" indent="-514350">
              <a:lnSpc>
                <a:spcPct val="107000"/>
              </a:lnSpc>
              <a:spcAft>
                <a:spcPts val="1200"/>
              </a:spcAft>
              <a:buFont typeface="+mj-lt"/>
              <a:buAutoNum type="alphaLcParenR"/>
              <a:defRPr/>
            </a:pPr>
            <a:r>
              <a:rPr lang="fr-FR"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Âgé ≥ 2 ans avec diarrhée aqueuse aiguë</a:t>
            </a:r>
          </a:p>
          <a:p>
            <a:pPr marL="1428750" lvl="2" indent="-514350">
              <a:lnSpc>
                <a:spcPct val="107000"/>
              </a:lnSpc>
              <a:spcAft>
                <a:spcPts val="1200"/>
              </a:spcAft>
              <a:buFont typeface="+mj-lt"/>
              <a:buAutoNum type="alphaLcParenR"/>
              <a:defRPr/>
            </a:pPr>
            <a:r>
              <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Avec </a:t>
            </a:r>
            <a:r>
              <a:rPr lang="en-US" sz="28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diarrhée</a:t>
            </a:r>
            <a:r>
              <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 aqueuse </a:t>
            </a:r>
            <a:r>
              <a:rPr lang="fr-FR"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aiguë</a:t>
            </a:r>
            <a:r>
              <a:rPr lang="en-US"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sévère</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lvl="2" indent="-514350">
              <a:lnSpc>
                <a:spcPct val="107000"/>
              </a:lnSpc>
              <a:spcAft>
                <a:spcPts val="1200"/>
              </a:spcAft>
              <a:buFont typeface="+mj-lt"/>
              <a:buAutoNum type="alphaLcParenR"/>
              <a:defRPr/>
            </a:pP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Âgé</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 2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ans</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avec </a:t>
            </a:r>
            <a:r>
              <a:rPr lang="fr-FR"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 et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sévère</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lvl="2" indent="-514350">
              <a:lnSpc>
                <a:spcPct val="107000"/>
              </a:lnSpc>
              <a:spcAft>
                <a:spcPts val="1200"/>
              </a:spcAft>
              <a:buFont typeface="+mj-lt"/>
              <a:buAutoNum type="alphaLcParenR"/>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Avec </a:t>
            </a:r>
            <a:r>
              <a:rPr lang="fr-FR" sz="28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a:t>
            </a:r>
          </a:p>
          <a:p>
            <a:pPr marR="0" lvl="0" algn="l" defTabSz="914400" rtl="0" eaLnBrk="1" fontAlgn="auto" latinLnBrk="0" hangingPunct="1">
              <a:lnSpc>
                <a:spcPct val="107000"/>
              </a:lnSpc>
              <a:spcBef>
                <a:spcPts val="0"/>
              </a:spcBef>
              <a:spcAft>
                <a:spcPts val="2400"/>
              </a:spcAft>
              <a:buClrTx/>
              <a:buSzTx/>
              <a:tabLst/>
              <a:defRPr/>
            </a:pP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2" name="Slide Number Placeholder 1">
            <a:extLst>
              <a:ext uri="{FF2B5EF4-FFF2-40B4-BE49-F238E27FC236}">
                <a16:creationId xmlns:a16="http://schemas.microsoft.com/office/drawing/2014/main" id="{488198A9-3606-41A9-CA03-56E751733554}"/>
              </a:ext>
            </a:extLst>
          </p:cNvPr>
          <p:cNvSpPr>
            <a:spLocks noGrp="1"/>
          </p:cNvSpPr>
          <p:nvPr>
            <p:ph type="sldNum" sz="quarter" idx="12"/>
          </p:nvPr>
        </p:nvSpPr>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1197554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55778E40-9D86-8E84-2574-C3F1BCB1E9D9}"/>
              </a:ext>
            </a:extLst>
          </p:cNvPr>
          <p:cNvSpPr txBox="1"/>
          <p:nvPr/>
        </p:nvSpPr>
        <p:spPr>
          <a:xfrm>
            <a:off x="5334000" y="3759067"/>
            <a:ext cx="12217400" cy="4226413"/>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surveiller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de choléra, un patient suspect de choléra est un patient :</a:t>
            </a:r>
          </a:p>
          <a:p>
            <a:pPr marL="1428750" lvl="2" indent="-514350">
              <a:lnSpc>
                <a:spcPct val="107000"/>
              </a:lnSpc>
              <a:spcAft>
                <a:spcPts val="1200"/>
              </a:spcAft>
              <a:buFont typeface="+mj-lt"/>
              <a:buAutoNum type="alphaLcParenR"/>
              <a:defRPr/>
            </a:pPr>
            <a:r>
              <a:rPr lang="fr-FR" sz="2800" dirty="0">
                <a:solidFill>
                  <a:prstClr val="white">
                    <a:lumMod val="65000"/>
                  </a:prstClr>
                </a:solidFill>
                <a:latin typeface="Atkinson Hyperlegible" panose="020B0604020202020204" charset="0"/>
              </a:rPr>
              <a:t>Âgé ≥ 2 ans avec diarrhée aqueuse aiguë</a:t>
            </a:r>
          </a:p>
          <a:p>
            <a:pPr marL="1428750" lvl="2" indent="-514350">
              <a:lnSpc>
                <a:spcPct val="107000"/>
              </a:lnSpc>
              <a:spcAft>
                <a:spcPts val="1200"/>
              </a:spcAft>
              <a:buFont typeface="+mj-lt"/>
              <a:buAutoNum type="alphaLcParenR"/>
              <a:defRPr/>
            </a:pPr>
            <a:r>
              <a:rPr lang="en-US" sz="2800" dirty="0">
                <a:solidFill>
                  <a:prstClr val="white">
                    <a:lumMod val="65000"/>
                  </a:prstClr>
                </a:solidFill>
                <a:latin typeface="Atkinson Hyperlegible" panose="020B0604020202020204" charset="0"/>
              </a:rPr>
              <a:t>Avec </a:t>
            </a:r>
            <a:r>
              <a:rPr lang="en-US" sz="2800" dirty="0" err="1">
                <a:solidFill>
                  <a:prstClr val="white">
                    <a:lumMod val="65000"/>
                  </a:prstClr>
                </a:solidFill>
                <a:latin typeface="Atkinson Hyperlegible" panose="020B0604020202020204" charset="0"/>
              </a:rPr>
              <a:t>diarrhée</a:t>
            </a:r>
            <a:r>
              <a:rPr lang="en-US" sz="2800" dirty="0">
                <a:solidFill>
                  <a:prstClr val="white">
                    <a:lumMod val="65000"/>
                  </a:prstClr>
                </a:solidFill>
                <a:latin typeface="Atkinson Hyperlegible" panose="020B0604020202020204" charset="0"/>
              </a:rPr>
              <a:t> aqueuse </a:t>
            </a:r>
            <a:r>
              <a:rPr lang="fr-FR" sz="2800" dirty="0">
                <a:solidFill>
                  <a:prstClr val="white">
                    <a:lumMod val="65000"/>
                  </a:prstClr>
                </a:solidFill>
                <a:latin typeface="Atkinson Hyperlegible" panose="020B0604020202020204" charset="0"/>
              </a:rPr>
              <a:t>aiguë</a:t>
            </a:r>
            <a:r>
              <a:rPr lang="en-US" sz="2800" dirty="0">
                <a:solidFill>
                  <a:prstClr val="white">
                    <a:lumMod val="65000"/>
                  </a:prstClr>
                </a:solidFill>
                <a:latin typeface="Atkinson Hyperlegible" panose="020B0604020202020204" charset="0"/>
              </a:rPr>
              <a:t> et </a:t>
            </a:r>
            <a:r>
              <a:rPr lang="en-US" sz="2800" dirty="0" err="1">
                <a:solidFill>
                  <a:prstClr val="white">
                    <a:lumMod val="65000"/>
                  </a:prstClr>
                </a:solidFill>
                <a:latin typeface="Atkinson Hyperlegible" panose="020B0604020202020204" charset="0"/>
              </a:rPr>
              <a:t>déshydratation</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sévère</a:t>
            </a:r>
            <a:endParaRPr lang="en-US" sz="2800" dirty="0">
              <a:solidFill>
                <a:prstClr val="white">
                  <a:lumMod val="65000"/>
                </a:prstClr>
              </a:solidFill>
              <a:latin typeface="Atkinson Hyperlegible" panose="020B0604020202020204" charset="0"/>
            </a:endParaRPr>
          </a:p>
          <a:p>
            <a:pPr marL="1428750" lvl="2" indent="-514350">
              <a:lnSpc>
                <a:spcPct val="107000"/>
              </a:lnSpc>
              <a:spcAft>
                <a:spcPts val="1200"/>
              </a:spcAft>
              <a:buFont typeface="+mj-lt"/>
              <a:buAutoNum type="alphaLcParenR"/>
              <a:defRPr/>
            </a:pPr>
            <a:r>
              <a:rPr lang="en-US" sz="2800" dirty="0" err="1">
                <a:solidFill>
                  <a:prstClr val="white">
                    <a:lumMod val="65000"/>
                  </a:prstClr>
                </a:solidFill>
                <a:latin typeface="Atkinson Hyperlegible" panose="020B0604020202020204" charset="0"/>
              </a:rPr>
              <a:t>Âgé</a:t>
            </a:r>
            <a:r>
              <a:rPr lang="en-US" sz="2800" dirty="0">
                <a:solidFill>
                  <a:prstClr val="white">
                    <a:lumMod val="65000"/>
                  </a:prstClr>
                </a:solidFill>
                <a:latin typeface="Atkinson Hyperlegible" panose="020B0604020202020204" charset="0"/>
              </a:rPr>
              <a:t> ≥ 2 </a:t>
            </a:r>
            <a:r>
              <a:rPr lang="en-US" sz="2800" dirty="0" err="1">
                <a:solidFill>
                  <a:prstClr val="white">
                    <a:lumMod val="65000"/>
                  </a:prstClr>
                </a:solidFill>
                <a:latin typeface="Atkinson Hyperlegible" panose="020B0604020202020204" charset="0"/>
              </a:rPr>
              <a:t>ans</a:t>
            </a:r>
            <a:r>
              <a:rPr lang="en-US" sz="2800" dirty="0">
                <a:solidFill>
                  <a:prstClr val="white">
                    <a:lumMod val="65000"/>
                  </a:prstClr>
                </a:solidFill>
                <a:latin typeface="Atkinson Hyperlegible" panose="020B0604020202020204" charset="0"/>
              </a:rPr>
              <a:t> avec </a:t>
            </a:r>
            <a:r>
              <a:rPr lang="fr-FR" sz="2800" dirty="0">
                <a:solidFill>
                  <a:prstClr val="white">
                    <a:lumMod val="65000"/>
                  </a:prstClr>
                </a:solidFill>
                <a:latin typeface="Atkinson Hyperlegible" panose="020B0604020202020204" charset="0"/>
              </a:rPr>
              <a:t>diarrhée aqueuse aiguë et </a:t>
            </a:r>
            <a:r>
              <a:rPr lang="en-US" sz="2800" dirty="0" err="1">
                <a:solidFill>
                  <a:prstClr val="white">
                    <a:lumMod val="65000"/>
                  </a:prstClr>
                </a:solidFill>
                <a:latin typeface="Atkinson Hyperlegible" panose="020B0604020202020204" charset="0"/>
              </a:rPr>
              <a:t>déshydratation</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sévère</a:t>
            </a:r>
            <a:endParaRPr lang="en-US" sz="2800" dirty="0">
              <a:solidFill>
                <a:prstClr val="white">
                  <a:lumMod val="65000"/>
                </a:prstClr>
              </a:solidFill>
              <a:latin typeface="Atkinson Hyperlegible" panose="020B0604020202020204" charset="0"/>
            </a:endParaRPr>
          </a:p>
          <a:p>
            <a:pPr marL="1428750" lvl="2" indent="-514350">
              <a:lnSpc>
                <a:spcPct val="107000"/>
              </a:lnSpc>
              <a:spcAft>
                <a:spcPts val="1200"/>
              </a:spcAft>
              <a:buFont typeface="+mj-lt"/>
              <a:buAutoNum type="alphaLcParenR"/>
              <a:defRPr/>
            </a:pPr>
            <a:r>
              <a:rPr lang="en-GB" sz="2600" kern="100" dirty="0">
                <a:solidFill>
                  <a:srgbClr val="009999"/>
                </a:solidFill>
                <a:latin typeface="Atkinson Hyperlegible Bold" panose="020B0604020202020204" charset="0"/>
                <a:cs typeface="Arial" panose="020B0604020202020204" pitchFamily="34" charset="0"/>
              </a:rPr>
              <a:t>Avec </a:t>
            </a:r>
            <a:r>
              <a:rPr lang="fr-FR" sz="2600" kern="100" dirty="0">
                <a:solidFill>
                  <a:srgbClr val="009999"/>
                </a:solidFill>
                <a:latin typeface="Atkinson Hyperlegible Bold" panose="020B0604020202020204" charset="0"/>
                <a:cs typeface="Arial" panose="020B0604020202020204" pitchFamily="34" charset="0"/>
              </a:rPr>
              <a:t>diarrhée aqueuse aiguë</a:t>
            </a:r>
          </a:p>
          <a:p>
            <a:pPr marR="0" lvl="0" algn="l" defTabSz="914400" rtl="0" eaLnBrk="1" fontAlgn="auto" latinLnBrk="0" hangingPunct="1">
              <a:lnSpc>
                <a:spcPct val="107000"/>
              </a:lnSpc>
              <a:spcBef>
                <a:spcPts val="0"/>
              </a:spcBef>
              <a:spcAft>
                <a:spcPts val="2400"/>
              </a:spcAft>
              <a:buClrTx/>
              <a:buSzTx/>
              <a:tabLst/>
              <a:defRPr/>
            </a:pP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p:txBody>
      </p:sp>
      <p:sp>
        <p:nvSpPr>
          <p:cNvPr id="4" name="Slide Number Placeholder 3">
            <a:extLst>
              <a:ext uri="{FF2B5EF4-FFF2-40B4-BE49-F238E27FC236}">
                <a16:creationId xmlns:a16="http://schemas.microsoft.com/office/drawing/2014/main" id="{09796AE0-454C-1E64-954C-A3C2BAA20842}"/>
              </a:ext>
            </a:extLst>
          </p:cNvPr>
          <p:cNvSpPr>
            <a:spLocks noGrp="1"/>
          </p:cNvSpPr>
          <p:nvPr>
            <p:ph type="sldNum" sz="quarter" idx="12"/>
          </p:nvPr>
        </p:nvSpPr>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2D822-E122-63D4-14A6-6E755118EE6E}"/>
              </a:ext>
            </a:extLst>
          </p:cNvPr>
          <p:cNvPicPr>
            <a:picLocks noChangeAspect="1"/>
          </p:cNvPicPr>
          <p:nvPr/>
        </p:nvPicPr>
        <p:blipFill>
          <a:blip r:embed="rId3"/>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2A310CF9-2327-FB75-0252-8B0C0A0B945B}"/>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71680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876800" y="3455638"/>
            <a:ext cx="11802894" cy="3499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surveiller</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de choléra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a:t>
            </a:r>
          </a:p>
          <a:p>
            <a:pPr lvl="1">
              <a:spcAft>
                <a:spcPts val="2400"/>
              </a:spcAft>
              <a:defRPr/>
            </a:pPr>
            <a:r>
              <a:rPr lang="fr-FR" sz="2800" kern="100" dirty="0">
                <a:solidFill>
                  <a:srgbClr val="009999"/>
                </a:solidFill>
                <a:latin typeface="Congenial" panose="02000503040000020004" pitchFamily="2" charset="0"/>
                <a:cs typeface="Arial" panose="020B0604020202020204" pitchFamily="34" charset="0"/>
              </a:rPr>
              <a:t>(Plusieurs réponses possibles)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quotidiennement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quotidiennement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266700" y="2973318"/>
            <a:ext cx="4610100" cy="4524375"/>
          </a:xfrm>
          <a:prstGeom prst="rect">
            <a:avLst/>
          </a:prstGeom>
        </p:spPr>
      </p:pic>
      <p:sp>
        <p:nvSpPr>
          <p:cNvPr id="4" name="Slide Number Placeholder 3">
            <a:extLst>
              <a:ext uri="{FF2B5EF4-FFF2-40B4-BE49-F238E27FC236}">
                <a16:creationId xmlns:a16="http://schemas.microsoft.com/office/drawing/2014/main" id="{E9D96853-9648-C219-8DA6-C5B821D930A6}"/>
              </a:ext>
            </a:extLst>
          </p:cNvPr>
          <p:cNvSpPr>
            <a:spLocks noGrp="1"/>
          </p:cNvSpPr>
          <p:nvPr>
            <p:ph type="sldNum" sz="quarter" idx="12"/>
          </p:nvPr>
        </p:nvSpPr>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6615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540C7F49-E536-F879-24AE-DA1424C53C23}"/>
              </a:ext>
            </a:extLst>
          </p:cNvPr>
          <p:cNvSpPr txBox="1"/>
          <p:nvPr/>
        </p:nvSpPr>
        <p:spPr>
          <a:xfrm>
            <a:off x="4572000" y="3924300"/>
            <a:ext cx="12703602" cy="282667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surveiller</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une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épidémie de choléra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rPr>
              <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800" dirty="0">
                <a:solidFill>
                  <a:prstClr val="white">
                    <a:lumMod val="65000"/>
                  </a:prstClr>
                </a:solidFill>
                <a:latin typeface="Atkinson Hyperlegible" panose="020B0604020202020204" charset="0"/>
              </a:rPr>
              <a:t>Tout patient suspect de choléra </a:t>
            </a:r>
            <a:r>
              <a:rPr lang="en-US" sz="2800" dirty="0" err="1">
                <a:solidFill>
                  <a:prstClr val="white">
                    <a:lumMod val="65000"/>
                  </a:prstClr>
                </a:solidFill>
                <a:latin typeface="Atkinson Hyperlegible" panose="020B0604020202020204" charset="0"/>
              </a:rPr>
              <a:t>est</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notifié</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quotidiennement</a:t>
            </a:r>
            <a:endParaRPr lang="en-US" sz="2800" dirty="0">
              <a:solidFill>
                <a:prstClr val="white">
                  <a:lumMod val="65000"/>
                </a:prstClr>
              </a:solidFill>
              <a:latin typeface="Atkinson Hyperlegible" panose="020B060402020202020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Tout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chaque</a:t>
            </a:r>
            <a:r>
              <a:rPr lang="en-US" sz="2600" kern="100" dirty="0">
                <a:solidFill>
                  <a:srgbClr val="009999"/>
                </a:solidFill>
                <a:latin typeface="Atkinson Hyperlegible Bold" panose="020B0604020202020204" charset="0"/>
                <a:cs typeface="Arial" panose="020B0604020202020204" pitchFamily="34" charset="0"/>
              </a:rPr>
              <a:t> semaine</a:t>
            </a:r>
          </a:p>
          <a:p>
            <a:pPr marL="1371600" lvl="2" indent="-457200">
              <a:lnSpc>
                <a:spcPct val="107000"/>
              </a:lnSpc>
              <a:spcAft>
                <a:spcPts val="1200"/>
              </a:spcAft>
              <a:buFontTx/>
              <a:buAutoNum type="alphaLcParenR"/>
              <a:defRPr/>
            </a:pPr>
            <a:r>
              <a:rPr lang="en-US" sz="2800" dirty="0" err="1">
                <a:solidFill>
                  <a:prstClr val="white">
                    <a:lumMod val="65000"/>
                  </a:prstClr>
                </a:solidFill>
                <a:latin typeface="Atkinson Hyperlegible" panose="020B0604020202020204" charset="0"/>
              </a:rPr>
              <a:t>L'absence</a:t>
            </a:r>
            <a:r>
              <a:rPr lang="en-US" sz="2800" dirty="0">
                <a:solidFill>
                  <a:prstClr val="white">
                    <a:lumMod val="65000"/>
                  </a:prstClr>
                </a:solidFill>
                <a:latin typeface="Atkinson Hyperlegible" panose="020B0604020202020204" charset="0"/>
              </a:rPr>
              <a:t> de patient suspect de choléra </a:t>
            </a:r>
            <a:r>
              <a:rPr lang="en-US" sz="2800" dirty="0" err="1">
                <a:solidFill>
                  <a:prstClr val="white">
                    <a:lumMod val="65000"/>
                  </a:prstClr>
                </a:solidFill>
                <a:latin typeface="Atkinson Hyperlegible" panose="020B0604020202020204" charset="0"/>
              </a:rPr>
              <a:t>est</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notifée</a:t>
            </a:r>
            <a:r>
              <a:rPr lang="en-US" sz="2800" dirty="0">
                <a:solidFill>
                  <a:prstClr val="white">
                    <a:lumMod val="65000"/>
                  </a:prstClr>
                </a:solidFill>
                <a:latin typeface="Atkinson Hyperlegible" panose="020B0604020202020204" charset="0"/>
              </a:rPr>
              <a:t> </a:t>
            </a:r>
            <a:r>
              <a:rPr lang="en-US" sz="2800" dirty="0" err="1">
                <a:solidFill>
                  <a:prstClr val="white">
                    <a:lumMod val="65000"/>
                  </a:prstClr>
                </a:solidFill>
                <a:latin typeface="Atkinson Hyperlegible" panose="020B0604020202020204" charset="0"/>
              </a:rPr>
              <a:t>quotidiennement</a:t>
            </a:r>
            <a:endParaRPr lang="en-US" sz="2800" dirty="0">
              <a:solidFill>
                <a:prstClr val="white">
                  <a:lumMod val="65000"/>
                </a:prstClr>
              </a:solidFill>
              <a:latin typeface="Atkinson Hyperlegible" panose="020B0604020202020204" charset="0"/>
            </a:endParaRPr>
          </a:p>
          <a:p>
            <a:pPr marL="1371600" lvl="2" indent="-457200">
              <a:lnSpc>
                <a:spcPct val="107000"/>
              </a:lnSpc>
              <a:spcAft>
                <a:spcPts val="1200"/>
              </a:spcAft>
              <a:buFontTx/>
              <a:buAutoNum type="alphaLcParenR"/>
              <a:defRPr/>
            </a:pPr>
            <a:r>
              <a:rPr lang="en-US" sz="2600" kern="100" dirty="0" err="1">
                <a:solidFill>
                  <a:srgbClr val="009999"/>
                </a:solidFill>
                <a:latin typeface="Atkinson Hyperlegible Bold" panose="020B0604020202020204" charset="0"/>
                <a:cs typeface="Arial" panose="020B0604020202020204" pitchFamily="34" charset="0"/>
              </a:rPr>
              <a:t>L'absence</a:t>
            </a:r>
            <a:r>
              <a:rPr lang="en-US" sz="2600" kern="100" dirty="0">
                <a:solidFill>
                  <a:srgbClr val="009999"/>
                </a:solidFill>
                <a:latin typeface="Atkinson Hyperlegible Bold" panose="020B0604020202020204" charset="0"/>
                <a:cs typeface="Arial" panose="020B0604020202020204" pitchFamily="34" charset="0"/>
              </a:rPr>
              <a:t> de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notifiée</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chaque</a:t>
            </a:r>
            <a:r>
              <a:rPr lang="en-US" sz="2600" kern="100" dirty="0">
                <a:solidFill>
                  <a:srgbClr val="009999"/>
                </a:solidFill>
                <a:latin typeface="Atkinson Hyperlegible Bold" panose="020B0604020202020204" charset="0"/>
                <a:cs typeface="Arial" panose="020B0604020202020204" pitchFamily="34" charset="0"/>
              </a:rPr>
              <a:t> semaine</a:t>
            </a:r>
          </a:p>
        </p:txBody>
      </p:sp>
      <p:sp>
        <p:nvSpPr>
          <p:cNvPr id="4" name="Slide Number Placeholder 3">
            <a:extLst>
              <a:ext uri="{FF2B5EF4-FFF2-40B4-BE49-F238E27FC236}">
                <a16:creationId xmlns:a16="http://schemas.microsoft.com/office/drawing/2014/main" id="{15B26A18-3E13-8453-92F0-CE43E3B3B195}"/>
              </a:ext>
            </a:extLst>
          </p:cNvPr>
          <p:cNvSpPr>
            <a:spLocks noGrp="1"/>
          </p:cNvSpPr>
          <p:nvPr>
            <p:ph type="sldNum" sz="quarter" idx="12"/>
          </p:nvPr>
        </p:nvSpPr>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572000" y="3771900"/>
            <a:ext cx="12496799" cy="2932791"/>
          </a:xfrm>
          <a:prstGeom prst="rect">
            <a:avLst/>
          </a:prstGeom>
          <a:noFill/>
        </p:spPr>
        <p:txBody>
          <a:bodyPr wrap="square">
            <a:spAutoFit/>
          </a:bodyPr>
          <a:lstStyle/>
          <a:p>
            <a:pPr marL="457200" indent="-457200">
              <a:lnSpc>
                <a:spcPct val="107000"/>
              </a:lnSpc>
              <a:spcAft>
                <a:spcPts val="2400"/>
              </a:spcAft>
              <a:buBlip>
                <a:blip r:embed="rId4"/>
              </a:buBlip>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surveiller une épidémie de choléra, tout patient atteint de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diarrhée aqueuse aiguë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le choléra </a:t>
            </a:r>
            <a:r>
              <a:rPr kumimoji="0" lang="en-US" sz="2800" b="1" i="0" u="none" strike="noStrike" kern="100" cap="none" spc="0" normalizeH="0" baseline="0" noProof="0" dirty="0">
                <a:ln>
                  <a:noFill/>
                </a:ln>
                <a:solidFill>
                  <a:prstClr val="black"/>
                </a:solidFill>
                <a:effectLst/>
                <a:uLnTx/>
                <a:uFillTx/>
                <a:latin typeface="Congenial" panose="02000503040000020004" pitchFamily="2" charset="0"/>
                <a:ea typeface="Calibri" panose="020F0502020204030204" pitchFamily="34" charset="0"/>
                <a:cs typeface="Arial" panose="020B0604020202020204" pitchFamily="34" charset="0"/>
              </a:rPr>
              <a: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Vrai</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Faux</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D3C79A15-BB3F-5ED6-5571-3BB79D972111}"/>
              </a:ext>
            </a:extLst>
          </p:cNvPr>
          <p:cNvSpPr>
            <a:spLocks noGrp="1"/>
          </p:cNvSpPr>
          <p:nvPr>
            <p:ph type="sldNum" sz="quarter" idx="12"/>
          </p:nvPr>
        </p:nvSpPr>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3750282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4" name="TextBox 3">
            <a:extLst>
              <a:ext uri="{FF2B5EF4-FFF2-40B4-BE49-F238E27FC236}">
                <a16:creationId xmlns:a16="http://schemas.microsoft.com/office/drawing/2014/main" id="{E393C2B5-B2E9-2AFB-17E1-DE223C35F9A8}"/>
              </a:ext>
            </a:extLst>
          </p:cNvPr>
          <p:cNvSpPr txBox="1"/>
          <p:nvPr/>
        </p:nvSpPr>
        <p:spPr>
          <a:xfrm>
            <a:off x="4608095" y="3993183"/>
            <a:ext cx="12146280" cy="2932791"/>
          </a:xfrm>
          <a:prstGeom prst="rect">
            <a:avLst/>
          </a:prstGeom>
          <a:noFill/>
        </p:spPr>
        <p:txBody>
          <a:bodyPr wrap="square">
            <a:spAutoFit/>
          </a:bodyPr>
          <a:lstStyle/>
          <a:p>
            <a:pPr marL="457200" indent="-457200">
              <a:lnSpc>
                <a:spcPct val="107000"/>
              </a:lnSpc>
              <a:spcAft>
                <a:spcPts val="2400"/>
              </a:spcAft>
              <a:buBlip>
                <a:blip r:embed="rId4"/>
              </a:buBlip>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surveiller</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épidémie de choléra, tout patient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atteint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de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diarrhée aqueuse aiguë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le choléra </a:t>
            </a:r>
            <a:r>
              <a:rPr kumimoji="0" lang="en-US" sz="2800" b="1" i="0" u="none" strike="noStrike" kern="100" cap="none" spc="0" normalizeH="0" baseline="0" noProof="0" dirty="0">
                <a:ln>
                  <a:noFill/>
                </a:ln>
                <a:solidFill>
                  <a:prstClr val="black"/>
                </a:solidFill>
                <a:effectLst/>
                <a:uLnTx/>
                <a:uFillTx/>
                <a:latin typeface="Congenial" panose="02000503040000020004" pitchFamily="2" charset="0"/>
                <a:ea typeface="Calibri" panose="020F0502020204030204" pitchFamily="34" charset="0"/>
                <a:cs typeface="Arial" panose="020B0604020202020204" pitchFamily="34" charset="0"/>
              </a:rPr>
              <a: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err="1">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rPr>
              <a:t>Vrai</a:t>
            </a:r>
            <a:endParaRPr kumimoji="0" lang="en-US" sz="2600" b="0" i="0" u="none" strike="noStrike" kern="100" cap="none" spc="0" normalizeH="0" baseline="0" noProof="0" dirty="0">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Faux</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CC5E4AB-8D74-7C58-EDB5-097895A2A092}"/>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12119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83E9F9ED-4033-B0A3-8243-E74D6D2EB04B}"/>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188720" y="2155235"/>
            <a:ext cx="161367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Préparez-vous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d'avoir</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"Principes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clés</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descr="A person holding a cloth&#10;&#10;Description automatically generated">
            <a:extLst>
              <a:ext uri="{FF2B5EF4-FFF2-40B4-BE49-F238E27FC236}">
                <a16:creationId xmlns:a16="http://schemas.microsoft.com/office/drawing/2014/main" id="{83EC866A-DC35-C14E-5F74-753D68FE4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648606"/>
            <a:ext cx="9220200" cy="5186362"/>
          </a:xfrm>
          <a:prstGeom prst="rect">
            <a:avLst/>
          </a:prstGeom>
        </p:spPr>
      </p:pic>
      <p:sp>
        <p:nvSpPr>
          <p:cNvPr id="7" name="Slide Number Placeholder 6">
            <a:extLst>
              <a:ext uri="{FF2B5EF4-FFF2-40B4-BE49-F238E27FC236}">
                <a16:creationId xmlns:a16="http://schemas.microsoft.com/office/drawing/2014/main" id="{E257FF86-B52C-286E-FF62-1A241C092B74}"/>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389264-E823-1906-2FCB-CD5340134316}"/>
              </a:ext>
            </a:extLst>
          </p:cNvPr>
          <p:cNvGrpSpPr/>
          <p:nvPr/>
        </p:nvGrpSpPr>
        <p:grpSpPr>
          <a:xfrm>
            <a:off x="1400045" y="3302000"/>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48000" y="4500026"/>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Comment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mettre en œuvre la surveillance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d’une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épidémie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a:t>
            </a:r>
          </a:p>
          <a:p>
            <a:pPr marL="1371600" lvl="2" indent="-457200" defTabSz="1371600">
              <a:spcAft>
                <a:spcPts val="12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rPr>
              <a:t>Comment identifier les </a:t>
            </a:r>
            <a:r>
              <a:rPr lang="en-US" sz="2800" b="1" dirty="0">
                <a:solidFill>
                  <a:srgbClr val="009999"/>
                </a:solidFill>
                <a:latin typeface="Atkinson Hyperlegible Bold" panose="020B0604020202020204" charset="0"/>
              </a:rPr>
              <a:t>patients suspects de choléra </a:t>
            </a: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Quels patients suspects de choléra </a:t>
            </a:r>
            <a:r>
              <a:rPr lang="fr-FR" sz="2800" b="1" dirty="0">
                <a:solidFill>
                  <a:srgbClr val="009999"/>
                </a:solidFill>
                <a:latin typeface="Atkinson Hyperlegible Bold" panose="020B0604020202020204" charset="0"/>
              </a:rPr>
              <a:t>tester </a:t>
            </a:r>
            <a:endParaRPr lang="en-US" sz="2800" b="1" dirty="0">
              <a:solidFill>
                <a:srgbClr val="009999"/>
              </a:solidFill>
              <a:latin typeface="Atkinson Hyperlegible Bold" panose="020B0604020202020204" charset="0"/>
              <a:sym typeface="Atkinson Hyperlegible Bold"/>
            </a:endParaRP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Quand </a:t>
            </a:r>
            <a:r>
              <a:rPr lang="fr-FR" sz="2800" b="1" dirty="0">
                <a:solidFill>
                  <a:srgbClr val="009999"/>
                </a:solidFill>
                <a:latin typeface="Atkinson Hyperlegible Bold" panose="020B0604020202020204" charset="0"/>
              </a:rPr>
              <a:t>notifier</a:t>
            </a:r>
            <a:r>
              <a:rPr lang="fr-FR" sz="2800" dirty="0">
                <a:solidFill>
                  <a:prstClr val="black">
                    <a:lumMod val="95000"/>
                    <a:lumOff val="5000"/>
                  </a:prstClr>
                </a:solidFill>
                <a:latin typeface="Atkinson Hyperlegible" panose="020B0604020202020204" charset="0"/>
              </a:rPr>
              <a:t> les patients suspects de choléra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495300"/>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D9B281DA-1736-665B-8811-9AF00CCC17A4}"/>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collecting water&#10;&#10;Description automatically generated">
            <a:extLst>
              <a:ext uri="{FF2B5EF4-FFF2-40B4-BE49-F238E27FC236}">
                <a16:creationId xmlns:a16="http://schemas.microsoft.com/office/drawing/2014/main" id="{C0FEEBF4-5E01-483E-0CE8-5F618F139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F66217C6-1D3E-7C63-10D0-6B8CA54D5A9D}"/>
              </a:ext>
            </a:extLst>
          </p:cNvPr>
          <p:cNvSpPr txBox="1"/>
          <p:nvPr/>
        </p:nvSpPr>
        <p:spPr>
          <a:xfrm>
            <a:off x="14630400" y="9948446"/>
            <a:ext cx="36576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mj-lt"/>
                <a:ea typeface="Atkinson Hyperlegible"/>
                <a:cs typeface="Atkinson Hyperlegible"/>
                <a:sym typeface="Atkinson Hyperlegible"/>
              </a:rPr>
              <a:t>OMS/Billy </a:t>
            </a:r>
            <a:r>
              <a:rPr lang="en-US" sz="1600" dirty="0" err="1">
                <a:solidFill>
                  <a:schemeClr val="tx1">
                    <a:lumMod val="65000"/>
                    <a:lumOff val="35000"/>
                  </a:schemeClr>
                </a:solidFill>
                <a:latin typeface="+mj-lt"/>
                <a:ea typeface="Atkinson Hyperlegible"/>
                <a:cs typeface="Atkinson Hyperlegible"/>
                <a:sym typeface="Atkinson Hyperlegible"/>
              </a:rPr>
              <a:t>Miaron</a:t>
            </a:r>
            <a:endParaRPr lang="en-US" sz="1600" dirty="0">
              <a:solidFill>
                <a:schemeClr val="tx1">
                  <a:lumMod val="65000"/>
                  <a:lumOff val="35000"/>
                </a:schemeClr>
              </a:solidFill>
              <a:latin typeface="+mj-lt"/>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41F43962-D320-BE4C-3DF3-38DC6F8E07BA}"/>
              </a:ext>
            </a:extLst>
          </p:cNvPr>
          <p:cNvSpPr/>
          <p:nvPr/>
        </p:nvSpPr>
        <p:spPr>
          <a:xfrm>
            <a:off x="1" y="4457700"/>
            <a:ext cx="3733799"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Contexte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3221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3853562A-E3DD-C6F1-BA18-B383DBF789E2}"/>
              </a:ext>
            </a:extLst>
          </p:cNvPr>
          <p:cNvSpPr/>
          <p:nvPr/>
        </p:nvSpPr>
        <p:spPr>
          <a:xfrm>
            <a:off x="993862" y="1865813"/>
            <a:ext cx="15750600" cy="9529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914399" y="-1432486"/>
            <a:ext cx="10076916"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397730" y="472813"/>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Suivi</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épidémies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EA9A8A0B-86E3-017A-F1C4-5C75A4AE14A5}"/>
              </a:ext>
            </a:extLst>
          </p:cNvPr>
          <p:cNvSpPr txBox="1"/>
          <p:nvPr/>
        </p:nvSpPr>
        <p:spPr>
          <a:xfrm>
            <a:off x="6716980" y="4033554"/>
            <a:ext cx="1136658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Les autorités sanitaires informent régulièrement le personnel soignant de la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situation du choléra dans leur zone géographique</a:t>
            </a:r>
          </a:p>
        </p:txBody>
      </p:sp>
      <p:grpSp>
        <p:nvGrpSpPr>
          <p:cNvPr id="4" name="Group 3">
            <a:extLst>
              <a:ext uri="{FF2B5EF4-FFF2-40B4-BE49-F238E27FC236}">
                <a16:creationId xmlns:a16="http://schemas.microsoft.com/office/drawing/2014/main" id="{80F19B3E-8A92-A0EC-8C23-B1865D18AC3B}"/>
              </a:ext>
            </a:extLst>
          </p:cNvPr>
          <p:cNvGrpSpPr/>
          <p:nvPr/>
        </p:nvGrpSpPr>
        <p:grpSpPr>
          <a:xfrm>
            <a:off x="6665570" y="5385529"/>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Restez informé</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75228" y="6180543"/>
              <a:ext cx="914400" cy="914400"/>
            </a:xfrm>
            <a:prstGeom prst="rect">
              <a:avLst/>
            </a:prstGeom>
          </p:spPr>
        </p:pic>
      </p:grpSp>
      <p:grpSp>
        <p:nvGrpSpPr>
          <p:cNvPr id="5" name="Group 4">
            <a:extLst>
              <a:ext uri="{FF2B5EF4-FFF2-40B4-BE49-F238E27FC236}">
                <a16:creationId xmlns:a16="http://schemas.microsoft.com/office/drawing/2014/main" id="{5FA453DD-D836-44AE-8750-54C62B4798D0}"/>
              </a:ext>
            </a:extLst>
          </p:cNvPr>
          <p:cNvGrpSpPr/>
          <p:nvPr/>
        </p:nvGrpSpPr>
        <p:grpSpPr>
          <a:xfrm>
            <a:off x="301277" y="3602169"/>
            <a:ext cx="6415703" cy="5446912"/>
            <a:chOff x="301277" y="3602169"/>
            <a:chExt cx="6415703" cy="5446912"/>
          </a:xfrm>
        </p:grpSpPr>
        <p:pic>
          <p:nvPicPr>
            <p:cNvPr id="11" name="Picture 10">
              <a:extLst>
                <a:ext uri="{FF2B5EF4-FFF2-40B4-BE49-F238E27FC236}">
                  <a16:creationId xmlns:a16="http://schemas.microsoft.com/office/drawing/2014/main" id="{0896DF7D-4394-9DBB-36E4-C4953855BF04}"/>
                </a:ext>
              </a:extLst>
            </p:cNvPr>
            <p:cNvPicPr>
              <a:picLocks noChangeAspect="1"/>
            </p:cNvPicPr>
            <p:nvPr/>
          </p:nvPicPr>
          <p:blipFill>
            <a:blip r:embed="rId18"/>
            <a:stretch>
              <a:fillRect/>
            </a:stretch>
          </p:blipFill>
          <p:spPr>
            <a:xfrm>
              <a:off x="301277" y="3602169"/>
              <a:ext cx="6415703" cy="5430219"/>
            </a:xfrm>
            <a:prstGeom prst="rect">
              <a:avLst/>
            </a:prstGeom>
          </p:spPr>
        </p:pic>
        <p:sp>
          <p:nvSpPr>
            <p:cNvPr id="29" name="TextBox 28">
              <a:extLst>
                <a:ext uri="{FF2B5EF4-FFF2-40B4-BE49-F238E27FC236}">
                  <a16:creationId xmlns:a16="http://schemas.microsoft.com/office/drawing/2014/main" id="{20330DDD-00B1-AF2A-70A9-68F8713782AE}"/>
                </a:ext>
              </a:extLst>
            </p:cNvPr>
            <p:cNvSpPr txBox="1"/>
            <p:nvPr/>
          </p:nvSpPr>
          <p:spPr>
            <a:xfrm>
              <a:off x="2249328" y="8710527"/>
              <a:ext cx="4467652"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Photo adaptée de : OMS / Francine </a:t>
              </a:r>
              <a:r>
                <a:rPr kumimoji="0" lang="en-GB" sz="1600" b="0" i="0" u="none" strike="noStrike" kern="1200" cap="none" spc="0" normalizeH="0" baseline="0" noProof="0" dirty="0" err="1">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236C83CC-9189-9FC6-C168-F6E49C5A5A53}"/>
              </a:ext>
            </a:extLst>
          </p:cNvPr>
          <p:cNvSpPr txBox="1"/>
          <p:nvPr/>
        </p:nvSpPr>
        <p:spPr>
          <a:xfrm>
            <a:off x="945662" y="2136816"/>
            <a:ext cx="15798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Lorsqu'il y a une </a:t>
            </a: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épidémie de choléra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votre zone géographique</a:t>
            </a:r>
          </a:p>
        </p:txBody>
      </p:sp>
      <p:sp>
        <p:nvSpPr>
          <p:cNvPr id="15" name="TextBox 14">
            <a:extLst>
              <a:ext uri="{FF2B5EF4-FFF2-40B4-BE49-F238E27FC236}">
                <a16:creationId xmlns:a16="http://schemas.microsoft.com/office/drawing/2014/main" id="{AD15AE23-FB8F-58FC-2C4A-5EBC39D1BAFB}"/>
              </a:ext>
            </a:extLst>
          </p:cNvPr>
          <p:cNvSpPr txBox="1"/>
          <p:nvPr/>
        </p:nvSpPr>
        <p:spPr>
          <a:xfrm>
            <a:off x="5842610" y="7354567"/>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À tout moment, sachez :</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La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situation du choléra dans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votre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zone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géographique </a:t>
            </a:r>
          </a:p>
          <a:p>
            <a:pPr marL="1828800" marR="0" lvl="3" indent="-457200" algn="l" defTabSz="914400" rtl="0" eaLnBrk="1" fontAlgn="auto" latinLnBrk="0" hangingPunct="1">
              <a:lnSpc>
                <a:spcPct val="100000"/>
              </a:lnSpc>
              <a:spcBef>
                <a:spcPts val="0"/>
              </a:spcBef>
              <a:spcAft>
                <a:spcPts val="1200"/>
              </a:spcAft>
              <a:buClr>
                <a:srgbClr val="00808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Si la surveillance vise à suivre une épidémie</a:t>
            </a:r>
          </a:p>
        </p:txBody>
      </p:sp>
      <p:sp>
        <p:nvSpPr>
          <p:cNvPr id="10" name="Slide Number Placeholder 9">
            <a:extLst>
              <a:ext uri="{FF2B5EF4-FFF2-40B4-BE49-F238E27FC236}">
                <a16:creationId xmlns:a16="http://schemas.microsoft.com/office/drawing/2014/main" id="{E92DD3E9-AA1F-4379-20FF-EE01CA17FFA1}"/>
              </a:ext>
            </a:extLst>
          </p:cNvPr>
          <p:cNvSpPr>
            <a:spLocks noGrp="1"/>
          </p:cNvSpPr>
          <p:nvPr>
            <p:ph type="sldNum" sz="quarter" idx="12"/>
          </p:nvPr>
        </p:nvSpPr>
        <p:spPr>
          <a:xfrm>
            <a:off x="15352226" y="9489962"/>
            <a:ext cx="2133600" cy="365125"/>
          </a:xfrm>
        </p:spPr>
        <p:txBody>
          <a:bodyPr/>
          <a:lstStyle/>
          <a:p>
            <a:fld id="{B6F15528-21DE-4FAA-801E-634DDDAF4B2B}" type="slidenum">
              <a:rPr lang="en-US" sz="1800" smtClean="0"/>
              <a:pPr/>
              <a:t>6</a:t>
            </a:fld>
            <a:endParaRPr lang="en-US" sz="1800" dirty="0"/>
          </a:p>
        </p:txBody>
      </p:sp>
    </p:spTree>
    <p:extLst>
      <p:ext uri="{BB962C8B-B14F-4D97-AF65-F5344CB8AC3E}">
        <p14:creationId xmlns:p14="http://schemas.microsoft.com/office/powerpoint/2010/main" val="396294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840012" y="2187083"/>
            <a:ext cx="14646442" cy="1231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758756" y="-2009229"/>
            <a:ext cx="10060412"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39668" y="49082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Objectif</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757645" y="8469080"/>
            <a:ext cx="9337065"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la situation change, la surveillance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évolue</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grpSp>
        <p:nvGrpSpPr>
          <p:cNvPr id="11" name="Group 10">
            <a:extLst>
              <a:ext uri="{FF2B5EF4-FFF2-40B4-BE49-F238E27FC236}">
                <a16:creationId xmlns:a16="http://schemas.microsoft.com/office/drawing/2014/main" id="{4CE98E84-B38A-7E65-EC2B-E5889F12BA9A}"/>
              </a:ext>
            </a:extLst>
          </p:cNvPr>
          <p:cNvGrpSpPr/>
          <p:nvPr/>
        </p:nvGrpSpPr>
        <p:grpSpPr>
          <a:xfrm>
            <a:off x="2133600" y="4200527"/>
            <a:ext cx="14020800" cy="2770190"/>
            <a:chOff x="2133600" y="4049141"/>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4"/>
            <a:stretch>
              <a:fillRect/>
            </a:stretch>
          </p:blipFill>
          <p:spPr>
            <a:xfrm>
              <a:off x="2133600" y="4049141"/>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360703" y="4937946"/>
              <a:ext cx="11658600" cy="992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Identifiez, testez et </a:t>
              </a:r>
              <a:r>
                <a:rPr lang="fr-FR" sz="2800" b="1" dirty="0">
                  <a:solidFill>
                    <a:srgbClr val="4DB1A9"/>
                  </a:solidFill>
                  <a:latin typeface="Cavolini" panose="03000502040302020204" pitchFamily="66" charset="0"/>
                  <a:ea typeface="ADLaM Display" panose="02010000000000000000" pitchFamily="2" charset="0"/>
                  <a:cs typeface="Cavolini" panose="03000502040302020204" pitchFamily="66" charset="0"/>
                  <a:sym typeface="Atkinson Hyperlegible Bold"/>
                </a:rPr>
                <a:t>notifiez</a:t>
              </a:r>
              <a:r>
                <a:rPr kumimoji="0" lang="fr-FR" sz="2800" b="1" i="0" u="none" strike="noStrike" kern="1200" cap="none" spc="0" normalizeH="0" baseline="0" noProof="0" dirty="0">
                  <a:ln>
                    <a:noFill/>
                  </a:ln>
                  <a:solidFill>
                    <a:srgbClr val="4DB1A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a:t>
              </a: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les patients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suspects de choléra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2800" b="1" i="0" u="none" strike="noStrike" kern="1200" cap="none" spc="0" normalizeH="0" baseline="0" noProof="0" dirty="0" err="1">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conformément </a:t>
              </a:r>
              <a:r>
                <a:rPr lang="fr-FR" sz="2800" b="1" dirty="0">
                  <a:solidFill>
                    <a:prstClr val="black">
                      <a:lumMod val="95000"/>
                      <a:lumOff val="5000"/>
                    </a:prst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aux </a:t>
              </a:r>
              <a:r>
                <a:rPr kumimoji="0" lang="fr-FR" sz="2800" b="1" i="0" u="none" strike="noStrike" kern="12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recommandations de ce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737473" y="7765043"/>
            <a:ext cx="8966332"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Tant qu'il y a une épidémie</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4" name="TextBox 3">
            <a:extLst>
              <a:ext uri="{FF2B5EF4-FFF2-40B4-BE49-F238E27FC236}">
                <a16:creationId xmlns:a16="http://schemas.microsoft.com/office/drawing/2014/main" id="{5398C1D8-B02A-6DCA-D348-E40A4B089AAE}"/>
              </a:ext>
            </a:extLst>
          </p:cNvPr>
          <p:cNvSpPr txBox="1"/>
          <p:nvPr/>
        </p:nvSpPr>
        <p:spPr>
          <a:xfrm>
            <a:off x="2671852" y="2316015"/>
            <a:ext cx="12982761" cy="1031051"/>
          </a:xfrm>
          <a:prstGeom prst="rect">
            <a:avLst/>
          </a:prstGeom>
          <a:noFill/>
        </p:spPr>
        <p:txBody>
          <a:bodyPr wrap="square" rtlCol="0">
            <a:spAutoFit/>
          </a:bodyPr>
          <a:lstStyle/>
          <a:p>
            <a:pPr algn="ctr">
              <a:spcAft>
                <a:spcPts val="600"/>
              </a:spcAft>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surveillance d’une épidémie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génère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informations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pour</a:t>
            </a:r>
          </a:p>
          <a:p>
            <a:pPr algn="ctr">
              <a:spcAft>
                <a:spcPts val="3000"/>
              </a:spcAf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guider les interventions multisectorielles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mettre fin à l'épidémie</a:t>
            </a:r>
          </a:p>
        </p:txBody>
      </p:sp>
      <p:grpSp>
        <p:nvGrpSpPr>
          <p:cNvPr id="13" name="Group 12">
            <a:extLst>
              <a:ext uri="{FF2B5EF4-FFF2-40B4-BE49-F238E27FC236}">
                <a16:creationId xmlns:a16="http://schemas.microsoft.com/office/drawing/2014/main" id="{61D090F9-7C21-9D6B-EC8B-E04D840B8C3E}"/>
              </a:ext>
            </a:extLst>
          </p:cNvPr>
          <p:cNvGrpSpPr/>
          <p:nvPr/>
        </p:nvGrpSpPr>
        <p:grpSpPr>
          <a:xfrm>
            <a:off x="10040481" y="7686693"/>
            <a:ext cx="6445973" cy="1231106"/>
            <a:chOff x="10040481" y="7686693"/>
            <a:chExt cx="6445973"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0481" y="7915327"/>
              <a:ext cx="1014393" cy="993691"/>
            </a:xfrm>
            <a:prstGeom prst="rect">
              <a:avLst/>
            </a:prstGeom>
          </p:spPr>
        </p:pic>
        <p:sp>
          <p:nvSpPr>
            <p:cNvPr id="10" name="TextBox 9">
              <a:extLst>
                <a:ext uri="{FF2B5EF4-FFF2-40B4-BE49-F238E27FC236}">
                  <a16:creationId xmlns:a16="http://schemas.microsoft.com/office/drawing/2014/main" id="{35529E50-8F88-10D6-0D39-11FFD04DD3F2}"/>
                </a:ext>
              </a:extLst>
            </p:cNvPr>
            <p:cNvSpPr txBox="1"/>
            <p:nvPr/>
          </p:nvSpPr>
          <p:spPr>
            <a:xfrm>
              <a:off x="10679600" y="7686693"/>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Modules 3 &amp; 5 :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Surveillance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dans les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autres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situations </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Slide Number Placeholder 14">
            <a:extLst>
              <a:ext uri="{FF2B5EF4-FFF2-40B4-BE49-F238E27FC236}">
                <a16:creationId xmlns:a16="http://schemas.microsoft.com/office/drawing/2014/main" id="{26EB3A25-5DD7-D3F9-45A6-F9360690B6CE}"/>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6582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people sleeping in beds&#10;&#10;Description automatically generated">
            <a:extLst>
              <a:ext uri="{FF2B5EF4-FFF2-40B4-BE49-F238E27FC236}">
                <a16:creationId xmlns:a16="http://schemas.microsoft.com/office/drawing/2014/main" id="{620480A0-0398-8547-C758-2E7D84ED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5E4F6252-F246-0F9C-2A5D-94C97D2DC00C}"/>
              </a:ext>
            </a:extLst>
          </p:cNvPr>
          <p:cNvSpPr txBox="1"/>
          <p:nvPr/>
        </p:nvSpPr>
        <p:spPr>
          <a:xfrm>
            <a:off x="14096999" y="9940827"/>
            <a:ext cx="4191001" cy="345530"/>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OMS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7E6761B2-94A2-8070-3E8E-982334FFDA04}"/>
              </a:ext>
            </a:extLst>
          </p:cNvPr>
          <p:cNvSpPr/>
          <p:nvPr/>
        </p:nvSpPr>
        <p:spPr>
          <a:xfrm>
            <a:off x="1" y="4457700"/>
            <a:ext cx="6400800" cy="1828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Patients </a:t>
            </a:r>
            <a:r>
              <a:rPr lang="fr-FR" sz="4800" b="1" dirty="0">
                <a:solidFill>
                  <a:prstClr val="white"/>
                </a:solidFill>
                <a:latin typeface="Cavolini" panose="03000502040302020204" pitchFamily="66" charset="0"/>
                <a:cs typeface="Cavolini" panose="03000502040302020204" pitchFamily="66" charset="0"/>
              </a:rPr>
              <a:t>suspects</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de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0252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43200" y="2132343"/>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48219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cas</a:t>
            </a:r>
          </a:p>
        </p:txBody>
      </p:sp>
      <p:sp>
        <p:nvSpPr>
          <p:cNvPr id="5" name="TextBox 4">
            <a:extLst>
              <a:ext uri="{FF2B5EF4-FFF2-40B4-BE49-F238E27FC236}">
                <a16:creationId xmlns:a16="http://schemas.microsoft.com/office/drawing/2014/main" id="{C52F91CB-577C-927A-4D7E-E47A428B29C1}"/>
              </a:ext>
            </a:extLst>
          </p:cNvPr>
          <p:cNvSpPr txBox="1"/>
          <p:nvPr/>
        </p:nvSpPr>
        <p:spPr>
          <a:xfrm>
            <a:off x="1786461" y="2512880"/>
            <a:ext cx="14724573" cy="1218795"/>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300"/>
              </a:spcAft>
              <a:buClrTx/>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Patients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 de choléra :</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457200" marR="0" lvl="0" indent="-457200" algn="ctr" defTabSz="1371600" rtl="0" eaLnBrk="1" fontAlgn="auto" latinLnBrk="0" hangingPunct="1">
              <a:lnSpc>
                <a:spcPct val="130000"/>
              </a:lnSpc>
              <a:spcBef>
                <a:spcPts val="0"/>
              </a:spcBef>
              <a:spcAft>
                <a:spcPts val="300"/>
              </a:spcAft>
              <a:buClrTx/>
              <a:buSzTx/>
              <a:buBlip>
                <a:blip r:embed="rId3"/>
              </a:buBlip>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 patient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atteint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(ou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décédé</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a:t>
            </a:r>
          </a:p>
        </p:txBody>
      </p:sp>
      <p:sp>
        <p:nvSpPr>
          <p:cNvPr id="15" name="TextBox 14">
            <a:extLst>
              <a:ext uri="{FF2B5EF4-FFF2-40B4-BE49-F238E27FC236}">
                <a16:creationId xmlns:a16="http://schemas.microsoft.com/office/drawing/2014/main" id="{D58ABEC6-6648-CD8D-03ED-1FD1582FA055}"/>
              </a:ext>
            </a:extLst>
          </p:cNvPr>
          <p:cNvSpPr txBox="1"/>
          <p:nvPr/>
        </p:nvSpPr>
        <p:spPr>
          <a:xfrm>
            <a:off x="3200400" y="8315886"/>
            <a:ext cx="15420329" cy="523220"/>
          </a:xfrm>
          <a:prstGeom prst="rect">
            <a:avLst/>
          </a:prstGeom>
          <a:noFill/>
        </p:spPr>
        <p:txBody>
          <a:bodyPr wrap="square" rtlCol="0">
            <a:spAutoFit/>
          </a:bodyPr>
          <a:lstStyle/>
          <a:p>
            <a:pPr marL="914400" lvl="1" indent="-457200">
              <a:spcAft>
                <a:spcPts val="1800"/>
              </a:spcAft>
              <a:buClr>
                <a:srgbClr val="009999"/>
              </a:buClr>
              <a:buBlip>
                <a:blip r:embed="rId4"/>
              </a:buBlip>
            </a:pPr>
            <a:r>
              <a:rPr lang="en-US" sz="2800" dirty="0">
                <a:solidFill>
                  <a:prstClr val="black">
                    <a:lumMod val="95000"/>
                    <a:lumOff val="5000"/>
                  </a:prstClr>
                </a:solidFill>
                <a:latin typeface="Atkinson Hyperlegible" panose="020B0604020202020204" charset="0"/>
              </a:rPr>
              <a:t>Vue d'ensemble de l'épidémie afin d'orienter efficacement la réponse </a:t>
            </a:r>
            <a:endParaRPr lang="fr-FR" sz="2800" dirty="0">
              <a:solidFill>
                <a:prstClr val="black">
                  <a:lumMod val="95000"/>
                  <a:lumOff val="5000"/>
                </a:prstClr>
              </a:solidFill>
              <a:latin typeface="Atkinson Hyperlegible" panose="020B0604020202020204" charset="0"/>
            </a:endParaRPr>
          </a:p>
        </p:txBody>
      </p:sp>
      <p:grpSp>
        <p:nvGrpSpPr>
          <p:cNvPr id="12" name="Group 11">
            <a:extLst>
              <a:ext uri="{FF2B5EF4-FFF2-40B4-BE49-F238E27FC236}">
                <a16:creationId xmlns:a16="http://schemas.microsoft.com/office/drawing/2014/main" id="{7695352C-0429-1693-425C-DDB2586CC348}"/>
              </a:ext>
            </a:extLst>
          </p:cNvPr>
          <p:cNvGrpSpPr/>
          <p:nvPr/>
        </p:nvGrpSpPr>
        <p:grpSpPr>
          <a:xfrm>
            <a:off x="3962399" y="5844871"/>
            <a:ext cx="10439401" cy="1868157"/>
            <a:chOff x="3962399" y="5844871"/>
            <a:chExt cx="10439401"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5"/>
            <a:stretch>
              <a:fillRect/>
            </a:stretch>
          </p:blipFill>
          <p:spPr>
            <a:xfrm>
              <a:off x="3962399" y="5844871"/>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4814341" y="6581211"/>
              <a:ext cx="9372600" cy="523220"/>
            </a:xfrm>
            <a:prstGeom prst="rect">
              <a:avLst/>
            </a:prstGeom>
            <a:noFill/>
          </p:spPr>
          <p:txBody>
            <a:bodyPr wrap="square" rtlCol="0">
              <a:spAutoFit/>
            </a:bodyPr>
            <a:lstStyle/>
            <a:p>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PAS de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critère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d'âge ou de déshydratation sévère</a:t>
              </a:r>
            </a:p>
          </p:txBody>
        </p:sp>
      </p:grpSp>
      <p:grpSp>
        <p:nvGrpSpPr>
          <p:cNvPr id="11" name="Group 10">
            <a:extLst>
              <a:ext uri="{FF2B5EF4-FFF2-40B4-BE49-F238E27FC236}">
                <a16:creationId xmlns:a16="http://schemas.microsoft.com/office/drawing/2014/main" id="{8D27E67E-7D98-7EFF-6E47-EC1A5C8E546E}"/>
              </a:ext>
            </a:extLst>
          </p:cNvPr>
          <p:cNvGrpSpPr/>
          <p:nvPr/>
        </p:nvGrpSpPr>
        <p:grpSpPr>
          <a:xfrm>
            <a:off x="6217311" y="4503349"/>
            <a:ext cx="6043593" cy="1005034"/>
            <a:chOff x="6217311" y="4503349"/>
            <a:chExt cx="6043593" cy="1005034"/>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7311" y="4514692"/>
              <a:ext cx="1014393" cy="993691"/>
            </a:xfrm>
            <a:prstGeom prst="rect">
              <a:avLst/>
            </a:prstGeom>
          </p:spPr>
        </p:pic>
        <p:sp>
          <p:nvSpPr>
            <p:cNvPr id="8" name="TextBox 7">
              <a:extLst>
                <a:ext uri="{FF2B5EF4-FFF2-40B4-BE49-F238E27FC236}">
                  <a16:creationId xmlns:a16="http://schemas.microsoft.com/office/drawing/2014/main" id="{6EFBE4A0-AC42-0F55-B5CE-6CDE920FEA4E}"/>
                </a:ext>
              </a:extLst>
            </p:cNvPr>
            <p:cNvSpPr txBox="1"/>
            <p:nvPr/>
          </p:nvSpPr>
          <p:spPr>
            <a:xfrm>
              <a:off x="7239000" y="4503349"/>
              <a:ext cx="502190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2 :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Reconnaître</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la DAA</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3" name="Slide Number Placeholder 12">
            <a:extLst>
              <a:ext uri="{FF2B5EF4-FFF2-40B4-BE49-F238E27FC236}">
                <a16:creationId xmlns:a16="http://schemas.microsoft.com/office/drawing/2014/main" id="{6649DDA8-ECEC-54CC-7619-87305B77C464}"/>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367551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1CDE7F-20A7-4092-A591-4AB79F1BB3F9}"/>
</file>

<file path=customXml/itemProps2.xml><?xml version="1.0" encoding="utf-8"?>
<ds:datastoreItem xmlns:ds="http://schemas.openxmlformats.org/officeDocument/2006/customXml" ds:itemID="{1EC04DE7-8C39-4F61-93F7-DE9A1739AC19}">
  <ds:schemaRefs>
    <ds:schemaRef ds:uri="http://www.w3.org/XML/1998/namespace"/>
    <ds:schemaRef ds:uri="http://purl.org/dc/elements/1.1/"/>
    <ds:schemaRef ds:uri="http://schemas.microsoft.com/office/2006/metadata/properties"/>
    <ds:schemaRef ds:uri="http://schemas.openxmlformats.org/package/2006/metadata/core-properties"/>
    <ds:schemaRef ds:uri="3e8c1917-30ce-4059-b20f-d25788032734"/>
    <ds:schemaRef ds:uri="http://schemas.microsoft.com/office/2006/documentManagement/types"/>
    <ds:schemaRef ds:uri="http://purl.org/dc/dcmitype/"/>
    <ds:schemaRef ds:uri="http://purl.org/dc/terms/"/>
    <ds:schemaRef ds:uri="http://schemas.microsoft.com/office/infopath/2007/PartnerControls"/>
    <ds:schemaRef ds:uri="a4ccce07-d9df-40be-ba22-67d5c80ef237"/>
  </ds:schemaRefs>
</ds:datastoreItem>
</file>

<file path=customXml/itemProps3.xml><?xml version="1.0" encoding="utf-8"?>
<ds:datastoreItem xmlns:ds="http://schemas.openxmlformats.org/officeDocument/2006/customXml" ds:itemID="{E2619BF8-C2A6-48AE-AAB8-32708FB1D8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1543</TotalTime>
  <Words>2802</Words>
  <Application>Microsoft Office PowerPoint</Application>
  <PresentationFormat>Custom</PresentationFormat>
  <Paragraphs>231</Paragraphs>
  <Slides>24</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Aptos Display</vt:lpstr>
      <vt:lpstr>Congenial</vt:lpstr>
      <vt:lpstr>Calibri</vt:lpstr>
      <vt:lpstr>Aptos</vt:lpstr>
      <vt:lpstr>Cavolini</vt:lpstr>
      <vt:lpstr>Atkinson Hyperlegible</vt:lpstr>
      <vt:lpstr>Atkinson Hyperlegible Bold</vt:lpstr>
      <vt:lpstr>Wingdings</vt:lpstr>
      <vt:lpstr>ADLaM Display</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keywords>, docId:6F615A05B861E529A26675D477B3CDC8</cp:keywords>
  <cp:lastModifiedBy>DOMINGUEZ, Morgane</cp:lastModifiedBy>
  <cp:revision>56</cp:revision>
  <dcterms:created xsi:type="dcterms:W3CDTF">2006-08-16T00:00:00Z</dcterms:created>
  <dcterms:modified xsi:type="dcterms:W3CDTF">2025-05-19T09:18:36Z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