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4"/>
    <p:sldMasterId id="2147483678" r:id="rId5"/>
    <p:sldMasterId id="2147483684" r:id="rId6"/>
  </p:sldMasterIdLst>
  <p:notesMasterIdLst>
    <p:notesMasterId r:id="rId37"/>
  </p:notesMasterIdLst>
  <p:sldIdLst>
    <p:sldId id="879" r:id="rId7"/>
    <p:sldId id="878" r:id="rId8"/>
    <p:sldId id="258" r:id="rId9"/>
    <p:sldId id="2147474624" r:id="rId10"/>
    <p:sldId id="846" r:id="rId11"/>
    <p:sldId id="871" r:id="rId12"/>
    <p:sldId id="872" r:id="rId13"/>
    <p:sldId id="856" r:id="rId14"/>
    <p:sldId id="261" r:id="rId15"/>
    <p:sldId id="880" r:id="rId16"/>
    <p:sldId id="262" r:id="rId17"/>
    <p:sldId id="873" r:id="rId18"/>
    <p:sldId id="874" r:id="rId19"/>
    <p:sldId id="853" r:id="rId20"/>
    <p:sldId id="876" r:id="rId21"/>
    <p:sldId id="263" r:id="rId22"/>
    <p:sldId id="851" r:id="rId23"/>
    <p:sldId id="845" r:id="rId24"/>
    <p:sldId id="855" r:id="rId25"/>
    <p:sldId id="848" r:id="rId26"/>
    <p:sldId id="2147474615" r:id="rId27"/>
    <p:sldId id="2147474611" r:id="rId28"/>
    <p:sldId id="2147474623" r:id="rId29"/>
    <p:sldId id="2147474617" r:id="rId30"/>
    <p:sldId id="2147474618" r:id="rId31"/>
    <p:sldId id="2147474619" r:id="rId32"/>
    <p:sldId id="2147474620" r:id="rId33"/>
    <p:sldId id="2147474621" r:id="rId34"/>
    <p:sldId id="2147474622" r:id="rId35"/>
    <p:sldId id="2147474632" r:id="rId36"/>
  </p:sldIdLst>
  <p:sldSz cx="18288000" cy="10287000"/>
  <p:notesSz cx="6858000" cy="9144000"/>
  <p:embeddedFontLst>
    <p:embeddedFont>
      <p:font typeface="ADLaM Display" panose="02010000000000000000" pitchFamily="2" charset="0"/>
      <p:regular r:id="rId38"/>
    </p:embeddedFont>
    <p:embeddedFont>
      <p:font typeface="Atkinson Hyperlegible" panose="020B0604020202020204" charset="0"/>
      <p:regular r:id="rId39"/>
    </p:embeddedFont>
    <p:embeddedFont>
      <p:font typeface="Atkinson Hyperlegible Bold" panose="020B0604020202020204" charset="0"/>
      <p:regular r:id="rId40"/>
    </p:embeddedFont>
    <p:embeddedFont>
      <p:font typeface="Cavolini" panose="03000502040302020204" pitchFamily="66" charset="0"/>
      <p:regular r:id="rId41"/>
      <p:bold r:id="rId42"/>
      <p:italic r:id="rId43"/>
      <p:boldItalic r:id="rId44"/>
    </p:embeddedFont>
    <p:embeddedFont>
      <p:font typeface="Congenial" panose="02000503040000020004" pitchFamily="2"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617E0E-4374-7AD3-5EEE-33533827B7F7}" name="WAUQUIER, Nadia" initials="WN" userId="S::wauquiern@who.int::9aff5815-3c2f-4de1-a1ad-7f60375e98d2" providerId="AD"/>
  <p188:author id="{290EA52E-558F-29FE-A173-1A1CE7DE6998}" name="Natalie  Fischer" initials="NF" userId="S::natalie.fischer_lshtm.ac.uk#ext#@worldhealthorg.onmicrosoft.com::9450b5f0-3a06-43da-a453-d89915c879d2" providerId="AD"/>
  <p188:author id="{F00BE82E-B2FE-5A11-6DDD-DCC97C69DF34}" name="ALBERTI, Kathryn" initials="AK" userId="S::albertik@who.int::b6ab0193-bb89-4217-858a-2e968de9a597" providerId="AD"/>
  <p188:author id="{886B4A95-4D5C-D9FE-31C2-86AFC6B13117}" name="Marie-Laure  QUILICI" initials="MQ" userId="S::marie-laure.quilici_pasteur.fr#ext#@worldhealthorg.onmicrosoft.com::64e3560b-0d64-44cc-bb94-453fa14be284" providerId="AD"/>
  <p188:author id="{C86E1C9F-EDEA-A088-F630-D2A000C1EE51}" name="Andrew Azman" initials="AA" userId="S::aazman1_jh.edu#ext#@worldhealthorg.onmicrosoft.com::b2860add-2acb-47ce-8211-c7e248b4720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F81BD"/>
    <a:srgbClr val="C00000"/>
    <a:srgbClr val="FF6565"/>
    <a:srgbClr val="009999"/>
    <a:srgbClr val="F9ECD5"/>
    <a:srgbClr val="F9B277"/>
    <a:srgbClr val="4DB1A9"/>
    <a:srgbClr val="FCD5B5"/>
    <a:srgbClr val="C96009"/>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27CCD7-CC63-431F-802B-FD054D011E58}" v="590" dt="2025-05-19T08:10:32.6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70" autoAdjust="0"/>
    <p:restoredTop sz="77591" autoAdjust="0"/>
  </p:normalViewPr>
  <p:slideViewPr>
    <p:cSldViewPr snapToGrid="0">
      <p:cViewPr>
        <p:scale>
          <a:sx n="33" d="100"/>
          <a:sy n="33" d="100"/>
        </p:scale>
        <p:origin x="984" y="16"/>
      </p:cViewPr>
      <p:guideLst>
        <p:guide orient="horz" pos="2136"/>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2.fntdata"/><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microsoft.com/office/2016/11/relationships/changesInfo" Target="changesInfos/changesInfo1.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7.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4.xml"/><Relationship Id="rId41" Type="http://schemas.openxmlformats.org/officeDocument/2006/relationships/font" Target="fonts/font4.fntdata"/><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304CC156-BE29-4E8D-8AE3-991E617FA1BC}"/>
    <pc:docChg chg="custSel modSld">
      <pc:chgData name="DOMINGUEZ, Morgane" userId="d29c428e-ee62-4017-a838-521138d5b01c" providerId="ADAL" clId="{304CC156-BE29-4E8D-8AE3-991E617FA1BC}" dt="2025-03-20T13:22:03.775" v="59"/>
      <pc:docMkLst>
        <pc:docMk/>
      </pc:docMkLst>
      <pc:sldChg chg="delSp mod modNotesTx">
        <pc:chgData name="DOMINGUEZ, Morgane" userId="d29c428e-ee62-4017-a838-521138d5b01c" providerId="ADAL" clId="{304CC156-BE29-4E8D-8AE3-991E617FA1BC}" dt="2025-03-20T13:19:59.279" v="30" actId="478"/>
        <pc:sldMkLst>
          <pc:docMk/>
          <pc:sldMk cId="0" sldId="258"/>
        </pc:sldMkLst>
        <pc:spChg chg="del">
          <ac:chgData name="DOMINGUEZ, Morgane" userId="d29c428e-ee62-4017-a838-521138d5b01c" providerId="ADAL" clId="{304CC156-BE29-4E8D-8AE3-991E617FA1BC}" dt="2025-03-20T13:19:59.279" v="30" actId="478"/>
          <ac:spMkLst>
            <pc:docMk/>
            <pc:sldMk cId="0" sldId="258"/>
            <ac:spMk id="9" creationId="{74E09B79-9681-C760-04EA-525F6A6AD230}"/>
          </ac:spMkLst>
        </pc:spChg>
      </pc:sldChg>
      <pc:sldChg chg="delSp mod modNotesTx">
        <pc:chgData name="DOMINGUEZ, Morgane" userId="d29c428e-ee62-4017-a838-521138d5b01c" providerId="ADAL" clId="{304CC156-BE29-4E8D-8AE3-991E617FA1BC}" dt="2025-03-20T13:20:13.103" v="33" actId="478"/>
        <pc:sldMkLst>
          <pc:docMk/>
          <pc:sldMk cId="0" sldId="261"/>
        </pc:sldMkLst>
        <pc:spChg chg="del">
          <ac:chgData name="DOMINGUEZ, Morgane" userId="d29c428e-ee62-4017-a838-521138d5b01c" providerId="ADAL" clId="{304CC156-BE29-4E8D-8AE3-991E617FA1BC}" dt="2025-03-20T13:20:13.103" v="33" actId="478"/>
          <ac:spMkLst>
            <pc:docMk/>
            <pc:sldMk cId="0" sldId="261"/>
            <ac:spMk id="18" creationId="{2A8F67F1-EED8-A089-65A9-5DB2EA42B879}"/>
          </ac:spMkLst>
        </pc:spChg>
      </pc:sldChg>
      <pc:sldChg chg="delSp mod modNotesTx">
        <pc:chgData name="DOMINGUEZ, Morgane" userId="d29c428e-ee62-4017-a838-521138d5b01c" providerId="ADAL" clId="{304CC156-BE29-4E8D-8AE3-991E617FA1BC}" dt="2025-03-20T13:20:19.493" v="35" actId="478"/>
        <pc:sldMkLst>
          <pc:docMk/>
          <pc:sldMk cId="0" sldId="262"/>
        </pc:sldMkLst>
        <pc:spChg chg="del">
          <ac:chgData name="DOMINGUEZ, Morgane" userId="d29c428e-ee62-4017-a838-521138d5b01c" providerId="ADAL" clId="{304CC156-BE29-4E8D-8AE3-991E617FA1BC}" dt="2025-03-20T13:20:19.493" v="35" actId="478"/>
          <ac:spMkLst>
            <pc:docMk/>
            <pc:sldMk cId="0" sldId="262"/>
            <ac:spMk id="19" creationId="{DAACDC83-DA5E-D929-6A04-4EBA6DA73043}"/>
          </ac:spMkLst>
        </pc:spChg>
      </pc:sldChg>
      <pc:sldChg chg="delSp mod modNotesTx">
        <pc:chgData name="DOMINGUEZ, Morgane" userId="d29c428e-ee62-4017-a838-521138d5b01c" providerId="ADAL" clId="{304CC156-BE29-4E8D-8AE3-991E617FA1BC}" dt="2025-03-20T13:20:35.353" v="40" actId="478"/>
        <pc:sldMkLst>
          <pc:docMk/>
          <pc:sldMk cId="0" sldId="263"/>
        </pc:sldMkLst>
        <pc:spChg chg="del">
          <ac:chgData name="DOMINGUEZ, Morgane" userId="d29c428e-ee62-4017-a838-521138d5b01c" providerId="ADAL" clId="{304CC156-BE29-4E8D-8AE3-991E617FA1BC}" dt="2025-03-20T13:20:35.353" v="40" actId="478"/>
          <ac:spMkLst>
            <pc:docMk/>
            <pc:sldMk cId="0" sldId="263"/>
            <ac:spMk id="12" creationId="{DC18D62D-D27E-C62B-6053-BD6D746F776F}"/>
          </ac:spMkLst>
        </pc:spChg>
      </pc:sldChg>
      <pc:sldChg chg="delSp mod modNotesTx">
        <pc:chgData name="DOMINGUEZ, Morgane" userId="d29c428e-ee62-4017-a838-521138d5b01c" providerId="ADAL" clId="{304CC156-BE29-4E8D-8AE3-991E617FA1BC}" dt="2025-03-20T13:20:40.158" v="41" actId="478"/>
        <pc:sldMkLst>
          <pc:docMk/>
          <pc:sldMk cId="3401246062" sldId="845"/>
        </pc:sldMkLst>
        <pc:spChg chg="del">
          <ac:chgData name="DOMINGUEZ, Morgane" userId="d29c428e-ee62-4017-a838-521138d5b01c" providerId="ADAL" clId="{304CC156-BE29-4E8D-8AE3-991E617FA1BC}" dt="2025-03-20T13:20:40.158" v="41" actId="478"/>
          <ac:spMkLst>
            <pc:docMk/>
            <pc:sldMk cId="3401246062" sldId="845"/>
            <ac:spMk id="2" creationId="{E6504055-8AA0-0CBA-4769-6A4D1567CFE0}"/>
          </ac:spMkLst>
        </pc:spChg>
      </pc:sldChg>
      <pc:sldChg chg="modNotesTx">
        <pc:chgData name="DOMINGUEZ, Morgane" userId="d29c428e-ee62-4017-a838-521138d5b01c" providerId="ADAL" clId="{304CC156-BE29-4E8D-8AE3-991E617FA1BC}" dt="2025-03-20T13:18:07.303" v="4" actId="6549"/>
        <pc:sldMkLst>
          <pc:docMk/>
          <pc:sldMk cId="1984996993" sldId="846"/>
        </pc:sldMkLst>
      </pc:sldChg>
      <pc:sldChg chg="delSp mod modNotesTx">
        <pc:chgData name="DOMINGUEZ, Morgane" userId="d29c428e-ee62-4017-a838-521138d5b01c" providerId="ADAL" clId="{304CC156-BE29-4E8D-8AE3-991E617FA1BC}" dt="2025-03-20T13:20:46.788" v="43" actId="478"/>
        <pc:sldMkLst>
          <pc:docMk/>
          <pc:sldMk cId="4132687697" sldId="848"/>
        </pc:sldMkLst>
        <pc:spChg chg="del">
          <ac:chgData name="DOMINGUEZ, Morgane" userId="d29c428e-ee62-4017-a838-521138d5b01c" providerId="ADAL" clId="{304CC156-BE29-4E8D-8AE3-991E617FA1BC}" dt="2025-03-20T13:20:46.788" v="43" actId="478"/>
          <ac:spMkLst>
            <pc:docMk/>
            <pc:sldMk cId="4132687697" sldId="848"/>
            <ac:spMk id="3" creationId="{ADAF6F84-BEC1-26B0-1458-9294F4291634}"/>
          </ac:spMkLst>
        </pc:spChg>
      </pc:sldChg>
      <pc:sldChg chg="modNotesTx">
        <pc:chgData name="DOMINGUEZ, Morgane" userId="d29c428e-ee62-4017-a838-521138d5b01c" providerId="ADAL" clId="{304CC156-BE29-4E8D-8AE3-991E617FA1BC}" dt="2025-03-20T13:18:38.110" v="16" actId="6549"/>
        <pc:sldMkLst>
          <pc:docMk/>
          <pc:sldMk cId="606038344" sldId="851"/>
        </pc:sldMkLst>
      </pc:sldChg>
      <pc:sldChg chg="delSp mod modNotesTx">
        <pc:chgData name="DOMINGUEZ, Morgane" userId="d29c428e-ee62-4017-a838-521138d5b01c" providerId="ADAL" clId="{304CC156-BE29-4E8D-8AE3-991E617FA1BC}" dt="2025-03-20T13:20:28.998" v="38" actId="478"/>
        <pc:sldMkLst>
          <pc:docMk/>
          <pc:sldMk cId="1460211369" sldId="853"/>
        </pc:sldMkLst>
        <pc:spChg chg="del">
          <ac:chgData name="DOMINGUEZ, Morgane" userId="d29c428e-ee62-4017-a838-521138d5b01c" providerId="ADAL" clId="{304CC156-BE29-4E8D-8AE3-991E617FA1BC}" dt="2025-03-20T13:20:28.998" v="38" actId="478"/>
          <ac:spMkLst>
            <pc:docMk/>
            <pc:sldMk cId="1460211369" sldId="853"/>
            <ac:spMk id="3" creationId="{6EAC954A-21CD-B8D8-0F01-B0C1CD2D3A7B}"/>
          </ac:spMkLst>
        </pc:spChg>
      </pc:sldChg>
      <pc:sldChg chg="delSp mod modNotesTx">
        <pc:chgData name="DOMINGUEZ, Morgane" userId="d29c428e-ee62-4017-a838-521138d5b01c" providerId="ADAL" clId="{304CC156-BE29-4E8D-8AE3-991E617FA1BC}" dt="2025-03-20T13:20:43.198" v="42" actId="478"/>
        <pc:sldMkLst>
          <pc:docMk/>
          <pc:sldMk cId="1890305956" sldId="855"/>
        </pc:sldMkLst>
        <pc:spChg chg="del">
          <ac:chgData name="DOMINGUEZ, Morgane" userId="d29c428e-ee62-4017-a838-521138d5b01c" providerId="ADAL" clId="{304CC156-BE29-4E8D-8AE3-991E617FA1BC}" dt="2025-03-20T13:20:43.198" v="42" actId="478"/>
          <ac:spMkLst>
            <pc:docMk/>
            <pc:sldMk cId="1890305956" sldId="855"/>
            <ac:spMk id="15" creationId="{AE307411-2AAB-074B-16CD-5853FC97B91D}"/>
          </ac:spMkLst>
        </pc:spChg>
      </pc:sldChg>
      <pc:sldChg chg="modNotesTx">
        <pc:chgData name="DOMINGUEZ, Morgane" userId="d29c428e-ee62-4017-a838-521138d5b01c" providerId="ADAL" clId="{304CC156-BE29-4E8D-8AE3-991E617FA1BC}" dt="2025-03-20T13:18:14.927" v="7" actId="6549"/>
        <pc:sldMkLst>
          <pc:docMk/>
          <pc:sldMk cId="365049930" sldId="856"/>
        </pc:sldMkLst>
      </pc:sldChg>
      <pc:sldChg chg="delSp mod modNotesTx">
        <pc:chgData name="DOMINGUEZ, Morgane" userId="d29c428e-ee62-4017-a838-521138d5b01c" providerId="ADAL" clId="{304CC156-BE29-4E8D-8AE3-991E617FA1BC}" dt="2025-03-20T13:20:04.712" v="31" actId="478"/>
        <pc:sldMkLst>
          <pc:docMk/>
          <pc:sldMk cId="742956726" sldId="871"/>
        </pc:sldMkLst>
        <pc:spChg chg="del">
          <ac:chgData name="DOMINGUEZ, Morgane" userId="d29c428e-ee62-4017-a838-521138d5b01c" providerId="ADAL" clId="{304CC156-BE29-4E8D-8AE3-991E617FA1BC}" dt="2025-03-20T13:20:04.712" v="31" actId="478"/>
          <ac:spMkLst>
            <pc:docMk/>
            <pc:sldMk cId="742956726" sldId="871"/>
            <ac:spMk id="5" creationId="{85B10997-63D0-F4CB-0901-F3006D247B6B}"/>
          </ac:spMkLst>
        </pc:spChg>
      </pc:sldChg>
      <pc:sldChg chg="delSp mod modNotesTx">
        <pc:chgData name="DOMINGUEZ, Morgane" userId="d29c428e-ee62-4017-a838-521138d5b01c" providerId="ADAL" clId="{304CC156-BE29-4E8D-8AE3-991E617FA1BC}" dt="2025-03-20T13:20:07.604" v="32" actId="478"/>
        <pc:sldMkLst>
          <pc:docMk/>
          <pc:sldMk cId="608819959" sldId="872"/>
        </pc:sldMkLst>
        <pc:spChg chg="del">
          <ac:chgData name="DOMINGUEZ, Morgane" userId="d29c428e-ee62-4017-a838-521138d5b01c" providerId="ADAL" clId="{304CC156-BE29-4E8D-8AE3-991E617FA1BC}" dt="2025-03-20T13:20:07.604" v="32" actId="478"/>
          <ac:spMkLst>
            <pc:docMk/>
            <pc:sldMk cId="608819959" sldId="872"/>
            <ac:spMk id="4" creationId="{0FEFB5FE-07EA-F613-BA08-978C46B87034}"/>
          </ac:spMkLst>
        </pc:spChg>
      </pc:sldChg>
      <pc:sldChg chg="delSp mod modNotesTx">
        <pc:chgData name="DOMINGUEZ, Morgane" userId="d29c428e-ee62-4017-a838-521138d5b01c" providerId="ADAL" clId="{304CC156-BE29-4E8D-8AE3-991E617FA1BC}" dt="2025-03-20T13:20:22.592" v="36" actId="478"/>
        <pc:sldMkLst>
          <pc:docMk/>
          <pc:sldMk cId="1317195128" sldId="873"/>
        </pc:sldMkLst>
        <pc:spChg chg="del">
          <ac:chgData name="DOMINGUEZ, Morgane" userId="d29c428e-ee62-4017-a838-521138d5b01c" providerId="ADAL" clId="{304CC156-BE29-4E8D-8AE3-991E617FA1BC}" dt="2025-03-20T13:20:22.592" v="36" actId="478"/>
          <ac:spMkLst>
            <pc:docMk/>
            <pc:sldMk cId="1317195128" sldId="873"/>
            <ac:spMk id="4" creationId="{CC8BEDAC-6E80-1FEF-8A8A-E63AA71834AC}"/>
          </ac:spMkLst>
        </pc:spChg>
      </pc:sldChg>
      <pc:sldChg chg="delSp mod modNotesTx">
        <pc:chgData name="DOMINGUEZ, Morgane" userId="d29c428e-ee62-4017-a838-521138d5b01c" providerId="ADAL" clId="{304CC156-BE29-4E8D-8AE3-991E617FA1BC}" dt="2025-03-20T13:20:25.446" v="37" actId="478"/>
        <pc:sldMkLst>
          <pc:docMk/>
          <pc:sldMk cId="2857601867" sldId="874"/>
        </pc:sldMkLst>
        <pc:spChg chg="del">
          <ac:chgData name="DOMINGUEZ, Morgane" userId="d29c428e-ee62-4017-a838-521138d5b01c" providerId="ADAL" clId="{304CC156-BE29-4E8D-8AE3-991E617FA1BC}" dt="2025-03-20T13:20:25.446" v="37" actId="478"/>
          <ac:spMkLst>
            <pc:docMk/>
            <pc:sldMk cId="2857601867" sldId="874"/>
            <ac:spMk id="8" creationId="{A2A580D4-012C-F76D-67FD-B67BCA24FE4E}"/>
          </ac:spMkLst>
        </pc:spChg>
      </pc:sldChg>
      <pc:sldChg chg="delSp mod modNotesTx">
        <pc:chgData name="DOMINGUEZ, Morgane" userId="d29c428e-ee62-4017-a838-521138d5b01c" providerId="ADAL" clId="{304CC156-BE29-4E8D-8AE3-991E617FA1BC}" dt="2025-03-20T13:20:32.508" v="39" actId="478"/>
        <pc:sldMkLst>
          <pc:docMk/>
          <pc:sldMk cId="3071473645" sldId="876"/>
        </pc:sldMkLst>
        <pc:spChg chg="del">
          <ac:chgData name="DOMINGUEZ, Morgane" userId="d29c428e-ee62-4017-a838-521138d5b01c" providerId="ADAL" clId="{304CC156-BE29-4E8D-8AE3-991E617FA1BC}" dt="2025-03-20T13:20:32.508" v="39" actId="478"/>
          <ac:spMkLst>
            <pc:docMk/>
            <pc:sldMk cId="3071473645" sldId="876"/>
            <ac:spMk id="9" creationId="{8D020365-B789-2486-F2E1-EF9D9A0B3E96}"/>
          </ac:spMkLst>
        </pc:spChg>
      </pc:sldChg>
      <pc:sldChg chg="modNotesTx">
        <pc:chgData name="DOMINGUEZ, Morgane" userId="d29c428e-ee62-4017-a838-521138d5b01c" providerId="ADAL" clId="{304CC156-BE29-4E8D-8AE3-991E617FA1BC}" dt="2025-03-20T13:17:59.324" v="1" actId="6549"/>
        <pc:sldMkLst>
          <pc:docMk/>
          <pc:sldMk cId="1084288310" sldId="878"/>
        </pc:sldMkLst>
      </pc:sldChg>
      <pc:sldChg chg="modNotesTx">
        <pc:chgData name="DOMINGUEZ, Morgane" userId="d29c428e-ee62-4017-a838-521138d5b01c" providerId="ADAL" clId="{304CC156-BE29-4E8D-8AE3-991E617FA1BC}" dt="2025-03-20T13:17:56.191" v="0" actId="6549"/>
        <pc:sldMkLst>
          <pc:docMk/>
          <pc:sldMk cId="323327443" sldId="879"/>
        </pc:sldMkLst>
      </pc:sldChg>
      <pc:sldChg chg="delSp mod modNotesTx">
        <pc:chgData name="DOMINGUEZ, Morgane" userId="d29c428e-ee62-4017-a838-521138d5b01c" providerId="ADAL" clId="{304CC156-BE29-4E8D-8AE3-991E617FA1BC}" dt="2025-03-20T13:20:16.472" v="34" actId="478"/>
        <pc:sldMkLst>
          <pc:docMk/>
          <pc:sldMk cId="3646330211" sldId="880"/>
        </pc:sldMkLst>
        <pc:spChg chg="del">
          <ac:chgData name="DOMINGUEZ, Morgane" userId="d29c428e-ee62-4017-a838-521138d5b01c" providerId="ADAL" clId="{304CC156-BE29-4E8D-8AE3-991E617FA1BC}" dt="2025-03-20T13:20:16.472" v="34" actId="478"/>
          <ac:spMkLst>
            <pc:docMk/>
            <pc:sldMk cId="3646330211" sldId="880"/>
            <ac:spMk id="3" creationId="{6CFD6AEE-3515-85B8-A45B-84E89C37D4D2}"/>
          </ac:spMkLst>
        </pc:spChg>
      </pc:sldChg>
      <pc:sldChg chg="addSp delSp modSp mod modNotesTx">
        <pc:chgData name="DOMINGUEZ, Morgane" userId="d29c428e-ee62-4017-a838-521138d5b01c" providerId="ADAL" clId="{304CC156-BE29-4E8D-8AE3-991E617FA1BC}" dt="2025-03-20T13:21:49.446" v="54"/>
        <pc:sldMkLst>
          <pc:docMk/>
          <pc:sldMk cId="1163143416" sldId="2147474611"/>
        </pc:sldMkLst>
        <pc:spChg chg="add mod">
          <ac:chgData name="DOMINGUEZ, Morgane" userId="d29c428e-ee62-4017-a838-521138d5b01c" providerId="ADAL" clId="{304CC156-BE29-4E8D-8AE3-991E617FA1BC}" dt="2025-03-20T13:21:49.446" v="54"/>
          <ac:spMkLst>
            <pc:docMk/>
            <pc:sldMk cId="1163143416" sldId="2147474611"/>
            <ac:spMk id="3" creationId="{1560AA76-D49E-21C4-85AB-04ACB7056302}"/>
          </ac:spMkLst>
        </pc:spChg>
        <pc:spChg chg="del">
          <ac:chgData name="DOMINGUEZ, Morgane" userId="d29c428e-ee62-4017-a838-521138d5b01c" providerId="ADAL" clId="{304CC156-BE29-4E8D-8AE3-991E617FA1BC}" dt="2025-03-20T13:20:53.077" v="45" actId="478"/>
          <ac:spMkLst>
            <pc:docMk/>
            <pc:sldMk cId="1163143416" sldId="2147474611"/>
            <ac:spMk id="4" creationId="{CF20EEBD-A4F9-F1F8-C932-15B6498C293A}"/>
          </ac:spMkLst>
        </pc:spChg>
        <pc:spChg chg="add mod">
          <ac:chgData name="DOMINGUEZ, Morgane" userId="d29c428e-ee62-4017-a838-521138d5b01c" providerId="ADAL" clId="{304CC156-BE29-4E8D-8AE3-991E617FA1BC}" dt="2025-03-20T13:21:49.446" v="54"/>
          <ac:spMkLst>
            <pc:docMk/>
            <pc:sldMk cId="1163143416" sldId="2147474611"/>
            <ac:spMk id="7" creationId="{92AFB10D-932E-450B-5A61-0E94BBB31E39}"/>
          </ac:spMkLst>
        </pc:spChg>
      </pc:sldChg>
      <pc:sldChg chg="delSp mod modNotesTx">
        <pc:chgData name="DOMINGUEZ, Morgane" userId="d29c428e-ee62-4017-a838-521138d5b01c" providerId="ADAL" clId="{304CC156-BE29-4E8D-8AE3-991E617FA1BC}" dt="2025-03-20T13:20:49.966" v="44" actId="478"/>
        <pc:sldMkLst>
          <pc:docMk/>
          <pc:sldMk cId="4257536088" sldId="2147474615"/>
        </pc:sldMkLst>
        <pc:spChg chg="del">
          <ac:chgData name="DOMINGUEZ, Morgane" userId="d29c428e-ee62-4017-a838-521138d5b01c" providerId="ADAL" clId="{304CC156-BE29-4E8D-8AE3-991E617FA1BC}" dt="2025-03-20T13:20:49.966" v="44" actId="478"/>
          <ac:spMkLst>
            <pc:docMk/>
            <pc:sldMk cId="4257536088" sldId="2147474615"/>
            <ac:spMk id="3" creationId="{CFA17058-04C5-528A-CDDD-0A9A6B04682D}"/>
          </ac:spMkLst>
        </pc:spChg>
      </pc:sldChg>
      <pc:sldChg chg="addSp delSp modSp mod modNotesTx">
        <pc:chgData name="DOMINGUEZ, Morgane" userId="d29c428e-ee62-4017-a838-521138d5b01c" providerId="ADAL" clId="{304CC156-BE29-4E8D-8AE3-991E617FA1BC}" dt="2025-03-20T13:21:54.639" v="56" actId="1076"/>
        <pc:sldMkLst>
          <pc:docMk/>
          <pc:sldMk cId="4244080021" sldId="2147474617"/>
        </pc:sldMkLst>
        <pc:spChg chg="add mod">
          <ac:chgData name="DOMINGUEZ, Morgane" userId="d29c428e-ee62-4017-a838-521138d5b01c" providerId="ADAL" clId="{304CC156-BE29-4E8D-8AE3-991E617FA1BC}" dt="2025-03-20T13:21:54.639" v="56" actId="1076"/>
          <ac:spMkLst>
            <pc:docMk/>
            <pc:sldMk cId="4244080021" sldId="2147474617"/>
            <ac:spMk id="2" creationId="{990A55CF-D5C3-65CC-1535-4AEA414A77FA}"/>
          </ac:spMkLst>
        </pc:spChg>
        <pc:spChg chg="del">
          <ac:chgData name="DOMINGUEZ, Morgane" userId="d29c428e-ee62-4017-a838-521138d5b01c" providerId="ADAL" clId="{304CC156-BE29-4E8D-8AE3-991E617FA1BC}" dt="2025-03-20T13:20:59.830" v="47" actId="478"/>
          <ac:spMkLst>
            <pc:docMk/>
            <pc:sldMk cId="4244080021" sldId="2147474617"/>
            <ac:spMk id="8" creationId="{A7D45AD4-E3B8-9AB3-86EA-4FA97DCB078F}"/>
          </ac:spMkLst>
        </pc:spChg>
        <pc:spChg chg="add mod">
          <ac:chgData name="DOMINGUEZ, Morgane" userId="d29c428e-ee62-4017-a838-521138d5b01c" providerId="ADAL" clId="{304CC156-BE29-4E8D-8AE3-991E617FA1BC}" dt="2025-03-20T13:21:54.639" v="56" actId="1076"/>
          <ac:spMkLst>
            <pc:docMk/>
            <pc:sldMk cId="4244080021" sldId="2147474617"/>
            <ac:spMk id="9" creationId="{A63AB5E5-0720-8356-308F-07F3793FD6FC}"/>
          </ac:spMkLst>
        </pc:spChg>
      </pc:sldChg>
      <pc:sldChg chg="delSp mod modNotesTx">
        <pc:chgData name="DOMINGUEZ, Morgane" userId="d29c428e-ee62-4017-a838-521138d5b01c" providerId="ADAL" clId="{304CC156-BE29-4E8D-8AE3-991E617FA1BC}" dt="2025-03-20T13:21:04.635" v="48" actId="478"/>
        <pc:sldMkLst>
          <pc:docMk/>
          <pc:sldMk cId="1809511498" sldId="2147474618"/>
        </pc:sldMkLst>
        <pc:spChg chg="del">
          <ac:chgData name="DOMINGUEZ, Morgane" userId="d29c428e-ee62-4017-a838-521138d5b01c" providerId="ADAL" clId="{304CC156-BE29-4E8D-8AE3-991E617FA1BC}" dt="2025-03-20T13:21:04.635" v="48" actId="478"/>
          <ac:spMkLst>
            <pc:docMk/>
            <pc:sldMk cId="1809511498" sldId="2147474618"/>
            <ac:spMk id="9" creationId="{A6E2D767-4CE0-C9DF-76F4-3BF79C226FD9}"/>
          </ac:spMkLst>
        </pc:spChg>
      </pc:sldChg>
      <pc:sldChg chg="addSp delSp modSp mod modNotesTx">
        <pc:chgData name="DOMINGUEZ, Morgane" userId="d29c428e-ee62-4017-a838-521138d5b01c" providerId="ADAL" clId="{304CC156-BE29-4E8D-8AE3-991E617FA1BC}" dt="2025-03-20T13:22:00.439" v="58" actId="1076"/>
        <pc:sldMkLst>
          <pc:docMk/>
          <pc:sldMk cId="1406677034" sldId="2147474619"/>
        </pc:sldMkLst>
        <pc:spChg chg="add mod">
          <ac:chgData name="DOMINGUEZ, Morgane" userId="d29c428e-ee62-4017-a838-521138d5b01c" providerId="ADAL" clId="{304CC156-BE29-4E8D-8AE3-991E617FA1BC}" dt="2025-03-20T13:22:00.439" v="58" actId="1076"/>
          <ac:spMkLst>
            <pc:docMk/>
            <pc:sldMk cId="1406677034" sldId="2147474619"/>
            <ac:spMk id="8" creationId="{41357387-18FE-554F-FC33-83CB162503F8}"/>
          </ac:spMkLst>
        </pc:spChg>
        <pc:spChg chg="add mod">
          <ac:chgData name="DOMINGUEZ, Morgane" userId="d29c428e-ee62-4017-a838-521138d5b01c" providerId="ADAL" clId="{304CC156-BE29-4E8D-8AE3-991E617FA1BC}" dt="2025-03-20T13:22:00.439" v="58" actId="1076"/>
          <ac:spMkLst>
            <pc:docMk/>
            <pc:sldMk cId="1406677034" sldId="2147474619"/>
            <ac:spMk id="10" creationId="{41046848-0932-29FD-6DAB-D98B8C7478B2}"/>
          </ac:spMkLst>
        </pc:spChg>
        <pc:spChg chg="del">
          <ac:chgData name="DOMINGUEZ, Morgane" userId="d29c428e-ee62-4017-a838-521138d5b01c" providerId="ADAL" clId="{304CC156-BE29-4E8D-8AE3-991E617FA1BC}" dt="2025-03-20T13:21:07.048" v="49" actId="478"/>
          <ac:spMkLst>
            <pc:docMk/>
            <pc:sldMk cId="1406677034" sldId="2147474619"/>
            <ac:spMk id="11" creationId="{80D1CF78-6D74-4FC2-CFFB-940784C82714}"/>
          </ac:spMkLst>
        </pc:spChg>
      </pc:sldChg>
      <pc:sldChg chg="delSp mod modNotesTx">
        <pc:chgData name="DOMINGUEZ, Morgane" userId="d29c428e-ee62-4017-a838-521138d5b01c" providerId="ADAL" clId="{304CC156-BE29-4E8D-8AE3-991E617FA1BC}" dt="2025-03-20T13:21:09.698" v="50" actId="478"/>
        <pc:sldMkLst>
          <pc:docMk/>
          <pc:sldMk cId="1316753967" sldId="2147474620"/>
        </pc:sldMkLst>
        <pc:spChg chg="del">
          <ac:chgData name="DOMINGUEZ, Morgane" userId="d29c428e-ee62-4017-a838-521138d5b01c" providerId="ADAL" clId="{304CC156-BE29-4E8D-8AE3-991E617FA1BC}" dt="2025-03-20T13:21:09.698" v="50" actId="478"/>
          <ac:spMkLst>
            <pc:docMk/>
            <pc:sldMk cId="1316753967" sldId="2147474620"/>
            <ac:spMk id="9" creationId="{7D6E17F4-E870-72ED-A035-2E6B53536A89}"/>
          </ac:spMkLst>
        </pc:spChg>
      </pc:sldChg>
      <pc:sldChg chg="addSp delSp modSp mod modNotesTx">
        <pc:chgData name="DOMINGUEZ, Morgane" userId="d29c428e-ee62-4017-a838-521138d5b01c" providerId="ADAL" clId="{304CC156-BE29-4E8D-8AE3-991E617FA1BC}" dt="2025-03-20T13:22:03.775" v="59"/>
        <pc:sldMkLst>
          <pc:docMk/>
          <pc:sldMk cId="418592088" sldId="2147474621"/>
        </pc:sldMkLst>
        <pc:spChg chg="add mod">
          <ac:chgData name="DOMINGUEZ, Morgane" userId="d29c428e-ee62-4017-a838-521138d5b01c" providerId="ADAL" clId="{304CC156-BE29-4E8D-8AE3-991E617FA1BC}" dt="2025-03-20T13:22:03.775" v="59"/>
          <ac:spMkLst>
            <pc:docMk/>
            <pc:sldMk cId="418592088" sldId="2147474621"/>
            <ac:spMk id="2" creationId="{B8E1988D-9150-4CD2-B731-58A134E72F26}"/>
          </ac:spMkLst>
        </pc:spChg>
        <pc:spChg chg="add mod">
          <ac:chgData name="DOMINGUEZ, Morgane" userId="d29c428e-ee62-4017-a838-521138d5b01c" providerId="ADAL" clId="{304CC156-BE29-4E8D-8AE3-991E617FA1BC}" dt="2025-03-20T13:22:03.775" v="59"/>
          <ac:spMkLst>
            <pc:docMk/>
            <pc:sldMk cId="418592088" sldId="2147474621"/>
            <ac:spMk id="8" creationId="{1E4F0C8B-FFEF-7C53-6D49-FB5721BD1900}"/>
          </ac:spMkLst>
        </pc:spChg>
        <pc:spChg chg="del">
          <ac:chgData name="DOMINGUEZ, Morgane" userId="d29c428e-ee62-4017-a838-521138d5b01c" providerId="ADAL" clId="{304CC156-BE29-4E8D-8AE3-991E617FA1BC}" dt="2025-03-20T13:21:12.097" v="51" actId="478"/>
          <ac:spMkLst>
            <pc:docMk/>
            <pc:sldMk cId="418592088" sldId="2147474621"/>
            <ac:spMk id="11" creationId="{C1DEDEE1-3BDE-CC81-FD67-3296C63EF711}"/>
          </ac:spMkLst>
        </pc:spChg>
      </pc:sldChg>
      <pc:sldChg chg="delSp mod modNotesTx">
        <pc:chgData name="DOMINGUEZ, Morgane" userId="d29c428e-ee62-4017-a838-521138d5b01c" providerId="ADAL" clId="{304CC156-BE29-4E8D-8AE3-991E617FA1BC}" dt="2025-03-20T13:21:15.206" v="52" actId="478"/>
        <pc:sldMkLst>
          <pc:docMk/>
          <pc:sldMk cId="3674370995" sldId="2147474622"/>
        </pc:sldMkLst>
        <pc:spChg chg="del">
          <ac:chgData name="DOMINGUEZ, Morgane" userId="d29c428e-ee62-4017-a838-521138d5b01c" providerId="ADAL" clId="{304CC156-BE29-4E8D-8AE3-991E617FA1BC}" dt="2025-03-20T13:21:15.206" v="52" actId="478"/>
          <ac:spMkLst>
            <pc:docMk/>
            <pc:sldMk cId="3674370995" sldId="2147474622"/>
            <ac:spMk id="8" creationId="{9406288D-24C8-D70F-0331-7E765BA0D01C}"/>
          </ac:spMkLst>
        </pc:spChg>
      </pc:sldChg>
      <pc:sldChg chg="delSp mod modNotesTx">
        <pc:chgData name="DOMINGUEZ, Morgane" userId="d29c428e-ee62-4017-a838-521138d5b01c" providerId="ADAL" clId="{304CC156-BE29-4E8D-8AE3-991E617FA1BC}" dt="2025-03-20T13:20:56.542" v="46" actId="478"/>
        <pc:sldMkLst>
          <pc:docMk/>
          <pc:sldMk cId="3867862830" sldId="2147474623"/>
        </pc:sldMkLst>
        <pc:spChg chg="del">
          <ac:chgData name="DOMINGUEZ, Morgane" userId="d29c428e-ee62-4017-a838-521138d5b01c" providerId="ADAL" clId="{304CC156-BE29-4E8D-8AE3-991E617FA1BC}" dt="2025-03-20T13:20:56.542" v="46" actId="478"/>
          <ac:spMkLst>
            <pc:docMk/>
            <pc:sldMk cId="3867862830" sldId="2147474623"/>
            <ac:spMk id="8" creationId="{3E70CAA6-678A-CD85-878D-53E41A300221}"/>
          </ac:spMkLst>
        </pc:spChg>
      </pc:sldChg>
      <pc:sldChg chg="modNotesTx">
        <pc:chgData name="DOMINGUEZ, Morgane" userId="d29c428e-ee62-4017-a838-521138d5b01c" providerId="ADAL" clId="{304CC156-BE29-4E8D-8AE3-991E617FA1BC}" dt="2025-03-20T13:18:04.848" v="3" actId="6549"/>
        <pc:sldMkLst>
          <pc:docMk/>
          <pc:sldMk cId="1196437394" sldId="2147474624"/>
        </pc:sldMkLst>
      </pc:sldChg>
      <pc:sldChg chg="delSp mod modNotesTx">
        <pc:chgData name="DOMINGUEZ, Morgane" userId="d29c428e-ee62-4017-a838-521138d5b01c" providerId="ADAL" clId="{304CC156-BE29-4E8D-8AE3-991E617FA1BC}" dt="2025-03-20T13:21:18.476" v="53" actId="478"/>
        <pc:sldMkLst>
          <pc:docMk/>
          <pc:sldMk cId="2849894684" sldId="2147474632"/>
        </pc:sldMkLst>
        <pc:spChg chg="del">
          <ac:chgData name="DOMINGUEZ, Morgane" userId="d29c428e-ee62-4017-a838-521138d5b01c" providerId="ADAL" clId="{304CC156-BE29-4E8D-8AE3-991E617FA1BC}" dt="2025-03-20T13:21:18.476" v="53" actId="478"/>
          <ac:spMkLst>
            <pc:docMk/>
            <pc:sldMk cId="2849894684" sldId="2147474632"/>
            <ac:spMk id="4" creationId="{740E2E80-327C-EB63-DD16-1ED602B71D80}"/>
          </ac:spMkLst>
        </pc:spChg>
      </pc:sldChg>
    </pc:docChg>
  </pc:docChgLst>
  <pc:docChgLst>
    <pc:chgData name="DOMINGUEZ, Morgane" userId="d29c428e-ee62-4017-a838-521138d5b01c" providerId="ADAL" clId="{F5368BE7-0593-4C41-92AB-70F56B8C3C62}"/>
    <pc:docChg chg="undo custSel modSld">
      <pc:chgData name="DOMINGUEZ, Morgane" userId="d29c428e-ee62-4017-a838-521138d5b01c" providerId="ADAL" clId="{F5368BE7-0593-4C41-92AB-70F56B8C3C62}" dt="2025-02-15T19:06:21.231" v="347" actId="207"/>
      <pc:docMkLst>
        <pc:docMk/>
      </pc:docMkLst>
      <pc:sldChg chg="delSp mod modTransition delAnim modAnim modNotesTx">
        <pc:chgData name="DOMINGUEZ, Morgane" userId="d29c428e-ee62-4017-a838-521138d5b01c" providerId="ADAL" clId="{F5368BE7-0593-4C41-92AB-70F56B8C3C62}" dt="2025-02-13T11:38:51.116" v="245"/>
        <pc:sldMkLst>
          <pc:docMk/>
          <pc:sldMk cId="0" sldId="258"/>
        </pc:sldMkLst>
        <pc:picChg chg="del">
          <ac:chgData name="DOMINGUEZ, Morgane" userId="d29c428e-ee62-4017-a838-521138d5b01c" providerId="ADAL" clId="{F5368BE7-0593-4C41-92AB-70F56B8C3C62}" dt="2025-02-12T11:38:50.719" v="2" actId="478"/>
          <ac:picMkLst>
            <pc:docMk/>
            <pc:sldMk cId="0" sldId="258"/>
            <ac:picMk id="2" creationId="{F20DF6DA-5209-4031-AB27-ACE362D8C524}"/>
          </ac:picMkLst>
        </pc:picChg>
      </pc:sldChg>
      <pc:sldChg chg="addSp delSp modSp mod modTransition delAnim modAnim modNotesTx">
        <pc:chgData name="DOMINGUEZ, Morgane" userId="d29c428e-ee62-4017-a838-521138d5b01c" providerId="ADAL" clId="{F5368BE7-0593-4C41-92AB-70F56B8C3C62}" dt="2025-02-13T11:39:35.893" v="266"/>
        <pc:sldMkLst>
          <pc:docMk/>
          <pc:sldMk cId="0" sldId="261"/>
        </pc:sldMkLst>
        <pc:spChg chg="mod">
          <ac:chgData name="DOMINGUEZ, Morgane" userId="d29c428e-ee62-4017-a838-521138d5b01c" providerId="ADAL" clId="{F5368BE7-0593-4C41-92AB-70F56B8C3C62}" dt="2025-02-12T11:44:49.793" v="97" actId="1076"/>
          <ac:spMkLst>
            <pc:docMk/>
            <pc:sldMk cId="0" sldId="261"/>
            <ac:spMk id="2" creationId="{656D1F3A-19E7-D639-CB3B-BF7EBEEE6617}"/>
          </ac:spMkLst>
        </pc:spChg>
        <pc:spChg chg="mod">
          <ac:chgData name="DOMINGUEZ, Morgane" userId="d29c428e-ee62-4017-a838-521138d5b01c" providerId="ADAL" clId="{F5368BE7-0593-4C41-92AB-70F56B8C3C62}" dt="2025-02-12T11:44:49.793" v="97" actId="1076"/>
          <ac:spMkLst>
            <pc:docMk/>
            <pc:sldMk cId="0" sldId="261"/>
            <ac:spMk id="7" creationId="{B1339BC0-21C6-46DC-CF8E-2170EDBA8241}"/>
          </ac:spMkLst>
        </pc:spChg>
        <pc:spChg chg="mod">
          <ac:chgData name="DOMINGUEZ, Morgane" userId="d29c428e-ee62-4017-a838-521138d5b01c" providerId="ADAL" clId="{F5368BE7-0593-4C41-92AB-70F56B8C3C62}" dt="2025-02-12T11:44:49.793" v="97" actId="1076"/>
          <ac:spMkLst>
            <pc:docMk/>
            <pc:sldMk cId="0" sldId="261"/>
            <ac:spMk id="8" creationId="{0408C91F-6F77-FFE4-7F73-1F0790DF9FFF}"/>
          </ac:spMkLst>
        </pc:spChg>
        <pc:spChg chg="mod">
          <ac:chgData name="DOMINGUEZ, Morgane" userId="d29c428e-ee62-4017-a838-521138d5b01c" providerId="ADAL" clId="{F5368BE7-0593-4C41-92AB-70F56B8C3C62}" dt="2025-02-12T11:45:42.218" v="103" actId="1076"/>
          <ac:spMkLst>
            <pc:docMk/>
            <pc:sldMk cId="0" sldId="261"/>
            <ac:spMk id="12" creationId="{1FB87137-149E-FBB1-FFD6-79506BA389A7}"/>
          </ac:spMkLst>
        </pc:spChg>
        <pc:spChg chg="del mod">
          <ac:chgData name="DOMINGUEZ, Morgane" userId="d29c428e-ee62-4017-a838-521138d5b01c" providerId="ADAL" clId="{F5368BE7-0593-4C41-92AB-70F56B8C3C62}" dt="2025-02-12T11:46:00.976" v="105" actId="478"/>
          <ac:spMkLst>
            <pc:docMk/>
            <pc:sldMk cId="0" sldId="261"/>
            <ac:spMk id="17" creationId="{8784A400-F536-B5E6-8CD0-BC14AC769C3B}"/>
          </ac:spMkLst>
        </pc:spChg>
        <pc:spChg chg="add mod">
          <ac:chgData name="DOMINGUEZ, Morgane" userId="d29c428e-ee62-4017-a838-521138d5b01c" providerId="ADAL" clId="{F5368BE7-0593-4C41-92AB-70F56B8C3C62}" dt="2025-02-12T11:46:14.974" v="107" actId="1076"/>
          <ac:spMkLst>
            <pc:docMk/>
            <pc:sldMk cId="0" sldId="261"/>
            <ac:spMk id="18" creationId="{2A8F67F1-EED8-A089-65A9-5DB2EA42B879}"/>
          </ac:spMkLst>
        </pc:spChg>
        <pc:picChg chg="del">
          <ac:chgData name="DOMINGUEZ, Morgane" userId="d29c428e-ee62-4017-a838-521138d5b01c" providerId="ADAL" clId="{F5368BE7-0593-4C41-92AB-70F56B8C3C62}" dt="2025-02-12T11:39:09.849" v="8" actId="478"/>
          <ac:picMkLst>
            <pc:docMk/>
            <pc:sldMk cId="0" sldId="261"/>
            <ac:picMk id="14" creationId="{3C61D5B3-DD17-3455-2733-6FCC1B55D346}"/>
          </ac:picMkLst>
        </pc:picChg>
      </pc:sldChg>
      <pc:sldChg chg="delSp modSp mod modTransition delAnim modAnim modNotesTx">
        <pc:chgData name="DOMINGUEZ, Morgane" userId="d29c428e-ee62-4017-a838-521138d5b01c" providerId="ADAL" clId="{F5368BE7-0593-4C41-92AB-70F56B8C3C62}" dt="2025-02-13T11:39:49.924" v="272"/>
        <pc:sldMkLst>
          <pc:docMk/>
          <pc:sldMk cId="0" sldId="262"/>
        </pc:sldMkLst>
        <pc:spChg chg="mod">
          <ac:chgData name="DOMINGUEZ, Morgane" userId="d29c428e-ee62-4017-a838-521138d5b01c" providerId="ADAL" clId="{F5368BE7-0593-4C41-92AB-70F56B8C3C62}" dt="2025-02-12T11:46:27.638" v="108" actId="1076"/>
          <ac:spMkLst>
            <pc:docMk/>
            <pc:sldMk cId="0" sldId="262"/>
            <ac:spMk id="19" creationId="{DAACDC83-DA5E-D929-6A04-4EBA6DA73043}"/>
          </ac:spMkLst>
        </pc:spChg>
        <pc:picChg chg="del">
          <ac:chgData name="DOMINGUEZ, Morgane" userId="d29c428e-ee62-4017-a838-521138d5b01c" providerId="ADAL" clId="{F5368BE7-0593-4C41-92AB-70F56B8C3C62}" dt="2025-02-12T11:39:15.234" v="10" actId="478"/>
          <ac:picMkLst>
            <pc:docMk/>
            <pc:sldMk cId="0" sldId="262"/>
            <ac:picMk id="5" creationId="{3972BF9E-0DE0-CBA9-9529-ED0E773EE68F}"/>
          </ac:picMkLst>
        </pc:picChg>
      </pc:sldChg>
      <pc:sldChg chg="addSp delSp modSp mod modTransition delAnim modAnim modNotesTx">
        <pc:chgData name="DOMINGUEZ, Morgane" userId="d29c428e-ee62-4017-a838-521138d5b01c" providerId="ADAL" clId="{F5368BE7-0593-4C41-92AB-70F56B8C3C62}" dt="2025-02-13T11:40:24.282" v="288"/>
        <pc:sldMkLst>
          <pc:docMk/>
          <pc:sldMk cId="0" sldId="263"/>
        </pc:sldMkLst>
        <pc:spChg chg="del">
          <ac:chgData name="DOMINGUEZ, Morgane" userId="d29c428e-ee62-4017-a838-521138d5b01c" providerId="ADAL" clId="{F5368BE7-0593-4C41-92AB-70F56B8C3C62}" dt="2025-02-12T11:49:27.702" v="126" actId="21"/>
          <ac:spMkLst>
            <pc:docMk/>
            <pc:sldMk cId="0" sldId="263"/>
            <ac:spMk id="11" creationId="{DC18D62D-D27E-C62B-6053-BD6D746F776F}"/>
          </ac:spMkLst>
        </pc:spChg>
        <pc:spChg chg="add mod">
          <ac:chgData name="DOMINGUEZ, Morgane" userId="d29c428e-ee62-4017-a838-521138d5b01c" providerId="ADAL" clId="{F5368BE7-0593-4C41-92AB-70F56B8C3C62}" dt="2025-02-12T11:49:37.270" v="129" actId="1076"/>
          <ac:spMkLst>
            <pc:docMk/>
            <pc:sldMk cId="0" sldId="263"/>
            <ac:spMk id="12" creationId="{DC18D62D-D27E-C62B-6053-BD6D746F776F}"/>
          </ac:spMkLst>
        </pc:spChg>
        <pc:grpChg chg="mod">
          <ac:chgData name="DOMINGUEZ, Morgane" userId="d29c428e-ee62-4017-a838-521138d5b01c" providerId="ADAL" clId="{F5368BE7-0593-4C41-92AB-70F56B8C3C62}" dt="2025-02-12T11:49:41.914" v="130" actId="1076"/>
          <ac:grpSpMkLst>
            <pc:docMk/>
            <pc:sldMk cId="0" sldId="263"/>
            <ac:grpSpMk id="40" creationId="{B20521D6-1B22-4D94-E422-D0EBCB4B8892}"/>
          </ac:grpSpMkLst>
        </pc:grpChg>
        <pc:picChg chg="del">
          <ac:chgData name="DOMINGUEZ, Morgane" userId="d29c428e-ee62-4017-a838-521138d5b01c" providerId="ADAL" clId="{F5368BE7-0593-4C41-92AB-70F56B8C3C62}" dt="2025-02-12T11:39:30.060" v="15" actId="478"/>
          <ac:picMkLst>
            <pc:docMk/>
            <pc:sldMk cId="0" sldId="263"/>
            <ac:picMk id="6" creationId="{F50E52D2-8E0F-085E-BCAE-DCC5801A94EC}"/>
          </ac:picMkLst>
        </pc:picChg>
        <pc:picChg chg="ord">
          <ac:chgData name="DOMINGUEZ, Morgane" userId="d29c428e-ee62-4017-a838-521138d5b01c" providerId="ADAL" clId="{F5368BE7-0593-4C41-92AB-70F56B8C3C62}" dt="2025-02-12T11:49:13.240" v="124" actId="167"/>
          <ac:picMkLst>
            <pc:docMk/>
            <pc:sldMk cId="0" sldId="263"/>
            <ac:picMk id="27" creationId="{6D99A46E-6101-8BCD-F5BE-8F1D834C2186}"/>
          </ac:picMkLst>
        </pc:picChg>
        <pc:picChg chg="ord">
          <ac:chgData name="DOMINGUEZ, Morgane" userId="d29c428e-ee62-4017-a838-521138d5b01c" providerId="ADAL" clId="{F5368BE7-0593-4C41-92AB-70F56B8C3C62}" dt="2025-02-12T11:49:16.468" v="125" actId="167"/>
          <ac:picMkLst>
            <pc:docMk/>
            <pc:sldMk cId="0" sldId="263"/>
            <ac:picMk id="29" creationId="{A6C6A2FD-1FB9-E8EE-1B6A-D36868FCD70D}"/>
          </ac:picMkLst>
        </pc:picChg>
      </pc:sldChg>
      <pc:sldChg chg="delSp modSp mod modTransition delAnim modAnim modNotesTx">
        <pc:chgData name="DOMINGUEZ, Morgane" userId="d29c428e-ee62-4017-a838-521138d5b01c" providerId="ADAL" clId="{F5368BE7-0593-4C41-92AB-70F56B8C3C62}" dt="2025-02-15T19:06:21.231" v="347" actId="207"/>
        <pc:sldMkLst>
          <pc:docMk/>
          <pc:sldMk cId="3401246062" sldId="845"/>
        </pc:sldMkLst>
        <pc:spChg chg="mod">
          <ac:chgData name="DOMINGUEZ, Morgane" userId="d29c428e-ee62-4017-a838-521138d5b01c" providerId="ADAL" clId="{F5368BE7-0593-4C41-92AB-70F56B8C3C62}" dt="2025-02-12T11:49:51.960" v="131" actId="1076"/>
          <ac:spMkLst>
            <pc:docMk/>
            <pc:sldMk cId="3401246062" sldId="845"/>
            <ac:spMk id="2" creationId="{E6504055-8AA0-0CBA-4769-6A4D1567CFE0}"/>
          </ac:spMkLst>
        </pc:spChg>
        <pc:spChg chg="mod">
          <ac:chgData name="DOMINGUEZ, Morgane" userId="d29c428e-ee62-4017-a838-521138d5b01c" providerId="ADAL" clId="{F5368BE7-0593-4C41-92AB-70F56B8C3C62}" dt="2025-02-15T19:06:21.231" v="347" actId="207"/>
          <ac:spMkLst>
            <pc:docMk/>
            <pc:sldMk cId="3401246062" sldId="845"/>
            <ac:spMk id="14" creationId="{5FF7A4E7-A76F-170D-C9F7-58E25D41F1FB}"/>
          </ac:spMkLst>
        </pc:spChg>
        <pc:picChg chg="del">
          <ac:chgData name="DOMINGUEZ, Morgane" userId="d29c428e-ee62-4017-a838-521138d5b01c" providerId="ADAL" clId="{F5368BE7-0593-4C41-92AB-70F56B8C3C62}" dt="2025-02-12T11:39:36.366" v="17" actId="478"/>
          <ac:picMkLst>
            <pc:docMk/>
            <pc:sldMk cId="3401246062" sldId="845"/>
            <ac:picMk id="3" creationId="{651D5271-12E9-1C27-BEE7-B11A954CEA53}"/>
          </ac:picMkLst>
        </pc:picChg>
      </pc:sldChg>
      <pc:sldChg chg="delSp modSp mod modTransition delAnim modAnim modNotesTx">
        <pc:chgData name="DOMINGUEZ, Morgane" userId="d29c428e-ee62-4017-a838-521138d5b01c" providerId="ADAL" clId="{F5368BE7-0593-4C41-92AB-70F56B8C3C62}" dt="2025-02-15T19:06:03.905" v="344" actId="207"/>
        <pc:sldMkLst>
          <pc:docMk/>
          <pc:sldMk cId="1984996993" sldId="846"/>
        </pc:sldMkLst>
        <pc:spChg chg="mod">
          <ac:chgData name="DOMINGUEZ, Morgane" userId="d29c428e-ee62-4017-a838-521138d5b01c" providerId="ADAL" clId="{F5368BE7-0593-4C41-92AB-70F56B8C3C62}" dt="2025-02-15T19:06:03.905" v="344" actId="207"/>
          <ac:spMkLst>
            <pc:docMk/>
            <pc:sldMk cId="1984996993" sldId="846"/>
            <ac:spMk id="14" creationId="{8ADF2468-39FA-689A-B74D-B774520DB7F5}"/>
          </ac:spMkLst>
        </pc:spChg>
        <pc:picChg chg="del">
          <ac:chgData name="DOMINGUEZ, Morgane" userId="d29c428e-ee62-4017-a838-521138d5b01c" providerId="ADAL" clId="{F5368BE7-0593-4C41-92AB-70F56B8C3C62}" dt="2025-02-12T11:38:57.696" v="4" actId="478"/>
          <ac:picMkLst>
            <pc:docMk/>
            <pc:sldMk cId="1984996993" sldId="846"/>
            <ac:picMk id="2" creationId="{F0C50BEC-BB1B-C17F-9822-EDBD09978585}"/>
          </ac:picMkLst>
        </pc:picChg>
      </pc:sldChg>
      <pc:sldChg chg="delSp modSp mod modTransition delAnim modAnim modNotesTx">
        <pc:chgData name="DOMINGUEZ, Morgane" userId="d29c428e-ee62-4017-a838-521138d5b01c" providerId="ADAL" clId="{F5368BE7-0593-4C41-92AB-70F56B8C3C62}" dt="2025-02-13T11:40:54.094" v="300"/>
        <pc:sldMkLst>
          <pc:docMk/>
          <pc:sldMk cId="4132687697" sldId="848"/>
        </pc:sldMkLst>
        <pc:spChg chg="mod">
          <ac:chgData name="DOMINGUEZ, Morgane" userId="d29c428e-ee62-4017-a838-521138d5b01c" providerId="ADAL" clId="{F5368BE7-0593-4C41-92AB-70F56B8C3C62}" dt="2025-02-12T11:50:11.771" v="133" actId="1076"/>
          <ac:spMkLst>
            <pc:docMk/>
            <pc:sldMk cId="4132687697" sldId="848"/>
            <ac:spMk id="3" creationId="{ADAF6F84-BEC1-26B0-1458-9294F4291634}"/>
          </ac:spMkLst>
        </pc:spChg>
        <pc:picChg chg="del">
          <ac:chgData name="DOMINGUEZ, Morgane" userId="d29c428e-ee62-4017-a838-521138d5b01c" providerId="ADAL" clId="{F5368BE7-0593-4C41-92AB-70F56B8C3C62}" dt="2025-02-12T11:39:42.453" v="19" actId="478"/>
          <ac:picMkLst>
            <pc:docMk/>
            <pc:sldMk cId="4132687697" sldId="848"/>
            <ac:picMk id="2" creationId="{C1EA0668-91BC-C82A-A63A-756E22BF45BF}"/>
          </ac:picMkLst>
        </pc:picChg>
      </pc:sldChg>
      <pc:sldChg chg="addSp delSp modSp mod modTransition delAnim modNotesTx">
        <pc:chgData name="DOMINGUEZ, Morgane" userId="d29c428e-ee62-4017-a838-521138d5b01c" providerId="ADAL" clId="{F5368BE7-0593-4C41-92AB-70F56B8C3C62}" dt="2025-02-15T19:06:16.691" v="346" actId="207"/>
        <pc:sldMkLst>
          <pc:docMk/>
          <pc:sldMk cId="606038344" sldId="851"/>
        </pc:sldMkLst>
        <pc:spChg chg="mod">
          <ac:chgData name="DOMINGUEZ, Morgane" userId="d29c428e-ee62-4017-a838-521138d5b01c" providerId="ADAL" clId="{F5368BE7-0593-4C41-92AB-70F56B8C3C62}" dt="2025-02-15T19:06:16.691" v="346" actId="207"/>
          <ac:spMkLst>
            <pc:docMk/>
            <pc:sldMk cId="606038344" sldId="851"/>
            <ac:spMk id="3" creationId="{52B1DE6C-4AEE-7016-EEBC-2C98B13E4A3C}"/>
          </ac:spMkLst>
        </pc:spChg>
        <pc:spChg chg="add mod">
          <ac:chgData name="DOMINGUEZ, Morgane" userId="d29c428e-ee62-4017-a838-521138d5b01c" providerId="ADAL" clId="{F5368BE7-0593-4C41-92AB-70F56B8C3C62}" dt="2025-02-13T11:32:20.656" v="226" actId="14100"/>
          <ac:spMkLst>
            <pc:docMk/>
            <pc:sldMk cId="606038344" sldId="851"/>
            <ac:spMk id="4" creationId="{471D174D-A6A0-E022-EB66-D58F4E33B739}"/>
          </ac:spMkLst>
        </pc:spChg>
        <pc:spChg chg="del mod">
          <ac:chgData name="DOMINGUEZ, Morgane" userId="d29c428e-ee62-4017-a838-521138d5b01c" providerId="ADAL" clId="{F5368BE7-0593-4C41-92AB-70F56B8C3C62}" dt="2025-02-13T11:30:29.636" v="221" actId="21"/>
          <ac:spMkLst>
            <pc:docMk/>
            <pc:sldMk cId="606038344" sldId="851"/>
            <ac:spMk id="5" creationId="{C9D381D9-63A1-1220-F1E6-43C93497CE67}"/>
          </ac:spMkLst>
        </pc:spChg>
        <pc:picChg chg="del">
          <ac:chgData name="DOMINGUEZ, Morgane" userId="d29c428e-ee62-4017-a838-521138d5b01c" providerId="ADAL" clId="{F5368BE7-0593-4C41-92AB-70F56B8C3C62}" dt="2025-02-12T11:39:33.129" v="16" actId="478"/>
          <ac:picMkLst>
            <pc:docMk/>
            <pc:sldMk cId="606038344" sldId="851"/>
            <ac:picMk id="4" creationId="{579ED1B8-639C-CE6E-FF8F-DC835DAC4611}"/>
          </ac:picMkLst>
        </pc:picChg>
      </pc:sldChg>
      <pc:sldChg chg="delSp modSp mod modTransition delAnim modAnim modNotesTx">
        <pc:chgData name="DOMINGUEZ, Morgane" userId="d29c428e-ee62-4017-a838-521138d5b01c" providerId="ADAL" clId="{F5368BE7-0593-4C41-92AB-70F56B8C3C62}" dt="2025-02-13T11:40:09.116" v="281"/>
        <pc:sldMkLst>
          <pc:docMk/>
          <pc:sldMk cId="1460211369" sldId="853"/>
        </pc:sldMkLst>
        <pc:spChg chg="mod">
          <ac:chgData name="DOMINGUEZ, Morgane" userId="d29c428e-ee62-4017-a838-521138d5b01c" providerId="ADAL" clId="{F5368BE7-0593-4C41-92AB-70F56B8C3C62}" dt="2025-02-12T11:47:12.188" v="115" actId="1076"/>
          <ac:spMkLst>
            <pc:docMk/>
            <pc:sldMk cId="1460211369" sldId="853"/>
            <ac:spMk id="3" creationId="{6EAC954A-21CD-B8D8-0F01-B0C1CD2D3A7B}"/>
          </ac:spMkLst>
        </pc:spChg>
        <pc:picChg chg="del">
          <ac:chgData name="DOMINGUEZ, Morgane" userId="d29c428e-ee62-4017-a838-521138d5b01c" providerId="ADAL" clId="{F5368BE7-0593-4C41-92AB-70F56B8C3C62}" dt="2025-02-12T11:39:23.118" v="13" actId="478"/>
          <ac:picMkLst>
            <pc:docMk/>
            <pc:sldMk cId="1460211369" sldId="853"/>
            <ac:picMk id="21" creationId="{F03C5EA9-A119-0390-A703-BE454D0D7808}"/>
          </ac:picMkLst>
        </pc:picChg>
      </pc:sldChg>
      <pc:sldChg chg="delSp modSp mod modTransition delAnim modAnim modNotesTx">
        <pc:chgData name="DOMINGUEZ, Morgane" userId="d29c428e-ee62-4017-a838-521138d5b01c" providerId="ADAL" clId="{F5368BE7-0593-4C41-92AB-70F56B8C3C62}" dt="2025-02-13T11:40:46.106" v="297"/>
        <pc:sldMkLst>
          <pc:docMk/>
          <pc:sldMk cId="1890305956" sldId="855"/>
        </pc:sldMkLst>
        <pc:spChg chg="mod">
          <ac:chgData name="DOMINGUEZ, Morgane" userId="d29c428e-ee62-4017-a838-521138d5b01c" providerId="ADAL" clId="{F5368BE7-0593-4C41-92AB-70F56B8C3C62}" dt="2025-02-12T11:50:02.052" v="132" actId="1076"/>
          <ac:spMkLst>
            <pc:docMk/>
            <pc:sldMk cId="1890305956" sldId="855"/>
            <ac:spMk id="15" creationId="{AE307411-2AAB-074B-16CD-5853FC97B91D}"/>
          </ac:spMkLst>
        </pc:spChg>
        <pc:picChg chg="del">
          <ac:chgData name="DOMINGUEZ, Morgane" userId="d29c428e-ee62-4017-a838-521138d5b01c" providerId="ADAL" clId="{F5368BE7-0593-4C41-92AB-70F56B8C3C62}" dt="2025-02-12T11:39:39.209" v="18" actId="478"/>
          <ac:picMkLst>
            <pc:docMk/>
            <pc:sldMk cId="1890305956" sldId="855"/>
            <ac:picMk id="2" creationId="{6D8C233E-97EF-282D-73EB-9C7200CC8D0B}"/>
          </ac:picMkLst>
        </pc:picChg>
      </pc:sldChg>
      <pc:sldChg chg="addSp delSp modSp mod modTransition delAnim modNotesTx">
        <pc:chgData name="DOMINGUEZ, Morgane" userId="d29c428e-ee62-4017-a838-521138d5b01c" providerId="ADAL" clId="{F5368BE7-0593-4C41-92AB-70F56B8C3C62}" dt="2025-02-15T19:06:09.436" v="345" actId="207"/>
        <pc:sldMkLst>
          <pc:docMk/>
          <pc:sldMk cId="365049930" sldId="856"/>
        </pc:sldMkLst>
        <pc:spChg chg="del mod">
          <ac:chgData name="DOMINGUEZ, Morgane" userId="d29c428e-ee62-4017-a838-521138d5b01c" providerId="ADAL" clId="{F5368BE7-0593-4C41-92AB-70F56B8C3C62}" dt="2025-02-13T11:30:04.108" v="212" actId="478"/>
          <ac:spMkLst>
            <pc:docMk/>
            <pc:sldMk cId="365049930" sldId="856"/>
            <ac:spMk id="2" creationId="{4A24A6A0-F58B-C0CD-C908-BCF263099679}"/>
          </ac:spMkLst>
        </pc:spChg>
        <pc:spChg chg="mod">
          <ac:chgData name="DOMINGUEZ, Morgane" userId="d29c428e-ee62-4017-a838-521138d5b01c" providerId="ADAL" clId="{F5368BE7-0593-4C41-92AB-70F56B8C3C62}" dt="2025-02-15T19:06:09.436" v="345" actId="207"/>
          <ac:spMkLst>
            <pc:docMk/>
            <pc:sldMk cId="365049930" sldId="856"/>
            <ac:spMk id="4" creationId="{82B60798-96BC-F74B-D259-A5D11C6FE607}"/>
          </ac:spMkLst>
        </pc:spChg>
        <pc:spChg chg="add mod">
          <ac:chgData name="DOMINGUEZ, Morgane" userId="d29c428e-ee62-4017-a838-521138d5b01c" providerId="ADAL" clId="{F5368BE7-0593-4C41-92AB-70F56B8C3C62}" dt="2025-02-13T11:30:14.708" v="216" actId="14100"/>
          <ac:spMkLst>
            <pc:docMk/>
            <pc:sldMk cId="365049930" sldId="856"/>
            <ac:spMk id="5" creationId="{0EA01C9D-ED3D-AAA0-EEA9-9A6854FB2470}"/>
          </ac:spMkLst>
        </pc:spChg>
        <pc:picChg chg="del">
          <ac:chgData name="DOMINGUEZ, Morgane" userId="d29c428e-ee62-4017-a838-521138d5b01c" providerId="ADAL" clId="{F5368BE7-0593-4C41-92AB-70F56B8C3C62}" dt="2025-02-12T11:39:06.560" v="7" actId="478"/>
          <ac:picMkLst>
            <pc:docMk/>
            <pc:sldMk cId="365049930" sldId="856"/>
            <ac:picMk id="5" creationId="{8A4F9806-23B4-41CE-C601-2675F53554A0}"/>
          </ac:picMkLst>
        </pc:picChg>
      </pc:sldChg>
      <pc:sldChg chg="delSp mod modTransition delAnim modAnim modNotesTx">
        <pc:chgData name="DOMINGUEZ, Morgane" userId="d29c428e-ee62-4017-a838-521138d5b01c" providerId="ADAL" clId="{F5368BE7-0593-4C41-92AB-70F56B8C3C62}" dt="2025-02-13T11:39:13.921" v="255"/>
        <pc:sldMkLst>
          <pc:docMk/>
          <pc:sldMk cId="742956726" sldId="871"/>
        </pc:sldMkLst>
        <pc:picChg chg="del">
          <ac:chgData name="DOMINGUEZ, Morgane" userId="d29c428e-ee62-4017-a838-521138d5b01c" providerId="ADAL" clId="{F5368BE7-0593-4C41-92AB-70F56B8C3C62}" dt="2025-02-12T11:39:00.206" v="5" actId="478"/>
          <ac:picMkLst>
            <pc:docMk/>
            <pc:sldMk cId="742956726" sldId="871"/>
            <ac:picMk id="6" creationId="{A8CEDA5B-A001-3BBF-EB44-D9FBAFC76476}"/>
          </ac:picMkLst>
        </pc:picChg>
      </pc:sldChg>
      <pc:sldChg chg="delSp mod modTransition delAnim modAnim modNotesTx">
        <pc:chgData name="DOMINGUEZ, Morgane" userId="d29c428e-ee62-4017-a838-521138d5b01c" providerId="ADAL" clId="{F5368BE7-0593-4C41-92AB-70F56B8C3C62}" dt="2025-02-13T11:39:20.771" v="258"/>
        <pc:sldMkLst>
          <pc:docMk/>
          <pc:sldMk cId="608819959" sldId="872"/>
        </pc:sldMkLst>
        <pc:picChg chg="del">
          <ac:chgData name="DOMINGUEZ, Morgane" userId="d29c428e-ee62-4017-a838-521138d5b01c" providerId="ADAL" clId="{F5368BE7-0593-4C41-92AB-70F56B8C3C62}" dt="2025-02-12T11:39:03.319" v="6" actId="478"/>
          <ac:picMkLst>
            <pc:docMk/>
            <pc:sldMk cId="608819959" sldId="872"/>
            <ac:picMk id="6" creationId="{F467DD5A-69F3-D816-1103-083F26C9EE2D}"/>
          </ac:picMkLst>
        </pc:picChg>
      </pc:sldChg>
      <pc:sldChg chg="delSp modSp mod modTransition delAnim modAnim modNotesTx">
        <pc:chgData name="DOMINGUEZ, Morgane" userId="d29c428e-ee62-4017-a838-521138d5b01c" providerId="ADAL" clId="{F5368BE7-0593-4C41-92AB-70F56B8C3C62}" dt="2025-02-13T11:39:56.199" v="275"/>
        <pc:sldMkLst>
          <pc:docMk/>
          <pc:sldMk cId="1317195128" sldId="873"/>
        </pc:sldMkLst>
        <pc:spChg chg="mod">
          <ac:chgData name="DOMINGUEZ, Morgane" userId="d29c428e-ee62-4017-a838-521138d5b01c" providerId="ADAL" clId="{F5368BE7-0593-4C41-92AB-70F56B8C3C62}" dt="2025-02-12T11:46:40.770" v="110" actId="1076"/>
          <ac:spMkLst>
            <pc:docMk/>
            <pc:sldMk cId="1317195128" sldId="873"/>
            <ac:spMk id="4" creationId="{CC8BEDAC-6E80-1FEF-8A8A-E63AA71834AC}"/>
          </ac:spMkLst>
        </pc:spChg>
        <pc:picChg chg="del">
          <ac:chgData name="DOMINGUEZ, Morgane" userId="d29c428e-ee62-4017-a838-521138d5b01c" providerId="ADAL" clId="{F5368BE7-0593-4C41-92AB-70F56B8C3C62}" dt="2025-02-12T11:39:17.763" v="11" actId="478"/>
          <ac:picMkLst>
            <pc:docMk/>
            <pc:sldMk cId="1317195128" sldId="873"/>
            <ac:picMk id="7" creationId="{FF52EBA8-6C2D-A211-3E63-ADB70EC763B4}"/>
          </ac:picMkLst>
        </pc:picChg>
        <pc:picChg chg="ord">
          <ac:chgData name="DOMINGUEZ, Morgane" userId="d29c428e-ee62-4017-a838-521138d5b01c" providerId="ADAL" clId="{F5368BE7-0593-4C41-92AB-70F56B8C3C62}" dt="2025-02-12T11:46:35.246" v="109" actId="167"/>
          <ac:picMkLst>
            <pc:docMk/>
            <pc:sldMk cId="1317195128" sldId="873"/>
            <ac:picMk id="23" creationId="{29F1AEC3-B550-D07E-70D7-403A7635C521}"/>
          </ac:picMkLst>
        </pc:picChg>
      </pc:sldChg>
      <pc:sldChg chg="delSp modSp mod modTransition delAnim modAnim modNotesTx">
        <pc:chgData name="DOMINGUEZ, Morgane" userId="d29c428e-ee62-4017-a838-521138d5b01c" providerId="ADAL" clId="{F5368BE7-0593-4C41-92AB-70F56B8C3C62}" dt="2025-02-13T11:40:02.443" v="278"/>
        <pc:sldMkLst>
          <pc:docMk/>
          <pc:sldMk cId="2857601867" sldId="874"/>
        </pc:sldMkLst>
        <pc:spChg chg="mod">
          <ac:chgData name="DOMINGUEZ, Morgane" userId="d29c428e-ee62-4017-a838-521138d5b01c" providerId="ADAL" clId="{F5368BE7-0593-4C41-92AB-70F56B8C3C62}" dt="2025-02-12T11:47:03.130" v="114" actId="1076"/>
          <ac:spMkLst>
            <pc:docMk/>
            <pc:sldMk cId="2857601867" sldId="874"/>
            <ac:spMk id="8" creationId="{A2A580D4-012C-F76D-67FD-B67BCA24FE4E}"/>
          </ac:spMkLst>
        </pc:spChg>
        <pc:picChg chg="del">
          <ac:chgData name="DOMINGUEZ, Morgane" userId="d29c428e-ee62-4017-a838-521138d5b01c" providerId="ADAL" clId="{F5368BE7-0593-4C41-92AB-70F56B8C3C62}" dt="2025-02-12T11:39:20.872" v="12" actId="478"/>
          <ac:picMkLst>
            <pc:docMk/>
            <pc:sldMk cId="2857601867" sldId="874"/>
            <ac:picMk id="6" creationId="{1624A7E1-7E28-9D0B-86FC-0BDD633520AF}"/>
          </ac:picMkLst>
        </pc:picChg>
        <pc:picChg chg="mod ord">
          <ac:chgData name="DOMINGUEZ, Morgane" userId="d29c428e-ee62-4017-a838-521138d5b01c" providerId="ADAL" clId="{F5368BE7-0593-4C41-92AB-70F56B8C3C62}" dt="2025-02-12T11:46:54.127" v="113" actId="1076"/>
          <ac:picMkLst>
            <pc:docMk/>
            <pc:sldMk cId="2857601867" sldId="874"/>
            <ac:picMk id="23" creationId="{88D92A04-BF64-E39C-9322-760BF43D785E}"/>
          </ac:picMkLst>
        </pc:picChg>
      </pc:sldChg>
      <pc:sldChg chg="delSp modSp mod modTransition delAnim modAnim modNotesTx">
        <pc:chgData name="DOMINGUEZ, Morgane" userId="d29c428e-ee62-4017-a838-521138d5b01c" providerId="ADAL" clId="{F5368BE7-0593-4C41-92AB-70F56B8C3C62}" dt="2025-02-13T11:40:17.036" v="284"/>
        <pc:sldMkLst>
          <pc:docMk/>
          <pc:sldMk cId="3071473645" sldId="876"/>
        </pc:sldMkLst>
        <pc:spChg chg="mod">
          <ac:chgData name="DOMINGUEZ, Morgane" userId="d29c428e-ee62-4017-a838-521138d5b01c" providerId="ADAL" clId="{F5368BE7-0593-4C41-92AB-70F56B8C3C62}" dt="2025-02-12T11:48:35.527" v="123" actId="1076"/>
          <ac:spMkLst>
            <pc:docMk/>
            <pc:sldMk cId="3071473645" sldId="876"/>
            <ac:spMk id="9" creationId="{8D020365-B789-2486-F2E1-EF9D9A0B3E96}"/>
          </ac:spMkLst>
        </pc:spChg>
        <pc:picChg chg="mod ord">
          <ac:chgData name="DOMINGUEZ, Morgane" userId="d29c428e-ee62-4017-a838-521138d5b01c" providerId="ADAL" clId="{F5368BE7-0593-4C41-92AB-70F56B8C3C62}" dt="2025-02-12T11:48:29.032" v="122" actId="167"/>
          <ac:picMkLst>
            <pc:docMk/>
            <pc:sldMk cId="3071473645" sldId="876"/>
            <ac:picMk id="3" creationId="{2144C2FD-45B9-5280-AA56-7E16DEF45998}"/>
          </ac:picMkLst>
        </pc:picChg>
        <pc:picChg chg="del">
          <ac:chgData name="DOMINGUEZ, Morgane" userId="d29c428e-ee62-4017-a838-521138d5b01c" providerId="ADAL" clId="{F5368BE7-0593-4C41-92AB-70F56B8C3C62}" dt="2025-02-12T11:39:26.168" v="14" actId="478"/>
          <ac:picMkLst>
            <pc:docMk/>
            <pc:sldMk cId="3071473645" sldId="876"/>
            <ac:picMk id="6" creationId="{B39C5A9A-95AF-7EEE-1913-2AEFC9301B17}"/>
          </ac:picMkLst>
        </pc:picChg>
        <pc:picChg chg="del">
          <ac:chgData name="DOMINGUEZ, Morgane" userId="d29c428e-ee62-4017-a838-521138d5b01c" providerId="ADAL" clId="{F5368BE7-0593-4C41-92AB-70F56B8C3C62}" dt="2025-02-12T11:48:17.134" v="120" actId="478"/>
          <ac:picMkLst>
            <pc:docMk/>
            <pc:sldMk cId="3071473645" sldId="876"/>
            <ac:picMk id="29" creationId="{BAF59571-237A-9465-2B6E-0A87E6D53E9E}"/>
          </ac:picMkLst>
        </pc:picChg>
      </pc:sldChg>
      <pc:sldChg chg="addSp delSp modSp mod modTransition delAnim modNotesTx">
        <pc:chgData name="DOMINGUEZ, Morgane" userId="d29c428e-ee62-4017-a838-521138d5b01c" providerId="ADAL" clId="{F5368BE7-0593-4C41-92AB-70F56B8C3C62}" dt="2025-02-15T19:05:46.094" v="342"/>
        <pc:sldMkLst>
          <pc:docMk/>
          <pc:sldMk cId="1084288310" sldId="878"/>
        </pc:sldMkLst>
        <pc:spChg chg="del mod">
          <ac:chgData name="DOMINGUEZ, Morgane" userId="d29c428e-ee62-4017-a838-521138d5b01c" providerId="ADAL" clId="{F5368BE7-0593-4C41-92AB-70F56B8C3C62}" dt="2025-02-13T11:27:32.667" v="183" actId="21"/>
          <ac:spMkLst>
            <pc:docMk/>
            <pc:sldMk cId="1084288310" sldId="878"/>
            <ac:spMk id="2" creationId="{239704C5-3470-1266-1DDC-02F8DF194ACF}"/>
          </ac:spMkLst>
        </pc:spChg>
        <pc:spChg chg="add del mod">
          <ac:chgData name="DOMINGUEZ, Morgane" userId="d29c428e-ee62-4017-a838-521138d5b01c" providerId="ADAL" clId="{F5368BE7-0593-4C41-92AB-70F56B8C3C62}" dt="2025-02-15T19:05:22.801" v="338" actId="478"/>
          <ac:spMkLst>
            <pc:docMk/>
            <pc:sldMk cId="1084288310" sldId="878"/>
            <ac:spMk id="3" creationId="{E888DEE7-D160-AC47-DBE2-EA4FF36BEEED}"/>
          </ac:spMkLst>
        </pc:spChg>
        <pc:spChg chg="del">
          <ac:chgData name="DOMINGUEZ, Morgane" userId="d29c428e-ee62-4017-a838-521138d5b01c" providerId="ADAL" clId="{F5368BE7-0593-4C41-92AB-70F56B8C3C62}" dt="2025-02-15T19:05:25.835" v="340" actId="478"/>
          <ac:spMkLst>
            <pc:docMk/>
            <pc:sldMk cId="1084288310" sldId="878"/>
            <ac:spMk id="16" creationId="{AAF3ADE4-B9D1-A21D-E276-E4E27DE2AB22}"/>
          </ac:spMkLst>
        </pc:spChg>
        <pc:picChg chg="add">
          <ac:chgData name="DOMINGUEZ, Morgane" userId="d29c428e-ee62-4017-a838-521138d5b01c" providerId="ADAL" clId="{F5368BE7-0593-4C41-92AB-70F56B8C3C62}" dt="2025-02-15T19:05:46.094" v="342"/>
          <ac:picMkLst>
            <pc:docMk/>
            <pc:sldMk cId="1084288310" sldId="878"/>
            <ac:picMk id="2" creationId="{1A893A7B-F029-A678-D426-9BE509CAEC31}"/>
          </ac:picMkLst>
        </pc:picChg>
        <pc:picChg chg="del">
          <ac:chgData name="DOMINGUEZ, Morgane" userId="d29c428e-ee62-4017-a838-521138d5b01c" providerId="ADAL" clId="{F5368BE7-0593-4C41-92AB-70F56B8C3C62}" dt="2025-02-12T11:38:46.753" v="1" actId="478"/>
          <ac:picMkLst>
            <pc:docMk/>
            <pc:sldMk cId="1084288310" sldId="878"/>
            <ac:picMk id="3" creationId="{B7C1706D-F619-8023-9AB2-D249CC20A5C6}"/>
          </ac:picMkLst>
        </pc:picChg>
        <pc:picChg chg="del">
          <ac:chgData name="DOMINGUEZ, Morgane" userId="d29c428e-ee62-4017-a838-521138d5b01c" providerId="ADAL" clId="{F5368BE7-0593-4C41-92AB-70F56B8C3C62}" dt="2025-02-15T19:05:23.385" v="339" actId="478"/>
          <ac:picMkLst>
            <pc:docMk/>
            <pc:sldMk cId="1084288310" sldId="878"/>
            <ac:picMk id="6" creationId="{C48CAB67-6FD9-A965-F365-57D659B8B833}"/>
          </ac:picMkLst>
        </pc:picChg>
      </pc:sldChg>
      <pc:sldChg chg="addSp delSp mod modTransition delAnim modNotesTx">
        <pc:chgData name="DOMINGUEZ, Morgane" userId="d29c428e-ee62-4017-a838-521138d5b01c" providerId="ADAL" clId="{F5368BE7-0593-4C41-92AB-70F56B8C3C62}" dt="2025-02-15T19:05:36.275" v="341"/>
        <pc:sldMkLst>
          <pc:docMk/>
          <pc:sldMk cId="323327443" sldId="879"/>
        </pc:sldMkLst>
        <pc:picChg chg="del">
          <ac:chgData name="DOMINGUEZ, Morgane" userId="d29c428e-ee62-4017-a838-521138d5b01c" providerId="ADAL" clId="{F5368BE7-0593-4C41-92AB-70F56B8C3C62}" dt="2025-02-12T11:38:40.154" v="0" actId="478"/>
          <ac:picMkLst>
            <pc:docMk/>
            <pc:sldMk cId="323327443" sldId="879"/>
            <ac:picMk id="3" creationId="{8D31A224-861E-7D68-D0C7-84BED736D05F}"/>
          </ac:picMkLst>
        </pc:picChg>
        <pc:picChg chg="add">
          <ac:chgData name="DOMINGUEZ, Morgane" userId="d29c428e-ee62-4017-a838-521138d5b01c" providerId="ADAL" clId="{F5368BE7-0593-4C41-92AB-70F56B8C3C62}" dt="2025-02-15T19:05:36.275" v="341"/>
          <ac:picMkLst>
            <pc:docMk/>
            <pc:sldMk cId="323327443" sldId="879"/>
            <ac:picMk id="3" creationId="{E9ECC6C5-F80D-764A-E625-27EACD17589E}"/>
          </ac:picMkLst>
        </pc:picChg>
        <pc:picChg chg="del">
          <ac:chgData name="DOMINGUEZ, Morgane" userId="d29c428e-ee62-4017-a838-521138d5b01c" providerId="ADAL" clId="{F5368BE7-0593-4C41-92AB-70F56B8C3C62}" dt="2025-02-15T19:05:20.098" v="337" actId="478"/>
          <ac:picMkLst>
            <pc:docMk/>
            <pc:sldMk cId="323327443" sldId="879"/>
            <ac:picMk id="5" creationId="{60AE3775-4F37-4052-79CC-80D54F8EB23D}"/>
          </ac:picMkLst>
        </pc:picChg>
      </pc:sldChg>
      <pc:sldChg chg="delSp modSp mod modTransition delAnim modNotesTx">
        <pc:chgData name="DOMINGUEZ, Morgane" userId="d29c428e-ee62-4017-a838-521138d5b01c" providerId="ADAL" clId="{F5368BE7-0593-4C41-92AB-70F56B8C3C62}" dt="2025-02-13T11:39:40.977" v="269"/>
        <pc:sldMkLst>
          <pc:docMk/>
          <pc:sldMk cId="3646330211" sldId="880"/>
        </pc:sldMkLst>
        <pc:spChg chg="mod">
          <ac:chgData name="DOMINGUEZ, Morgane" userId="d29c428e-ee62-4017-a838-521138d5b01c" providerId="ADAL" clId="{F5368BE7-0593-4C41-92AB-70F56B8C3C62}" dt="2025-02-12T11:45:49.811" v="104" actId="1076"/>
          <ac:spMkLst>
            <pc:docMk/>
            <pc:sldMk cId="3646330211" sldId="880"/>
            <ac:spMk id="3" creationId="{6CFD6AEE-3515-85B8-A45B-84E89C37D4D2}"/>
          </ac:spMkLst>
        </pc:spChg>
        <pc:picChg chg="del">
          <ac:chgData name="DOMINGUEZ, Morgane" userId="d29c428e-ee62-4017-a838-521138d5b01c" providerId="ADAL" clId="{F5368BE7-0593-4C41-92AB-70F56B8C3C62}" dt="2025-02-12T11:39:12.588" v="9" actId="478"/>
          <ac:picMkLst>
            <pc:docMk/>
            <pc:sldMk cId="3646330211" sldId="880"/>
            <ac:picMk id="2" creationId="{D5032151-F460-1840-85DA-5BFEAF92507C}"/>
          </ac:picMkLst>
        </pc:picChg>
      </pc:sldChg>
      <pc:sldChg chg="delSp modSp mod modTransition delAnim modAnim modNotesTx">
        <pc:chgData name="DOMINGUEZ, Morgane" userId="d29c428e-ee62-4017-a838-521138d5b01c" providerId="ADAL" clId="{F5368BE7-0593-4C41-92AB-70F56B8C3C62}" dt="2025-02-13T11:41:10.679" v="306"/>
        <pc:sldMkLst>
          <pc:docMk/>
          <pc:sldMk cId="1163143416" sldId="2147474611"/>
        </pc:sldMkLst>
        <pc:spChg chg="mod">
          <ac:chgData name="DOMINGUEZ, Morgane" userId="d29c428e-ee62-4017-a838-521138d5b01c" providerId="ADAL" clId="{F5368BE7-0593-4C41-92AB-70F56B8C3C62}" dt="2025-02-12T12:02:03.509" v="144" actId="255"/>
          <ac:spMkLst>
            <pc:docMk/>
            <pc:sldMk cId="1163143416" sldId="2147474611"/>
            <ac:spMk id="4" creationId="{CF20EEBD-A4F9-F1F8-C932-15B6498C293A}"/>
          </ac:spMkLst>
        </pc:spChg>
        <pc:spChg chg="del">
          <ac:chgData name="DOMINGUEZ, Morgane" userId="d29c428e-ee62-4017-a838-521138d5b01c" providerId="ADAL" clId="{F5368BE7-0593-4C41-92AB-70F56B8C3C62}" dt="2025-02-12T11:41:35.095" v="89" actId="478"/>
          <ac:spMkLst>
            <pc:docMk/>
            <pc:sldMk cId="1163143416" sldId="2147474611"/>
            <ac:spMk id="7" creationId="{6119AE8A-A450-A4E5-B472-A6FE802B6F21}"/>
          </ac:spMkLst>
        </pc:spChg>
        <pc:picChg chg="del">
          <ac:chgData name="DOMINGUEZ, Morgane" userId="d29c428e-ee62-4017-a838-521138d5b01c" providerId="ADAL" clId="{F5368BE7-0593-4C41-92AB-70F56B8C3C62}" dt="2025-02-12T11:39:47.322" v="21" actId="478"/>
          <ac:picMkLst>
            <pc:docMk/>
            <pc:sldMk cId="1163143416" sldId="2147474611"/>
            <ac:picMk id="3" creationId="{DF4BBE87-1BB7-C6A2-A9BC-85D3AA0B2068}"/>
          </ac:picMkLst>
        </pc:picChg>
      </pc:sldChg>
      <pc:sldChg chg="delSp modSp mod modTransition delAnim modNotesTx">
        <pc:chgData name="DOMINGUEZ, Morgane" userId="d29c428e-ee62-4017-a838-521138d5b01c" providerId="ADAL" clId="{F5368BE7-0593-4C41-92AB-70F56B8C3C62}" dt="2025-02-13T11:41:02.534" v="303"/>
        <pc:sldMkLst>
          <pc:docMk/>
          <pc:sldMk cId="4257536088" sldId="2147474615"/>
        </pc:sldMkLst>
        <pc:spChg chg="mod">
          <ac:chgData name="DOMINGUEZ, Morgane" userId="d29c428e-ee62-4017-a838-521138d5b01c" providerId="ADAL" clId="{F5368BE7-0593-4C41-92AB-70F56B8C3C62}" dt="2025-02-12T12:02:12.331" v="146" actId="255"/>
          <ac:spMkLst>
            <pc:docMk/>
            <pc:sldMk cId="4257536088" sldId="2147474615"/>
            <ac:spMk id="3" creationId="{CFA17058-04C5-528A-CDDD-0A9A6B04682D}"/>
          </ac:spMkLst>
        </pc:spChg>
        <pc:picChg chg="del">
          <ac:chgData name="DOMINGUEZ, Morgane" userId="d29c428e-ee62-4017-a838-521138d5b01c" providerId="ADAL" clId="{F5368BE7-0593-4C41-92AB-70F56B8C3C62}" dt="2025-02-12T11:39:45.010" v="20" actId="478"/>
          <ac:picMkLst>
            <pc:docMk/>
            <pc:sldMk cId="4257536088" sldId="2147474615"/>
            <ac:picMk id="2" creationId="{B148156F-A462-9023-EEBE-DF59207D56D0}"/>
          </ac:picMkLst>
        </pc:picChg>
      </pc:sldChg>
      <pc:sldChg chg="delSp modSp mod modTransition delAnim modNotesTx">
        <pc:chgData name="DOMINGUEZ, Morgane" userId="d29c428e-ee62-4017-a838-521138d5b01c" providerId="ADAL" clId="{F5368BE7-0593-4C41-92AB-70F56B8C3C62}" dt="2025-02-13T11:41:24.197" v="313"/>
        <pc:sldMkLst>
          <pc:docMk/>
          <pc:sldMk cId="4244080021" sldId="2147474617"/>
        </pc:sldMkLst>
        <pc:spChg chg="mod">
          <ac:chgData name="DOMINGUEZ, Morgane" userId="d29c428e-ee62-4017-a838-521138d5b01c" providerId="ADAL" clId="{F5368BE7-0593-4C41-92AB-70F56B8C3C62}" dt="2025-02-12T11:50:41.191" v="135" actId="1076"/>
          <ac:spMkLst>
            <pc:docMk/>
            <pc:sldMk cId="4244080021" sldId="2147474617"/>
            <ac:spMk id="8" creationId="{A7D45AD4-E3B8-9AB3-86EA-4FA97DCB078F}"/>
          </ac:spMkLst>
        </pc:spChg>
        <pc:spChg chg="del">
          <ac:chgData name="DOMINGUEZ, Morgane" userId="d29c428e-ee62-4017-a838-521138d5b01c" providerId="ADAL" clId="{F5368BE7-0593-4C41-92AB-70F56B8C3C62}" dt="2025-02-12T11:41:40.048" v="90" actId="478"/>
          <ac:spMkLst>
            <pc:docMk/>
            <pc:sldMk cId="4244080021" sldId="2147474617"/>
            <ac:spMk id="11" creationId="{83E7B11B-B6DB-E3D2-BD05-F2D630F1BB8D}"/>
          </ac:spMkLst>
        </pc:spChg>
        <pc:spChg chg="del">
          <ac:chgData name="DOMINGUEZ, Morgane" userId="d29c428e-ee62-4017-a838-521138d5b01c" providerId="ADAL" clId="{F5368BE7-0593-4C41-92AB-70F56B8C3C62}" dt="2025-02-12T11:41:42.855" v="91" actId="478"/>
          <ac:spMkLst>
            <pc:docMk/>
            <pc:sldMk cId="4244080021" sldId="2147474617"/>
            <ac:spMk id="14" creationId="{4429AE02-2280-E52F-FA0C-C6CA5ADDD96C}"/>
          </ac:spMkLst>
        </pc:spChg>
        <pc:picChg chg="del">
          <ac:chgData name="DOMINGUEZ, Morgane" userId="d29c428e-ee62-4017-a838-521138d5b01c" providerId="ADAL" clId="{F5368BE7-0593-4C41-92AB-70F56B8C3C62}" dt="2025-02-12T11:39:52.323" v="23" actId="478"/>
          <ac:picMkLst>
            <pc:docMk/>
            <pc:sldMk cId="4244080021" sldId="2147474617"/>
            <ac:picMk id="2" creationId="{C63BA278-0060-EE8A-51C8-B0B96C80F782}"/>
          </ac:picMkLst>
        </pc:picChg>
      </pc:sldChg>
      <pc:sldChg chg="delSp modSp mod modTransition delAnim modNotesTx">
        <pc:chgData name="DOMINGUEZ, Morgane" userId="d29c428e-ee62-4017-a838-521138d5b01c" providerId="ADAL" clId="{F5368BE7-0593-4C41-92AB-70F56B8C3C62}" dt="2025-02-13T11:41:30.997" v="316"/>
        <pc:sldMkLst>
          <pc:docMk/>
          <pc:sldMk cId="1809511498" sldId="2147474618"/>
        </pc:sldMkLst>
        <pc:spChg chg="mod">
          <ac:chgData name="DOMINGUEZ, Morgane" userId="d29c428e-ee62-4017-a838-521138d5b01c" providerId="ADAL" clId="{F5368BE7-0593-4C41-92AB-70F56B8C3C62}" dt="2025-02-12T11:50:49.426" v="136" actId="1076"/>
          <ac:spMkLst>
            <pc:docMk/>
            <pc:sldMk cId="1809511498" sldId="2147474618"/>
            <ac:spMk id="9" creationId="{A6E2D767-4CE0-C9DF-76F4-3BF79C226FD9}"/>
          </ac:spMkLst>
        </pc:spChg>
        <pc:picChg chg="del">
          <ac:chgData name="DOMINGUEZ, Morgane" userId="d29c428e-ee62-4017-a838-521138d5b01c" providerId="ADAL" clId="{F5368BE7-0593-4C41-92AB-70F56B8C3C62}" dt="2025-02-12T11:39:55.304" v="24" actId="478"/>
          <ac:picMkLst>
            <pc:docMk/>
            <pc:sldMk cId="1809511498" sldId="2147474618"/>
            <ac:picMk id="7" creationId="{28811322-91A2-3890-355E-9C3D73E0BC8B}"/>
          </ac:picMkLst>
        </pc:picChg>
      </pc:sldChg>
      <pc:sldChg chg="delSp modSp mod modTransition delAnim modAnim modNotesTx">
        <pc:chgData name="DOMINGUEZ, Morgane" userId="d29c428e-ee62-4017-a838-521138d5b01c" providerId="ADAL" clId="{F5368BE7-0593-4C41-92AB-70F56B8C3C62}" dt="2025-02-13T11:41:39.668" v="319"/>
        <pc:sldMkLst>
          <pc:docMk/>
          <pc:sldMk cId="1406677034" sldId="2147474619"/>
        </pc:sldMkLst>
        <pc:spChg chg="del">
          <ac:chgData name="DOMINGUEZ, Morgane" userId="d29c428e-ee62-4017-a838-521138d5b01c" providerId="ADAL" clId="{F5368BE7-0593-4C41-92AB-70F56B8C3C62}" dt="2025-02-12T11:41:53.884" v="92" actId="478"/>
          <ac:spMkLst>
            <pc:docMk/>
            <pc:sldMk cId="1406677034" sldId="2147474619"/>
            <ac:spMk id="8" creationId="{08FDB24C-4FE4-BCF6-35F1-F67A512EB10D}"/>
          </ac:spMkLst>
        </pc:spChg>
        <pc:spChg chg="mod">
          <ac:chgData name="DOMINGUEZ, Morgane" userId="d29c428e-ee62-4017-a838-521138d5b01c" providerId="ADAL" clId="{F5368BE7-0593-4C41-92AB-70F56B8C3C62}" dt="2025-02-12T11:50:56.198" v="137" actId="1076"/>
          <ac:spMkLst>
            <pc:docMk/>
            <pc:sldMk cId="1406677034" sldId="2147474619"/>
            <ac:spMk id="11" creationId="{80D1CF78-6D74-4FC2-CFFB-940784C82714}"/>
          </ac:spMkLst>
        </pc:spChg>
        <pc:picChg chg="del">
          <ac:chgData name="DOMINGUEZ, Morgane" userId="d29c428e-ee62-4017-a838-521138d5b01c" providerId="ADAL" clId="{F5368BE7-0593-4C41-92AB-70F56B8C3C62}" dt="2025-02-12T11:39:58.936" v="25" actId="478"/>
          <ac:picMkLst>
            <pc:docMk/>
            <pc:sldMk cId="1406677034" sldId="2147474619"/>
            <ac:picMk id="10" creationId="{7422654F-7309-C264-22C2-3F8DAFB18612}"/>
          </ac:picMkLst>
        </pc:picChg>
      </pc:sldChg>
      <pc:sldChg chg="delSp modSp mod modTransition delAnim modNotesTx">
        <pc:chgData name="DOMINGUEZ, Morgane" userId="d29c428e-ee62-4017-a838-521138d5b01c" providerId="ADAL" clId="{F5368BE7-0593-4C41-92AB-70F56B8C3C62}" dt="2025-02-13T11:42:54.043" v="335"/>
        <pc:sldMkLst>
          <pc:docMk/>
          <pc:sldMk cId="1316753967" sldId="2147474620"/>
        </pc:sldMkLst>
        <pc:spChg chg="mod">
          <ac:chgData name="DOMINGUEZ, Morgane" userId="d29c428e-ee62-4017-a838-521138d5b01c" providerId="ADAL" clId="{F5368BE7-0593-4C41-92AB-70F56B8C3C62}" dt="2025-02-12T11:51:02.647" v="138" actId="1076"/>
          <ac:spMkLst>
            <pc:docMk/>
            <pc:sldMk cId="1316753967" sldId="2147474620"/>
            <ac:spMk id="9" creationId="{7D6E17F4-E870-72ED-A035-2E6B53536A89}"/>
          </ac:spMkLst>
        </pc:spChg>
        <pc:picChg chg="del">
          <ac:chgData name="DOMINGUEZ, Morgane" userId="d29c428e-ee62-4017-a838-521138d5b01c" providerId="ADAL" clId="{F5368BE7-0593-4C41-92AB-70F56B8C3C62}" dt="2025-02-12T11:40:01.592" v="26" actId="478"/>
          <ac:picMkLst>
            <pc:docMk/>
            <pc:sldMk cId="1316753967" sldId="2147474620"/>
            <ac:picMk id="8" creationId="{D5F91A7B-6803-2FC6-09FD-3F665425CFC7}"/>
          </ac:picMkLst>
        </pc:picChg>
      </pc:sldChg>
      <pc:sldChg chg="delSp modSp mod modTransition delAnim modNotesTx">
        <pc:chgData name="DOMINGUEZ, Morgane" userId="d29c428e-ee62-4017-a838-521138d5b01c" providerId="ADAL" clId="{F5368BE7-0593-4C41-92AB-70F56B8C3C62}" dt="2025-02-13T11:42:58.612" v="336"/>
        <pc:sldMkLst>
          <pc:docMk/>
          <pc:sldMk cId="418592088" sldId="2147474621"/>
        </pc:sldMkLst>
        <pc:spChg chg="del">
          <ac:chgData name="DOMINGUEZ, Morgane" userId="d29c428e-ee62-4017-a838-521138d5b01c" providerId="ADAL" clId="{F5368BE7-0593-4C41-92AB-70F56B8C3C62}" dt="2025-02-12T11:42:01.640" v="95" actId="478"/>
          <ac:spMkLst>
            <pc:docMk/>
            <pc:sldMk cId="418592088" sldId="2147474621"/>
            <ac:spMk id="2" creationId="{5C676140-EB09-DA0F-2C43-D66893932B40}"/>
          </ac:spMkLst>
        </pc:spChg>
        <pc:spChg chg="del mod">
          <ac:chgData name="DOMINGUEZ, Morgane" userId="d29c428e-ee62-4017-a838-521138d5b01c" providerId="ADAL" clId="{F5368BE7-0593-4C41-92AB-70F56B8C3C62}" dt="2025-02-12T11:42:03.881" v="96" actId="478"/>
          <ac:spMkLst>
            <pc:docMk/>
            <pc:sldMk cId="418592088" sldId="2147474621"/>
            <ac:spMk id="8" creationId="{E6D113E7-9C32-0F66-6CA4-21FD9AB183AD}"/>
          </ac:spMkLst>
        </pc:spChg>
        <pc:spChg chg="mod">
          <ac:chgData name="DOMINGUEZ, Morgane" userId="d29c428e-ee62-4017-a838-521138d5b01c" providerId="ADAL" clId="{F5368BE7-0593-4C41-92AB-70F56B8C3C62}" dt="2025-02-12T11:51:09.034" v="139" actId="1076"/>
          <ac:spMkLst>
            <pc:docMk/>
            <pc:sldMk cId="418592088" sldId="2147474621"/>
            <ac:spMk id="11" creationId="{C1DEDEE1-3BDE-CC81-FD67-3296C63EF711}"/>
          </ac:spMkLst>
        </pc:spChg>
        <pc:picChg chg="del">
          <ac:chgData name="DOMINGUEZ, Morgane" userId="d29c428e-ee62-4017-a838-521138d5b01c" providerId="ADAL" clId="{F5368BE7-0593-4C41-92AB-70F56B8C3C62}" dt="2025-02-12T11:40:04.565" v="27" actId="478"/>
          <ac:picMkLst>
            <pc:docMk/>
            <pc:sldMk cId="418592088" sldId="2147474621"/>
            <ac:picMk id="9" creationId="{B6E6B2BD-4A24-7F37-7F14-D27BDF32A844}"/>
          </ac:picMkLst>
        </pc:picChg>
      </pc:sldChg>
      <pc:sldChg chg="delSp modSp mod modTransition delAnim modNotesTx">
        <pc:chgData name="DOMINGUEZ, Morgane" userId="d29c428e-ee62-4017-a838-521138d5b01c" providerId="ADAL" clId="{F5368BE7-0593-4C41-92AB-70F56B8C3C62}" dt="2025-02-13T11:41:59.401" v="329"/>
        <pc:sldMkLst>
          <pc:docMk/>
          <pc:sldMk cId="3674370995" sldId="2147474622"/>
        </pc:sldMkLst>
        <pc:spChg chg="mod">
          <ac:chgData name="DOMINGUEZ, Morgane" userId="d29c428e-ee62-4017-a838-521138d5b01c" providerId="ADAL" clId="{F5368BE7-0593-4C41-92AB-70F56B8C3C62}" dt="2025-02-12T11:51:17.865" v="140" actId="1076"/>
          <ac:spMkLst>
            <pc:docMk/>
            <pc:sldMk cId="3674370995" sldId="2147474622"/>
            <ac:spMk id="8" creationId="{9406288D-24C8-D70F-0331-7E765BA0D01C}"/>
          </ac:spMkLst>
        </pc:spChg>
        <pc:picChg chg="del">
          <ac:chgData name="DOMINGUEZ, Morgane" userId="d29c428e-ee62-4017-a838-521138d5b01c" providerId="ADAL" clId="{F5368BE7-0593-4C41-92AB-70F56B8C3C62}" dt="2025-02-12T11:40:08.365" v="28" actId="478"/>
          <ac:picMkLst>
            <pc:docMk/>
            <pc:sldMk cId="3674370995" sldId="2147474622"/>
            <ac:picMk id="7" creationId="{06FD1D80-C247-D0CC-0CB1-CE8F9D82159E}"/>
          </ac:picMkLst>
        </pc:picChg>
      </pc:sldChg>
      <pc:sldChg chg="delSp modSp mod modTransition delAnim modNotesTx">
        <pc:chgData name="DOMINGUEZ, Morgane" userId="d29c428e-ee62-4017-a838-521138d5b01c" providerId="ADAL" clId="{F5368BE7-0593-4C41-92AB-70F56B8C3C62}" dt="2025-02-13T11:41:16.737" v="310"/>
        <pc:sldMkLst>
          <pc:docMk/>
          <pc:sldMk cId="3867862830" sldId="2147474623"/>
        </pc:sldMkLst>
        <pc:spChg chg="mod">
          <ac:chgData name="DOMINGUEZ, Morgane" userId="d29c428e-ee62-4017-a838-521138d5b01c" providerId="ADAL" clId="{F5368BE7-0593-4C41-92AB-70F56B8C3C62}" dt="2025-02-12T11:50:34.136" v="134" actId="1076"/>
          <ac:spMkLst>
            <pc:docMk/>
            <pc:sldMk cId="3867862830" sldId="2147474623"/>
            <ac:spMk id="8" creationId="{3E70CAA6-678A-CD85-878D-53E41A300221}"/>
          </ac:spMkLst>
        </pc:spChg>
        <pc:picChg chg="del">
          <ac:chgData name="DOMINGUEZ, Morgane" userId="d29c428e-ee62-4017-a838-521138d5b01c" providerId="ADAL" clId="{F5368BE7-0593-4C41-92AB-70F56B8C3C62}" dt="2025-02-12T11:39:49.834" v="22" actId="478"/>
          <ac:picMkLst>
            <pc:docMk/>
            <pc:sldMk cId="3867862830" sldId="2147474623"/>
            <ac:picMk id="9" creationId="{1B0649D1-66D5-CF61-835F-831E004FBA39}"/>
          </ac:picMkLst>
        </pc:picChg>
      </pc:sldChg>
      <pc:sldChg chg="addSp delSp modSp mod modTransition delAnim modNotesTx">
        <pc:chgData name="DOMINGUEZ, Morgane" userId="d29c428e-ee62-4017-a838-521138d5b01c" providerId="ADAL" clId="{F5368BE7-0593-4C41-92AB-70F56B8C3C62}" dt="2025-02-15T19:05:56.787" v="343" actId="207"/>
        <pc:sldMkLst>
          <pc:docMk/>
          <pc:sldMk cId="1196437394" sldId="2147474624"/>
        </pc:sldMkLst>
        <pc:spChg chg="del">
          <ac:chgData name="DOMINGUEZ, Morgane" userId="d29c428e-ee62-4017-a838-521138d5b01c" providerId="ADAL" clId="{F5368BE7-0593-4C41-92AB-70F56B8C3C62}" dt="2025-02-13T11:29:10.214" v="205" actId="478"/>
          <ac:spMkLst>
            <pc:docMk/>
            <pc:sldMk cId="1196437394" sldId="2147474624"/>
            <ac:spMk id="2" creationId="{90A3AAD3-8584-26CE-BA00-BD89AB8E0E98}"/>
          </ac:spMkLst>
        </pc:spChg>
        <pc:spChg chg="del mod">
          <ac:chgData name="DOMINGUEZ, Morgane" userId="d29c428e-ee62-4017-a838-521138d5b01c" providerId="ADAL" clId="{F5368BE7-0593-4C41-92AB-70F56B8C3C62}" dt="2025-02-13T11:28:03.825" v="200" actId="21"/>
          <ac:spMkLst>
            <pc:docMk/>
            <pc:sldMk cId="1196437394" sldId="2147474624"/>
            <ac:spMk id="3" creationId="{121BFA7D-049E-F4F1-AECA-27581F9DD0A4}"/>
          </ac:spMkLst>
        </pc:spChg>
        <pc:spChg chg="mod">
          <ac:chgData name="DOMINGUEZ, Morgane" userId="d29c428e-ee62-4017-a838-521138d5b01c" providerId="ADAL" clId="{F5368BE7-0593-4C41-92AB-70F56B8C3C62}" dt="2025-02-15T19:05:56.787" v="343" actId="207"/>
          <ac:spMkLst>
            <pc:docMk/>
            <pc:sldMk cId="1196437394" sldId="2147474624"/>
            <ac:spMk id="4" creationId="{A6AC54B9-9F0C-8395-3BDC-6962F03BB652}"/>
          </ac:spMkLst>
        </pc:spChg>
        <pc:spChg chg="add mod">
          <ac:chgData name="DOMINGUEZ, Morgane" userId="d29c428e-ee62-4017-a838-521138d5b01c" providerId="ADAL" clId="{F5368BE7-0593-4C41-92AB-70F56B8C3C62}" dt="2025-02-13T11:28:15.870" v="204" actId="14100"/>
          <ac:spMkLst>
            <pc:docMk/>
            <pc:sldMk cId="1196437394" sldId="2147474624"/>
            <ac:spMk id="5" creationId="{FF200889-90CB-EA3B-CF09-2A4E5D85ADCD}"/>
          </ac:spMkLst>
        </pc:spChg>
        <pc:picChg chg="del">
          <ac:chgData name="DOMINGUEZ, Morgane" userId="d29c428e-ee62-4017-a838-521138d5b01c" providerId="ADAL" clId="{F5368BE7-0593-4C41-92AB-70F56B8C3C62}" dt="2025-02-12T11:38:54.256" v="3" actId="478"/>
          <ac:picMkLst>
            <pc:docMk/>
            <pc:sldMk cId="1196437394" sldId="2147474624"/>
            <ac:picMk id="5" creationId="{3BD8A4AD-BD05-B12E-799B-094633693206}"/>
          </ac:picMkLst>
        </pc:picChg>
      </pc:sldChg>
      <pc:sldChg chg="delSp modSp mod modTransition delAnim modNotesTx">
        <pc:chgData name="DOMINGUEZ, Morgane" userId="d29c428e-ee62-4017-a838-521138d5b01c" providerId="ADAL" clId="{F5368BE7-0593-4C41-92AB-70F56B8C3C62}" dt="2025-02-13T11:42:08.299" v="333"/>
        <pc:sldMkLst>
          <pc:docMk/>
          <pc:sldMk cId="2849894684" sldId="2147474632"/>
        </pc:sldMkLst>
        <pc:spChg chg="mod">
          <ac:chgData name="DOMINGUEZ, Morgane" userId="d29c428e-ee62-4017-a838-521138d5b01c" providerId="ADAL" clId="{F5368BE7-0593-4C41-92AB-70F56B8C3C62}" dt="2025-02-12T12:01:42.377" v="142" actId="255"/>
          <ac:spMkLst>
            <pc:docMk/>
            <pc:sldMk cId="2849894684" sldId="2147474632"/>
            <ac:spMk id="4" creationId="{740E2E80-327C-EB63-DD16-1ED602B71D80}"/>
          </ac:spMkLst>
        </pc:spChg>
        <pc:picChg chg="del">
          <ac:chgData name="DOMINGUEZ, Morgane" userId="d29c428e-ee62-4017-a838-521138d5b01c" providerId="ADAL" clId="{F5368BE7-0593-4C41-92AB-70F56B8C3C62}" dt="2025-02-12T11:40:11.270" v="29" actId="478"/>
          <ac:picMkLst>
            <pc:docMk/>
            <pc:sldMk cId="2849894684" sldId="2147474632"/>
            <ac:picMk id="3" creationId="{A5B8FA85-FACF-DAD6-7910-2EC40A4B8DA0}"/>
          </ac:picMkLst>
        </pc:picChg>
      </pc:sldChg>
    </pc:docChg>
  </pc:docChgLst>
  <pc:docChgLst>
    <pc:chgData name="DOMINGUEZ, Morgane" userId="d29c428e-ee62-4017-a838-521138d5b01c" providerId="ADAL" clId="{F727CCD7-CC63-431F-802B-FD054D011E58}"/>
    <pc:docChg chg="undo custSel modSld">
      <pc:chgData name="DOMINGUEZ, Morgane" userId="d29c428e-ee62-4017-a838-521138d5b01c" providerId="ADAL" clId="{F727CCD7-CC63-431F-802B-FD054D011E58}" dt="2025-05-19T08:18:25.975" v="790"/>
      <pc:docMkLst>
        <pc:docMk/>
      </pc:docMkLst>
      <pc:sldChg chg="addSp delSp modSp mod modTransition delAnim modAnim modNotesTx">
        <pc:chgData name="DOMINGUEZ, Morgane" userId="d29c428e-ee62-4017-a838-521138d5b01c" providerId="ADAL" clId="{F727CCD7-CC63-431F-802B-FD054D011E58}" dt="2025-05-19T08:14:36.119" v="763"/>
        <pc:sldMkLst>
          <pc:docMk/>
          <pc:sldMk cId="0" sldId="258"/>
        </pc:sldMkLst>
        <pc:picChg chg="add del mod">
          <ac:chgData name="DOMINGUEZ, Morgane" userId="d29c428e-ee62-4017-a838-521138d5b01c" providerId="ADAL" clId="{F727CCD7-CC63-431F-802B-FD054D011E58}" dt="2025-05-19T07:54:45.358" v="489" actId="478"/>
          <ac:picMkLst>
            <pc:docMk/>
            <pc:sldMk cId="0" sldId="258"/>
            <ac:picMk id="2" creationId="{2A006883-E69B-A38F-CD22-836EA7EE98BD}"/>
          </ac:picMkLst>
        </pc:picChg>
      </pc:sldChg>
      <pc:sldChg chg="addSp delSp modSp mod modTransition delAnim modAnim modNotesTx">
        <pc:chgData name="DOMINGUEZ, Morgane" userId="d29c428e-ee62-4017-a838-521138d5b01c" providerId="ADAL" clId="{F727CCD7-CC63-431F-802B-FD054D011E58}" dt="2025-05-19T08:15:21.970" v="769"/>
        <pc:sldMkLst>
          <pc:docMk/>
          <pc:sldMk cId="0" sldId="261"/>
        </pc:sldMkLst>
        <pc:spChg chg="mod">
          <ac:chgData name="DOMINGUEZ, Morgane" userId="d29c428e-ee62-4017-a838-521138d5b01c" providerId="ADAL" clId="{F727CCD7-CC63-431F-802B-FD054D011E58}" dt="2025-05-12T11:55:52.232" v="402" actId="108"/>
          <ac:spMkLst>
            <pc:docMk/>
            <pc:sldMk cId="0" sldId="261"/>
            <ac:spMk id="7" creationId="{B1339BC0-21C6-46DC-CF8E-2170EDBA8241}"/>
          </ac:spMkLst>
        </pc:spChg>
        <pc:spChg chg="mod">
          <ac:chgData name="DOMINGUEZ, Morgane" userId="d29c428e-ee62-4017-a838-521138d5b01c" providerId="ADAL" clId="{F727CCD7-CC63-431F-802B-FD054D011E58}" dt="2025-05-12T11:56:06.477" v="419" actId="20577"/>
          <ac:spMkLst>
            <pc:docMk/>
            <pc:sldMk cId="0" sldId="261"/>
            <ac:spMk id="8" creationId="{0408C91F-6F77-FFE4-7F73-1F0790DF9FFF}"/>
          </ac:spMkLst>
        </pc:spChg>
        <pc:spChg chg="mod">
          <ac:chgData name="DOMINGUEZ, Morgane" userId="d29c428e-ee62-4017-a838-521138d5b01c" providerId="ADAL" clId="{F727CCD7-CC63-431F-802B-FD054D011E58}" dt="2025-05-12T11:55:42.718" v="401" actId="20577"/>
          <ac:spMkLst>
            <pc:docMk/>
            <pc:sldMk cId="0" sldId="261"/>
            <ac:spMk id="11" creationId="{00000000-0000-0000-0000-000000000000}"/>
          </ac:spMkLst>
        </pc:spChg>
        <pc:spChg chg="mod">
          <ac:chgData name="DOMINGUEZ, Morgane" userId="d29c428e-ee62-4017-a838-521138d5b01c" providerId="ADAL" clId="{F727CCD7-CC63-431F-802B-FD054D011E58}" dt="2025-05-12T11:56:13.773" v="420" actId="108"/>
          <ac:spMkLst>
            <pc:docMk/>
            <pc:sldMk cId="0" sldId="261"/>
            <ac:spMk id="12" creationId="{1FB87137-149E-FBB1-FFD6-79506BA389A7}"/>
          </ac:spMkLst>
        </pc:spChg>
        <pc:spChg chg="mod">
          <ac:chgData name="DOMINGUEZ, Morgane" userId="d29c428e-ee62-4017-a838-521138d5b01c" providerId="ADAL" clId="{F727CCD7-CC63-431F-802B-FD054D011E58}" dt="2025-05-19T08:08:16.574" v="710" actId="1076"/>
          <ac:spMkLst>
            <pc:docMk/>
            <pc:sldMk cId="0" sldId="261"/>
            <ac:spMk id="17" creationId="{72A0EA73-5C20-E2B5-0E92-92AA4BA6009B}"/>
          </ac:spMkLst>
        </pc:spChg>
        <pc:picChg chg="add del mod">
          <ac:chgData name="DOMINGUEZ, Morgane" userId="d29c428e-ee62-4017-a838-521138d5b01c" providerId="ADAL" clId="{F727CCD7-CC63-431F-802B-FD054D011E58}" dt="2025-05-19T07:55:09.147" v="509" actId="478"/>
          <ac:picMkLst>
            <pc:docMk/>
            <pc:sldMk cId="0" sldId="261"/>
            <ac:picMk id="14" creationId="{92681A62-A4AD-9FF6-8A21-DA6F7CF9A50E}"/>
          </ac:picMkLst>
        </pc:picChg>
      </pc:sldChg>
      <pc:sldChg chg="addSp delSp modSp mod modTransition delAnim modAnim modNotesTx">
        <pc:chgData name="DOMINGUEZ, Morgane" userId="d29c428e-ee62-4017-a838-521138d5b01c" providerId="ADAL" clId="{F727CCD7-CC63-431F-802B-FD054D011E58}" dt="2025-05-19T08:15:36.249" v="771"/>
        <pc:sldMkLst>
          <pc:docMk/>
          <pc:sldMk cId="0" sldId="262"/>
        </pc:sldMkLst>
        <pc:spChg chg="mod">
          <ac:chgData name="DOMINGUEZ, Morgane" userId="d29c428e-ee62-4017-a838-521138d5b01c" providerId="ADAL" clId="{F727CCD7-CC63-431F-802B-FD054D011E58}" dt="2025-05-19T08:08:50.810" v="717" actId="1076"/>
          <ac:spMkLst>
            <pc:docMk/>
            <pc:sldMk cId="0" sldId="262"/>
            <ac:spMk id="19" creationId="{A05251E7-0C74-CABC-DCA8-17571DEA4002}"/>
          </ac:spMkLst>
        </pc:spChg>
        <pc:grpChg chg="mod">
          <ac:chgData name="DOMINGUEZ, Morgane" userId="d29c428e-ee62-4017-a838-521138d5b01c" providerId="ADAL" clId="{F727CCD7-CC63-431F-802B-FD054D011E58}" dt="2025-05-19T08:08:43.883" v="716" actId="1076"/>
          <ac:grpSpMkLst>
            <pc:docMk/>
            <pc:sldMk cId="0" sldId="262"/>
            <ac:grpSpMk id="10" creationId="{09757D9C-9212-88DA-1D4D-A8B5B0B86101}"/>
          </ac:grpSpMkLst>
        </pc:grpChg>
        <pc:picChg chg="add del mod">
          <ac:chgData name="DOMINGUEZ, Morgane" userId="d29c428e-ee62-4017-a838-521138d5b01c" providerId="ADAL" clId="{F727CCD7-CC63-431F-802B-FD054D011E58}" dt="2025-05-19T07:55:17.345" v="517" actId="478"/>
          <ac:picMkLst>
            <pc:docMk/>
            <pc:sldMk cId="0" sldId="262"/>
            <ac:picMk id="5" creationId="{9494A250-DE0F-17E4-CE38-E7FB21D147F5}"/>
          </ac:picMkLst>
        </pc:picChg>
      </pc:sldChg>
      <pc:sldChg chg="addSp delSp modSp mod modTransition delAnim modAnim modNotesTx">
        <pc:chgData name="DOMINGUEZ, Morgane" userId="d29c428e-ee62-4017-a838-521138d5b01c" providerId="ADAL" clId="{F727CCD7-CC63-431F-802B-FD054D011E58}" dt="2025-05-19T08:16:36.618" v="776"/>
        <pc:sldMkLst>
          <pc:docMk/>
          <pc:sldMk cId="0" sldId="263"/>
        </pc:sldMkLst>
        <pc:spChg chg="mod">
          <ac:chgData name="DOMINGUEZ, Morgane" userId="d29c428e-ee62-4017-a838-521138d5b01c" providerId="ADAL" clId="{F727CCD7-CC63-431F-802B-FD054D011E58}" dt="2025-05-12T11:07:17.569" v="217" actId="164"/>
          <ac:spMkLst>
            <pc:docMk/>
            <pc:sldMk cId="0" sldId="263"/>
            <ac:spMk id="2" creationId="{AEED43DD-8FA6-A42A-B2ED-B26C9CE250A7}"/>
          </ac:spMkLst>
        </pc:spChg>
        <pc:spChg chg="mod">
          <ac:chgData name="DOMINGUEZ, Morgane" userId="d29c428e-ee62-4017-a838-521138d5b01c" providerId="ADAL" clId="{F727CCD7-CC63-431F-802B-FD054D011E58}" dt="2025-05-12T11:07:17.569" v="217" actId="164"/>
          <ac:spMkLst>
            <pc:docMk/>
            <pc:sldMk cId="0" sldId="263"/>
            <ac:spMk id="3" creationId="{F4317125-7F72-19E6-947A-75ECF18D74A1}"/>
          </ac:spMkLst>
        </pc:spChg>
        <pc:spChg chg="mod">
          <ac:chgData name="DOMINGUEZ, Morgane" userId="d29c428e-ee62-4017-a838-521138d5b01c" providerId="ADAL" clId="{F727CCD7-CC63-431F-802B-FD054D011E58}" dt="2025-05-12T12:01:07.227" v="473" actId="20577"/>
          <ac:spMkLst>
            <pc:docMk/>
            <pc:sldMk cId="0" sldId="263"/>
            <ac:spMk id="4" creationId="{53D836C9-B84A-A88C-B3E2-759B949D628E}"/>
          </ac:spMkLst>
        </pc:spChg>
        <pc:spChg chg="mod">
          <ac:chgData name="DOMINGUEZ, Morgane" userId="d29c428e-ee62-4017-a838-521138d5b01c" providerId="ADAL" clId="{F727CCD7-CC63-431F-802B-FD054D011E58}" dt="2025-05-12T11:07:17.569" v="217" actId="164"/>
          <ac:spMkLst>
            <pc:docMk/>
            <pc:sldMk cId="0" sldId="263"/>
            <ac:spMk id="5" creationId="{7A42993A-85B0-B86D-42F6-1BACF65ADD67}"/>
          </ac:spMkLst>
        </pc:spChg>
        <pc:spChg chg="mod">
          <ac:chgData name="DOMINGUEZ, Morgane" userId="d29c428e-ee62-4017-a838-521138d5b01c" providerId="ADAL" clId="{F727CCD7-CC63-431F-802B-FD054D011E58}" dt="2025-05-19T08:10:15.152" v="730" actId="1076"/>
          <ac:spMkLst>
            <pc:docMk/>
            <pc:sldMk cId="0" sldId="263"/>
            <ac:spMk id="12" creationId="{0A4CA312-F984-F736-AB0F-EC2EE60B29EE}"/>
          </ac:spMkLst>
        </pc:spChg>
        <pc:spChg chg="add del mod">
          <ac:chgData name="DOMINGUEZ, Morgane" userId="d29c428e-ee62-4017-a838-521138d5b01c" providerId="ADAL" clId="{F727CCD7-CC63-431F-802B-FD054D011E58}" dt="2025-05-12T12:00:52.774" v="456" actId="108"/>
          <ac:spMkLst>
            <pc:docMk/>
            <pc:sldMk cId="0" sldId="263"/>
            <ac:spMk id="18" creationId="{B7545F47-6789-0F66-E70F-D625E56A9731}"/>
          </ac:spMkLst>
        </pc:spChg>
        <pc:spChg chg="mod">
          <ac:chgData name="DOMINGUEZ, Morgane" userId="d29c428e-ee62-4017-a838-521138d5b01c" providerId="ADAL" clId="{F727CCD7-CC63-431F-802B-FD054D011E58}" dt="2025-05-12T11:59:30.461" v="428" actId="20577"/>
          <ac:spMkLst>
            <pc:docMk/>
            <pc:sldMk cId="0" sldId="263"/>
            <ac:spMk id="34" creationId="{B3B04475-0C1E-D123-0C36-745BE6ADA5D5}"/>
          </ac:spMkLst>
        </pc:spChg>
        <pc:grpChg chg="add mod">
          <ac:chgData name="DOMINGUEZ, Morgane" userId="d29c428e-ee62-4017-a838-521138d5b01c" providerId="ADAL" clId="{F727CCD7-CC63-431F-802B-FD054D011E58}" dt="2025-05-12T11:07:17.569" v="217" actId="164"/>
          <ac:grpSpMkLst>
            <pc:docMk/>
            <pc:sldMk cId="0" sldId="263"/>
            <ac:grpSpMk id="11" creationId="{3230B0A9-20DD-2DA5-CAE7-0805CAF6BD51}"/>
          </ac:grpSpMkLst>
        </pc:grpChg>
        <pc:grpChg chg="add del mod">
          <ac:chgData name="DOMINGUEZ, Morgane" userId="d29c428e-ee62-4017-a838-521138d5b01c" providerId="ADAL" clId="{F727CCD7-CC63-431F-802B-FD054D011E58}" dt="2025-05-19T08:10:04.231" v="728" actId="1076"/>
          <ac:grpSpMkLst>
            <pc:docMk/>
            <pc:sldMk cId="0" sldId="263"/>
            <ac:grpSpMk id="40" creationId="{B20521D6-1B22-4D94-E422-D0EBCB4B8892}"/>
          </ac:grpSpMkLst>
        </pc:grpChg>
        <pc:picChg chg="add del mod">
          <ac:chgData name="DOMINGUEZ, Morgane" userId="d29c428e-ee62-4017-a838-521138d5b01c" providerId="ADAL" clId="{F727CCD7-CC63-431F-802B-FD054D011E58}" dt="2025-05-19T07:55:38.547" v="530" actId="478"/>
          <ac:picMkLst>
            <pc:docMk/>
            <pc:sldMk cId="0" sldId="263"/>
            <ac:picMk id="6" creationId="{517F082D-5537-1E41-4966-17177D005560}"/>
          </ac:picMkLst>
        </pc:picChg>
      </pc:sldChg>
      <pc:sldChg chg="addSp delSp modSp mod modTransition delAnim modAnim modNotesTx">
        <pc:chgData name="DOMINGUEZ, Morgane" userId="d29c428e-ee62-4017-a838-521138d5b01c" providerId="ADAL" clId="{F727CCD7-CC63-431F-802B-FD054D011E58}" dt="2025-05-19T08:16:50.954" v="778"/>
        <pc:sldMkLst>
          <pc:docMk/>
          <pc:sldMk cId="3401246062" sldId="845"/>
        </pc:sldMkLst>
        <pc:spChg chg="mod">
          <ac:chgData name="DOMINGUEZ, Morgane" userId="d29c428e-ee62-4017-a838-521138d5b01c" providerId="ADAL" clId="{F727CCD7-CC63-431F-802B-FD054D011E58}" dt="2025-05-19T08:10:45.893" v="736" actId="255"/>
          <ac:spMkLst>
            <pc:docMk/>
            <pc:sldMk cId="3401246062" sldId="845"/>
            <ac:spMk id="3" creationId="{2FE261D9-0861-507E-898A-290E075EA8E7}"/>
          </ac:spMkLst>
        </pc:spChg>
        <pc:picChg chg="add del mod">
          <ac:chgData name="DOMINGUEZ, Morgane" userId="d29c428e-ee62-4017-a838-521138d5b01c" providerId="ADAL" clId="{F727CCD7-CC63-431F-802B-FD054D011E58}" dt="2025-05-19T07:55:43.010" v="534" actId="478"/>
          <ac:picMkLst>
            <pc:docMk/>
            <pc:sldMk cId="3401246062" sldId="845"/>
            <ac:picMk id="2" creationId="{A8AB529C-99D4-7B7D-98D8-0BC1884BE662}"/>
          </ac:picMkLst>
        </pc:picChg>
      </pc:sldChg>
      <pc:sldChg chg="addSp delSp modSp mod modTransition delAnim modAnim modNotesTx">
        <pc:chgData name="DOMINGUEZ, Morgane" userId="d29c428e-ee62-4017-a838-521138d5b01c" providerId="ADAL" clId="{F727CCD7-CC63-431F-802B-FD054D011E58}" dt="2025-05-19T08:14:50.307" v="765"/>
        <pc:sldMkLst>
          <pc:docMk/>
          <pc:sldMk cId="1984996993" sldId="846"/>
        </pc:sldMkLst>
        <pc:spChg chg="add del">
          <ac:chgData name="DOMINGUEZ, Morgane" userId="d29c428e-ee62-4017-a838-521138d5b01c" providerId="ADAL" clId="{F727CCD7-CC63-431F-802B-FD054D011E58}" dt="2025-05-12T10:27:37.891" v="74" actId="478"/>
          <ac:spMkLst>
            <pc:docMk/>
            <pc:sldMk cId="1984996993" sldId="846"/>
            <ac:spMk id="2" creationId="{861ADE51-6985-1920-6F18-FE95BC6EA332}"/>
          </ac:spMkLst>
        </pc:spChg>
        <pc:spChg chg="mod">
          <ac:chgData name="DOMINGUEZ, Morgane" userId="d29c428e-ee62-4017-a838-521138d5b01c" providerId="ADAL" clId="{F727CCD7-CC63-431F-802B-FD054D011E58}" dt="2025-05-19T08:07:41.874" v="706" actId="255"/>
          <ac:spMkLst>
            <pc:docMk/>
            <pc:sldMk cId="1984996993" sldId="846"/>
            <ac:spMk id="2" creationId="{A75DF572-25DC-47FD-9841-BBABE1F1F7C5}"/>
          </ac:spMkLst>
        </pc:spChg>
        <pc:spChg chg="del">
          <ac:chgData name="DOMINGUEZ, Morgane" userId="d29c428e-ee62-4017-a838-521138d5b01c" providerId="ADAL" clId="{F727CCD7-CC63-431F-802B-FD054D011E58}" dt="2025-05-12T10:32:32.182" v="89" actId="478"/>
          <ac:spMkLst>
            <pc:docMk/>
            <pc:sldMk cId="1984996993" sldId="846"/>
            <ac:spMk id="4" creationId="{0B53EBC3-5890-0115-4867-19B71F55D261}"/>
          </ac:spMkLst>
        </pc:spChg>
        <pc:spChg chg="mod">
          <ac:chgData name="DOMINGUEZ, Morgane" userId="d29c428e-ee62-4017-a838-521138d5b01c" providerId="ADAL" clId="{F727CCD7-CC63-431F-802B-FD054D011E58}" dt="2025-05-12T10:33:16.407" v="90" actId="1076"/>
          <ac:spMkLst>
            <pc:docMk/>
            <pc:sldMk cId="1984996993" sldId="846"/>
            <ac:spMk id="11" creationId="{00000000-0000-0000-0000-000000000000}"/>
          </ac:spMkLst>
        </pc:spChg>
        <pc:spChg chg="mod">
          <ac:chgData name="DOMINGUEZ, Morgane" userId="d29c428e-ee62-4017-a838-521138d5b01c" providerId="ADAL" clId="{F727CCD7-CC63-431F-802B-FD054D011E58}" dt="2025-05-12T10:33:25.281" v="92" actId="1076"/>
          <ac:spMkLst>
            <pc:docMk/>
            <pc:sldMk cId="1984996993" sldId="846"/>
            <ac:spMk id="14" creationId="{8ADF2468-39FA-689A-B74D-B774520DB7F5}"/>
          </ac:spMkLst>
        </pc:spChg>
        <pc:spChg chg="mod">
          <ac:chgData name="DOMINGUEZ, Morgane" userId="d29c428e-ee62-4017-a838-521138d5b01c" providerId="ADAL" clId="{F727CCD7-CC63-431F-802B-FD054D011E58}" dt="2025-05-12T10:33:16.407" v="90" actId="1076"/>
          <ac:spMkLst>
            <pc:docMk/>
            <pc:sldMk cId="1984996993" sldId="846"/>
            <ac:spMk id="15" creationId="{00000000-0000-0000-0000-000000000000}"/>
          </ac:spMkLst>
        </pc:spChg>
        <pc:picChg chg="add del mod">
          <ac:chgData name="DOMINGUEZ, Morgane" userId="d29c428e-ee62-4017-a838-521138d5b01c" providerId="ADAL" clId="{F727CCD7-CC63-431F-802B-FD054D011E58}" dt="2025-05-19T07:54:52.573" v="494" actId="478"/>
          <ac:picMkLst>
            <pc:docMk/>
            <pc:sldMk cId="1984996993" sldId="846"/>
            <ac:picMk id="5" creationId="{F978D3B4-5FDE-52BC-B192-2A6DB170BD0D}"/>
          </ac:picMkLst>
        </pc:picChg>
        <pc:picChg chg="mod">
          <ac:chgData name="DOMINGUEZ, Morgane" userId="d29c428e-ee62-4017-a838-521138d5b01c" providerId="ADAL" clId="{F727CCD7-CC63-431F-802B-FD054D011E58}" dt="2025-05-12T10:33:19.512" v="91" actId="1076"/>
          <ac:picMkLst>
            <pc:docMk/>
            <pc:sldMk cId="1984996993" sldId="846"/>
            <ac:picMk id="6" creationId="{939B88B6-24F4-2F8B-8378-5D456CC82DF3}"/>
          </ac:picMkLst>
        </pc:picChg>
      </pc:sldChg>
      <pc:sldChg chg="addSp delSp modSp mod modTransition delAnim modAnim modNotesTx">
        <pc:chgData name="DOMINGUEZ, Morgane" userId="d29c428e-ee62-4017-a838-521138d5b01c" providerId="ADAL" clId="{F727CCD7-CC63-431F-802B-FD054D011E58}" dt="2025-05-19T08:17:05.833" v="780"/>
        <pc:sldMkLst>
          <pc:docMk/>
          <pc:sldMk cId="4132687697" sldId="848"/>
        </pc:sldMkLst>
        <pc:spChg chg="mod">
          <ac:chgData name="DOMINGUEZ, Morgane" userId="d29c428e-ee62-4017-a838-521138d5b01c" providerId="ADAL" clId="{F727CCD7-CC63-431F-802B-FD054D011E58}" dt="2025-05-19T08:11:05.745" v="740" actId="255"/>
          <ac:spMkLst>
            <pc:docMk/>
            <pc:sldMk cId="4132687697" sldId="848"/>
            <ac:spMk id="3" creationId="{65DF216F-29C4-B25F-B478-3315C9B55E22}"/>
          </ac:spMkLst>
        </pc:spChg>
        <pc:spChg chg="mod">
          <ac:chgData name="DOMINGUEZ, Morgane" userId="d29c428e-ee62-4017-a838-521138d5b01c" providerId="ADAL" clId="{F727CCD7-CC63-431F-802B-FD054D011E58}" dt="2025-05-12T11:18:32.748" v="277" actId="20577"/>
          <ac:spMkLst>
            <pc:docMk/>
            <pc:sldMk cId="4132687697" sldId="848"/>
            <ac:spMk id="9" creationId="{4EFEECA2-425A-6511-EED7-B14287F668C9}"/>
          </ac:spMkLst>
        </pc:spChg>
        <pc:picChg chg="add del mod">
          <ac:chgData name="DOMINGUEZ, Morgane" userId="d29c428e-ee62-4017-a838-521138d5b01c" providerId="ADAL" clId="{F727CCD7-CC63-431F-802B-FD054D011E58}" dt="2025-05-19T07:55:53.754" v="545" actId="478"/>
          <ac:picMkLst>
            <pc:docMk/>
            <pc:sldMk cId="4132687697" sldId="848"/>
            <ac:picMk id="2" creationId="{60A20F50-F421-7E6A-7FFC-F0A8D078E460}"/>
          </ac:picMkLst>
        </pc:picChg>
      </pc:sldChg>
      <pc:sldChg chg="addSp delSp modSp mod modTransition delAnim modAnim modNotesTx">
        <pc:chgData name="DOMINGUEZ, Morgane" userId="d29c428e-ee62-4017-a838-521138d5b01c" providerId="ADAL" clId="{F727CCD7-CC63-431F-802B-FD054D011E58}" dt="2025-05-19T08:16:43.833" v="777"/>
        <pc:sldMkLst>
          <pc:docMk/>
          <pc:sldMk cId="606038344" sldId="851"/>
        </pc:sldMkLst>
        <pc:spChg chg="del">
          <ac:chgData name="DOMINGUEZ, Morgane" userId="d29c428e-ee62-4017-a838-521138d5b01c" providerId="ADAL" clId="{F727CCD7-CC63-431F-802B-FD054D011E58}" dt="2025-05-19T08:10:31.993" v="732" actId="478"/>
          <ac:spMkLst>
            <pc:docMk/>
            <pc:sldMk cId="606038344" sldId="851"/>
            <ac:spMk id="2" creationId="{B6DC223A-CA98-B5B3-9746-1D4DA50FE596}"/>
          </ac:spMkLst>
        </pc:spChg>
        <pc:picChg chg="add del mod">
          <ac:chgData name="DOMINGUEZ, Morgane" userId="d29c428e-ee62-4017-a838-521138d5b01c" providerId="ADAL" clId="{F727CCD7-CC63-431F-802B-FD054D011E58}" dt="2025-05-19T08:00:52.555" v="678" actId="478"/>
          <ac:picMkLst>
            <pc:docMk/>
            <pc:sldMk cId="606038344" sldId="851"/>
            <ac:picMk id="5" creationId="{F67F53F1-ED5A-361D-0BED-9E630813F2C6}"/>
          </ac:picMkLst>
        </pc:picChg>
        <pc:picChg chg="add mod ord">
          <ac:chgData name="DOMINGUEZ, Morgane" userId="d29c428e-ee62-4017-a838-521138d5b01c" providerId="ADAL" clId="{F727CCD7-CC63-431F-802B-FD054D011E58}" dt="2025-05-19T08:10:34.648" v="734" actId="167"/>
          <ac:picMkLst>
            <pc:docMk/>
            <pc:sldMk cId="606038344" sldId="851"/>
            <ac:picMk id="6" creationId="{CA8D76A4-46E3-B1C0-BC6A-D1A24EC44FA4}"/>
          </ac:picMkLst>
        </pc:picChg>
        <pc:picChg chg="del">
          <ac:chgData name="DOMINGUEZ, Morgane" userId="d29c428e-ee62-4017-a838-521138d5b01c" providerId="ADAL" clId="{F727CCD7-CC63-431F-802B-FD054D011E58}" dt="2025-05-19T08:10:28.157" v="731" actId="21"/>
          <ac:picMkLst>
            <pc:docMk/>
            <pc:sldMk cId="606038344" sldId="851"/>
            <ac:picMk id="7" creationId="{CA8D76A4-46E3-B1C0-BC6A-D1A24EC44FA4}"/>
          </ac:picMkLst>
        </pc:picChg>
      </pc:sldChg>
      <pc:sldChg chg="addSp delSp modSp mod modTransition delAnim modAnim modNotesTx">
        <pc:chgData name="DOMINGUEZ, Morgane" userId="d29c428e-ee62-4017-a838-521138d5b01c" providerId="ADAL" clId="{F727CCD7-CC63-431F-802B-FD054D011E58}" dt="2025-05-19T08:15:59.060" v="774"/>
        <pc:sldMkLst>
          <pc:docMk/>
          <pc:sldMk cId="1460211369" sldId="853"/>
        </pc:sldMkLst>
        <pc:spChg chg="mod">
          <ac:chgData name="DOMINGUEZ, Morgane" userId="d29c428e-ee62-4017-a838-521138d5b01c" providerId="ADAL" clId="{F727CCD7-CC63-431F-802B-FD054D011E58}" dt="2025-05-19T08:09:27.293" v="723" actId="255"/>
          <ac:spMkLst>
            <pc:docMk/>
            <pc:sldMk cId="1460211369" sldId="853"/>
            <ac:spMk id="4" creationId="{810CCF55-89B5-21B1-4838-2C4643C8156B}"/>
          </ac:spMkLst>
        </pc:spChg>
        <pc:spChg chg="mod">
          <ac:chgData name="DOMINGUEZ, Morgane" userId="d29c428e-ee62-4017-a838-521138d5b01c" providerId="ADAL" clId="{F727CCD7-CC63-431F-802B-FD054D011E58}" dt="2025-05-12T11:58:50.052" v="426" actId="20577"/>
          <ac:spMkLst>
            <pc:docMk/>
            <pc:sldMk cId="1460211369" sldId="853"/>
            <ac:spMk id="5" creationId="{D46ED50B-77B4-7F1A-34BE-90A3DB819BE4}"/>
          </ac:spMkLst>
        </pc:spChg>
        <pc:spChg chg="mod">
          <ac:chgData name="DOMINGUEZ, Morgane" userId="d29c428e-ee62-4017-a838-521138d5b01c" providerId="ADAL" clId="{F727CCD7-CC63-431F-802B-FD054D011E58}" dt="2025-05-12T11:58:56.857" v="427" actId="108"/>
          <ac:spMkLst>
            <pc:docMk/>
            <pc:sldMk cId="1460211369" sldId="853"/>
            <ac:spMk id="11" creationId="{BB96C785-BDA0-AECC-03BB-3AD01EEEE828}"/>
          </ac:spMkLst>
        </pc:spChg>
        <pc:picChg chg="add del mod">
          <ac:chgData name="DOMINGUEZ, Morgane" userId="d29c428e-ee62-4017-a838-521138d5b01c" providerId="ADAL" clId="{F727CCD7-CC63-431F-802B-FD054D011E58}" dt="2025-05-19T07:55:28.766" v="523" actId="478"/>
          <ac:picMkLst>
            <pc:docMk/>
            <pc:sldMk cId="1460211369" sldId="853"/>
            <ac:picMk id="3" creationId="{E94B61F0-6318-805F-6F60-F64CF25E8D55}"/>
          </ac:picMkLst>
        </pc:picChg>
      </pc:sldChg>
      <pc:sldChg chg="addSp delSp modSp mod modTransition delAnim modAnim modNotesTx">
        <pc:chgData name="DOMINGUEZ, Morgane" userId="d29c428e-ee62-4017-a838-521138d5b01c" providerId="ADAL" clId="{F727CCD7-CC63-431F-802B-FD054D011E58}" dt="2025-05-19T08:16:57.901" v="779"/>
        <pc:sldMkLst>
          <pc:docMk/>
          <pc:sldMk cId="1890305956" sldId="855"/>
        </pc:sldMkLst>
        <pc:spChg chg="mod">
          <ac:chgData name="DOMINGUEZ, Morgane" userId="d29c428e-ee62-4017-a838-521138d5b01c" providerId="ADAL" clId="{F727CCD7-CC63-431F-802B-FD054D011E58}" dt="2025-05-19T08:10:55.811" v="738" actId="255"/>
          <ac:spMkLst>
            <pc:docMk/>
            <pc:sldMk cId="1890305956" sldId="855"/>
            <ac:spMk id="15" creationId="{912D7705-7803-D3EB-6DC1-D25D9D17336E}"/>
          </ac:spMkLst>
        </pc:spChg>
        <pc:picChg chg="add del mod">
          <ac:chgData name="DOMINGUEZ, Morgane" userId="d29c428e-ee62-4017-a838-521138d5b01c" providerId="ADAL" clId="{F727CCD7-CC63-431F-802B-FD054D011E58}" dt="2025-05-19T07:55:49.768" v="542" actId="478"/>
          <ac:picMkLst>
            <pc:docMk/>
            <pc:sldMk cId="1890305956" sldId="855"/>
            <ac:picMk id="2" creationId="{D7970709-88AA-10CE-9D59-E47F34898ADF}"/>
          </ac:picMkLst>
        </pc:picChg>
      </pc:sldChg>
      <pc:sldChg chg="addSp delSp modSp mod modTransition delAnim modAnim modNotesTx">
        <pc:chgData name="DOMINGUEZ, Morgane" userId="d29c428e-ee62-4017-a838-521138d5b01c" providerId="ADAL" clId="{F727CCD7-CC63-431F-802B-FD054D011E58}" dt="2025-05-19T08:15:12.881" v="768"/>
        <pc:sldMkLst>
          <pc:docMk/>
          <pc:sldMk cId="365049930" sldId="856"/>
        </pc:sldMkLst>
        <pc:spChg chg="del">
          <ac:chgData name="DOMINGUEZ, Morgane" userId="d29c428e-ee62-4017-a838-521138d5b01c" providerId="ADAL" clId="{F727CCD7-CC63-431F-802B-FD054D011E58}" dt="2025-05-19T08:07:57.576" v="707" actId="478"/>
          <ac:spMkLst>
            <pc:docMk/>
            <pc:sldMk cId="365049930" sldId="856"/>
            <ac:spMk id="3" creationId="{3599EB12-4585-50CC-C669-FE720C3A577F}"/>
          </ac:spMkLst>
        </pc:spChg>
        <pc:picChg chg="add del mod">
          <ac:chgData name="DOMINGUEZ, Morgane" userId="d29c428e-ee62-4017-a838-521138d5b01c" providerId="ADAL" clId="{F727CCD7-CC63-431F-802B-FD054D011E58}" dt="2025-05-19T07:55:07.014" v="508" actId="478"/>
          <ac:picMkLst>
            <pc:docMk/>
            <pc:sldMk cId="365049930" sldId="856"/>
            <ac:picMk id="2" creationId="{B88E20CA-37BA-8B69-A4A6-A7EF4F0E77CC}"/>
          </ac:picMkLst>
        </pc:picChg>
      </pc:sldChg>
      <pc:sldChg chg="addSp delSp modSp mod modTransition delAnim modAnim modNotesTx">
        <pc:chgData name="DOMINGUEZ, Morgane" userId="d29c428e-ee62-4017-a838-521138d5b01c" providerId="ADAL" clId="{F727CCD7-CC63-431F-802B-FD054D011E58}" dt="2025-05-19T08:14:58.126" v="766"/>
        <pc:sldMkLst>
          <pc:docMk/>
          <pc:sldMk cId="742956726" sldId="871"/>
        </pc:sldMkLst>
        <pc:spChg chg="mod">
          <ac:chgData name="DOMINGUEZ, Morgane" userId="d29c428e-ee62-4017-a838-521138d5b01c" providerId="ADAL" clId="{F727CCD7-CC63-431F-802B-FD054D011E58}" dt="2025-05-12T11:52:13.777" v="373" actId="20577"/>
          <ac:spMkLst>
            <pc:docMk/>
            <pc:sldMk cId="742956726" sldId="871"/>
            <ac:spMk id="5" creationId="{896F3D1E-0B44-D77F-1D4E-E76EC01AAD8B}"/>
          </ac:spMkLst>
        </pc:spChg>
        <pc:grpChg chg="add mod">
          <ac:chgData name="DOMINGUEZ, Morgane" userId="d29c428e-ee62-4017-a838-521138d5b01c" providerId="ADAL" clId="{F727CCD7-CC63-431F-802B-FD054D011E58}" dt="2025-05-12T10:35:45.609" v="99" actId="164"/>
          <ac:grpSpMkLst>
            <pc:docMk/>
            <pc:sldMk cId="742956726" sldId="871"/>
            <ac:grpSpMk id="8" creationId="{F4D78784-E083-C32A-5536-148409A84F57}"/>
          </ac:grpSpMkLst>
        </pc:grpChg>
        <pc:picChg chg="mod">
          <ac:chgData name="DOMINGUEZ, Morgane" userId="d29c428e-ee62-4017-a838-521138d5b01c" providerId="ADAL" clId="{F727CCD7-CC63-431F-802B-FD054D011E58}" dt="2025-05-12T10:35:45.609" v="99" actId="164"/>
          <ac:picMkLst>
            <pc:docMk/>
            <pc:sldMk cId="742956726" sldId="871"/>
            <ac:picMk id="6" creationId="{989BFCED-9FFC-5E6A-A5CE-3415D71F367B}"/>
          </ac:picMkLst>
        </pc:picChg>
        <pc:picChg chg="add del mod">
          <ac:chgData name="DOMINGUEZ, Morgane" userId="d29c428e-ee62-4017-a838-521138d5b01c" providerId="ADAL" clId="{F727CCD7-CC63-431F-802B-FD054D011E58}" dt="2025-05-19T07:54:57.839" v="501" actId="478"/>
          <ac:picMkLst>
            <pc:docMk/>
            <pc:sldMk cId="742956726" sldId="871"/>
            <ac:picMk id="7" creationId="{AB689E5E-CE96-21F3-0DB0-BD1E48E26AAD}"/>
          </ac:picMkLst>
        </pc:picChg>
      </pc:sldChg>
      <pc:sldChg chg="addSp delSp modSp mod modTransition delAnim modAnim modNotesTx">
        <pc:chgData name="DOMINGUEZ, Morgane" userId="d29c428e-ee62-4017-a838-521138d5b01c" providerId="ADAL" clId="{F727CCD7-CC63-431F-802B-FD054D011E58}" dt="2025-05-19T08:15:05.829" v="767"/>
        <pc:sldMkLst>
          <pc:docMk/>
          <pc:sldMk cId="608819959" sldId="872"/>
        </pc:sldMkLst>
        <pc:spChg chg="mod">
          <ac:chgData name="DOMINGUEZ, Morgane" userId="d29c428e-ee62-4017-a838-521138d5b01c" providerId="ADAL" clId="{F727CCD7-CC63-431F-802B-FD054D011E58}" dt="2025-05-12T11:52:35.417" v="374" actId="1076"/>
          <ac:spMkLst>
            <pc:docMk/>
            <pc:sldMk cId="608819959" sldId="872"/>
            <ac:spMk id="3" creationId="{E964470A-6613-002E-EBAF-4E3B8CC7D6AA}"/>
          </ac:spMkLst>
        </pc:spChg>
        <pc:spChg chg="mod">
          <ac:chgData name="DOMINGUEZ, Morgane" userId="d29c428e-ee62-4017-a838-521138d5b01c" providerId="ADAL" clId="{F727CCD7-CC63-431F-802B-FD054D011E58}" dt="2025-05-12T11:52:45.387" v="396" actId="20577"/>
          <ac:spMkLst>
            <pc:docMk/>
            <pc:sldMk cId="608819959" sldId="872"/>
            <ac:spMk id="28" creationId="{D8D878BA-A6BC-4603-D3EF-BFE0E1A33F98}"/>
          </ac:spMkLst>
        </pc:spChg>
        <pc:grpChg chg="add mod ord">
          <ac:chgData name="DOMINGUEZ, Morgane" userId="d29c428e-ee62-4017-a838-521138d5b01c" providerId="ADAL" clId="{F727CCD7-CC63-431F-802B-FD054D011E58}" dt="2025-05-12T11:53:37.458" v="397" actId="167"/>
          <ac:grpSpMkLst>
            <pc:docMk/>
            <pc:sldMk cId="608819959" sldId="872"/>
            <ac:grpSpMk id="6" creationId="{565DF04F-42F1-1ABB-83C9-1B8F6CA5BAFF}"/>
          </ac:grpSpMkLst>
        </pc:grpChg>
        <pc:grpChg chg="mod">
          <ac:chgData name="DOMINGUEZ, Morgane" userId="d29c428e-ee62-4017-a838-521138d5b01c" providerId="ADAL" clId="{F727CCD7-CC63-431F-802B-FD054D011E58}" dt="2025-05-12T10:39:57.242" v="133" actId="164"/>
          <ac:grpSpMkLst>
            <pc:docMk/>
            <pc:sldMk cId="608819959" sldId="872"/>
            <ac:grpSpMk id="9" creationId="{136080C4-9F80-B5B6-E4D7-1DA263D973EB}"/>
          </ac:grpSpMkLst>
        </pc:grpChg>
        <pc:grpChg chg="add mod ord">
          <ac:chgData name="DOMINGUEZ, Morgane" userId="d29c428e-ee62-4017-a838-521138d5b01c" providerId="ADAL" clId="{F727CCD7-CC63-431F-802B-FD054D011E58}" dt="2025-05-12T11:53:40.023" v="398" actId="167"/>
          <ac:grpSpMkLst>
            <pc:docMk/>
            <pc:sldMk cId="608819959" sldId="872"/>
            <ac:grpSpMk id="12" creationId="{261220D6-3986-2C87-0349-430A87FAED44}"/>
          </ac:grpSpMkLst>
        </pc:grpChg>
        <pc:grpChg chg="mod">
          <ac:chgData name="DOMINGUEZ, Morgane" userId="d29c428e-ee62-4017-a838-521138d5b01c" providerId="ADAL" clId="{F727CCD7-CC63-431F-802B-FD054D011E58}" dt="2025-05-12T10:40:11.243" v="134" actId="164"/>
          <ac:grpSpMkLst>
            <pc:docMk/>
            <pc:sldMk cId="608819959" sldId="872"/>
            <ac:grpSpMk id="13" creationId="{6D669DFE-128E-2E62-6078-B7CEBE3F64B8}"/>
          </ac:grpSpMkLst>
        </pc:grpChg>
        <pc:grpChg chg="mod">
          <ac:chgData name="DOMINGUEZ, Morgane" userId="d29c428e-ee62-4017-a838-521138d5b01c" providerId="ADAL" clId="{F727CCD7-CC63-431F-802B-FD054D011E58}" dt="2025-05-12T10:40:21.874" v="135" actId="164"/>
          <ac:grpSpMkLst>
            <pc:docMk/>
            <pc:sldMk cId="608819959" sldId="872"/>
            <ac:grpSpMk id="19" creationId="{632AB5FE-5D56-E2D5-5742-76B7BCF846EE}"/>
          </ac:grpSpMkLst>
        </pc:grpChg>
        <pc:grpChg chg="add mod ord">
          <ac:chgData name="DOMINGUEZ, Morgane" userId="d29c428e-ee62-4017-a838-521138d5b01c" providerId="ADAL" clId="{F727CCD7-CC63-431F-802B-FD054D011E58}" dt="2025-05-12T11:53:43.769" v="399" actId="167"/>
          <ac:grpSpMkLst>
            <pc:docMk/>
            <pc:sldMk cId="608819959" sldId="872"/>
            <ac:grpSpMk id="24" creationId="{6DFD4A5C-C42C-FFC5-F1C4-D8EFCF23E1DE}"/>
          </ac:grpSpMkLst>
        </pc:grpChg>
        <pc:picChg chg="add del mod">
          <ac:chgData name="DOMINGUEZ, Morgane" userId="d29c428e-ee62-4017-a838-521138d5b01c" providerId="ADAL" clId="{F727CCD7-CC63-431F-802B-FD054D011E58}" dt="2025-05-19T07:55:02.263" v="503" actId="478"/>
          <ac:picMkLst>
            <pc:docMk/>
            <pc:sldMk cId="608819959" sldId="872"/>
            <ac:picMk id="4" creationId="{2EEDDC5B-0185-F033-D5C1-AA3803114C59}"/>
          </ac:picMkLst>
        </pc:picChg>
        <pc:picChg chg="mod">
          <ac:chgData name="DOMINGUEZ, Morgane" userId="d29c428e-ee62-4017-a838-521138d5b01c" providerId="ADAL" clId="{F727CCD7-CC63-431F-802B-FD054D011E58}" dt="2025-05-12T10:39:57.242" v="133" actId="164"/>
          <ac:picMkLst>
            <pc:docMk/>
            <pc:sldMk cId="608819959" sldId="872"/>
            <ac:picMk id="32" creationId="{C3475719-EF76-1278-DD9B-AD49132B3D0A}"/>
          </ac:picMkLst>
        </pc:picChg>
        <pc:picChg chg="mod">
          <ac:chgData name="DOMINGUEZ, Morgane" userId="d29c428e-ee62-4017-a838-521138d5b01c" providerId="ADAL" clId="{F727CCD7-CC63-431F-802B-FD054D011E58}" dt="2025-05-12T10:40:11.243" v="134" actId="164"/>
          <ac:picMkLst>
            <pc:docMk/>
            <pc:sldMk cId="608819959" sldId="872"/>
            <ac:picMk id="33" creationId="{144A4202-CEAD-00AA-5330-A5309EE44BA3}"/>
          </ac:picMkLst>
        </pc:picChg>
        <pc:picChg chg="mod">
          <ac:chgData name="DOMINGUEZ, Morgane" userId="d29c428e-ee62-4017-a838-521138d5b01c" providerId="ADAL" clId="{F727CCD7-CC63-431F-802B-FD054D011E58}" dt="2025-05-12T10:40:21.874" v="135" actId="164"/>
          <ac:picMkLst>
            <pc:docMk/>
            <pc:sldMk cId="608819959" sldId="872"/>
            <ac:picMk id="34" creationId="{58B5F5CE-527B-7DB6-BCFF-3062B49CC7E9}"/>
          </ac:picMkLst>
        </pc:picChg>
      </pc:sldChg>
      <pc:sldChg chg="addSp delSp modSp mod modTransition delAnim modAnim modNotesTx">
        <pc:chgData name="DOMINGUEZ, Morgane" userId="d29c428e-ee62-4017-a838-521138d5b01c" providerId="ADAL" clId="{F727CCD7-CC63-431F-802B-FD054D011E58}" dt="2025-05-19T08:15:43.355" v="772"/>
        <pc:sldMkLst>
          <pc:docMk/>
          <pc:sldMk cId="1317195128" sldId="873"/>
        </pc:sldMkLst>
        <pc:spChg chg="mod">
          <ac:chgData name="DOMINGUEZ, Morgane" userId="d29c428e-ee62-4017-a838-521138d5b01c" providerId="ADAL" clId="{F727CCD7-CC63-431F-802B-FD054D011E58}" dt="2025-05-19T08:09:07.113" v="719" actId="1076"/>
          <ac:spMkLst>
            <pc:docMk/>
            <pc:sldMk cId="1317195128" sldId="873"/>
            <ac:spMk id="7" creationId="{C51FF674-A7EB-F5D8-4E34-0FB6B97E0266}"/>
          </ac:spMkLst>
        </pc:spChg>
        <pc:picChg chg="add del mod">
          <ac:chgData name="DOMINGUEZ, Morgane" userId="d29c428e-ee62-4017-a838-521138d5b01c" providerId="ADAL" clId="{F727CCD7-CC63-431F-802B-FD054D011E58}" dt="2025-05-19T07:55:21.277" v="520" actId="478"/>
          <ac:picMkLst>
            <pc:docMk/>
            <pc:sldMk cId="1317195128" sldId="873"/>
            <ac:picMk id="4" creationId="{72969D69-7886-BFC4-C7A5-69E3C16FB5C2}"/>
          </ac:picMkLst>
        </pc:picChg>
      </pc:sldChg>
      <pc:sldChg chg="addSp delSp modSp mod modTransition delAnim modAnim modNotesTx">
        <pc:chgData name="DOMINGUEZ, Morgane" userId="d29c428e-ee62-4017-a838-521138d5b01c" providerId="ADAL" clId="{F727CCD7-CC63-431F-802B-FD054D011E58}" dt="2025-05-19T08:15:50.514" v="773"/>
        <pc:sldMkLst>
          <pc:docMk/>
          <pc:sldMk cId="2857601867" sldId="874"/>
        </pc:sldMkLst>
        <pc:spChg chg="mod">
          <ac:chgData name="DOMINGUEZ, Morgane" userId="d29c428e-ee62-4017-a838-521138d5b01c" providerId="ADAL" clId="{F727CCD7-CC63-431F-802B-FD054D011E58}" dt="2025-05-19T08:09:17.064" v="721" actId="255"/>
          <ac:spMkLst>
            <pc:docMk/>
            <pc:sldMk cId="2857601867" sldId="874"/>
            <ac:spMk id="8" creationId="{37D60E70-D572-199A-9AC1-D13F7889DDA7}"/>
          </ac:spMkLst>
        </pc:spChg>
        <pc:picChg chg="add del mod">
          <ac:chgData name="DOMINGUEZ, Morgane" userId="d29c428e-ee62-4017-a838-521138d5b01c" providerId="ADAL" clId="{F727CCD7-CC63-431F-802B-FD054D011E58}" dt="2025-05-19T07:55:24.010" v="521" actId="478"/>
          <ac:picMkLst>
            <pc:docMk/>
            <pc:sldMk cId="2857601867" sldId="874"/>
            <ac:picMk id="6" creationId="{5F975517-2026-8936-B6D0-5714DBB5BFBE}"/>
          </ac:picMkLst>
        </pc:picChg>
      </pc:sldChg>
      <pc:sldChg chg="addSp delSp modSp mod modTransition delAnim modAnim modNotesTx">
        <pc:chgData name="DOMINGUEZ, Morgane" userId="d29c428e-ee62-4017-a838-521138d5b01c" providerId="ADAL" clId="{F727CCD7-CC63-431F-802B-FD054D011E58}" dt="2025-05-19T08:16:08.148" v="775"/>
        <pc:sldMkLst>
          <pc:docMk/>
          <pc:sldMk cId="3071473645" sldId="876"/>
        </pc:sldMkLst>
        <pc:spChg chg="mod">
          <ac:chgData name="DOMINGUEZ, Morgane" userId="d29c428e-ee62-4017-a838-521138d5b01c" providerId="ADAL" clId="{F727CCD7-CC63-431F-802B-FD054D011E58}" dt="2025-05-12T11:03:06.609" v="203" actId="164"/>
          <ac:spMkLst>
            <pc:docMk/>
            <pc:sldMk cId="3071473645" sldId="876"/>
            <ac:spMk id="10" creationId="{301DEC29-46F7-41E6-CE61-FFC5CCB07F51}"/>
          </ac:spMkLst>
        </pc:spChg>
        <pc:spChg chg="mod">
          <ac:chgData name="DOMINGUEZ, Morgane" userId="d29c428e-ee62-4017-a838-521138d5b01c" providerId="ADAL" clId="{F727CCD7-CC63-431F-802B-FD054D011E58}" dt="2025-05-19T08:09:38.887" v="725" actId="255"/>
          <ac:spMkLst>
            <pc:docMk/>
            <pc:sldMk cId="3071473645" sldId="876"/>
            <ac:spMk id="12" creationId="{B87FB8C7-829F-1533-AEEB-3B737EE9E190}"/>
          </ac:spMkLst>
        </pc:spChg>
        <pc:grpChg chg="add mod">
          <ac:chgData name="DOMINGUEZ, Morgane" userId="d29c428e-ee62-4017-a838-521138d5b01c" providerId="ADAL" clId="{F727CCD7-CC63-431F-802B-FD054D011E58}" dt="2025-05-12T11:03:06.609" v="203" actId="164"/>
          <ac:grpSpMkLst>
            <pc:docMk/>
            <pc:sldMk cId="3071473645" sldId="876"/>
            <ac:grpSpMk id="9" creationId="{F0757D22-F364-6311-9F1E-DE22D3F0A364}"/>
          </ac:grpSpMkLst>
        </pc:grpChg>
        <pc:picChg chg="add del mod">
          <ac:chgData name="DOMINGUEZ, Morgane" userId="d29c428e-ee62-4017-a838-521138d5b01c" providerId="ADAL" clId="{F727CCD7-CC63-431F-802B-FD054D011E58}" dt="2025-05-19T07:55:33.427" v="527" actId="478"/>
          <ac:picMkLst>
            <pc:docMk/>
            <pc:sldMk cId="3071473645" sldId="876"/>
            <ac:picMk id="6" creationId="{8E263CEC-1E6D-540D-699A-268B95F9B04F}"/>
          </ac:picMkLst>
        </pc:picChg>
        <pc:cxnChg chg="mod">
          <ac:chgData name="DOMINGUEZ, Morgane" userId="d29c428e-ee62-4017-a838-521138d5b01c" providerId="ADAL" clId="{F727CCD7-CC63-431F-802B-FD054D011E58}" dt="2025-05-12T11:03:06.609" v="203" actId="164"/>
          <ac:cxnSpMkLst>
            <pc:docMk/>
            <pc:sldMk cId="3071473645" sldId="876"/>
            <ac:cxnSpMk id="15" creationId="{348B402E-5CD0-266F-D5B1-713BEC2D0EB7}"/>
          </ac:cxnSpMkLst>
        </pc:cxnChg>
      </pc:sldChg>
      <pc:sldChg chg="addSp delSp modSp mod modTransition delAnim modAnim modNotesTx">
        <pc:chgData name="DOMINGUEZ, Morgane" userId="d29c428e-ee62-4017-a838-521138d5b01c" providerId="ADAL" clId="{F727CCD7-CC63-431F-802B-FD054D011E58}" dt="2025-05-19T08:14:26.745" v="762" actId="20577"/>
        <pc:sldMkLst>
          <pc:docMk/>
          <pc:sldMk cId="1084288310" sldId="878"/>
        </pc:sldMkLst>
        <pc:picChg chg="add del mod">
          <ac:chgData name="DOMINGUEZ, Morgane" userId="d29c428e-ee62-4017-a838-521138d5b01c" providerId="ADAL" clId="{F727CCD7-CC63-431F-802B-FD054D011E58}" dt="2025-05-19T07:54:42.143" v="488" actId="478"/>
          <ac:picMkLst>
            <pc:docMk/>
            <pc:sldMk cId="1084288310" sldId="878"/>
            <ac:picMk id="2" creationId="{903D7734-8FE3-4C0E-4997-7DEFA1272C72}"/>
          </ac:picMkLst>
        </pc:picChg>
      </pc:sldChg>
      <pc:sldChg chg="addSp delSp modSp mod modTransition delAnim modAnim modNotesTx">
        <pc:chgData name="DOMINGUEZ, Morgane" userId="d29c428e-ee62-4017-a838-521138d5b01c" providerId="ADAL" clId="{F727CCD7-CC63-431F-802B-FD054D011E58}" dt="2025-05-19T08:14:18.498" v="760" actId="20577"/>
        <pc:sldMkLst>
          <pc:docMk/>
          <pc:sldMk cId="323327443" sldId="879"/>
        </pc:sldMkLst>
        <pc:picChg chg="add del mod">
          <ac:chgData name="DOMINGUEZ, Morgane" userId="d29c428e-ee62-4017-a838-521138d5b01c" providerId="ADAL" clId="{F727CCD7-CC63-431F-802B-FD054D011E58}" dt="2025-05-19T07:54:38.704" v="487" actId="478"/>
          <ac:picMkLst>
            <pc:docMk/>
            <pc:sldMk cId="323327443" sldId="879"/>
            <ac:picMk id="3" creationId="{9BD58ED3-6459-68CF-92CC-0B1F1A078953}"/>
          </ac:picMkLst>
        </pc:picChg>
      </pc:sldChg>
      <pc:sldChg chg="addSp delSp modSp mod modTransition delAnim modAnim modNotesTx">
        <pc:chgData name="DOMINGUEZ, Morgane" userId="d29c428e-ee62-4017-a838-521138d5b01c" providerId="ADAL" clId="{F727CCD7-CC63-431F-802B-FD054D011E58}" dt="2025-05-19T08:15:28.936" v="770"/>
        <pc:sldMkLst>
          <pc:docMk/>
          <pc:sldMk cId="3646330211" sldId="880"/>
        </pc:sldMkLst>
        <pc:spChg chg="mod">
          <ac:chgData name="DOMINGUEZ, Morgane" userId="d29c428e-ee62-4017-a838-521138d5b01c" providerId="ADAL" clId="{F727CCD7-CC63-431F-802B-FD054D011E58}" dt="2025-05-19T08:08:23.763" v="712" actId="1076"/>
          <ac:spMkLst>
            <pc:docMk/>
            <pc:sldMk cId="3646330211" sldId="880"/>
            <ac:spMk id="3" creationId="{D9C4660B-FFA5-99D9-EC22-938990BDFE7E}"/>
          </ac:spMkLst>
        </pc:spChg>
        <pc:spChg chg="mod">
          <ac:chgData name="DOMINGUEZ, Morgane" userId="d29c428e-ee62-4017-a838-521138d5b01c" providerId="ADAL" clId="{F727CCD7-CC63-431F-802B-FD054D011E58}" dt="2025-05-13T09:13:41.947" v="485" actId="20577"/>
          <ac:spMkLst>
            <pc:docMk/>
            <pc:sldMk cId="3646330211" sldId="880"/>
            <ac:spMk id="30" creationId="{37D9219A-FE80-C3F6-E4EB-F429FF535A11}"/>
          </ac:spMkLst>
        </pc:spChg>
        <pc:picChg chg="add del mod">
          <ac:chgData name="DOMINGUEZ, Morgane" userId="d29c428e-ee62-4017-a838-521138d5b01c" providerId="ADAL" clId="{F727CCD7-CC63-431F-802B-FD054D011E58}" dt="2025-05-19T07:55:14.145" v="516" actId="478"/>
          <ac:picMkLst>
            <pc:docMk/>
            <pc:sldMk cId="3646330211" sldId="880"/>
            <ac:picMk id="2" creationId="{6C6CD75A-D8CF-B7EB-CA94-862DF84EC9FE}"/>
          </ac:picMkLst>
        </pc:picChg>
      </pc:sldChg>
      <pc:sldChg chg="addSp delSp modSp mod modTransition delAnim modAnim modNotesTx">
        <pc:chgData name="DOMINGUEZ, Morgane" userId="d29c428e-ee62-4017-a838-521138d5b01c" providerId="ADAL" clId="{F727CCD7-CC63-431F-802B-FD054D011E58}" dt="2025-05-19T08:17:21.364" v="782"/>
        <pc:sldMkLst>
          <pc:docMk/>
          <pc:sldMk cId="1163143416" sldId="2147474611"/>
        </pc:sldMkLst>
        <pc:spChg chg="del">
          <ac:chgData name="DOMINGUEZ, Morgane" userId="d29c428e-ee62-4017-a838-521138d5b01c" providerId="ADAL" clId="{F727CCD7-CC63-431F-802B-FD054D011E58}" dt="2025-05-12T09:58:45.395" v="37" actId="478"/>
          <ac:spMkLst>
            <pc:docMk/>
            <pc:sldMk cId="1163143416" sldId="2147474611"/>
            <ac:spMk id="3" creationId="{1560AA76-D49E-21C4-85AB-04ACB7056302}"/>
          </ac:spMkLst>
        </pc:spChg>
        <pc:spChg chg="mod">
          <ac:chgData name="DOMINGUEZ, Morgane" userId="d29c428e-ee62-4017-a838-521138d5b01c" providerId="ADAL" clId="{F727CCD7-CC63-431F-802B-FD054D011E58}" dt="2025-05-19T08:11:17.558" v="742" actId="1076"/>
          <ac:spMkLst>
            <pc:docMk/>
            <pc:sldMk cId="1163143416" sldId="2147474611"/>
            <ac:spMk id="3" creationId="{DD7D8BAE-87F2-3D2C-1F06-9B96061B6F40}"/>
          </ac:spMkLst>
        </pc:spChg>
        <pc:spChg chg="add del mod">
          <ac:chgData name="DOMINGUEZ, Morgane" userId="d29c428e-ee62-4017-a838-521138d5b01c" providerId="ADAL" clId="{F727CCD7-CC63-431F-802B-FD054D011E58}" dt="2025-05-19T07:56:41.590" v="574" actId="478"/>
          <ac:spMkLst>
            <pc:docMk/>
            <pc:sldMk cId="1163143416" sldId="2147474611"/>
            <ac:spMk id="4" creationId="{06B10630-825F-26CD-E8F2-60CCFF0EE00E}"/>
          </ac:spMkLst>
        </pc:spChg>
        <pc:spChg chg="del">
          <ac:chgData name="DOMINGUEZ, Morgane" userId="d29c428e-ee62-4017-a838-521138d5b01c" providerId="ADAL" clId="{F727CCD7-CC63-431F-802B-FD054D011E58}" dt="2025-05-12T09:58:44.802" v="36" actId="478"/>
          <ac:spMkLst>
            <pc:docMk/>
            <pc:sldMk cId="1163143416" sldId="2147474611"/>
            <ac:spMk id="7" creationId="{92AFB10D-932E-450B-5A61-0E94BBB31E39}"/>
          </ac:spMkLst>
        </pc:spChg>
        <pc:spChg chg="add del mod">
          <ac:chgData name="DOMINGUEZ, Morgane" userId="d29c428e-ee62-4017-a838-521138d5b01c" providerId="ADAL" clId="{F727CCD7-CC63-431F-802B-FD054D011E58}" dt="2025-05-19T07:56:41.058" v="573" actId="478"/>
          <ac:spMkLst>
            <pc:docMk/>
            <pc:sldMk cId="1163143416" sldId="2147474611"/>
            <ac:spMk id="9" creationId="{DA40E937-9185-74C5-FBE2-81CE825D1BCC}"/>
          </ac:spMkLst>
        </pc:spChg>
        <pc:picChg chg="add del mod">
          <ac:chgData name="DOMINGUEZ, Morgane" userId="d29c428e-ee62-4017-a838-521138d5b01c" providerId="ADAL" clId="{F727CCD7-CC63-431F-802B-FD054D011E58}" dt="2025-05-19T07:56:00.759" v="551" actId="478"/>
          <ac:picMkLst>
            <pc:docMk/>
            <pc:sldMk cId="1163143416" sldId="2147474611"/>
            <ac:picMk id="10" creationId="{9D2836EE-B34C-C36E-B4C3-35B178A1EDEC}"/>
          </ac:picMkLst>
        </pc:picChg>
      </pc:sldChg>
      <pc:sldChg chg="addSp delSp modSp mod modTransition delAnim modAnim modNotesTx">
        <pc:chgData name="DOMINGUEZ, Morgane" userId="d29c428e-ee62-4017-a838-521138d5b01c" providerId="ADAL" clId="{F727CCD7-CC63-431F-802B-FD054D011E58}" dt="2025-05-19T08:17:14.300" v="781"/>
        <pc:sldMkLst>
          <pc:docMk/>
          <pc:sldMk cId="4257536088" sldId="2147474615"/>
        </pc:sldMkLst>
        <pc:spChg chg="mod">
          <ac:chgData name="DOMINGUEZ, Morgane" userId="d29c428e-ee62-4017-a838-521138d5b01c" providerId="ADAL" clId="{F727CCD7-CC63-431F-802B-FD054D011E58}" dt="2025-05-19T08:11:12.855" v="741" actId="1076"/>
          <ac:spMkLst>
            <pc:docMk/>
            <pc:sldMk cId="4257536088" sldId="2147474615"/>
            <ac:spMk id="4" creationId="{87049316-AD53-00AE-7ACA-17D116A0BE31}"/>
          </ac:spMkLst>
        </pc:spChg>
        <pc:picChg chg="add del mod">
          <ac:chgData name="DOMINGUEZ, Morgane" userId="d29c428e-ee62-4017-a838-521138d5b01c" providerId="ADAL" clId="{F727CCD7-CC63-431F-802B-FD054D011E58}" dt="2025-05-19T07:55:58.037" v="550" actId="478"/>
          <ac:picMkLst>
            <pc:docMk/>
            <pc:sldMk cId="4257536088" sldId="2147474615"/>
            <ac:picMk id="3" creationId="{F2AB4EE2-13C4-2716-7E3F-79FEE59A3F09}"/>
          </ac:picMkLst>
        </pc:picChg>
      </pc:sldChg>
      <pc:sldChg chg="addSp delSp modSp mod modTransition delAnim modAnim modNotesTx">
        <pc:chgData name="DOMINGUEZ, Morgane" userId="d29c428e-ee62-4017-a838-521138d5b01c" providerId="ADAL" clId="{F727CCD7-CC63-431F-802B-FD054D011E58}" dt="2025-05-19T08:17:36.546" v="784"/>
        <pc:sldMkLst>
          <pc:docMk/>
          <pc:sldMk cId="4244080021" sldId="2147474617"/>
        </pc:sldMkLst>
        <pc:spChg chg="mod">
          <ac:chgData name="DOMINGUEZ, Morgane" userId="d29c428e-ee62-4017-a838-521138d5b01c" providerId="ADAL" clId="{F727CCD7-CC63-431F-802B-FD054D011E58}" dt="2025-05-19T08:11:43.904" v="746" actId="255"/>
          <ac:spMkLst>
            <pc:docMk/>
            <pc:sldMk cId="4244080021" sldId="2147474617"/>
            <ac:spMk id="2" creationId="{44BAF1E4-5F7F-97DB-A6C3-AA291C1E046F}"/>
          </ac:spMkLst>
        </pc:spChg>
        <pc:spChg chg="del">
          <ac:chgData name="DOMINGUEZ, Morgane" userId="d29c428e-ee62-4017-a838-521138d5b01c" providerId="ADAL" clId="{F727CCD7-CC63-431F-802B-FD054D011E58}" dt="2025-05-12T09:58:35.916" v="34" actId="478"/>
          <ac:spMkLst>
            <pc:docMk/>
            <pc:sldMk cId="4244080021" sldId="2147474617"/>
            <ac:spMk id="2" creationId="{990A55CF-D5C3-65CC-1535-4AEA414A77FA}"/>
          </ac:spMkLst>
        </pc:spChg>
        <pc:spChg chg="add del mod">
          <ac:chgData name="DOMINGUEZ, Morgane" userId="d29c428e-ee62-4017-a838-521138d5b01c" providerId="ADAL" clId="{F727CCD7-CC63-431F-802B-FD054D011E58}" dt="2025-05-19T07:56:44.766" v="576" actId="478"/>
          <ac:spMkLst>
            <pc:docMk/>
            <pc:sldMk cId="4244080021" sldId="2147474617"/>
            <ac:spMk id="8" creationId="{95637305-0C58-1A65-D225-A55E4CCF277E}"/>
          </ac:spMkLst>
        </pc:spChg>
        <pc:spChg chg="del">
          <ac:chgData name="DOMINGUEZ, Morgane" userId="d29c428e-ee62-4017-a838-521138d5b01c" providerId="ADAL" clId="{F727CCD7-CC63-431F-802B-FD054D011E58}" dt="2025-05-12T09:58:35.298" v="33" actId="478"/>
          <ac:spMkLst>
            <pc:docMk/>
            <pc:sldMk cId="4244080021" sldId="2147474617"/>
            <ac:spMk id="9" creationId="{A63AB5E5-0720-8356-308F-07F3793FD6FC}"/>
          </ac:spMkLst>
        </pc:spChg>
        <pc:spChg chg="add del mod">
          <ac:chgData name="DOMINGUEZ, Morgane" userId="d29c428e-ee62-4017-a838-521138d5b01c" providerId="ADAL" clId="{F727CCD7-CC63-431F-802B-FD054D011E58}" dt="2025-05-19T07:56:44.142" v="575" actId="478"/>
          <ac:spMkLst>
            <pc:docMk/>
            <pc:sldMk cId="4244080021" sldId="2147474617"/>
            <ac:spMk id="11" creationId="{79B2F559-C734-E8D4-9F44-C28664119898}"/>
          </ac:spMkLst>
        </pc:spChg>
        <pc:picChg chg="add del mod">
          <ac:chgData name="DOMINGUEZ, Morgane" userId="d29c428e-ee62-4017-a838-521138d5b01c" providerId="ADAL" clId="{F727CCD7-CC63-431F-802B-FD054D011E58}" dt="2025-05-19T07:56:08.561" v="556" actId="478"/>
          <ac:picMkLst>
            <pc:docMk/>
            <pc:sldMk cId="4244080021" sldId="2147474617"/>
            <ac:picMk id="12" creationId="{DA9CC564-5B38-66CE-68F2-9D0D28B07008}"/>
          </ac:picMkLst>
        </pc:picChg>
      </pc:sldChg>
      <pc:sldChg chg="addSp delSp modSp mod modTransition delAnim modAnim modNotesTx">
        <pc:chgData name="DOMINGUEZ, Morgane" userId="d29c428e-ee62-4017-a838-521138d5b01c" providerId="ADAL" clId="{F727CCD7-CC63-431F-802B-FD054D011E58}" dt="2025-05-19T08:17:43.377" v="785"/>
        <pc:sldMkLst>
          <pc:docMk/>
          <pc:sldMk cId="1809511498" sldId="2147474618"/>
        </pc:sldMkLst>
        <pc:spChg chg="mod">
          <ac:chgData name="DOMINGUEZ, Morgane" userId="d29c428e-ee62-4017-a838-521138d5b01c" providerId="ADAL" clId="{F727CCD7-CC63-431F-802B-FD054D011E58}" dt="2025-05-12T12:07:05.360" v="478" actId="20577"/>
          <ac:spMkLst>
            <pc:docMk/>
            <pc:sldMk cId="1809511498" sldId="2147474618"/>
            <ac:spMk id="7" creationId="{F703D780-F897-A137-6317-E5231A9DB3FC}"/>
          </ac:spMkLst>
        </pc:spChg>
        <pc:spChg chg="mod">
          <ac:chgData name="DOMINGUEZ, Morgane" userId="d29c428e-ee62-4017-a838-521138d5b01c" providerId="ADAL" clId="{F727CCD7-CC63-431F-802B-FD054D011E58}" dt="2025-05-19T08:12:04.904" v="749" actId="255"/>
          <ac:spMkLst>
            <pc:docMk/>
            <pc:sldMk cId="1809511498" sldId="2147474618"/>
            <ac:spMk id="9" creationId="{BA915917-641D-F9A5-9319-98D34BA229E8}"/>
          </ac:spMkLst>
        </pc:spChg>
        <pc:picChg chg="add del mod">
          <ac:chgData name="DOMINGUEZ, Morgane" userId="d29c428e-ee62-4017-a838-521138d5b01c" providerId="ADAL" clId="{F727CCD7-CC63-431F-802B-FD054D011E58}" dt="2025-05-19T07:56:12.065" v="560" actId="478"/>
          <ac:picMkLst>
            <pc:docMk/>
            <pc:sldMk cId="1809511498" sldId="2147474618"/>
            <ac:picMk id="8" creationId="{C5436453-1919-DF10-5AA7-C3019F49DB04}"/>
          </ac:picMkLst>
        </pc:picChg>
      </pc:sldChg>
      <pc:sldChg chg="addSp delSp modSp mod modTransition delAnim modAnim modNotesTx">
        <pc:chgData name="DOMINGUEZ, Morgane" userId="d29c428e-ee62-4017-a838-521138d5b01c" providerId="ADAL" clId="{F727CCD7-CC63-431F-802B-FD054D011E58}" dt="2025-05-19T08:17:51.033" v="786"/>
        <pc:sldMkLst>
          <pc:docMk/>
          <pc:sldMk cId="1406677034" sldId="2147474619"/>
        </pc:sldMkLst>
        <pc:spChg chg="add del mod">
          <ac:chgData name="DOMINGUEZ, Morgane" userId="d29c428e-ee62-4017-a838-521138d5b01c" providerId="ADAL" clId="{F727CCD7-CC63-431F-802B-FD054D011E58}" dt="2025-05-19T07:56:48.336" v="578" actId="478"/>
          <ac:spMkLst>
            <pc:docMk/>
            <pc:sldMk cId="1406677034" sldId="2147474619"/>
            <ac:spMk id="2" creationId="{882FFDFF-9873-0D0F-56B9-2641F8883B53}"/>
          </ac:spMkLst>
        </pc:spChg>
        <pc:spChg chg="del">
          <ac:chgData name="DOMINGUEZ, Morgane" userId="d29c428e-ee62-4017-a838-521138d5b01c" providerId="ADAL" clId="{F727CCD7-CC63-431F-802B-FD054D011E58}" dt="2025-05-12T09:58:56.599" v="40" actId="478"/>
          <ac:spMkLst>
            <pc:docMk/>
            <pc:sldMk cId="1406677034" sldId="2147474619"/>
            <ac:spMk id="8" creationId="{41357387-18FE-554F-FC33-83CB162503F8}"/>
          </ac:spMkLst>
        </pc:spChg>
        <pc:spChg chg="mod">
          <ac:chgData name="DOMINGUEZ, Morgane" userId="d29c428e-ee62-4017-a838-521138d5b01c" providerId="ADAL" clId="{F727CCD7-CC63-431F-802B-FD054D011E58}" dt="2025-05-19T08:12:14.944" v="751" actId="255"/>
          <ac:spMkLst>
            <pc:docMk/>
            <pc:sldMk cId="1406677034" sldId="2147474619"/>
            <ac:spMk id="8" creationId="{E78D53D3-17B8-E886-76D4-8DF1D501A1C8}"/>
          </ac:spMkLst>
        </pc:spChg>
        <pc:spChg chg="del mod">
          <ac:chgData name="DOMINGUEZ, Morgane" userId="d29c428e-ee62-4017-a838-521138d5b01c" providerId="ADAL" clId="{F727CCD7-CC63-431F-802B-FD054D011E58}" dt="2025-05-12T12:07:39.027" v="484" actId="478"/>
          <ac:spMkLst>
            <pc:docMk/>
            <pc:sldMk cId="1406677034" sldId="2147474619"/>
            <ac:spMk id="9" creationId="{75397EFD-C9ED-2361-D5BC-624BB45C1771}"/>
          </ac:spMkLst>
        </pc:spChg>
        <pc:spChg chg="del">
          <ac:chgData name="DOMINGUEZ, Morgane" userId="d29c428e-ee62-4017-a838-521138d5b01c" providerId="ADAL" clId="{F727CCD7-CC63-431F-802B-FD054D011E58}" dt="2025-05-12T09:58:55.918" v="39" actId="478"/>
          <ac:spMkLst>
            <pc:docMk/>
            <pc:sldMk cId="1406677034" sldId="2147474619"/>
            <ac:spMk id="10" creationId="{41046848-0932-29FD-6DAB-D98B8C7478B2}"/>
          </ac:spMkLst>
        </pc:spChg>
        <pc:spChg chg="mod">
          <ac:chgData name="DOMINGUEZ, Morgane" userId="d29c428e-ee62-4017-a838-521138d5b01c" providerId="ADAL" clId="{F727CCD7-CC63-431F-802B-FD054D011E58}" dt="2025-05-12T12:07:00.852" v="477" actId="20577"/>
          <ac:spMkLst>
            <pc:docMk/>
            <pc:sldMk cId="1406677034" sldId="2147474619"/>
            <ac:spMk id="11" creationId="{D9DFFCC7-3A24-6B9E-8C3F-DFDABB98CAE6}"/>
          </ac:spMkLst>
        </pc:spChg>
        <pc:spChg chg="add del mod">
          <ac:chgData name="DOMINGUEZ, Morgane" userId="d29c428e-ee62-4017-a838-521138d5b01c" providerId="ADAL" clId="{F727CCD7-CC63-431F-802B-FD054D011E58}" dt="2025-05-19T07:56:47.767" v="577" actId="478"/>
          <ac:spMkLst>
            <pc:docMk/>
            <pc:sldMk cId="1406677034" sldId="2147474619"/>
            <ac:spMk id="12" creationId="{E0BF4FB6-113A-4F59-B382-8F4DA445D9C1}"/>
          </ac:spMkLst>
        </pc:spChg>
        <pc:picChg chg="add del mod">
          <ac:chgData name="DOMINGUEZ, Morgane" userId="d29c428e-ee62-4017-a838-521138d5b01c" providerId="ADAL" clId="{F727CCD7-CC63-431F-802B-FD054D011E58}" dt="2025-05-19T07:56:15.900" v="561" actId="478"/>
          <ac:picMkLst>
            <pc:docMk/>
            <pc:sldMk cId="1406677034" sldId="2147474619"/>
            <ac:picMk id="13" creationId="{437D6C59-EE74-964E-EE75-C7EFB4C1DE6C}"/>
          </ac:picMkLst>
        </pc:picChg>
      </pc:sldChg>
      <pc:sldChg chg="addSp delSp modSp mod modTransition delAnim modAnim modNotesTx">
        <pc:chgData name="DOMINGUEZ, Morgane" userId="d29c428e-ee62-4017-a838-521138d5b01c" providerId="ADAL" clId="{F727CCD7-CC63-431F-802B-FD054D011E58}" dt="2025-05-19T08:18:01.387" v="787"/>
        <pc:sldMkLst>
          <pc:docMk/>
          <pc:sldMk cId="1316753967" sldId="2147474620"/>
        </pc:sldMkLst>
        <pc:spChg chg="mod">
          <ac:chgData name="DOMINGUEZ, Morgane" userId="d29c428e-ee62-4017-a838-521138d5b01c" providerId="ADAL" clId="{F727CCD7-CC63-431F-802B-FD054D011E58}" dt="2025-05-12T12:07:21.235" v="481" actId="20577"/>
          <ac:spMkLst>
            <pc:docMk/>
            <pc:sldMk cId="1316753967" sldId="2147474620"/>
            <ac:spMk id="8" creationId="{5F87B3EB-C44E-849C-9A77-09DA8298C197}"/>
          </ac:spMkLst>
        </pc:spChg>
        <pc:spChg chg="mod">
          <ac:chgData name="DOMINGUEZ, Morgane" userId="d29c428e-ee62-4017-a838-521138d5b01c" providerId="ADAL" clId="{F727CCD7-CC63-431F-802B-FD054D011E58}" dt="2025-05-19T08:12:26.533" v="753" actId="255"/>
          <ac:spMkLst>
            <pc:docMk/>
            <pc:sldMk cId="1316753967" sldId="2147474620"/>
            <ac:spMk id="9" creationId="{F7152A0D-C022-DECB-AECC-F0180CC0ABC5}"/>
          </ac:spMkLst>
        </pc:spChg>
        <pc:picChg chg="add del mod">
          <ac:chgData name="DOMINGUEZ, Morgane" userId="d29c428e-ee62-4017-a838-521138d5b01c" providerId="ADAL" clId="{F727CCD7-CC63-431F-802B-FD054D011E58}" dt="2025-05-19T07:56:20.465" v="565" actId="478"/>
          <ac:picMkLst>
            <pc:docMk/>
            <pc:sldMk cId="1316753967" sldId="2147474620"/>
            <ac:picMk id="7" creationId="{E8E82B82-F7D5-463C-D823-CE9E3553E0E7}"/>
          </ac:picMkLst>
        </pc:picChg>
      </pc:sldChg>
      <pc:sldChg chg="addSp delSp modSp mod modTransition delAnim modAnim modNotesTx">
        <pc:chgData name="DOMINGUEZ, Morgane" userId="d29c428e-ee62-4017-a838-521138d5b01c" providerId="ADAL" clId="{F727CCD7-CC63-431F-802B-FD054D011E58}" dt="2025-05-19T08:18:12.126" v="788"/>
        <pc:sldMkLst>
          <pc:docMk/>
          <pc:sldMk cId="418592088" sldId="2147474621"/>
        </pc:sldMkLst>
        <pc:spChg chg="mod">
          <ac:chgData name="DOMINGUEZ, Morgane" userId="d29c428e-ee62-4017-a838-521138d5b01c" providerId="ADAL" clId="{F727CCD7-CC63-431F-802B-FD054D011E58}" dt="2025-05-19T08:12:38.330" v="755" actId="255"/>
          <ac:spMkLst>
            <pc:docMk/>
            <pc:sldMk cId="418592088" sldId="2147474621"/>
            <ac:spMk id="2" creationId="{5FAFD32A-CC4E-C97E-503C-22D6AA2A9196}"/>
          </ac:spMkLst>
        </pc:spChg>
        <pc:spChg chg="del">
          <ac:chgData name="DOMINGUEZ, Morgane" userId="d29c428e-ee62-4017-a838-521138d5b01c" providerId="ADAL" clId="{F727CCD7-CC63-431F-802B-FD054D011E58}" dt="2025-05-12T09:59:02.144" v="43" actId="478"/>
          <ac:spMkLst>
            <pc:docMk/>
            <pc:sldMk cId="418592088" sldId="2147474621"/>
            <ac:spMk id="2" creationId="{B8E1988D-9150-4CD2-B731-58A134E72F26}"/>
          </ac:spMkLst>
        </pc:spChg>
        <pc:spChg chg="del">
          <ac:chgData name="DOMINGUEZ, Morgane" userId="d29c428e-ee62-4017-a838-521138d5b01c" providerId="ADAL" clId="{F727CCD7-CC63-431F-802B-FD054D011E58}" dt="2025-05-12T09:59:01.668" v="42" actId="478"/>
          <ac:spMkLst>
            <pc:docMk/>
            <pc:sldMk cId="418592088" sldId="2147474621"/>
            <ac:spMk id="8" creationId="{1E4F0C8B-FFEF-7C53-6D49-FB5721BD1900}"/>
          </ac:spMkLst>
        </pc:spChg>
        <pc:spChg chg="mod">
          <ac:chgData name="DOMINGUEZ, Morgane" userId="d29c428e-ee62-4017-a838-521138d5b01c" providerId="ADAL" clId="{F727CCD7-CC63-431F-802B-FD054D011E58}" dt="2025-05-12T12:07:08.822" v="479" actId="20577"/>
          <ac:spMkLst>
            <pc:docMk/>
            <pc:sldMk cId="418592088" sldId="2147474621"/>
            <ac:spMk id="9" creationId="{A44FAC07-7B43-8BD2-D9D9-906523471B56}"/>
          </ac:spMkLst>
        </pc:spChg>
        <pc:spChg chg="add del mod">
          <ac:chgData name="DOMINGUEZ, Morgane" userId="d29c428e-ee62-4017-a838-521138d5b01c" providerId="ADAL" clId="{F727CCD7-CC63-431F-802B-FD054D011E58}" dt="2025-05-19T07:56:52.614" v="580" actId="478"/>
          <ac:spMkLst>
            <pc:docMk/>
            <pc:sldMk cId="418592088" sldId="2147474621"/>
            <ac:spMk id="10" creationId="{40587230-19F6-1ACC-51FE-5D3A8EC4378C}"/>
          </ac:spMkLst>
        </pc:spChg>
        <pc:spChg chg="add del mod">
          <ac:chgData name="DOMINGUEZ, Morgane" userId="d29c428e-ee62-4017-a838-521138d5b01c" providerId="ADAL" clId="{F727CCD7-CC63-431F-802B-FD054D011E58}" dt="2025-05-19T07:56:51.759" v="579" actId="478"/>
          <ac:spMkLst>
            <pc:docMk/>
            <pc:sldMk cId="418592088" sldId="2147474621"/>
            <ac:spMk id="11" creationId="{A75A860F-6D74-7F38-D770-F12526301539}"/>
          </ac:spMkLst>
        </pc:spChg>
        <pc:picChg chg="add del mod">
          <ac:chgData name="DOMINGUEZ, Morgane" userId="d29c428e-ee62-4017-a838-521138d5b01c" providerId="ADAL" clId="{F727CCD7-CC63-431F-802B-FD054D011E58}" dt="2025-05-19T07:56:24.202" v="566" actId="478"/>
          <ac:picMkLst>
            <pc:docMk/>
            <pc:sldMk cId="418592088" sldId="2147474621"/>
            <ac:picMk id="12" creationId="{01DC27EA-DCC8-D470-3FD1-BC773A2514BC}"/>
          </ac:picMkLst>
        </pc:picChg>
      </pc:sldChg>
      <pc:sldChg chg="addSp delSp modSp mod modTransition delAnim modAnim modNotesTx">
        <pc:chgData name="DOMINGUEZ, Morgane" userId="d29c428e-ee62-4017-a838-521138d5b01c" providerId="ADAL" clId="{F727CCD7-CC63-431F-802B-FD054D011E58}" dt="2025-05-19T08:18:21.030" v="789"/>
        <pc:sldMkLst>
          <pc:docMk/>
          <pc:sldMk cId="3674370995" sldId="2147474622"/>
        </pc:sldMkLst>
        <pc:spChg chg="mod">
          <ac:chgData name="DOMINGUEZ, Morgane" userId="d29c428e-ee62-4017-a838-521138d5b01c" providerId="ADAL" clId="{F727CCD7-CC63-431F-802B-FD054D011E58}" dt="2025-05-12T12:07:29.876" v="482" actId="20577"/>
          <ac:spMkLst>
            <pc:docMk/>
            <pc:sldMk cId="3674370995" sldId="2147474622"/>
            <ac:spMk id="7" creationId="{F680E674-BE5A-3A68-2465-E474617DF858}"/>
          </ac:spMkLst>
        </pc:spChg>
        <pc:spChg chg="mod">
          <ac:chgData name="DOMINGUEZ, Morgane" userId="d29c428e-ee62-4017-a838-521138d5b01c" providerId="ADAL" clId="{F727CCD7-CC63-431F-802B-FD054D011E58}" dt="2025-05-19T08:13:02.628" v="757" actId="255"/>
          <ac:spMkLst>
            <pc:docMk/>
            <pc:sldMk cId="3674370995" sldId="2147474622"/>
            <ac:spMk id="9" creationId="{0BE151A3-5D43-0D2A-7B2A-B7ACB1EBB013}"/>
          </ac:spMkLst>
        </pc:spChg>
        <pc:picChg chg="add del mod">
          <ac:chgData name="DOMINGUEZ, Morgane" userId="d29c428e-ee62-4017-a838-521138d5b01c" providerId="ADAL" clId="{F727CCD7-CC63-431F-802B-FD054D011E58}" dt="2025-05-19T07:56:29.653" v="570" actId="478"/>
          <ac:picMkLst>
            <pc:docMk/>
            <pc:sldMk cId="3674370995" sldId="2147474622"/>
            <ac:picMk id="8" creationId="{6C05BC88-BCFE-12C2-E4F6-938938A4DF4C}"/>
          </ac:picMkLst>
        </pc:picChg>
      </pc:sldChg>
      <pc:sldChg chg="addSp delSp modSp mod modTransition delAnim modAnim modNotesTx">
        <pc:chgData name="DOMINGUEZ, Morgane" userId="d29c428e-ee62-4017-a838-521138d5b01c" providerId="ADAL" clId="{F727CCD7-CC63-431F-802B-FD054D011E58}" dt="2025-05-19T08:17:28.048" v="783"/>
        <pc:sldMkLst>
          <pc:docMk/>
          <pc:sldMk cId="3867862830" sldId="2147474623"/>
        </pc:sldMkLst>
        <pc:spChg chg="mod">
          <ac:chgData name="DOMINGUEZ, Morgane" userId="d29c428e-ee62-4017-a838-521138d5b01c" providerId="ADAL" clId="{F727CCD7-CC63-431F-802B-FD054D011E58}" dt="2025-05-19T08:11:33.657" v="744" actId="255"/>
          <ac:spMkLst>
            <pc:docMk/>
            <pc:sldMk cId="3867862830" sldId="2147474623"/>
            <ac:spMk id="9" creationId="{7467FDB7-85D4-97C1-3A91-6351C5F6D4AB}"/>
          </ac:spMkLst>
        </pc:spChg>
        <pc:picChg chg="add del mod">
          <ac:chgData name="DOMINGUEZ, Morgane" userId="d29c428e-ee62-4017-a838-521138d5b01c" providerId="ADAL" clId="{F727CCD7-CC63-431F-802B-FD054D011E58}" dt="2025-05-19T07:56:04.633" v="555" actId="478"/>
          <ac:picMkLst>
            <pc:docMk/>
            <pc:sldMk cId="3867862830" sldId="2147474623"/>
            <ac:picMk id="7" creationId="{7F758884-3FAB-514B-16B4-10F3808275E7}"/>
          </ac:picMkLst>
        </pc:picChg>
      </pc:sldChg>
      <pc:sldChg chg="addSp delSp modSp mod modTransition delAnim modAnim modNotesTx">
        <pc:chgData name="DOMINGUEZ, Morgane" userId="d29c428e-ee62-4017-a838-521138d5b01c" providerId="ADAL" clId="{F727CCD7-CC63-431F-802B-FD054D011E58}" dt="2025-05-19T08:14:42.434" v="764"/>
        <pc:sldMkLst>
          <pc:docMk/>
          <pc:sldMk cId="1196437394" sldId="2147474624"/>
        </pc:sldMkLst>
        <pc:spChg chg="del mod">
          <ac:chgData name="DOMINGUEZ, Morgane" userId="d29c428e-ee62-4017-a838-521138d5b01c" providerId="ADAL" clId="{F727CCD7-CC63-431F-802B-FD054D011E58}" dt="2025-05-19T08:07:06.168" v="702" actId="478"/>
          <ac:spMkLst>
            <pc:docMk/>
            <pc:sldMk cId="1196437394" sldId="2147474624"/>
            <ac:spMk id="3" creationId="{FDDBBB48-8DBB-8746-E2FD-F3BD50D66210}"/>
          </ac:spMkLst>
        </pc:spChg>
        <pc:picChg chg="add del mod">
          <ac:chgData name="DOMINGUEZ, Morgane" userId="d29c428e-ee62-4017-a838-521138d5b01c" providerId="ADAL" clId="{F727CCD7-CC63-431F-802B-FD054D011E58}" dt="2025-05-19T07:54:49.431" v="493" actId="478"/>
          <ac:picMkLst>
            <pc:docMk/>
            <pc:sldMk cId="1196437394" sldId="2147474624"/>
            <ac:picMk id="2" creationId="{8EF9F115-1D10-B8C9-F8DD-D196F39A3E5F}"/>
          </ac:picMkLst>
        </pc:picChg>
      </pc:sldChg>
      <pc:sldChg chg="addSp delSp modSp mod modTransition delAnim modAnim modNotesTx">
        <pc:chgData name="DOMINGUEZ, Morgane" userId="d29c428e-ee62-4017-a838-521138d5b01c" providerId="ADAL" clId="{F727CCD7-CC63-431F-802B-FD054D011E58}" dt="2025-05-19T08:18:25.975" v="790"/>
        <pc:sldMkLst>
          <pc:docMk/>
          <pc:sldMk cId="2849894684" sldId="2147474632"/>
        </pc:sldMkLst>
        <pc:spChg chg="mod">
          <ac:chgData name="DOMINGUEZ, Morgane" userId="d29c428e-ee62-4017-a838-521138d5b01c" providerId="ADAL" clId="{F727CCD7-CC63-431F-802B-FD054D011E58}" dt="2025-05-19T08:13:07.302" v="758" actId="1076"/>
          <ac:spMkLst>
            <pc:docMk/>
            <pc:sldMk cId="2849894684" sldId="2147474632"/>
            <ac:spMk id="4" creationId="{853EAB96-DB3C-B444-7F6A-43C20CC83B07}"/>
          </ac:spMkLst>
        </pc:spChg>
        <pc:picChg chg="mod">
          <ac:chgData name="DOMINGUEZ, Morgane" userId="d29c428e-ee62-4017-a838-521138d5b01c" providerId="ADAL" clId="{F727CCD7-CC63-431F-802B-FD054D011E58}" dt="2025-05-12T11:49:27.250" v="352" actId="1076"/>
          <ac:picMkLst>
            <pc:docMk/>
            <pc:sldMk cId="2849894684" sldId="2147474632"/>
            <ac:picMk id="2" creationId="{1B8B363F-519D-18F9-68CA-17266397C8DE}"/>
          </ac:picMkLst>
        </pc:picChg>
        <pc:picChg chg="add del mod">
          <ac:chgData name="DOMINGUEZ, Morgane" userId="d29c428e-ee62-4017-a838-521138d5b01c" providerId="ADAL" clId="{F727CCD7-CC63-431F-802B-FD054D011E58}" dt="2025-05-19T07:56:33.077" v="571" actId="478"/>
          <ac:picMkLst>
            <pc:docMk/>
            <pc:sldMk cId="2849894684" sldId="2147474632"/>
            <ac:picMk id="3" creationId="{37C686CC-761D-866D-DB0D-74116AF24B7E}"/>
          </ac:picMkLst>
        </pc:picChg>
      </pc:sldChg>
    </pc:docChg>
  </pc:docChgLst>
  <pc:docChgLst>
    <pc:chgData name="DOMINGUEZ, Morgane" userId="d29c428e-ee62-4017-a838-521138d5b01c" providerId="ADAL" clId="{4D85DF1B-262A-4878-8B52-17204569DC25}"/>
    <pc:docChg chg="undo custSel modSld">
      <pc:chgData name="DOMINGUEZ, Morgane" userId="d29c428e-ee62-4017-a838-521138d5b01c" providerId="ADAL" clId="{4D85DF1B-262A-4878-8B52-17204569DC25}" dt="2025-03-26T14:59:07.466" v="1982" actId="20577"/>
      <pc:docMkLst>
        <pc:docMk/>
      </pc:docMkLst>
      <pc:sldChg chg="modSp mod">
        <pc:chgData name="DOMINGUEZ, Morgane" userId="d29c428e-ee62-4017-a838-521138d5b01c" providerId="ADAL" clId="{4D85DF1B-262A-4878-8B52-17204569DC25}" dt="2025-03-20T16:14:25.032" v="1688" actId="20577"/>
        <pc:sldMkLst>
          <pc:docMk/>
          <pc:sldMk cId="0" sldId="258"/>
        </pc:sldMkLst>
        <pc:spChg chg="mod">
          <ac:chgData name="DOMINGUEZ, Morgane" userId="d29c428e-ee62-4017-a838-521138d5b01c" providerId="ADAL" clId="{4D85DF1B-262A-4878-8B52-17204569DC25}" dt="2025-03-20T16:14:25.032" v="1688" actId="20577"/>
          <ac:spMkLst>
            <pc:docMk/>
            <pc:sldMk cId="0" sldId="258"/>
            <ac:spMk id="8" creationId="{F22C792E-02E4-DA14-CDBD-9CD80DC13349}"/>
          </ac:spMkLst>
        </pc:spChg>
        <pc:spChg chg="mod">
          <ac:chgData name="DOMINGUEZ, Morgane" userId="d29c428e-ee62-4017-a838-521138d5b01c" providerId="ADAL" clId="{4D85DF1B-262A-4878-8B52-17204569DC25}" dt="2025-03-20T15:41:59.620" v="62" actId="108"/>
          <ac:spMkLst>
            <pc:docMk/>
            <pc:sldMk cId="0" sldId="258"/>
            <ac:spMk id="21" creationId="{F0819B31-1A4C-E4E2-2809-5FC874398A98}"/>
          </ac:spMkLst>
        </pc:spChg>
      </pc:sldChg>
      <pc:sldChg chg="modSp mod">
        <pc:chgData name="DOMINGUEZ, Morgane" userId="d29c428e-ee62-4017-a838-521138d5b01c" providerId="ADAL" clId="{4D85DF1B-262A-4878-8B52-17204569DC25}" dt="2025-03-26T14:43:55.573" v="1917" actId="108"/>
        <pc:sldMkLst>
          <pc:docMk/>
          <pc:sldMk cId="0" sldId="261"/>
        </pc:sldMkLst>
        <pc:spChg chg="mod">
          <ac:chgData name="DOMINGUEZ, Morgane" userId="d29c428e-ee62-4017-a838-521138d5b01c" providerId="ADAL" clId="{4D85DF1B-262A-4878-8B52-17204569DC25}" dt="2025-03-20T15:48:59.467" v="359" actId="1076"/>
          <ac:spMkLst>
            <pc:docMk/>
            <pc:sldMk cId="0" sldId="261"/>
            <ac:spMk id="6" creationId="{0D26B86B-2262-AB2C-810F-0786E0318EFF}"/>
          </ac:spMkLst>
        </pc:spChg>
        <pc:spChg chg="mod">
          <ac:chgData name="DOMINGUEZ, Morgane" userId="d29c428e-ee62-4017-a838-521138d5b01c" providerId="ADAL" clId="{4D85DF1B-262A-4878-8B52-17204569DC25}" dt="2025-03-20T15:51:59.015" v="571" actId="108"/>
          <ac:spMkLst>
            <pc:docMk/>
            <pc:sldMk cId="0" sldId="261"/>
            <ac:spMk id="7" creationId="{B1339BC0-21C6-46DC-CF8E-2170EDBA8241}"/>
          </ac:spMkLst>
        </pc:spChg>
        <pc:spChg chg="mod">
          <ac:chgData name="DOMINGUEZ, Morgane" userId="d29c428e-ee62-4017-a838-521138d5b01c" providerId="ADAL" clId="{4D85DF1B-262A-4878-8B52-17204569DC25}" dt="2025-03-20T15:52:14.451" v="573" actId="108"/>
          <ac:spMkLst>
            <pc:docMk/>
            <pc:sldMk cId="0" sldId="261"/>
            <ac:spMk id="8" creationId="{0408C91F-6F77-FFE4-7F73-1F0790DF9FFF}"/>
          </ac:spMkLst>
        </pc:spChg>
        <pc:spChg chg="mod">
          <ac:chgData name="DOMINGUEZ, Morgane" userId="d29c428e-ee62-4017-a838-521138d5b01c" providerId="ADAL" clId="{4D85DF1B-262A-4878-8B52-17204569DC25}" dt="2025-03-20T15:47:50.004" v="316" actId="20577"/>
          <ac:spMkLst>
            <pc:docMk/>
            <pc:sldMk cId="0" sldId="261"/>
            <ac:spMk id="10" creationId="{00000000-0000-0000-0000-000000000000}"/>
          </ac:spMkLst>
        </pc:spChg>
        <pc:spChg chg="mod">
          <ac:chgData name="DOMINGUEZ, Morgane" userId="d29c428e-ee62-4017-a838-521138d5b01c" providerId="ADAL" clId="{4D85DF1B-262A-4878-8B52-17204569DC25}" dt="2025-03-20T16:16:39.586" v="1698" actId="20577"/>
          <ac:spMkLst>
            <pc:docMk/>
            <pc:sldMk cId="0" sldId="261"/>
            <ac:spMk id="11" creationId="{00000000-0000-0000-0000-000000000000}"/>
          </ac:spMkLst>
        </pc:spChg>
        <pc:spChg chg="mod">
          <ac:chgData name="DOMINGUEZ, Morgane" userId="d29c428e-ee62-4017-a838-521138d5b01c" providerId="ADAL" clId="{4D85DF1B-262A-4878-8B52-17204569DC25}" dt="2025-03-26T14:43:55.573" v="1917" actId="108"/>
          <ac:spMkLst>
            <pc:docMk/>
            <pc:sldMk cId="0" sldId="261"/>
            <ac:spMk id="12" creationId="{1FB87137-149E-FBB1-FFD6-79506BA389A7}"/>
          </ac:spMkLst>
        </pc:spChg>
        <pc:grpChg chg="mod">
          <ac:chgData name="DOMINGUEZ, Morgane" userId="d29c428e-ee62-4017-a838-521138d5b01c" providerId="ADAL" clId="{4D85DF1B-262A-4878-8B52-17204569DC25}" dt="2025-03-20T15:48:41.565" v="353" actId="14100"/>
          <ac:grpSpMkLst>
            <pc:docMk/>
            <pc:sldMk cId="0" sldId="261"/>
            <ac:grpSpMk id="3" creationId="{00000000-0000-0000-0000-000000000000}"/>
          </ac:grpSpMkLst>
        </pc:grpChg>
        <pc:grpChg chg="mod">
          <ac:chgData name="DOMINGUEZ, Morgane" userId="d29c428e-ee62-4017-a838-521138d5b01c" providerId="ADAL" clId="{4D85DF1B-262A-4878-8B52-17204569DC25}" dt="2025-03-20T15:49:01.714" v="360" actId="14100"/>
          <ac:grpSpMkLst>
            <pc:docMk/>
            <pc:sldMk cId="0" sldId="261"/>
            <ac:grpSpMk id="16" creationId="{7F917E2C-BA58-D7F2-88E5-054A25752559}"/>
          </ac:grpSpMkLst>
        </pc:grpChg>
      </pc:sldChg>
      <pc:sldChg chg="modSp mod">
        <pc:chgData name="DOMINGUEZ, Morgane" userId="d29c428e-ee62-4017-a838-521138d5b01c" providerId="ADAL" clId="{4D85DF1B-262A-4878-8B52-17204569DC25}" dt="2025-03-20T16:17:28.924" v="1700" actId="1076"/>
        <pc:sldMkLst>
          <pc:docMk/>
          <pc:sldMk cId="0" sldId="262"/>
        </pc:sldMkLst>
        <pc:spChg chg="mod">
          <ac:chgData name="DOMINGUEZ, Morgane" userId="d29c428e-ee62-4017-a838-521138d5b01c" providerId="ADAL" clId="{4D85DF1B-262A-4878-8B52-17204569DC25}" dt="2025-03-20T15:54:11.390" v="667" actId="20577"/>
          <ac:spMkLst>
            <pc:docMk/>
            <pc:sldMk cId="0" sldId="262"/>
            <ac:spMk id="6" creationId="{00000000-0000-0000-0000-000000000000}"/>
          </ac:spMkLst>
        </pc:spChg>
        <pc:spChg chg="mod">
          <ac:chgData name="DOMINGUEZ, Morgane" userId="d29c428e-ee62-4017-a838-521138d5b01c" providerId="ADAL" clId="{4D85DF1B-262A-4878-8B52-17204569DC25}" dt="2025-03-20T16:17:28.924" v="1700" actId="1076"/>
          <ac:spMkLst>
            <pc:docMk/>
            <pc:sldMk cId="0" sldId="262"/>
            <ac:spMk id="8" creationId="{00000000-0000-0000-0000-000000000000}"/>
          </ac:spMkLst>
        </pc:spChg>
      </pc:sldChg>
      <pc:sldChg chg="modSp mod">
        <pc:chgData name="DOMINGUEZ, Morgane" userId="d29c428e-ee62-4017-a838-521138d5b01c" providerId="ADAL" clId="{4D85DF1B-262A-4878-8B52-17204569DC25}" dt="2025-03-20T16:19:51.639" v="1776" actId="20577"/>
        <pc:sldMkLst>
          <pc:docMk/>
          <pc:sldMk cId="0" sldId="263"/>
        </pc:sldMkLst>
        <pc:spChg chg="mod">
          <ac:chgData name="DOMINGUEZ, Morgane" userId="d29c428e-ee62-4017-a838-521138d5b01c" providerId="ADAL" clId="{4D85DF1B-262A-4878-8B52-17204569DC25}" dt="2025-03-20T16:19:36.730" v="1772" actId="20577"/>
          <ac:spMkLst>
            <pc:docMk/>
            <pc:sldMk cId="0" sldId="263"/>
            <ac:spMk id="2" creationId="{AEED43DD-8FA6-A42A-B2ED-B26C9CE250A7}"/>
          </ac:spMkLst>
        </pc:spChg>
        <pc:spChg chg="mod">
          <ac:chgData name="DOMINGUEZ, Morgane" userId="d29c428e-ee62-4017-a838-521138d5b01c" providerId="ADAL" clId="{4D85DF1B-262A-4878-8B52-17204569DC25}" dt="2025-03-20T15:58:26.599" v="908" actId="20577"/>
          <ac:spMkLst>
            <pc:docMk/>
            <pc:sldMk cId="0" sldId="263"/>
            <ac:spMk id="3" creationId="{F4317125-7F72-19E6-947A-75ECF18D74A1}"/>
          </ac:spMkLst>
        </pc:spChg>
        <pc:spChg chg="mod">
          <ac:chgData name="DOMINGUEZ, Morgane" userId="d29c428e-ee62-4017-a838-521138d5b01c" providerId="ADAL" clId="{4D85DF1B-262A-4878-8B52-17204569DC25}" dt="2025-03-20T15:58:49.357" v="912" actId="1076"/>
          <ac:spMkLst>
            <pc:docMk/>
            <pc:sldMk cId="0" sldId="263"/>
            <ac:spMk id="4" creationId="{53D836C9-B84A-A88C-B3E2-759B949D628E}"/>
          </ac:spMkLst>
        </pc:spChg>
        <pc:spChg chg="mod">
          <ac:chgData name="DOMINGUEZ, Morgane" userId="d29c428e-ee62-4017-a838-521138d5b01c" providerId="ADAL" clId="{4D85DF1B-262A-4878-8B52-17204569DC25}" dt="2025-03-20T16:19:51.639" v="1776" actId="20577"/>
          <ac:spMkLst>
            <pc:docMk/>
            <pc:sldMk cId="0" sldId="263"/>
            <ac:spMk id="5" creationId="{7A42993A-85B0-B86D-42F6-1BACF65ADD67}"/>
          </ac:spMkLst>
        </pc:spChg>
        <pc:spChg chg="mod">
          <ac:chgData name="DOMINGUEZ, Morgane" userId="d29c428e-ee62-4017-a838-521138d5b01c" providerId="ADAL" clId="{4D85DF1B-262A-4878-8B52-17204569DC25}" dt="2025-03-20T16:19:01.313" v="1752" actId="20577"/>
          <ac:spMkLst>
            <pc:docMk/>
            <pc:sldMk cId="0" sldId="263"/>
            <ac:spMk id="18" creationId="{B7545F47-6789-0F66-E70F-D625E56A9731}"/>
          </ac:spMkLst>
        </pc:spChg>
        <pc:spChg chg="mod">
          <ac:chgData name="DOMINGUEZ, Morgane" userId="d29c428e-ee62-4017-a838-521138d5b01c" providerId="ADAL" clId="{4D85DF1B-262A-4878-8B52-17204569DC25}" dt="2025-03-20T15:57:57.219" v="858" actId="5793"/>
          <ac:spMkLst>
            <pc:docMk/>
            <pc:sldMk cId="0" sldId="263"/>
            <ac:spMk id="34" creationId="{B3B04475-0C1E-D123-0C36-745BE6ADA5D5}"/>
          </ac:spMkLst>
        </pc:spChg>
      </pc:sldChg>
      <pc:sldChg chg="modSp mod">
        <pc:chgData name="DOMINGUEZ, Morgane" userId="d29c428e-ee62-4017-a838-521138d5b01c" providerId="ADAL" clId="{4D85DF1B-262A-4878-8B52-17204569DC25}" dt="2025-03-26T14:53:40.329" v="1944" actId="20577"/>
        <pc:sldMkLst>
          <pc:docMk/>
          <pc:sldMk cId="3401246062" sldId="845"/>
        </pc:sldMkLst>
        <pc:spChg chg="mod">
          <ac:chgData name="DOMINGUEZ, Morgane" userId="d29c428e-ee62-4017-a838-521138d5b01c" providerId="ADAL" clId="{4D85DF1B-262A-4878-8B52-17204569DC25}" dt="2025-03-20T15:59:28.201" v="944" actId="20577"/>
          <ac:spMkLst>
            <pc:docMk/>
            <pc:sldMk cId="3401246062" sldId="845"/>
            <ac:spMk id="7" creationId="{00000000-0000-0000-0000-000000000000}"/>
          </ac:spMkLst>
        </pc:spChg>
        <pc:spChg chg="mod">
          <ac:chgData name="DOMINGUEZ, Morgane" userId="d29c428e-ee62-4017-a838-521138d5b01c" providerId="ADAL" clId="{4D85DF1B-262A-4878-8B52-17204569DC25}" dt="2025-03-20T16:00:36.919" v="1039" actId="1076"/>
          <ac:spMkLst>
            <pc:docMk/>
            <pc:sldMk cId="3401246062" sldId="845"/>
            <ac:spMk id="8" creationId="{AAA4B16A-0258-D0EF-895C-8C276CA9540D}"/>
          </ac:spMkLst>
        </pc:spChg>
        <pc:spChg chg="mod">
          <ac:chgData name="DOMINGUEZ, Morgane" userId="d29c428e-ee62-4017-a838-521138d5b01c" providerId="ADAL" clId="{4D85DF1B-262A-4878-8B52-17204569DC25}" dt="2025-03-26T14:53:40.329" v="1944" actId="20577"/>
          <ac:spMkLst>
            <pc:docMk/>
            <pc:sldMk cId="3401246062" sldId="845"/>
            <ac:spMk id="9" creationId="{B2F2FA7C-1891-45CC-CE23-6EB0006496BF}"/>
          </ac:spMkLst>
        </pc:spChg>
        <pc:spChg chg="mod">
          <ac:chgData name="DOMINGUEZ, Morgane" userId="d29c428e-ee62-4017-a838-521138d5b01c" providerId="ADAL" clId="{4D85DF1B-262A-4878-8B52-17204569DC25}" dt="2025-03-20T16:01:21.563" v="1076" actId="20577"/>
          <ac:spMkLst>
            <pc:docMk/>
            <pc:sldMk cId="3401246062" sldId="845"/>
            <ac:spMk id="10" creationId="{B9CD3DF4-3AFA-5CC4-13C9-4057F9C61EBF}"/>
          </ac:spMkLst>
        </pc:spChg>
        <pc:spChg chg="mod">
          <ac:chgData name="DOMINGUEZ, Morgane" userId="d29c428e-ee62-4017-a838-521138d5b01c" providerId="ADAL" clId="{4D85DF1B-262A-4878-8B52-17204569DC25}" dt="2025-03-20T16:00:20.973" v="1037" actId="20577"/>
          <ac:spMkLst>
            <pc:docMk/>
            <pc:sldMk cId="3401246062" sldId="845"/>
            <ac:spMk id="11" creationId="{B86A6F21-1EA0-FF5D-FF97-433C6AD77C1E}"/>
          </ac:spMkLst>
        </pc:spChg>
        <pc:spChg chg="mod">
          <ac:chgData name="DOMINGUEZ, Morgane" userId="d29c428e-ee62-4017-a838-521138d5b01c" providerId="ADAL" clId="{4D85DF1B-262A-4878-8B52-17204569DC25}" dt="2025-03-20T16:00:04.136" v="1007" actId="20577"/>
          <ac:spMkLst>
            <pc:docMk/>
            <pc:sldMk cId="3401246062" sldId="845"/>
            <ac:spMk id="16" creationId="{DBA30416-6BB4-2D69-D50D-54A74A882993}"/>
          </ac:spMkLst>
        </pc:spChg>
      </pc:sldChg>
      <pc:sldChg chg="modSp mod">
        <pc:chgData name="DOMINGUEZ, Morgane" userId="d29c428e-ee62-4017-a838-521138d5b01c" providerId="ADAL" clId="{4D85DF1B-262A-4878-8B52-17204569DC25}" dt="2025-03-26T14:39:25.152" v="1863" actId="20578"/>
        <pc:sldMkLst>
          <pc:docMk/>
          <pc:sldMk cId="1984996993" sldId="846"/>
        </pc:sldMkLst>
        <pc:spChg chg="mod">
          <ac:chgData name="DOMINGUEZ, Morgane" userId="d29c428e-ee62-4017-a838-521138d5b01c" providerId="ADAL" clId="{4D85DF1B-262A-4878-8B52-17204569DC25}" dt="2025-03-26T14:39:25.152" v="1863" actId="20578"/>
          <ac:spMkLst>
            <pc:docMk/>
            <pc:sldMk cId="1984996993" sldId="846"/>
            <ac:spMk id="11" creationId="{00000000-0000-0000-0000-000000000000}"/>
          </ac:spMkLst>
        </pc:spChg>
      </pc:sldChg>
      <pc:sldChg chg="modSp mod">
        <pc:chgData name="DOMINGUEZ, Morgane" userId="d29c428e-ee62-4017-a838-521138d5b01c" providerId="ADAL" clId="{4D85DF1B-262A-4878-8B52-17204569DC25}" dt="2025-03-20T16:22:01.319" v="1778" actId="20577"/>
        <pc:sldMkLst>
          <pc:docMk/>
          <pc:sldMk cId="4132687697" sldId="848"/>
        </pc:sldMkLst>
        <pc:spChg chg="mod">
          <ac:chgData name="DOMINGUEZ, Morgane" userId="d29c428e-ee62-4017-a838-521138d5b01c" providerId="ADAL" clId="{4D85DF1B-262A-4878-8B52-17204569DC25}" dt="2025-03-20T16:03:13.677" v="1167" actId="20577"/>
          <ac:spMkLst>
            <pc:docMk/>
            <pc:sldMk cId="4132687697" sldId="848"/>
            <ac:spMk id="7" creationId="{00000000-0000-0000-0000-000000000000}"/>
          </ac:spMkLst>
        </pc:spChg>
        <pc:spChg chg="mod">
          <ac:chgData name="DOMINGUEZ, Morgane" userId="d29c428e-ee62-4017-a838-521138d5b01c" providerId="ADAL" clId="{4D85DF1B-262A-4878-8B52-17204569DC25}" dt="2025-03-20T16:22:01.319" v="1778" actId="20577"/>
          <ac:spMkLst>
            <pc:docMk/>
            <pc:sldMk cId="4132687697" sldId="848"/>
            <ac:spMk id="9" creationId="{4EFEECA2-425A-6511-EED7-B14287F668C9}"/>
          </ac:spMkLst>
        </pc:spChg>
        <pc:spChg chg="mod">
          <ac:chgData name="DOMINGUEZ, Morgane" userId="d29c428e-ee62-4017-a838-521138d5b01c" providerId="ADAL" clId="{4D85DF1B-262A-4878-8B52-17204569DC25}" dt="2025-03-20T16:04:42.860" v="1251" actId="14100"/>
          <ac:spMkLst>
            <pc:docMk/>
            <pc:sldMk cId="4132687697" sldId="848"/>
            <ac:spMk id="11" creationId="{D54D713B-4DE9-5278-CAE1-2EB49A5DD0CA}"/>
          </ac:spMkLst>
        </pc:spChg>
        <pc:spChg chg="mod">
          <ac:chgData name="DOMINGUEZ, Morgane" userId="d29c428e-ee62-4017-a838-521138d5b01c" providerId="ADAL" clId="{4D85DF1B-262A-4878-8B52-17204569DC25}" dt="2025-03-20T16:03:21.722" v="1168" actId="20577"/>
          <ac:spMkLst>
            <pc:docMk/>
            <pc:sldMk cId="4132687697" sldId="848"/>
            <ac:spMk id="12" creationId="{75AADF35-0C15-FB77-7B86-B7261849754E}"/>
          </ac:spMkLst>
        </pc:spChg>
        <pc:grpChg chg="mod">
          <ac:chgData name="DOMINGUEZ, Morgane" userId="d29c428e-ee62-4017-a838-521138d5b01c" providerId="ADAL" clId="{4D85DF1B-262A-4878-8B52-17204569DC25}" dt="2025-03-20T16:04:46.007" v="1252" actId="14100"/>
          <ac:grpSpMkLst>
            <pc:docMk/>
            <pc:sldMk cId="4132687697" sldId="848"/>
            <ac:grpSpMk id="10" creationId="{06BAF863-74AC-1F9F-7E9E-C3677462B582}"/>
          </ac:grpSpMkLst>
        </pc:grpChg>
      </pc:sldChg>
      <pc:sldChg chg="modSp mod">
        <pc:chgData name="DOMINGUEZ, Morgane" userId="d29c428e-ee62-4017-a838-521138d5b01c" providerId="ADAL" clId="{4D85DF1B-262A-4878-8B52-17204569DC25}" dt="2025-03-20T15:59:23.233" v="943" actId="20577"/>
        <pc:sldMkLst>
          <pc:docMk/>
          <pc:sldMk cId="606038344" sldId="851"/>
        </pc:sldMkLst>
        <pc:spChg chg="mod">
          <ac:chgData name="DOMINGUEZ, Morgane" userId="d29c428e-ee62-4017-a838-521138d5b01c" providerId="ADAL" clId="{4D85DF1B-262A-4878-8B52-17204569DC25}" dt="2025-03-20T15:59:23.233" v="943" actId="20577"/>
          <ac:spMkLst>
            <pc:docMk/>
            <pc:sldMk cId="606038344" sldId="851"/>
            <ac:spMk id="4" creationId="{471D174D-A6A0-E022-EB66-D58F4E33B739}"/>
          </ac:spMkLst>
        </pc:spChg>
      </pc:sldChg>
      <pc:sldChg chg="modSp mod">
        <pc:chgData name="DOMINGUEZ, Morgane" userId="d29c428e-ee62-4017-a838-521138d5b01c" providerId="ADAL" clId="{4D85DF1B-262A-4878-8B52-17204569DC25}" dt="2025-03-26T14:48:25.840" v="1925" actId="20577"/>
        <pc:sldMkLst>
          <pc:docMk/>
          <pc:sldMk cId="1460211369" sldId="853"/>
        </pc:sldMkLst>
        <pc:spChg chg="mod">
          <ac:chgData name="DOMINGUEZ, Morgane" userId="d29c428e-ee62-4017-a838-521138d5b01c" providerId="ADAL" clId="{4D85DF1B-262A-4878-8B52-17204569DC25}" dt="2025-03-21T10:56:33.822" v="1848" actId="20577"/>
          <ac:spMkLst>
            <pc:docMk/>
            <pc:sldMk cId="1460211369" sldId="853"/>
            <ac:spMk id="5" creationId="{D46ED50B-77B4-7F1A-34BE-90A3DB819BE4}"/>
          </ac:spMkLst>
        </pc:spChg>
        <pc:spChg chg="mod">
          <ac:chgData name="DOMINGUEZ, Morgane" userId="d29c428e-ee62-4017-a838-521138d5b01c" providerId="ADAL" clId="{4D85DF1B-262A-4878-8B52-17204569DC25}" dt="2025-03-20T15:56:00.585" v="717" actId="20577"/>
          <ac:spMkLst>
            <pc:docMk/>
            <pc:sldMk cId="1460211369" sldId="853"/>
            <ac:spMk id="10" creationId="{00000000-0000-0000-0000-000000000000}"/>
          </ac:spMkLst>
        </pc:spChg>
        <pc:spChg chg="mod">
          <ac:chgData name="DOMINGUEZ, Morgane" userId="d29c428e-ee62-4017-a838-521138d5b01c" providerId="ADAL" clId="{4D85DF1B-262A-4878-8B52-17204569DC25}" dt="2025-03-26T14:48:25.840" v="1925" actId="20577"/>
          <ac:spMkLst>
            <pc:docMk/>
            <pc:sldMk cId="1460211369" sldId="853"/>
            <ac:spMk id="11" creationId="{BB96C785-BDA0-AECC-03BB-3AD01EEEE828}"/>
          </ac:spMkLst>
        </pc:spChg>
        <pc:spChg chg="mod">
          <ac:chgData name="DOMINGUEZ, Morgane" userId="d29c428e-ee62-4017-a838-521138d5b01c" providerId="ADAL" clId="{4D85DF1B-262A-4878-8B52-17204569DC25}" dt="2025-03-20T15:56:51.094" v="795" actId="20577"/>
          <ac:spMkLst>
            <pc:docMk/>
            <pc:sldMk cId="1460211369" sldId="853"/>
            <ac:spMk id="19" creationId="{316D135F-5D0A-2C6E-7B71-5A5555E61DAD}"/>
          </ac:spMkLst>
        </pc:spChg>
        <pc:spChg chg="mod">
          <ac:chgData name="DOMINGUEZ, Morgane" userId="d29c428e-ee62-4017-a838-521138d5b01c" providerId="ADAL" clId="{4D85DF1B-262A-4878-8B52-17204569DC25}" dt="2025-03-20T16:17:45.323" v="1701" actId="20577"/>
          <ac:spMkLst>
            <pc:docMk/>
            <pc:sldMk cId="1460211369" sldId="853"/>
            <ac:spMk id="59" creationId="{059492FB-E6BF-8E01-6515-5B9072796D33}"/>
          </ac:spMkLst>
        </pc:spChg>
        <pc:spChg chg="mod">
          <ac:chgData name="DOMINGUEZ, Morgane" userId="d29c428e-ee62-4017-a838-521138d5b01c" providerId="ADAL" clId="{4D85DF1B-262A-4878-8B52-17204569DC25}" dt="2025-03-20T15:56:12.383" v="742" actId="20577"/>
          <ac:spMkLst>
            <pc:docMk/>
            <pc:sldMk cId="1460211369" sldId="853"/>
            <ac:spMk id="60" creationId="{195A796A-1338-A124-82D9-A4B6278B7473}"/>
          </ac:spMkLst>
        </pc:spChg>
      </pc:sldChg>
      <pc:sldChg chg="modSp mod">
        <pc:chgData name="DOMINGUEZ, Morgane" userId="d29c428e-ee62-4017-a838-521138d5b01c" providerId="ADAL" clId="{4D85DF1B-262A-4878-8B52-17204569DC25}" dt="2025-03-20T16:21:36.962" v="1777" actId="20577"/>
        <pc:sldMkLst>
          <pc:docMk/>
          <pc:sldMk cId="1890305956" sldId="855"/>
        </pc:sldMkLst>
        <pc:spChg chg="mod">
          <ac:chgData name="DOMINGUEZ, Morgane" userId="d29c428e-ee62-4017-a838-521138d5b01c" providerId="ADAL" clId="{4D85DF1B-262A-4878-8B52-17204569DC25}" dt="2025-03-20T16:01:50.169" v="1102" actId="20577"/>
          <ac:spMkLst>
            <pc:docMk/>
            <pc:sldMk cId="1890305956" sldId="855"/>
            <ac:spMk id="3" creationId="{0937C1F0-81E4-E375-B6C6-183BDA105BE1}"/>
          </ac:spMkLst>
        </pc:spChg>
        <pc:spChg chg="mod">
          <ac:chgData name="DOMINGUEZ, Morgane" userId="d29c428e-ee62-4017-a838-521138d5b01c" providerId="ADAL" clId="{4D85DF1B-262A-4878-8B52-17204569DC25}" dt="2025-03-20T16:02:27.541" v="1125" actId="108"/>
          <ac:spMkLst>
            <pc:docMk/>
            <pc:sldMk cId="1890305956" sldId="855"/>
            <ac:spMk id="4" creationId="{F33C340B-E7F7-FDB8-EC01-EBAC1E41352D}"/>
          </ac:spMkLst>
        </pc:spChg>
        <pc:spChg chg="mod">
          <ac:chgData name="DOMINGUEZ, Morgane" userId="d29c428e-ee62-4017-a838-521138d5b01c" providerId="ADAL" clId="{4D85DF1B-262A-4878-8B52-17204569DC25}" dt="2025-03-20T16:21:36.962" v="1777" actId="20577"/>
          <ac:spMkLst>
            <pc:docMk/>
            <pc:sldMk cId="1890305956" sldId="855"/>
            <ac:spMk id="10" creationId="{5F078A62-C5CC-B74D-86B9-188BF094CAA3}"/>
          </ac:spMkLst>
        </pc:spChg>
        <pc:spChg chg="mod">
          <ac:chgData name="DOMINGUEZ, Morgane" userId="d29c428e-ee62-4017-a838-521138d5b01c" providerId="ADAL" clId="{4D85DF1B-262A-4878-8B52-17204569DC25}" dt="2025-03-20T16:03:05.280" v="1151" actId="108"/>
          <ac:spMkLst>
            <pc:docMk/>
            <pc:sldMk cId="1890305956" sldId="855"/>
            <ac:spMk id="11" creationId="{AD18A943-DB9E-F4E4-B023-960CC7DD9B45}"/>
          </ac:spMkLst>
        </pc:spChg>
        <pc:spChg chg="mod">
          <ac:chgData name="DOMINGUEZ, Morgane" userId="d29c428e-ee62-4017-a838-521138d5b01c" providerId="ADAL" clId="{4D85DF1B-262A-4878-8B52-17204569DC25}" dt="2025-03-20T16:02:02.381" v="1104" actId="1076"/>
          <ac:spMkLst>
            <pc:docMk/>
            <pc:sldMk cId="1890305956" sldId="855"/>
            <ac:spMk id="14" creationId="{FB94BB68-1B6F-3C66-A14E-739F5ECEA087}"/>
          </ac:spMkLst>
        </pc:spChg>
      </pc:sldChg>
      <pc:sldChg chg="modSp mod">
        <pc:chgData name="DOMINGUEZ, Morgane" userId="d29c428e-ee62-4017-a838-521138d5b01c" providerId="ADAL" clId="{4D85DF1B-262A-4878-8B52-17204569DC25}" dt="2025-03-20T15:47:36.065" v="301" actId="14100"/>
        <pc:sldMkLst>
          <pc:docMk/>
          <pc:sldMk cId="365049930" sldId="856"/>
        </pc:sldMkLst>
        <pc:spChg chg="mod">
          <ac:chgData name="DOMINGUEZ, Morgane" userId="d29c428e-ee62-4017-a838-521138d5b01c" providerId="ADAL" clId="{4D85DF1B-262A-4878-8B52-17204569DC25}" dt="2025-03-20T15:47:36.065" v="301" actId="14100"/>
          <ac:spMkLst>
            <pc:docMk/>
            <pc:sldMk cId="365049930" sldId="856"/>
            <ac:spMk id="5" creationId="{0EA01C9D-ED3D-AAA0-EEA9-9A6854FB2470}"/>
          </ac:spMkLst>
        </pc:spChg>
      </pc:sldChg>
      <pc:sldChg chg="addSp delSp modSp mod">
        <pc:chgData name="DOMINGUEZ, Morgane" userId="d29c428e-ee62-4017-a838-521138d5b01c" providerId="ADAL" clId="{4D85DF1B-262A-4878-8B52-17204569DC25}" dt="2025-03-21T15:39:36.867" v="1853" actId="167"/>
        <pc:sldMkLst>
          <pc:docMk/>
          <pc:sldMk cId="742956726" sldId="871"/>
        </pc:sldMkLst>
        <pc:spChg chg="mod">
          <ac:chgData name="DOMINGUEZ, Morgane" userId="d29c428e-ee62-4017-a838-521138d5b01c" providerId="ADAL" clId="{4D85DF1B-262A-4878-8B52-17204569DC25}" dt="2025-03-20T15:43:01.991" v="80" actId="14100"/>
          <ac:spMkLst>
            <pc:docMk/>
            <pc:sldMk cId="742956726" sldId="871"/>
            <ac:spMk id="2" creationId="{3D88DC08-1BC1-8752-0E5E-EB39543856EB}"/>
          </ac:spMkLst>
        </pc:spChg>
        <pc:spChg chg="mod">
          <ac:chgData name="DOMINGUEZ, Morgane" userId="d29c428e-ee62-4017-a838-521138d5b01c" providerId="ADAL" clId="{4D85DF1B-262A-4878-8B52-17204569DC25}" dt="2025-03-20T16:15:25.609" v="1693" actId="21"/>
          <ac:spMkLst>
            <pc:docMk/>
            <pc:sldMk cId="742956726" sldId="871"/>
            <ac:spMk id="4" creationId="{B862EDE8-416E-E5C7-76DF-4728B6FC56B2}"/>
          </ac:spMkLst>
        </pc:spChg>
        <pc:spChg chg="add mod">
          <ac:chgData name="DOMINGUEZ, Morgane" userId="d29c428e-ee62-4017-a838-521138d5b01c" providerId="ADAL" clId="{4D85DF1B-262A-4878-8B52-17204569DC25}" dt="2025-03-21T15:39:28.197" v="1851"/>
          <ac:spMkLst>
            <pc:docMk/>
            <pc:sldMk cId="742956726" sldId="871"/>
            <ac:spMk id="5" creationId="{896F3D1E-0B44-D77F-1D4E-E76EC01AAD8B}"/>
          </ac:spMkLst>
        </pc:spChg>
        <pc:spChg chg="del mod topLvl">
          <ac:chgData name="DOMINGUEZ, Morgane" userId="d29c428e-ee62-4017-a838-521138d5b01c" providerId="ADAL" clId="{4D85DF1B-262A-4878-8B52-17204569DC25}" dt="2025-03-21T15:39:27.830" v="1850" actId="478"/>
          <ac:spMkLst>
            <pc:docMk/>
            <pc:sldMk cId="742956726" sldId="871"/>
            <ac:spMk id="9" creationId="{D0ED0817-3802-DA73-3FE9-D9731074BD82}"/>
          </ac:spMkLst>
        </pc:spChg>
        <pc:grpChg chg="del">
          <ac:chgData name="DOMINGUEZ, Morgane" userId="d29c428e-ee62-4017-a838-521138d5b01c" providerId="ADAL" clId="{4D85DF1B-262A-4878-8B52-17204569DC25}" dt="2025-03-21T15:39:24.993" v="1849" actId="478"/>
          <ac:grpSpMkLst>
            <pc:docMk/>
            <pc:sldMk cId="742956726" sldId="871"/>
            <ac:grpSpMk id="7" creationId="{6BCFF230-7789-9CED-564A-8DADEC0DDE0D}"/>
          </ac:grpSpMkLst>
        </pc:grpChg>
        <pc:grpChg chg="mod">
          <ac:chgData name="DOMINGUEZ, Morgane" userId="d29c428e-ee62-4017-a838-521138d5b01c" providerId="ADAL" clId="{4D85DF1B-262A-4878-8B52-17204569DC25}" dt="2025-03-20T15:43:47.879" v="105" actId="14100"/>
          <ac:grpSpMkLst>
            <pc:docMk/>
            <pc:sldMk cId="742956726" sldId="871"/>
            <ac:grpSpMk id="10" creationId="{DC1456AB-EF03-F7FE-9BAD-C937D58F4335}"/>
          </ac:grpSpMkLst>
        </pc:grpChg>
        <pc:picChg chg="add mod ord">
          <ac:chgData name="DOMINGUEZ, Morgane" userId="d29c428e-ee62-4017-a838-521138d5b01c" providerId="ADAL" clId="{4D85DF1B-262A-4878-8B52-17204569DC25}" dt="2025-03-21T15:39:36.867" v="1853" actId="167"/>
          <ac:picMkLst>
            <pc:docMk/>
            <pc:sldMk cId="742956726" sldId="871"/>
            <ac:picMk id="6" creationId="{989BFCED-9FFC-5E6A-A5CE-3415D71F367B}"/>
          </ac:picMkLst>
        </pc:picChg>
        <pc:picChg chg="del topLvl">
          <ac:chgData name="DOMINGUEZ, Morgane" userId="d29c428e-ee62-4017-a838-521138d5b01c" providerId="ADAL" clId="{4D85DF1B-262A-4878-8B52-17204569DC25}" dt="2025-03-21T15:39:24.993" v="1849" actId="478"/>
          <ac:picMkLst>
            <pc:docMk/>
            <pc:sldMk cId="742956726" sldId="871"/>
            <ac:picMk id="15" creationId="{CD324114-6AD1-B6A4-5D97-C19FDC02830E}"/>
          </ac:picMkLst>
        </pc:picChg>
      </pc:sldChg>
      <pc:sldChg chg="modSp mod">
        <pc:chgData name="DOMINGUEZ, Morgane" userId="d29c428e-ee62-4017-a838-521138d5b01c" providerId="ADAL" clId="{4D85DF1B-262A-4878-8B52-17204569DC25}" dt="2025-03-26T14:41:24.841" v="1877" actId="20577"/>
        <pc:sldMkLst>
          <pc:docMk/>
          <pc:sldMk cId="608819959" sldId="872"/>
        </pc:sldMkLst>
        <pc:spChg chg="mod">
          <ac:chgData name="DOMINGUEZ, Morgane" userId="d29c428e-ee62-4017-a838-521138d5b01c" providerId="ADAL" clId="{4D85DF1B-262A-4878-8B52-17204569DC25}" dt="2025-03-20T15:45:14.990" v="175" actId="14100"/>
          <ac:spMkLst>
            <pc:docMk/>
            <pc:sldMk cId="608819959" sldId="872"/>
            <ac:spMk id="2" creationId="{3D88DC08-1BC1-8752-0E5E-EB39543856EB}"/>
          </ac:spMkLst>
        </pc:spChg>
        <pc:spChg chg="mod">
          <ac:chgData name="DOMINGUEZ, Morgane" userId="d29c428e-ee62-4017-a838-521138d5b01c" providerId="ADAL" clId="{4D85DF1B-262A-4878-8B52-17204569DC25}" dt="2025-03-20T15:45:13.056" v="174" actId="20577"/>
          <ac:spMkLst>
            <pc:docMk/>
            <pc:sldMk cId="608819959" sldId="872"/>
            <ac:spMk id="3" creationId="{E964470A-6613-002E-EBAF-4E3B8CC7D6AA}"/>
          </ac:spMkLst>
        </pc:spChg>
        <pc:spChg chg="mod">
          <ac:chgData name="DOMINGUEZ, Morgane" userId="d29c428e-ee62-4017-a838-521138d5b01c" providerId="ADAL" clId="{4D85DF1B-262A-4878-8B52-17204569DC25}" dt="2025-03-20T16:16:18.224" v="1697" actId="108"/>
          <ac:spMkLst>
            <pc:docMk/>
            <pc:sldMk cId="608819959" sldId="872"/>
            <ac:spMk id="5" creationId="{20DE56BB-E694-AE87-B666-313570D7542B}"/>
          </ac:spMkLst>
        </pc:spChg>
        <pc:spChg chg="mod">
          <ac:chgData name="DOMINGUEZ, Morgane" userId="d29c428e-ee62-4017-a838-521138d5b01c" providerId="ADAL" clId="{4D85DF1B-262A-4878-8B52-17204569DC25}" dt="2025-03-20T15:46:15.993" v="239" actId="20577"/>
          <ac:spMkLst>
            <pc:docMk/>
            <pc:sldMk cId="608819959" sldId="872"/>
            <ac:spMk id="14" creationId="{0B560729-0775-5364-3C49-937C47A4C79B}"/>
          </ac:spMkLst>
        </pc:spChg>
        <pc:spChg chg="mod">
          <ac:chgData name="DOMINGUEZ, Morgane" userId="d29c428e-ee62-4017-a838-521138d5b01c" providerId="ADAL" clId="{4D85DF1B-262A-4878-8B52-17204569DC25}" dt="2025-03-20T15:46:34.022" v="262" actId="20577"/>
          <ac:spMkLst>
            <pc:docMk/>
            <pc:sldMk cId="608819959" sldId="872"/>
            <ac:spMk id="16" creationId="{AAA78FA7-21D2-C637-D107-544304FA5809}"/>
          </ac:spMkLst>
        </pc:spChg>
        <pc:spChg chg="mod">
          <ac:chgData name="DOMINGUEZ, Morgane" userId="d29c428e-ee62-4017-a838-521138d5b01c" providerId="ADAL" clId="{4D85DF1B-262A-4878-8B52-17204569DC25}" dt="2025-03-26T14:41:24.841" v="1877" actId="20577"/>
          <ac:spMkLst>
            <pc:docMk/>
            <pc:sldMk cId="608819959" sldId="872"/>
            <ac:spMk id="17" creationId="{69168884-C22F-1ED0-6A1E-95CB53286330}"/>
          </ac:spMkLst>
        </pc:spChg>
        <pc:spChg chg="mod">
          <ac:chgData name="DOMINGUEZ, Morgane" userId="d29c428e-ee62-4017-a838-521138d5b01c" providerId="ADAL" clId="{4D85DF1B-262A-4878-8B52-17204569DC25}" dt="2025-03-20T15:46:31.006" v="261" actId="20577"/>
          <ac:spMkLst>
            <pc:docMk/>
            <pc:sldMk cId="608819959" sldId="872"/>
            <ac:spMk id="20" creationId="{D23887D9-B92E-6CA1-1619-0483BA39045C}"/>
          </ac:spMkLst>
        </pc:spChg>
        <pc:spChg chg="mod">
          <ac:chgData name="DOMINGUEZ, Morgane" userId="d29c428e-ee62-4017-a838-521138d5b01c" providerId="ADAL" clId="{4D85DF1B-262A-4878-8B52-17204569DC25}" dt="2025-03-20T15:46:48.294" v="281" actId="20577"/>
          <ac:spMkLst>
            <pc:docMk/>
            <pc:sldMk cId="608819959" sldId="872"/>
            <ac:spMk id="21" creationId="{BD8EBC4A-B664-A3B4-3E14-2A6E9C627DFC}"/>
          </ac:spMkLst>
        </pc:spChg>
        <pc:spChg chg="mod">
          <ac:chgData name="DOMINGUEZ, Morgane" userId="d29c428e-ee62-4017-a838-521138d5b01c" providerId="ADAL" clId="{4D85DF1B-262A-4878-8B52-17204569DC25}" dt="2025-03-20T15:45:55.128" v="219" actId="20577"/>
          <ac:spMkLst>
            <pc:docMk/>
            <pc:sldMk cId="608819959" sldId="872"/>
            <ac:spMk id="28" creationId="{D8D878BA-A6BC-4603-D3EF-BFE0E1A33F98}"/>
          </ac:spMkLst>
        </pc:spChg>
        <pc:spChg chg="mod">
          <ac:chgData name="DOMINGUEZ, Morgane" userId="d29c428e-ee62-4017-a838-521138d5b01c" providerId="ADAL" clId="{4D85DF1B-262A-4878-8B52-17204569DC25}" dt="2025-03-20T15:47:16.174" v="296" actId="1076"/>
          <ac:spMkLst>
            <pc:docMk/>
            <pc:sldMk cId="608819959" sldId="872"/>
            <ac:spMk id="29" creationId="{84E73FF8-0C47-1B36-1F7B-0896C6A70CEC}"/>
          </ac:spMkLst>
        </pc:spChg>
        <pc:grpChg chg="mod">
          <ac:chgData name="DOMINGUEZ, Morgane" userId="d29c428e-ee62-4017-a838-521138d5b01c" providerId="ADAL" clId="{4D85DF1B-262A-4878-8B52-17204569DC25}" dt="2025-03-20T15:47:12.251" v="295" actId="14100"/>
          <ac:grpSpMkLst>
            <pc:docMk/>
            <pc:sldMk cId="608819959" sldId="872"/>
            <ac:grpSpMk id="19" creationId="{632AB5FE-5D56-E2D5-5742-76B7BCF846EE}"/>
          </ac:grpSpMkLst>
        </pc:grpChg>
      </pc:sldChg>
      <pc:sldChg chg="modSp mod">
        <pc:chgData name="DOMINGUEZ, Morgane" userId="d29c428e-ee62-4017-a838-521138d5b01c" providerId="ADAL" clId="{4D85DF1B-262A-4878-8B52-17204569DC25}" dt="2025-03-20T15:55:33.272" v="699" actId="1076"/>
        <pc:sldMkLst>
          <pc:docMk/>
          <pc:sldMk cId="1317195128" sldId="873"/>
        </pc:sldMkLst>
        <pc:spChg chg="mod">
          <ac:chgData name="DOMINGUEZ, Morgane" userId="d29c428e-ee62-4017-a838-521138d5b01c" providerId="ADAL" clId="{4D85DF1B-262A-4878-8B52-17204569DC25}" dt="2025-03-20T15:54:38.407" v="698" actId="20577"/>
          <ac:spMkLst>
            <pc:docMk/>
            <pc:sldMk cId="1317195128" sldId="873"/>
            <ac:spMk id="6" creationId="{00000000-0000-0000-0000-000000000000}"/>
          </ac:spMkLst>
        </pc:spChg>
        <pc:spChg chg="mod">
          <ac:chgData name="DOMINGUEZ, Morgane" userId="d29c428e-ee62-4017-a838-521138d5b01c" providerId="ADAL" clId="{4D85DF1B-262A-4878-8B52-17204569DC25}" dt="2025-03-20T15:55:33.272" v="699" actId="1076"/>
          <ac:spMkLst>
            <pc:docMk/>
            <pc:sldMk cId="1317195128" sldId="873"/>
            <ac:spMk id="8" creationId="{00000000-0000-0000-0000-000000000000}"/>
          </ac:spMkLst>
        </pc:spChg>
      </pc:sldChg>
      <pc:sldChg chg="modSp mod">
        <pc:chgData name="DOMINGUEZ, Morgane" userId="d29c428e-ee62-4017-a838-521138d5b01c" providerId="ADAL" clId="{4D85DF1B-262A-4878-8B52-17204569DC25}" dt="2025-03-20T15:55:46.425" v="702" actId="14100"/>
        <pc:sldMkLst>
          <pc:docMk/>
          <pc:sldMk cId="2857601867" sldId="874"/>
        </pc:sldMkLst>
        <pc:spChg chg="mod">
          <ac:chgData name="DOMINGUEZ, Morgane" userId="d29c428e-ee62-4017-a838-521138d5b01c" providerId="ADAL" clId="{4D85DF1B-262A-4878-8B52-17204569DC25}" dt="2025-03-20T15:55:41.039" v="700" actId="14100"/>
          <ac:spMkLst>
            <pc:docMk/>
            <pc:sldMk cId="2857601867" sldId="874"/>
            <ac:spMk id="10" creationId="{B16A5377-5289-A5FB-88A7-E688120DA754}"/>
          </ac:spMkLst>
        </pc:spChg>
        <pc:spChg chg="mod">
          <ac:chgData name="DOMINGUEZ, Morgane" userId="d29c428e-ee62-4017-a838-521138d5b01c" providerId="ADAL" clId="{4D85DF1B-262A-4878-8B52-17204569DC25}" dt="2025-03-20T15:55:46.425" v="702" actId="14100"/>
          <ac:spMkLst>
            <pc:docMk/>
            <pc:sldMk cId="2857601867" sldId="874"/>
            <ac:spMk id="15" creationId="{D041F7DD-B643-087E-720B-7A1F945B411A}"/>
          </ac:spMkLst>
        </pc:spChg>
      </pc:sldChg>
      <pc:sldChg chg="modSp mod">
        <pc:chgData name="DOMINGUEZ, Morgane" userId="d29c428e-ee62-4017-a838-521138d5b01c" providerId="ADAL" clId="{4D85DF1B-262A-4878-8B52-17204569DC25}" dt="2025-03-20T16:18:18.093" v="1705" actId="20577"/>
        <pc:sldMkLst>
          <pc:docMk/>
          <pc:sldMk cId="3071473645" sldId="876"/>
        </pc:sldMkLst>
        <pc:spChg chg="mod">
          <ac:chgData name="DOMINGUEZ, Morgane" userId="d29c428e-ee62-4017-a838-521138d5b01c" providerId="ADAL" clId="{4D85DF1B-262A-4878-8B52-17204569DC25}" dt="2025-03-20T15:57:31.294" v="836" actId="20577"/>
          <ac:spMkLst>
            <pc:docMk/>
            <pc:sldMk cId="3071473645" sldId="876"/>
            <ac:spMk id="4" creationId="{E685E527-567C-061E-9681-6F8EB3F7A51B}"/>
          </ac:spMkLst>
        </pc:spChg>
        <pc:spChg chg="mod">
          <ac:chgData name="DOMINGUEZ, Morgane" userId="d29c428e-ee62-4017-a838-521138d5b01c" providerId="ADAL" clId="{4D85DF1B-262A-4878-8B52-17204569DC25}" dt="2025-03-20T16:18:18.093" v="1705" actId="20577"/>
          <ac:spMkLst>
            <pc:docMk/>
            <pc:sldMk cId="3071473645" sldId="876"/>
            <ac:spMk id="10" creationId="{301DEC29-46F7-41E6-CE61-FFC5CCB07F51}"/>
          </ac:spMkLst>
        </pc:spChg>
        <pc:spChg chg="mod">
          <ac:chgData name="DOMINGUEZ, Morgane" userId="d29c428e-ee62-4017-a838-521138d5b01c" providerId="ADAL" clId="{4D85DF1B-262A-4878-8B52-17204569DC25}" dt="2025-03-20T15:57:25.753" v="829" actId="20577"/>
          <ac:spMkLst>
            <pc:docMk/>
            <pc:sldMk cId="3071473645" sldId="876"/>
            <ac:spMk id="23" creationId="{FF408BDD-EE63-A343-4172-02122FBA9A24}"/>
          </ac:spMkLst>
        </pc:spChg>
      </pc:sldChg>
      <pc:sldChg chg="addSp delSp modSp mod">
        <pc:chgData name="DOMINGUEZ, Morgane" userId="d29c428e-ee62-4017-a838-521138d5b01c" providerId="ADAL" clId="{4D85DF1B-262A-4878-8B52-17204569DC25}" dt="2025-03-20T15:41:34.971" v="8" actId="962"/>
        <pc:sldMkLst>
          <pc:docMk/>
          <pc:sldMk cId="1084288310" sldId="878"/>
        </pc:sldMkLst>
        <pc:picChg chg="del">
          <ac:chgData name="DOMINGUEZ, Morgane" userId="d29c428e-ee62-4017-a838-521138d5b01c" providerId="ADAL" clId="{4D85DF1B-262A-4878-8B52-17204569DC25}" dt="2025-03-20T15:41:33.468" v="5" actId="478"/>
          <ac:picMkLst>
            <pc:docMk/>
            <pc:sldMk cId="1084288310" sldId="878"/>
            <ac:picMk id="2" creationId="{1A893A7B-F029-A678-D426-9BE509CAEC31}"/>
          </ac:picMkLst>
        </pc:picChg>
        <pc:picChg chg="add mod">
          <ac:chgData name="DOMINGUEZ, Morgane" userId="d29c428e-ee62-4017-a838-521138d5b01c" providerId="ADAL" clId="{4D85DF1B-262A-4878-8B52-17204569DC25}" dt="2025-03-20T15:41:34.971" v="8" actId="962"/>
          <ac:picMkLst>
            <pc:docMk/>
            <pc:sldMk cId="1084288310" sldId="878"/>
            <ac:picMk id="5" creationId="{7539D9E5-D482-29C7-0905-CA0459655078}"/>
          </ac:picMkLst>
        </pc:picChg>
      </pc:sldChg>
      <pc:sldChg chg="addSp delSp modSp mod">
        <pc:chgData name="DOMINGUEZ, Morgane" userId="d29c428e-ee62-4017-a838-521138d5b01c" providerId="ADAL" clId="{4D85DF1B-262A-4878-8B52-17204569DC25}" dt="2025-03-20T15:41:29.339" v="4" actId="1076"/>
        <pc:sldMkLst>
          <pc:docMk/>
          <pc:sldMk cId="323327443" sldId="879"/>
        </pc:sldMkLst>
        <pc:picChg chg="del">
          <ac:chgData name="DOMINGUEZ, Morgane" userId="d29c428e-ee62-4017-a838-521138d5b01c" providerId="ADAL" clId="{4D85DF1B-262A-4878-8B52-17204569DC25}" dt="2025-03-20T15:41:16.961" v="0" actId="478"/>
          <ac:picMkLst>
            <pc:docMk/>
            <pc:sldMk cId="323327443" sldId="879"/>
            <ac:picMk id="3" creationId="{E9ECC6C5-F80D-764A-E625-27EACD17589E}"/>
          </ac:picMkLst>
        </pc:picChg>
        <pc:picChg chg="add mod">
          <ac:chgData name="DOMINGUEZ, Morgane" userId="d29c428e-ee62-4017-a838-521138d5b01c" providerId="ADAL" clId="{4D85DF1B-262A-4878-8B52-17204569DC25}" dt="2025-03-20T15:41:29.339" v="4" actId="1076"/>
          <ac:picMkLst>
            <pc:docMk/>
            <pc:sldMk cId="323327443" sldId="879"/>
            <ac:picMk id="5" creationId="{54F6C23A-6926-F31D-BFF5-D08BAA32726C}"/>
          </ac:picMkLst>
        </pc:picChg>
      </pc:sldChg>
      <pc:sldChg chg="modSp mod">
        <pc:chgData name="DOMINGUEZ, Morgane" userId="d29c428e-ee62-4017-a838-521138d5b01c" providerId="ADAL" clId="{4D85DF1B-262A-4878-8B52-17204569DC25}" dt="2025-03-20T15:53:30.975" v="615" actId="14100"/>
        <pc:sldMkLst>
          <pc:docMk/>
          <pc:sldMk cId="3646330211" sldId="880"/>
        </pc:sldMkLst>
        <pc:spChg chg="mod">
          <ac:chgData name="DOMINGUEZ, Morgane" userId="d29c428e-ee62-4017-a838-521138d5b01c" providerId="ADAL" clId="{4D85DF1B-262A-4878-8B52-17204569DC25}" dt="2025-03-20T15:53:30.975" v="615" actId="14100"/>
          <ac:spMkLst>
            <pc:docMk/>
            <pc:sldMk cId="3646330211" sldId="880"/>
            <ac:spMk id="29" creationId="{1739D6FB-F01B-94CC-C74A-AB48A8736EDD}"/>
          </ac:spMkLst>
        </pc:spChg>
        <pc:spChg chg="mod">
          <ac:chgData name="DOMINGUEZ, Morgane" userId="d29c428e-ee62-4017-a838-521138d5b01c" providerId="ADAL" clId="{4D85DF1B-262A-4878-8B52-17204569DC25}" dt="2025-03-20T15:53:26.961" v="613" actId="1076"/>
          <ac:spMkLst>
            <pc:docMk/>
            <pc:sldMk cId="3646330211" sldId="880"/>
            <ac:spMk id="30" creationId="{37D9219A-FE80-C3F6-E4EB-F429FF535A11}"/>
          </ac:spMkLst>
        </pc:spChg>
      </pc:sldChg>
      <pc:sldChg chg="modSp mod">
        <pc:chgData name="DOMINGUEZ, Morgane" userId="d29c428e-ee62-4017-a838-521138d5b01c" providerId="ADAL" clId="{4D85DF1B-262A-4878-8B52-17204569DC25}" dt="2025-03-26T14:58:56.127" v="1964" actId="20577"/>
        <pc:sldMkLst>
          <pc:docMk/>
          <pc:sldMk cId="1163143416" sldId="2147474611"/>
        </pc:sldMkLst>
        <pc:spChg chg="mod">
          <ac:chgData name="DOMINGUEZ, Morgane" userId="d29c428e-ee62-4017-a838-521138d5b01c" providerId="ADAL" clId="{4D85DF1B-262A-4878-8B52-17204569DC25}" dt="2025-03-26T14:58:56.127" v="1964" actId="20577"/>
          <ac:spMkLst>
            <pc:docMk/>
            <pc:sldMk cId="1163143416" sldId="2147474611"/>
            <ac:spMk id="2" creationId="{66C5790C-4414-4661-C63C-E303139C61EC}"/>
          </ac:spMkLst>
        </pc:spChg>
        <pc:spChg chg="mod">
          <ac:chgData name="DOMINGUEZ, Morgane" userId="d29c428e-ee62-4017-a838-521138d5b01c" providerId="ADAL" clId="{4D85DF1B-262A-4878-8B52-17204569DC25}" dt="2025-03-20T16:05:25.916" v="1256" actId="6549"/>
          <ac:spMkLst>
            <pc:docMk/>
            <pc:sldMk cId="1163143416" sldId="2147474611"/>
            <ac:spMk id="8" creationId="{ED4A8A0D-EE18-61CF-AC59-43A43B3182FA}"/>
          </ac:spMkLst>
        </pc:spChg>
        <pc:picChg chg="mod ord">
          <ac:chgData name="DOMINGUEZ, Morgane" userId="d29c428e-ee62-4017-a838-521138d5b01c" providerId="ADAL" clId="{4D85DF1B-262A-4878-8B52-17204569DC25}" dt="2025-03-20T16:07:03.172" v="1422" actId="1076"/>
          <ac:picMkLst>
            <pc:docMk/>
            <pc:sldMk cId="1163143416" sldId="2147474611"/>
            <ac:picMk id="6" creationId="{D042FEBD-748D-8490-C268-352249E9DF26}"/>
          </ac:picMkLst>
        </pc:picChg>
      </pc:sldChg>
      <pc:sldChg chg="addSp delSp modSp mod">
        <pc:chgData name="DOMINGUEZ, Morgane" userId="d29c428e-ee62-4017-a838-521138d5b01c" providerId="ADAL" clId="{4D85DF1B-262A-4878-8B52-17204569DC25}" dt="2025-03-20T16:05:11.598" v="1254"/>
        <pc:sldMkLst>
          <pc:docMk/>
          <pc:sldMk cId="4257536088" sldId="2147474615"/>
        </pc:sldMkLst>
        <pc:picChg chg="add mod">
          <ac:chgData name="DOMINGUEZ, Morgane" userId="d29c428e-ee62-4017-a838-521138d5b01c" providerId="ADAL" clId="{4D85DF1B-262A-4878-8B52-17204569DC25}" dt="2025-03-20T16:05:11.598" v="1254"/>
          <ac:picMkLst>
            <pc:docMk/>
            <pc:sldMk cId="4257536088" sldId="2147474615"/>
            <ac:picMk id="2" creationId="{AB1F0E99-2554-5352-8B19-5608830E7667}"/>
          </ac:picMkLst>
        </pc:picChg>
        <pc:picChg chg="del">
          <ac:chgData name="DOMINGUEZ, Morgane" userId="d29c428e-ee62-4017-a838-521138d5b01c" providerId="ADAL" clId="{4D85DF1B-262A-4878-8B52-17204569DC25}" dt="2025-03-20T16:05:10.844" v="1253" actId="478"/>
          <ac:picMkLst>
            <pc:docMk/>
            <pc:sldMk cId="4257536088" sldId="2147474615"/>
            <ac:picMk id="7" creationId="{5ADBA051-DEE7-BCB0-8DB2-BF0E6F380335}"/>
          </ac:picMkLst>
        </pc:picChg>
      </pc:sldChg>
      <pc:sldChg chg="modSp mod">
        <pc:chgData name="DOMINGUEZ, Morgane" userId="d29c428e-ee62-4017-a838-521138d5b01c" providerId="ADAL" clId="{4D85DF1B-262A-4878-8B52-17204569DC25}" dt="2025-03-20T16:22:57.332" v="1784" actId="20577"/>
        <pc:sldMkLst>
          <pc:docMk/>
          <pc:sldMk cId="4244080021" sldId="2147474617"/>
        </pc:sldMkLst>
        <pc:spChg chg="mod">
          <ac:chgData name="DOMINGUEZ, Morgane" userId="d29c428e-ee62-4017-a838-521138d5b01c" providerId="ADAL" clId="{4D85DF1B-262A-4878-8B52-17204569DC25}" dt="2025-03-20T16:22:57.332" v="1784" actId="20577"/>
          <ac:spMkLst>
            <pc:docMk/>
            <pc:sldMk cId="4244080021" sldId="2147474617"/>
            <ac:spMk id="10" creationId="{322F0B21-A891-163F-2110-FD3FEE5B4863}"/>
          </ac:spMkLst>
        </pc:spChg>
        <pc:picChg chg="mod ord">
          <ac:chgData name="DOMINGUEZ, Morgane" userId="d29c428e-ee62-4017-a838-521138d5b01c" providerId="ADAL" clId="{4D85DF1B-262A-4878-8B52-17204569DC25}" dt="2025-03-20T16:09:31.657" v="1598" actId="1076"/>
          <ac:picMkLst>
            <pc:docMk/>
            <pc:sldMk cId="4244080021" sldId="2147474617"/>
            <ac:picMk id="7" creationId="{7B1AB2C2-B685-62B3-BB84-E6138F4A6094}"/>
          </ac:picMkLst>
        </pc:picChg>
      </pc:sldChg>
      <pc:sldChg chg="addSp delSp modSp mod">
        <pc:chgData name="DOMINGUEZ, Morgane" userId="d29c428e-ee62-4017-a838-521138d5b01c" providerId="ADAL" clId="{4D85DF1B-262A-4878-8B52-17204569DC25}" dt="2025-03-20T16:10:59.775" v="1639" actId="108"/>
        <pc:sldMkLst>
          <pc:docMk/>
          <pc:sldMk cId="1809511498" sldId="2147474618"/>
        </pc:sldMkLst>
        <pc:spChg chg="add mod">
          <ac:chgData name="DOMINGUEZ, Morgane" userId="d29c428e-ee62-4017-a838-521138d5b01c" providerId="ADAL" clId="{4D85DF1B-262A-4878-8B52-17204569DC25}" dt="2025-03-20T16:10:59.775" v="1639" actId="108"/>
          <ac:spMkLst>
            <pc:docMk/>
            <pc:sldMk cId="1809511498" sldId="2147474618"/>
            <ac:spMk id="7" creationId="{F703D780-F897-A137-6317-E5231A9DB3FC}"/>
          </ac:spMkLst>
        </pc:spChg>
        <pc:spChg chg="del mod">
          <ac:chgData name="DOMINGUEZ, Morgane" userId="d29c428e-ee62-4017-a838-521138d5b01c" providerId="ADAL" clId="{4D85DF1B-262A-4878-8B52-17204569DC25}" dt="2025-03-20T16:10:42.818" v="1635" actId="478"/>
          <ac:spMkLst>
            <pc:docMk/>
            <pc:sldMk cId="1809511498" sldId="2147474618"/>
            <ac:spMk id="8" creationId="{DAE381FC-D0DF-9A80-8172-7813AA995E50}"/>
          </ac:spMkLst>
        </pc:spChg>
        <pc:picChg chg="mod">
          <ac:chgData name="DOMINGUEZ, Morgane" userId="d29c428e-ee62-4017-a838-521138d5b01c" providerId="ADAL" clId="{4D85DF1B-262A-4878-8B52-17204569DC25}" dt="2025-03-20T16:10:49.091" v="1637" actId="1076"/>
          <ac:picMkLst>
            <pc:docMk/>
            <pc:sldMk cId="1809511498" sldId="2147474618"/>
            <ac:picMk id="2" creationId="{C3103BA0-C207-1689-FD66-D1EDC7F5F58D}"/>
          </ac:picMkLst>
        </pc:picChg>
      </pc:sldChg>
      <pc:sldChg chg="addSp delSp modSp mod">
        <pc:chgData name="DOMINGUEZ, Morgane" userId="d29c428e-ee62-4017-a838-521138d5b01c" providerId="ADAL" clId="{4D85DF1B-262A-4878-8B52-17204569DC25}" dt="2025-03-20T16:23:06.717" v="1786" actId="20577"/>
        <pc:sldMkLst>
          <pc:docMk/>
          <pc:sldMk cId="1406677034" sldId="2147474619"/>
        </pc:sldMkLst>
        <pc:spChg chg="del">
          <ac:chgData name="DOMINGUEZ, Morgane" userId="d29c428e-ee62-4017-a838-521138d5b01c" providerId="ADAL" clId="{4D85DF1B-262A-4878-8B52-17204569DC25}" dt="2025-03-20T16:11:20.989" v="1640" actId="478"/>
          <ac:spMkLst>
            <pc:docMk/>
            <pc:sldMk cId="1406677034" sldId="2147474619"/>
            <ac:spMk id="2" creationId="{75509B2D-C7B9-870D-93A8-7BAFDFCEA5CC}"/>
          </ac:spMkLst>
        </pc:spChg>
        <pc:spChg chg="add mod">
          <ac:chgData name="DOMINGUEZ, Morgane" userId="d29c428e-ee62-4017-a838-521138d5b01c" providerId="ADAL" clId="{4D85DF1B-262A-4878-8B52-17204569DC25}" dt="2025-03-20T16:23:06.717" v="1786" actId="20577"/>
          <ac:spMkLst>
            <pc:docMk/>
            <pc:sldMk cId="1406677034" sldId="2147474619"/>
            <ac:spMk id="11" creationId="{D9DFFCC7-3A24-6B9E-8C3F-DFDABB98CAE6}"/>
          </ac:spMkLst>
        </pc:spChg>
        <pc:picChg chg="mod ord">
          <ac:chgData name="DOMINGUEZ, Morgane" userId="d29c428e-ee62-4017-a838-521138d5b01c" providerId="ADAL" clId="{4D85DF1B-262A-4878-8B52-17204569DC25}" dt="2025-03-20T16:11:46.928" v="1656" actId="1076"/>
          <ac:picMkLst>
            <pc:docMk/>
            <pc:sldMk cId="1406677034" sldId="2147474619"/>
            <ac:picMk id="7" creationId="{7B1AB2C2-B685-62B3-BB84-E6138F4A6094}"/>
          </ac:picMkLst>
        </pc:picChg>
      </pc:sldChg>
      <pc:sldChg chg="addSp delSp modSp mod">
        <pc:chgData name="DOMINGUEZ, Morgane" userId="d29c428e-ee62-4017-a838-521138d5b01c" providerId="ADAL" clId="{4D85DF1B-262A-4878-8B52-17204569DC25}" dt="2025-03-20T16:12:30.881" v="1665" actId="1076"/>
        <pc:sldMkLst>
          <pc:docMk/>
          <pc:sldMk cId="1316753967" sldId="2147474620"/>
        </pc:sldMkLst>
        <pc:spChg chg="del mod">
          <ac:chgData name="DOMINGUEZ, Morgane" userId="d29c428e-ee62-4017-a838-521138d5b01c" providerId="ADAL" clId="{4D85DF1B-262A-4878-8B52-17204569DC25}" dt="2025-03-20T16:12:18.424" v="1662" actId="21"/>
          <ac:spMkLst>
            <pc:docMk/>
            <pc:sldMk cId="1316753967" sldId="2147474620"/>
            <ac:spMk id="7" creationId="{EDC62042-08B4-5E32-FFAD-6A878A616B32}"/>
          </ac:spMkLst>
        </pc:spChg>
        <pc:spChg chg="add mod">
          <ac:chgData name="DOMINGUEZ, Morgane" userId="d29c428e-ee62-4017-a838-521138d5b01c" providerId="ADAL" clId="{4D85DF1B-262A-4878-8B52-17204569DC25}" dt="2025-03-20T16:12:16.193" v="1661" actId="108"/>
          <ac:spMkLst>
            <pc:docMk/>
            <pc:sldMk cId="1316753967" sldId="2147474620"/>
            <ac:spMk id="8" creationId="{5F87B3EB-C44E-849C-9A77-09DA8298C197}"/>
          </ac:spMkLst>
        </pc:spChg>
        <pc:picChg chg="mod">
          <ac:chgData name="DOMINGUEZ, Morgane" userId="d29c428e-ee62-4017-a838-521138d5b01c" providerId="ADAL" clId="{4D85DF1B-262A-4878-8B52-17204569DC25}" dt="2025-03-20T16:12:30.881" v="1665" actId="1076"/>
          <ac:picMkLst>
            <pc:docMk/>
            <pc:sldMk cId="1316753967" sldId="2147474620"/>
            <ac:picMk id="2" creationId="{C3103BA0-C207-1689-FD66-D1EDC7F5F58D}"/>
          </ac:picMkLst>
        </pc:picChg>
      </pc:sldChg>
      <pc:sldChg chg="addSp delSp modSp mod modNotesTx">
        <pc:chgData name="DOMINGUEZ, Morgane" userId="d29c428e-ee62-4017-a838-521138d5b01c" providerId="ADAL" clId="{4D85DF1B-262A-4878-8B52-17204569DC25}" dt="2025-03-20T16:23:15.729" v="1788" actId="20577"/>
        <pc:sldMkLst>
          <pc:docMk/>
          <pc:sldMk cId="418592088" sldId="2147474621"/>
        </pc:sldMkLst>
        <pc:spChg chg="add mod">
          <ac:chgData name="DOMINGUEZ, Morgane" userId="d29c428e-ee62-4017-a838-521138d5b01c" providerId="ADAL" clId="{4D85DF1B-262A-4878-8B52-17204569DC25}" dt="2025-03-20T16:23:15.729" v="1788" actId="20577"/>
          <ac:spMkLst>
            <pc:docMk/>
            <pc:sldMk cId="418592088" sldId="2147474621"/>
            <ac:spMk id="9" creationId="{A44FAC07-7B43-8BD2-D9D9-906523471B56}"/>
          </ac:spMkLst>
        </pc:spChg>
        <pc:spChg chg="del mod">
          <ac:chgData name="DOMINGUEZ, Morgane" userId="d29c428e-ee62-4017-a838-521138d5b01c" providerId="ADAL" clId="{4D85DF1B-262A-4878-8B52-17204569DC25}" dt="2025-03-20T16:12:49.663" v="1668" actId="21"/>
          <ac:spMkLst>
            <pc:docMk/>
            <pc:sldMk cId="418592088" sldId="2147474621"/>
            <ac:spMk id="10" creationId="{322F0B21-A891-163F-2110-FD3FEE5B4863}"/>
          </ac:spMkLst>
        </pc:spChg>
        <pc:picChg chg="mod">
          <ac:chgData name="DOMINGUEZ, Morgane" userId="d29c428e-ee62-4017-a838-521138d5b01c" providerId="ADAL" clId="{4D85DF1B-262A-4878-8B52-17204569DC25}" dt="2025-03-20T16:13:30.931" v="1676" actId="1076"/>
          <ac:picMkLst>
            <pc:docMk/>
            <pc:sldMk cId="418592088" sldId="2147474621"/>
            <ac:picMk id="7" creationId="{7B1AB2C2-B685-62B3-BB84-E6138F4A6094}"/>
          </ac:picMkLst>
        </pc:picChg>
      </pc:sldChg>
      <pc:sldChg chg="addSp delSp modSp mod">
        <pc:chgData name="DOMINGUEZ, Morgane" userId="d29c428e-ee62-4017-a838-521138d5b01c" providerId="ADAL" clId="{4D85DF1B-262A-4878-8B52-17204569DC25}" dt="2025-03-20T16:14:06.470" v="1687" actId="14100"/>
        <pc:sldMkLst>
          <pc:docMk/>
          <pc:sldMk cId="3674370995" sldId="2147474622"/>
        </pc:sldMkLst>
        <pc:spChg chg="add mod">
          <ac:chgData name="DOMINGUEZ, Morgane" userId="d29c428e-ee62-4017-a838-521138d5b01c" providerId="ADAL" clId="{4D85DF1B-262A-4878-8B52-17204569DC25}" dt="2025-03-20T16:14:03.803" v="1686" actId="1076"/>
          <ac:spMkLst>
            <pc:docMk/>
            <pc:sldMk cId="3674370995" sldId="2147474622"/>
            <ac:spMk id="7" creationId="{F680E674-BE5A-3A68-2465-E474617DF858}"/>
          </ac:spMkLst>
        </pc:spChg>
        <pc:spChg chg="del mod">
          <ac:chgData name="DOMINGUEZ, Morgane" userId="d29c428e-ee62-4017-a838-521138d5b01c" providerId="ADAL" clId="{4D85DF1B-262A-4878-8B52-17204569DC25}" dt="2025-03-20T16:13:55.059" v="1682" actId="478"/>
          <ac:spMkLst>
            <pc:docMk/>
            <pc:sldMk cId="3674370995" sldId="2147474622"/>
            <ac:spMk id="10" creationId="{322F0B21-A891-163F-2110-FD3FEE5B4863}"/>
          </ac:spMkLst>
        </pc:spChg>
        <pc:picChg chg="mod">
          <ac:chgData name="DOMINGUEZ, Morgane" userId="d29c428e-ee62-4017-a838-521138d5b01c" providerId="ADAL" clId="{4D85DF1B-262A-4878-8B52-17204569DC25}" dt="2025-03-20T16:14:06.470" v="1687" actId="14100"/>
          <ac:picMkLst>
            <pc:docMk/>
            <pc:sldMk cId="3674370995" sldId="2147474622"/>
            <ac:picMk id="2" creationId="{10418308-036E-F7AE-33E9-8533ED413270}"/>
          </ac:picMkLst>
        </pc:picChg>
      </pc:sldChg>
      <pc:sldChg chg="addSp delSp modSp mod">
        <pc:chgData name="DOMINGUEZ, Morgane" userId="d29c428e-ee62-4017-a838-521138d5b01c" providerId="ADAL" clId="{4D85DF1B-262A-4878-8B52-17204569DC25}" dt="2025-03-26T14:59:07.466" v="1982" actId="20577"/>
        <pc:sldMkLst>
          <pc:docMk/>
          <pc:sldMk cId="3867862830" sldId="2147474623"/>
        </pc:sldMkLst>
        <pc:spChg chg="del mod">
          <ac:chgData name="DOMINGUEZ, Morgane" userId="d29c428e-ee62-4017-a838-521138d5b01c" providerId="ADAL" clId="{4D85DF1B-262A-4878-8B52-17204569DC25}" dt="2025-03-20T16:07:34.060" v="1431" actId="478"/>
          <ac:spMkLst>
            <pc:docMk/>
            <pc:sldMk cId="3867862830" sldId="2147474623"/>
            <ac:spMk id="7" creationId="{C6E1E38C-A734-336A-7C96-66C378F46B0A}"/>
          </ac:spMkLst>
        </pc:spChg>
        <pc:spChg chg="add mod">
          <ac:chgData name="DOMINGUEZ, Morgane" userId="d29c428e-ee62-4017-a838-521138d5b01c" providerId="ADAL" clId="{4D85DF1B-262A-4878-8B52-17204569DC25}" dt="2025-03-26T14:59:07.466" v="1982" actId="20577"/>
          <ac:spMkLst>
            <pc:docMk/>
            <pc:sldMk cId="3867862830" sldId="2147474623"/>
            <ac:spMk id="8" creationId="{2D4A8175-67A3-38DF-61ED-D8914EAF12E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744B27-67C2-4FB9-84C9-0D4E0287A4DF}" type="datetimeFigureOut">
              <a:rPr lang="en-US" smtClean="0"/>
              <a:t>5/19/2025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AAA5E8-ED78-4FAE-B9FF-CD681FE4E435}" type="slidenum">
              <a:rPr lang="en-US" smtClean="0"/>
              <a:t>‹#›</a:t>
            </a:fld>
            <a:endParaRPr lang="en-US"/>
          </a:p>
        </p:txBody>
      </p:sp>
    </p:spTree>
    <p:extLst>
      <p:ext uri="{BB962C8B-B14F-4D97-AF65-F5344CB8AC3E}">
        <p14:creationId xmlns:p14="http://schemas.microsoft.com/office/powerpoint/2010/main" val="2173595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Bienvenue au premier module du cours en ligne du GTFCC sur la surveillance du choléra pour le personnel soignant.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DAAA5E8-ED78-4FAE-B9FF-CD681FE4E435}" type="slidenum">
              <a:rPr lang="en-US" smtClean="0"/>
              <a:t>1</a:t>
            </a:fld>
            <a:endParaRPr lang="en-US"/>
          </a:p>
        </p:txBody>
      </p:sp>
    </p:spTree>
    <p:extLst>
      <p:ext uri="{BB962C8B-B14F-4D97-AF65-F5344CB8AC3E}">
        <p14:creationId xmlns:p14="http://schemas.microsoft.com/office/powerpoint/2010/main" val="2369160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détection précoce est un objectif essentiel de la surveillance, car lorsque les épidémies sont détectées tôt, elles peuvent être contrôlés rapidement, ce qui est déterminant pour atténuer leur propagation et leur impact.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10</a:t>
            </a:fld>
            <a:endParaRPr lang="en-US"/>
          </a:p>
        </p:txBody>
      </p:sp>
    </p:spTree>
    <p:extLst>
      <p:ext uri="{BB962C8B-B14F-4D97-AF65-F5344CB8AC3E}">
        <p14:creationId xmlns:p14="http://schemas.microsoft.com/office/powerpoint/2010/main" val="21929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Illustrons l'importance de la détection précoce par un exemple fictif.</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 graphique représente le nombre potentiel de cas de choléra par jour si une épidémie de choléra était détectée avec retard, ce qui entraînerait une réponse tardive.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11</a:t>
            </a:fld>
            <a:endParaRPr lang="en-US"/>
          </a:p>
        </p:txBody>
      </p:sp>
    </p:spTree>
    <p:extLst>
      <p:ext uri="{BB962C8B-B14F-4D97-AF65-F5344CB8AC3E}">
        <p14:creationId xmlns:p14="http://schemas.microsoft.com/office/powerpoint/2010/main" val="2172438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comparaison, ce graphique représente le nombre potentiel de cas de choléra par jour si une épidémie de choléra était détectée à un stade précoce permettant une réponse rapide.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12</a:t>
            </a:fld>
            <a:endParaRPr lang="en-US"/>
          </a:p>
        </p:txBody>
      </p:sp>
    </p:spTree>
    <p:extLst>
      <p:ext uri="{BB962C8B-B14F-4D97-AF65-F5344CB8AC3E}">
        <p14:creationId xmlns:p14="http://schemas.microsoft.com/office/powerpoint/2010/main" val="3147668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kern="100" dirty="0">
                <a:solidFill>
                  <a:srgbClr val="009999"/>
                </a:solidFill>
                <a:effectLst/>
                <a:latin typeface="Calibri" panose="020F0502020204030204" pitchFamily="34" charset="0"/>
                <a:cs typeface="Times New Roman" panose="02020603050405020304" pitchFamily="18" charset="0"/>
              </a:rPr>
              <a:t>Si l'on compare le nombre de cas par jour dans ces deux situations, on constate qu'avec une détection précoce et une réponse rapide, le nombre de cas de choléra est beaucoup plus faible que si l'épidémie est détectée et contrôlée avec retard. Cela montre que la détection précoce et la réponse rapide permettent d’atténuer l’impact des épidémies.</a:t>
            </a:r>
            <a:endParaRPr lang="en-US" sz="1800" b="1" kern="100" dirty="0">
              <a:solidFill>
                <a:srgbClr val="009999"/>
              </a:solidFill>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13</a:t>
            </a:fld>
            <a:endParaRPr lang="en-US"/>
          </a:p>
        </p:txBody>
      </p:sp>
    </p:spTree>
    <p:extLst>
      <p:ext uri="{BB962C8B-B14F-4D97-AF65-F5344CB8AC3E}">
        <p14:creationId xmlns:p14="http://schemas.microsoft.com/office/powerpoint/2010/main" val="1565467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Passons maintenant aux clusters de choléra et à l'objectif de surveillance dans cette situation.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On parle de cluster de choléra lorsqu'un groupe de cas se sont infectés les uns les autres ou ont été infecté par la même source. Les clusters sont plus susceptibles de se produire aux tout premiers stades d’une épidémie suite à l'introduction du choléra dans une nouvelle zone géographique.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la transmission en cluster n'est pas interrompue rapidement, le choléra peut se propager dans la communauté et provoquer une épidémie de grande ampleur qui sera alors bien plus difficile de contrôler.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Grâce à une surveillance poussée permettant d'orienter des interventions très ciblées autour des cas, il est possible d'interrompre la transmission au stade de cluster avant qu'elle ne se propage dans la communauté.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924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revenir à notre exemple précédent, si la surveillance est suffisamment performante pour tracer les clusters afin d'orienter les interventions très ciblées autour des cas, le nombre de cas de choléra qui peuvent être évités est encore plus élevé.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15</a:t>
            </a:fld>
            <a:endParaRPr lang="en-US"/>
          </a:p>
        </p:txBody>
      </p:sp>
    </p:spTree>
    <p:extLst>
      <p:ext uri="{BB962C8B-B14F-4D97-AF65-F5344CB8AC3E}">
        <p14:creationId xmlns:p14="http://schemas.microsoft.com/office/powerpoint/2010/main" val="1394815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Dernier objectif de la surveillance, lors d'une épidémie, si le choléra s'est propagé dans la communauté, la surveillance génère en continue les informations nécessaires pour cibler des stratégies multisectorielles efficaces afin de contrôler l'épidémie et d'y mettre un terme.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surveillance est essentielle pour guider les interventions pour tous les piliers de la prévention et de la lutte contre le choléra, qu'il s'agisse des campagnes de vaccination, des efforts en matière d'eau, d'hygiène et d’assainissement, de l'engagement communautaire ou de la prise en charge des cas.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Par exemple, en ce qui concerne la prise en charge des cas, la surveillance fournit des informations permettant d'identifier les endroits où des structures de traitement du choléra et des systèmes de référé doivent être mis en place, de quantifier les besoins en matériel de traitement et d'identifier les problèmes potentiels d'accès aux soins ou de traitement des patients afin d'y remédier.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16</a:t>
            </a:fld>
            <a:endParaRPr lang="en-US"/>
          </a:p>
        </p:txBody>
      </p:sp>
    </p:spTree>
    <p:extLst>
      <p:ext uri="{BB962C8B-B14F-4D97-AF65-F5344CB8AC3E}">
        <p14:creationId xmlns:p14="http://schemas.microsoft.com/office/powerpoint/2010/main" val="3766902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personnel soignant joue un rôle essentiel dans la surveillance du choléra ; voyons comment.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17</a:t>
            </a:fld>
            <a:endParaRPr lang="en-US"/>
          </a:p>
        </p:txBody>
      </p:sp>
    </p:spTree>
    <p:extLst>
      <p:ext uri="{BB962C8B-B14F-4D97-AF65-F5344CB8AC3E}">
        <p14:creationId xmlns:p14="http://schemas.microsoft.com/office/powerpoint/2010/main" val="4177192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plus de traiter les patients atteints de choléra, le personnel soignant contribue également à prévenir d'autres cas de choléra et d'autres décès en participant à la surveillance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personnel soignant contribue à la surveillance du choléra en identifiant les patients suspects de choléra, en collectant des informations standard sur ces patients et en notifiant ces informations.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Ils prélèvent également des échantillons sur les patients suspects de choléra, les analysent au moyen de tests de diagnostic rapide et les envoient à un laboratoire pour qu'ils soient analysés.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18</a:t>
            </a:fld>
            <a:endParaRPr lang="en-US"/>
          </a:p>
        </p:txBody>
      </p:sp>
    </p:spTree>
    <p:extLst>
      <p:ext uri="{BB962C8B-B14F-4D97-AF65-F5344CB8AC3E}">
        <p14:creationId xmlns:p14="http://schemas.microsoft.com/office/powerpoint/2010/main" val="2156539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les prochains modules, vous en apprendrez davantage sur la manière dont le personnel soignant contribue à la surveillance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le module 2, nous vous présenterons les principes généraux permettant d'identifier les patients suspects de choléra, de collecter des informations standard sur ces patients et de les tester. Ces principes s'appliquent toujours, quelle que soit la situation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Ensuite, dans les modules 3 à 5, nous vous présenterons les spécificités de la surveillance du choléra en fonction de la situation locale du choléra et de l'objectif de surveillance correspondant. Dans le module 3, nous nous concentrerons sur la surveillance pour la détection précoce des épidémies. Dans le module 4, nous aborderons la surveillance pour suivre les épidémies. Enfin, dans le module 5, nous aborderons la surveillance pour tracer les clusters.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19</a:t>
            </a:fld>
            <a:endParaRPr lang="en-US"/>
          </a:p>
        </p:txBody>
      </p:sp>
    </p:spTree>
    <p:extLst>
      <p:ext uri="{BB962C8B-B14F-4D97-AF65-F5344CB8AC3E}">
        <p14:creationId xmlns:p14="http://schemas.microsoft.com/office/powerpoint/2010/main" val="4208648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ce module, nous vous présenterons les objectifs de la surveillance du choléra et les raisons pour lesquelles le personnel soignant joue un rôle essentiel dans la surveillance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DAAA5E8-ED78-4FAE-B9FF-CD681FE4E435}" type="slidenum">
              <a:rPr lang="en-US" smtClean="0"/>
              <a:t>2</a:t>
            </a:fld>
            <a:endParaRPr lang="en-US"/>
          </a:p>
        </p:txBody>
      </p:sp>
    </p:spTree>
    <p:extLst>
      <p:ext uri="{BB962C8B-B14F-4D97-AF65-F5344CB8AC3E}">
        <p14:creationId xmlns:p14="http://schemas.microsoft.com/office/powerpoint/2010/main" val="35354834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conclusion de ce module, voici les points importants à retenir.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choléra peut provoquer d'importantes épidémies et être mortel.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personnel soignant joue un rôle essentiel au-delà du traitement des patients atteints de choléra. Ils sont en première ligne pour identifier, enregistrer, notifier et tester les patients suspects de choléra.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participant à la surveillance du choléra, le personnel soignant contribue à la détection précoce des épidémies afin qu'elles puissent être contrôlées rapidement, au traçage des clusters afin d'interrompre la transmission avant que le choléra ne se propage dans la communauté, et au suivi des épidémies de choléra afin de générer des informations permettant de concevoir des stratégies efficaces pour les contrôler.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20</a:t>
            </a:fld>
            <a:endParaRPr lang="en-US"/>
          </a:p>
        </p:txBody>
      </p:sp>
    </p:spTree>
    <p:extLst>
      <p:ext uri="{BB962C8B-B14F-4D97-AF65-F5344CB8AC3E}">
        <p14:creationId xmlns:p14="http://schemas.microsoft.com/office/powerpoint/2010/main" val="2762360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Avant de passer au module suivant, nous vous invitons à répondre à un quiz. Ce quiz comporte quatre questions.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90496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1. Sélectionnez toutes les réponses qui s'appliquent. Au-delà de traiter les patients suspects de choléra, le personnel soignant est également en première ligne pour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Identifier les patients suspects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Collecter des informations sur les patients suspects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Notifier des informations sur les patients suspects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Prélever des échantillons pour analyse sur les patients suspects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59671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Toutes les réponses s'appliquent. En plus de traiter les patients suspects de choléra, le personnel soignant est également en première ligne pour identifier les patients suspects de choléra, collecter et notifier des informations sur ces patients, et collecter des échantillons pour analyse.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23</a:t>
            </a:fld>
            <a:endParaRPr lang="en-US"/>
          </a:p>
        </p:txBody>
      </p:sp>
    </p:spTree>
    <p:extLst>
      <p:ext uri="{BB962C8B-B14F-4D97-AF65-F5344CB8AC3E}">
        <p14:creationId xmlns:p14="http://schemas.microsoft.com/office/powerpoint/2010/main" val="32156723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2. Dans les zones où il n'y a pas d'épidémie de choléra, la surveillance est pour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 La détection précoce d’une épidémie.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 Le suivi d’une épidémie.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 Le traçage des clusters.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C'est essentiel pour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 Générer des informations pour guider des interventions efficaces dans tous les piliers de la lutte contre le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 Interrompre la transmission avant que le choléra ne se propage dans la communauté et ne devienne plus difficile à contrôler.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f) Réagir rapidement à toute épidémie afin d'en atténuer la propagation et l'impact.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24</a:t>
            </a:fld>
            <a:endParaRPr lang="en-US"/>
          </a:p>
        </p:txBody>
      </p:sp>
    </p:spTree>
    <p:extLst>
      <p:ext uri="{BB962C8B-B14F-4D97-AF65-F5344CB8AC3E}">
        <p14:creationId xmlns:p14="http://schemas.microsoft.com/office/powerpoint/2010/main" val="37180208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réponses correctes sont a et f. Dans les zones géographiques où il n'y a pas d'épidémie de choléra, la surveillance permet la détection précoce des épidémies, ce qui est essentiel pour répondre rapidement à toute nouvelle épidémie afin d'en atténuer la propagation et l'impact.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25</a:t>
            </a:fld>
            <a:endParaRPr lang="en-US"/>
          </a:p>
        </p:txBody>
      </p:sp>
    </p:spTree>
    <p:extLst>
      <p:ext uri="{BB962C8B-B14F-4D97-AF65-F5344CB8AC3E}">
        <p14:creationId xmlns:p14="http://schemas.microsoft.com/office/powerpoint/2010/main" val="37703846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3. Dans les zones où il y a une épidémie de choléra, la surveillance est pour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 La détection précoce d’une épidémie.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 Le suivi d’une épidémie.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 Le traçage des clusters.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C'est essentiel pour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 Générer des informations pour guider des interventions efficaces dans tous les piliers de la lutte contre le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 Interrompre la transmission avant que le choléra ne se propage dans la communauté et ne devienne plus difficile à contrôler.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f) Réagir rapidement à toute épidémie afin d'en atténuer la propagation et l'impact.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26</a:t>
            </a:fld>
            <a:endParaRPr lang="en-US"/>
          </a:p>
        </p:txBody>
      </p:sp>
    </p:spTree>
    <p:extLst>
      <p:ext uri="{BB962C8B-B14F-4D97-AF65-F5344CB8AC3E}">
        <p14:creationId xmlns:p14="http://schemas.microsoft.com/office/powerpoint/2010/main" val="38327697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réponses correctes sont b et d. Dans les zones géographiques où il y a une épidémie de choléra, la surveillance permet de suivre l'évolution de l'épidémie et générer des informations permettant de guider des interventions efficaces dans tous les piliers de la lutte contre le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27</a:t>
            </a:fld>
            <a:endParaRPr lang="en-US"/>
          </a:p>
        </p:txBody>
      </p:sp>
    </p:spTree>
    <p:extLst>
      <p:ext uri="{BB962C8B-B14F-4D97-AF65-F5344CB8AC3E}">
        <p14:creationId xmlns:p14="http://schemas.microsoft.com/office/powerpoint/2010/main" val="4053995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4. Il s’agit de la dernière question. Dans les zones où le choléra vient d'être introduit et ne s'est pas encore propagé dans la communauté, la surveillance est pour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 La détection précoce d’une épidémie.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 Le suivi d’une épidémie.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 Le traçage des clusters.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C'est essentiel pour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 Générer des informations pour guider des interventions efficaces dans tous les piliers de la lutte contre le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 Interrompre la transmission avant que le choléra ne se propage dans la communauté et ne devienne plus difficile à contrôler.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f) Réagir rapidement à toute épidémie afin d'en atténuer la propagation et l'impact.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28</a:t>
            </a:fld>
            <a:endParaRPr lang="en-US"/>
          </a:p>
        </p:txBody>
      </p:sp>
    </p:spTree>
    <p:extLst>
      <p:ext uri="{BB962C8B-B14F-4D97-AF65-F5344CB8AC3E}">
        <p14:creationId xmlns:p14="http://schemas.microsoft.com/office/powerpoint/2010/main" val="4316635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réponses correctes sont c et e. Dans les zones géographiques où le choléra vient d'être introduit et ne s'est pas encore propagé dans la communauté, la surveillance permet de tracer les clusters. Ceci est essentiel pour interrompre la transmission avant que le choléra ne se propage dans la communauté et ne devienne alors plus difficile à contrôler.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29</a:t>
            </a:fld>
            <a:endParaRPr lang="en-US"/>
          </a:p>
        </p:txBody>
      </p:sp>
    </p:spTree>
    <p:extLst>
      <p:ext uri="{BB962C8B-B14F-4D97-AF65-F5344CB8AC3E}">
        <p14:creationId xmlns:p14="http://schemas.microsoft.com/office/powerpoint/2010/main" val="3478259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À l'issue de ce module, vous connaîtrez les objectifs de la surveillance du choléra dans différentes situations et le rôle de première ligne que joue le personnel soignant dans la surveillance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a:t>
            </a:fld>
            <a:endParaRPr lang="en-US"/>
          </a:p>
        </p:txBody>
      </p:sp>
    </p:spTree>
    <p:extLst>
      <p:ext uri="{BB962C8B-B14F-4D97-AF65-F5344CB8AC3E}">
        <p14:creationId xmlns:p14="http://schemas.microsoft.com/office/powerpoint/2010/main" val="4243690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Nous avons à présent terminé ce module.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30</a:t>
            </a:fld>
            <a:endParaRPr lang="en-US"/>
          </a:p>
        </p:txBody>
      </p:sp>
    </p:spTree>
    <p:extLst>
      <p:ext uri="{BB962C8B-B14F-4D97-AF65-F5344CB8AC3E}">
        <p14:creationId xmlns:p14="http://schemas.microsoft.com/office/powerpoint/2010/main" val="497984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Avant d'entrer dans le vif du sujet, rappelons brièvement ce qu'est le choléra et ce qu'est la surveillance.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a:t>
            </a:fld>
            <a:endParaRPr lang="en-US"/>
          </a:p>
        </p:txBody>
      </p:sp>
    </p:spTree>
    <p:extLst>
      <p:ext uri="{BB962C8B-B14F-4D97-AF65-F5344CB8AC3E}">
        <p14:creationId xmlns:p14="http://schemas.microsoft.com/office/powerpoint/2010/main" val="9393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choléra est une infection diarrhéique aiguë qui se propage par le biais d'aliments et d'eau contaminés.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Elle est causée par la bactérie toxigénique </a:t>
            </a:r>
            <a:r>
              <a:rPr lang="fr-FR" sz="1800" i="1" kern="100" dirty="0">
                <a:effectLst/>
                <a:latin typeface="Calibri" panose="020F0502020204030204" pitchFamily="34" charset="0"/>
                <a:ea typeface="Calibri" panose="020F0502020204030204" pitchFamily="34" charset="0"/>
                <a:cs typeface="Times New Roman" panose="02020603050405020304" pitchFamily="18" charset="0"/>
              </a:rPr>
              <a:t>Vibrio cholerae</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des sérogroupes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O1</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et 0139.</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choléra peut se propager rapidement et provoquer des épidémies de grande ampleur.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formes graves de la maladie peuvent entraîner une déshydratation sévère et la mort en quelques heures si elles ne sont pas traitées. Cependant, il est possible de prévenir la maladie et de la traiter grâce à des protocoles de réhydratation.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5</a:t>
            </a:fld>
            <a:endParaRPr lang="en-US"/>
          </a:p>
        </p:txBody>
      </p:sp>
    </p:spTree>
    <p:extLst>
      <p:ext uri="{BB962C8B-B14F-4D97-AF65-F5344CB8AC3E}">
        <p14:creationId xmlns:p14="http://schemas.microsoft.com/office/powerpoint/2010/main" val="3213061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surveillance correspond à la collecte, l'analyse et l'interprétation continues et systématiques de données relatives à la santé, avec une diffusion rapide des résultats afin d'orienter la réponse de santé publique.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surveillance est essentielle pour comprendre la dynamique des épidémies en décrivant qui est touché, où et quand. Cette compréhension est essentielle pour concevoir des interventions efficaces afin de contrôler les épidémies.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6</a:t>
            </a:fld>
            <a:endParaRPr lang="en-US"/>
          </a:p>
        </p:txBody>
      </p:sp>
    </p:spTree>
    <p:extLst>
      <p:ext uri="{BB962C8B-B14F-4D97-AF65-F5344CB8AC3E}">
        <p14:creationId xmlns:p14="http://schemas.microsoft.com/office/powerpoint/2010/main" val="459615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Le personnel soignant joue un rôle essentiel dans la surveillance. Il est en première ligne pour identifier et notifier les patients atteints d'une maladie sous surveillance.</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Voici comment se déroule le processus.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Une personne est malade et se rend dans un établissement de santé pour y recevoir des soins.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cet établissement, le personnel soignant identifie que le patient est atteint d'une maladie sous surveillance.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recueille des informations standard sur ce patient et les notifient à leur autorité sanitaire.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autorités sanitaires analysent ensuite ces informations pour détecter et suivre les épidémies et y répondre.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7</a:t>
            </a:fld>
            <a:endParaRPr lang="en-US"/>
          </a:p>
        </p:txBody>
      </p:sp>
    </p:spTree>
    <p:extLst>
      <p:ext uri="{BB962C8B-B14F-4D97-AF65-F5344CB8AC3E}">
        <p14:creationId xmlns:p14="http://schemas.microsoft.com/office/powerpoint/2010/main" val="3257003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Examinons plus précisément les objectifs de la surveillance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8</a:t>
            </a:fld>
            <a:endParaRPr lang="en-US"/>
          </a:p>
        </p:txBody>
      </p:sp>
    </p:spTree>
    <p:extLst>
      <p:ext uri="{BB962C8B-B14F-4D97-AF65-F5344CB8AC3E}">
        <p14:creationId xmlns:p14="http://schemas.microsoft.com/office/powerpoint/2010/main" val="2026621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L'objectif général de la surveillance du choléra est toujours de générer des informations pour guider une réponse efficace de santé publique afin de réduire le nombre de cas et de décès dus au choléra et de limiter la propagation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objectifs spécifiques de la surveillance du choléra évoluent en fonction de la situation du choléra dans une zone géographique donnée.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les zones géographiques où il n'y a pas d'épidémie de choléra en cours, la surveillance vise à détecter précocement toute épidémie afin de pouvoir y répondre rapidement.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les zones géographiques où il y a une épidémie de choléra qui n’est pas encore propagée dans la communauté et où les cas de choléra se présentent en clusters, la surveillance vise à tracer les clusters afin d'interrompre la transmission par des interventions très ciblées autour des cas.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Enfin, dans les zones géographiques où une épidémie de choléra est en cours, la surveillance vise à suivre l'évolution de l'épidémie afin d'orienter la réponse de santé publique.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9</a:t>
            </a:fld>
            <a:endParaRPr lang="en-US"/>
          </a:p>
        </p:txBody>
      </p:sp>
    </p:spTree>
    <p:extLst>
      <p:ext uri="{BB962C8B-B14F-4D97-AF65-F5344CB8AC3E}">
        <p14:creationId xmlns:p14="http://schemas.microsoft.com/office/powerpoint/2010/main" val="144280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1528331-6261-47F0-8207-0A7119570201}"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1E5F0B-380F-425F-93E4-012610F0C0C4}"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336C6A-2759-49D1-9391-07B26543790A}"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2A21F02-BBDB-4579-A0B4-DEF099E12D38}" type="datetime1">
              <a:rPr lang="en-GB" smtClean="0"/>
              <a:t>19/05/2025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174582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0B1456E-F9E1-409C-9C57-F526E32D895A}" type="datetime1">
              <a:rPr lang="en-GB" smtClean="0"/>
              <a:t>19/05/2025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227350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4D7DE2BD-6CEC-4876-B03C-9312E0AB0AA1}" type="datetime1">
              <a:rPr lang="en-GB" smtClean="0"/>
              <a:t>19/05/2025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237732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4FBA8596-F56C-40BA-9865-F78E9D10C417}" type="datetime1">
              <a:rPr lang="en-GB" smtClean="0"/>
              <a:t>19/05/2025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45336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D136FBB9-5E47-48B1-99B7-59A55FF68033}" type="datetime1">
              <a:rPr lang="en-GB" smtClean="0"/>
              <a:t>19/05/2025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86999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8DE-5850-577F-C289-4F4E55DD8BDE}"/>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66B5C60-A6AF-EEC6-17DE-E2B46A042304}"/>
              </a:ext>
            </a:extLst>
          </p:cNvPr>
          <p:cNvSpPr>
            <a:spLocks noGrp="1"/>
          </p:cNvSpPr>
          <p:nvPr>
            <p:ph type="subTitle" idx="1"/>
          </p:nvPr>
        </p:nvSpPr>
        <p:spPr>
          <a:xfrm>
            <a:off x="2286000" y="5403057"/>
            <a:ext cx="13716000" cy="2483643"/>
          </a:xfrm>
        </p:spPr>
        <p:txBody>
          <a:bodyPr/>
          <a:lstStyle>
            <a:lvl1pPr marL="0" indent="0" algn="ctr">
              <a:buNone/>
              <a:defRPr sz="3600"/>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C70D7899-9E45-FFDB-2FE4-5D4F68B6C0C1}"/>
              </a:ext>
            </a:extLst>
          </p:cNvPr>
          <p:cNvSpPr>
            <a:spLocks noGrp="1"/>
          </p:cNvSpPr>
          <p:nvPr>
            <p:ph type="dt" sz="half" idx="10"/>
          </p:nvPr>
        </p:nvSpPr>
        <p:spPr/>
        <p:txBody>
          <a:bodyPr/>
          <a:lstStyle/>
          <a:p>
            <a:fld id="{161DF47F-D53B-4F20-9DEE-5E775FCB1721}" type="datetime1">
              <a:rPr lang="en-GB" smtClean="0"/>
              <a:t>19/05/2025</a:t>
            </a:fld>
            <a:endParaRPr lang="en-GB"/>
          </a:p>
        </p:txBody>
      </p:sp>
      <p:sp>
        <p:nvSpPr>
          <p:cNvPr id="5" name="Footer Placeholder 4">
            <a:extLst>
              <a:ext uri="{FF2B5EF4-FFF2-40B4-BE49-F238E27FC236}">
                <a16:creationId xmlns:a16="http://schemas.microsoft.com/office/drawing/2014/main" id="{8E3BF3AD-05CF-03FF-8E54-7B076F38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68F-97AC-AA95-454E-152F9D316288}"/>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5935640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E683DF14-FA85-4F9D-B237-D14C0CE4B525}"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2946745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71A89979-499F-4CE6-9717-CE4227C365C0}"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70627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A3C06E-DD2B-4948-AFBB-FB2B1AF19F99}"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B5AAB057-415F-49F1-B17D-A2545BD731CE}"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8842114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C583E8F7-AB1D-44EE-B515-AD1B67F6D658}"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132839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8251DBDB-C152-49D2-B465-8FDD3FE95682}"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0293454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B61C5EB9-131A-428B-99CB-D254A356E118}"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2128125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4C439D22-498F-46EF-A453-036E912AE9FB}"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1904193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4A91-B472-D3E0-532D-58112A39B102}"/>
              </a:ext>
            </a:extLst>
          </p:cNvPr>
          <p:cNvSpPr>
            <a:spLocks noGrp="1"/>
          </p:cNvSpPr>
          <p:nvPr>
            <p:ph type="title"/>
          </p:nvPr>
        </p:nvSpPr>
        <p:spPr>
          <a:xfrm>
            <a:off x="1247775" y="2564609"/>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944FBF42-DEFE-56E5-8A75-CF1D4DE844A2}"/>
              </a:ext>
            </a:extLst>
          </p:cNvPr>
          <p:cNvSpPr>
            <a:spLocks noGrp="1"/>
          </p:cNvSpPr>
          <p:nvPr>
            <p:ph type="body" idx="1"/>
          </p:nvPr>
        </p:nvSpPr>
        <p:spPr>
          <a:xfrm>
            <a:off x="1247775" y="6884197"/>
            <a:ext cx="15773400" cy="2250281"/>
          </a:xfrm>
        </p:spPr>
        <p:txBody>
          <a:bodyPr/>
          <a:lstStyle>
            <a:lvl1pPr marL="0" indent="0">
              <a:buNone/>
              <a:defRPr sz="3600">
                <a:solidFill>
                  <a:schemeClr val="tx1">
                    <a:tint val="82000"/>
                  </a:schemeClr>
                </a:solidFill>
              </a:defRPr>
            </a:lvl1pPr>
            <a:lvl2pPr marL="685835" indent="0">
              <a:buNone/>
              <a:defRPr sz="3000">
                <a:solidFill>
                  <a:schemeClr val="tx1">
                    <a:tint val="82000"/>
                  </a:schemeClr>
                </a:solidFill>
              </a:defRPr>
            </a:lvl2pPr>
            <a:lvl3pPr marL="1371669" indent="0">
              <a:buNone/>
              <a:defRPr sz="2700">
                <a:solidFill>
                  <a:schemeClr val="tx1">
                    <a:tint val="82000"/>
                  </a:schemeClr>
                </a:solidFill>
              </a:defRPr>
            </a:lvl3pPr>
            <a:lvl4pPr marL="2057504" indent="0">
              <a:buNone/>
              <a:defRPr sz="2400">
                <a:solidFill>
                  <a:schemeClr val="tx1">
                    <a:tint val="82000"/>
                  </a:schemeClr>
                </a:solidFill>
              </a:defRPr>
            </a:lvl4pPr>
            <a:lvl5pPr marL="2743337" indent="0">
              <a:buNone/>
              <a:defRPr sz="2400">
                <a:solidFill>
                  <a:schemeClr val="tx1">
                    <a:tint val="82000"/>
                  </a:schemeClr>
                </a:solidFill>
              </a:defRPr>
            </a:lvl5pPr>
            <a:lvl6pPr marL="3429171" indent="0">
              <a:buNone/>
              <a:defRPr sz="2400">
                <a:solidFill>
                  <a:schemeClr val="tx1">
                    <a:tint val="82000"/>
                  </a:schemeClr>
                </a:solidFill>
              </a:defRPr>
            </a:lvl6pPr>
            <a:lvl7pPr marL="4115006" indent="0">
              <a:buNone/>
              <a:defRPr sz="2400">
                <a:solidFill>
                  <a:schemeClr val="tx1">
                    <a:tint val="82000"/>
                  </a:schemeClr>
                </a:solidFill>
              </a:defRPr>
            </a:lvl7pPr>
            <a:lvl8pPr marL="4800840" indent="0">
              <a:buNone/>
              <a:defRPr sz="2400">
                <a:solidFill>
                  <a:schemeClr val="tx1">
                    <a:tint val="82000"/>
                  </a:schemeClr>
                </a:solidFill>
              </a:defRPr>
            </a:lvl8pPr>
            <a:lvl9pPr marL="5486675"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1E8AE6-93D3-6E93-0DF3-5D8CD479C3BF}"/>
              </a:ext>
            </a:extLst>
          </p:cNvPr>
          <p:cNvSpPr>
            <a:spLocks noGrp="1"/>
          </p:cNvSpPr>
          <p:nvPr>
            <p:ph type="dt" sz="half" idx="10"/>
          </p:nvPr>
        </p:nvSpPr>
        <p:spPr/>
        <p:txBody>
          <a:bodyPr/>
          <a:lstStyle/>
          <a:p>
            <a:fld id="{8CBF387C-4484-4807-9D4C-56339CD51F27}" type="datetime1">
              <a:rPr lang="en-GB" smtClean="0"/>
              <a:t>19/05/2025</a:t>
            </a:fld>
            <a:endParaRPr lang="en-GB"/>
          </a:p>
        </p:txBody>
      </p:sp>
      <p:sp>
        <p:nvSpPr>
          <p:cNvPr id="5" name="Footer Placeholder 4">
            <a:extLst>
              <a:ext uri="{FF2B5EF4-FFF2-40B4-BE49-F238E27FC236}">
                <a16:creationId xmlns:a16="http://schemas.microsoft.com/office/drawing/2014/main" id="{1033E1AF-7CBE-3975-D931-343A72FD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E9794-E1FD-F061-0ED2-A1985A210BE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1627749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5A3-D401-9240-9ABC-CEA6F83F9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1F247E-0395-6798-F3A8-3910F97966FF}"/>
              </a:ext>
            </a:extLst>
          </p:cNvPr>
          <p:cNvSpPr>
            <a:spLocks noGrp="1"/>
          </p:cNvSpPr>
          <p:nvPr>
            <p:ph sz="half" idx="1"/>
          </p:nvPr>
        </p:nvSpPr>
        <p:spPr>
          <a:xfrm>
            <a:off x="1257300" y="2738439"/>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5F5EC1-2553-C03E-D4BF-63A7AF7996A7}"/>
              </a:ext>
            </a:extLst>
          </p:cNvPr>
          <p:cNvSpPr>
            <a:spLocks noGrp="1"/>
          </p:cNvSpPr>
          <p:nvPr>
            <p:ph sz="half" idx="2"/>
          </p:nvPr>
        </p:nvSpPr>
        <p:spPr>
          <a:xfrm>
            <a:off x="9258300" y="2738439"/>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126254-A8EE-32F4-EABC-0CE241F943B5}"/>
              </a:ext>
            </a:extLst>
          </p:cNvPr>
          <p:cNvSpPr>
            <a:spLocks noGrp="1"/>
          </p:cNvSpPr>
          <p:nvPr>
            <p:ph type="dt" sz="half" idx="10"/>
          </p:nvPr>
        </p:nvSpPr>
        <p:spPr/>
        <p:txBody>
          <a:bodyPr/>
          <a:lstStyle/>
          <a:p>
            <a:fld id="{11A4CCDE-CEE7-4DD5-AA35-0246B8B7CF3D}" type="datetime1">
              <a:rPr lang="en-GB" smtClean="0"/>
              <a:t>19/05/2025</a:t>
            </a:fld>
            <a:endParaRPr lang="en-GB"/>
          </a:p>
        </p:txBody>
      </p:sp>
      <p:sp>
        <p:nvSpPr>
          <p:cNvPr id="6" name="Footer Placeholder 5">
            <a:extLst>
              <a:ext uri="{FF2B5EF4-FFF2-40B4-BE49-F238E27FC236}">
                <a16:creationId xmlns:a16="http://schemas.microsoft.com/office/drawing/2014/main" id="{AB73B7CA-4586-0BE2-B236-77CAFA1A2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27C74-DFA9-A44C-05A2-AD98B353B68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7777478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C31A-C5B3-5882-C79D-857DC59753C7}"/>
              </a:ext>
            </a:extLst>
          </p:cNvPr>
          <p:cNvSpPr>
            <a:spLocks noGrp="1"/>
          </p:cNvSpPr>
          <p:nvPr>
            <p:ph type="title"/>
          </p:nvPr>
        </p:nvSpPr>
        <p:spPr>
          <a:xfrm>
            <a:off x="1259682" y="547690"/>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5922A49B-CC79-D829-1131-8B70D9048AA5}"/>
              </a:ext>
            </a:extLst>
          </p:cNvPr>
          <p:cNvSpPr>
            <a:spLocks noGrp="1"/>
          </p:cNvSpPr>
          <p:nvPr>
            <p:ph type="body" idx="1"/>
          </p:nvPr>
        </p:nvSpPr>
        <p:spPr>
          <a:xfrm>
            <a:off x="1259684" y="2521745"/>
            <a:ext cx="7736681"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2975155D-4CD1-9ED8-DC4F-06898EC2FEDD}"/>
              </a:ext>
            </a:extLst>
          </p:cNvPr>
          <p:cNvSpPr>
            <a:spLocks noGrp="1"/>
          </p:cNvSpPr>
          <p:nvPr>
            <p:ph sz="half" idx="2"/>
          </p:nvPr>
        </p:nvSpPr>
        <p:spPr>
          <a:xfrm>
            <a:off x="1259684"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7D53B8-56BF-8E99-9979-7E399EBA5C6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E269F9B-2DD3-523D-518F-27880D73302B}"/>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2553488-030B-03AD-FA45-9335DEFEC808}"/>
              </a:ext>
            </a:extLst>
          </p:cNvPr>
          <p:cNvSpPr>
            <a:spLocks noGrp="1"/>
          </p:cNvSpPr>
          <p:nvPr>
            <p:ph type="dt" sz="half" idx="10"/>
          </p:nvPr>
        </p:nvSpPr>
        <p:spPr/>
        <p:txBody>
          <a:bodyPr/>
          <a:lstStyle/>
          <a:p>
            <a:fld id="{8FCF35F4-0AA4-42D7-8195-7D3B61FF0448}" type="datetime1">
              <a:rPr lang="en-GB" smtClean="0"/>
              <a:t>19/05/2025</a:t>
            </a:fld>
            <a:endParaRPr lang="en-GB"/>
          </a:p>
        </p:txBody>
      </p:sp>
      <p:sp>
        <p:nvSpPr>
          <p:cNvPr id="8" name="Footer Placeholder 7">
            <a:extLst>
              <a:ext uri="{FF2B5EF4-FFF2-40B4-BE49-F238E27FC236}">
                <a16:creationId xmlns:a16="http://schemas.microsoft.com/office/drawing/2014/main" id="{EBBD6FA8-B0BF-591F-5E1A-B1D1EB727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6778E5-C044-D749-94A4-30697C65B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6296625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5F0E-6626-232C-7E32-B0DA9C611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E4F9F-CDB0-F72A-20C1-A398956D09C3}"/>
              </a:ext>
            </a:extLst>
          </p:cNvPr>
          <p:cNvSpPr>
            <a:spLocks noGrp="1"/>
          </p:cNvSpPr>
          <p:nvPr>
            <p:ph type="dt" sz="half" idx="10"/>
          </p:nvPr>
        </p:nvSpPr>
        <p:spPr/>
        <p:txBody>
          <a:bodyPr/>
          <a:lstStyle/>
          <a:p>
            <a:fld id="{96D3BBA8-850D-4296-8967-4042923BB703}" type="datetime1">
              <a:rPr lang="en-GB" smtClean="0"/>
              <a:t>19/05/2025</a:t>
            </a:fld>
            <a:endParaRPr lang="en-GB"/>
          </a:p>
        </p:txBody>
      </p:sp>
      <p:sp>
        <p:nvSpPr>
          <p:cNvPr id="4" name="Footer Placeholder 3">
            <a:extLst>
              <a:ext uri="{FF2B5EF4-FFF2-40B4-BE49-F238E27FC236}">
                <a16:creationId xmlns:a16="http://schemas.microsoft.com/office/drawing/2014/main" id="{7002759A-8873-A9CD-6A5B-EEDFFFFCE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5079A2-7EC5-447B-F3AF-324E72E4D4FE}"/>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411178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16A96-6484-1B24-66C7-DF30B50429ED}"/>
              </a:ext>
            </a:extLst>
          </p:cNvPr>
          <p:cNvSpPr>
            <a:spLocks noGrp="1"/>
          </p:cNvSpPr>
          <p:nvPr>
            <p:ph type="dt" sz="half" idx="10"/>
          </p:nvPr>
        </p:nvSpPr>
        <p:spPr/>
        <p:txBody>
          <a:bodyPr/>
          <a:lstStyle/>
          <a:p>
            <a:fld id="{A51D756D-EC4D-461C-BF20-8C7667DE1018}" type="datetime1">
              <a:rPr lang="en-GB" smtClean="0"/>
              <a:t>19/05/2025</a:t>
            </a:fld>
            <a:endParaRPr lang="en-GB"/>
          </a:p>
        </p:txBody>
      </p:sp>
      <p:sp>
        <p:nvSpPr>
          <p:cNvPr id="3" name="Footer Placeholder 2">
            <a:extLst>
              <a:ext uri="{FF2B5EF4-FFF2-40B4-BE49-F238E27FC236}">
                <a16:creationId xmlns:a16="http://schemas.microsoft.com/office/drawing/2014/main" id="{EAD4A78F-C737-5816-1538-51283A688F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02DF4-ADD0-5601-DBEE-D3296C470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635487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4AE304-E991-4D78-BABB-F2AB42454388}"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F0F3-CE9D-BEC4-4270-DE196BD13277}"/>
              </a:ext>
            </a:extLst>
          </p:cNvPr>
          <p:cNvSpPr>
            <a:spLocks noGrp="1"/>
          </p:cNvSpPr>
          <p:nvPr>
            <p:ph type="title"/>
          </p:nvPr>
        </p:nvSpPr>
        <p:spPr>
          <a:xfrm>
            <a:off x="1259684"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87BB7B3C-1F5B-AA96-6F83-374FB472A537}"/>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6CFAE5D-D528-9C57-7740-DA69CBC23208}"/>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4A0EB47-6CAD-89BD-9F23-40F91E871233}"/>
              </a:ext>
            </a:extLst>
          </p:cNvPr>
          <p:cNvSpPr>
            <a:spLocks noGrp="1"/>
          </p:cNvSpPr>
          <p:nvPr>
            <p:ph type="dt" sz="half" idx="10"/>
          </p:nvPr>
        </p:nvSpPr>
        <p:spPr/>
        <p:txBody>
          <a:bodyPr/>
          <a:lstStyle/>
          <a:p>
            <a:fld id="{889A509D-F50B-4CD6-BBDF-5437254782ED}" type="datetime1">
              <a:rPr lang="en-GB" smtClean="0"/>
              <a:t>19/05/2025</a:t>
            </a:fld>
            <a:endParaRPr lang="en-GB"/>
          </a:p>
        </p:txBody>
      </p:sp>
      <p:sp>
        <p:nvSpPr>
          <p:cNvPr id="6" name="Footer Placeholder 5">
            <a:extLst>
              <a:ext uri="{FF2B5EF4-FFF2-40B4-BE49-F238E27FC236}">
                <a16:creationId xmlns:a16="http://schemas.microsoft.com/office/drawing/2014/main" id="{83DE270B-8E30-4BC2-0218-1EF5405F6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781F-DA56-9216-E1FB-82BB3B3D7FC4}"/>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8000484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4F9-9B33-2AA7-CBCF-7FECB5C45314}"/>
              </a:ext>
            </a:extLst>
          </p:cNvPr>
          <p:cNvSpPr>
            <a:spLocks noGrp="1"/>
          </p:cNvSpPr>
          <p:nvPr>
            <p:ph type="title"/>
          </p:nvPr>
        </p:nvSpPr>
        <p:spPr>
          <a:xfrm>
            <a:off x="1259684"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6CCBB2-C159-7B55-0DF6-8511121C1514}"/>
              </a:ext>
            </a:extLst>
          </p:cNvPr>
          <p:cNvSpPr>
            <a:spLocks noGrp="1"/>
          </p:cNvSpPr>
          <p:nvPr>
            <p:ph type="pic" idx="1"/>
          </p:nvPr>
        </p:nvSpPr>
        <p:spPr>
          <a:xfrm>
            <a:off x="7774782" y="1481140"/>
            <a:ext cx="9258300" cy="7310438"/>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en-GB"/>
          </a:p>
        </p:txBody>
      </p:sp>
      <p:sp>
        <p:nvSpPr>
          <p:cNvPr id="4" name="Text Placeholder 3">
            <a:extLst>
              <a:ext uri="{FF2B5EF4-FFF2-40B4-BE49-F238E27FC236}">
                <a16:creationId xmlns:a16="http://schemas.microsoft.com/office/drawing/2014/main" id="{FCBA2B1B-FD55-81D7-D9CB-E2FC685DC363}"/>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051112A-D47E-A8CB-8FD3-4E70D70FF555}"/>
              </a:ext>
            </a:extLst>
          </p:cNvPr>
          <p:cNvSpPr>
            <a:spLocks noGrp="1"/>
          </p:cNvSpPr>
          <p:nvPr>
            <p:ph type="dt" sz="half" idx="10"/>
          </p:nvPr>
        </p:nvSpPr>
        <p:spPr/>
        <p:txBody>
          <a:bodyPr/>
          <a:lstStyle/>
          <a:p>
            <a:fld id="{018BF455-79E8-4F11-8DDD-9A5D738836F1}" type="datetime1">
              <a:rPr lang="en-GB" smtClean="0"/>
              <a:t>19/05/2025</a:t>
            </a:fld>
            <a:endParaRPr lang="en-GB"/>
          </a:p>
        </p:txBody>
      </p:sp>
      <p:sp>
        <p:nvSpPr>
          <p:cNvPr id="6" name="Footer Placeholder 5">
            <a:extLst>
              <a:ext uri="{FF2B5EF4-FFF2-40B4-BE49-F238E27FC236}">
                <a16:creationId xmlns:a16="http://schemas.microsoft.com/office/drawing/2014/main" id="{4FB3F725-7FE5-5BAA-B1D7-29FC549F1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56B09-A26B-E7E6-E506-2A5B3F40096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6588936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7D8E-FF0A-DFEC-1608-53D5E8F457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72BB35-BCAA-8C21-C004-CC055976B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D780C-29A4-D71A-74FC-64EB1FE56FAB}"/>
              </a:ext>
            </a:extLst>
          </p:cNvPr>
          <p:cNvSpPr>
            <a:spLocks noGrp="1"/>
          </p:cNvSpPr>
          <p:nvPr>
            <p:ph type="dt" sz="half" idx="10"/>
          </p:nvPr>
        </p:nvSpPr>
        <p:spPr/>
        <p:txBody>
          <a:bodyPr/>
          <a:lstStyle/>
          <a:p>
            <a:fld id="{3C9E38C9-7759-430F-A67B-34F65BA94E1F}" type="datetime1">
              <a:rPr lang="en-GB" smtClean="0"/>
              <a:t>19/05/2025</a:t>
            </a:fld>
            <a:endParaRPr lang="en-GB"/>
          </a:p>
        </p:txBody>
      </p:sp>
      <p:sp>
        <p:nvSpPr>
          <p:cNvPr id="5" name="Footer Placeholder 4">
            <a:extLst>
              <a:ext uri="{FF2B5EF4-FFF2-40B4-BE49-F238E27FC236}">
                <a16:creationId xmlns:a16="http://schemas.microsoft.com/office/drawing/2014/main" id="{C66AC12F-DB60-81DC-36D1-C2A4CE80A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3350B-2E4C-12CA-8707-3D64674AD603}"/>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6301085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FEF4F-765A-A6E4-05F0-85053052B3BA}"/>
              </a:ext>
            </a:extLst>
          </p:cNvPr>
          <p:cNvSpPr>
            <a:spLocks noGrp="1"/>
          </p:cNvSpPr>
          <p:nvPr>
            <p:ph type="title" orient="vert"/>
          </p:nvPr>
        </p:nvSpPr>
        <p:spPr>
          <a:xfrm>
            <a:off x="13087350" y="547689"/>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CC06EE-215B-C6E2-20EB-2407C812E53E}"/>
              </a:ext>
            </a:extLst>
          </p:cNvPr>
          <p:cNvSpPr>
            <a:spLocks noGrp="1"/>
          </p:cNvSpPr>
          <p:nvPr>
            <p:ph type="body" orient="vert" idx="1"/>
          </p:nvPr>
        </p:nvSpPr>
        <p:spPr>
          <a:xfrm>
            <a:off x="1257300" y="547689"/>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55858F-C897-0F48-9588-A14276C47F22}"/>
              </a:ext>
            </a:extLst>
          </p:cNvPr>
          <p:cNvSpPr>
            <a:spLocks noGrp="1"/>
          </p:cNvSpPr>
          <p:nvPr>
            <p:ph type="dt" sz="half" idx="10"/>
          </p:nvPr>
        </p:nvSpPr>
        <p:spPr/>
        <p:txBody>
          <a:bodyPr/>
          <a:lstStyle/>
          <a:p>
            <a:fld id="{DAD7218F-D15D-4BE0-BBF1-76F5410D28F6}" type="datetime1">
              <a:rPr lang="en-GB" smtClean="0"/>
              <a:t>19/05/2025</a:t>
            </a:fld>
            <a:endParaRPr lang="en-GB"/>
          </a:p>
        </p:txBody>
      </p:sp>
      <p:sp>
        <p:nvSpPr>
          <p:cNvPr id="5" name="Footer Placeholder 4">
            <a:extLst>
              <a:ext uri="{FF2B5EF4-FFF2-40B4-BE49-F238E27FC236}">
                <a16:creationId xmlns:a16="http://schemas.microsoft.com/office/drawing/2014/main" id="{5205FB30-D1C1-3FA0-3F5D-6C23812F3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D849B-7CB1-AFC8-77F2-DB22E340D0CC}"/>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998675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CE8B7-B0C6-4612-9FB5-C61255B56D43}"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02B249-BFF3-4485-9736-3615CE1A0FD0}" type="datetime1">
              <a:rPr lang="en-GB" smtClean="0"/>
              <a:t>19/05/2025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BE59DF6-CB73-4DB2-9311-581FDC9DC371}" type="datetime1">
              <a:rPr lang="en-GB" smtClean="0"/>
              <a:t>19/05/2025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85B2E4-1376-4A70-925A-CA4FC9525C60}" type="datetime1">
              <a:rPr lang="en-GB" smtClean="0"/>
              <a:t>19/05/2025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57373D-491A-451F-8D96-7B7327D915C7}"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F42CCA-743D-4F7A-B268-410AD4C6D720}"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Cliquez pour modifier le style du titre principal</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2F9CA2-3037-4B5F-B4AA-F2696F7DAB8C}" type="datetime1">
              <a:rPr lang="en-GB" smtClean="0"/>
              <a:t>19/05/2025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D9FEA1AE-0116-42FB-8C71-9D4ADFF8E9AD}" type="datetime1">
              <a:rPr lang="en-GB" smtClean="0"/>
              <a:t>19/05/2025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6660777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286E5-3A6E-4824-8731-2140993AD6E8}"/>
              </a:ext>
            </a:extLst>
          </p:cNvPr>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GB"/>
              <a:t>Cliquez pour modifier le style du titre principal</a:t>
            </a:r>
          </a:p>
        </p:txBody>
      </p:sp>
      <p:sp>
        <p:nvSpPr>
          <p:cNvPr id="3" name="Text Placeholder 2">
            <a:extLst>
              <a:ext uri="{FF2B5EF4-FFF2-40B4-BE49-F238E27FC236}">
                <a16:creationId xmlns:a16="http://schemas.microsoft.com/office/drawing/2014/main" id="{D7FE9216-8435-26C0-93CA-28E248475212}"/>
              </a:ext>
            </a:extLst>
          </p:cNvPr>
          <p:cNvSpPr>
            <a:spLocks noGrp="1"/>
          </p:cNvSpPr>
          <p:nvPr>
            <p:ph type="body" idx="1"/>
          </p:nvPr>
        </p:nvSpPr>
        <p:spPr>
          <a:xfrm>
            <a:off x="1257300" y="2738439"/>
            <a:ext cx="15773400" cy="6527007"/>
          </a:xfrm>
          <a:prstGeom prst="rect">
            <a:avLst/>
          </a:prstGeom>
        </p:spPr>
        <p:txBody>
          <a:bodyPr vert="horz" lIns="91440" tIns="45720" rIns="91440" bIns="45720" rtlCol="0">
            <a:normAutofit/>
          </a:bodyPr>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p>
        </p:txBody>
      </p:sp>
      <p:sp>
        <p:nvSpPr>
          <p:cNvPr id="4" name="Date Placeholder 3">
            <a:extLst>
              <a:ext uri="{FF2B5EF4-FFF2-40B4-BE49-F238E27FC236}">
                <a16:creationId xmlns:a16="http://schemas.microsoft.com/office/drawing/2014/main" id="{B5065DBB-B3FE-291A-CC64-79334D9F7CDE}"/>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9F56535D-03FD-49F0-B16E-F955E4F7B427}" type="datetime1">
              <a:rPr lang="en-GB" smtClean="0"/>
              <a:t>19/05/2025</a:t>
            </a:fld>
            <a:endParaRPr lang="en-GB"/>
          </a:p>
        </p:txBody>
      </p:sp>
      <p:sp>
        <p:nvSpPr>
          <p:cNvPr id="5" name="Footer Placeholder 4">
            <a:extLst>
              <a:ext uri="{FF2B5EF4-FFF2-40B4-BE49-F238E27FC236}">
                <a16:creationId xmlns:a16="http://schemas.microsoft.com/office/drawing/2014/main" id="{09C8439F-4A8E-9B50-8138-06A9BA5CCA56}"/>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45C2E4-6E7D-1B01-0314-3BC375141005}"/>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BE81A3-ADE1-4B8A-B1A6-4A8F0AD1777A}" type="slidenum">
              <a:rPr lang="en-GB" smtClean="0"/>
              <a:t>‹#›</a:t>
            </a:fld>
            <a:endParaRPr lang="en-GB"/>
          </a:p>
        </p:txBody>
      </p:sp>
    </p:spTree>
    <p:extLst>
      <p:ext uri="{BB962C8B-B14F-4D97-AF65-F5344CB8AC3E}">
        <p14:creationId xmlns:p14="http://schemas.microsoft.com/office/powerpoint/2010/main" val="4656337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hf hdr="0" ftr="0" dt="0"/>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4.PNG"/><Relationship Id="rId7"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5.PN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53366D-23F5-747F-2BE4-A53686263ECF}"/>
              </a:ext>
            </a:extLst>
          </p:cNvPr>
          <p:cNvSpPr>
            <a:spLocks noGrp="1"/>
          </p:cNvSpPr>
          <p:nvPr>
            <p:ph type="sldNum" sz="quarter" idx="12"/>
          </p:nvPr>
        </p:nvSpPr>
        <p:spPr/>
        <p:txBody>
          <a:bodyPr/>
          <a:lstStyle/>
          <a:p>
            <a:fld id="{B6F15528-21DE-4FAA-801E-634DDDAF4B2B}" type="slidenum">
              <a:rPr lang="en-US" smtClean="0"/>
              <a:t>1</a:t>
            </a:fld>
            <a:endParaRPr lang="en-US"/>
          </a:p>
        </p:txBody>
      </p:sp>
      <p:pic>
        <p:nvPicPr>
          <p:cNvPr id="5" name="Picture 4" descr="A person standing in front of a blue background&#10;&#10;AI-generated content may be incorrect.">
            <a:extLst>
              <a:ext uri="{FF2B5EF4-FFF2-40B4-BE49-F238E27FC236}">
                <a16:creationId xmlns:a16="http://schemas.microsoft.com/office/drawing/2014/main" id="{54F6C23A-6926-F31D-BFF5-D08BAA3272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 y="643"/>
            <a:ext cx="18285714" cy="10285714"/>
          </a:xfrm>
          <a:prstGeom prst="rect">
            <a:avLst/>
          </a:prstGeom>
        </p:spPr>
      </p:pic>
    </p:spTree>
    <p:extLst>
      <p:ext uri="{BB962C8B-B14F-4D97-AF65-F5344CB8AC3E}">
        <p14:creationId xmlns:p14="http://schemas.microsoft.com/office/powerpoint/2010/main" val="32332744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7">
            <a:extLst>
              <a:ext uri="{FF2B5EF4-FFF2-40B4-BE49-F238E27FC236}">
                <a16:creationId xmlns:a16="http://schemas.microsoft.com/office/drawing/2014/main" id="{644C1383-460D-1338-0D97-AF4044BA35F5}"/>
              </a:ext>
            </a:extLst>
          </p:cNvPr>
          <p:cNvGrpSpPr/>
          <p:nvPr/>
        </p:nvGrpSpPr>
        <p:grpSpPr>
          <a:xfrm>
            <a:off x="-737937" y="-1907628"/>
            <a:ext cx="9881937" cy="3389255"/>
            <a:chOff x="0" y="-47625"/>
            <a:chExt cx="1235395" cy="279871"/>
          </a:xfrm>
          <a:scene3d>
            <a:camera prst="orthographicFront">
              <a:rot lat="0" lon="0" rev="0"/>
            </a:camera>
            <a:lightRig rig="balanced" dir="t">
              <a:rot lat="0" lon="0" rev="8700000"/>
            </a:lightRig>
          </a:scene3d>
        </p:grpSpPr>
        <p:sp>
          <p:nvSpPr>
            <p:cNvPr id="13" name="Freeform 8">
              <a:extLst>
                <a:ext uri="{FF2B5EF4-FFF2-40B4-BE49-F238E27FC236}">
                  <a16:creationId xmlns:a16="http://schemas.microsoft.com/office/drawing/2014/main" id="{EF9339D1-FD0C-25CA-12BB-700BF8EC87AE}"/>
                </a:ext>
              </a:extLst>
            </p:cNvPr>
            <p:cNvSpPr/>
            <p:nvPr/>
          </p:nvSpPr>
          <p:spPr>
            <a:xfrm>
              <a:off x="0" y="0"/>
              <a:ext cx="1235395" cy="232246"/>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9">
              <a:extLst>
                <a:ext uri="{FF2B5EF4-FFF2-40B4-BE49-F238E27FC236}">
                  <a16:creationId xmlns:a16="http://schemas.microsoft.com/office/drawing/2014/main" id="{3416B543-4733-D895-F152-816CCC0152BC}"/>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0">
            <a:extLst>
              <a:ext uri="{FF2B5EF4-FFF2-40B4-BE49-F238E27FC236}">
                <a16:creationId xmlns:a16="http://schemas.microsoft.com/office/drawing/2014/main" id="{7DB6E4A3-42DA-1DDC-8A6E-C63B89B5B07D}"/>
              </a:ext>
            </a:extLst>
          </p:cNvPr>
          <p:cNvSpPr txBox="1"/>
          <p:nvPr/>
        </p:nvSpPr>
        <p:spPr>
          <a:xfrm>
            <a:off x="848529" y="569039"/>
            <a:ext cx="10213839" cy="563616"/>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Détection précoce</a:t>
            </a:r>
          </a:p>
        </p:txBody>
      </p:sp>
      <p:sp>
        <p:nvSpPr>
          <p:cNvPr id="29" name="Freeform 4">
            <a:extLst>
              <a:ext uri="{FF2B5EF4-FFF2-40B4-BE49-F238E27FC236}">
                <a16:creationId xmlns:a16="http://schemas.microsoft.com/office/drawing/2014/main" id="{1739D6FB-F01B-94CC-C74A-AB48A8736EDD}"/>
              </a:ext>
            </a:extLst>
          </p:cNvPr>
          <p:cNvSpPr/>
          <p:nvPr/>
        </p:nvSpPr>
        <p:spPr>
          <a:xfrm>
            <a:off x="2286001" y="4111882"/>
            <a:ext cx="13970668" cy="1729428"/>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1800"/>
              </a:spcAft>
              <a:buClr>
                <a:srgbClr val="008080"/>
              </a:buClr>
              <a:buSzTx/>
              <a:buFontTx/>
              <a:buNone/>
              <a:tabLst/>
              <a:defRPr/>
            </a:pPr>
            <a:endParaRPr kumimoji="0" lang="en-CA" sz="2600" b="0" i="0" u="none" strike="noStrike" kern="1200" cap="none" spc="0" normalizeH="0" baseline="0" noProof="0">
              <a:ln>
                <a:noFill/>
              </a:ln>
              <a:solidFill>
                <a:srgbClr val="2A1720"/>
              </a:solidFill>
              <a:effectLst/>
              <a:uLnTx/>
              <a:uFillTx/>
              <a:latin typeface="Atkinson Hyperlegible" panose="020B0604020202020204" charset="0"/>
              <a:ea typeface="+mn-ea"/>
              <a:cs typeface="+mn-cs"/>
            </a:endParaRPr>
          </a:p>
        </p:txBody>
      </p:sp>
      <p:sp>
        <p:nvSpPr>
          <p:cNvPr id="30" name="TextBox 29">
            <a:extLst>
              <a:ext uri="{FF2B5EF4-FFF2-40B4-BE49-F238E27FC236}">
                <a16:creationId xmlns:a16="http://schemas.microsoft.com/office/drawing/2014/main" id="{37D9219A-FE80-C3F6-E4EB-F429FF535A11}"/>
              </a:ext>
            </a:extLst>
          </p:cNvPr>
          <p:cNvSpPr txBox="1"/>
          <p:nvPr/>
        </p:nvSpPr>
        <p:spPr>
          <a:xfrm>
            <a:off x="2419351" y="4460854"/>
            <a:ext cx="13837318" cy="1184940"/>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1800"/>
              </a:spcAft>
              <a:buClr>
                <a:srgbClr val="008080"/>
              </a:buClr>
              <a:buSzTx/>
              <a:tabLst/>
              <a:defRPr/>
            </a:pPr>
            <a:r>
              <a:rPr kumimoji="0" lang="en-GB" sz="280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Les </a:t>
            </a:r>
            <a:r>
              <a:rPr lang="en-GB" sz="2800" dirty="0" err="1">
                <a:solidFill>
                  <a:srgbClr val="2A1720"/>
                </a:solidFill>
                <a:latin typeface="ADLaM Display" panose="02010000000000000000" pitchFamily="2" charset="0"/>
                <a:ea typeface="ADLaM Display" panose="02010000000000000000" pitchFamily="2" charset="0"/>
                <a:cs typeface="ADLaM Display" panose="02010000000000000000" pitchFamily="2" charset="0"/>
              </a:rPr>
              <a:t>épidémies</a:t>
            </a:r>
            <a:r>
              <a:rPr lang="en-GB"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 </a:t>
            </a:r>
            <a:r>
              <a:rPr lang="en-GB"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détectées</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à un stade précoce </a:t>
            </a:r>
            <a:r>
              <a:rPr kumimoji="0" lang="en-GB" sz="280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peuvent </a:t>
            </a:r>
            <a:r>
              <a:rPr kumimoji="0" lang="en-GB" sz="2800" i="0" u="none" strike="noStrike" kern="1200" cap="none" spc="0" normalizeH="0" baseline="0" noProof="0" dirty="0" err="1">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être</a:t>
            </a:r>
            <a:r>
              <a:rPr kumimoji="0" lang="en-GB" sz="280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lang="en-GB" sz="2800">
                <a:solidFill>
                  <a:srgbClr val="009999"/>
                </a:solidFill>
                <a:latin typeface="ADLaM Display" panose="02010000000000000000" pitchFamily="2" charset="0"/>
                <a:ea typeface="ADLaM Display" panose="02010000000000000000" pitchFamily="2" charset="0"/>
                <a:cs typeface="ADLaM Display" panose="02010000000000000000" pitchFamily="2" charset="0"/>
              </a:rPr>
              <a:t>contrôlées</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rapidement </a:t>
            </a:r>
          </a:p>
          <a:p>
            <a:pPr marL="457200" marR="0" lvl="0" indent="-457200" algn="ctr" defTabSz="914400" rtl="0" eaLnBrk="1" fontAlgn="auto" latinLnBrk="0" hangingPunct="1">
              <a:lnSpc>
                <a:spcPct val="100000"/>
              </a:lnSpc>
              <a:spcBef>
                <a:spcPts val="0"/>
              </a:spcBef>
              <a:spcAft>
                <a:spcPts val="1800"/>
              </a:spcAft>
              <a:buClr>
                <a:srgbClr val="008080"/>
              </a:buClr>
              <a:buSzTx/>
              <a:buBlip>
                <a:blip r:embed="rId3"/>
              </a:buBlip>
              <a:tabLst/>
              <a:defRPr/>
            </a:pPr>
            <a:r>
              <a:rPr kumimoji="0" lang="en-GB" sz="280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Diffusion et impact atténués</a:t>
            </a:r>
            <a:endParaRPr kumimoji="0" lang="en-CA" sz="280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3" name="Slide Number Placeholder 2">
            <a:extLst>
              <a:ext uri="{FF2B5EF4-FFF2-40B4-BE49-F238E27FC236}">
                <a16:creationId xmlns:a16="http://schemas.microsoft.com/office/drawing/2014/main" id="{D9C4660B-FFA5-99D9-EC22-938990BDFE7E}"/>
              </a:ext>
            </a:extLst>
          </p:cNvPr>
          <p:cNvSpPr>
            <a:spLocks noGrp="1"/>
          </p:cNvSpPr>
          <p:nvPr>
            <p:ph type="sldNum" sz="quarter" idx="12"/>
          </p:nvPr>
        </p:nvSpPr>
        <p:spPr>
          <a:xfrm>
            <a:off x="15385915" y="9508111"/>
            <a:ext cx="2133600" cy="365125"/>
          </a:xfrm>
        </p:spPr>
        <p:txBody>
          <a:bodyPr/>
          <a:lstStyle/>
          <a:p>
            <a:fld id="{B6F15528-21DE-4FAA-801E-634DDDAF4B2B}" type="slidenum">
              <a:rPr lang="en-US" sz="1800" smtClean="0"/>
              <a:pPr/>
              <a:t>10</a:t>
            </a:fld>
            <a:endParaRPr lang="en-US" sz="1800"/>
          </a:p>
        </p:txBody>
      </p:sp>
    </p:spTree>
    <p:extLst>
      <p:ext uri="{BB962C8B-B14F-4D97-AF65-F5344CB8AC3E}">
        <p14:creationId xmlns:p14="http://schemas.microsoft.com/office/powerpoint/2010/main" val="3646330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9757D9C-9212-88DA-1D4D-A8B5B0B86101}"/>
              </a:ext>
            </a:extLst>
          </p:cNvPr>
          <p:cNvGrpSpPr/>
          <p:nvPr/>
        </p:nvGrpSpPr>
        <p:grpSpPr>
          <a:xfrm>
            <a:off x="383047" y="3834939"/>
            <a:ext cx="15771353" cy="6452061"/>
            <a:chOff x="383047" y="3834939"/>
            <a:chExt cx="15771353" cy="6452061"/>
          </a:xfrm>
        </p:grpSpPr>
        <p:pic>
          <p:nvPicPr>
            <p:cNvPr id="7" name="Picture 6">
              <a:extLst>
                <a:ext uri="{FF2B5EF4-FFF2-40B4-BE49-F238E27FC236}">
                  <a16:creationId xmlns:a16="http://schemas.microsoft.com/office/drawing/2014/main" id="{3BD59F95-9DC8-D9DB-6736-E3263F97DE5C}"/>
                </a:ext>
              </a:extLst>
            </p:cNvPr>
            <p:cNvPicPr>
              <a:picLocks noChangeAspect="1"/>
            </p:cNvPicPr>
            <p:nvPr/>
          </p:nvPicPr>
          <p:blipFill>
            <a:blip r:embed="rId3"/>
            <a:stretch>
              <a:fillRect/>
            </a:stretch>
          </p:blipFill>
          <p:spPr>
            <a:xfrm>
              <a:off x="2024832" y="3834939"/>
              <a:ext cx="14129568" cy="6048948"/>
            </a:xfrm>
            <a:prstGeom prst="rect">
              <a:avLst/>
            </a:prstGeom>
          </p:spPr>
        </p:pic>
        <p:sp>
          <p:nvSpPr>
            <p:cNvPr id="17" name="TextBox 16">
              <a:extLst>
                <a:ext uri="{FF2B5EF4-FFF2-40B4-BE49-F238E27FC236}">
                  <a16:creationId xmlns:a16="http://schemas.microsoft.com/office/drawing/2014/main" id="{CAF353EC-267A-5826-4C8C-FA63955E6C46}"/>
                </a:ext>
              </a:extLst>
            </p:cNvPr>
            <p:cNvSpPr txBox="1"/>
            <p:nvPr/>
          </p:nvSpPr>
          <p:spPr>
            <a:xfrm>
              <a:off x="383047" y="6160407"/>
              <a:ext cx="1750553" cy="892552"/>
            </a:xfrm>
            <a:prstGeom prst="rect">
              <a:avLst/>
            </a:prstGeom>
            <a:noFill/>
          </p:spPr>
          <p:txBody>
            <a:bodyPr wrap="square" lIns="91440" tIns="45720" rIns="91440" bIns="45720" rtlCol="0" anchor="t">
              <a:spAutoFit/>
            </a:bodyPr>
            <a:lstStyle/>
            <a:p>
              <a:pPr algn="ctr"/>
              <a:r>
                <a:rPr lang="fr-FR" sz="2600" b="1" dirty="0">
                  <a:solidFill>
                    <a:schemeClr val="bg1">
                      <a:lumMod val="50000"/>
                    </a:schemeClr>
                  </a:solidFill>
                  <a:latin typeface="Congenial" panose="02000503040000020004" pitchFamily="2" charset="0"/>
                </a:rPr>
                <a:t>Nombre de cas</a:t>
              </a:r>
            </a:p>
          </p:txBody>
        </p:sp>
        <p:sp>
          <p:nvSpPr>
            <p:cNvPr id="18" name="TextBox 17">
              <a:extLst>
                <a:ext uri="{FF2B5EF4-FFF2-40B4-BE49-F238E27FC236}">
                  <a16:creationId xmlns:a16="http://schemas.microsoft.com/office/drawing/2014/main" id="{AFECCC30-8447-E515-114B-F5DF66504868}"/>
                </a:ext>
              </a:extLst>
            </p:cNvPr>
            <p:cNvSpPr txBox="1"/>
            <p:nvPr/>
          </p:nvSpPr>
          <p:spPr>
            <a:xfrm>
              <a:off x="8382091" y="9794557"/>
              <a:ext cx="1371598" cy="492443"/>
            </a:xfrm>
            <a:prstGeom prst="rect">
              <a:avLst/>
            </a:prstGeom>
            <a:noFill/>
          </p:spPr>
          <p:txBody>
            <a:bodyPr wrap="square" rtlCol="0">
              <a:spAutoFit/>
            </a:bodyPr>
            <a:lstStyle/>
            <a:p>
              <a:pPr algn="ctr"/>
              <a:r>
                <a:rPr lang="fr-FR" sz="2600" b="1" dirty="0">
                  <a:solidFill>
                    <a:schemeClr val="bg1">
                      <a:lumMod val="50000"/>
                    </a:schemeClr>
                  </a:solidFill>
                  <a:latin typeface="Congenial" panose="02000503040000020004" pitchFamily="2" charset="0"/>
                </a:rPr>
                <a:t>Jours</a:t>
              </a:r>
              <a:endParaRPr lang="en-US" sz="2600" b="1" dirty="0">
                <a:solidFill>
                  <a:schemeClr val="bg1">
                    <a:lumMod val="50000"/>
                  </a:schemeClr>
                </a:solidFill>
                <a:latin typeface="Congenial" panose="02000503040000020004" pitchFamily="2" charset="0"/>
              </a:endParaRPr>
            </a:p>
          </p:txBody>
        </p:sp>
      </p:grpSp>
      <p:pic>
        <p:nvPicPr>
          <p:cNvPr id="3" name="Picture 2">
            <a:extLst>
              <a:ext uri="{FF2B5EF4-FFF2-40B4-BE49-F238E27FC236}">
                <a16:creationId xmlns:a16="http://schemas.microsoft.com/office/drawing/2014/main" id="{9C4F40FA-2687-D285-43DE-4E6C54105684}"/>
              </a:ext>
            </a:extLst>
          </p:cNvPr>
          <p:cNvPicPr>
            <a:picLocks noChangeAspect="1"/>
          </p:cNvPicPr>
          <p:nvPr/>
        </p:nvPicPr>
        <p:blipFill>
          <a:blip r:embed="rId4"/>
          <a:stretch>
            <a:fillRect/>
          </a:stretch>
        </p:blipFill>
        <p:spPr>
          <a:xfrm>
            <a:off x="383047" y="1691484"/>
            <a:ext cx="3733802" cy="1301625"/>
          </a:xfrm>
          <a:prstGeom prst="rect">
            <a:avLst/>
          </a:prstGeom>
        </p:spPr>
      </p:pic>
      <p:grpSp>
        <p:nvGrpSpPr>
          <p:cNvPr id="16" name="Group 15">
            <a:extLst>
              <a:ext uri="{FF2B5EF4-FFF2-40B4-BE49-F238E27FC236}">
                <a16:creationId xmlns:a16="http://schemas.microsoft.com/office/drawing/2014/main" id="{9A0C69A2-3943-F5C0-8DE8-D7112F214E90}"/>
              </a:ext>
            </a:extLst>
          </p:cNvPr>
          <p:cNvGrpSpPr/>
          <p:nvPr/>
        </p:nvGrpSpPr>
        <p:grpSpPr>
          <a:xfrm>
            <a:off x="7952321" y="3488302"/>
            <a:ext cx="1833675" cy="1747878"/>
            <a:chOff x="7952321" y="3488302"/>
            <a:chExt cx="1833675" cy="1747878"/>
          </a:xfrm>
        </p:grpSpPr>
        <p:sp>
          <p:nvSpPr>
            <p:cNvPr id="6" name="TextBox 6"/>
            <p:cNvSpPr txBox="1"/>
            <p:nvPr/>
          </p:nvSpPr>
          <p:spPr>
            <a:xfrm>
              <a:off x="7952321" y="3488302"/>
              <a:ext cx="1833675" cy="758541"/>
            </a:xfrm>
            <a:prstGeom prst="rect">
              <a:avLst/>
            </a:prstGeom>
          </p:spPr>
          <p:txBody>
            <a:bodyPr wrap="square" lIns="0" tIns="0" rIns="0" bIns="0" rtlCol="0" anchor="t">
              <a:spAutoFit/>
            </a:bodyPr>
            <a:lstStyle/>
            <a:p>
              <a:pPr algn="ctr">
                <a:lnSpc>
                  <a:spcPts val="2884"/>
                </a:lnSpc>
              </a:pPr>
              <a:r>
                <a:rPr lang="en-US" sz="2800" dirty="0">
                  <a:solidFill>
                    <a:srgbClr val="C00000"/>
                  </a:solidFill>
                  <a:latin typeface="Congenial" panose="02000503040000020004" pitchFamily="2" charset="0"/>
                  <a:ea typeface="Atkinson Hyperlegible Bold"/>
                  <a:cs typeface="Atkinson Hyperlegible Bold"/>
                  <a:sym typeface="Atkinson Hyperlegible Bold"/>
                </a:rPr>
                <a:t>Retard à la </a:t>
              </a:r>
            </a:p>
            <a:p>
              <a:pPr algn="ctr">
                <a:lnSpc>
                  <a:spcPts val="2884"/>
                </a:lnSpc>
              </a:pPr>
              <a:r>
                <a:rPr lang="en-US" sz="2800" dirty="0" err="1">
                  <a:solidFill>
                    <a:srgbClr val="C00000"/>
                  </a:solidFill>
                  <a:latin typeface="Congenial" panose="02000503040000020004" pitchFamily="2" charset="0"/>
                  <a:ea typeface="Atkinson Hyperlegible Bold"/>
                  <a:cs typeface="Atkinson Hyperlegible Bold"/>
                  <a:sym typeface="Atkinson Hyperlegible Bold"/>
                </a:rPr>
                <a:t>réponse</a:t>
              </a:r>
              <a:endParaRPr lang="en-US" sz="2800" dirty="0">
                <a:solidFill>
                  <a:srgbClr val="C00000"/>
                </a:solidFill>
                <a:latin typeface="Congenial" panose="02000503040000020004" pitchFamily="2" charset="0"/>
                <a:ea typeface="Atkinson Hyperlegible Bold"/>
                <a:cs typeface="Atkinson Hyperlegible Bold"/>
                <a:sym typeface="Atkinson Hyperlegible Bold"/>
              </a:endParaRPr>
            </a:p>
          </p:txBody>
        </p:sp>
        <p:sp>
          <p:nvSpPr>
            <p:cNvPr id="9" name="AutoShape 9"/>
            <p:cNvSpPr/>
            <p:nvPr/>
          </p:nvSpPr>
          <p:spPr>
            <a:xfrm>
              <a:off x="8764323" y="4407763"/>
              <a:ext cx="0" cy="828417"/>
            </a:xfrm>
            <a:prstGeom prst="line">
              <a:avLst/>
            </a:prstGeom>
            <a:ln w="76200" cap="rnd">
              <a:solidFill>
                <a:srgbClr val="C00000"/>
              </a:solidFill>
              <a:prstDash val="solid"/>
              <a:headEnd type="none" w="sm" len="sm"/>
              <a:tailEnd type="arrow" w="med" len="sm"/>
            </a:ln>
          </p:spPr>
          <p:txBody>
            <a:bodyPr/>
            <a:lstStyle/>
            <a:p>
              <a:endParaRPr lang="en-US"/>
            </a:p>
          </p:txBody>
        </p:sp>
      </p:grpSp>
      <p:grpSp>
        <p:nvGrpSpPr>
          <p:cNvPr id="11" name="Group 7">
            <a:extLst>
              <a:ext uri="{FF2B5EF4-FFF2-40B4-BE49-F238E27FC236}">
                <a16:creationId xmlns:a16="http://schemas.microsoft.com/office/drawing/2014/main" id="{644C1383-460D-1338-0D97-AF4044BA35F5}"/>
              </a:ext>
            </a:extLst>
          </p:cNvPr>
          <p:cNvGrpSpPr/>
          <p:nvPr/>
        </p:nvGrpSpPr>
        <p:grpSpPr>
          <a:xfrm>
            <a:off x="-999432" y="-1927223"/>
            <a:ext cx="10213839" cy="3389255"/>
            <a:chOff x="0" y="-47625"/>
            <a:chExt cx="1235395" cy="279871"/>
          </a:xfrm>
          <a:scene3d>
            <a:camera prst="orthographicFront">
              <a:rot lat="0" lon="0" rev="0"/>
            </a:camera>
            <a:lightRig rig="balanced" dir="t">
              <a:rot lat="0" lon="0" rev="8700000"/>
            </a:lightRig>
          </a:scene3d>
        </p:grpSpPr>
        <p:sp>
          <p:nvSpPr>
            <p:cNvPr id="13" name="Freeform 8">
              <a:extLst>
                <a:ext uri="{FF2B5EF4-FFF2-40B4-BE49-F238E27FC236}">
                  <a16:creationId xmlns:a16="http://schemas.microsoft.com/office/drawing/2014/main" id="{EF9339D1-FD0C-25CA-12BB-700BF8EC87AE}"/>
                </a:ext>
              </a:extLst>
            </p:cNvPr>
            <p:cNvSpPr/>
            <p:nvPr/>
          </p:nvSpPr>
          <p:spPr>
            <a:xfrm>
              <a:off x="0" y="0"/>
              <a:ext cx="1235395" cy="232246"/>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14" name="TextBox 9">
              <a:extLst>
                <a:ext uri="{FF2B5EF4-FFF2-40B4-BE49-F238E27FC236}">
                  <a16:creationId xmlns:a16="http://schemas.microsoft.com/office/drawing/2014/main" id="{3416B543-4733-D895-F152-816CCC0152BC}"/>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12" name="TextBox 10">
            <a:extLst>
              <a:ext uri="{FF2B5EF4-FFF2-40B4-BE49-F238E27FC236}">
                <a16:creationId xmlns:a16="http://schemas.microsoft.com/office/drawing/2014/main" id="{7DB6E4A3-42DA-1DDC-8A6E-C63B89B5B07D}"/>
              </a:ext>
            </a:extLst>
          </p:cNvPr>
          <p:cNvSpPr txBox="1"/>
          <p:nvPr/>
        </p:nvSpPr>
        <p:spPr>
          <a:xfrm>
            <a:off x="976008" y="675789"/>
            <a:ext cx="10213839" cy="563616"/>
          </a:xfrm>
          <a:prstGeom prst="rect">
            <a:avLst/>
          </a:prstGeom>
        </p:spPr>
        <p:txBody>
          <a:bodyPr wrap="square" lIns="0" tIns="0" rIns="0" bIns="0" rtlCol="0" anchor="t">
            <a:spAutoFit/>
          </a:bodyPr>
          <a:lstStyle/>
          <a:p>
            <a:pPr algn="l">
              <a:lnSpc>
                <a:spcPts val="4067"/>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Détection précoce</a:t>
            </a:r>
          </a:p>
        </p:txBody>
      </p:sp>
      <p:grpSp>
        <p:nvGrpSpPr>
          <p:cNvPr id="15" name="Group 14">
            <a:extLst>
              <a:ext uri="{FF2B5EF4-FFF2-40B4-BE49-F238E27FC236}">
                <a16:creationId xmlns:a16="http://schemas.microsoft.com/office/drawing/2014/main" id="{22878C6A-1132-A42B-0204-1679397B6F67}"/>
              </a:ext>
            </a:extLst>
          </p:cNvPr>
          <p:cNvGrpSpPr/>
          <p:nvPr/>
        </p:nvGrpSpPr>
        <p:grpSpPr>
          <a:xfrm>
            <a:off x="6536865" y="4220760"/>
            <a:ext cx="1937081" cy="2133916"/>
            <a:chOff x="6536865" y="4220760"/>
            <a:chExt cx="1937081" cy="2133916"/>
          </a:xfrm>
        </p:grpSpPr>
        <p:sp>
          <p:nvSpPr>
            <p:cNvPr id="8" name="TextBox 8"/>
            <p:cNvSpPr txBox="1"/>
            <p:nvPr/>
          </p:nvSpPr>
          <p:spPr>
            <a:xfrm>
              <a:off x="6536865" y="4220760"/>
              <a:ext cx="1937081" cy="915635"/>
            </a:xfrm>
            <a:prstGeom prst="rect">
              <a:avLst/>
            </a:prstGeom>
          </p:spPr>
          <p:txBody>
            <a:bodyPr wrap="square" lIns="0" tIns="0" rIns="0" bIns="0" rtlCol="0" anchor="t">
              <a:spAutoFit/>
            </a:bodyPr>
            <a:lstStyle/>
            <a:p>
              <a:pPr algn="ctr">
                <a:lnSpc>
                  <a:spcPts val="3640"/>
                </a:lnSpc>
              </a:pPr>
              <a:r>
                <a:rPr lang="en-US" sz="2800" dirty="0">
                  <a:solidFill>
                    <a:srgbClr val="C00000"/>
                  </a:solidFill>
                  <a:latin typeface="Congenial" panose="02000503040000020004" pitchFamily="2" charset="0"/>
                  <a:ea typeface="Atkinson Hyperlegible Bold"/>
                  <a:cs typeface="Atkinson Hyperlegible Bold"/>
                  <a:sym typeface="Atkinson Hyperlegible Bold"/>
                </a:rPr>
                <a:t>Retard à </a:t>
              </a:r>
            </a:p>
            <a:p>
              <a:pPr algn="ctr">
                <a:lnSpc>
                  <a:spcPts val="3640"/>
                </a:lnSpc>
              </a:pPr>
              <a:r>
                <a:rPr lang="en-US" sz="2800" dirty="0">
                  <a:solidFill>
                    <a:srgbClr val="C00000"/>
                  </a:solidFill>
                  <a:latin typeface="Congenial" panose="02000503040000020004" pitchFamily="2" charset="0"/>
                  <a:ea typeface="Atkinson Hyperlegible Bold"/>
                  <a:cs typeface="Atkinson Hyperlegible Bold"/>
                  <a:sym typeface="Atkinson Hyperlegible Bold"/>
                </a:rPr>
                <a:t>la </a:t>
              </a:r>
              <a:r>
                <a:rPr lang="en-US" sz="2800" dirty="0" err="1">
                  <a:solidFill>
                    <a:srgbClr val="C00000"/>
                  </a:solidFill>
                  <a:latin typeface="Congenial" panose="02000503040000020004" pitchFamily="2" charset="0"/>
                  <a:ea typeface="Atkinson Hyperlegible Bold"/>
                  <a:cs typeface="Atkinson Hyperlegible Bold"/>
                  <a:sym typeface="Atkinson Hyperlegible Bold"/>
                </a:rPr>
                <a:t>détection</a:t>
              </a:r>
              <a:endParaRPr lang="en-US" sz="2800" dirty="0">
                <a:solidFill>
                  <a:srgbClr val="C00000"/>
                </a:solidFill>
                <a:latin typeface="Congenial" panose="02000503040000020004" pitchFamily="2" charset="0"/>
                <a:ea typeface="Atkinson Hyperlegible Bold"/>
                <a:cs typeface="Atkinson Hyperlegible Bold"/>
                <a:sym typeface="Atkinson Hyperlegible Bold"/>
              </a:endParaRPr>
            </a:p>
          </p:txBody>
        </p:sp>
        <p:sp>
          <p:nvSpPr>
            <p:cNvPr id="2" name="AutoShape 9">
              <a:extLst>
                <a:ext uri="{FF2B5EF4-FFF2-40B4-BE49-F238E27FC236}">
                  <a16:creationId xmlns:a16="http://schemas.microsoft.com/office/drawing/2014/main" id="{1ADE3767-314A-8C9E-C5EE-225741737680}"/>
                </a:ext>
              </a:extLst>
            </p:cNvPr>
            <p:cNvSpPr/>
            <p:nvPr/>
          </p:nvSpPr>
          <p:spPr>
            <a:xfrm>
              <a:off x="8181474" y="5143500"/>
              <a:ext cx="2096" cy="1211176"/>
            </a:xfrm>
            <a:prstGeom prst="line">
              <a:avLst/>
            </a:prstGeom>
            <a:ln w="85725" cap="rnd">
              <a:solidFill>
                <a:srgbClr val="C00000"/>
              </a:solidFill>
              <a:prstDash val="solid"/>
              <a:headEnd type="none" w="sm" len="sm"/>
              <a:tailEnd type="arrow" w="med" len="sm"/>
            </a:ln>
          </p:spPr>
          <p:txBody>
            <a:bodyPr/>
            <a:lstStyle/>
            <a:p>
              <a:endParaRPr lang="en-US"/>
            </a:p>
          </p:txBody>
        </p:sp>
      </p:grpSp>
      <p:sp>
        <p:nvSpPr>
          <p:cNvPr id="4" name="TextBox 3">
            <a:extLst>
              <a:ext uri="{FF2B5EF4-FFF2-40B4-BE49-F238E27FC236}">
                <a16:creationId xmlns:a16="http://schemas.microsoft.com/office/drawing/2014/main" id="{A9957029-1623-6AF0-1B78-388962CC11F5}"/>
              </a:ext>
            </a:extLst>
          </p:cNvPr>
          <p:cNvSpPr txBox="1"/>
          <p:nvPr/>
        </p:nvSpPr>
        <p:spPr>
          <a:xfrm>
            <a:off x="977879" y="2104989"/>
            <a:ext cx="3008583" cy="584775"/>
          </a:xfrm>
          <a:prstGeom prst="rect">
            <a:avLst/>
          </a:prstGeom>
          <a:noFill/>
        </p:spPr>
        <p:txBody>
          <a:bodyPr wrap="square" rtlCol="0">
            <a:spAutoFit/>
          </a:bodyPr>
          <a:lstStyle/>
          <a:p>
            <a:r>
              <a:rPr lang="en-US" sz="32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Illustration</a:t>
            </a:r>
          </a:p>
        </p:txBody>
      </p:sp>
      <p:sp>
        <p:nvSpPr>
          <p:cNvPr id="19" name="Slide Number Placeholder 18">
            <a:extLst>
              <a:ext uri="{FF2B5EF4-FFF2-40B4-BE49-F238E27FC236}">
                <a16:creationId xmlns:a16="http://schemas.microsoft.com/office/drawing/2014/main" id="{A05251E7-0C74-CABC-DCA8-17571DEA4002}"/>
              </a:ext>
            </a:extLst>
          </p:cNvPr>
          <p:cNvSpPr>
            <a:spLocks noGrp="1"/>
          </p:cNvSpPr>
          <p:nvPr>
            <p:ph type="sldNum" sz="quarter" idx="12"/>
          </p:nvPr>
        </p:nvSpPr>
        <p:spPr>
          <a:xfrm>
            <a:off x="15456569" y="9609162"/>
            <a:ext cx="2133600" cy="365125"/>
          </a:xfrm>
        </p:spPr>
        <p:txBody>
          <a:bodyPr/>
          <a:lstStyle/>
          <a:p>
            <a:fld id="{B6F15528-21DE-4FAA-801E-634DDDAF4B2B}" type="slidenum">
              <a:rPr lang="en-US" sz="1800" smtClean="0"/>
              <a:pPr/>
              <a:t>11</a:t>
            </a:fld>
            <a:endParaRPr lang="en-US" sz="1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9F1AEC3-B550-D07E-70D7-403A7635C521}"/>
              </a:ext>
            </a:extLst>
          </p:cNvPr>
          <p:cNvPicPr preferRelativeResize="0">
            <a:picLocks/>
          </p:cNvPicPr>
          <p:nvPr/>
        </p:nvPicPr>
        <p:blipFill>
          <a:blip r:embed="rId3"/>
          <a:stretch>
            <a:fillRect/>
          </a:stretch>
        </p:blipFill>
        <p:spPr>
          <a:xfrm>
            <a:off x="1702141" y="3719573"/>
            <a:ext cx="14127480" cy="6364078"/>
          </a:xfrm>
          <a:prstGeom prst="rect">
            <a:avLst/>
          </a:prstGeom>
        </p:spPr>
      </p:pic>
      <p:grpSp>
        <p:nvGrpSpPr>
          <p:cNvPr id="15" name="Group 14">
            <a:extLst>
              <a:ext uri="{FF2B5EF4-FFF2-40B4-BE49-F238E27FC236}">
                <a16:creationId xmlns:a16="http://schemas.microsoft.com/office/drawing/2014/main" id="{A134ADA5-91C8-E8F2-A084-249F9EE4D3A2}"/>
              </a:ext>
            </a:extLst>
          </p:cNvPr>
          <p:cNvGrpSpPr/>
          <p:nvPr/>
        </p:nvGrpSpPr>
        <p:grpSpPr>
          <a:xfrm>
            <a:off x="3679274" y="6176317"/>
            <a:ext cx="1833675" cy="2822120"/>
            <a:chOff x="3679274" y="6176317"/>
            <a:chExt cx="1833675" cy="2822120"/>
          </a:xfrm>
        </p:grpSpPr>
        <p:sp>
          <p:nvSpPr>
            <p:cNvPr id="6" name="TextBox 6"/>
            <p:cNvSpPr txBox="1"/>
            <p:nvPr/>
          </p:nvSpPr>
          <p:spPr>
            <a:xfrm>
              <a:off x="3679274" y="6176317"/>
              <a:ext cx="1833675" cy="758541"/>
            </a:xfrm>
            <a:prstGeom prst="rect">
              <a:avLst/>
            </a:prstGeom>
          </p:spPr>
          <p:txBody>
            <a:bodyPr wrap="square" lIns="0" tIns="0" rIns="0" bIns="0" rtlCol="0" anchor="t">
              <a:spAutoFit/>
            </a:bodyPr>
            <a:lstStyle/>
            <a:p>
              <a:pPr marL="0" marR="0" lvl="0" indent="0" algn="ctr" defTabSz="914400" rtl="0" eaLnBrk="1" fontAlgn="auto" latinLnBrk="0" hangingPunct="1">
                <a:lnSpc>
                  <a:spcPts val="2884"/>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6565"/>
                  </a:solidFill>
                  <a:effectLst/>
                  <a:uLnTx/>
                  <a:uFillTx/>
                  <a:latin typeface="Congenial" panose="02000503040000020004" pitchFamily="2" charset="0"/>
                  <a:ea typeface="Atkinson Hyperlegible Bold"/>
                  <a:cs typeface="Atkinson Hyperlegible Bold"/>
                  <a:sym typeface="Atkinson Hyperlegible Bold"/>
                </a:rPr>
                <a:t>Réponse</a:t>
              </a:r>
              <a:endParaRPr kumimoji="0" lang="en-US" sz="2800" b="0" i="0" u="none" strike="noStrike" kern="1200" cap="none" spc="0" normalizeH="0" baseline="0" noProof="0" dirty="0">
                <a:ln>
                  <a:noFill/>
                </a:ln>
                <a:solidFill>
                  <a:srgbClr val="FF6565"/>
                </a:solidFill>
                <a:effectLst/>
                <a:uLnTx/>
                <a:uFillTx/>
                <a:latin typeface="Congenial" panose="02000503040000020004" pitchFamily="2" charset="0"/>
                <a:ea typeface="Atkinson Hyperlegible Bold"/>
                <a:cs typeface="Atkinson Hyperlegible Bold"/>
                <a:sym typeface="Atkinson Hyperlegible Bold"/>
              </a:endParaRPr>
            </a:p>
            <a:p>
              <a:pPr marL="0" marR="0" lvl="0" indent="0" algn="ctr" defTabSz="914400" rtl="0" eaLnBrk="1" fontAlgn="auto" latinLnBrk="0" hangingPunct="1">
                <a:lnSpc>
                  <a:spcPts val="2884"/>
                </a:lnSpc>
                <a:spcBef>
                  <a:spcPts val="0"/>
                </a:spcBef>
                <a:spcAft>
                  <a:spcPts val="0"/>
                </a:spcAft>
                <a:buClrTx/>
                <a:buSzTx/>
                <a:buFontTx/>
                <a:buNone/>
                <a:tabLst/>
                <a:defRPr/>
              </a:pPr>
              <a:r>
                <a:rPr lang="en-US" sz="2800" dirty="0" err="1">
                  <a:solidFill>
                    <a:srgbClr val="FF6565"/>
                  </a:solidFill>
                  <a:latin typeface="Congenial" panose="02000503040000020004" pitchFamily="2" charset="0"/>
                  <a:ea typeface="Atkinson Hyperlegible Bold"/>
                  <a:cs typeface="Atkinson Hyperlegible Bold"/>
                  <a:sym typeface="Atkinson Hyperlegible Bold"/>
                </a:rPr>
                <a:t>rapide</a:t>
              </a:r>
              <a:endParaRPr kumimoji="0" lang="en-US" sz="2800" b="0" i="0" u="none" strike="noStrike" kern="1200" cap="none" spc="0" normalizeH="0" baseline="0" noProof="0" dirty="0">
                <a:ln>
                  <a:noFill/>
                </a:ln>
                <a:solidFill>
                  <a:srgbClr val="FF6565"/>
                </a:solidFill>
                <a:effectLst/>
                <a:uLnTx/>
                <a:uFillTx/>
                <a:latin typeface="Congenial" panose="02000503040000020004" pitchFamily="2" charset="0"/>
                <a:ea typeface="Atkinson Hyperlegible Bold"/>
                <a:cs typeface="Atkinson Hyperlegible Bold"/>
                <a:sym typeface="Atkinson Hyperlegible Bold"/>
              </a:endParaRPr>
            </a:p>
          </p:txBody>
        </p:sp>
        <p:sp>
          <p:nvSpPr>
            <p:cNvPr id="9" name="AutoShape 9"/>
            <p:cNvSpPr/>
            <p:nvPr/>
          </p:nvSpPr>
          <p:spPr>
            <a:xfrm flipH="1">
              <a:off x="4599295" y="7124700"/>
              <a:ext cx="0" cy="1873737"/>
            </a:xfrm>
            <a:prstGeom prst="line">
              <a:avLst/>
            </a:prstGeom>
            <a:ln w="76200" cap="rnd">
              <a:solidFill>
                <a:srgbClr val="FF6565"/>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7">
            <a:extLst>
              <a:ext uri="{FF2B5EF4-FFF2-40B4-BE49-F238E27FC236}">
                <a16:creationId xmlns:a16="http://schemas.microsoft.com/office/drawing/2014/main" id="{644C1383-460D-1338-0D97-AF4044BA35F5}"/>
              </a:ext>
            </a:extLst>
          </p:cNvPr>
          <p:cNvGrpSpPr/>
          <p:nvPr/>
        </p:nvGrpSpPr>
        <p:grpSpPr>
          <a:xfrm>
            <a:off x="-786063" y="-1906433"/>
            <a:ext cx="9930063" cy="3389255"/>
            <a:chOff x="0" y="-47625"/>
            <a:chExt cx="1324948" cy="279871"/>
          </a:xfrm>
          <a:scene3d>
            <a:camera prst="orthographicFront">
              <a:rot lat="0" lon="0" rev="0"/>
            </a:camera>
            <a:lightRig rig="balanced" dir="t">
              <a:rot lat="0" lon="0" rev="8700000"/>
            </a:lightRig>
          </a:scene3d>
        </p:grpSpPr>
        <p:sp>
          <p:nvSpPr>
            <p:cNvPr id="13" name="Freeform 8">
              <a:extLst>
                <a:ext uri="{FF2B5EF4-FFF2-40B4-BE49-F238E27FC236}">
                  <a16:creationId xmlns:a16="http://schemas.microsoft.com/office/drawing/2014/main" id="{EF9339D1-FD0C-25CA-12BB-700BF8EC87AE}"/>
                </a:ext>
              </a:extLst>
            </p:cNvPr>
            <p:cNvSpPr/>
            <p:nvPr/>
          </p:nvSpPr>
          <p:spPr>
            <a:xfrm>
              <a:off x="0" y="0"/>
              <a:ext cx="1324948" cy="232246"/>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9">
              <a:extLst>
                <a:ext uri="{FF2B5EF4-FFF2-40B4-BE49-F238E27FC236}">
                  <a16:creationId xmlns:a16="http://schemas.microsoft.com/office/drawing/2014/main" id="{3416B543-4733-D895-F152-816CCC0152BC}"/>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0">
            <a:extLst>
              <a:ext uri="{FF2B5EF4-FFF2-40B4-BE49-F238E27FC236}">
                <a16:creationId xmlns:a16="http://schemas.microsoft.com/office/drawing/2014/main" id="{7DB6E4A3-42DA-1DDC-8A6E-C63B89B5B07D}"/>
              </a:ext>
            </a:extLst>
          </p:cNvPr>
          <p:cNvSpPr txBox="1"/>
          <p:nvPr/>
        </p:nvSpPr>
        <p:spPr>
          <a:xfrm>
            <a:off x="977879" y="454173"/>
            <a:ext cx="10069460" cy="563616"/>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Détection précoce</a:t>
            </a:r>
          </a:p>
        </p:txBody>
      </p:sp>
      <p:sp>
        <p:nvSpPr>
          <p:cNvPr id="18" name="TextBox 17">
            <a:extLst>
              <a:ext uri="{FF2B5EF4-FFF2-40B4-BE49-F238E27FC236}">
                <a16:creationId xmlns:a16="http://schemas.microsoft.com/office/drawing/2014/main" id="{AFECCC30-8447-E515-114B-F5DF66504868}"/>
              </a:ext>
            </a:extLst>
          </p:cNvPr>
          <p:cNvSpPr txBox="1"/>
          <p:nvPr/>
        </p:nvSpPr>
        <p:spPr>
          <a:xfrm>
            <a:off x="8382091" y="9794557"/>
            <a:ext cx="137159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600" b="1" i="0" u="none" strike="noStrike" kern="1200" cap="none" spc="0" normalizeH="0" baseline="0" noProof="0" dirty="0">
                <a:ln>
                  <a:noFill/>
                </a:ln>
                <a:solidFill>
                  <a:prstClr val="white">
                    <a:lumMod val="50000"/>
                  </a:prstClr>
                </a:solidFill>
                <a:effectLst/>
                <a:uLnTx/>
                <a:uFillTx/>
                <a:latin typeface="Congenial" panose="02000503040000020004" pitchFamily="2" charset="0"/>
              </a:rPr>
              <a:t>Jours</a:t>
            </a:r>
            <a:endParaRPr kumimoji="0" lang="en-US" sz="2600" b="1" i="0" u="none" strike="noStrike" kern="1200" cap="none" spc="0" normalizeH="0" baseline="0" noProof="0" dirty="0">
              <a:ln>
                <a:noFill/>
              </a:ln>
              <a:solidFill>
                <a:prstClr val="white">
                  <a:lumMod val="50000"/>
                </a:prstClr>
              </a:solidFill>
              <a:effectLst/>
              <a:uLnTx/>
              <a:uFillTx/>
              <a:latin typeface="Congenial" panose="02000503040000020004" pitchFamily="2" charset="0"/>
            </a:endParaRPr>
          </a:p>
        </p:txBody>
      </p:sp>
      <p:grpSp>
        <p:nvGrpSpPr>
          <p:cNvPr id="10" name="Group 9">
            <a:extLst>
              <a:ext uri="{FF2B5EF4-FFF2-40B4-BE49-F238E27FC236}">
                <a16:creationId xmlns:a16="http://schemas.microsoft.com/office/drawing/2014/main" id="{B7A9A7C3-E6B9-910C-C760-CC648DCD9844}"/>
              </a:ext>
            </a:extLst>
          </p:cNvPr>
          <p:cNvGrpSpPr/>
          <p:nvPr/>
        </p:nvGrpSpPr>
        <p:grpSpPr>
          <a:xfrm>
            <a:off x="2659030" y="4345868"/>
            <a:ext cx="1937081" cy="4858869"/>
            <a:chOff x="2659030" y="4345868"/>
            <a:chExt cx="1937081" cy="4858869"/>
          </a:xfrm>
        </p:grpSpPr>
        <p:sp>
          <p:nvSpPr>
            <p:cNvPr id="8" name="TextBox 8"/>
            <p:cNvSpPr txBox="1"/>
            <p:nvPr/>
          </p:nvSpPr>
          <p:spPr>
            <a:xfrm>
              <a:off x="2659030" y="4345868"/>
              <a:ext cx="1937081" cy="915635"/>
            </a:xfrm>
            <a:prstGeom prst="rect">
              <a:avLst/>
            </a:prstGeom>
          </p:spPr>
          <p:txBody>
            <a:bodyPr wrap="square" lIns="0" tIns="0" rIns="0" bIns="0" rtlCol="0" anchor="t">
              <a:spAutoFit/>
            </a:bodyPr>
            <a:lstStyle/>
            <a:p>
              <a:pPr marL="0" marR="0" lvl="0" indent="0" algn="ctr" defTabSz="914400" rtl="0" eaLnBrk="1" fontAlgn="auto" latinLnBrk="0" hangingPunct="1">
                <a:lnSpc>
                  <a:spcPts val="364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6565"/>
                  </a:solidFill>
                  <a:effectLst/>
                  <a:uLnTx/>
                  <a:uFillTx/>
                  <a:latin typeface="Congenial" panose="02000503040000020004" pitchFamily="2" charset="0"/>
                  <a:ea typeface="Atkinson Hyperlegible Bold"/>
                  <a:cs typeface="Atkinson Hyperlegible Bold"/>
                  <a:sym typeface="Atkinson Hyperlegible Bold"/>
                </a:rPr>
                <a:t>Détection</a:t>
              </a:r>
              <a:endParaRPr kumimoji="0" lang="en-US" sz="2800" b="0" i="0" u="none" strike="noStrike" kern="1200" cap="none" spc="0" normalizeH="0" baseline="0" noProof="0" dirty="0">
                <a:ln>
                  <a:noFill/>
                </a:ln>
                <a:solidFill>
                  <a:srgbClr val="FF6565"/>
                </a:solidFill>
                <a:effectLst/>
                <a:uLnTx/>
                <a:uFillTx/>
                <a:latin typeface="Congenial" panose="02000503040000020004" pitchFamily="2" charset="0"/>
                <a:ea typeface="Atkinson Hyperlegible Bold"/>
                <a:cs typeface="Atkinson Hyperlegible Bold"/>
                <a:sym typeface="Atkinson Hyperlegible Bold"/>
              </a:endParaRPr>
            </a:p>
            <a:p>
              <a:pPr marL="0" marR="0" lvl="0" indent="0" algn="ctr" defTabSz="914400" rtl="0" eaLnBrk="1" fontAlgn="auto" latinLnBrk="0" hangingPunct="1">
                <a:lnSpc>
                  <a:spcPts val="3640"/>
                </a:lnSpc>
                <a:spcBef>
                  <a:spcPts val="0"/>
                </a:spcBef>
                <a:spcAft>
                  <a:spcPts val="0"/>
                </a:spcAft>
                <a:buClrTx/>
                <a:buSzTx/>
                <a:buFontTx/>
                <a:buNone/>
                <a:tabLst/>
                <a:defRPr/>
              </a:pPr>
              <a:r>
                <a:rPr lang="en-US" sz="2800" dirty="0" err="1">
                  <a:solidFill>
                    <a:srgbClr val="FF6565"/>
                  </a:solidFill>
                  <a:latin typeface="Congenial" panose="02000503040000020004" pitchFamily="2" charset="0"/>
                  <a:ea typeface="Atkinson Hyperlegible Bold"/>
                  <a:cs typeface="Atkinson Hyperlegible Bold"/>
                  <a:sym typeface="Atkinson Hyperlegible Bold"/>
                </a:rPr>
                <a:t>précoce</a:t>
              </a:r>
              <a:endParaRPr kumimoji="0" lang="en-US" sz="2800" b="0" i="0" u="none" strike="noStrike" kern="1200" cap="none" spc="0" normalizeH="0" baseline="0" noProof="0" dirty="0">
                <a:ln>
                  <a:noFill/>
                </a:ln>
                <a:solidFill>
                  <a:srgbClr val="FF6565"/>
                </a:solidFill>
                <a:effectLst/>
                <a:uLnTx/>
                <a:uFillTx/>
                <a:latin typeface="Congenial" panose="02000503040000020004" pitchFamily="2" charset="0"/>
                <a:ea typeface="Atkinson Hyperlegible Bold"/>
                <a:cs typeface="Atkinson Hyperlegible Bold"/>
                <a:sym typeface="Atkinson Hyperlegible Bold"/>
              </a:endParaRPr>
            </a:p>
          </p:txBody>
        </p:sp>
        <p:sp>
          <p:nvSpPr>
            <p:cNvPr id="2" name="AutoShape 9">
              <a:extLst>
                <a:ext uri="{FF2B5EF4-FFF2-40B4-BE49-F238E27FC236}">
                  <a16:creationId xmlns:a16="http://schemas.microsoft.com/office/drawing/2014/main" id="{1ADE3767-314A-8C9E-C5EE-225741737680}"/>
                </a:ext>
              </a:extLst>
            </p:cNvPr>
            <p:cNvSpPr/>
            <p:nvPr/>
          </p:nvSpPr>
          <p:spPr>
            <a:xfrm flipH="1">
              <a:off x="3603459" y="5261503"/>
              <a:ext cx="0" cy="3943234"/>
            </a:xfrm>
            <a:prstGeom prst="line">
              <a:avLst/>
            </a:prstGeom>
            <a:ln w="85725" cap="rnd">
              <a:solidFill>
                <a:srgbClr val="FF6565"/>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TextBox 20">
            <a:extLst>
              <a:ext uri="{FF2B5EF4-FFF2-40B4-BE49-F238E27FC236}">
                <a16:creationId xmlns:a16="http://schemas.microsoft.com/office/drawing/2014/main" id="{7FFDC2CE-4390-9C40-CE2A-3F168F46F802}"/>
              </a:ext>
            </a:extLst>
          </p:cNvPr>
          <p:cNvSpPr txBox="1"/>
          <p:nvPr/>
        </p:nvSpPr>
        <p:spPr>
          <a:xfrm>
            <a:off x="383047" y="6160407"/>
            <a:ext cx="1750553" cy="892552"/>
          </a:xfrm>
          <a:prstGeom prst="rect">
            <a:avLst/>
          </a:prstGeom>
          <a:noFill/>
        </p:spPr>
        <p:txBody>
          <a:bodyPr wrap="square" lIns="91440" tIns="45720" rIns="91440" bIns="45720" rtlCol="0" anchor="t">
            <a:spAutoFit/>
          </a:bodyPr>
          <a:lstStyle/>
          <a:p>
            <a:pPr algn="ctr"/>
            <a:r>
              <a:rPr lang="fr-FR" sz="2600" b="1" dirty="0">
                <a:solidFill>
                  <a:schemeClr val="bg1">
                    <a:lumMod val="50000"/>
                  </a:schemeClr>
                </a:solidFill>
                <a:latin typeface="Congenial" panose="02000503040000020004" pitchFamily="2" charset="0"/>
              </a:rPr>
              <a:t>Nombre de cas</a:t>
            </a:r>
          </a:p>
        </p:txBody>
      </p:sp>
      <p:pic>
        <p:nvPicPr>
          <p:cNvPr id="3" name="Picture 2">
            <a:extLst>
              <a:ext uri="{FF2B5EF4-FFF2-40B4-BE49-F238E27FC236}">
                <a16:creationId xmlns:a16="http://schemas.microsoft.com/office/drawing/2014/main" id="{5720F1AC-D11F-CFBD-BB5F-2DF9A0ACCD0A}"/>
              </a:ext>
            </a:extLst>
          </p:cNvPr>
          <p:cNvPicPr>
            <a:picLocks noChangeAspect="1"/>
          </p:cNvPicPr>
          <p:nvPr/>
        </p:nvPicPr>
        <p:blipFill>
          <a:blip r:embed="rId4"/>
          <a:stretch>
            <a:fillRect/>
          </a:stretch>
        </p:blipFill>
        <p:spPr>
          <a:xfrm>
            <a:off x="383047" y="1691484"/>
            <a:ext cx="3733802" cy="1301625"/>
          </a:xfrm>
          <a:prstGeom prst="rect">
            <a:avLst/>
          </a:prstGeom>
        </p:spPr>
      </p:pic>
      <p:sp>
        <p:nvSpPr>
          <p:cNvPr id="5" name="TextBox 4">
            <a:extLst>
              <a:ext uri="{FF2B5EF4-FFF2-40B4-BE49-F238E27FC236}">
                <a16:creationId xmlns:a16="http://schemas.microsoft.com/office/drawing/2014/main" id="{A6E1B084-5A56-448D-AF96-60A30660B192}"/>
              </a:ext>
            </a:extLst>
          </p:cNvPr>
          <p:cNvSpPr txBox="1"/>
          <p:nvPr/>
        </p:nvSpPr>
        <p:spPr>
          <a:xfrm>
            <a:off x="977879" y="2104989"/>
            <a:ext cx="3008583" cy="584775"/>
          </a:xfrm>
          <a:prstGeom prst="rect">
            <a:avLst/>
          </a:prstGeom>
          <a:noFill/>
        </p:spPr>
        <p:txBody>
          <a:bodyPr wrap="square" rtlCol="0">
            <a:spAutoFit/>
          </a:bodyPr>
          <a:lstStyle/>
          <a:p>
            <a:r>
              <a:rPr lang="en-US" sz="32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Illustration</a:t>
            </a:r>
          </a:p>
        </p:txBody>
      </p:sp>
      <p:sp>
        <p:nvSpPr>
          <p:cNvPr id="7" name="Slide Number Placeholder 6">
            <a:extLst>
              <a:ext uri="{FF2B5EF4-FFF2-40B4-BE49-F238E27FC236}">
                <a16:creationId xmlns:a16="http://schemas.microsoft.com/office/drawing/2014/main" id="{C51FF674-A7EB-F5D8-4E34-0FB6B97E0266}"/>
              </a:ext>
            </a:extLst>
          </p:cNvPr>
          <p:cNvSpPr>
            <a:spLocks noGrp="1"/>
          </p:cNvSpPr>
          <p:nvPr>
            <p:ph type="sldNum" sz="quarter" idx="12"/>
          </p:nvPr>
        </p:nvSpPr>
        <p:spPr>
          <a:xfrm>
            <a:off x="15366839" y="9611994"/>
            <a:ext cx="2133600" cy="365125"/>
          </a:xfrm>
        </p:spPr>
        <p:txBody>
          <a:bodyPr/>
          <a:lstStyle/>
          <a:p>
            <a:fld id="{B6F15528-21DE-4FAA-801E-634DDDAF4B2B}" type="slidenum">
              <a:rPr lang="en-US" sz="1800" smtClean="0"/>
              <a:pPr/>
              <a:t>12</a:t>
            </a:fld>
            <a:endParaRPr lang="en-US" sz="1800" dirty="0"/>
          </a:p>
        </p:txBody>
      </p:sp>
    </p:spTree>
    <p:extLst>
      <p:ext uri="{BB962C8B-B14F-4D97-AF65-F5344CB8AC3E}">
        <p14:creationId xmlns:p14="http://schemas.microsoft.com/office/powerpoint/2010/main" val="1317195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8D92A04-BF64-E39C-9322-760BF43D785E}"/>
              </a:ext>
            </a:extLst>
          </p:cNvPr>
          <p:cNvPicPr preferRelativeResize="0">
            <a:picLocks/>
          </p:cNvPicPr>
          <p:nvPr/>
        </p:nvPicPr>
        <p:blipFill>
          <a:blip r:embed="rId3"/>
          <a:stretch>
            <a:fillRect/>
          </a:stretch>
        </p:blipFill>
        <p:spPr>
          <a:xfrm>
            <a:off x="1777802" y="4042231"/>
            <a:ext cx="14127480" cy="6053328"/>
          </a:xfrm>
          <a:prstGeom prst="rect">
            <a:avLst/>
          </a:prstGeom>
        </p:spPr>
      </p:pic>
      <p:grpSp>
        <p:nvGrpSpPr>
          <p:cNvPr id="11" name="Group 7">
            <a:extLst>
              <a:ext uri="{FF2B5EF4-FFF2-40B4-BE49-F238E27FC236}">
                <a16:creationId xmlns:a16="http://schemas.microsoft.com/office/drawing/2014/main" id="{644C1383-460D-1338-0D97-AF4044BA35F5}"/>
              </a:ext>
            </a:extLst>
          </p:cNvPr>
          <p:cNvGrpSpPr/>
          <p:nvPr/>
        </p:nvGrpSpPr>
        <p:grpSpPr>
          <a:xfrm>
            <a:off x="-1244599" y="-1896742"/>
            <a:ext cx="10388599" cy="3389255"/>
            <a:chOff x="0" y="-47625"/>
            <a:chExt cx="1235395" cy="279871"/>
          </a:xfrm>
          <a:scene3d>
            <a:camera prst="orthographicFront">
              <a:rot lat="0" lon="0" rev="0"/>
            </a:camera>
            <a:lightRig rig="balanced" dir="t">
              <a:rot lat="0" lon="0" rev="8700000"/>
            </a:lightRig>
          </a:scene3d>
        </p:grpSpPr>
        <p:sp>
          <p:nvSpPr>
            <p:cNvPr id="13" name="Freeform 8">
              <a:extLst>
                <a:ext uri="{FF2B5EF4-FFF2-40B4-BE49-F238E27FC236}">
                  <a16:creationId xmlns:a16="http://schemas.microsoft.com/office/drawing/2014/main" id="{EF9339D1-FD0C-25CA-12BB-700BF8EC87AE}"/>
                </a:ext>
              </a:extLst>
            </p:cNvPr>
            <p:cNvSpPr/>
            <p:nvPr/>
          </p:nvSpPr>
          <p:spPr>
            <a:xfrm>
              <a:off x="0" y="0"/>
              <a:ext cx="1235395" cy="232246"/>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9">
              <a:extLst>
                <a:ext uri="{FF2B5EF4-FFF2-40B4-BE49-F238E27FC236}">
                  <a16:creationId xmlns:a16="http://schemas.microsoft.com/office/drawing/2014/main" id="{3416B543-4733-D895-F152-816CCC0152BC}"/>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0">
            <a:extLst>
              <a:ext uri="{FF2B5EF4-FFF2-40B4-BE49-F238E27FC236}">
                <a16:creationId xmlns:a16="http://schemas.microsoft.com/office/drawing/2014/main" id="{7DB6E4A3-42DA-1DDC-8A6E-C63B89B5B07D}"/>
              </a:ext>
            </a:extLst>
          </p:cNvPr>
          <p:cNvSpPr txBox="1"/>
          <p:nvPr/>
        </p:nvSpPr>
        <p:spPr>
          <a:xfrm>
            <a:off x="904340" y="575344"/>
            <a:ext cx="11335786" cy="563616"/>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Détection précoce</a:t>
            </a:r>
          </a:p>
        </p:txBody>
      </p:sp>
      <p:sp>
        <p:nvSpPr>
          <p:cNvPr id="18" name="TextBox 17">
            <a:extLst>
              <a:ext uri="{FF2B5EF4-FFF2-40B4-BE49-F238E27FC236}">
                <a16:creationId xmlns:a16="http://schemas.microsoft.com/office/drawing/2014/main" id="{AFECCC30-8447-E515-114B-F5DF66504868}"/>
              </a:ext>
            </a:extLst>
          </p:cNvPr>
          <p:cNvSpPr txBox="1"/>
          <p:nvPr/>
        </p:nvSpPr>
        <p:spPr>
          <a:xfrm>
            <a:off x="8382091" y="9794557"/>
            <a:ext cx="137159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600" b="1" i="0" u="none" strike="noStrike" kern="1200" cap="none" spc="0" normalizeH="0" baseline="0" noProof="0" dirty="0">
                <a:ln>
                  <a:noFill/>
                </a:ln>
                <a:solidFill>
                  <a:prstClr val="white">
                    <a:lumMod val="50000"/>
                  </a:prstClr>
                </a:solidFill>
                <a:effectLst/>
                <a:uLnTx/>
                <a:uFillTx/>
                <a:latin typeface="Congenial" panose="02000503040000020004" pitchFamily="2" charset="0"/>
              </a:rPr>
              <a:t>Jours</a:t>
            </a:r>
            <a:endParaRPr kumimoji="0" lang="en-US" sz="2600" b="1" i="0" u="none" strike="noStrike" kern="1200" cap="none" spc="0" normalizeH="0" baseline="0" noProof="0" dirty="0">
              <a:ln>
                <a:noFill/>
              </a:ln>
              <a:solidFill>
                <a:prstClr val="white">
                  <a:lumMod val="50000"/>
                </a:prstClr>
              </a:solidFill>
              <a:effectLst/>
              <a:uLnTx/>
              <a:uFillTx/>
              <a:latin typeface="Congenial" panose="02000503040000020004" pitchFamily="2" charset="0"/>
            </a:endParaRPr>
          </a:p>
        </p:txBody>
      </p:sp>
      <p:grpSp>
        <p:nvGrpSpPr>
          <p:cNvPr id="7" name="Group 6">
            <a:extLst>
              <a:ext uri="{FF2B5EF4-FFF2-40B4-BE49-F238E27FC236}">
                <a16:creationId xmlns:a16="http://schemas.microsoft.com/office/drawing/2014/main" id="{27567F87-A722-EE4E-9397-250B66A066F7}"/>
              </a:ext>
            </a:extLst>
          </p:cNvPr>
          <p:cNvGrpSpPr/>
          <p:nvPr/>
        </p:nvGrpSpPr>
        <p:grpSpPr>
          <a:xfrm>
            <a:off x="10123807" y="4015123"/>
            <a:ext cx="4553479" cy="2277318"/>
            <a:chOff x="10123807" y="4015123"/>
            <a:chExt cx="4553479" cy="2277318"/>
          </a:xfrm>
        </p:grpSpPr>
        <p:sp>
          <p:nvSpPr>
            <p:cNvPr id="4" name="TextBox 4"/>
            <p:cNvSpPr txBox="1"/>
            <p:nvPr/>
          </p:nvSpPr>
          <p:spPr>
            <a:xfrm>
              <a:off x="10123807" y="4015123"/>
              <a:ext cx="4553479" cy="1123513"/>
            </a:xfrm>
            <a:prstGeom prst="rect">
              <a:avLst/>
            </a:prstGeom>
          </p:spPr>
          <p:txBody>
            <a:bodyPr lIns="0" tIns="0" rIns="0" bIns="0" rtlCol="0" anchor="t">
              <a:spAutoFit/>
            </a:bodyPr>
            <a:lstStyle/>
            <a:p>
              <a:pPr marL="0" marR="0" lvl="0" indent="0" algn="ctr" defTabSz="914400" rtl="0" eaLnBrk="1" fontAlgn="auto" latinLnBrk="0" hangingPunct="1">
                <a:lnSpc>
                  <a:spcPts val="2884"/>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C00000"/>
                  </a:solidFill>
                  <a:effectLst/>
                  <a:uLnTx/>
                  <a:uFillTx/>
                  <a:latin typeface="Congenial" panose="02000503040000020004" pitchFamily="2" charset="0"/>
                  <a:ea typeface="Atkinson Hyperlegible Bold"/>
                  <a:cs typeface="Atkinson Hyperlegible Bold"/>
                  <a:sym typeface="Atkinson Hyperlegible Bold"/>
                </a:rPr>
                <a:t>Cas</a:t>
              </a:r>
              <a:r>
                <a:rPr lang="en-US" sz="2800" dirty="0">
                  <a:solidFill>
                    <a:srgbClr val="C00000"/>
                  </a:solidFill>
                  <a:latin typeface="Congenial" panose="02000503040000020004" pitchFamily="2" charset="0"/>
                  <a:ea typeface="Atkinson Hyperlegible Bold"/>
                  <a:cs typeface="Atkinson Hyperlegible Bold"/>
                  <a:sym typeface="Atkinson Hyperlegible Bold"/>
                </a:rPr>
                <a:t> potentiels </a:t>
              </a:r>
              <a:r>
                <a:rPr kumimoji="0" lang="en-US" sz="2800" b="0" i="0" u="none" strike="noStrike" kern="1200" cap="none" spc="0" normalizeH="0" baseline="0" noProof="0" dirty="0">
                  <a:ln>
                    <a:noFill/>
                  </a:ln>
                  <a:solidFill>
                    <a:srgbClr val="C00000"/>
                  </a:solidFill>
                  <a:effectLst/>
                  <a:uLnTx/>
                  <a:uFillTx/>
                  <a:latin typeface="Congenial" panose="02000503040000020004" pitchFamily="2" charset="0"/>
                  <a:ea typeface="Atkinson Hyperlegible Bold"/>
                  <a:cs typeface="Atkinson Hyperlegible Bold"/>
                  <a:sym typeface="Atkinson Hyperlegible Bold"/>
                </a:rPr>
                <a:t>évités grâce à une détection précoce et une réponse rapide</a:t>
              </a:r>
            </a:p>
          </p:txBody>
        </p:sp>
        <p:cxnSp>
          <p:nvCxnSpPr>
            <p:cNvPr id="26" name="Straight Arrow Connector 25">
              <a:extLst>
                <a:ext uri="{FF2B5EF4-FFF2-40B4-BE49-F238E27FC236}">
                  <a16:creationId xmlns:a16="http://schemas.microsoft.com/office/drawing/2014/main" id="{2B9E4F42-F8AA-32F7-3730-CDF5B2D92B32}"/>
                </a:ext>
              </a:extLst>
            </p:cNvPr>
            <p:cNvCxnSpPr>
              <a:cxnSpLocks/>
            </p:cNvCxnSpPr>
            <p:nvPr/>
          </p:nvCxnSpPr>
          <p:spPr>
            <a:xfrm flipH="1">
              <a:off x="11165305" y="5143500"/>
              <a:ext cx="1074821" cy="1148941"/>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BF1AD957-9A31-634A-F44C-079F5A7C66F1}"/>
              </a:ext>
            </a:extLst>
          </p:cNvPr>
          <p:cNvSpPr txBox="1"/>
          <p:nvPr/>
        </p:nvSpPr>
        <p:spPr>
          <a:xfrm>
            <a:off x="383047" y="6160407"/>
            <a:ext cx="1750553" cy="892552"/>
          </a:xfrm>
          <a:prstGeom prst="rect">
            <a:avLst/>
          </a:prstGeom>
          <a:noFill/>
        </p:spPr>
        <p:txBody>
          <a:bodyPr wrap="square" lIns="91440" tIns="45720" rIns="91440" bIns="45720" rtlCol="0" anchor="t">
            <a:spAutoFit/>
          </a:bodyPr>
          <a:lstStyle/>
          <a:p>
            <a:pPr algn="ctr"/>
            <a:r>
              <a:rPr lang="fr-FR" sz="2600" b="1" dirty="0">
                <a:solidFill>
                  <a:schemeClr val="bg1">
                    <a:lumMod val="50000"/>
                  </a:schemeClr>
                </a:solidFill>
                <a:latin typeface="Congenial" panose="02000503040000020004" pitchFamily="2" charset="0"/>
              </a:rPr>
              <a:t>Nombre de cas</a:t>
            </a:r>
          </a:p>
        </p:txBody>
      </p:sp>
      <p:pic>
        <p:nvPicPr>
          <p:cNvPr id="2" name="Picture 1">
            <a:extLst>
              <a:ext uri="{FF2B5EF4-FFF2-40B4-BE49-F238E27FC236}">
                <a16:creationId xmlns:a16="http://schemas.microsoft.com/office/drawing/2014/main" id="{F006073E-BBD6-CA0C-9971-F16900D74D84}"/>
              </a:ext>
            </a:extLst>
          </p:cNvPr>
          <p:cNvPicPr>
            <a:picLocks noChangeAspect="1"/>
          </p:cNvPicPr>
          <p:nvPr/>
        </p:nvPicPr>
        <p:blipFill>
          <a:blip r:embed="rId4"/>
          <a:stretch>
            <a:fillRect/>
          </a:stretch>
        </p:blipFill>
        <p:spPr>
          <a:xfrm>
            <a:off x="383047" y="1691484"/>
            <a:ext cx="3733802" cy="1301625"/>
          </a:xfrm>
          <a:prstGeom prst="rect">
            <a:avLst/>
          </a:prstGeom>
        </p:spPr>
      </p:pic>
      <p:sp>
        <p:nvSpPr>
          <p:cNvPr id="5" name="TextBox 4">
            <a:extLst>
              <a:ext uri="{FF2B5EF4-FFF2-40B4-BE49-F238E27FC236}">
                <a16:creationId xmlns:a16="http://schemas.microsoft.com/office/drawing/2014/main" id="{4598D434-82EA-8D2C-12D5-16BED541F24A}"/>
              </a:ext>
            </a:extLst>
          </p:cNvPr>
          <p:cNvSpPr txBox="1"/>
          <p:nvPr/>
        </p:nvSpPr>
        <p:spPr>
          <a:xfrm>
            <a:off x="977879" y="2104989"/>
            <a:ext cx="3008583" cy="584775"/>
          </a:xfrm>
          <a:prstGeom prst="rect">
            <a:avLst/>
          </a:prstGeom>
          <a:noFill/>
        </p:spPr>
        <p:txBody>
          <a:bodyPr wrap="square" rtlCol="0">
            <a:spAutoFit/>
          </a:bodyPr>
          <a:lstStyle/>
          <a:p>
            <a:r>
              <a:rPr lang="en-US" sz="32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Illustration</a:t>
            </a:r>
          </a:p>
        </p:txBody>
      </p:sp>
      <p:sp>
        <p:nvSpPr>
          <p:cNvPr id="3" name="Rectangle 2">
            <a:extLst>
              <a:ext uri="{FF2B5EF4-FFF2-40B4-BE49-F238E27FC236}">
                <a16:creationId xmlns:a16="http://schemas.microsoft.com/office/drawing/2014/main" id="{0362330C-3BB9-DEC9-5887-74CD37C583DD}"/>
              </a:ext>
            </a:extLst>
          </p:cNvPr>
          <p:cNvSpPr/>
          <p:nvPr/>
        </p:nvSpPr>
        <p:spPr>
          <a:xfrm>
            <a:off x="5653349" y="2221506"/>
            <a:ext cx="457200" cy="457200"/>
          </a:xfrm>
          <a:prstGeom prst="rect">
            <a:avLst/>
          </a:prstGeom>
          <a:solidFill>
            <a:srgbClr val="FF6565"/>
          </a:solidFill>
          <a:ln>
            <a:solidFill>
              <a:srgbClr val="FF65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CAC8894-600A-7DEB-2173-6C321785D7B8}"/>
              </a:ext>
            </a:extLst>
          </p:cNvPr>
          <p:cNvPicPr>
            <a:picLocks noChangeAspect="1"/>
          </p:cNvPicPr>
          <p:nvPr/>
        </p:nvPicPr>
        <p:blipFill>
          <a:blip r:embed="rId5"/>
          <a:stretch>
            <a:fillRect/>
          </a:stretch>
        </p:blipFill>
        <p:spPr>
          <a:xfrm>
            <a:off x="8533699" y="2216099"/>
            <a:ext cx="443753" cy="457200"/>
          </a:xfrm>
          <a:prstGeom prst="rect">
            <a:avLst/>
          </a:prstGeom>
        </p:spPr>
      </p:pic>
      <p:sp>
        <p:nvSpPr>
          <p:cNvPr id="10" name="TextBox 9">
            <a:extLst>
              <a:ext uri="{FF2B5EF4-FFF2-40B4-BE49-F238E27FC236}">
                <a16:creationId xmlns:a16="http://schemas.microsoft.com/office/drawing/2014/main" id="{B16A5377-5289-A5FB-88A7-E688120DA754}"/>
              </a:ext>
            </a:extLst>
          </p:cNvPr>
          <p:cNvSpPr txBox="1"/>
          <p:nvPr/>
        </p:nvSpPr>
        <p:spPr>
          <a:xfrm>
            <a:off x="6263650" y="2221506"/>
            <a:ext cx="1643524" cy="523220"/>
          </a:xfrm>
          <a:prstGeom prst="rect">
            <a:avLst/>
          </a:prstGeom>
          <a:noFill/>
        </p:spPr>
        <p:txBody>
          <a:bodyPr wrap="square" rtlCol="0">
            <a:spAutoFit/>
          </a:bodyPr>
          <a:lstStyle/>
          <a:p>
            <a:r>
              <a:rPr lang="en-US" sz="2800" dirty="0">
                <a:latin typeface="ADLaM Display" panose="02010000000000000000" pitchFamily="2" charset="0"/>
                <a:ea typeface="ADLaM Display" panose="02010000000000000000" pitchFamily="2" charset="0"/>
                <a:cs typeface="ADLaM Display" panose="02010000000000000000" pitchFamily="2" charset="0"/>
              </a:rPr>
              <a:t>Précoce</a:t>
            </a:r>
          </a:p>
        </p:txBody>
      </p:sp>
      <p:sp>
        <p:nvSpPr>
          <p:cNvPr id="15" name="TextBox 14">
            <a:extLst>
              <a:ext uri="{FF2B5EF4-FFF2-40B4-BE49-F238E27FC236}">
                <a16:creationId xmlns:a16="http://schemas.microsoft.com/office/drawing/2014/main" id="{D041F7DD-B643-087E-720B-7A1F945B411A}"/>
              </a:ext>
            </a:extLst>
          </p:cNvPr>
          <p:cNvSpPr txBox="1"/>
          <p:nvPr/>
        </p:nvSpPr>
        <p:spPr>
          <a:xfrm>
            <a:off x="9143999" y="2212582"/>
            <a:ext cx="2021305" cy="523220"/>
          </a:xfrm>
          <a:prstGeom prst="rect">
            <a:avLst/>
          </a:prstGeom>
          <a:noFill/>
        </p:spPr>
        <p:txBody>
          <a:bodyPr wrap="square" rtlCol="0">
            <a:spAutoFit/>
          </a:bodyPr>
          <a:lstStyle/>
          <a:p>
            <a:r>
              <a:rPr lang="en-US" sz="2800" dirty="0" err="1">
                <a:latin typeface="ADLaM Display" panose="02010000000000000000" pitchFamily="2" charset="0"/>
                <a:ea typeface="ADLaM Display" panose="02010000000000000000" pitchFamily="2" charset="0"/>
                <a:cs typeface="ADLaM Display" panose="02010000000000000000" pitchFamily="2" charset="0"/>
              </a:rPr>
              <a:t>Retardée</a:t>
            </a:r>
            <a:endParaRPr lang="en-US" sz="2800"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8" name="Slide Number Placeholder 7">
            <a:extLst>
              <a:ext uri="{FF2B5EF4-FFF2-40B4-BE49-F238E27FC236}">
                <a16:creationId xmlns:a16="http://schemas.microsoft.com/office/drawing/2014/main" id="{37D60E70-D572-199A-9AC1-D13F7889DDA7}"/>
              </a:ext>
            </a:extLst>
          </p:cNvPr>
          <p:cNvSpPr>
            <a:spLocks noGrp="1"/>
          </p:cNvSpPr>
          <p:nvPr>
            <p:ph type="sldNum" sz="quarter" idx="12"/>
          </p:nvPr>
        </p:nvSpPr>
        <p:spPr>
          <a:xfrm>
            <a:off x="15443398" y="9611994"/>
            <a:ext cx="2133600" cy="365125"/>
          </a:xfrm>
        </p:spPr>
        <p:txBody>
          <a:bodyPr/>
          <a:lstStyle/>
          <a:p>
            <a:fld id="{B6F15528-21DE-4FAA-801E-634DDDAF4B2B}" type="slidenum">
              <a:rPr lang="en-US" sz="1800" smtClean="0"/>
              <a:pPr/>
              <a:t>13</a:t>
            </a:fld>
            <a:endParaRPr lang="en-US" sz="1800" dirty="0"/>
          </a:p>
        </p:txBody>
      </p:sp>
    </p:spTree>
    <p:extLst>
      <p:ext uri="{BB962C8B-B14F-4D97-AF65-F5344CB8AC3E}">
        <p14:creationId xmlns:p14="http://schemas.microsoft.com/office/powerpoint/2010/main" val="2857601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735932" y="-1905263"/>
            <a:ext cx="9994232" cy="3307722"/>
            <a:chOff x="0" y="-47625"/>
            <a:chExt cx="1333342" cy="277673"/>
          </a:xfrm>
          <a:scene3d>
            <a:camera prst="orthographicFront">
              <a:rot lat="0" lon="0" rev="0"/>
            </a:camera>
            <a:lightRig rig="balanced" dir="t">
              <a:rot lat="0" lon="0" rev="8700000"/>
            </a:lightRig>
          </a:scene3d>
        </p:grpSpPr>
        <p:sp>
          <p:nvSpPr>
            <p:cNvPr id="8" name="Freeform 8"/>
            <p:cNvSpPr/>
            <p:nvPr/>
          </p:nvSpPr>
          <p:spPr>
            <a:xfrm>
              <a:off x="0" y="0"/>
              <a:ext cx="1333342"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924628" y="570196"/>
            <a:ext cx="13055600" cy="563616"/>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Traçage</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des clusters</a:t>
            </a:r>
          </a:p>
        </p:txBody>
      </p:sp>
      <p:sp>
        <p:nvSpPr>
          <p:cNvPr id="5" name="TextBox 4">
            <a:extLst>
              <a:ext uri="{FF2B5EF4-FFF2-40B4-BE49-F238E27FC236}">
                <a16:creationId xmlns:a16="http://schemas.microsoft.com/office/drawing/2014/main" id="{D46ED50B-77B4-7F1A-34BE-90A3DB819BE4}"/>
              </a:ext>
            </a:extLst>
          </p:cNvPr>
          <p:cNvSpPr txBox="1"/>
          <p:nvPr/>
        </p:nvSpPr>
        <p:spPr>
          <a:xfrm>
            <a:off x="6740992" y="2489423"/>
            <a:ext cx="10358812" cy="954107"/>
          </a:xfrm>
          <a:prstGeom prst="rect">
            <a:avLst/>
          </a:prstGeom>
          <a:noFill/>
        </p:spPr>
        <p:txBody>
          <a:bodyPr wrap="square" lIns="91440" tIns="45720" rIns="91440" bIns="45720" rtlCol="0" anchor="t">
            <a:spAutoFit/>
          </a:bodyPr>
          <a:lstStyle/>
          <a:p>
            <a:pPr marL="457200" indent="-457200">
              <a:spcAft>
                <a:spcPts val="1200"/>
              </a:spcAft>
              <a:buClr>
                <a:srgbClr val="009999"/>
              </a:buClr>
              <a:buBlip>
                <a:blip r:embed="rId3"/>
              </a:buBlip>
              <a:defRPr/>
            </a:pPr>
            <a:r>
              <a:rPr lang="en-US" sz="2800" dirty="0" err="1">
                <a:solidFill>
                  <a:schemeClr val="tx1">
                    <a:lumMod val="95000"/>
                    <a:lumOff val="5000"/>
                  </a:schemeClr>
                </a:solidFill>
                <a:latin typeface="Atkinson Hyperlegible"/>
                <a:sym typeface="Atkinson Hyperlegible Bold"/>
              </a:rPr>
              <a:t>Lorsque</a:t>
            </a:r>
            <a:r>
              <a:rPr lang="en-US" sz="2800" dirty="0">
                <a:solidFill>
                  <a:schemeClr val="tx1">
                    <a:lumMod val="95000"/>
                    <a:lumOff val="5000"/>
                  </a:schemeClr>
                </a:solidFill>
                <a:latin typeface="Atkinson Hyperlegible"/>
                <a:sym typeface="Atkinson Hyperlegible Bold"/>
              </a:rPr>
              <a:t> des </a:t>
            </a:r>
            <a:r>
              <a:rPr lang="en-US" sz="2800" dirty="0" err="1">
                <a:solidFill>
                  <a:schemeClr val="tx1">
                    <a:lumMod val="95000"/>
                    <a:lumOff val="5000"/>
                  </a:schemeClr>
                </a:solidFill>
                <a:latin typeface="Atkinson Hyperlegible"/>
                <a:sym typeface="Atkinson Hyperlegible Bold"/>
              </a:rPr>
              <a:t>cas</a:t>
            </a:r>
            <a:r>
              <a:rPr lang="en-US" sz="2800" dirty="0">
                <a:solidFill>
                  <a:schemeClr val="tx1">
                    <a:lumMod val="95000"/>
                    <a:lumOff val="5000"/>
                  </a:schemeClr>
                </a:solidFill>
                <a:latin typeface="Atkinson Hyperlegible"/>
                <a:sym typeface="Atkinson Hyperlegible Bold"/>
              </a:rPr>
              <a:t> </a:t>
            </a:r>
            <a:r>
              <a:rPr lang="en-US" sz="2800" dirty="0" err="1">
                <a:solidFill>
                  <a:schemeClr val="tx1">
                    <a:lumMod val="95000"/>
                    <a:lumOff val="5000"/>
                  </a:schemeClr>
                </a:solidFill>
                <a:latin typeface="Atkinson Hyperlegible"/>
                <a:sym typeface="Atkinson Hyperlegible Bold"/>
              </a:rPr>
              <a:t>groupés</a:t>
            </a:r>
            <a:r>
              <a:rPr lang="en-US" sz="2800" dirty="0">
                <a:solidFill>
                  <a:schemeClr val="tx1">
                    <a:lumMod val="95000"/>
                    <a:lumOff val="5000"/>
                  </a:schemeClr>
                </a:solidFill>
                <a:latin typeface="Atkinson Hyperlegible"/>
                <a:sym typeface="Atkinson Hyperlegible Bold"/>
              </a:rPr>
              <a:t> se </a:t>
            </a:r>
            <a:r>
              <a:rPr lang="en-US" sz="2800" dirty="0" err="1">
                <a:solidFill>
                  <a:schemeClr val="tx1">
                    <a:lumMod val="95000"/>
                    <a:lumOff val="5000"/>
                  </a:schemeClr>
                </a:solidFill>
                <a:latin typeface="Atkinson Hyperlegible"/>
                <a:sym typeface="Atkinson Hyperlegible Bold"/>
              </a:rPr>
              <a:t>sont</a:t>
            </a:r>
            <a:r>
              <a:rPr lang="en-US" sz="2800" dirty="0">
                <a:solidFill>
                  <a:schemeClr val="tx1">
                    <a:lumMod val="95000"/>
                    <a:lumOff val="5000"/>
                  </a:schemeClr>
                </a:solidFill>
                <a:latin typeface="Atkinson Hyperlegible"/>
                <a:sym typeface="Atkinson Hyperlegible Bold"/>
              </a:rPr>
              <a:t> </a:t>
            </a:r>
            <a:r>
              <a:rPr lang="en-US" sz="2800" dirty="0" err="1">
                <a:solidFill>
                  <a:schemeClr val="tx1">
                    <a:lumMod val="95000"/>
                    <a:lumOff val="5000"/>
                  </a:schemeClr>
                </a:solidFill>
                <a:latin typeface="Atkinson Hyperlegible"/>
                <a:sym typeface="Atkinson Hyperlegible Bold"/>
              </a:rPr>
              <a:t>infectés</a:t>
            </a:r>
            <a:r>
              <a:rPr lang="en-US" sz="2800" dirty="0">
                <a:solidFill>
                  <a:schemeClr val="tx1">
                    <a:lumMod val="95000"/>
                    <a:lumOff val="5000"/>
                  </a:schemeClr>
                </a:solidFill>
                <a:latin typeface="Atkinson Hyperlegible"/>
                <a:sym typeface="Atkinson Hyperlegible Bold"/>
              </a:rPr>
              <a:t> les </a:t>
            </a:r>
            <a:r>
              <a:rPr lang="en-US" sz="2800" dirty="0" err="1">
                <a:solidFill>
                  <a:schemeClr val="tx1">
                    <a:lumMod val="95000"/>
                    <a:lumOff val="5000"/>
                  </a:schemeClr>
                </a:solidFill>
                <a:latin typeface="Atkinson Hyperlegible"/>
                <a:sym typeface="Atkinson Hyperlegible Bold"/>
              </a:rPr>
              <a:t>uns</a:t>
            </a:r>
            <a:r>
              <a:rPr lang="en-US" sz="2800" dirty="0">
                <a:solidFill>
                  <a:schemeClr val="tx1">
                    <a:lumMod val="95000"/>
                    <a:lumOff val="5000"/>
                  </a:schemeClr>
                </a:solidFill>
                <a:latin typeface="Atkinson Hyperlegible"/>
                <a:sym typeface="Atkinson Hyperlegible Bold"/>
              </a:rPr>
              <a:t> les </a:t>
            </a:r>
            <a:r>
              <a:rPr lang="en-US" sz="2800" dirty="0" err="1">
                <a:solidFill>
                  <a:schemeClr val="tx1">
                    <a:lumMod val="95000"/>
                    <a:lumOff val="5000"/>
                  </a:schemeClr>
                </a:solidFill>
                <a:latin typeface="Atkinson Hyperlegible"/>
                <a:sym typeface="Atkinson Hyperlegible Bold"/>
              </a:rPr>
              <a:t>autres</a:t>
            </a:r>
            <a:r>
              <a:rPr lang="en-US" sz="2800" dirty="0">
                <a:solidFill>
                  <a:schemeClr val="tx1">
                    <a:lumMod val="95000"/>
                    <a:lumOff val="5000"/>
                  </a:schemeClr>
                </a:solidFill>
                <a:latin typeface="Atkinson Hyperlegible"/>
                <a:sym typeface="Atkinson Hyperlegible Bold"/>
              </a:rPr>
              <a:t> </a:t>
            </a:r>
            <a:r>
              <a:rPr lang="en-US" sz="2800" dirty="0" err="1">
                <a:solidFill>
                  <a:schemeClr val="tx1">
                    <a:lumMod val="95000"/>
                    <a:lumOff val="5000"/>
                  </a:schemeClr>
                </a:solidFill>
                <a:latin typeface="Atkinson Hyperlegible"/>
                <a:sym typeface="Atkinson Hyperlegible Bold"/>
              </a:rPr>
              <a:t>ou</a:t>
            </a:r>
            <a:r>
              <a:rPr lang="en-US" sz="2800" dirty="0">
                <a:solidFill>
                  <a:schemeClr val="tx1">
                    <a:lumMod val="95000"/>
                    <a:lumOff val="5000"/>
                  </a:schemeClr>
                </a:solidFill>
                <a:latin typeface="Atkinson Hyperlegible"/>
                <a:sym typeface="Atkinson Hyperlegible Bold"/>
              </a:rPr>
              <a:t> par la même source, on parle de “</a:t>
            </a:r>
            <a:r>
              <a:rPr lang="en-US" sz="2800" dirty="0">
                <a:solidFill>
                  <a:srgbClr val="009999"/>
                </a:solidFill>
                <a:latin typeface="Atkinson Hyperlegible Bold"/>
                <a:sym typeface="Atkinson Hyperlegible Bold"/>
              </a:rPr>
              <a:t>cluster</a:t>
            </a:r>
            <a:r>
              <a:rPr lang="en-US" sz="2800" dirty="0">
                <a:solidFill>
                  <a:schemeClr val="tx1">
                    <a:lumMod val="95000"/>
                    <a:lumOff val="5000"/>
                  </a:schemeClr>
                </a:solidFill>
                <a:latin typeface="Atkinson Hyperlegible"/>
                <a:sym typeface="Atkinson Hyperlegible Bold"/>
              </a:rPr>
              <a:t>"</a:t>
            </a:r>
          </a:p>
        </p:txBody>
      </p:sp>
      <p:sp>
        <p:nvSpPr>
          <p:cNvPr id="2" name="TextBox 5">
            <a:extLst>
              <a:ext uri="{FF2B5EF4-FFF2-40B4-BE49-F238E27FC236}">
                <a16:creationId xmlns:a16="http://schemas.microsoft.com/office/drawing/2014/main" id="{0E0C8E56-28BA-72B9-6F77-163291734698}"/>
              </a:ext>
            </a:extLst>
          </p:cNvPr>
          <p:cNvSpPr txBox="1"/>
          <p:nvPr/>
        </p:nvSpPr>
        <p:spPr>
          <a:xfrm>
            <a:off x="1905000" y="4007797"/>
            <a:ext cx="14706600" cy="361933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059492FB-E6BF-8E01-6515-5B9072796D33}"/>
              </a:ext>
            </a:extLst>
          </p:cNvPr>
          <p:cNvSpPr txBox="1"/>
          <p:nvPr/>
        </p:nvSpPr>
        <p:spPr>
          <a:xfrm>
            <a:off x="-100397" y="4904334"/>
            <a:ext cx="7268027" cy="584775"/>
          </a:xfrm>
          <a:prstGeom prst="rect">
            <a:avLst/>
          </a:prstGeom>
          <a:noFill/>
        </p:spPr>
        <p:txBody>
          <a:bodyPr wrap="square" rtlCol="0">
            <a:spAutoFit/>
          </a:bodyPr>
          <a:lstStyle/>
          <a:p>
            <a:pPr algn="ctr"/>
            <a:r>
              <a:rPr lang="en-US" sz="3200" dirty="0">
                <a:solidFill>
                  <a:srgbClr val="C96009"/>
                </a:solidFill>
                <a:latin typeface="ADLaM Display" panose="02010000000000000000" pitchFamily="2" charset="0"/>
                <a:ea typeface="ADLaM Display" panose="02010000000000000000" pitchFamily="2" charset="0"/>
                <a:cs typeface="ADLaM Display" panose="02010000000000000000" pitchFamily="2" charset="0"/>
              </a:rPr>
              <a:t>Cluster</a:t>
            </a:r>
          </a:p>
        </p:txBody>
      </p:sp>
      <p:grpSp>
        <p:nvGrpSpPr>
          <p:cNvPr id="23" name="Group 22">
            <a:extLst>
              <a:ext uri="{FF2B5EF4-FFF2-40B4-BE49-F238E27FC236}">
                <a16:creationId xmlns:a16="http://schemas.microsoft.com/office/drawing/2014/main" id="{916AAAF1-35D6-1EAE-64E8-59849072382C}"/>
              </a:ext>
            </a:extLst>
          </p:cNvPr>
          <p:cNvGrpSpPr/>
          <p:nvPr/>
        </p:nvGrpSpPr>
        <p:grpSpPr>
          <a:xfrm>
            <a:off x="7304952" y="6265333"/>
            <a:ext cx="9371953" cy="2184400"/>
            <a:chOff x="7304952" y="6127720"/>
            <a:chExt cx="10408210" cy="2479258"/>
          </a:xfrm>
        </p:grpSpPr>
        <p:sp>
          <p:nvSpPr>
            <p:cNvPr id="18" name="Freeform 4">
              <a:extLst>
                <a:ext uri="{FF2B5EF4-FFF2-40B4-BE49-F238E27FC236}">
                  <a16:creationId xmlns:a16="http://schemas.microsoft.com/office/drawing/2014/main" id="{5CB92B05-2A4B-5376-3DA3-3A1F7240A41B}"/>
                </a:ext>
              </a:extLst>
            </p:cNvPr>
            <p:cNvSpPr/>
            <p:nvPr/>
          </p:nvSpPr>
          <p:spPr>
            <a:xfrm>
              <a:off x="7304952" y="6127720"/>
              <a:ext cx="10335684" cy="2479258"/>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R="0" lvl="0" algn="ctr" defTabSz="914400" rtl="0" eaLnBrk="1" fontAlgn="auto" latinLnBrk="0" hangingPunct="1">
                <a:lnSpc>
                  <a:spcPct val="100000"/>
                </a:lnSpc>
                <a:spcBef>
                  <a:spcPts val="0"/>
                </a:spcBef>
                <a:spcAft>
                  <a:spcPts val="1800"/>
                </a:spcAft>
                <a:buClr>
                  <a:srgbClr val="008080"/>
                </a:buClr>
                <a:buSzTx/>
                <a:tabLst/>
                <a:defRPr/>
              </a:pPr>
              <a:endParaRPr kumimoji="0" lang="en-CA" sz="2600" b="0" i="0" u="none" strike="noStrike" kern="1200" cap="none" spc="0" normalizeH="0" baseline="0" noProof="0" dirty="0">
                <a:ln>
                  <a:noFill/>
                </a:ln>
                <a:solidFill>
                  <a:srgbClr val="008080"/>
                </a:solidFill>
                <a:effectLst/>
                <a:uLnTx/>
                <a:uFillTx/>
                <a:latin typeface="Atkinson Hyperlegible Bold" panose="020B0604020202020204" charset="0"/>
                <a:ea typeface="+mn-ea"/>
                <a:cs typeface="+mn-cs"/>
              </a:endParaRPr>
            </a:p>
          </p:txBody>
        </p:sp>
        <p:sp>
          <p:nvSpPr>
            <p:cNvPr id="11" name="TextBox 10">
              <a:extLst>
                <a:ext uri="{FF2B5EF4-FFF2-40B4-BE49-F238E27FC236}">
                  <a16:creationId xmlns:a16="http://schemas.microsoft.com/office/drawing/2014/main" id="{BB96C785-BDA0-AECC-03BB-3AD01EEEE828}"/>
                </a:ext>
              </a:extLst>
            </p:cNvPr>
            <p:cNvSpPr txBox="1"/>
            <p:nvPr/>
          </p:nvSpPr>
          <p:spPr>
            <a:xfrm>
              <a:off x="7468734" y="6354956"/>
              <a:ext cx="10244428" cy="2060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4800"/>
                </a:spcAft>
                <a:buClr>
                  <a:srgbClr val="009999"/>
                </a:buClr>
                <a:buSzTx/>
                <a:buFontTx/>
                <a:buNone/>
                <a:tabLst/>
                <a:defRPr/>
              </a:pPr>
              <a:r>
                <a:rPr kumimoji="0" lang="en-US" sz="28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Grâce à une </a:t>
              </a: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surveillance </a:t>
              </a:r>
              <a:r>
                <a:rPr kumimoji="0" lang="en-US" sz="2800" i="0" u="none" strike="noStrike" kern="1200" cap="none" spc="0" normalizeH="0" baseline="0" noProof="0" dirty="0" err="1">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poussée</a:t>
              </a:r>
              <a:r>
                <a:rPr kumimoji="0" lang="en-US" sz="28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et à des interventions très ciblées, il est possible d'</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interrompre la transmission au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stade</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de cluster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avant</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qu'elle ne se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propage</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dans la communauté</a:t>
              </a:r>
              <a:endPar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endParaRPr>
            </a:p>
          </p:txBody>
        </p:sp>
      </p:grpSp>
      <p:grpSp>
        <p:nvGrpSpPr>
          <p:cNvPr id="22" name="Group 21">
            <a:extLst>
              <a:ext uri="{FF2B5EF4-FFF2-40B4-BE49-F238E27FC236}">
                <a16:creationId xmlns:a16="http://schemas.microsoft.com/office/drawing/2014/main" id="{B0A9E131-E9F9-60D4-40C5-694F7E8278CB}"/>
              </a:ext>
            </a:extLst>
          </p:cNvPr>
          <p:cNvGrpSpPr/>
          <p:nvPr/>
        </p:nvGrpSpPr>
        <p:grpSpPr>
          <a:xfrm>
            <a:off x="937049" y="5847009"/>
            <a:ext cx="5441120" cy="4165931"/>
            <a:chOff x="937049" y="5847009"/>
            <a:chExt cx="5441120" cy="4165931"/>
          </a:xfrm>
        </p:grpSpPr>
        <p:sp>
          <p:nvSpPr>
            <p:cNvPr id="60" name="TextBox 59">
              <a:extLst>
                <a:ext uri="{FF2B5EF4-FFF2-40B4-BE49-F238E27FC236}">
                  <a16:creationId xmlns:a16="http://schemas.microsoft.com/office/drawing/2014/main" id="{195A796A-1338-A124-82D9-A4B6278B7473}"/>
                </a:ext>
              </a:extLst>
            </p:cNvPr>
            <p:cNvSpPr txBox="1"/>
            <p:nvPr/>
          </p:nvSpPr>
          <p:spPr>
            <a:xfrm>
              <a:off x="937049" y="8935722"/>
              <a:ext cx="5441120" cy="1077218"/>
            </a:xfrm>
            <a:prstGeom prst="rect">
              <a:avLst/>
            </a:prstGeom>
            <a:noFill/>
          </p:spPr>
          <p:txBody>
            <a:bodyPr wrap="square" rtlCol="0">
              <a:spAutoFit/>
            </a:bodyPr>
            <a:lstStyle/>
            <a:p>
              <a:pPr algn="ctr"/>
              <a:r>
                <a:rPr lang="en-US" sz="3200" dirty="0" err="1">
                  <a:solidFill>
                    <a:srgbClr val="A50021"/>
                  </a:solidFill>
                  <a:latin typeface="ADLaM Display" panose="02010000000000000000" pitchFamily="2" charset="0"/>
                  <a:ea typeface="ADLaM Display" panose="02010000000000000000" pitchFamily="2" charset="0"/>
                  <a:cs typeface="ADLaM Display" panose="02010000000000000000" pitchFamily="2" charset="0"/>
                </a:rPr>
                <a:t>Epidémie</a:t>
              </a:r>
              <a:r>
                <a:rPr lang="en-US" sz="3200" dirty="0">
                  <a:solidFill>
                    <a:srgbClr val="A50021"/>
                  </a:solidFill>
                  <a:latin typeface="ADLaM Display" panose="02010000000000000000" pitchFamily="2" charset="0"/>
                  <a:ea typeface="ADLaM Display" panose="02010000000000000000" pitchFamily="2" charset="0"/>
                  <a:cs typeface="ADLaM Display" panose="02010000000000000000" pitchFamily="2" charset="0"/>
                </a:rPr>
                <a:t> diffuse dans la communauté</a:t>
              </a:r>
            </a:p>
          </p:txBody>
        </p:sp>
        <p:pic>
          <p:nvPicPr>
            <p:cNvPr id="32" name="Picture 31">
              <a:extLst>
                <a:ext uri="{FF2B5EF4-FFF2-40B4-BE49-F238E27FC236}">
                  <a16:creationId xmlns:a16="http://schemas.microsoft.com/office/drawing/2014/main" id="{8FCE8BDD-7169-5B36-A2D3-5C753A4026C1}"/>
                </a:ext>
              </a:extLst>
            </p:cNvPr>
            <p:cNvPicPr>
              <a:picLocks noChangeAspect="1"/>
            </p:cNvPicPr>
            <p:nvPr/>
          </p:nvPicPr>
          <p:blipFill>
            <a:blip r:embed="rId4"/>
            <a:stretch>
              <a:fillRect/>
            </a:stretch>
          </p:blipFill>
          <p:spPr>
            <a:xfrm>
              <a:off x="1169619" y="5847009"/>
              <a:ext cx="4737375" cy="2957792"/>
            </a:xfrm>
            <a:prstGeom prst="rect">
              <a:avLst/>
            </a:prstGeom>
          </p:spPr>
        </p:pic>
      </p:grpSp>
      <p:sp>
        <p:nvSpPr>
          <p:cNvPr id="19" name="TextBox 18">
            <a:extLst>
              <a:ext uri="{FF2B5EF4-FFF2-40B4-BE49-F238E27FC236}">
                <a16:creationId xmlns:a16="http://schemas.microsoft.com/office/drawing/2014/main" id="{316D135F-5D0A-2C6E-7B71-5A5555E61DAD}"/>
              </a:ext>
            </a:extLst>
          </p:cNvPr>
          <p:cNvSpPr txBox="1"/>
          <p:nvPr/>
        </p:nvSpPr>
        <p:spPr>
          <a:xfrm>
            <a:off x="6740992" y="4045079"/>
            <a:ext cx="11007127" cy="95410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800"/>
              </a:spcAft>
              <a:buClr>
                <a:srgbClr val="009999"/>
              </a:buClr>
              <a:buSzTx/>
              <a:buFontTx/>
              <a:buBlip>
                <a:blip r:embed="rId3"/>
              </a:buBlip>
              <a:tabLst/>
              <a:defRPr/>
            </a:pPr>
            <a:r>
              <a:rPr lang="fr-FR" sz="2800" dirty="0">
                <a:solidFill>
                  <a:prstClr val="black">
                    <a:lumMod val="95000"/>
                    <a:lumOff val="5000"/>
                  </a:prstClr>
                </a:solidFill>
                <a:latin typeface="Atkinson Hyperlegible"/>
                <a:sym typeface="Atkinson Hyperlegible Bold"/>
              </a:rPr>
              <a:t>Survient généralement </a:t>
            </a: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au </a:t>
            </a:r>
            <a:r>
              <a:rPr kumimoji="0" lang="fr-FR" sz="2800" b="0" i="0" u="none" strike="noStrike" kern="1200" cap="none" spc="0" normalizeH="0" baseline="0" noProof="0" dirty="0" err="1">
                <a:ln>
                  <a:noFill/>
                </a:ln>
                <a:solidFill>
                  <a:srgbClr val="009999"/>
                </a:solidFill>
                <a:effectLst/>
                <a:uLnTx/>
                <a:uFillTx/>
                <a:latin typeface="Atkinson Hyperlegible Bold"/>
                <a:ea typeface="+mn-ea"/>
                <a:cs typeface="+mn-cs"/>
                <a:sym typeface="Atkinson Hyperlegible Bold"/>
              </a:rPr>
              <a:t>tout début </a:t>
            </a:r>
            <a:r>
              <a:rPr kumimoji="0" lang="fr-FR" sz="2800" b="0" i="0" u="none" strike="noStrike" kern="1200" cap="none" spc="0" normalizeH="0" baseline="0" noProof="0" dirty="0">
                <a:ln>
                  <a:noFill/>
                </a:ln>
                <a:solidFill>
                  <a:srgbClr val="009999"/>
                </a:solidFill>
                <a:effectLst/>
                <a:uLnTx/>
                <a:uFillTx/>
                <a:latin typeface="Atkinson Hyperlegible Bold"/>
                <a:ea typeface="+mn-ea"/>
                <a:cs typeface="+mn-cs"/>
                <a:sym typeface="Atkinson Hyperlegible Bold"/>
              </a:rPr>
              <a:t>de</a:t>
            </a:r>
            <a:r>
              <a:rPr kumimoji="0" lang="fr-FR" sz="2800" b="0" i="0" u="none" strike="noStrike" kern="1200" cap="none" spc="0" normalizeH="0" baseline="0" noProof="0" dirty="0" err="1">
                <a:ln>
                  <a:noFill/>
                </a:ln>
                <a:solidFill>
                  <a:srgbClr val="009999"/>
                </a:solidFill>
                <a:effectLst/>
                <a:uLnTx/>
                <a:uFillTx/>
                <a:latin typeface="Atkinson Hyperlegible Bold"/>
                <a:ea typeface="+mn-ea"/>
                <a:cs typeface="+mn-cs"/>
                <a:sym typeface="Atkinson Hyperlegible Bold"/>
              </a:rPr>
              <a:t> l'</a:t>
            </a:r>
            <a:r>
              <a:rPr kumimoji="0" lang="fr-FR" sz="2800" b="0" i="0" u="none" strike="noStrike" kern="1200" cap="none" spc="0" normalizeH="0" baseline="0" noProof="0" dirty="0">
                <a:ln>
                  <a:noFill/>
                </a:ln>
                <a:solidFill>
                  <a:srgbClr val="009999"/>
                </a:solidFill>
                <a:effectLst/>
                <a:uLnTx/>
                <a:uFillTx/>
                <a:latin typeface="Atkinson Hyperlegible Bold"/>
                <a:ea typeface="+mn-ea"/>
                <a:cs typeface="+mn-cs"/>
                <a:sym typeface="Atkinson Hyperlegible Bold"/>
              </a:rPr>
              <a:t>introduction du choléra </a:t>
            </a:r>
            <a:r>
              <a:rPr lang="fr-FR" sz="2800" dirty="0">
                <a:solidFill>
                  <a:srgbClr val="009999"/>
                </a:solidFill>
                <a:latin typeface="Atkinson Hyperlegible Bold"/>
                <a:sym typeface="Atkinson Hyperlegible Bold"/>
              </a:rPr>
              <a:t>dans une nouvelle zone géographique</a:t>
            </a:r>
            <a:endParaRPr lang="fr-FR" sz="2800" dirty="0">
              <a:solidFill>
                <a:srgbClr val="009999"/>
              </a:solidFill>
              <a:latin typeface="Atkinson Hyperlegible Bold"/>
            </a:endParaRPr>
          </a:p>
        </p:txBody>
      </p:sp>
      <p:pic>
        <p:nvPicPr>
          <p:cNvPr id="20" name="Picture 19">
            <a:extLst>
              <a:ext uri="{FF2B5EF4-FFF2-40B4-BE49-F238E27FC236}">
                <a16:creationId xmlns:a16="http://schemas.microsoft.com/office/drawing/2014/main" id="{26518BFE-BE83-EF95-5CEA-970F14ABD4A3}"/>
              </a:ext>
            </a:extLst>
          </p:cNvPr>
          <p:cNvPicPr>
            <a:picLocks noChangeAspect="1"/>
          </p:cNvPicPr>
          <p:nvPr/>
        </p:nvPicPr>
        <p:blipFill>
          <a:blip r:embed="rId5"/>
          <a:stretch>
            <a:fillRect/>
          </a:stretch>
        </p:blipFill>
        <p:spPr>
          <a:xfrm>
            <a:off x="1905000" y="2160596"/>
            <a:ext cx="3175559" cy="2624429"/>
          </a:xfrm>
          <a:prstGeom prst="rect">
            <a:avLst/>
          </a:prstGeom>
        </p:spPr>
      </p:pic>
      <p:sp>
        <p:nvSpPr>
          <p:cNvPr id="4" name="Slide Number Placeholder 3">
            <a:extLst>
              <a:ext uri="{FF2B5EF4-FFF2-40B4-BE49-F238E27FC236}">
                <a16:creationId xmlns:a16="http://schemas.microsoft.com/office/drawing/2014/main" id="{810CCF55-89B5-21B1-4838-2C4643C8156B}"/>
              </a:ext>
            </a:extLst>
          </p:cNvPr>
          <p:cNvSpPr>
            <a:spLocks noGrp="1"/>
          </p:cNvSpPr>
          <p:nvPr>
            <p:ph type="sldNum" sz="quarter" idx="12"/>
          </p:nvPr>
        </p:nvSpPr>
        <p:spPr>
          <a:xfrm>
            <a:off x="15544800" y="9533317"/>
            <a:ext cx="2133600" cy="365125"/>
          </a:xfrm>
        </p:spPr>
        <p:txBody>
          <a:bodyPr/>
          <a:lstStyle/>
          <a:p>
            <a:fld id="{B6F15528-21DE-4FAA-801E-634DDDAF4B2B}" type="slidenum">
              <a:rPr lang="en-US" sz="1800" smtClean="0"/>
              <a:pPr/>
              <a:t>14</a:t>
            </a:fld>
            <a:endParaRPr lang="en-US" sz="1800" dirty="0"/>
          </a:p>
        </p:txBody>
      </p:sp>
    </p:spTree>
    <p:extLst>
      <p:ext uri="{BB962C8B-B14F-4D97-AF65-F5344CB8AC3E}">
        <p14:creationId xmlns:p14="http://schemas.microsoft.com/office/powerpoint/2010/main" val="1460211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44C2FD-45B9-5280-AA56-7E16DEF45998}"/>
              </a:ext>
            </a:extLst>
          </p:cNvPr>
          <p:cNvPicPr>
            <a:picLocks noChangeAspect="1"/>
          </p:cNvPicPr>
          <p:nvPr/>
        </p:nvPicPr>
        <p:blipFill>
          <a:blip r:embed="rId3"/>
          <a:stretch>
            <a:fillRect/>
          </a:stretch>
        </p:blipFill>
        <p:spPr>
          <a:xfrm>
            <a:off x="1584976" y="4392859"/>
            <a:ext cx="15062296" cy="5373257"/>
          </a:xfrm>
          <a:prstGeom prst="rect">
            <a:avLst/>
          </a:prstGeom>
        </p:spPr>
      </p:pic>
      <p:pic>
        <p:nvPicPr>
          <p:cNvPr id="2" name="Picture 1">
            <a:extLst>
              <a:ext uri="{FF2B5EF4-FFF2-40B4-BE49-F238E27FC236}">
                <a16:creationId xmlns:a16="http://schemas.microsoft.com/office/drawing/2014/main" id="{EA58B3AC-26DE-828C-7DB6-E2BBD7649D6D}"/>
              </a:ext>
            </a:extLst>
          </p:cNvPr>
          <p:cNvPicPr>
            <a:picLocks noChangeAspect="1"/>
          </p:cNvPicPr>
          <p:nvPr/>
        </p:nvPicPr>
        <p:blipFill>
          <a:blip r:embed="rId4"/>
          <a:stretch>
            <a:fillRect/>
          </a:stretch>
        </p:blipFill>
        <p:spPr>
          <a:xfrm>
            <a:off x="380999" y="1458615"/>
            <a:ext cx="3733802" cy="1301625"/>
          </a:xfrm>
          <a:prstGeom prst="rect">
            <a:avLst/>
          </a:prstGeom>
        </p:spPr>
      </p:pic>
      <p:grpSp>
        <p:nvGrpSpPr>
          <p:cNvPr id="8" name="Group 7">
            <a:extLst>
              <a:ext uri="{FF2B5EF4-FFF2-40B4-BE49-F238E27FC236}">
                <a16:creationId xmlns:a16="http://schemas.microsoft.com/office/drawing/2014/main" id="{0332BA4C-3749-D49D-691A-1BD94B7D6E1C}"/>
              </a:ext>
            </a:extLst>
          </p:cNvPr>
          <p:cNvGrpSpPr/>
          <p:nvPr/>
        </p:nvGrpSpPr>
        <p:grpSpPr>
          <a:xfrm>
            <a:off x="6609974" y="3116890"/>
            <a:ext cx="5366316" cy="4105307"/>
            <a:chOff x="5978279" y="3979914"/>
            <a:chExt cx="5366316" cy="4105307"/>
          </a:xfrm>
        </p:grpSpPr>
        <p:sp>
          <p:nvSpPr>
            <p:cNvPr id="4" name="TextBox 4">
              <a:extLst>
                <a:ext uri="{FF2B5EF4-FFF2-40B4-BE49-F238E27FC236}">
                  <a16:creationId xmlns:a16="http://schemas.microsoft.com/office/drawing/2014/main" id="{E685E527-567C-061E-9681-6F8EB3F7A51B}"/>
                </a:ext>
              </a:extLst>
            </p:cNvPr>
            <p:cNvSpPr txBox="1"/>
            <p:nvPr/>
          </p:nvSpPr>
          <p:spPr>
            <a:xfrm>
              <a:off x="5978279" y="3979914"/>
              <a:ext cx="5366316" cy="1123513"/>
            </a:xfrm>
            <a:prstGeom prst="rect">
              <a:avLst/>
            </a:prstGeom>
          </p:spPr>
          <p:txBody>
            <a:bodyPr wrap="square" lIns="0" tIns="0" rIns="0" bIns="0" rtlCol="0" anchor="t">
              <a:spAutoFit/>
            </a:bodyPr>
            <a:lstStyle/>
            <a:p>
              <a:pPr marL="0" marR="0" lvl="0" indent="0" algn="ctr" defTabSz="914400" rtl="0" eaLnBrk="1" fontAlgn="auto" latinLnBrk="0" hangingPunct="1">
                <a:lnSpc>
                  <a:spcPts val="2884"/>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C00000"/>
                  </a:solidFill>
                  <a:effectLst/>
                  <a:uLnTx/>
                  <a:uFillTx/>
                  <a:latin typeface="Congenial" panose="02000503040000020004" pitchFamily="2" charset="0"/>
                  <a:ea typeface="Atkinson Hyperlegible Bold"/>
                  <a:cs typeface="Atkinson Hyperlegible Bold"/>
                  <a:sym typeface="Atkinson Hyperlegible Bold"/>
                </a:rPr>
                <a:t>Cas</a:t>
              </a:r>
              <a:r>
                <a:rPr lang="en-US" sz="2800" dirty="0">
                  <a:solidFill>
                    <a:srgbClr val="C00000"/>
                  </a:solidFill>
                  <a:latin typeface="Congenial" panose="02000503040000020004" pitchFamily="2" charset="0"/>
                  <a:ea typeface="Atkinson Hyperlegible Bold"/>
                  <a:cs typeface="Atkinson Hyperlegible Bold"/>
                  <a:sym typeface="Atkinson Hyperlegible Bold"/>
                </a:rPr>
                <a:t> potentiels </a:t>
              </a:r>
              <a:r>
                <a:rPr kumimoji="0" lang="en-US" sz="2800" b="0" i="0" u="none" strike="noStrike" kern="1200" cap="none" spc="0" normalizeH="0" baseline="0" noProof="0" dirty="0">
                  <a:ln>
                    <a:noFill/>
                  </a:ln>
                  <a:solidFill>
                    <a:srgbClr val="C00000"/>
                  </a:solidFill>
                  <a:effectLst/>
                  <a:uLnTx/>
                  <a:uFillTx/>
                  <a:latin typeface="Congenial" panose="02000503040000020004" pitchFamily="2" charset="0"/>
                  <a:ea typeface="Atkinson Hyperlegible Bold"/>
                  <a:cs typeface="Atkinson Hyperlegible Bold"/>
                  <a:sym typeface="Atkinson Hyperlegible Bold"/>
                </a:rPr>
                <a:t>évités en interrompant la transmission au stade de cluster</a:t>
              </a:r>
            </a:p>
          </p:txBody>
        </p:sp>
        <p:cxnSp>
          <p:nvCxnSpPr>
            <p:cNvPr id="7" name="Straight Arrow Connector 6">
              <a:extLst>
                <a:ext uri="{FF2B5EF4-FFF2-40B4-BE49-F238E27FC236}">
                  <a16:creationId xmlns:a16="http://schemas.microsoft.com/office/drawing/2014/main" id="{ED79A197-C86C-81BA-2E2D-C23133A6D9CD}"/>
                </a:ext>
              </a:extLst>
            </p:cNvPr>
            <p:cNvCxnSpPr>
              <a:cxnSpLocks/>
            </p:cNvCxnSpPr>
            <p:nvPr/>
          </p:nvCxnSpPr>
          <p:spPr>
            <a:xfrm flipH="1">
              <a:off x="6513716" y="5143500"/>
              <a:ext cx="1793705" cy="2941721"/>
            </a:xfrm>
            <a:prstGeom prst="straightConnector1">
              <a:avLst/>
            </a:prstGeom>
            <a:ln w="76200">
              <a:solidFill>
                <a:srgbClr val="FF6565"/>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B457B68E-F7D0-B6C1-34D9-70792DD9B45B}"/>
                </a:ext>
              </a:extLst>
            </p:cNvPr>
            <p:cNvCxnSpPr>
              <a:cxnSpLocks/>
            </p:cNvCxnSpPr>
            <p:nvPr/>
          </p:nvCxnSpPr>
          <p:spPr>
            <a:xfrm>
              <a:off x="8307421" y="5143500"/>
              <a:ext cx="354016" cy="696228"/>
            </a:xfrm>
            <a:prstGeom prst="straightConnector1">
              <a:avLst/>
            </a:prstGeom>
            <a:ln w="76200">
              <a:solidFill>
                <a:srgbClr val="C00000"/>
              </a:solidFill>
              <a:headEnd type="ova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F0757D22-F364-6311-9F1E-DE22D3F0A364}"/>
              </a:ext>
            </a:extLst>
          </p:cNvPr>
          <p:cNvGrpSpPr/>
          <p:nvPr/>
        </p:nvGrpSpPr>
        <p:grpSpPr>
          <a:xfrm>
            <a:off x="2662790" y="6351861"/>
            <a:ext cx="3206468" cy="2169747"/>
            <a:chOff x="2662790" y="6351861"/>
            <a:chExt cx="3206468" cy="2169747"/>
          </a:xfrm>
        </p:grpSpPr>
        <p:sp>
          <p:nvSpPr>
            <p:cNvPr id="10" name="TextBox 4">
              <a:extLst>
                <a:ext uri="{FF2B5EF4-FFF2-40B4-BE49-F238E27FC236}">
                  <a16:creationId xmlns:a16="http://schemas.microsoft.com/office/drawing/2014/main" id="{301DEC29-46F7-41E6-CE61-FFC5CCB07F51}"/>
                </a:ext>
              </a:extLst>
            </p:cNvPr>
            <p:cNvSpPr txBox="1"/>
            <p:nvPr/>
          </p:nvSpPr>
          <p:spPr>
            <a:xfrm>
              <a:off x="2662790" y="6351861"/>
              <a:ext cx="3206468" cy="1130438"/>
            </a:xfrm>
            <a:prstGeom prst="rect">
              <a:avLst/>
            </a:prstGeom>
          </p:spPr>
          <p:txBody>
            <a:bodyPr wrap="square" lIns="0" tIns="0" rIns="0" bIns="0" rtlCol="0" anchor="t">
              <a:spAutoFit/>
            </a:bodyPr>
            <a:lstStyle/>
            <a:p>
              <a:pPr marL="0" marR="0" lvl="0" indent="0" algn="ctr" defTabSz="914400" rtl="0" eaLnBrk="1" fontAlgn="auto" latinLnBrk="0" hangingPunct="1">
                <a:lnSpc>
                  <a:spcPts val="2884"/>
                </a:lnSpc>
                <a:spcBef>
                  <a:spcPts val="0"/>
                </a:spcBef>
                <a:spcAft>
                  <a:spcPts val="0"/>
                </a:spcAft>
                <a:buClrTx/>
                <a:buSzTx/>
                <a:buFontTx/>
                <a:buNone/>
                <a:tabLst/>
                <a:defRPr/>
              </a:pPr>
              <a:r>
                <a:rPr lang="en-US" sz="2800" dirty="0">
                  <a:solidFill>
                    <a:srgbClr val="C96009"/>
                  </a:solidFill>
                  <a:latin typeface="Congenial" panose="02000503040000020004" pitchFamily="2" charset="0"/>
                  <a:ea typeface="Atkinson Hyperlegible Bold"/>
                  <a:cs typeface="Atkinson Hyperlegible Bold"/>
                  <a:sym typeface="Atkinson Hyperlegible Bold"/>
                </a:rPr>
                <a:t>Transmission interrompue au </a:t>
              </a:r>
              <a:r>
                <a:rPr lang="en-US" sz="2800" dirty="0" err="1">
                  <a:solidFill>
                    <a:srgbClr val="C96009"/>
                  </a:solidFill>
                  <a:latin typeface="Congenial" panose="02000503040000020004" pitchFamily="2" charset="0"/>
                  <a:ea typeface="Atkinson Hyperlegible Bold"/>
                  <a:cs typeface="Atkinson Hyperlegible Bold"/>
                  <a:sym typeface="Atkinson Hyperlegible Bold"/>
                </a:rPr>
                <a:t>stade</a:t>
              </a:r>
              <a:r>
                <a:rPr lang="en-US" sz="2800" dirty="0">
                  <a:solidFill>
                    <a:srgbClr val="C96009"/>
                  </a:solidFill>
                  <a:latin typeface="Congenial" panose="02000503040000020004" pitchFamily="2" charset="0"/>
                  <a:ea typeface="Atkinson Hyperlegible Bold"/>
                  <a:cs typeface="Atkinson Hyperlegible Bold"/>
                  <a:sym typeface="Atkinson Hyperlegible Bold"/>
                </a:rPr>
                <a:t> de cluster</a:t>
              </a:r>
              <a:endParaRPr kumimoji="0" lang="en-US" sz="2800" b="0" i="0" u="none" strike="noStrike" kern="1200" cap="none" spc="0" normalizeH="0" baseline="0" noProof="0" dirty="0">
                <a:ln>
                  <a:noFill/>
                </a:ln>
                <a:solidFill>
                  <a:srgbClr val="C96009"/>
                </a:solidFill>
                <a:effectLst/>
                <a:uLnTx/>
                <a:uFillTx/>
                <a:latin typeface="Congenial" panose="02000503040000020004" pitchFamily="2" charset="0"/>
                <a:ea typeface="Atkinson Hyperlegible Bold"/>
                <a:cs typeface="Atkinson Hyperlegible Bold"/>
                <a:sym typeface="Atkinson Hyperlegible Bold"/>
              </a:endParaRPr>
            </a:p>
          </p:txBody>
        </p:sp>
        <p:cxnSp>
          <p:nvCxnSpPr>
            <p:cNvPr id="15" name="Straight Arrow Connector 14">
              <a:extLst>
                <a:ext uri="{FF2B5EF4-FFF2-40B4-BE49-F238E27FC236}">
                  <a16:creationId xmlns:a16="http://schemas.microsoft.com/office/drawing/2014/main" id="{348B402E-5CD0-266F-D5B1-713BEC2D0EB7}"/>
                </a:ext>
              </a:extLst>
            </p:cNvPr>
            <p:cNvCxnSpPr>
              <a:cxnSpLocks/>
            </p:cNvCxnSpPr>
            <p:nvPr/>
          </p:nvCxnSpPr>
          <p:spPr>
            <a:xfrm>
              <a:off x="3968453" y="7543039"/>
              <a:ext cx="0" cy="978569"/>
            </a:xfrm>
            <a:prstGeom prst="straightConnector1">
              <a:avLst/>
            </a:prstGeom>
            <a:ln w="76200">
              <a:solidFill>
                <a:srgbClr val="C960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7">
            <a:extLst>
              <a:ext uri="{FF2B5EF4-FFF2-40B4-BE49-F238E27FC236}">
                <a16:creationId xmlns:a16="http://schemas.microsoft.com/office/drawing/2014/main" id="{5C6CA067-4CCC-1F36-15D6-C3E5508B4C54}"/>
              </a:ext>
            </a:extLst>
          </p:cNvPr>
          <p:cNvGrpSpPr/>
          <p:nvPr/>
        </p:nvGrpSpPr>
        <p:grpSpPr>
          <a:xfrm>
            <a:off x="-687763" y="-1879477"/>
            <a:ext cx="9863847" cy="3307722"/>
            <a:chOff x="0" y="-47625"/>
            <a:chExt cx="1333342" cy="277673"/>
          </a:xfrm>
          <a:scene3d>
            <a:camera prst="orthographicFront">
              <a:rot lat="0" lon="0" rev="0"/>
            </a:camera>
            <a:lightRig rig="balanced" dir="t">
              <a:rot lat="0" lon="0" rev="8700000"/>
            </a:lightRig>
          </a:scene3d>
        </p:grpSpPr>
        <p:sp>
          <p:nvSpPr>
            <p:cNvPr id="24" name="Freeform 8">
              <a:extLst>
                <a:ext uri="{FF2B5EF4-FFF2-40B4-BE49-F238E27FC236}">
                  <a16:creationId xmlns:a16="http://schemas.microsoft.com/office/drawing/2014/main" id="{E45740A1-189B-4222-EF86-70499EC5A19C}"/>
                </a:ext>
              </a:extLst>
            </p:cNvPr>
            <p:cNvSpPr/>
            <p:nvPr/>
          </p:nvSpPr>
          <p:spPr>
            <a:xfrm>
              <a:off x="0" y="0"/>
              <a:ext cx="1333342"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9">
              <a:extLst>
                <a:ext uri="{FF2B5EF4-FFF2-40B4-BE49-F238E27FC236}">
                  <a16:creationId xmlns:a16="http://schemas.microsoft.com/office/drawing/2014/main" id="{FE115B4D-79AC-B2CE-B07F-73D1D844417A}"/>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TextBox 10">
            <a:extLst>
              <a:ext uri="{FF2B5EF4-FFF2-40B4-BE49-F238E27FC236}">
                <a16:creationId xmlns:a16="http://schemas.microsoft.com/office/drawing/2014/main" id="{FF408BDD-EE63-A343-4172-02122FBA9A24}"/>
              </a:ext>
            </a:extLst>
          </p:cNvPr>
          <p:cNvSpPr txBox="1"/>
          <p:nvPr/>
        </p:nvSpPr>
        <p:spPr>
          <a:xfrm>
            <a:off x="975831" y="620560"/>
            <a:ext cx="13257179" cy="563616"/>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Traçage</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des clusters</a:t>
            </a:r>
          </a:p>
        </p:txBody>
      </p:sp>
      <p:sp>
        <p:nvSpPr>
          <p:cNvPr id="11" name="TextBox 10">
            <a:extLst>
              <a:ext uri="{FF2B5EF4-FFF2-40B4-BE49-F238E27FC236}">
                <a16:creationId xmlns:a16="http://schemas.microsoft.com/office/drawing/2014/main" id="{21640412-98F9-0412-7630-DA1315189319}"/>
              </a:ext>
            </a:extLst>
          </p:cNvPr>
          <p:cNvSpPr txBox="1"/>
          <p:nvPr/>
        </p:nvSpPr>
        <p:spPr>
          <a:xfrm>
            <a:off x="975831" y="1872120"/>
            <a:ext cx="3008583" cy="584775"/>
          </a:xfrm>
          <a:prstGeom prst="rect">
            <a:avLst/>
          </a:prstGeom>
          <a:noFill/>
        </p:spPr>
        <p:txBody>
          <a:bodyPr wrap="square" rtlCol="0">
            <a:spAutoFit/>
          </a:bodyPr>
          <a:lstStyle/>
          <a:p>
            <a:r>
              <a:rPr lang="en-US" sz="32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Illustration</a:t>
            </a:r>
          </a:p>
        </p:txBody>
      </p:sp>
      <p:sp>
        <p:nvSpPr>
          <p:cNvPr id="13" name="TextBox 12">
            <a:extLst>
              <a:ext uri="{FF2B5EF4-FFF2-40B4-BE49-F238E27FC236}">
                <a16:creationId xmlns:a16="http://schemas.microsoft.com/office/drawing/2014/main" id="{462A8ABB-5AB5-63F1-A422-12A3EFCDF8CE}"/>
              </a:ext>
            </a:extLst>
          </p:cNvPr>
          <p:cNvSpPr txBox="1"/>
          <p:nvPr/>
        </p:nvSpPr>
        <p:spPr>
          <a:xfrm>
            <a:off x="523526" y="5986425"/>
            <a:ext cx="1750553" cy="892552"/>
          </a:xfrm>
          <a:prstGeom prst="rect">
            <a:avLst/>
          </a:prstGeom>
          <a:noFill/>
        </p:spPr>
        <p:txBody>
          <a:bodyPr wrap="square" lIns="91440" tIns="45720" rIns="91440" bIns="45720" rtlCol="0" anchor="t">
            <a:spAutoFit/>
          </a:bodyPr>
          <a:lstStyle/>
          <a:p>
            <a:pPr algn="ctr"/>
            <a:r>
              <a:rPr lang="fr-FR" sz="2600" b="1" dirty="0">
                <a:solidFill>
                  <a:schemeClr val="bg1">
                    <a:lumMod val="50000"/>
                  </a:schemeClr>
                </a:solidFill>
                <a:latin typeface="Congenial" panose="02000503040000020004" pitchFamily="2" charset="0"/>
              </a:rPr>
              <a:t>Nombre de cas</a:t>
            </a:r>
          </a:p>
        </p:txBody>
      </p:sp>
      <p:sp>
        <p:nvSpPr>
          <p:cNvPr id="14" name="TextBox 13">
            <a:extLst>
              <a:ext uri="{FF2B5EF4-FFF2-40B4-BE49-F238E27FC236}">
                <a16:creationId xmlns:a16="http://schemas.microsoft.com/office/drawing/2014/main" id="{3788DB7F-0012-5387-A49D-5E3B5D571CA8}"/>
              </a:ext>
            </a:extLst>
          </p:cNvPr>
          <p:cNvSpPr txBox="1"/>
          <p:nvPr/>
        </p:nvSpPr>
        <p:spPr>
          <a:xfrm>
            <a:off x="8607333" y="9732749"/>
            <a:ext cx="137159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600" b="1" i="0" u="none" strike="noStrike" kern="1200" cap="none" spc="0" normalizeH="0" baseline="0" noProof="0" dirty="0">
                <a:ln>
                  <a:noFill/>
                </a:ln>
                <a:solidFill>
                  <a:prstClr val="white">
                    <a:lumMod val="50000"/>
                  </a:prstClr>
                </a:solidFill>
                <a:effectLst/>
                <a:uLnTx/>
                <a:uFillTx/>
                <a:latin typeface="Congenial" panose="02000503040000020004" pitchFamily="2" charset="0"/>
              </a:rPr>
              <a:t>Jours</a:t>
            </a:r>
            <a:endParaRPr kumimoji="0" lang="en-US" sz="2600" b="1" i="0" u="none" strike="noStrike" kern="1200" cap="none" spc="0" normalizeH="0" baseline="0" noProof="0" dirty="0">
              <a:ln>
                <a:noFill/>
              </a:ln>
              <a:solidFill>
                <a:prstClr val="white">
                  <a:lumMod val="50000"/>
                </a:prstClr>
              </a:solidFill>
              <a:effectLst/>
              <a:uLnTx/>
              <a:uFillTx/>
              <a:latin typeface="Congenial" panose="02000503040000020004" pitchFamily="2" charset="0"/>
            </a:endParaRPr>
          </a:p>
        </p:txBody>
      </p:sp>
      <p:sp>
        <p:nvSpPr>
          <p:cNvPr id="12" name="Slide Number Placeholder 11">
            <a:extLst>
              <a:ext uri="{FF2B5EF4-FFF2-40B4-BE49-F238E27FC236}">
                <a16:creationId xmlns:a16="http://schemas.microsoft.com/office/drawing/2014/main" id="{B87FB8C7-829F-1533-AEEB-3B737EE9E190}"/>
              </a:ext>
            </a:extLst>
          </p:cNvPr>
          <p:cNvSpPr>
            <a:spLocks noGrp="1"/>
          </p:cNvSpPr>
          <p:nvPr>
            <p:ph type="sldNum" sz="quarter" idx="12"/>
          </p:nvPr>
        </p:nvSpPr>
        <p:spPr>
          <a:xfrm>
            <a:off x="15575122" y="9513374"/>
            <a:ext cx="2133600" cy="365125"/>
          </a:xfrm>
        </p:spPr>
        <p:txBody>
          <a:bodyPr/>
          <a:lstStyle/>
          <a:p>
            <a:fld id="{B6F15528-21DE-4FAA-801E-634DDDAF4B2B}" type="slidenum">
              <a:rPr lang="en-US" sz="1800" smtClean="0"/>
              <a:pPr/>
              <a:t>15</a:t>
            </a:fld>
            <a:endParaRPr lang="en-US" sz="1800" dirty="0"/>
          </a:p>
        </p:txBody>
      </p:sp>
    </p:spTree>
    <p:extLst>
      <p:ext uri="{BB962C8B-B14F-4D97-AF65-F5344CB8AC3E}">
        <p14:creationId xmlns:p14="http://schemas.microsoft.com/office/powerpoint/2010/main" val="3071473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1128409" y="-2009228"/>
            <a:ext cx="10272409" cy="3544348"/>
            <a:chOff x="0" y="-47625"/>
            <a:chExt cx="856633" cy="279012"/>
          </a:xfrm>
          <a:scene3d>
            <a:camera prst="orthographicFront">
              <a:rot lat="0" lon="0" rev="0"/>
            </a:camera>
            <a:lightRig rig="balanced" dir="t">
              <a:rot lat="0" lon="0" rev="8700000"/>
            </a:lightRig>
          </a:scene3d>
        </p:grpSpPr>
        <p:sp>
          <p:nvSpPr>
            <p:cNvPr id="8" name="Freeform 8"/>
            <p:cNvSpPr/>
            <p:nvPr/>
          </p:nvSpPr>
          <p:spPr>
            <a:xfrm>
              <a:off x="0" y="1339"/>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9" name="TextBox 9"/>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10" name="TextBox 10"/>
          <p:cNvSpPr txBox="1"/>
          <p:nvPr/>
        </p:nvSpPr>
        <p:spPr>
          <a:xfrm>
            <a:off x="890124" y="678393"/>
            <a:ext cx="12096302" cy="563616"/>
          </a:xfrm>
          <a:prstGeom prst="rect">
            <a:avLst/>
          </a:prstGeom>
        </p:spPr>
        <p:txBody>
          <a:bodyPr wrap="square" lIns="0" tIns="0" rIns="0" bIns="0" rtlCol="0" anchor="t">
            <a:spAutoFit/>
          </a:bodyPr>
          <a:lstStyle/>
          <a:p>
            <a:pPr algn="l">
              <a:lnSpc>
                <a:spcPts val="4067"/>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Suivi des épidémies</a:t>
            </a:r>
          </a:p>
        </p:txBody>
      </p:sp>
      <p:sp>
        <p:nvSpPr>
          <p:cNvPr id="18" name="TextBox 17">
            <a:extLst>
              <a:ext uri="{FF2B5EF4-FFF2-40B4-BE49-F238E27FC236}">
                <a16:creationId xmlns:a16="http://schemas.microsoft.com/office/drawing/2014/main" id="{B7545F47-6789-0F66-E70F-D625E56A9731}"/>
              </a:ext>
            </a:extLst>
          </p:cNvPr>
          <p:cNvSpPr txBox="1"/>
          <p:nvPr/>
        </p:nvSpPr>
        <p:spPr>
          <a:xfrm>
            <a:off x="1832213" y="3444691"/>
            <a:ext cx="14752035" cy="954107"/>
          </a:xfrm>
          <a:prstGeom prst="rect">
            <a:avLst/>
          </a:prstGeom>
          <a:noFill/>
        </p:spPr>
        <p:txBody>
          <a:bodyPr wrap="square" lIns="91440" tIns="45720" rIns="91440" bIns="45720" anchor="t">
            <a:spAutoFit/>
          </a:bodyPr>
          <a:lstStyle/>
          <a:p>
            <a:pPr marL="457200" indent="-457200">
              <a:spcAft>
                <a:spcPts val="1800"/>
              </a:spcAft>
              <a:buClr>
                <a:srgbClr val="008080"/>
              </a:buClr>
              <a:buBlip>
                <a:blip r:embed="rId3"/>
              </a:buBlip>
            </a:pPr>
            <a:r>
              <a:rPr lang="en-CA" sz="2800" b="1" dirty="0">
                <a:solidFill>
                  <a:srgbClr val="009999"/>
                </a:solidFill>
                <a:latin typeface="Atkinson Hyperlegible Bold"/>
              </a:rPr>
              <a:t>Guide toutes les interventions</a:t>
            </a:r>
            <a:r>
              <a:rPr lang="en-CA" sz="2800" dirty="0">
                <a:solidFill>
                  <a:srgbClr val="2A1720"/>
                </a:solidFill>
                <a:latin typeface="Atkinson Hyperlegible"/>
              </a:rPr>
              <a:t> : </a:t>
            </a:r>
            <a:r>
              <a:rPr lang="en-CA" sz="2800" dirty="0" err="1">
                <a:solidFill>
                  <a:srgbClr val="2A1720"/>
                </a:solidFill>
                <a:latin typeface="Atkinson Hyperlegible"/>
              </a:rPr>
              <a:t>campagnes</a:t>
            </a:r>
            <a:r>
              <a:rPr lang="en-CA" sz="2800" dirty="0">
                <a:solidFill>
                  <a:srgbClr val="2A1720"/>
                </a:solidFill>
                <a:latin typeface="Atkinson Hyperlegible"/>
              </a:rPr>
              <a:t> de vaccination, eau, </a:t>
            </a:r>
            <a:r>
              <a:rPr lang="en-CA" sz="2800" dirty="0" err="1">
                <a:solidFill>
                  <a:srgbClr val="2A1720"/>
                </a:solidFill>
                <a:latin typeface="Atkinson Hyperlegible"/>
              </a:rPr>
              <a:t>hygiène</a:t>
            </a:r>
            <a:r>
              <a:rPr lang="en-CA" sz="2800" dirty="0">
                <a:solidFill>
                  <a:srgbClr val="2A1720"/>
                </a:solidFill>
                <a:latin typeface="Atkinson Hyperlegible"/>
              </a:rPr>
              <a:t>, </a:t>
            </a:r>
            <a:r>
              <a:rPr lang="en-CA" sz="2800" dirty="0" err="1">
                <a:solidFill>
                  <a:srgbClr val="2A1720"/>
                </a:solidFill>
                <a:latin typeface="Atkinson Hyperlegible"/>
              </a:rPr>
              <a:t>assainissement</a:t>
            </a:r>
            <a:r>
              <a:rPr lang="en-CA" sz="2800" dirty="0">
                <a:solidFill>
                  <a:srgbClr val="2A1720"/>
                </a:solidFill>
                <a:latin typeface="Atkinson Hyperlegible"/>
              </a:rPr>
              <a:t>, engagement </a:t>
            </a:r>
            <a:r>
              <a:rPr lang="en-CA" sz="2800" dirty="0" err="1">
                <a:solidFill>
                  <a:srgbClr val="2A1720"/>
                </a:solidFill>
                <a:latin typeface="Atkinson Hyperlegible"/>
              </a:rPr>
              <a:t>communautaire</a:t>
            </a:r>
            <a:r>
              <a:rPr lang="en-CA" sz="2800" dirty="0">
                <a:solidFill>
                  <a:srgbClr val="2A1720"/>
                </a:solidFill>
                <a:latin typeface="Atkinson Hyperlegible"/>
              </a:rPr>
              <a:t>, prise </a:t>
            </a:r>
            <a:r>
              <a:rPr lang="en-CA" sz="2800" dirty="0" err="1">
                <a:solidFill>
                  <a:srgbClr val="2A1720"/>
                </a:solidFill>
                <a:latin typeface="Atkinson Hyperlegible"/>
              </a:rPr>
              <a:t>en</a:t>
            </a:r>
            <a:r>
              <a:rPr lang="en-CA" sz="2800" dirty="0">
                <a:solidFill>
                  <a:srgbClr val="2A1720"/>
                </a:solidFill>
                <a:latin typeface="Atkinson Hyperlegible"/>
              </a:rPr>
              <a:t> charge des </a:t>
            </a:r>
            <a:r>
              <a:rPr lang="en-CA" sz="2800" dirty="0" err="1">
                <a:solidFill>
                  <a:srgbClr val="2A1720"/>
                </a:solidFill>
                <a:latin typeface="Atkinson Hyperlegible"/>
              </a:rPr>
              <a:t>cas</a:t>
            </a:r>
            <a:endParaRPr lang="en-CA" sz="2800" dirty="0">
              <a:solidFill>
                <a:srgbClr val="2A1720"/>
              </a:solidFill>
              <a:latin typeface="Atkinson Hyperlegible"/>
            </a:endParaRPr>
          </a:p>
        </p:txBody>
      </p:sp>
      <p:sp>
        <p:nvSpPr>
          <p:cNvPr id="32" name="Freeform 4">
            <a:extLst>
              <a:ext uri="{FF2B5EF4-FFF2-40B4-BE49-F238E27FC236}">
                <a16:creationId xmlns:a16="http://schemas.microsoft.com/office/drawing/2014/main" id="{D65BC6F6-2347-191E-BEE3-D026B0F904EA}"/>
              </a:ext>
            </a:extLst>
          </p:cNvPr>
          <p:cNvSpPr/>
          <p:nvPr/>
        </p:nvSpPr>
        <p:spPr>
          <a:xfrm>
            <a:off x="1708985" y="1915916"/>
            <a:ext cx="14706600" cy="1360655"/>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457200" marR="0" lvl="0" indent="-457200" algn="l" defTabSz="914400" rtl="0" eaLnBrk="1" fontAlgn="auto" latinLnBrk="0" hangingPunct="1">
              <a:lnSpc>
                <a:spcPct val="100000"/>
              </a:lnSpc>
              <a:spcBef>
                <a:spcPts val="0"/>
              </a:spcBef>
              <a:spcAft>
                <a:spcPts val="1800"/>
              </a:spcAft>
              <a:buClr>
                <a:srgbClr val="008080"/>
              </a:buClr>
              <a:buSzTx/>
              <a:buBlip>
                <a:blip r:embed="rId4"/>
              </a:buBlip>
              <a:tabLst/>
              <a:defRPr/>
            </a:pPr>
            <a:endParaRPr kumimoji="0" lang="en-CA" sz="2600" b="0" i="0" u="none" strike="noStrike" kern="1200" cap="none" spc="0" normalizeH="0" baseline="0" noProof="0">
              <a:ln>
                <a:noFill/>
              </a:ln>
              <a:solidFill>
                <a:srgbClr val="008080"/>
              </a:solidFill>
              <a:effectLst/>
              <a:uLnTx/>
              <a:uFillTx/>
              <a:latin typeface="Atkinson Hyperlegible Bold" panose="020B0604020202020204" charset="0"/>
              <a:ea typeface="+mn-ea"/>
              <a:cs typeface="+mn-cs"/>
            </a:endParaRPr>
          </a:p>
        </p:txBody>
      </p:sp>
      <p:sp>
        <p:nvSpPr>
          <p:cNvPr id="33" name="TextBox 5">
            <a:extLst>
              <a:ext uri="{FF2B5EF4-FFF2-40B4-BE49-F238E27FC236}">
                <a16:creationId xmlns:a16="http://schemas.microsoft.com/office/drawing/2014/main" id="{24D0BF25-CDF8-BF86-5CBC-4391DBE93D4D}"/>
              </a:ext>
            </a:extLst>
          </p:cNvPr>
          <p:cNvSpPr txBox="1"/>
          <p:nvPr/>
        </p:nvSpPr>
        <p:spPr>
          <a:xfrm>
            <a:off x="1832213" y="3035220"/>
            <a:ext cx="14706600" cy="3619333"/>
          </a:xfrm>
          <a:prstGeom prst="rect">
            <a:avLst/>
          </a:prstGeom>
        </p:spPr>
        <p:txBody>
          <a:bodyPr lIns="50800" tIns="50800" rIns="50800" bIns="50800" rtlCol="0" anchor="ctr"/>
          <a:lstStyle/>
          <a:p>
            <a:pPr algn="ctr">
              <a:lnSpc>
                <a:spcPts val="2659"/>
              </a:lnSpc>
            </a:pPr>
            <a:endParaRPr/>
          </a:p>
        </p:txBody>
      </p:sp>
      <p:sp>
        <p:nvSpPr>
          <p:cNvPr id="34" name="TextBox 33">
            <a:extLst>
              <a:ext uri="{FF2B5EF4-FFF2-40B4-BE49-F238E27FC236}">
                <a16:creationId xmlns:a16="http://schemas.microsoft.com/office/drawing/2014/main" id="{B3B04475-0C1E-D123-0C36-745BE6ADA5D5}"/>
              </a:ext>
            </a:extLst>
          </p:cNvPr>
          <p:cNvSpPr txBox="1"/>
          <p:nvPr/>
        </p:nvSpPr>
        <p:spPr>
          <a:xfrm>
            <a:off x="2013625" y="2121888"/>
            <a:ext cx="14258687" cy="954107"/>
          </a:xfrm>
          <a:prstGeom prst="rect">
            <a:avLst/>
          </a:prstGeom>
          <a:noFill/>
        </p:spPr>
        <p:txBody>
          <a:bodyPr wrap="square" rtlCol="0">
            <a:spAutoFit/>
          </a:bodyPr>
          <a:lstStyle/>
          <a:p>
            <a:pPr algn="ctr">
              <a:spcAft>
                <a:spcPts val="600"/>
              </a:spcAft>
            </a:pPr>
            <a:r>
              <a:rPr kumimoji="0" lang="en-CA" sz="280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Lors d'une épidémie, les </a:t>
            </a:r>
            <a:r>
              <a:rPr lang="en-CA"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informations générées par la surveillance sont </a:t>
            </a:r>
            <a:r>
              <a:rPr lang="en-CA" sz="2800" dirty="0" err="1">
                <a:solidFill>
                  <a:srgbClr val="2A1720"/>
                </a:solidFill>
                <a:latin typeface="ADLaM Display" panose="02010000000000000000" pitchFamily="2" charset="0"/>
                <a:ea typeface="ADLaM Display" panose="02010000000000000000" pitchFamily="2" charset="0"/>
                <a:cs typeface="ADLaM Display" panose="02010000000000000000" pitchFamily="2" charset="0"/>
              </a:rPr>
              <a:t>utilisées</a:t>
            </a:r>
            <a:r>
              <a:rPr lang="en-CA"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 pour </a:t>
            </a:r>
            <a:r>
              <a:rPr lang="en-CA"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cibler</a:t>
            </a:r>
            <a:r>
              <a:rPr lang="en-CA"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des </a:t>
            </a:r>
            <a:r>
              <a:rPr kumimoji="0" lang="en-CA"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stratégies </a:t>
            </a:r>
            <a:r>
              <a:rPr kumimoji="0" lang="en-CA"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multisectorielles</a:t>
            </a:r>
            <a:r>
              <a:rPr kumimoji="0" lang="en-CA"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de </a:t>
            </a:r>
            <a:r>
              <a:rPr kumimoji="0" lang="en-CA"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lutte</a:t>
            </a:r>
            <a:r>
              <a:rPr kumimoji="0" lang="en-CA"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CA"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contre</a:t>
            </a:r>
            <a:r>
              <a:rPr kumimoji="0" lang="en-CA"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l'épidémie</a:t>
            </a:r>
          </a:p>
        </p:txBody>
      </p:sp>
      <p:grpSp>
        <p:nvGrpSpPr>
          <p:cNvPr id="11" name="Group 10">
            <a:extLst>
              <a:ext uri="{FF2B5EF4-FFF2-40B4-BE49-F238E27FC236}">
                <a16:creationId xmlns:a16="http://schemas.microsoft.com/office/drawing/2014/main" id="{3230B0A9-20DD-2DA5-CAE7-0805CAF6BD51}"/>
              </a:ext>
            </a:extLst>
          </p:cNvPr>
          <p:cNvGrpSpPr/>
          <p:nvPr/>
        </p:nvGrpSpPr>
        <p:grpSpPr>
          <a:xfrm>
            <a:off x="1661990" y="7891092"/>
            <a:ext cx="16584143" cy="2080504"/>
            <a:chOff x="1661990" y="7891092"/>
            <a:chExt cx="16584143" cy="2080504"/>
          </a:xfrm>
        </p:grpSpPr>
        <p:sp>
          <p:nvSpPr>
            <p:cNvPr id="3" name="TextBox 2">
              <a:extLst>
                <a:ext uri="{FF2B5EF4-FFF2-40B4-BE49-F238E27FC236}">
                  <a16:creationId xmlns:a16="http://schemas.microsoft.com/office/drawing/2014/main" id="{F4317125-7F72-19E6-947A-75ECF18D74A1}"/>
                </a:ext>
              </a:extLst>
            </p:cNvPr>
            <p:cNvSpPr txBox="1"/>
            <p:nvPr/>
          </p:nvSpPr>
          <p:spPr>
            <a:xfrm>
              <a:off x="1930046" y="7891092"/>
              <a:ext cx="16316087" cy="523220"/>
            </a:xfrm>
            <a:prstGeom prst="rect">
              <a:avLst/>
            </a:prstGeom>
            <a:noFill/>
          </p:spPr>
          <p:txBody>
            <a:bodyPr wrap="square">
              <a:spAutoFit/>
            </a:bodyPr>
            <a:lstStyle/>
            <a:p>
              <a:pPr marL="457200" indent="-457200">
                <a:spcAft>
                  <a:spcPts val="600"/>
                </a:spcAft>
                <a:buClr>
                  <a:srgbClr val="008080"/>
                </a:buClr>
                <a:buBlip>
                  <a:blip r:embed="rId3"/>
                </a:buBlip>
              </a:pPr>
              <a:r>
                <a:rPr lang="en-CA" sz="2800" dirty="0">
                  <a:solidFill>
                    <a:srgbClr val="2A1720"/>
                  </a:solidFill>
                  <a:latin typeface="Atkinson Hyperlegible"/>
                </a:rPr>
                <a:t>Par exemple, pour la </a:t>
              </a:r>
              <a:r>
                <a:rPr lang="en-CA" sz="2800" b="1" dirty="0">
                  <a:solidFill>
                    <a:srgbClr val="009999"/>
                  </a:solidFill>
                  <a:latin typeface="Atkinson Hyperlegible Bold"/>
                </a:rPr>
                <a:t>prise </a:t>
              </a:r>
              <a:r>
                <a:rPr lang="en-CA" sz="2800" b="1" dirty="0" err="1">
                  <a:solidFill>
                    <a:srgbClr val="009999"/>
                  </a:solidFill>
                  <a:latin typeface="Atkinson Hyperlegible Bold"/>
                </a:rPr>
                <a:t>en</a:t>
              </a:r>
              <a:r>
                <a:rPr lang="en-CA" sz="2800" b="1" dirty="0">
                  <a:solidFill>
                    <a:srgbClr val="009999"/>
                  </a:solidFill>
                  <a:latin typeface="Atkinson Hyperlegible Bold"/>
                </a:rPr>
                <a:t> charge des </a:t>
              </a:r>
              <a:r>
                <a:rPr lang="en-CA" sz="2800" b="1" dirty="0" err="1">
                  <a:solidFill>
                    <a:srgbClr val="009999"/>
                  </a:solidFill>
                  <a:latin typeface="Atkinson Hyperlegible Bold"/>
                </a:rPr>
                <a:t>cas</a:t>
              </a:r>
              <a:endParaRPr lang="en-CA" sz="2800" dirty="0">
                <a:solidFill>
                  <a:srgbClr val="2A1720"/>
                </a:solidFill>
                <a:latin typeface="Atkinson Hyperlegible"/>
              </a:endParaRPr>
            </a:p>
          </p:txBody>
        </p:sp>
        <p:sp>
          <p:nvSpPr>
            <p:cNvPr id="2" name="TextBox 1">
              <a:extLst>
                <a:ext uri="{FF2B5EF4-FFF2-40B4-BE49-F238E27FC236}">
                  <a16:creationId xmlns:a16="http://schemas.microsoft.com/office/drawing/2014/main" id="{AEED43DD-8FA6-A42A-B2ED-B26C9CE250A7}"/>
                </a:ext>
              </a:extLst>
            </p:cNvPr>
            <p:cNvSpPr txBox="1"/>
            <p:nvPr/>
          </p:nvSpPr>
          <p:spPr>
            <a:xfrm>
              <a:off x="1708985" y="8414312"/>
              <a:ext cx="16316087" cy="523220"/>
            </a:xfrm>
            <a:prstGeom prst="rect">
              <a:avLst/>
            </a:prstGeom>
            <a:noFill/>
          </p:spPr>
          <p:txBody>
            <a:bodyPr wrap="square" rtlCol="0">
              <a:spAutoFit/>
            </a:bodyPr>
            <a:lstStyle/>
            <a:p>
              <a:pPr marL="914400" marR="0" lvl="1" indent="-457200" algn="l" defTabSz="914400" rtl="0" eaLnBrk="1" fontAlgn="auto" latinLnBrk="0" hangingPunct="1">
                <a:lnSpc>
                  <a:spcPct val="100000"/>
                </a:lnSpc>
                <a:spcBef>
                  <a:spcPts val="0"/>
                </a:spcBef>
                <a:spcAft>
                  <a:spcPts val="600"/>
                </a:spcAft>
                <a:buClr>
                  <a:srgbClr val="008080"/>
                </a:buClr>
                <a:buSzTx/>
                <a:buFont typeface="Arial" panose="020B0604020202020204" pitchFamily="34" charset="0"/>
                <a:buChar char="•"/>
                <a:tabLst/>
                <a:defRPr/>
              </a:pPr>
              <a:r>
                <a:rPr kumimoji="0" lang="en-CA" sz="2800" b="0" i="0" u="none" strike="noStrike" kern="1200" cap="none" spc="0" normalizeH="0" baseline="0" noProof="0" dirty="0">
                  <a:ln>
                    <a:noFill/>
                  </a:ln>
                  <a:solidFill>
                    <a:srgbClr val="2A1720"/>
                  </a:solidFill>
                  <a:effectLst/>
                  <a:uLnTx/>
                  <a:uFillTx/>
                  <a:latin typeface="Atkinson Hyperlegible"/>
                  <a:ea typeface="+mn-ea"/>
                  <a:cs typeface="+mn-cs"/>
                </a:rPr>
                <a:t>Identifier les </a:t>
              </a:r>
              <a:r>
                <a:rPr kumimoji="0" lang="en-CA" sz="2800" b="0" i="0" u="none" strike="noStrike" kern="1200" cap="none" spc="0" normalizeH="0" baseline="0" noProof="0" dirty="0" err="1">
                  <a:ln>
                    <a:noFill/>
                  </a:ln>
                  <a:solidFill>
                    <a:srgbClr val="2A1720"/>
                  </a:solidFill>
                  <a:effectLst/>
                  <a:uLnTx/>
                  <a:uFillTx/>
                  <a:latin typeface="Atkinson Hyperlegible"/>
                  <a:ea typeface="+mn-ea"/>
                  <a:cs typeface="+mn-cs"/>
                </a:rPr>
                <a:t>endroits</a:t>
              </a:r>
              <a:r>
                <a:rPr kumimoji="0" lang="en-CA" sz="2800" b="0" i="0" u="none" strike="noStrike" kern="1200" cap="none" spc="0" normalizeH="0" baseline="0" noProof="0" dirty="0">
                  <a:ln>
                    <a:noFill/>
                  </a:ln>
                  <a:solidFill>
                    <a:srgbClr val="2A1720"/>
                  </a:solidFill>
                  <a:effectLst/>
                  <a:uLnTx/>
                  <a:uFillTx/>
                  <a:latin typeface="Atkinson Hyperlegible"/>
                  <a:ea typeface="+mn-ea"/>
                  <a:cs typeface="+mn-cs"/>
                </a:rPr>
                <a:t> </a:t>
              </a:r>
              <a:r>
                <a:rPr lang="en-CA" sz="2800" dirty="0" err="1">
                  <a:solidFill>
                    <a:srgbClr val="2A1720"/>
                  </a:solidFill>
                  <a:latin typeface="Atkinson Hyperlegible"/>
                </a:rPr>
                <a:t>où</a:t>
              </a:r>
              <a:r>
                <a:rPr lang="en-CA" sz="2800" dirty="0">
                  <a:solidFill>
                    <a:srgbClr val="2A1720"/>
                  </a:solidFill>
                  <a:latin typeface="Atkinson Hyperlegible"/>
                </a:rPr>
                <a:t> des </a:t>
              </a:r>
              <a:r>
                <a:rPr lang="en-CA" sz="2800" dirty="0">
                  <a:solidFill>
                    <a:srgbClr val="2A1720"/>
                  </a:solidFill>
                  <a:latin typeface="Atkinson Hyperlegible Bold" panose="020B0604020202020204" charset="0"/>
                </a:rPr>
                <a:t>structures</a:t>
              </a:r>
              <a:r>
                <a:rPr kumimoji="0" lang="en-CA" sz="2800" b="0" i="0" u="none" strike="noStrike" kern="1200" cap="none" spc="0" normalizeH="0" baseline="0" noProof="0" dirty="0">
                  <a:ln>
                    <a:noFill/>
                  </a:ln>
                  <a:solidFill>
                    <a:srgbClr val="2A1720"/>
                  </a:solidFill>
                  <a:effectLst/>
                  <a:uLnTx/>
                  <a:uFillTx/>
                  <a:latin typeface="Atkinson Hyperlegible Bold" panose="020B0604020202020204" charset="0"/>
                  <a:ea typeface="+mn-ea"/>
                  <a:cs typeface="+mn-cs"/>
                </a:rPr>
                <a:t> de </a:t>
              </a:r>
              <a:r>
                <a:rPr kumimoji="0" lang="en-CA" sz="2800" b="0" i="0" u="none" strike="noStrike" kern="1200" cap="none" spc="0" normalizeH="0" baseline="0" noProof="0" dirty="0" err="1">
                  <a:ln>
                    <a:noFill/>
                  </a:ln>
                  <a:solidFill>
                    <a:srgbClr val="2A1720"/>
                  </a:solidFill>
                  <a:effectLst/>
                  <a:uLnTx/>
                  <a:uFillTx/>
                  <a:latin typeface="Atkinson Hyperlegible Bold" panose="020B0604020202020204" charset="0"/>
                  <a:ea typeface="+mn-ea"/>
                  <a:cs typeface="+mn-cs"/>
                </a:rPr>
                <a:t>traitement</a:t>
              </a:r>
              <a:r>
                <a:rPr kumimoji="0" lang="en-CA" sz="2800" b="0" i="0" u="none" strike="noStrike" kern="1200" cap="none" spc="0" normalizeH="0" baseline="0" noProof="0" dirty="0">
                  <a:ln>
                    <a:noFill/>
                  </a:ln>
                  <a:solidFill>
                    <a:srgbClr val="2A1720"/>
                  </a:solidFill>
                  <a:effectLst/>
                  <a:uLnTx/>
                  <a:uFillTx/>
                  <a:latin typeface="Atkinson Hyperlegible Bold" panose="020B0604020202020204" charset="0"/>
                  <a:ea typeface="+mn-ea"/>
                  <a:cs typeface="+mn-cs"/>
                </a:rPr>
                <a:t> </a:t>
              </a:r>
              <a:r>
                <a:rPr kumimoji="0" lang="en-CA" sz="2800" b="0" i="0" u="none" strike="noStrike" kern="1200" cap="none" spc="0" normalizeH="0" baseline="0" noProof="0" dirty="0" err="1">
                  <a:ln>
                    <a:noFill/>
                  </a:ln>
                  <a:solidFill>
                    <a:srgbClr val="2A1720"/>
                  </a:solidFill>
                  <a:effectLst/>
                  <a:uLnTx/>
                  <a:uFillTx/>
                  <a:latin typeface="Atkinson Hyperlegible"/>
                  <a:ea typeface="+mn-ea"/>
                  <a:cs typeface="+mn-cs"/>
                </a:rPr>
                <a:t>doivent</a:t>
              </a:r>
              <a:r>
                <a:rPr kumimoji="0" lang="en-CA" sz="2800" b="0" i="0" u="none" strike="noStrike" kern="1200" cap="none" spc="0" normalizeH="0" baseline="0" noProof="0" dirty="0">
                  <a:ln>
                    <a:noFill/>
                  </a:ln>
                  <a:solidFill>
                    <a:srgbClr val="2A1720"/>
                  </a:solidFill>
                  <a:effectLst/>
                  <a:uLnTx/>
                  <a:uFillTx/>
                  <a:latin typeface="Atkinson Hyperlegible"/>
                  <a:ea typeface="+mn-ea"/>
                  <a:cs typeface="+mn-cs"/>
                </a:rPr>
                <a:t> </a:t>
              </a:r>
              <a:r>
                <a:rPr kumimoji="0" lang="en-CA" sz="2800" b="0" i="0" u="none" strike="noStrike" kern="1200" cap="none" spc="0" normalizeH="0" baseline="0" noProof="0" dirty="0" err="1">
                  <a:ln>
                    <a:noFill/>
                  </a:ln>
                  <a:solidFill>
                    <a:srgbClr val="2A1720"/>
                  </a:solidFill>
                  <a:effectLst/>
                  <a:uLnTx/>
                  <a:uFillTx/>
                  <a:latin typeface="Atkinson Hyperlegible"/>
                  <a:ea typeface="+mn-ea"/>
                  <a:cs typeface="+mn-cs"/>
                </a:rPr>
                <a:t>être</a:t>
              </a:r>
              <a:r>
                <a:rPr kumimoji="0" lang="en-CA" sz="2800" b="0" i="0" u="none" strike="noStrike" kern="1200" cap="none" spc="0" normalizeH="0" baseline="0" noProof="0" dirty="0">
                  <a:ln>
                    <a:noFill/>
                  </a:ln>
                  <a:solidFill>
                    <a:srgbClr val="2A1720"/>
                  </a:solidFill>
                  <a:effectLst/>
                  <a:uLnTx/>
                  <a:uFillTx/>
                  <a:latin typeface="Atkinson Hyperlegible"/>
                  <a:ea typeface="+mn-ea"/>
                  <a:cs typeface="+mn-cs"/>
                </a:rPr>
                <a:t> mises en place </a:t>
              </a:r>
            </a:p>
          </p:txBody>
        </p:sp>
        <p:sp>
          <p:nvSpPr>
            <p:cNvPr id="4" name="TextBox 3">
              <a:extLst>
                <a:ext uri="{FF2B5EF4-FFF2-40B4-BE49-F238E27FC236}">
                  <a16:creationId xmlns:a16="http://schemas.microsoft.com/office/drawing/2014/main" id="{53D836C9-B84A-A88C-B3E2-759B949D628E}"/>
                </a:ext>
              </a:extLst>
            </p:cNvPr>
            <p:cNvSpPr txBox="1"/>
            <p:nvPr/>
          </p:nvSpPr>
          <p:spPr>
            <a:xfrm>
              <a:off x="1661990" y="8906883"/>
              <a:ext cx="12175649" cy="877163"/>
            </a:xfrm>
            <a:prstGeom prst="rect">
              <a:avLst/>
            </a:prstGeom>
            <a:noFill/>
          </p:spPr>
          <p:txBody>
            <a:bodyPr wrap="square" rtlCol="0">
              <a:spAutoFit/>
            </a:bodyPr>
            <a:lstStyle/>
            <a:p>
              <a:pPr marL="914400" marR="0" lvl="1" indent="-457200" algn="l" defTabSz="914400" rtl="0" eaLnBrk="1" fontAlgn="auto" latinLnBrk="0" hangingPunct="1">
                <a:lnSpc>
                  <a:spcPct val="100000"/>
                </a:lnSpc>
                <a:spcBef>
                  <a:spcPts val="0"/>
                </a:spcBef>
                <a:spcAft>
                  <a:spcPts val="600"/>
                </a:spcAft>
                <a:buClr>
                  <a:srgbClr val="008080"/>
                </a:buClr>
                <a:buSzTx/>
                <a:buFont typeface="Arial" panose="020B0604020202020204" pitchFamily="34" charset="0"/>
                <a:buChar char="•"/>
                <a:tabLst/>
                <a:defRPr/>
              </a:pPr>
              <a:r>
                <a:rPr kumimoji="0" lang="en-CA" sz="2800" b="0" i="0" u="none" strike="noStrike" kern="1200" cap="none" spc="0" normalizeH="0" baseline="0" noProof="0" dirty="0">
                  <a:ln>
                    <a:noFill/>
                  </a:ln>
                  <a:solidFill>
                    <a:srgbClr val="2A1720"/>
                  </a:solidFill>
                  <a:effectLst/>
                  <a:uLnTx/>
                  <a:uFillTx/>
                  <a:latin typeface="Atkinson Hyperlegible"/>
                  <a:ea typeface="+mn-ea"/>
                  <a:cs typeface="+mn-cs"/>
                </a:rPr>
                <a:t>Quantifier les besoins </a:t>
              </a:r>
              <a:r>
                <a:rPr kumimoji="0" lang="en-CA" sz="2800" b="0" i="0" u="none" strike="noStrike" kern="1200" cap="none" spc="0" normalizeH="0" baseline="0" noProof="0" dirty="0" err="1">
                  <a:ln>
                    <a:noFill/>
                  </a:ln>
                  <a:solidFill>
                    <a:srgbClr val="2A1720"/>
                  </a:solidFill>
                  <a:effectLst/>
                  <a:uLnTx/>
                  <a:uFillTx/>
                  <a:latin typeface="Atkinson Hyperlegible"/>
                  <a:ea typeface="+mn-ea"/>
                  <a:cs typeface="+mn-cs"/>
                </a:rPr>
                <a:t>en</a:t>
              </a:r>
              <a:r>
                <a:rPr kumimoji="0" lang="en-CA" sz="2800" b="0" i="0" u="none" strike="noStrike" kern="1200" cap="none" spc="0" normalizeH="0" baseline="0" noProof="0" dirty="0">
                  <a:ln>
                    <a:noFill/>
                  </a:ln>
                  <a:solidFill>
                    <a:srgbClr val="2A1720"/>
                  </a:solidFill>
                  <a:effectLst/>
                  <a:uLnTx/>
                  <a:uFillTx/>
                  <a:latin typeface="Atkinson Hyperlegible"/>
                  <a:ea typeface="+mn-ea"/>
                  <a:cs typeface="+mn-cs"/>
                </a:rPr>
                <a:t> </a:t>
              </a:r>
              <a:r>
                <a:rPr kumimoji="0" lang="en-CA" sz="2800" b="1" i="0" u="none" strike="noStrike" kern="1200" cap="none" spc="0" normalizeH="0" baseline="0" noProof="0" dirty="0">
                  <a:ln>
                    <a:noFill/>
                  </a:ln>
                  <a:solidFill>
                    <a:srgbClr val="2A1720"/>
                  </a:solidFill>
                  <a:effectLst/>
                  <a:uLnTx/>
                  <a:uFillTx/>
                  <a:latin typeface="Atkinson Hyperlegible Bold" panose="020B0604020202020204" charset="0"/>
                  <a:ea typeface="+mn-ea"/>
                  <a:cs typeface="+mn-cs"/>
                </a:rPr>
                <a:t>matériel pour le </a:t>
              </a:r>
              <a:r>
                <a:rPr kumimoji="0" lang="en-CA" sz="2800" b="1" i="0" u="none" strike="noStrike" kern="1200" cap="none" spc="0" normalizeH="0" baseline="0" noProof="0" dirty="0" err="1">
                  <a:ln>
                    <a:noFill/>
                  </a:ln>
                  <a:solidFill>
                    <a:srgbClr val="2A1720"/>
                  </a:solidFill>
                  <a:effectLst/>
                  <a:uLnTx/>
                  <a:uFillTx/>
                  <a:latin typeface="Atkinson Hyperlegible Bold" panose="020B0604020202020204" charset="0"/>
                  <a:ea typeface="+mn-ea"/>
                  <a:cs typeface="+mn-cs"/>
                </a:rPr>
                <a:t>traitement</a:t>
              </a:r>
              <a:r>
                <a:rPr kumimoji="0" lang="en-CA" sz="2800" b="1" i="0" u="none" strike="noStrike" kern="1200" cap="none" spc="0" normalizeH="0" baseline="0" noProof="0" dirty="0">
                  <a:ln>
                    <a:noFill/>
                  </a:ln>
                  <a:solidFill>
                    <a:srgbClr val="2A1720"/>
                  </a:solidFill>
                  <a:effectLst/>
                  <a:uLnTx/>
                  <a:uFillTx/>
                  <a:latin typeface="Atkinson Hyperlegible Bold" panose="020B0604020202020204" charset="0"/>
                  <a:ea typeface="+mn-ea"/>
                  <a:cs typeface="+mn-cs"/>
                </a:rPr>
                <a:t> </a:t>
              </a:r>
            </a:p>
            <a:p>
              <a:endParaRPr lang="en-US" dirty="0"/>
            </a:p>
          </p:txBody>
        </p:sp>
        <p:sp>
          <p:nvSpPr>
            <p:cNvPr id="5" name="TextBox 4">
              <a:extLst>
                <a:ext uri="{FF2B5EF4-FFF2-40B4-BE49-F238E27FC236}">
                  <a16:creationId xmlns:a16="http://schemas.microsoft.com/office/drawing/2014/main" id="{7A42993A-85B0-B86D-42F6-1BACF65ADD67}"/>
                </a:ext>
              </a:extLst>
            </p:cNvPr>
            <p:cNvSpPr txBox="1"/>
            <p:nvPr/>
          </p:nvSpPr>
          <p:spPr>
            <a:xfrm>
              <a:off x="1708986" y="9448376"/>
              <a:ext cx="15859168" cy="523220"/>
            </a:xfrm>
            <a:prstGeom prst="rect">
              <a:avLst/>
            </a:prstGeom>
            <a:noFill/>
          </p:spPr>
          <p:txBody>
            <a:bodyPr wrap="square" rtlCol="0">
              <a:spAutoFit/>
            </a:bodyPr>
            <a:lstStyle/>
            <a:p>
              <a:pPr marL="914400" marR="0" lvl="1" indent="-457200" algn="l" defTabSz="914400" rtl="0" eaLnBrk="1" fontAlgn="auto" latinLnBrk="0" hangingPunct="1">
                <a:lnSpc>
                  <a:spcPct val="100000"/>
                </a:lnSpc>
                <a:spcBef>
                  <a:spcPts val="0"/>
                </a:spcBef>
                <a:spcAft>
                  <a:spcPts val="600"/>
                </a:spcAft>
                <a:buClr>
                  <a:srgbClr val="008080"/>
                </a:buClr>
                <a:buSzTx/>
                <a:buFont typeface="Arial" panose="020B0604020202020204" pitchFamily="34" charset="0"/>
                <a:buChar char="•"/>
                <a:tabLst/>
                <a:defRPr/>
              </a:pPr>
              <a:r>
                <a:rPr kumimoji="0" lang="en-CA" sz="2800" b="0" i="0" u="none" strike="noStrike" kern="1200" cap="none" spc="0" normalizeH="0" baseline="0" noProof="0" dirty="0">
                  <a:ln>
                    <a:noFill/>
                  </a:ln>
                  <a:solidFill>
                    <a:srgbClr val="2A1720"/>
                  </a:solidFill>
                  <a:effectLst/>
                  <a:uLnTx/>
                  <a:uFillTx/>
                  <a:latin typeface="Atkinson Hyperlegible"/>
                  <a:ea typeface="+mn-ea"/>
                  <a:cs typeface="+mn-cs"/>
                </a:rPr>
                <a:t>Identifier les </a:t>
              </a:r>
              <a:r>
                <a:rPr kumimoji="0" lang="en-CA" sz="2800" b="0" i="0" u="none" strike="noStrike" kern="1200" cap="none" spc="0" normalizeH="0" baseline="0" noProof="0" dirty="0" err="1">
                  <a:ln>
                    <a:noFill/>
                  </a:ln>
                  <a:solidFill>
                    <a:srgbClr val="2A1720"/>
                  </a:solidFill>
                  <a:effectLst/>
                  <a:uLnTx/>
                  <a:uFillTx/>
                  <a:latin typeface="Atkinson Hyperlegible"/>
                  <a:ea typeface="+mn-ea"/>
                  <a:cs typeface="+mn-cs"/>
                </a:rPr>
                <a:t>défis</a:t>
              </a:r>
              <a:r>
                <a:rPr kumimoji="0" lang="en-CA" sz="2800" b="0" i="0" u="none" strike="noStrike" kern="1200" cap="none" spc="0" normalizeH="0" baseline="0" noProof="0" dirty="0">
                  <a:ln>
                    <a:noFill/>
                  </a:ln>
                  <a:solidFill>
                    <a:srgbClr val="2A1720"/>
                  </a:solidFill>
                  <a:effectLst/>
                  <a:uLnTx/>
                  <a:uFillTx/>
                  <a:latin typeface="Atkinson Hyperlegible"/>
                  <a:ea typeface="+mn-ea"/>
                  <a:cs typeface="+mn-cs"/>
                </a:rPr>
                <a:t> </a:t>
              </a:r>
              <a:r>
                <a:rPr kumimoji="0" lang="en-CA" sz="2800" b="0" i="0" u="none" strike="noStrike" kern="1200" cap="none" spc="0" normalizeH="0" baseline="0" noProof="0" dirty="0" err="1">
                  <a:ln>
                    <a:noFill/>
                  </a:ln>
                  <a:solidFill>
                    <a:srgbClr val="2A1720"/>
                  </a:solidFill>
                  <a:effectLst/>
                  <a:uLnTx/>
                  <a:uFillTx/>
                  <a:latin typeface="Atkinson Hyperlegible"/>
                  <a:ea typeface="+mn-ea"/>
                  <a:cs typeface="+mn-cs"/>
                </a:rPr>
                <a:t>potentiels</a:t>
              </a:r>
              <a:r>
                <a:rPr kumimoji="0" lang="en-CA" sz="2800" b="0" i="0" u="none" strike="noStrike" kern="1200" cap="none" spc="0" normalizeH="0" baseline="0" noProof="0" dirty="0">
                  <a:ln>
                    <a:noFill/>
                  </a:ln>
                  <a:solidFill>
                    <a:srgbClr val="2A1720"/>
                  </a:solidFill>
                  <a:effectLst/>
                  <a:uLnTx/>
                  <a:uFillTx/>
                  <a:latin typeface="Atkinson Hyperlegible"/>
                  <a:ea typeface="+mn-ea"/>
                  <a:cs typeface="+mn-cs"/>
                </a:rPr>
                <a:t> </a:t>
              </a:r>
              <a:r>
                <a:rPr lang="en-CA" sz="2800" dirty="0">
                  <a:solidFill>
                    <a:srgbClr val="2A1720"/>
                  </a:solidFill>
                  <a:latin typeface="Atkinson Hyperlegible"/>
                </a:rPr>
                <a:t>pour</a:t>
              </a:r>
              <a:r>
                <a:rPr kumimoji="0" lang="en-CA" sz="2800" b="0" i="0" u="none" strike="noStrike" kern="1200" cap="none" spc="0" normalizeH="0" baseline="0" noProof="0" dirty="0">
                  <a:ln>
                    <a:noFill/>
                  </a:ln>
                  <a:solidFill>
                    <a:srgbClr val="2A1720"/>
                  </a:solidFill>
                  <a:effectLst/>
                  <a:uLnTx/>
                  <a:uFillTx/>
                  <a:latin typeface="Atkinson Hyperlegible"/>
                  <a:ea typeface="+mn-ea"/>
                  <a:cs typeface="+mn-cs"/>
                </a:rPr>
                <a:t> l'</a:t>
              </a:r>
              <a:r>
                <a:rPr kumimoji="0" lang="en-CA" sz="2800" b="0" i="0" u="none" strike="noStrike" kern="1200" cap="none" spc="0" normalizeH="0" baseline="0" noProof="0" dirty="0">
                  <a:ln>
                    <a:noFill/>
                  </a:ln>
                  <a:solidFill>
                    <a:srgbClr val="2A1720"/>
                  </a:solidFill>
                  <a:effectLst/>
                  <a:uLnTx/>
                  <a:uFillTx/>
                  <a:latin typeface="Atkinson Hyperlegible Bold" panose="020B0604020202020204" charset="0"/>
                  <a:ea typeface="+mn-ea"/>
                  <a:cs typeface="+mn-cs"/>
                </a:rPr>
                <a:t>accès aux </a:t>
              </a:r>
              <a:r>
                <a:rPr kumimoji="0" lang="en-CA" sz="2800" b="0" i="0" u="none" strike="noStrike" kern="1200" cap="none" spc="0" normalizeH="0" baseline="0" noProof="0" dirty="0" err="1">
                  <a:ln>
                    <a:noFill/>
                  </a:ln>
                  <a:solidFill>
                    <a:srgbClr val="2A1720"/>
                  </a:solidFill>
                  <a:effectLst/>
                  <a:uLnTx/>
                  <a:uFillTx/>
                  <a:latin typeface="Atkinson Hyperlegible Bold" panose="020B0604020202020204" charset="0"/>
                  <a:ea typeface="+mn-ea"/>
                  <a:cs typeface="+mn-cs"/>
                </a:rPr>
                <a:t>soins</a:t>
              </a:r>
              <a:r>
                <a:rPr kumimoji="0" lang="en-CA" sz="2800" b="0" i="0" u="none" strike="noStrike" kern="1200" cap="none" spc="0" normalizeH="0" baseline="0" noProof="0" dirty="0">
                  <a:ln>
                    <a:noFill/>
                  </a:ln>
                  <a:solidFill>
                    <a:srgbClr val="2A1720"/>
                  </a:solidFill>
                  <a:effectLst/>
                  <a:uLnTx/>
                  <a:uFillTx/>
                  <a:latin typeface="Atkinson Hyperlegible Bold" panose="020B0604020202020204" charset="0"/>
                  <a:ea typeface="+mn-ea"/>
                  <a:cs typeface="+mn-cs"/>
                </a:rPr>
                <a:t> </a:t>
              </a:r>
              <a:r>
                <a:rPr kumimoji="0" lang="en-CA" sz="2800" b="0" i="0" u="none" strike="noStrike" kern="1200" cap="none" spc="0" normalizeH="0" baseline="0" noProof="0" dirty="0" err="1">
                  <a:ln>
                    <a:noFill/>
                  </a:ln>
                  <a:solidFill>
                    <a:srgbClr val="2A1720"/>
                  </a:solidFill>
                  <a:effectLst/>
                  <a:uLnTx/>
                  <a:uFillTx/>
                  <a:latin typeface="Atkinson Hyperlegible"/>
                  <a:ea typeface="+mn-ea"/>
                  <a:cs typeface="+mn-cs"/>
                </a:rPr>
                <a:t>ou</a:t>
              </a:r>
              <a:r>
                <a:rPr kumimoji="0" lang="en-CA" sz="2800" b="0" i="0" u="none" strike="noStrike" kern="1200" cap="none" spc="0" normalizeH="0" baseline="0" noProof="0" dirty="0">
                  <a:ln>
                    <a:noFill/>
                  </a:ln>
                  <a:solidFill>
                    <a:srgbClr val="2A1720"/>
                  </a:solidFill>
                  <a:effectLst/>
                  <a:uLnTx/>
                  <a:uFillTx/>
                  <a:latin typeface="Atkinson Hyperlegible"/>
                  <a:ea typeface="+mn-ea"/>
                  <a:cs typeface="+mn-cs"/>
                </a:rPr>
                <a:t> le </a:t>
              </a:r>
              <a:r>
                <a:rPr kumimoji="0" lang="en-CA" sz="2800" b="0" i="0" u="none" strike="noStrike" kern="1200" cap="none" spc="0" normalizeH="0" baseline="0" noProof="0" dirty="0">
                  <a:ln>
                    <a:noFill/>
                  </a:ln>
                  <a:solidFill>
                    <a:srgbClr val="2A1720"/>
                  </a:solidFill>
                  <a:effectLst/>
                  <a:uLnTx/>
                  <a:uFillTx/>
                  <a:latin typeface="Atkinson Hyperlegible Bold" panose="020B0604020202020204" charset="0"/>
                  <a:ea typeface="+mn-ea"/>
                  <a:cs typeface="+mn-cs"/>
                </a:rPr>
                <a:t>traitement des patients</a:t>
              </a:r>
              <a:endParaRPr kumimoji="0" lang="en-US" sz="2800" b="0" i="0" u="none" strike="noStrike" kern="1200" cap="none" spc="0" normalizeH="0" baseline="0" noProof="0" dirty="0">
                <a:ln>
                  <a:noFill/>
                </a:ln>
                <a:solidFill>
                  <a:srgbClr val="2A1720"/>
                </a:solidFill>
                <a:effectLst/>
                <a:uLnTx/>
                <a:uFillTx/>
                <a:latin typeface="Atkinson Hyperlegible Bold" panose="020B0604020202020204" charset="0"/>
                <a:ea typeface="+mn-ea"/>
                <a:cs typeface="+mn-cs"/>
              </a:endParaRPr>
            </a:p>
          </p:txBody>
        </p:sp>
      </p:grpSp>
      <p:grpSp>
        <p:nvGrpSpPr>
          <p:cNvPr id="40" name="Group 39">
            <a:extLst>
              <a:ext uri="{FF2B5EF4-FFF2-40B4-BE49-F238E27FC236}">
                <a16:creationId xmlns:a16="http://schemas.microsoft.com/office/drawing/2014/main" id="{B20521D6-1B22-4D94-E422-D0EBCB4B8892}"/>
              </a:ext>
            </a:extLst>
          </p:cNvPr>
          <p:cNvGrpSpPr/>
          <p:nvPr/>
        </p:nvGrpSpPr>
        <p:grpSpPr>
          <a:xfrm>
            <a:off x="1005741" y="4891369"/>
            <a:ext cx="15658333" cy="2997186"/>
            <a:chOff x="1218499" y="4611474"/>
            <a:chExt cx="15658333" cy="2997186"/>
          </a:xfrm>
        </p:grpSpPr>
        <p:pic>
          <p:nvPicPr>
            <p:cNvPr id="29" name="Picture 28">
              <a:extLst>
                <a:ext uri="{FF2B5EF4-FFF2-40B4-BE49-F238E27FC236}">
                  <a16:creationId xmlns:a16="http://schemas.microsoft.com/office/drawing/2014/main" id="{A6C6A2FD-1FB9-E8EE-1B6A-D36868FCD70D}"/>
                </a:ext>
              </a:extLst>
            </p:cNvPr>
            <p:cNvPicPr>
              <a:picLocks noChangeAspect="1"/>
            </p:cNvPicPr>
            <p:nvPr/>
          </p:nvPicPr>
          <p:blipFill>
            <a:blip r:embed="rId5"/>
            <a:stretch>
              <a:fillRect/>
            </a:stretch>
          </p:blipFill>
          <p:spPr>
            <a:xfrm>
              <a:off x="7473023" y="4611474"/>
              <a:ext cx="3206179" cy="2910653"/>
            </a:xfrm>
            <a:prstGeom prst="rect">
              <a:avLst/>
            </a:prstGeom>
          </p:spPr>
        </p:pic>
        <p:pic>
          <p:nvPicPr>
            <p:cNvPr id="27" name="Picture 26">
              <a:extLst>
                <a:ext uri="{FF2B5EF4-FFF2-40B4-BE49-F238E27FC236}">
                  <a16:creationId xmlns:a16="http://schemas.microsoft.com/office/drawing/2014/main" id="{6D99A46E-6101-8BCD-F5BE-8F1D834C2186}"/>
                </a:ext>
              </a:extLst>
            </p:cNvPr>
            <p:cNvPicPr>
              <a:picLocks noChangeAspect="1"/>
            </p:cNvPicPr>
            <p:nvPr/>
          </p:nvPicPr>
          <p:blipFill>
            <a:blip r:embed="rId6"/>
            <a:stretch>
              <a:fillRect/>
            </a:stretch>
          </p:blipFill>
          <p:spPr>
            <a:xfrm>
              <a:off x="4502765" y="4621952"/>
              <a:ext cx="3084711" cy="2986708"/>
            </a:xfrm>
            <a:prstGeom prst="rect">
              <a:avLst/>
            </a:prstGeom>
          </p:spPr>
        </p:pic>
        <p:pic>
          <p:nvPicPr>
            <p:cNvPr id="31" name="Picture 30">
              <a:extLst>
                <a:ext uri="{FF2B5EF4-FFF2-40B4-BE49-F238E27FC236}">
                  <a16:creationId xmlns:a16="http://schemas.microsoft.com/office/drawing/2014/main" id="{81D1494C-B445-4342-7D97-ABE2B43A134E}"/>
                </a:ext>
              </a:extLst>
            </p:cNvPr>
            <p:cNvPicPr>
              <a:picLocks noChangeAspect="1"/>
            </p:cNvPicPr>
            <p:nvPr/>
          </p:nvPicPr>
          <p:blipFill>
            <a:blip r:embed="rId7"/>
            <a:stretch>
              <a:fillRect/>
            </a:stretch>
          </p:blipFill>
          <p:spPr>
            <a:xfrm>
              <a:off x="10740816" y="4663997"/>
              <a:ext cx="3082204" cy="2910653"/>
            </a:xfrm>
            <a:prstGeom prst="rect">
              <a:avLst/>
            </a:prstGeom>
          </p:spPr>
        </p:pic>
        <p:pic>
          <p:nvPicPr>
            <p:cNvPr id="25" name="Picture 24">
              <a:extLst>
                <a:ext uri="{FF2B5EF4-FFF2-40B4-BE49-F238E27FC236}">
                  <a16:creationId xmlns:a16="http://schemas.microsoft.com/office/drawing/2014/main" id="{CA8A3310-E4B1-1C2B-CF45-4D2D3E555623}"/>
                </a:ext>
              </a:extLst>
            </p:cNvPr>
            <p:cNvPicPr>
              <a:picLocks noChangeAspect="1"/>
            </p:cNvPicPr>
            <p:nvPr/>
          </p:nvPicPr>
          <p:blipFill>
            <a:blip r:embed="rId8"/>
            <a:stretch>
              <a:fillRect/>
            </a:stretch>
          </p:blipFill>
          <p:spPr>
            <a:xfrm>
              <a:off x="1218499" y="4679513"/>
              <a:ext cx="3433883" cy="2879620"/>
            </a:xfrm>
            <a:prstGeom prst="rect">
              <a:avLst/>
            </a:prstGeom>
          </p:spPr>
        </p:pic>
        <p:pic>
          <p:nvPicPr>
            <p:cNvPr id="36" name="Picture 35">
              <a:extLst>
                <a:ext uri="{FF2B5EF4-FFF2-40B4-BE49-F238E27FC236}">
                  <a16:creationId xmlns:a16="http://schemas.microsoft.com/office/drawing/2014/main" id="{B0BB58BB-6EAA-3B51-3ADA-BEF497CEB96E}"/>
                </a:ext>
              </a:extLst>
            </p:cNvPr>
            <p:cNvPicPr>
              <a:picLocks noChangeAspect="1"/>
            </p:cNvPicPr>
            <p:nvPr/>
          </p:nvPicPr>
          <p:blipFill>
            <a:blip r:embed="rId9"/>
            <a:stretch>
              <a:fillRect/>
            </a:stretch>
          </p:blipFill>
          <p:spPr>
            <a:xfrm>
              <a:off x="13884634" y="4720051"/>
              <a:ext cx="2992198" cy="2854599"/>
            </a:xfrm>
            <a:prstGeom prst="rect">
              <a:avLst/>
            </a:prstGeom>
          </p:spPr>
        </p:pic>
      </p:grpSp>
      <p:sp>
        <p:nvSpPr>
          <p:cNvPr id="12" name="Slide Number Placeholder 11">
            <a:extLst>
              <a:ext uri="{FF2B5EF4-FFF2-40B4-BE49-F238E27FC236}">
                <a16:creationId xmlns:a16="http://schemas.microsoft.com/office/drawing/2014/main" id="{0A4CA312-F984-F736-AB0F-EC2EE60B29EE}"/>
              </a:ext>
            </a:extLst>
          </p:cNvPr>
          <p:cNvSpPr>
            <a:spLocks noGrp="1"/>
          </p:cNvSpPr>
          <p:nvPr>
            <p:ph type="sldNum" sz="quarter" idx="12"/>
          </p:nvPr>
        </p:nvSpPr>
        <p:spPr>
          <a:xfrm>
            <a:off x="15559210" y="9619167"/>
            <a:ext cx="2133600" cy="365125"/>
          </a:xfrm>
        </p:spPr>
        <p:txBody>
          <a:bodyPr/>
          <a:lstStyle/>
          <a:p>
            <a:fld id="{B6F15528-21DE-4FAA-801E-634DDDAF4B2B}" type="slidenum">
              <a:rPr lang="en-US" sz="1800" smtClean="0"/>
              <a:pPr/>
              <a:t>16</a:t>
            </a:fld>
            <a:endParaRPr lang="en-US" sz="18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everal people sleeping in beds&#10;&#10;Description automatically generated">
            <a:extLst>
              <a:ext uri="{FF2B5EF4-FFF2-40B4-BE49-F238E27FC236}">
                <a16:creationId xmlns:a16="http://schemas.microsoft.com/office/drawing/2014/main" id="{CA8D76A4-46E3-B1C0-BC6A-D1A24EC44F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
        <p:nvSpPr>
          <p:cNvPr id="3" name="TextBox 2">
            <a:extLst>
              <a:ext uri="{FF2B5EF4-FFF2-40B4-BE49-F238E27FC236}">
                <a16:creationId xmlns:a16="http://schemas.microsoft.com/office/drawing/2014/main" id="{52B1DE6C-4AEE-7016-EEBC-2C98B13E4A3C}"/>
              </a:ext>
            </a:extLst>
          </p:cNvPr>
          <p:cNvSpPr txBox="1"/>
          <p:nvPr/>
        </p:nvSpPr>
        <p:spPr>
          <a:xfrm>
            <a:off x="13987463" y="9948446"/>
            <a:ext cx="4300537" cy="338554"/>
          </a:xfrm>
          <a:prstGeom prst="rect">
            <a:avLst/>
          </a:prstGeom>
          <a:solidFill>
            <a:srgbClr val="BBE2E4"/>
          </a:solidFill>
        </p:spPr>
        <p:txBody>
          <a:bodyPr wrap="square" rtlCol="0">
            <a:spAutoFit/>
          </a:bodyPr>
          <a:lstStyle/>
          <a:p>
            <a:pPr algn="ctr" defTabSz="1371600">
              <a:defRPr/>
            </a:pP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Photo </a:t>
            </a:r>
            <a:r>
              <a:rPr lang="en-GB" sz="1600" dirty="0">
                <a:solidFill>
                  <a:schemeClr val="tx1">
                    <a:lumMod val="65000"/>
                    <a:lumOff val="35000"/>
                  </a:schemeClr>
                </a:solidFill>
                <a:latin typeface="Calibri" panose="020F0502020204030204" pitchFamily="34" charset="0"/>
                <a:ea typeface="Calibri" panose="020F0502020204030204" pitchFamily="34" charset="0"/>
                <a:cs typeface="Arial" panose="020B0604020202020204" pitchFamily="34" charset="0"/>
              </a:rPr>
              <a:t>adaptée de </a:t>
            </a: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 OMS /Mark </a:t>
            </a:r>
            <a:r>
              <a:rPr kumimoji="0" lang="en-GB" sz="1600" b="0" i="0" u="none" strike="noStrike" kern="1200" cap="none" spc="0" normalizeH="0" baseline="0" noProof="0" dirty="0" err="1">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Nieuwenhof</a:t>
            </a:r>
            <a:endParaRPr kumimoji="0" lang="en-US" sz="1600" b="0" i="0" u="none" strike="noStrike" kern="1200" cap="none" spc="0" normalizeH="0" baseline="0" noProof="0" dirty="0">
              <a:ln>
                <a:noFill/>
              </a:ln>
              <a:solidFill>
                <a:schemeClr val="tx1">
                  <a:lumMod val="65000"/>
                  <a:lumOff val="35000"/>
                </a:schemeClr>
              </a:solidFill>
              <a:effectLst/>
              <a:uLnTx/>
              <a:uFillTx/>
              <a:latin typeface="Atkinson Hyperlegible" pitchFamily="50" charset="0"/>
              <a:ea typeface="+mn-ea"/>
              <a:cs typeface="Arial" panose="020B0604020202020204" pitchFamily="34" charset="0"/>
            </a:endParaRPr>
          </a:p>
        </p:txBody>
      </p:sp>
      <p:sp>
        <p:nvSpPr>
          <p:cNvPr id="4" name="Rectangle: Diagonal Corners Rounded 3">
            <a:extLst>
              <a:ext uri="{FF2B5EF4-FFF2-40B4-BE49-F238E27FC236}">
                <a16:creationId xmlns:a16="http://schemas.microsoft.com/office/drawing/2014/main" id="{471D174D-A6A0-E022-EB66-D58F4E33B739}"/>
              </a:ext>
            </a:extLst>
          </p:cNvPr>
          <p:cNvSpPr/>
          <p:nvPr/>
        </p:nvSpPr>
        <p:spPr>
          <a:xfrm>
            <a:off x="1" y="3714750"/>
            <a:ext cx="6781799" cy="2606353"/>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800" b="1" dirty="0">
                <a:solidFill>
                  <a:prstClr val="white"/>
                </a:solidFill>
                <a:latin typeface="Cavolini" panose="03000502040302020204" pitchFamily="66" charset="0"/>
                <a:cs typeface="Cavolini" panose="03000502040302020204" pitchFamily="66" charset="0"/>
              </a:rPr>
              <a:t>Rôle du personnel soignant dans la surveillance</a:t>
            </a:r>
            <a:endParaRPr lang="en-US" sz="4800" b="1" dirty="0">
              <a:solidFill>
                <a:prstClr val="white"/>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606038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FDACBB7-3CA0-A168-1B17-15C9201B64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779" y="4206706"/>
            <a:ext cx="6569063" cy="5050586"/>
          </a:xfrm>
          <a:prstGeom prst="rect">
            <a:avLst/>
          </a:prstGeom>
        </p:spPr>
      </p:pic>
      <p:grpSp>
        <p:nvGrpSpPr>
          <p:cNvPr id="4" name="Group 4"/>
          <p:cNvGrpSpPr/>
          <p:nvPr/>
        </p:nvGrpSpPr>
        <p:grpSpPr>
          <a:xfrm>
            <a:off x="-803251" y="-1965677"/>
            <a:ext cx="9962147" cy="3362639"/>
            <a:chOff x="0" y="-47625"/>
            <a:chExt cx="856633" cy="277673"/>
          </a:xfrm>
          <a:scene3d>
            <a:camera prst="orthographicFront">
              <a:rot lat="0" lon="0" rev="0"/>
            </a:camera>
            <a:lightRig rig="balanced" dir="t">
              <a:rot lat="0" lon="0" rev="8700000"/>
            </a:lightRig>
          </a:scene3d>
        </p:grpSpPr>
        <p:sp>
          <p:nvSpPr>
            <p:cNvPr id="5" name="Freeform 5"/>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873014" y="626306"/>
            <a:ext cx="11973466" cy="563616"/>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lang="en-US"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Rôle</a:t>
            </a: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 </a:t>
            </a:r>
            <a:r>
              <a:rPr lang="en-US"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clé</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1" name="TextBox 10">
            <a:extLst>
              <a:ext uri="{FF2B5EF4-FFF2-40B4-BE49-F238E27FC236}">
                <a16:creationId xmlns:a16="http://schemas.microsoft.com/office/drawing/2014/main" id="{B86A6F21-1EA0-FF5D-FF97-433C6AD77C1E}"/>
              </a:ext>
            </a:extLst>
          </p:cNvPr>
          <p:cNvSpPr txBox="1"/>
          <p:nvPr/>
        </p:nvSpPr>
        <p:spPr>
          <a:xfrm>
            <a:off x="7918307" y="4128479"/>
            <a:ext cx="9310914" cy="523220"/>
          </a:xfrm>
          <a:prstGeom prst="rect">
            <a:avLst/>
          </a:prstGeom>
          <a:noFill/>
        </p:spPr>
        <p:txBody>
          <a:bodyPr wrap="square">
            <a:spAutoFit/>
          </a:bodyPr>
          <a:lstStyle/>
          <a:p>
            <a:pPr marL="457200" indent="-457200">
              <a:spcAft>
                <a:spcPts val="1800"/>
              </a:spcAft>
              <a:buClr>
                <a:srgbClr val="008080"/>
              </a:buClr>
              <a:buBlip>
                <a:blip r:embed="rId4"/>
              </a:buBlip>
            </a:pPr>
            <a:r>
              <a:rPr lang="en-US" sz="2800" dirty="0">
                <a:solidFill>
                  <a:srgbClr val="2A1720"/>
                </a:solidFill>
                <a:latin typeface="Atkinson Hyperlegible" panose="020B0604020202020204" charset="0"/>
              </a:rPr>
              <a:t>Le personnel </a:t>
            </a:r>
            <a:r>
              <a:rPr lang="en-US" sz="2800" dirty="0" err="1">
                <a:solidFill>
                  <a:srgbClr val="2A1720"/>
                </a:solidFill>
                <a:latin typeface="Atkinson Hyperlegible" panose="020B0604020202020204" charset="0"/>
              </a:rPr>
              <a:t>soignant</a:t>
            </a:r>
            <a:r>
              <a:rPr lang="en-US" sz="2800" dirty="0">
                <a:solidFill>
                  <a:srgbClr val="2A1720"/>
                </a:solidFill>
                <a:latin typeface="Atkinson Hyperlegible" panose="020B0604020202020204" charset="0"/>
              </a:rPr>
              <a:t> </a:t>
            </a:r>
            <a:r>
              <a:rPr lang="en-US" sz="2800" dirty="0" err="1">
                <a:solidFill>
                  <a:srgbClr val="2A1720"/>
                </a:solidFill>
                <a:latin typeface="Atkinson Hyperlegible" panose="020B0604020202020204" charset="0"/>
              </a:rPr>
              <a:t>est</a:t>
            </a:r>
            <a:r>
              <a:rPr lang="en-US" sz="2800" dirty="0">
                <a:solidFill>
                  <a:srgbClr val="2A1720"/>
                </a:solidFill>
                <a:latin typeface="Atkinson Hyperlegible" panose="020B0604020202020204" charset="0"/>
              </a:rPr>
              <a:t> </a:t>
            </a:r>
            <a:r>
              <a:rPr lang="en-US" sz="2800" dirty="0" err="1">
                <a:solidFill>
                  <a:srgbClr val="2A1720"/>
                </a:solidFill>
                <a:latin typeface="Atkinson Hyperlegible" panose="020B0604020202020204" charset="0"/>
              </a:rPr>
              <a:t>en</a:t>
            </a:r>
            <a:r>
              <a:rPr lang="en-US" sz="2800" dirty="0">
                <a:solidFill>
                  <a:srgbClr val="2A1720"/>
                </a:solidFill>
                <a:latin typeface="Atkinson Hyperlegible" panose="020B0604020202020204" charset="0"/>
              </a:rPr>
              <a:t> première </a:t>
            </a:r>
            <a:r>
              <a:rPr lang="en-US" sz="2800" dirty="0" err="1">
                <a:solidFill>
                  <a:srgbClr val="2A1720"/>
                </a:solidFill>
                <a:latin typeface="Atkinson Hyperlegible" panose="020B0604020202020204" charset="0"/>
              </a:rPr>
              <a:t>ligne</a:t>
            </a:r>
            <a:r>
              <a:rPr lang="en-US" sz="2800" dirty="0">
                <a:solidFill>
                  <a:srgbClr val="2A1720"/>
                </a:solidFill>
                <a:latin typeface="Atkinson Hyperlegible" panose="020B0604020202020204" charset="0"/>
              </a:rPr>
              <a:t> pour :</a:t>
            </a:r>
          </a:p>
        </p:txBody>
      </p:sp>
      <p:sp>
        <p:nvSpPr>
          <p:cNvPr id="14" name="TextBox 13">
            <a:extLst>
              <a:ext uri="{FF2B5EF4-FFF2-40B4-BE49-F238E27FC236}">
                <a16:creationId xmlns:a16="http://schemas.microsoft.com/office/drawing/2014/main" id="{5FF7A4E7-A76F-170D-C9F7-58E25D41F1FB}"/>
              </a:ext>
            </a:extLst>
          </p:cNvPr>
          <p:cNvSpPr txBox="1"/>
          <p:nvPr/>
        </p:nvSpPr>
        <p:spPr>
          <a:xfrm>
            <a:off x="1622184" y="8918738"/>
            <a:ext cx="6005658"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latin typeface="Atkinson Hyperlegible" panose="020B0604020202020204" charset="0"/>
                <a:ea typeface="Calibri" panose="020F0502020204030204" pitchFamily="34" charset="0"/>
                <a:cs typeface="Arial" panose="020B0604020202020204" pitchFamily="34" charset="0"/>
              </a:rPr>
              <a:t>Photo adaptée de : </a:t>
            </a:r>
            <a:r>
              <a:rPr lang="en-GB" sz="1600" dirty="0" err="1">
                <a:solidFill>
                  <a:schemeClr val="tx1">
                    <a:lumMod val="65000"/>
                    <a:lumOff val="35000"/>
                  </a:schemeClr>
                </a:solidFill>
                <a:latin typeface="Atkinson Hyperlegible" panose="020B0604020202020204" charset="0"/>
                <a:ea typeface="Calibri" panose="020F0502020204030204" pitchFamily="34" charset="0"/>
                <a:cs typeface="Arial" panose="020B0604020202020204" pitchFamily="34" charset="0"/>
              </a:rPr>
              <a:t>Raissa </a:t>
            </a:r>
            <a:r>
              <a:rPr lang="en-GB" sz="1600" dirty="0">
                <a:solidFill>
                  <a:schemeClr val="tx1">
                    <a:lumMod val="65000"/>
                    <a:lumOff val="35000"/>
                  </a:schemeClr>
                </a:solidFill>
                <a:latin typeface="Atkinson Hyperlegible" panose="020B0604020202020204" charset="0"/>
                <a:ea typeface="Calibri" panose="020F0502020204030204" pitchFamily="34" charset="0"/>
                <a:cs typeface="Arial" panose="020B0604020202020204" pitchFamily="34" charset="0"/>
              </a:rPr>
              <a:t>Karama </a:t>
            </a:r>
            <a:r>
              <a:rPr lang="en-GB" sz="1600" dirty="0" err="1">
                <a:solidFill>
                  <a:schemeClr val="tx1">
                    <a:lumMod val="65000"/>
                    <a:lumOff val="35000"/>
                  </a:schemeClr>
                </a:solidFill>
                <a:latin typeface="Atkinson Hyperlegible" panose="020B0604020202020204" charset="0"/>
                <a:ea typeface="Calibri" panose="020F0502020204030204" pitchFamily="34" charset="0"/>
                <a:cs typeface="Arial" panose="020B0604020202020204" pitchFamily="34" charset="0"/>
              </a:rPr>
              <a:t>Rwizibuka/Wellcome </a:t>
            </a:r>
            <a:r>
              <a:rPr lang="en-GB" sz="1600" dirty="0">
                <a:solidFill>
                  <a:schemeClr val="tx1">
                    <a:lumMod val="65000"/>
                    <a:lumOff val="35000"/>
                  </a:schemeClr>
                </a:solidFill>
                <a:latin typeface="Atkinson Hyperlegible" panose="020B0604020202020204" charset="0"/>
                <a:ea typeface="Calibri" panose="020F0502020204030204" pitchFamily="34" charset="0"/>
                <a:cs typeface="Arial" panose="020B0604020202020204" pitchFamily="34" charset="0"/>
              </a:rPr>
              <a:t>Trust</a:t>
            </a:r>
          </a:p>
        </p:txBody>
      </p:sp>
      <p:sp>
        <p:nvSpPr>
          <p:cNvPr id="15" name="Freeform 4">
            <a:extLst>
              <a:ext uri="{FF2B5EF4-FFF2-40B4-BE49-F238E27FC236}">
                <a16:creationId xmlns:a16="http://schemas.microsoft.com/office/drawing/2014/main" id="{C820F354-FB76-00D3-6575-61CDD6EF92FC}"/>
              </a:ext>
            </a:extLst>
          </p:cNvPr>
          <p:cNvSpPr/>
          <p:nvPr/>
        </p:nvSpPr>
        <p:spPr>
          <a:xfrm>
            <a:off x="930442" y="1886061"/>
            <a:ext cx="16443158" cy="1646946"/>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457200" marR="0" lvl="0" indent="-457200" algn="l" defTabSz="914400" rtl="0" eaLnBrk="1" fontAlgn="auto" latinLnBrk="0" hangingPunct="1">
              <a:lnSpc>
                <a:spcPct val="100000"/>
              </a:lnSpc>
              <a:spcBef>
                <a:spcPts val="0"/>
              </a:spcBef>
              <a:spcAft>
                <a:spcPts val="1800"/>
              </a:spcAft>
              <a:buClr>
                <a:srgbClr val="008080"/>
              </a:buClr>
              <a:buSzTx/>
              <a:buBlip>
                <a:blip r:embed="rId5"/>
              </a:buBlip>
              <a:tabLst/>
              <a:defRPr/>
            </a:pPr>
            <a:endParaRPr kumimoji="0" lang="en-CA" sz="2600" b="0" i="0" u="none" strike="noStrike" kern="1200" cap="none" spc="0" normalizeH="0" baseline="0" noProof="0">
              <a:ln>
                <a:noFill/>
              </a:ln>
              <a:solidFill>
                <a:srgbClr val="008080"/>
              </a:solidFill>
              <a:effectLst/>
              <a:uLnTx/>
              <a:uFillTx/>
              <a:latin typeface="Atkinson Hyperlegible Bold" panose="020B0604020202020204" charset="0"/>
              <a:ea typeface="+mn-ea"/>
              <a:cs typeface="+mn-cs"/>
            </a:endParaRPr>
          </a:p>
        </p:txBody>
      </p:sp>
      <p:sp>
        <p:nvSpPr>
          <p:cNvPr id="16" name="TextBox 15">
            <a:extLst>
              <a:ext uri="{FF2B5EF4-FFF2-40B4-BE49-F238E27FC236}">
                <a16:creationId xmlns:a16="http://schemas.microsoft.com/office/drawing/2014/main" id="{DBA30416-6BB4-2D69-D50D-54A74A882993}"/>
              </a:ext>
            </a:extLst>
          </p:cNvPr>
          <p:cNvSpPr txBox="1"/>
          <p:nvPr/>
        </p:nvSpPr>
        <p:spPr>
          <a:xfrm>
            <a:off x="1255486" y="2264525"/>
            <a:ext cx="15806821" cy="992579"/>
          </a:xfrm>
          <a:prstGeom prst="rect">
            <a:avLst/>
          </a:prstGeom>
          <a:noFill/>
        </p:spPr>
        <p:txBody>
          <a:bodyPr wrap="square" rtlCol="0">
            <a:spAutoFit/>
          </a:bodyPr>
          <a:lstStyle/>
          <a:p>
            <a:pPr algn="ctr">
              <a:spcAft>
                <a:spcPts val="300"/>
              </a:spcAft>
            </a:pPr>
            <a:r>
              <a:rPr lang="pt-PT"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Au-delà de traiter les patients atteints de choléra, </a:t>
            </a:r>
            <a:r>
              <a:rPr lang="en-US"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en contribuant à la surveillance </a:t>
            </a:r>
          </a:p>
          <a:p>
            <a:pPr algn="ctr">
              <a:spcAft>
                <a:spcPts val="600"/>
              </a:spcAft>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le personnel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soignant</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contribue</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également à prévenir d'autres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cas</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et d'autres décès</a:t>
            </a:r>
          </a:p>
        </p:txBody>
      </p:sp>
      <p:sp>
        <p:nvSpPr>
          <p:cNvPr id="8" name="TextBox 7">
            <a:extLst>
              <a:ext uri="{FF2B5EF4-FFF2-40B4-BE49-F238E27FC236}">
                <a16:creationId xmlns:a16="http://schemas.microsoft.com/office/drawing/2014/main" id="{AAA4B16A-0258-D0EF-895C-8C276CA9540D}"/>
              </a:ext>
            </a:extLst>
          </p:cNvPr>
          <p:cNvSpPr txBox="1"/>
          <p:nvPr/>
        </p:nvSpPr>
        <p:spPr>
          <a:xfrm>
            <a:off x="8187776" y="4873076"/>
            <a:ext cx="9022156"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800"/>
              </a:spcAft>
              <a:buClr>
                <a:srgbClr val="008080"/>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Identifier les patients </a:t>
            </a:r>
            <a:r>
              <a:rPr lang="en-US" sz="2800" dirty="0">
                <a:solidFill>
                  <a:srgbClr val="2A1720"/>
                </a:solidFill>
                <a:latin typeface="Atkinson Hyperlegible" panose="020B0604020202020204" charset="0"/>
              </a:rPr>
              <a:t>suspects de choléra</a:t>
            </a:r>
          </a:p>
        </p:txBody>
      </p:sp>
      <p:sp>
        <p:nvSpPr>
          <p:cNvPr id="9" name="TextBox 8">
            <a:extLst>
              <a:ext uri="{FF2B5EF4-FFF2-40B4-BE49-F238E27FC236}">
                <a16:creationId xmlns:a16="http://schemas.microsoft.com/office/drawing/2014/main" id="{B2F2FA7C-1891-45CC-CE23-6EB0006496BF}"/>
              </a:ext>
            </a:extLst>
          </p:cNvPr>
          <p:cNvSpPr txBox="1"/>
          <p:nvPr/>
        </p:nvSpPr>
        <p:spPr>
          <a:xfrm>
            <a:off x="8118833" y="5633402"/>
            <a:ext cx="9455293" cy="118494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800"/>
              </a:spcAft>
              <a:buClr>
                <a:srgbClr val="008080"/>
              </a:buClr>
              <a:buSzTx/>
              <a:buFont typeface="Arial" panose="020B0604020202020204" pitchFamily="34" charset="0"/>
              <a:buChar char="•"/>
              <a:tabLst/>
              <a:defRPr/>
            </a:pPr>
            <a:r>
              <a:rPr lang="en-US" sz="2800" dirty="0" err="1">
                <a:solidFill>
                  <a:srgbClr val="009999"/>
                </a:solidFill>
                <a:latin typeface="Atkinson Hyperlegible Bold" panose="020B0604020202020204" charset="0"/>
              </a:rPr>
              <a:t>Collecter</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des informations standard </a:t>
            </a:r>
            <a:r>
              <a:rPr kumimoji="0" lang="en-US"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rPr>
              <a:t>sur ces patients</a:t>
            </a:r>
          </a:p>
          <a:p>
            <a:pPr marL="457200" marR="0" lvl="0" indent="-457200" algn="l" defTabSz="914400" rtl="0" eaLnBrk="1" fontAlgn="auto" latinLnBrk="0" hangingPunct="1">
              <a:lnSpc>
                <a:spcPct val="100000"/>
              </a:lnSpc>
              <a:spcBef>
                <a:spcPts val="0"/>
              </a:spcBef>
              <a:spcAft>
                <a:spcPts val="1800"/>
              </a:spcAft>
              <a:buClr>
                <a:srgbClr val="008080"/>
              </a:buClr>
              <a:buSzTx/>
              <a:buFont typeface="Arial" panose="020B0604020202020204" pitchFamily="34" charset="0"/>
              <a:buChar char="•"/>
              <a:tabLst/>
              <a:defRPr/>
            </a:pPr>
            <a:r>
              <a:rPr lang="en-US" sz="2800" dirty="0">
                <a:solidFill>
                  <a:srgbClr val="009999"/>
                </a:solidFill>
                <a:latin typeface="Atkinson Hyperlegible Bold" panose="020B0604020202020204" charset="0"/>
              </a:rPr>
              <a:t>Les n</a:t>
            </a: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otifier</a:t>
            </a:r>
            <a:endParaRPr kumimoji="0" lang="en-US"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endParaRPr>
          </a:p>
        </p:txBody>
      </p:sp>
      <p:sp>
        <p:nvSpPr>
          <p:cNvPr id="10" name="TextBox 9">
            <a:extLst>
              <a:ext uri="{FF2B5EF4-FFF2-40B4-BE49-F238E27FC236}">
                <a16:creationId xmlns:a16="http://schemas.microsoft.com/office/drawing/2014/main" id="{B9CD3DF4-3AFA-5CC4-13C9-4057F9C61EBF}"/>
              </a:ext>
            </a:extLst>
          </p:cNvPr>
          <p:cNvSpPr txBox="1"/>
          <p:nvPr/>
        </p:nvSpPr>
        <p:spPr>
          <a:xfrm>
            <a:off x="8118833" y="7099145"/>
            <a:ext cx="10169167" cy="184665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800"/>
              </a:spcAft>
              <a:buClr>
                <a:srgbClr val="008080"/>
              </a:buClr>
              <a:buSzTx/>
              <a:buFont typeface="Arial" panose="020B0604020202020204" pitchFamily="34" charset="0"/>
              <a:buChar char="•"/>
              <a:tabLst/>
              <a:defRPr/>
            </a:pPr>
            <a:r>
              <a:rPr lang="en-US" sz="2800" dirty="0" err="1">
                <a:solidFill>
                  <a:srgbClr val="009999"/>
                </a:solidFill>
                <a:latin typeface="Atkinson Hyperlegible Bold" panose="020B0604020202020204" charset="0"/>
              </a:rPr>
              <a:t>Prélèver</a:t>
            </a:r>
            <a:r>
              <a:rPr lang="en-US" sz="2800" dirty="0">
                <a:solidFill>
                  <a:srgbClr val="009999"/>
                </a:solidFill>
                <a:latin typeface="Atkinson Hyperlegible Bold" panose="020B0604020202020204" charset="0"/>
              </a:rPr>
              <a:t> des </a:t>
            </a:r>
            <a:r>
              <a:rPr lang="en-US" sz="2800" dirty="0" err="1">
                <a:solidFill>
                  <a:srgbClr val="009999"/>
                </a:solidFill>
                <a:latin typeface="Atkinson Hyperlegible Bold" panose="020B0604020202020204" charset="0"/>
              </a:rPr>
              <a:t>échantillons</a:t>
            </a:r>
            <a:endParaRPr lang="en-US" sz="2800" dirty="0">
              <a:solidFill>
                <a:srgbClr val="009999"/>
              </a:solidFill>
              <a:latin typeface="Atkinson Hyperlegible Bold" panose="020B0604020202020204" charset="0"/>
            </a:endParaRPr>
          </a:p>
          <a:p>
            <a:pPr marL="914400" lvl="1" indent="-457200">
              <a:spcAft>
                <a:spcPts val="1800"/>
              </a:spcAft>
              <a:buClr>
                <a:srgbClr val="008080"/>
              </a:buClr>
              <a:buFont typeface="Courier New" panose="02070309020205020404" pitchFamily="49" charset="0"/>
              <a:buChar char="o"/>
              <a:defRPr/>
            </a:pPr>
            <a:r>
              <a:rPr kumimoji="0" lang="en-US" sz="2800" b="0" i="0" u="none" strike="noStrike" kern="1200" cap="none" spc="0" normalizeH="0" baseline="0" noProof="0" dirty="0" err="1">
                <a:ln>
                  <a:noFill/>
                </a:ln>
                <a:solidFill>
                  <a:srgbClr val="2A1720"/>
                </a:solidFill>
                <a:effectLst/>
                <a:uLnTx/>
                <a:uFillTx/>
                <a:latin typeface="Atkinson Hyperlegible" panose="020B0604020202020204" charset="0"/>
              </a:rPr>
              <a:t>Les tester </a:t>
            </a:r>
            <a:r>
              <a:rPr kumimoji="0" lang="en-US" sz="2800" b="0" i="0" u="none" strike="noStrike" kern="1200" cap="none" spc="0" normalizeH="0" baseline="0" noProof="0" dirty="0">
                <a:ln>
                  <a:noFill/>
                </a:ln>
                <a:solidFill>
                  <a:srgbClr val="2A1720"/>
                </a:solidFill>
                <a:effectLst/>
                <a:uLnTx/>
                <a:uFillTx/>
                <a:latin typeface="Atkinson Hyperlegible" panose="020B0604020202020204" charset="0"/>
              </a:rPr>
              <a:t>à l'aide de </a:t>
            </a:r>
            <a:r>
              <a:rPr lang="en-US" sz="2800" dirty="0">
                <a:solidFill>
                  <a:srgbClr val="009999"/>
                </a:solidFill>
                <a:latin typeface="Atkinson Hyperlegible Bold" panose="020B0604020202020204" charset="0"/>
              </a:rPr>
              <a:t>tests de diagnostic rapide </a:t>
            </a:r>
            <a:r>
              <a:rPr lang="en-US" sz="2800" dirty="0">
                <a:solidFill>
                  <a:srgbClr val="2A1720"/>
                </a:solidFill>
                <a:latin typeface="Atkinson Hyperlegible" panose="020B0604020202020204" charset="0"/>
              </a:rPr>
              <a:t>(</a:t>
            </a:r>
            <a:r>
              <a:rPr lang="en-US" sz="2800" dirty="0" err="1">
                <a:solidFill>
                  <a:srgbClr val="2A1720"/>
                </a:solidFill>
                <a:latin typeface="Atkinson Hyperlegible" panose="020B0604020202020204" charset="0"/>
              </a:rPr>
              <a:t>TDR</a:t>
            </a:r>
            <a:r>
              <a:rPr lang="en-US" sz="2800" dirty="0">
                <a:solidFill>
                  <a:srgbClr val="2A1720"/>
                </a:solidFill>
                <a:latin typeface="Atkinson Hyperlegible" panose="020B0604020202020204" charset="0"/>
              </a:rPr>
              <a:t>) </a:t>
            </a:r>
          </a:p>
          <a:p>
            <a:pPr marL="914400" lvl="1" indent="-457200">
              <a:spcAft>
                <a:spcPts val="1800"/>
              </a:spcAft>
              <a:buClr>
                <a:srgbClr val="008080"/>
              </a:buClr>
              <a:buFont typeface="Courier New" panose="02070309020205020404" pitchFamily="49" charset="0"/>
              <a:buChar char="o"/>
              <a:defRPr/>
            </a:pPr>
            <a:r>
              <a:rPr lang="en-US" sz="2800" dirty="0">
                <a:solidFill>
                  <a:srgbClr val="2A1720"/>
                </a:solidFill>
                <a:latin typeface="Atkinson Hyperlegible" panose="020B0604020202020204" charset="0"/>
              </a:rPr>
              <a:t>Et/</a:t>
            </a:r>
            <a:r>
              <a:rPr lang="en-US" sz="2800" dirty="0" err="1">
                <a:solidFill>
                  <a:srgbClr val="2A1720"/>
                </a:solidFill>
                <a:latin typeface="Atkinson Hyperlegible" panose="020B0604020202020204" charset="0"/>
              </a:rPr>
              <a:t>ou</a:t>
            </a:r>
            <a:r>
              <a:rPr lang="en-US" sz="2800" dirty="0">
                <a:solidFill>
                  <a:srgbClr val="2A1720"/>
                </a:solidFill>
                <a:latin typeface="Atkinson Hyperlegible" panose="020B0604020202020204" charset="0"/>
              </a:rPr>
              <a:t> les </a:t>
            </a:r>
            <a:r>
              <a:rPr lang="en-US" sz="2800" dirty="0" err="1">
                <a:solidFill>
                  <a:srgbClr val="009999"/>
                </a:solidFill>
                <a:latin typeface="Atkinson Hyperlegible Bold" panose="020B0604020202020204" charset="0"/>
              </a:rPr>
              <a:t>envoyer</a:t>
            </a:r>
            <a:r>
              <a:rPr lang="en-US" sz="2800" dirty="0">
                <a:solidFill>
                  <a:srgbClr val="009999"/>
                </a:solidFill>
                <a:latin typeface="Atkinson Hyperlegible Bold" panose="020B0604020202020204" charset="0"/>
              </a:rPr>
              <a:t> </a:t>
            </a:r>
            <a:r>
              <a:rPr lang="en-US" sz="2800" dirty="0">
                <a:solidFill>
                  <a:srgbClr val="2A1720"/>
                </a:solidFill>
                <a:latin typeface="Atkinson Hyperlegible" panose="020B0604020202020204" charset="0"/>
              </a:rPr>
              <a:t>à un laboratoire pour analyse</a:t>
            </a:r>
          </a:p>
        </p:txBody>
      </p:sp>
      <p:sp>
        <p:nvSpPr>
          <p:cNvPr id="3" name="Slide Number Placeholder 2">
            <a:extLst>
              <a:ext uri="{FF2B5EF4-FFF2-40B4-BE49-F238E27FC236}">
                <a16:creationId xmlns:a16="http://schemas.microsoft.com/office/drawing/2014/main" id="{2FE261D9-0861-507E-898A-290E075EA8E7}"/>
              </a:ext>
            </a:extLst>
          </p:cNvPr>
          <p:cNvSpPr>
            <a:spLocks noGrp="1"/>
          </p:cNvSpPr>
          <p:nvPr>
            <p:ph type="sldNum" sz="quarter" idx="12"/>
          </p:nvPr>
        </p:nvSpPr>
        <p:spPr>
          <a:xfrm>
            <a:off x="15440526" y="9595495"/>
            <a:ext cx="2133600" cy="365125"/>
          </a:xfrm>
        </p:spPr>
        <p:txBody>
          <a:bodyPr/>
          <a:lstStyle/>
          <a:p>
            <a:fld id="{B6F15528-21DE-4FAA-801E-634DDDAF4B2B}" type="slidenum">
              <a:rPr lang="en-US" sz="1800" smtClean="0"/>
              <a:pPr/>
              <a:t>18</a:t>
            </a:fld>
            <a:endParaRPr lang="en-US" sz="1800" dirty="0"/>
          </a:p>
        </p:txBody>
      </p:sp>
    </p:spTree>
    <p:extLst>
      <p:ext uri="{BB962C8B-B14F-4D97-AF65-F5344CB8AC3E}">
        <p14:creationId xmlns:p14="http://schemas.microsoft.com/office/powerpoint/2010/main" val="3401246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0376CEB-4D9D-7ADC-974F-356FB64DA387}"/>
              </a:ext>
            </a:extLst>
          </p:cNvPr>
          <p:cNvGrpSpPr/>
          <p:nvPr/>
        </p:nvGrpSpPr>
        <p:grpSpPr>
          <a:xfrm>
            <a:off x="-741500" y="-1924058"/>
            <a:ext cx="9885500" cy="3362639"/>
            <a:chOff x="0" y="-47625"/>
            <a:chExt cx="927073" cy="277673"/>
          </a:xfrm>
          <a:scene3d>
            <a:camera prst="orthographicFront">
              <a:rot lat="0" lon="0" rev="0"/>
            </a:camera>
            <a:lightRig rig="balanced" dir="t">
              <a:rot lat="0" lon="0" rev="8700000"/>
            </a:lightRig>
          </a:scene3d>
        </p:grpSpPr>
        <p:sp>
          <p:nvSpPr>
            <p:cNvPr id="7" name="Freeform 5">
              <a:extLst>
                <a:ext uri="{FF2B5EF4-FFF2-40B4-BE49-F238E27FC236}">
                  <a16:creationId xmlns:a16="http://schemas.microsoft.com/office/drawing/2014/main" id="{F673AB06-EC09-4039-24B6-7A2F76C46E1B}"/>
                </a:ext>
              </a:extLst>
            </p:cNvPr>
            <p:cNvSpPr/>
            <p:nvPr/>
          </p:nvSpPr>
          <p:spPr>
            <a:xfrm>
              <a:off x="0" y="0"/>
              <a:ext cx="92707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6">
              <a:extLst>
                <a:ext uri="{FF2B5EF4-FFF2-40B4-BE49-F238E27FC236}">
                  <a16:creationId xmlns:a16="http://schemas.microsoft.com/office/drawing/2014/main" id="{B34C74D0-CA3D-7181-AFC6-2DC4C0A5B70D}"/>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7">
            <a:extLst>
              <a:ext uri="{FF2B5EF4-FFF2-40B4-BE49-F238E27FC236}">
                <a16:creationId xmlns:a16="http://schemas.microsoft.com/office/drawing/2014/main" id="{3E307726-8242-570A-E3E2-5140B11E15FF}"/>
              </a:ext>
            </a:extLst>
          </p:cNvPr>
          <p:cNvSpPr txBox="1"/>
          <p:nvPr/>
        </p:nvSpPr>
        <p:spPr>
          <a:xfrm>
            <a:off x="832993" y="594412"/>
            <a:ext cx="10898645" cy="563616"/>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En savoir plus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9" name="Freeform 4">
            <a:extLst>
              <a:ext uri="{FF2B5EF4-FFF2-40B4-BE49-F238E27FC236}">
                <a16:creationId xmlns:a16="http://schemas.microsoft.com/office/drawing/2014/main" id="{0E3E4FFB-62E3-FB1E-0FAD-7E73F742E238}"/>
              </a:ext>
            </a:extLst>
          </p:cNvPr>
          <p:cNvSpPr/>
          <p:nvPr/>
        </p:nvSpPr>
        <p:spPr>
          <a:xfrm>
            <a:off x="2809034" y="2121591"/>
            <a:ext cx="12721987" cy="1360655"/>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457200" marR="0" lvl="0" indent="-457200" algn="l" defTabSz="914400" rtl="0" eaLnBrk="1" fontAlgn="auto" latinLnBrk="0" hangingPunct="1">
              <a:lnSpc>
                <a:spcPct val="100000"/>
              </a:lnSpc>
              <a:spcBef>
                <a:spcPts val="0"/>
              </a:spcBef>
              <a:spcAft>
                <a:spcPts val="1800"/>
              </a:spcAft>
              <a:buClr>
                <a:srgbClr val="008080"/>
              </a:buClr>
              <a:buSzTx/>
              <a:buFontTx/>
              <a:buBlip>
                <a:blip r:embed="rId3"/>
              </a:buBlip>
              <a:tabLst/>
              <a:defRPr/>
            </a:pPr>
            <a:endParaRPr kumimoji="0" lang="en-CA" sz="2600" b="0" i="0" u="none" strike="noStrike" kern="1200" cap="none" spc="0" normalizeH="0" baseline="0" noProof="0">
              <a:ln>
                <a:noFill/>
              </a:ln>
              <a:solidFill>
                <a:srgbClr val="008080"/>
              </a:solidFill>
              <a:effectLst/>
              <a:uLnTx/>
              <a:uFillTx/>
              <a:latin typeface="Atkinson Hyperlegible Bold" panose="020B0604020202020204" charset="0"/>
              <a:ea typeface="+mn-ea"/>
              <a:cs typeface="+mn-cs"/>
            </a:endParaRPr>
          </a:p>
        </p:txBody>
      </p:sp>
      <p:sp>
        <p:nvSpPr>
          <p:cNvPr id="10" name="TextBox 9">
            <a:extLst>
              <a:ext uri="{FF2B5EF4-FFF2-40B4-BE49-F238E27FC236}">
                <a16:creationId xmlns:a16="http://schemas.microsoft.com/office/drawing/2014/main" id="{5F078A62-C5CC-B74D-86B9-188BF094CAA3}"/>
              </a:ext>
            </a:extLst>
          </p:cNvPr>
          <p:cNvSpPr txBox="1"/>
          <p:nvPr/>
        </p:nvSpPr>
        <p:spPr>
          <a:xfrm>
            <a:off x="3137979" y="2359849"/>
            <a:ext cx="12340987" cy="1031051"/>
          </a:xfrm>
          <a:prstGeom prst="rect">
            <a:avLst/>
          </a:prstGeom>
          <a:noFill/>
        </p:spPr>
        <p:txBody>
          <a:bodyPr wrap="square" rtlCol="0">
            <a:spAutoFit/>
          </a:bodyPr>
          <a:lstStyle/>
          <a:p>
            <a:pPr algn="ctr">
              <a:spcAft>
                <a:spcPts val="600"/>
              </a:spcAft>
            </a:pPr>
            <a:r>
              <a:rPr lang="pt-PT"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Dans les prochains modules, vous apprendrez </a:t>
            </a:r>
            <a:r>
              <a:rPr lang="pt-PT"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comment contribuer </a:t>
            </a:r>
          </a:p>
          <a:p>
            <a:pPr algn="ctr">
              <a:spcAft>
                <a:spcPts val="600"/>
              </a:spcAft>
            </a:pPr>
            <a:r>
              <a:rPr lang="pt-PT"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à la surveillance du choléra </a:t>
            </a:r>
            <a:r>
              <a:rPr lang="pt-PT"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en tant que personnel soignant</a:t>
            </a:r>
            <a:endParaRPr lang="en-US"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12" name="Group 11">
            <a:extLst>
              <a:ext uri="{FF2B5EF4-FFF2-40B4-BE49-F238E27FC236}">
                <a16:creationId xmlns:a16="http://schemas.microsoft.com/office/drawing/2014/main" id="{0CF7D58C-058E-F7C5-A179-A03DF7768500}"/>
              </a:ext>
            </a:extLst>
          </p:cNvPr>
          <p:cNvGrpSpPr/>
          <p:nvPr/>
        </p:nvGrpSpPr>
        <p:grpSpPr>
          <a:xfrm>
            <a:off x="0" y="4476348"/>
            <a:ext cx="9170028" cy="2937506"/>
            <a:chOff x="0" y="4476348"/>
            <a:chExt cx="9170028" cy="2937506"/>
          </a:xfrm>
        </p:grpSpPr>
        <p:sp>
          <p:nvSpPr>
            <p:cNvPr id="16" name="Rectangle 15">
              <a:extLst>
                <a:ext uri="{FF2B5EF4-FFF2-40B4-BE49-F238E27FC236}">
                  <a16:creationId xmlns:a16="http://schemas.microsoft.com/office/drawing/2014/main" id="{5CCD0AEB-36D1-F4EA-80AB-FC542D40D13C}"/>
                </a:ext>
              </a:extLst>
            </p:cNvPr>
            <p:cNvSpPr/>
            <p:nvPr/>
          </p:nvSpPr>
          <p:spPr>
            <a:xfrm>
              <a:off x="326898" y="4476348"/>
              <a:ext cx="8531528" cy="1515889"/>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937C1F0-81E4-E375-B6C6-183BDA105BE1}"/>
                </a:ext>
              </a:extLst>
            </p:cNvPr>
            <p:cNvSpPr txBox="1"/>
            <p:nvPr/>
          </p:nvSpPr>
          <p:spPr>
            <a:xfrm>
              <a:off x="0" y="4727617"/>
              <a:ext cx="9170028" cy="1092607"/>
            </a:xfrm>
            <a:prstGeom prst="rect">
              <a:avLst/>
            </a:prstGeom>
            <a:noFill/>
          </p:spPr>
          <p:txBody>
            <a:bodyPr wrap="square">
              <a:spAutoFit/>
            </a:bodyPr>
            <a:lstStyle/>
            <a:p>
              <a:pPr algn="ctr" defTabSz="1371600">
                <a:spcAft>
                  <a:spcPts val="600"/>
                </a:spcAft>
                <a:buClr>
                  <a:srgbClr val="008080"/>
                </a:buClr>
              </a:pPr>
              <a:r>
                <a:rPr lang="en-US" sz="3000" b="1" dirty="0">
                  <a:solidFill>
                    <a:schemeClr val="bg1"/>
                  </a:solidFill>
                  <a:latin typeface="Cavolini" panose="03000502040302020204" pitchFamily="66" charset="0"/>
                  <a:ea typeface="ADLaM Display" panose="02010000000000000000" pitchFamily="2" charset="0"/>
                  <a:cs typeface="Cavolini" panose="03000502040302020204" pitchFamily="66" charset="0"/>
                  <a:sym typeface="Atkinson Hyperlegible Bold"/>
                </a:rPr>
                <a:t>Comment </a:t>
              </a:r>
              <a:r>
                <a:rPr lang="pt-PT" sz="3000" b="1" dirty="0">
                  <a:solidFill>
                    <a:schemeClr val="bg1"/>
                  </a:solidFill>
                  <a:latin typeface="Cavolini" panose="03000502040302020204" pitchFamily="66" charset="0"/>
                  <a:ea typeface="ADLaM Display" panose="02010000000000000000" pitchFamily="2" charset="0"/>
                  <a:cs typeface="Cavolini" panose="03000502040302020204" pitchFamily="66" charset="0"/>
                </a:rPr>
                <a:t>identifier, enregistrer et tester </a:t>
              </a:r>
            </a:p>
            <a:p>
              <a:pPr algn="ctr" defTabSz="1371600">
                <a:spcAft>
                  <a:spcPts val="1800"/>
                </a:spcAft>
                <a:buClr>
                  <a:srgbClr val="008080"/>
                </a:buClr>
              </a:pPr>
              <a:r>
                <a:rPr lang="pt-PT" sz="3000" b="1" dirty="0">
                  <a:solidFill>
                    <a:schemeClr val="bg1"/>
                  </a:solidFill>
                  <a:latin typeface="Cavolini" panose="03000502040302020204" pitchFamily="66" charset="0"/>
                  <a:ea typeface="ADLaM Display" panose="02010000000000000000" pitchFamily="2" charset="0"/>
                  <a:cs typeface="Cavolini" panose="03000502040302020204" pitchFamily="66" charset="0"/>
                </a:rPr>
                <a:t>les patients suspects de choléra ? </a:t>
              </a:r>
            </a:p>
          </p:txBody>
        </p:sp>
        <p:sp>
          <p:nvSpPr>
            <p:cNvPr id="4" name="TextBox 3">
              <a:extLst>
                <a:ext uri="{FF2B5EF4-FFF2-40B4-BE49-F238E27FC236}">
                  <a16:creationId xmlns:a16="http://schemas.microsoft.com/office/drawing/2014/main" id="{F33C340B-E7F7-FDB8-EC01-EBAC1E41352D}"/>
                </a:ext>
              </a:extLst>
            </p:cNvPr>
            <p:cNvSpPr txBox="1"/>
            <p:nvPr/>
          </p:nvSpPr>
          <p:spPr>
            <a:xfrm>
              <a:off x="1302714" y="6459747"/>
              <a:ext cx="7555712" cy="954107"/>
            </a:xfrm>
            <a:prstGeom prst="rect">
              <a:avLst/>
            </a:prstGeom>
            <a:noFill/>
          </p:spPr>
          <p:txBody>
            <a:bodyPr wrap="square" rtlCol="0">
              <a:spAutoFit/>
            </a:bodyPr>
            <a:lstStyle/>
            <a:p>
              <a:pPr marL="457200" marR="0" lvl="0" indent="-457200" algn="l" defTabSz="1371600" rtl="0" eaLnBrk="1" fontAlgn="auto" latinLnBrk="0" hangingPunct="1">
                <a:spcBef>
                  <a:spcPts val="0"/>
                </a:spcBef>
                <a:buClr>
                  <a:srgbClr val="008080"/>
                </a:buClr>
                <a:buSzTx/>
                <a:buFont typeface="Arial" panose="020B0604020202020204" pitchFamily="34" charset="0"/>
                <a:buChar char="•"/>
                <a:tabLst/>
                <a:defRPr/>
              </a:pPr>
              <a:r>
                <a:rPr kumimoji="0" lang="en-US" sz="2600" b="1" i="0" u="none" strike="noStrike" kern="1200" cap="none" spc="0" normalizeH="0" baseline="0" noProof="0" dirty="0">
                  <a:ln>
                    <a:noFill/>
                  </a:ln>
                  <a:solidFill>
                    <a:srgbClr val="119C94"/>
                  </a:solidFill>
                  <a:effectLst/>
                  <a:uLnTx/>
                  <a:uFillTx/>
                  <a:latin typeface="Atkinson Hyperlegible Bold"/>
                  <a:ea typeface="+mn-ea"/>
                  <a:cs typeface="+mn-cs"/>
                </a:rPr>
                <a:t>Module 2. </a:t>
              </a:r>
              <a:r>
                <a:rPr lang="en-US" sz="2800" dirty="0">
                  <a:solidFill>
                    <a:schemeClr val="tx1">
                      <a:lumMod val="95000"/>
                      <a:lumOff val="5000"/>
                    </a:schemeClr>
                  </a:solidFill>
                  <a:latin typeface="Atkinson Hyperlegible" panose="020B0604020202020204" charset="0"/>
                </a:rPr>
                <a:t>P</a:t>
              </a:r>
              <a:r>
                <a:rPr lang="en-US" sz="2800" dirty="0" err="1">
                  <a:solidFill>
                    <a:schemeClr val="tx1">
                      <a:lumMod val="95000"/>
                      <a:lumOff val="5000"/>
                    </a:schemeClr>
                  </a:solidFill>
                  <a:latin typeface="Atkinson Hyperlegible" panose="020B0604020202020204" charset="0"/>
                </a:rPr>
                <a:t>rincipes</a:t>
              </a:r>
              <a:r>
                <a:rPr lang="en-US" sz="2800" dirty="0">
                  <a:solidFill>
                    <a:schemeClr val="tx1">
                      <a:lumMod val="95000"/>
                      <a:lumOff val="5000"/>
                    </a:schemeClr>
                  </a:solidFill>
                  <a:latin typeface="Atkinson Hyperlegible" panose="020B0604020202020204" charset="0"/>
                </a:rPr>
                <a:t> généraux </a:t>
              </a:r>
            </a:p>
            <a:p>
              <a:pPr marR="0" lvl="0" algn="l" defTabSz="1371600" rtl="0" eaLnBrk="1" fontAlgn="auto" latinLnBrk="0" hangingPunct="1">
                <a:spcBef>
                  <a:spcPts val="0"/>
                </a:spcBef>
                <a:spcAft>
                  <a:spcPts val="1800"/>
                </a:spcAft>
                <a:buClr>
                  <a:srgbClr val="008080"/>
                </a:buClr>
                <a:buSzTx/>
                <a:tabLst/>
                <a:defRPr/>
              </a:pPr>
              <a:r>
                <a:rPr lang="en-US" sz="2800" dirty="0">
                  <a:solidFill>
                    <a:schemeClr val="tx1">
                      <a:lumMod val="95000"/>
                      <a:lumOff val="5000"/>
                    </a:schemeClr>
                  </a:solidFill>
                  <a:latin typeface="Atkinson Hyperlegible" panose="020B0604020202020204" charset="0"/>
                </a:rPr>
                <a:t>    (</a:t>
              </a:r>
              <a:r>
                <a:rPr lang="en-US" sz="2800" dirty="0" err="1">
                  <a:solidFill>
                    <a:schemeClr val="tx1">
                      <a:lumMod val="95000"/>
                      <a:lumOff val="5000"/>
                    </a:schemeClr>
                  </a:solidFill>
                  <a:latin typeface="Atkinson Hyperlegible" panose="020B0604020202020204" charset="0"/>
                </a:rPr>
                <a:t>indépendants</a:t>
              </a:r>
              <a:r>
                <a:rPr lang="en-US" sz="2800" dirty="0">
                  <a:solidFill>
                    <a:schemeClr val="tx1">
                      <a:lumMod val="95000"/>
                      <a:lumOff val="5000"/>
                    </a:schemeClr>
                  </a:solidFill>
                  <a:latin typeface="Atkinson Hyperlegible" panose="020B0604020202020204" charset="0"/>
                </a:rPr>
                <a:t> de la situation du choléra) </a:t>
              </a:r>
            </a:p>
          </p:txBody>
        </p:sp>
      </p:grpSp>
      <p:grpSp>
        <p:nvGrpSpPr>
          <p:cNvPr id="13" name="Group 12">
            <a:extLst>
              <a:ext uri="{FF2B5EF4-FFF2-40B4-BE49-F238E27FC236}">
                <a16:creationId xmlns:a16="http://schemas.microsoft.com/office/drawing/2014/main" id="{209E098A-7584-B907-CBBB-22FE671A45B2}"/>
              </a:ext>
            </a:extLst>
          </p:cNvPr>
          <p:cNvGrpSpPr/>
          <p:nvPr/>
        </p:nvGrpSpPr>
        <p:grpSpPr>
          <a:xfrm>
            <a:off x="8972212" y="4476348"/>
            <a:ext cx="9116841" cy="4327246"/>
            <a:chOff x="8695542" y="4508280"/>
            <a:chExt cx="9116841" cy="4327246"/>
          </a:xfrm>
        </p:grpSpPr>
        <p:sp>
          <p:nvSpPr>
            <p:cNvPr id="17" name="Rectangle 16">
              <a:extLst>
                <a:ext uri="{FF2B5EF4-FFF2-40B4-BE49-F238E27FC236}">
                  <a16:creationId xmlns:a16="http://schemas.microsoft.com/office/drawing/2014/main" id="{0C596455-EFAD-F738-CF23-BFEEEB7AB4F8}"/>
                </a:ext>
              </a:extLst>
            </p:cNvPr>
            <p:cNvSpPr/>
            <p:nvPr/>
          </p:nvSpPr>
          <p:spPr>
            <a:xfrm>
              <a:off x="8858426" y="4508280"/>
              <a:ext cx="8791074" cy="1515889"/>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B94BB68-1B6F-3C66-A14E-739F5ECEA087}"/>
                </a:ext>
              </a:extLst>
            </p:cNvPr>
            <p:cNvSpPr txBox="1"/>
            <p:nvPr/>
          </p:nvSpPr>
          <p:spPr>
            <a:xfrm>
              <a:off x="8908654" y="4798020"/>
              <a:ext cx="8791074" cy="1015663"/>
            </a:xfrm>
            <a:prstGeom prst="rect">
              <a:avLst/>
            </a:prstGeom>
            <a:noFill/>
          </p:spPr>
          <p:txBody>
            <a:bodyPr wrap="square">
              <a:spAutoFit/>
            </a:bodyPr>
            <a:lstStyle/>
            <a:p>
              <a:pPr algn="ctr" defTabSz="1371600">
                <a:spcAft>
                  <a:spcPts val="600"/>
                </a:spcAft>
                <a:buClr>
                  <a:srgbClr val="008080"/>
                </a:buClr>
              </a:pPr>
              <a:r>
                <a:rPr lang="en-US" sz="3000" b="1" dirty="0">
                  <a:solidFill>
                    <a:schemeClr val="bg1"/>
                  </a:solidFill>
                  <a:latin typeface="Cavolini" panose="03000502040302020204" pitchFamily="66" charset="0"/>
                  <a:ea typeface="ADLaM Display" panose="02010000000000000000" pitchFamily="2" charset="0"/>
                  <a:cs typeface="Cavolini" panose="03000502040302020204" pitchFamily="66" charset="0"/>
                  <a:sym typeface="Atkinson Hyperlegible Bold"/>
                </a:rPr>
                <a:t>Comment mettre en œuvre la surveillance dans différentes situations ?</a:t>
              </a:r>
            </a:p>
          </p:txBody>
        </p:sp>
        <p:sp>
          <p:nvSpPr>
            <p:cNvPr id="11" name="TextBox 10">
              <a:extLst>
                <a:ext uri="{FF2B5EF4-FFF2-40B4-BE49-F238E27FC236}">
                  <a16:creationId xmlns:a16="http://schemas.microsoft.com/office/drawing/2014/main" id="{AD18A943-DB9E-F4E4-B023-960CC7DD9B45}"/>
                </a:ext>
              </a:extLst>
            </p:cNvPr>
            <p:cNvSpPr txBox="1"/>
            <p:nvPr/>
          </p:nvSpPr>
          <p:spPr>
            <a:xfrm>
              <a:off x="8695542" y="6634924"/>
              <a:ext cx="9116841" cy="2200602"/>
            </a:xfrm>
            <a:prstGeom prst="rect">
              <a:avLst/>
            </a:prstGeom>
            <a:noFill/>
          </p:spPr>
          <p:txBody>
            <a:bodyPr wrap="square" rtlCol="0">
              <a:spAutoFit/>
            </a:bodyPr>
            <a:lstStyle/>
            <a:p>
              <a:pPr marL="457200" marR="0" lvl="0" indent="-457200" algn="l" defTabSz="1371600" rtl="0" eaLnBrk="1" fontAlgn="auto" latinLnBrk="0" hangingPunct="1">
                <a:spcBef>
                  <a:spcPts val="0"/>
                </a:spcBef>
                <a:spcAft>
                  <a:spcPts val="1800"/>
                </a:spcAft>
                <a:buClr>
                  <a:srgbClr val="008080"/>
                </a:buClr>
                <a:buSzTx/>
                <a:buFont typeface="Arial" panose="020B0604020202020204" pitchFamily="34" charset="0"/>
                <a:buChar char="•"/>
                <a:tabLst/>
                <a:defRPr/>
              </a:pPr>
              <a:r>
                <a:rPr kumimoji="0" lang="en-US" sz="2800" b="1" i="0" u="none" strike="noStrike" kern="1200" cap="none" spc="0" normalizeH="0" baseline="0" noProof="0" dirty="0">
                  <a:ln>
                    <a:noFill/>
                  </a:ln>
                  <a:solidFill>
                    <a:srgbClr val="119C94"/>
                  </a:solidFill>
                  <a:effectLst/>
                  <a:uLnTx/>
                  <a:uFillTx/>
                  <a:latin typeface="Atkinson Hyperlegible Bold"/>
                  <a:ea typeface="+mn-ea"/>
                  <a:cs typeface="+mn-cs"/>
                </a:rPr>
                <a:t>Module 3. </a:t>
              </a:r>
              <a:r>
                <a:rPr kumimoji="0" lang="en-US" sz="2800" i="0" u="none" strike="noStrike" kern="1200" cap="none" spc="0" normalizeH="0" baseline="0" noProof="0" dirty="0">
                  <a:ln>
                    <a:noFill/>
                  </a:ln>
                  <a:solidFill>
                    <a:schemeClr val="tx1">
                      <a:lumMod val="95000"/>
                      <a:lumOff val="5000"/>
                    </a:schemeClr>
                  </a:solidFill>
                  <a:effectLst/>
                  <a:uLnTx/>
                  <a:uFillTx/>
                  <a:latin typeface="Atkinson Hyperlegible" panose="020B0604020202020204" charset="0"/>
                </a:rPr>
                <a:t>Surveillance pour la </a:t>
              </a:r>
              <a:r>
                <a:rPr lang="en-US" sz="2800" b="1" dirty="0">
                  <a:solidFill>
                    <a:srgbClr val="119C94"/>
                  </a:solidFill>
                  <a:latin typeface="Atkinson Hyperlegible Bold"/>
                </a:rPr>
                <a:t>détection précoce</a:t>
              </a:r>
            </a:p>
            <a:p>
              <a:pPr marL="457200" marR="0" lvl="0" indent="-457200" algn="l" defTabSz="1371600" rtl="0" eaLnBrk="1" fontAlgn="auto" latinLnBrk="0" hangingPunct="1">
                <a:spcBef>
                  <a:spcPts val="0"/>
                </a:spcBef>
                <a:spcAft>
                  <a:spcPts val="1800"/>
                </a:spcAft>
                <a:buClr>
                  <a:srgbClr val="008080"/>
                </a:buClr>
                <a:buSzTx/>
                <a:buFont typeface="Arial" panose="020B0604020202020204" pitchFamily="34" charset="0"/>
                <a:buChar char="•"/>
                <a:tabLst/>
                <a:defRPr/>
              </a:pPr>
              <a:r>
                <a:rPr kumimoji="0" lang="en-US" sz="2800" b="1" i="0" u="none" strike="noStrike" kern="1200" cap="none" spc="0" normalizeH="0" baseline="0" noProof="0" dirty="0">
                  <a:ln>
                    <a:noFill/>
                  </a:ln>
                  <a:solidFill>
                    <a:srgbClr val="119C94"/>
                  </a:solidFill>
                  <a:effectLst/>
                  <a:uLnTx/>
                  <a:uFillTx/>
                  <a:latin typeface="Atkinson Hyperlegible Bold"/>
                  <a:ea typeface="+mn-ea"/>
                  <a:cs typeface="+mn-cs"/>
                </a:rPr>
                <a:t>Module 4. </a:t>
              </a:r>
              <a:r>
                <a:rPr lang="en-US" sz="2800" dirty="0">
                  <a:solidFill>
                    <a:schemeClr val="tx1">
                      <a:lumMod val="95000"/>
                      <a:lumOff val="5000"/>
                    </a:schemeClr>
                  </a:solidFill>
                  <a:latin typeface="Atkinson Hyperlegible" panose="020B0604020202020204" charset="0"/>
                </a:rPr>
                <a:t>Surveillance des </a:t>
              </a:r>
              <a:r>
                <a:rPr lang="en-US" sz="2800" b="1" dirty="0">
                  <a:solidFill>
                    <a:srgbClr val="119C94"/>
                  </a:solidFill>
                  <a:latin typeface="Atkinson Hyperlegible Bold"/>
                </a:rPr>
                <a:t>épidémies</a:t>
              </a:r>
            </a:p>
            <a:p>
              <a:pPr marL="457200" marR="0" lvl="0" indent="-457200" defTabSz="1371600" fontAlgn="auto">
                <a:spcBef>
                  <a:spcPts val="0"/>
                </a:spcBef>
                <a:spcAft>
                  <a:spcPts val="600"/>
                </a:spcAft>
                <a:buClr>
                  <a:srgbClr val="008080"/>
                </a:buClr>
                <a:buSzTx/>
                <a:buFont typeface="Arial" panose="020B0604020202020204" pitchFamily="34" charset="0"/>
                <a:buChar char="•"/>
                <a:tabLst/>
                <a:defRPr/>
              </a:pPr>
              <a:r>
                <a:rPr kumimoji="0" lang="en-US" sz="2800" b="1" i="0" u="none" strike="noStrike" kern="1200" cap="none" spc="0" normalizeH="0" baseline="0" noProof="0" dirty="0">
                  <a:ln>
                    <a:noFill/>
                  </a:ln>
                  <a:solidFill>
                    <a:srgbClr val="119C94"/>
                  </a:solidFill>
                  <a:effectLst/>
                  <a:uLnTx/>
                  <a:uFillTx/>
                  <a:latin typeface="Atkinson Hyperlegible Bold"/>
                  <a:ea typeface="+mn-ea"/>
                  <a:cs typeface="+mn-cs"/>
                </a:rPr>
                <a:t>Module 5. </a:t>
              </a:r>
              <a:r>
                <a:rPr lang="en-US" sz="2800" dirty="0">
                  <a:solidFill>
                    <a:schemeClr val="tx1">
                      <a:lumMod val="95000"/>
                      <a:lumOff val="5000"/>
                    </a:schemeClr>
                  </a:solidFill>
                  <a:latin typeface="Atkinson Hyperlegible" panose="020B0604020202020204" charset="0"/>
                </a:rPr>
                <a:t>Surveillance pour le </a:t>
              </a:r>
              <a:r>
                <a:rPr lang="en-US" sz="2800" dirty="0" err="1">
                  <a:solidFill>
                    <a:schemeClr val="tx1">
                      <a:lumMod val="95000"/>
                      <a:lumOff val="5000"/>
                    </a:schemeClr>
                  </a:solidFill>
                  <a:latin typeface="Atkinson Hyperlegible" panose="020B0604020202020204" charset="0"/>
                </a:rPr>
                <a:t>traçage</a:t>
              </a:r>
              <a:r>
                <a:rPr lang="en-US" sz="2800" dirty="0">
                  <a:solidFill>
                    <a:schemeClr val="tx1">
                      <a:lumMod val="95000"/>
                      <a:lumOff val="5000"/>
                    </a:schemeClr>
                  </a:solidFill>
                  <a:latin typeface="Atkinson Hyperlegible" panose="020B0604020202020204" charset="0"/>
                </a:rPr>
                <a:t> des </a:t>
              </a:r>
              <a:r>
                <a:rPr lang="en-US" sz="2800" b="1" dirty="0">
                  <a:solidFill>
                    <a:srgbClr val="119C94"/>
                  </a:solidFill>
                  <a:latin typeface="Atkinson Hyperlegible Bold"/>
                </a:rPr>
                <a:t>clusters</a:t>
              </a:r>
              <a:endParaRPr lang="en-US" sz="2800" dirty="0">
                <a:solidFill>
                  <a:schemeClr val="tx1">
                    <a:lumMod val="95000"/>
                    <a:lumOff val="5000"/>
                  </a:schemeClr>
                </a:solidFill>
                <a:latin typeface="Atkinson Hyperlegible" panose="020B0604020202020204" charset="0"/>
              </a:endParaRPr>
            </a:p>
            <a:p>
              <a:endParaRPr lang="en-US" dirty="0"/>
            </a:p>
          </p:txBody>
        </p:sp>
      </p:grpSp>
      <p:sp>
        <p:nvSpPr>
          <p:cNvPr id="15" name="Slide Number Placeholder 14">
            <a:extLst>
              <a:ext uri="{FF2B5EF4-FFF2-40B4-BE49-F238E27FC236}">
                <a16:creationId xmlns:a16="http://schemas.microsoft.com/office/drawing/2014/main" id="{912D7705-7803-D3EB-6DC1-D25D9D17336E}"/>
              </a:ext>
            </a:extLst>
          </p:cNvPr>
          <p:cNvSpPr>
            <a:spLocks noGrp="1"/>
          </p:cNvSpPr>
          <p:nvPr>
            <p:ph type="sldNum" sz="quarter" idx="12"/>
          </p:nvPr>
        </p:nvSpPr>
        <p:spPr>
          <a:xfrm>
            <a:off x="15531021" y="9586362"/>
            <a:ext cx="2133600" cy="365125"/>
          </a:xfrm>
        </p:spPr>
        <p:txBody>
          <a:bodyPr/>
          <a:lstStyle/>
          <a:p>
            <a:fld id="{B6F15528-21DE-4FAA-801E-634DDDAF4B2B}" type="slidenum">
              <a:rPr lang="en-US" sz="1800" smtClean="0"/>
              <a:pPr/>
              <a:t>19</a:t>
            </a:fld>
            <a:endParaRPr lang="en-US" sz="1800" dirty="0"/>
          </a:p>
        </p:txBody>
      </p:sp>
    </p:spTree>
    <p:extLst>
      <p:ext uri="{BB962C8B-B14F-4D97-AF65-F5344CB8AC3E}">
        <p14:creationId xmlns:p14="http://schemas.microsoft.com/office/powerpoint/2010/main" val="1890305956"/>
      </p:ext>
    </p:ext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1D5087-B116-DF30-F638-AA255CA2AB82}"/>
              </a:ext>
            </a:extLst>
          </p:cNvPr>
          <p:cNvSpPr>
            <a:spLocks noGrp="1"/>
          </p:cNvSpPr>
          <p:nvPr>
            <p:ph type="sldNum" sz="quarter" idx="12"/>
          </p:nvPr>
        </p:nvSpPr>
        <p:spPr/>
        <p:txBody>
          <a:bodyPr/>
          <a:lstStyle/>
          <a:p>
            <a:fld id="{B6F15528-21DE-4FAA-801E-634DDDAF4B2B}" type="slidenum">
              <a:rPr lang="en-US" smtClean="0"/>
              <a:t>2</a:t>
            </a:fld>
            <a:endParaRPr lang="en-US"/>
          </a:p>
        </p:txBody>
      </p:sp>
      <p:pic>
        <p:nvPicPr>
          <p:cNvPr id="5" name="Picture 4" descr="A person standing on a bed&#10;&#10;AI-generated content may be incorrect.">
            <a:extLst>
              <a:ext uri="{FF2B5EF4-FFF2-40B4-BE49-F238E27FC236}">
                <a16:creationId xmlns:a16="http://schemas.microsoft.com/office/drawing/2014/main" id="{7539D9E5-D482-29C7-0905-CA04596550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10842883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6BAF863-74AC-1F9F-7E9E-C3677462B582}"/>
              </a:ext>
            </a:extLst>
          </p:cNvPr>
          <p:cNvGrpSpPr/>
          <p:nvPr/>
        </p:nvGrpSpPr>
        <p:grpSpPr>
          <a:xfrm>
            <a:off x="0" y="2943339"/>
            <a:ext cx="17651896" cy="5582992"/>
            <a:chOff x="0" y="2943339"/>
            <a:chExt cx="16878469" cy="5582992"/>
          </a:xfrm>
        </p:grpSpPr>
        <p:sp>
          <p:nvSpPr>
            <p:cNvPr id="8" name="Freeform 10">
              <a:extLst>
                <a:ext uri="{FF2B5EF4-FFF2-40B4-BE49-F238E27FC236}">
                  <a16:creationId xmlns:a16="http://schemas.microsoft.com/office/drawing/2014/main" id="{E161DD88-5AB8-6D7F-27C5-970CEE6BB779}"/>
                </a:ext>
              </a:extLst>
            </p:cNvPr>
            <p:cNvSpPr/>
            <p:nvPr/>
          </p:nvSpPr>
          <p:spPr>
            <a:xfrm>
              <a:off x="0" y="2943339"/>
              <a:ext cx="16878469" cy="5571230"/>
            </a:xfrm>
            <a:custGeom>
              <a:avLst/>
              <a:gdLst/>
              <a:ahLst/>
              <a:cxnLst/>
              <a:rect l="l" t="t" r="r" b="b"/>
              <a:pathLst>
                <a:path w="872048" h="511483">
                  <a:moveTo>
                    <a:pt x="34888" y="0"/>
                  </a:moveTo>
                  <a:lnTo>
                    <a:pt x="837160" y="0"/>
                  </a:lnTo>
                  <a:cubicBezTo>
                    <a:pt x="856428" y="0"/>
                    <a:pt x="872048" y="15620"/>
                    <a:pt x="872048" y="34888"/>
                  </a:cubicBezTo>
                  <a:lnTo>
                    <a:pt x="872048" y="476596"/>
                  </a:lnTo>
                  <a:cubicBezTo>
                    <a:pt x="872048" y="495864"/>
                    <a:pt x="856428" y="511483"/>
                    <a:pt x="837160" y="511483"/>
                  </a:cubicBezTo>
                  <a:lnTo>
                    <a:pt x="34888" y="511483"/>
                  </a:lnTo>
                  <a:cubicBezTo>
                    <a:pt x="25635" y="511483"/>
                    <a:pt x="16761" y="507808"/>
                    <a:pt x="10218" y="501265"/>
                  </a:cubicBezTo>
                  <a:cubicBezTo>
                    <a:pt x="3676" y="494722"/>
                    <a:pt x="0" y="485849"/>
                    <a:pt x="0" y="476596"/>
                  </a:cubicBezTo>
                  <a:lnTo>
                    <a:pt x="0" y="34888"/>
                  </a:lnTo>
                  <a:cubicBezTo>
                    <a:pt x="0" y="15620"/>
                    <a:pt x="15620" y="0"/>
                    <a:pt x="34888" y="0"/>
                  </a:cubicBezTo>
                  <a:close/>
                </a:path>
              </a:pathLst>
            </a:custGeom>
            <a:solidFill>
              <a:srgbClr val="BBE2E4">
                <a:alpha val="85882"/>
              </a:srgbClr>
            </a:solidFill>
          </p:spPr>
          <p:txBody>
            <a:bodyPr/>
            <a:lstStyle/>
            <a:p>
              <a:pPr defTabSz="1371600"/>
              <a:endParaRPr lang="en-GB" sz="2700" dirty="0">
                <a:solidFill>
                  <a:prstClr val="black"/>
                </a:solidFill>
                <a:latin typeface="Aptos" panose="02110004020202020204"/>
              </a:endParaRPr>
            </a:p>
          </p:txBody>
        </p:sp>
        <p:sp>
          <p:nvSpPr>
            <p:cNvPr id="15" name="Rectangle 14">
              <a:extLst>
                <a:ext uri="{FF2B5EF4-FFF2-40B4-BE49-F238E27FC236}">
                  <a16:creationId xmlns:a16="http://schemas.microsoft.com/office/drawing/2014/main" id="{6CEDCEC1-31E2-26F3-145D-A5346E3334F5}"/>
                </a:ext>
              </a:extLst>
            </p:cNvPr>
            <p:cNvSpPr/>
            <p:nvPr/>
          </p:nvSpPr>
          <p:spPr>
            <a:xfrm>
              <a:off x="0" y="2955101"/>
              <a:ext cx="889580" cy="5571230"/>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grpSp>
      <p:grpSp>
        <p:nvGrpSpPr>
          <p:cNvPr id="4" name="Group 4"/>
          <p:cNvGrpSpPr/>
          <p:nvPr/>
        </p:nvGrpSpPr>
        <p:grpSpPr>
          <a:xfrm>
            <a:off x="-981792" y="-1907414"/>
            <a:ext cx="10125792" cy="3362639"/>
            <a:chOff x="-662" y="-47625"/>
            <a:chExt cx="857295" cy="277673"/>
          </a:xfrm>
          <a:scene3d>
            <a:camera prst="orthographicFront">
              <a:rot lat="0" lon="0" rev="0"/>
            </a:camera>
            <a:lightRig rig="balanced" dir="t">
              <a:rot lat="0" lon="0" rev="8700000"/>
            </a:lightRig>
          </a:scene3d>
        </p:grpSpPr>
        <p:sp>
          <p:nvSpPr>
            <p:cNvPr id="5" name="Freeform 5"/>
            <p:cNvSpPr/>
            <p:nvPr/>
          </p:nvSpPr>
          <p:spPr>
            <a:xfrm>
              <a:off x="-662"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889580" y="628407"/>
            <a:ext cx="9133483" cy="563616"/>
          </a:xfrm>
          <a:prstGeom prst="rect">
            <a:avLst/>
          </a:prstGeom>
          <a:ln>
            <a:noFill/>
          </a:ln>
          <a:effectLst/>
          <a:scene3d>
            <a:camera prst="orthographicFront">
              <a:rot lat="0" lon="0" rev="0"/>
            </a:camera>
            <a:lightRig rig="contrasting" dir="t">
              <a:rot lat="0" lon="0" rev="1500000"/>
            </a:lightRig>
          </a:scene3d>
          <a:sp3d prstMaterial="metal">
            <a:bevelT w="88900" h="88900"/>
          </a:sp3d>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Points </a:t>
            </a:r>
            <a:r>
              <a:rPr lang="en-US"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saillants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2" name="TextBox 11">
            <a:extLst>
              <a:ext uri="{FF2B5EF4-FFF2-40B4-BE49-F238E27FC236}">
                <a16:creationId xmlns:a16="http://schemas.microsoft.com/office/drawing/2014/main" id="{75AADF35-0C15-FB77-7B86-B7261849754E}"/>
              </a:ext>
            </a:extLst>
          </p:cNvPr>
          <p:cNvSpPr txBox="1"/>
          <p:nvPr/>
        </p:nvSpPr>
        <p:spPr>
          <a:xfrm>
            <a:off x="1495325" y="3314034"/>
            <a:ext cx="14777398" cy="520912"/>
          </a:xfrm>
          <a:prstGeom prst="rect">
            <a:avLst/>
          </a:prstGeom>
        </p:spPr>
        <p:txBody>
          <a:bodyPr wrap="square" lIns="0" tIns="0" rIns="0" bIns="0" rtlCol="0" anchor="t">
            <a:spAutoFit/>
          </a:bodyPr>
          <a:lstStyle/>
          <a:p>
            <a:pPr marL="342900" indent="-342900" defTabSz="1371600">
              <a:lnSpc>
                <a:spcPct val="130000"/>
              </a:lnSpc>
              <a:spcAft>
                <a:spcPts val="2400"/>
              </a:spcAft>
              <a:buBlip>
                <a:blip r:embed="rId3"/>
              </a:buBlip>
            </a:pPr>
            <a:r>
              <a:rPr lang="en-US" sz="2800" dirty="0">
                <a:solidFill>
                  <a:schemeClr val="tx1">
                    <a:lumMod val="95000"/>
                    <a:lumOff val="5000"/>
                  </a:schemeClr>
                </a:solidFill>
                <a:latin typeface="Atkinson Hyperlegible"/>
                <a:sym typeface="Atkinson Hyperlegible Bold"/>
              </a:rPr>
              <a:t>Le choléra peut provoquer d'importantes épidémies et entraîner des </a:t>
            </a:r>
            <a:r>
              <a:rPr lang="en-US" sz="2800" dirty="0" err="1">
                <a:solidFill>
                  <a:schemeClr val="tx1">
                    <a:lumMod val="95000"/>
                    <a:lumOff val="5000"/>
                  </a:schemeClr>
                </a:solidFill>
                <a:latin typeface="Atkinson Hyperlegible"/>
                <a:sym typeface="Atkinson Hyperlegible Bold"/>
              </a:rPr>
              <a:t>décès</a:t>
            </a:r>
            <a:endParaRPr lang="en-US" sz="2800" dirty="0">
              <a:solidFill>
                <a:schemeClr val="tx1">
                  <a:lumMod val="95000"/>
                  <a:lumOff val="5000"/>
                </a:schemeClr>
              </a:solidFill>
              <a:latin typeface="Atkinson Hyperlegible"/>
            </a:endParaRPr>
          </a:p>
        </p:txBody>
      </p:sp>
      <p:sp>
        <p:nvSpPr>
          <p:cNvPr id="9" name="TextBox 8">
            <a:extLst>
              <a:ext uri="{FF2B5EF4-FFF2-40B4-BE49-F238E27FC236}">
                <a16:creationId xmlns:a16="http://schemas.microsoft.com/office/drawing/2014/main" id="{4EFEECA2-425A-6511-EED7-B14287F668C9}"/>
              </a:ext>
            </a:extLst>
          </p:cNvPr>
          <p:cNvSpPr txBox="1"/>
          <p:nvPr/>
        </p:nvSpPr>
        <p:spPr>
          <a:xfrm>
            <a:off x="1371600" y="4339035"/>
            <a:ext cx="15344274" cy="1173398"/>
          </a:xfrm>
          <a:prstGeom prst="rect">
            <a:avLst/>
          </a:prstGeom>
          <a:noFill/>
        </p:spPr>
        <p:txBody>
          <a:bodyPr wrap="square" rtlCol="0">
            <a:spAutoFit/>
          </a:bodyPr>
          <a:lstStyle/>
          <a:p>
            <a:pPr marL="342900" indent="-342900" defTabSz="1371600">
              <a:lnSpc>
                <a:spcPct val="130000"/>
              </a:lnSpc>
              <a:buBlip>
                <a:blip r:embed="rId3"/>
              </a:buBlip>
            </a:pPr>
            <a:r>
              <a:rPr lang="en-US" sz="2800" dirty="0">
                <a:solidFill>
                  <a:schemeClr val="tx1">
                    <a:lumMod val="95000"/>
                    <a:lumOff val="5000"/>
                  </a:schemeClr>
                </a:solidFill>
                <a:latin typeface="Atkinson Hyperlegible"/>
                <a:sym typeface="Atkinson Hyperlegible Bold"/>
              </a:rPr>
              <a:t>Le rôle du personnel </a:t>
            </a:r>
            <a:r>
              <a:rPr lang="en-US" sz="2800" dirty="0" err="1">
                <a:solidFill>
                  <a:schemeClr val="tx1">
                    <a:lumMod val="95000"/>
                    <a:lumOff val="5000"/>
                  </a:schemeClr>
                </a:solidFill>
                <a:latin typeface="Atkinson Hyperlegible"/>
                <a:sym typeface="Atkinson Hyperlegible Bold"/>
              </a:rPr>
              <a:t>soignant</a:t>
            </a:r>
            <a:r>
              <a:rPr lang="en-US" sz="2800" dirty="0">
                <a:solidFill>
                  <a:schemeClr val="tx1">
                    <a:lumMod val="95000"/>
                    <a:lumOff val="5000"/>
                  </a:schemeClr>
                </a:solidFill>
                <a:latin typeface="Atkinson Hyperlegible"/>
                <a:sym typeface="Atkinson Hyperlegible Bold"/>
              </a:rPr>
              <a:t> </a:t>
            </a:r>
            <a:r>
              <a:rPr lang="en-US" sz="2800" dirty="0">
                <a:solidFill>
                  <a:srgbClr val="009999"/>
                </a:solidFill>
                <a:latin typeface="Atkinson Hyperlegible Bold"/>
                <a:sym typeface="Atkinson Hyperlegible Bold"/>
              </a:rPr>
              <a:t>ne se limite pas à </a:t>
            </a:r>
            <a:r>
              <a:rPr lang="en-US" sz="2800" dirty="0" err="1">
                <a:solidFill>
                  <a:srgbClr val="009999"/>
                </a:solidFill>
                <a:latin typeface="Atkinson Hyperlegible Bold"/>
                <a:sym typeface="Atkinson Hyperlegible Bold"/>
              </a:rPr>
              <a:t>traiter</a:t>
            </a:r>
            <a:r>
              <a:rPr lang="en-US" sz="2800" dirty="0">
                <a:solidFill>
                  <a:srgbClr val="009999"/>
                </a:solidFill>
                <a:latin typeface="Atkinson Hyperlegible Bold"/>
                <a:sym typeface="Atkinson Hyperlegible Bold"/>
              </a:rPr>
              <a:t> les patients atteints de choléra</a:t>
            </a:r>
            <a:endParaRPr lang="en-US" sz="2800" dirty="0">
              <a:solidFill>
                <a:srgbClr val="009999"/>
              </a:solidFill>
              <a:latin typeface="Atkinson Hyperlegible"/>
            </a:endParaRPr>
          </a:p>
          <a:p>
            <a:pPr marL="342900" indent="-342900" defTabSz="1371600">
              <a:lnSpc>
                <a:spcPct val="130000"/>
              </a:lnSpc>
              <a:buBlip>
                <a:blip r:embed="rId3"/>
              </a:buBlip>
            </a:pPr>
            <a:r>
              <a:rPr lang="en-US" sz="2800" dirty="0">
                <a:solidFill>
                  <a:srgbClr val="009999"/>
                </a:solidFill>
                <a:latin typeface="Atkinson Hyperlegible Bold"/>
                <a:sym typeface="Atkinson Hyperlegible Bold"/>
              </a:rPr>
              <a:t>Ils identifient, enregistrent, </a:t>
            </a:r>
            <a:r>
              <a:rPr lang="en-US" sz="2800" dirty="0" err="1">
                <a:solidFill>
                  <a:srgbClr val="009999"/>
                </a:solidFill>
                <a:latin typeface="Atkinson Hyperlegible Bold"/>
                <a:sym typeface="Atkinson Hyperlegible Bold"/>
              </a:rPr>
              <a:t>notifient</a:t>
            </a:r>
            <a:r>
              <a:rPr lang="en-US" sz="2800" dirty="0">
                <a:solidFill>
                  <a:srgbClr val="009999"/>
                </a:solidFill>
                <a:latin typeface="Atkinson Hyperlegible Bold"/>
                <a:sym typeface="Atkinson Hyperlegible Bold"/>
              </a:rPr>
              <a:t>, et </a:t>
            </a:r>
            <a:r>
              <a:rPr lang="en-US" sz="2800" dirty="0" err="1">
                <a:solidFill>
                  <a:srgbClr val="009999"/>
                </a:solidFill>
                <a:latin typeface="Atkinson Hyperlegible Bold"/>
                <a:sym typeface="Atkinson Hyperlegible Bold"/>
              </a:rPr>
              <a:t>testent</a:t>
            </a:r>
            <a:r>
              <a:rPr lang="en-US" sz="2800" dirty="0">
                <a:solidFill>
                  <a:srgbClr val="009999"/>
                </a:solidFill>
                <a:latin typeface="Atkinson Hyperlegible Bold"/>
                <a:sym typeface="Atkinson Hyperlegible Bold"/>
              </a:rPr>
              <a:t> </a:t>
            </a:r>
            <a:r>
              <a:rPr lang="en-US" sz="2800" dirty="0">
                <a:solidFill>
                  <a:schemeClr val="tx1">
                    <a:lumMod val="95000"/>
                    <a:lumOff val="5000"/>
                  </a:schemeClr>
                </a:solidFill>
                <a:latin typeface="Atkinson Hyperlegible"/>
                <a:sym typeface="Atkinson Hyperlegible Bold"/>
              </a:rPr>
              <a:t>les patients suspects de choléra</a:t>
            </a:r>
            <a:endParaRPr lang="en-US" sz="2800" dirty="0">
              <a:solidFill>
                <a:schemeClr val="tx1">
                  <a:lumMod val="95000"/>
                  <a:lumOff val="5000"/>
                </a:schemeClr>
              </a:solidFill>
              <a:latin typeface="Atkinson Hyperlegible"/>
            </a:endParaRPr>
          </a:p>
        </p:txBody>
      </p:sp>
      <p:sp>
        <p:nvSpPr>
          <p:cNvPr id="11" name="TextBox 10">
            <a:extLst>
              <a:ext uri="{FF2B5EF4-FFF2-40B4-BE49-F238E27FC236}">
                <a16:creationId xmlns:a16="http://schemas.microsoft.com/office/drawing/2014/main" id="{D54D713B-4DE9-5278-CAE1-2EB49A5DD0CA}"/>
              </a:ext>
            </a:extLst>
          </p:cNvPr>
          <p:cNvSpPr txBox="1"/>
          <p:nvPr/>
        </p:nvSpPr>
        <p:spPr>
          <a:xfrm>
            <a:off x="1371600" y="5867413"/>
            <a:ext cx="16280296" cy="2609945"/>
          </a:xfrm>
          <a:prstGeom prst="rect">
            <a:avLst/>
          </a:prstGeom>
          <a:noFill/>
        </p:spPr>
        <p:txBody>
          <a:bodyPr wrap="square" rtlCol="0">
            <a:spAutoFit/>
          </a:bodyPr>
          <a:lstStyle/>
          <a:p>
            <a:pPr marL="342900" indent="-342900" defTabSz="1371600">
              <a:lnSpc>
                <a:spcPct val="130000"/>
              </a:lnSpc>
              <a:buBlip>
                <a:blip r:embed="rId3"/>
              </a:buBlip>
            </a:pPr>
            <a:r>
              <a:rPr lang="en-US" sz="2800" dirty="0">
                <a:solidFill>
                  <a:schemeClr val="tx1">
                    <a:lumMod val="95000"/>
                    <a:lumOff val="5000"/>
                  </a:schemeClr>
                </a:solidFill>
                <a:latin typeface="Atkinson Hyperlegible"/>
                <a:sym typeface="Atkinson Hyperlegible Bold"/>
              </a:rPr>
              <a:t>En contribuant à la surveillance du choléra, ils contribuent à :</a:t>
            </a:r>
            <a:endParaRPr lang="en-US" sz="2800" dirty="0">
              <a:solidFill>
                <a:schemeClr val="tx1">
                  <a:lumMod val="95000"/>
                  <a:lumOff val="5000"/>
                </a:schemeClr>
              </a:solidFill>
              <a:latin typeface="Atkinson Hyperlegible"/>
            </a:endParaRPr>
          </a:p>
          <a:p>
            <a:pPr marL="800100" lvl="1" indent="-342900" defTabSz="1371600">
              <a:lnSpc>
                <a:spcPct val="130000"/>
              </a:lnSpc>
              <a:buClr>
                <a:srgbClr val="008080"/>
              </a:buClr>
              <a:buFont typeface="Arial" panose="020B0604020202020204" pitchFamily="34" charset="0"/>
              <a:buChar char="•"/>
            </a:pPr>
            <a:r>
              <a:rPr lang="en-US" sz="2800" dirty="0">
                <a:solidFill>
                  <a:srgbClr val="009999"/>
                </a:solidFill>
                <a:latin typeface="Atkinson Hyperlegible Bold" panose="020B0604020202020204" charset="0"/>
                <a:sym typeface="Atkinson Hyperlegible Bold"/>
              </a:rPr>
              <a:t>Détecter les épidémies à un stade précoce </a:t>
            </a:r>
            <a:r>
              <a:rPr lang="en-US" sz="2800" dirty="0">
                <a:solidFill>
                  <a:schemeClr val="tx1">
                    <a:lumMod val="95000"/>
                    <a:lumOff val="5000"/>
                  </a:schemeClr>
                </a:solidFill>
                <a:latin typeface="Atkinson Hyperlegible" panose="020B0604020202020204" charset="0"/>
                <a:sym typeface="Atkinson Hyperlegible Bold"/>
              </a:rPr>
              <a:t>afin de pouvoir les contrôler rapidement</a:t>
            </a:r>
          </a:p>
          <a:p>
            <a:pPr marL="800100" lvl="1" indent="-342900" defTabSz="1371600">
              <a:lnSpc>
                <a:spcPct val="130000"/>
              </a:lnSpc>
              <a:buClr>
                <a:srgbClr val="008080"/>
              </a:buClr>
              <a:buFont typeface="Arial" panose="020B0604020202020204" pitchFamily="34" charset="0"/>
              <a:buChar char="•"/>
            </a:pPr>
            <a:r>
              <a:rPr lang="en-US" sz="2800" dirty="0">
                <a:solidFill>
                  <a:srgbClr val="009999"/>
                </a:solidFill>
                <a:latin typeface="Atkinson Hyperlegible Bold" panose="020B0604020202020204" charset="0"/>
                <a:sym typeface="Atkinson Hyperlegible Bold"/>
              </a:rPr>
              <a:t>Tracer les clusters </a:t>
            </a:r>
            <a:r>
              <a:rPr lang="en-US" sz="2800" dirty="0">
                <a:solidFill>
                  <a:schemeClr val="tx1">
                    <a:lumMod val="95000"/>
                    <a:lumOff val="5000"/>
                  </a:schemeClr>
                </a:solidFill>
                <a:latin typeface="Atkinson Hyperlegible" panose="020B0604020202020204" charset="0"/>
                <a:sym typeface="Atkinson Hyperlegible Bold"/>
              </a:rPr>
              <a:t>pour interrompre la transmission avant que le choléra ne se </a:t>
            </a:r>
            <a:r>
              <a:rPr lang="en-US" sz="2800" dirty="0" err="1">
                <a:solidFill>
                  <a:schemeClr val="tx1">
                    <a:lumMod val="95000"/>
                    <a:lumOff val="5000"/>
                  </a:schemeClr>
                </a:solidFill>
                <a:latin typeface="Atkinson Hyperlegible" panose="020B0604020202020204" charset="0"/>
                <a:sym typeface="Atkinson Hyperlegible Bold"/>
              </a:rPr>
              <a:t>propage</a:t>
            </a:r>
            <a:endParaRPr lang="en-US" sz="2800" dirty="0">
              <a:solidFill>
                <a:schemeClr val="tx1">
                  <a:lumMod val="95000"/>
                  <a:lumOff val="5000"/>
                </a:schemeClr>
              </a:solidFill>
              <a:latin typeface="Atkinson Hyperlegible" panose="020B0604020202020204" charset="0"/>
              <a:sym typeface="Atkinson Hyperlegible Bold"/>
            </a:endParaRPr>
          </a:p>
          <a:p>
            <a:pPr marL="800100" lvl="1" indent="-342900" defTabSz="1371600">
              <a:lnSpc>
                <a:spcPct val="130000"/>
              </a:lnSpc>
              <a:buClr>
                <a:srgbClr val="008080"/>
              </a:buClr>
              <a:buFont typeface="Arial" panose="020B0604020202020204" pitchFamily="34" charset="0"/>
              <a:buChar char="•"/>
            </a:pPr>
            <a:r>
              <a:rPr lang="en-US" sz="2800" b="1" dirty="0" err="1">
                <a:solidFill>
                  <a:srgbClr val="009999"/>
                </a:solidFill>
                <a:latin typeface="Atkinson Hyperlegible Bold" panose="020B0604020202020204" charset="0"/>
                <a:sym typeface="Atkinson Hyperlegible Bold"/>
              </a:rPr>
              <a:t>Suivre</a:t>
            </a:r>
            <a:r>
              <a:rPr lang="en-US" sz="2800" b="1" dirty="0">
                <a:solidFill>
                  <a:srgbClr val="009999"/>
                </a:solidFill>
                <a:latin typeface="Atkinson Hyperlegible Bold" panose="020B0604020202020204" charset="0"/>
                <a:sym typeface="Atkinson Hyperlegible Bold"/>
              </a:rPr>
              <a:t> les </a:t>
            </a:r>
            <a:r>
              <a:rPr lang="en-US" sz="2800" b="1" dirty="0" err="1">
                <a:solidFill>
                  <a:srgbClr val="009999"/>
                </a:solidFill>
                <a:latin typeface="Atkinson Hyperlegible Bold" panose="020B0604020202020204" charset="0"/>
                <a:sym typeface="Atkinson Hyperlegible Bold"/>
              </a:rPr>
              <a:t>épidémies</a:t>
            </a:r>
            <a:r>
              <a:rPr lang="en-US" sz="2800" b="1" dirty="0">
                <a:solidFill>
                  <a:srgbClr val="009999"/>
                </a:solidFill>
                <a:latin typeface="Atkinson Hyperlegible Bold" panose="020B0604020202020204" charset="0"/>
                <a:sym typeface="Atkinson Hyperlegible Bold"/>
              </a:rPr>
              <a:t> </a:t>
            </a:r>
            <a:r>
              <a:rPr lang="en-US" sz="2800" dirty="0">
                <a:solidFill>
                  <a:schemeClr val="tx1">
                    <a:lumMod val="95000"/>
                    <a:lumOff val="5000"/>
                  </a:schemeClr>
                </a:solidFill>
                <a:latin typeface="Atkinson Hyperlegible" panose="020B0604020202020204" charset="0"/>
                <a:sym typeface="Atkinson Hyperlegible Bold"/>
              </a:rPr>
              <a:t>afin de générer des </a:t>
            </a:r>
            <a:r>
              <a:rPr lang="en-US" sz="2800" dirty="0" err="1">
                <a:solidFill>
                  <a:schemeClr val="tx1">
                    <a:lumMod val="95000"/>
                    <a:lumOff val="5000"/>
                  </a:schemeClr>
                </a:solidFill>
                <a:latin typeface="Atkinson Hyperlegible" panose="020B0604020202020204" charset="0"/>
                <a:sym typeface="Atkinson Hyperlegible Bold"/>
              </a:rPr>
              <a:t>informations</a:t>
            </a:r>
            <a:r>
              <a:rPr lang="en-US" sz="2800" dirty="0">
                <a:solidFill>
                  <a:schemeClr val="tx1">
                    <a:lumMod val="95000"/>
                    <a:lumOff val="5000"/>
                  </a:schemeClr>
                </a:solidFill>
                <a:latin typeface="Atkinson Hyperlegible" panose="020B0604020202020204" charset="0"/>
                <a:sym typeface="Atkinson Hyperlegible Bold"/>
              </a:rPr>
              <a:t> pour </a:t>
            </a:r>
            <a:r>
              <a:rPr lang="en-US" sz="2800" dirty="0" err="1">
                <a:solidFill>
                  <a:schemeClr val="tx1">
                    <a:lumMod val="95000"/>
                    <a:lumOff val="5000"/>
                  </a:schemeClr>
                </a:solidFill>
                <a:latin typeface="Atkinson Hyperlegible" panose="020B0604020202020204" charset="0"/>
                <a:sym typeface="Atkinson Hyperlegible Bold"/>
              </a:rPr>
              <a:t>concevoir</a:t>
            </a:r>
            <a:r>
              <a:rPr lang="en-US" sz="2800" dirty="0">
                <a:solidFill>
                  <a:schemeClr val="tx1">
                    <a:lumMod val="95000"/>
                    <a:lumOff val="5000"/>
                  </a:schemeClr>
                </a:solidFill>
                <a:latin typeface="Atkinson Hyperlegible" panose="020B0604020202020204" charset="0"/>
                <a:sym typeface="Atkinson Hyperlegible Bold"/>
              </a:rPr>
              <a:t> des </a:t>
            </a:r>
            <a:r>
              <a:rPr lang="en-US" sz="2800" dirty="0" err="1">
                <a:solidFill>
                  <a:schemeClr val="tx1">
                    <a:lumMod val="95000"/>
                    <a:lumOff val="5000"/>
                  </a:schemeClr>
                </a:solidFill>
                <a:latin typeface="Atkinson Hyperlegible" panose="020B0604020202020204" charset="0"/>
                <a:sym typeface="Atkinson Hyperlegible Bold"/>
              </a:rPr>
              <a:t>stratégies</a:t>
            </a:r>
            <a:r>
              <a:rPr lang="en-US" sz="2800" dirty="0">
                <a:solidFill>
                  <a:schemeClr val="tx1">
                    <a:lumMod val="95000"/>
                    <a:lumOff val="5000"/>
                  </a:schemeClr>
                </a:solidFill>
                <a:latin typeface="Atkinson Hyperlegible" panose="020B0604020202020204" charset="0"/>
                <a:sym typeface="Atkinson Hyperlegible Bold"/>
              </a:rPr>
              <a:t> </a:t>
            </a:r>
            <a:r>
              <a:rPr lang="en-US" sz="2800" dirty="0" err="1">
                <a:solidFill>
                  <a:schemeClr val="tx1">
                    <a:lumMod val="95000"/>
                    <a:lumOff val="5000"/>
                  </a:schemeClr>
                </a:solidFill>
                <a:latin typeface="Atkinson Hyperlegible" panose="020B0604020202020204" charset="0"/>
                <a:sym typeface="Atkinson Hyperlegible Bold"/>
              </a:rPr>
              <a:t>efficaces</a:t>
            </a:r>
            <a:endParaRPr lang="en-US" sz="2800" dirty="0">
              <a:solidFill>
                <a:schemeClr val="tx1">
                  <a:lumMod val="95000"/>
                  <a:lumOff val="5000"/>
                </a:schemeClr>
              </a:solidFill>
              <a:latin typeface="Atkinson Hyperlegible" panose="020B0604020202020204" charset="0"/>
              <a:sym typeface="Atkinson Hyperlegible Bold"/>
            </a:endParaRPr>
          </a:p>
          <a:p>
            <a:endParaRPr lang="en-US" dirty="0"/>
          </a:p>
        </p:txBody>
      </p:sp>
      <p:sp>
        <p:nvSpPr>
          <p:cNvPr id="3" name="Slide Number Placeholder 2">
            <a:extLst>
              <a:ext uri="{FF2B5EF4-FFF2-40B4-BE49-F238E27FC236}">
                <a16:creationId xmlns:a16="http://schemas.microsoft.com/office/drawing/2014/main" id="{65DF216F-29C4-B25F-B478-3315C9B55E22}"/>
              </a:ext>
            </a:extLst>
          </p:cNvPr>
          <p:cNvSpPr>
            <a:spLocks noGrp="1"/>
          </p:cNvSpPr>
          <p:nvPr>
            <p:ph type="sldNum" sz="quarter" idx="12"/>
          </p:nvPr>
        </p:nvSpPr>
        <p:spPr>
          <a:xfrm>
            <a:off x="15387234" y="9545140"/>
            <a:ext cx="2133600" cy="365125"/>
          </a:xfrm>
        </p:spPr>
        <p:txBody>
          <a:bodyPr/>
          <a:lstStyle/>
          <a:p>
            <a:fld id="{B6F15528-21DE-4FAA-801E-634DDDAF4B2B}" type="slidenum">
              <a:rPr lang="en-US" sz="1800" smtClean="0"/>
              <a:pPr/>
              <a:t>20</a:t>
            </a:fld>
            <a:endParaRPr lang="en-US" sz="1800" dirty="0"/>
          </a:p>
        </p:txBody>
      </p:sp>
    </p:spTree>
    <p:extLst>
      <p:ext uri="{BB962C8B-B14F-4D97-AF65-F5344CB8AC3E}">
        <p14:creationId xmlns:p14="http://schemas.microsoft.com/office/powerpoint/2010/main" val="4132687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1F0E99-2554-5352-8B19-5608830E7667}"/>
              </a:ext>
            </a:extLst>
          </p:cNvPr>
          <p:cNvPicPr>
            <a:picLocks noChangeAspect="1"/>
          </p:cNvPicPr>
          <p:nvPr/>
        </p:nvPicPr>
        <p:blipFill>
          <a:blip r:embed="rId3"/>
          <a:stretch>
            <a:fillRect/>
          </a:stretch>
        </p:blipFill>
        <p:spPr>
          <a:xfrm>
            <a:off x="3952534" y="190722"/>
            <a:ext cx="10382931" cy="9905555"/>
          </a:xfrm>
          <a:prstGeom prst="rect">
            <a:avLst/>
          </a:prstGeom>
        </p:spPr>
      </p:pic>
      <p:sp>
        <p:nvSpPr>
          <p:cNvPr id="4" name="Slide Number Placeholder 3">
            <a:extLst>
              <a:ext uri="{FF2B5EF4-FFF2-40B4-BE49-F238E27FC236}">
                <a16:creationId xmlns:a16="http://schemas.microsoft.com/office/drawing/2014/main" id="{87049316-AD53-00AE-7ACA-17D116A0BE31}"/>
              </a:ext>
            </a:extLst>
          </p:cNvPr>
          <p:cNvSpPr>
            <a:spLocks noGrp="1"/>
          </p:cNvSpPr>
          <p:nvPr>
            <p:ph type="sldNum" sz="quarter" idx="12"/>
          </p:nvPr>
        </p:nvSpPr>
        <p:spPr>
          <a:xfrm>
            <a:off x="13396348" y="9395042"/>
            <a:ext cx="4114800" cy="547688"/>
          </a:xfrm>
        </p:spPr>
        <p:txBody>
          <a:bodyPr/>
          <a:lstStyle/>
          <a:p>
            <a:fld id="{64BE81A3-ADE1-4B8A-B1A6-4A8F0AD1777A}" type="slidenum">
              <a:rPr lang="en-GB" smtClean="0"/>
              <a:t>21</a:t>
            </a:fld>
            <a:endParaRPr lang="en-GB" dirty="0"/>
          </a:p>
        </p:txBody>
      </p:sp>
    </p:spTree>
    <p:extLst>
      <p:ext uri="{BB962C8B-B14F-4D97-AF65-F5344CB8AC3E}">
        <p14:creationId xmlns:p14="http://schemas.microsoft.com/office/powerpoint/2010/main" val="4257536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42FEBD-748D-8490-C268-352249E9DF26}"/>
              </a:ext>
            </a:extLst>
          </p:cNvPr>
          <p:cNvPicPr>
            <a:picLocks noChangeAspect="1"/>
          </p:cNvPicPr>
          <p:nvPr/>
        </p:nvPicPr>
        <p:blipFill>
          <a:blip r:embed="rId3"/>
          <a:stretch>
            <a:fillRect/>
          </a:stretch>
        </p:blipFill>
        <p:spPr>
          <a:xfrm>
            <a:off x="567083" y="3352359"/>
            <a:ext cx="4610100" cy="4524375"/>
          </a:xfrm>
          <a:prstGeom prst="rect">
            <a:avLst/>
          </a:prstGeom>
        </p:spPr>
      </p:pic>
      <p:sp>
        <p:nvSpPr>
          <p:cNvPr id="5" name="Freeform 5">
            <a:extLst>
              <a:ext uri="{FF2B5EF4-FFF2-40B4-BE49-F238E27FC236}">
                <a16:creationId xmlns:a16="http://schemas.microsoft.com/office/drawing/2014/main" id="{64F9C505-1C37-1685-28C9-43EA4D7DB124}"/>
              </a:ext>
            </a:extLst>
          </p:cNvPr>
          <p:cNvSpPr/>
          <p:nvPr/>
        </p:nvSpPr>
        <p:spPr>
          <a:xfrm>
            <a:off x="-953311" y="-1050587"/>
            <a:ext cx="10097311"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918633" y="24329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4876800" y="3178282"/>
            <a:ext cx="12703602" cy="393043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6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Au-</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delà</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de traiter les patients suspects de choléra, le personnel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soignant</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 </a:t>
            </a:r>
            <a:r>
              <a:rPr lang="en-US" sz="2800" b="1" kern="100"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est</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également en première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ligne</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pour :</a:t>
            </a:r>
            <a:endParaRPr kumimoji="0" lang="fr-FR"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endParaRPr>
          </a:p>
          <a:p>
            <a:pPr marL="457200" marR="0" lvl="1" indent="0" algn="l" defTabSz="914400" rtl="0" eaLnBrk="1" fontAlgn="auto" latinLnBrk="0" hangingPunct="1">
              <a:lnSpc>
                <a:spcPct val="100000"/>
              </a:lnSpc>
              <a:spcBef>
                <a:spcPts val="0"/>
              </a:spcBef>
              <a:spcAft>
                <a:spcPts val="2400"/>
              </a:spcAft>
              <a:buClrTx/>
              <a:buSzTx/>
              <a:buFontTx/>
              <a:buNone/>
              <a:tabLst/>
              <a:defRPr/>
            </a:pPr>
            <a:r>
              <a:rPr kumimoji="0" lang="fr-FR" sz="2800" b="0" i="0" u="none" strike="noStrike" kern="100" cap="none" spc="0" normalizeH="0" baseline="0" noProof="0" dirty="0">
                <a:ln>
                  <a:noFill/>
                </a:ln>
                <a:solidFill>
                  <a:srgbClr val="009999"/>
                </a:solidFill>
                <a:effectLst/>
                <a:uLnTx/>
                <a:uFillTx/>
                <a:latin typeface="Congenial" panose="02000503040000020004" pitchFamily="2" charset="0"/>
                <a:ea typeface="+mn-ea"/>
                <a:cs typeface="Arial" panose="020B0604020202020204" pitchFamily="34" charset="0"/>
              </a:rPr>
              <a:t>(Plusieurs réponses possibles)</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Identifier les patients suspects de choléra</a:t>
            </a:r>
          </a:p>
          <a:p>
            <a:pPr marL="1371600" lvl="2" indent="-457200">
              <a:lnSpc>
                <a:spcPct val="107000"/>
              </a:lnSpc>
              <a:spcAft>
                <a:spcPts val="1200"/>
              </a:spcAft>
              <a:buFontTx/>
              <a:buAutoNum type="alphaLcParenR"/>
              <a:defRPr/>
            </a:pPr>
            <a:r>
              <a:rPr lang="en-US" sz="2600" kern="100" dirty="0" err="1">
                <a:solidFill>
                  <a:prstClr val="black">
                    <a:lumMod val="95000"/>
                    <a:lumOff val="5000"/>
                  </a:prstClr>
                </a:solidFill>
                <a:latin typeface="Atkinson Hyperlegible" panose="020B0604020202020204" charset="0"/>
                <a:ea typeface="Calibri" panose="020F0502020204030204" pitchFamily="34" charset="0"/>
                <a:cs typeface="Arial" panose="020B0604020202020204" pitchFamily="34" charset="0"/>
              </a:rPr>
              <a:t>Collecter</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des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informations</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sur les patients suspects de choléra</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Notifier des informations sur les patients suspects de choléra</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Prélever</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des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échantillons</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pour analyse sur les patients suspects de choléra</a:t>
            </a:r>
          </a:p>
        </p:txBody>
      </p:sp>
      <p:sp>
        <p:nvSpPr>
          <p:cNvPr id="8" name="TextBox 7">
            <a:extLst>
              <a:ext uri="{FF2B5EF4-FFF2-40B4-BE49-F238E27FC236}">
                <a16:creationId xmlns:a16="http://schemas.microsoft.com/office/drawing/2014/main" id="{ED4A8A0D-EE18-61CF-AC59-43A43B3182FA}"/>
              </a:ext>
            </a:extLst>
          </p:cNvPr>
          <p:cNvSpPr txBox="1"/>
          <p:nvPr/>
        </p:nvSpPr>
        <p:spPr>
          <a:xfrm>
            <a:off x="391187" y="8671949"/>
            <a:ext cx="21175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DLaM Display" panose="02010000000000000000" pitchFamily="2" charset="0"/>
                <a:ea typeface="ADLaM Display" panose="02010000000000000000" pitchFamily="2" charset="0"/>
                <a:cs typeface="ADLaM Display" panose="02010000000000000000" pitchFamily="2" charset="0"/>
              </a:rPr>
              <a:t>10</a:t>
            </a:r>
          </a:p>
        </p:txBody>
      </p:sp>
      <p:sp>
        <p:nvSpPr>
          <p:cNvPr id="3" name="Slide Number Placeholder 2">
            <a:extLst>
              <a:ext uri="{FF2B5EF4-FFF2-40B4-BE49-F238E27FC236}">
                <a16:creationId xmlns:a16="http://schemas.microsoft.com/office/drawing/2014/main" id="{DD7D8BAE-87F2-3D2C-1F06-9B96061B6F40}"/>
              </a:ext>
            </a:extLst>
          </p:cNvPr>
          <p:cNvSpPr>
            <a:spLocks noGrp="1"/>
          </p:cNvSpPr>
          <p:nvPr>
            <p:ph type="sldNum" sz="quarter" idx="12"/>
          </p:nvPr>
        </p:nvSpPr>
        <p:spPr>
          <a:xfrm>
            <a:off x="13465602" y="9379835"/>
            <a:ext cx="4114800" cy="547688"/>
          </a:xfrm>
        </p:spPr>
        <p:txBody>
          <a:bodyPr/>
          <a:lstStyle/>
          <a:p>
            <a:fld id="{64BE81A3-ADE1-4B8A-B1A6-4A8F0AD1777A}" type="slidenum">
              <a:rPr lang="en-GB" smtClean="0"/>
              <a:t>22</a:t>
            </a:fld>
            <a:endParaRPr lang="en-GB"/>
          </a:p>
        </p:txBody>
      </p:sp>
    </p:spTree>
    <p:extLst>
      <p:ext uri="{BB962C8B-B14F-4D97-AF65-F5344CB8AC3E}">
        <p14:creationId xmlns:p14="http://schemas.microsoft.com/office/powerpoint/2010/main" val="116314341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21895" y="-1682197"/>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910018" y="505968"/>
            <a:ext cx="8552464" cy="549638"/>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1 -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Réponses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pic>
        <p:nvPicPr>
          <p:cNvPr id="2" name="Picture 1">
            <a:extLst>
              <a:ext uri="{FF2B5EF4-FFF2-40B4-BE49-F238E27FC236}">
                <a16:creationId xmlns:a16="http://schemas.microsoft.com/office/drawing/2014/main" id="{C3103BA0-C207-1689-FD66-D1EDC7F5F58D}"/>
              </a:ext>
            </a:extLst>
          </p:cNvPr>
          <p:cNvPicPr>
            <a:picLocks noChangeAspect="1"/>
          </p:cNvPicPr>
          <p:nvPr/>
        </p:nvPicPr>
        <p:blipFill>
          <a:blip r:embed="rId3"/>
          <a:stretch>
            <a:fillRect/>
          </a:stretch>
        </p:blipFill>
        <p:spPr>
          <a:xfrm>
            <a:off x="152400" y="3555156"/>
            <a:ext cx="5276850" cy="4562475"/>
          </a:xfrm>
          <a:prstGeom prst="rect">
            <a:avLst/>
          </a:prstGeom>
        </p:spPr>
      </p:pic>
      <p:sp>
        <p:nvSpPr>
          <p:cNvPr id="8" name="TextBox 7">
            <a:extLst>
              <a:ext uri="{FF2B5EF4-FFF2-40B4-BE49-F238E27FC236}">
                <a16:creationId xmlns:a16="http://schemas.microsoft.com/office/drawing/2014/main" id="{2D4A8175-67A3-38DF-61ED-D8914EAF12EC}"/>
              </a:ext>
            </a:extLst>
          </p:cNvPr>
          <p:cNvSpPr txBox="1"/>
          <p:nvPr/>
        </p:nvSpPr>
        <p:spPr>
          <a:xfrm>
            <a:off x="5015948" y="3884277"/>
            <a:ext cx="12703602" cy="3619902"/>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6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Au-</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delà</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de traiter les patients suspects de choléra, le personnel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soignant</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 </a:t>
            </a:r>
            <a:r>
              <a:rPr lang="en-US" sz="2800" b="1" kern="100"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est</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également en première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ligne</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pour :</a:t>
            </a:r>
            <a:endParaRPr kumimoji="0" lang="fr-FR" sz="2800" b="0" i="0" u="none" strike="noStrike" kern="100" cap="none" spc="0" normalizeH="0" baseline="0" noProof="0" dirty="0">
              <a:ln>
                <a:noFill/>
              </a:ln>
              <a:solidFill>
                <a:srgbClr val="009999"/>
              </a:solidFill>
              <a:effectLst/>
              <a:uLnTx/>
              <a:uFillTx/>
              <a:latin typeface="Congenial" panose="02000503040000020004" pitchFamily="2" charset="0"/>
              <a:ea typeface="+mn-ea"/>
              <a:cs typeface="Arial" panose="020B0604020202020204" pitchFamily="34" charset="0"/>
            </a:endParaRP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lang="en-US" sz="2600" dirty="0">
                <a:solidFill>
                  <a:srgbClr val="009999"/>
                </a:solidFill>
                <a:latin typeface="Atkinson Hyperlegible Bold" panose="020B0604020202020204" charset="0"/>
              </a:rPr>
              <a:t>Identifier les patients suspects de choléra</a:t>
            </a:r>
          </a:p>
          <a:p>
            <a:pPr marL="1371600" lvl="2" indent="-457200">
              <a:lnSpc>
                <a:spcPct val="107000"/>
              </a:lnSpc>
              <a:spcAft>
                <a:spcPts val="1200"/>
              </a:spcAft>
              <a:buFontTx/>
              <a:buAutoNum type="alphaLcParenR"/>
              <a:defRPr/>
            </a:pPr>
            <a:r>
              <a:rPr lang="en-US" sz="2600" dirty="0" err="1">
                <a:solidFill>
                  <a:srgbClr val="009999"/>
                </a:solidFill>
                <a:latin typeface="Atkinson Hyperlegible Bold" panose="020B0604020202020204" charset="0"/>
              </a:rPr>
              <a:t>Collecter</a:t>
            </a:r>
            <a:r>
              <a:rPr lang="en-US" sz="2600" dirty="0">
                <a:solidFill>
                  <a:srgbClr val="009999"/>
                </a:solidFill>
                <a:latin typeface="Atkinson Hyperlegible Bold" panose="020B0604020202020204" charset="0"/>
              </a:rPr>
              <a:t> des </a:t>
            </a:r>
            <a:r>
              <a:rPr lang="en-US" sz="2600" dirty="0" err="1">
                <a:solidFill>
                  <a:srgbClr val="009999"/>
                </a:solidFill>
                <a:latin typeface="Atkinson Hyperlegible Bold" panose="020B0604020202020204" charset="0"/>
              </a:rPr>
              <a:t>informations</a:t>
            </a:r>
            <a:r>
              <a:rPr lang="en-US" sz="2600" dirty="0">
                <a:solidFill>
                  <a:srgbClr val="009999"/>
                </a:solidFill>
                <a:latin typeface="Atkinson Hyperlegible Bold" panose="020B0604020202020204" charset="0"/>
              </a:rPr>
              <a:t> sur les patients suspects de choléra</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lang="en-US" sz="2600" dirty="0">
                <a:solidFill>
                  <a:srgbClr val="009999"/>
                </a:solidFill>
                <a:latin typeface="Atkinson Hyperlegible Bold" panose="020B0604020202020204" charset="0"/>
              </a:rPr>
              <a:t>Notifier des informations sur les patients suspects de choléra</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lang="en-US" sz="2600" dirty="0" err="1">
                <a:solidFill>
                  <a:srgbClr val="009999"/>
                </a:solidFill>
                <a:latin typeface="Atkinson Hyperlegible Bold" panose="020B0604020202020204" charset="0"/>
              </a:rPr>
              <a:t>Prélever</a:t>
            </a:r>
            <a:r>
              <a:rPr lang="en-US" sz="2600" dirty="0">
                <a:solidFill>
                  <a:srgbClr val="009999"/>
                </a:solidFill>
                <a:latin typeface="Atkinson Hyperlegible Bold" panose="020B0604020202020204" charset="0"/>
              </a:rPr>
              <a:t> des </a:t>
            </a:r>
            <a:r>
              <a:rPr lang="en-US" sz="2600" dirty="0" err="1">
                <a:solidFill>
                  <a:srgbClr val="009999"/>
                </a:solidFill>
                <a:latin typeface="Atkinson Hyperlegible Bold" panose="020B0604020202020204" charset="0"/>
              </a:rPr>
              <a:t>échantillons</a:t>
            </a:r>
            <a:r>
              <a:rPr lang="en-US" sz="2600" dirty="0">
                <a:solidFill>
                  <a:srgbClr val="009999"/>
                </a:solidFill>
                <a:latin typeface="Atkinson Hyperlegible Bold" panose="020B0604020202020204" charset="0"/>
              </a:rPr>
              <a:t> pour analyse sur les patients suspects de choléra</a:t>
            </a:r>
          </a:p>
        </p:txBody>
      </p:sp>
      <p:sp>
        <p:nvSpPr>
          <p:cNvPr id="9" name="Slide Number Placeholder 8">
            <a:extLst>
              <a:ext uri="{FF2B5EF4-FFF2-40B4-BE49-F238E27FC236}">
                <a16:creationId xmlns:a16="http://schemas.microsoft.com/office/drawing/2014/main" id="{7467FDB7-85D4-97C1-3A91-6351C5F6D4AB}"/>
              </a:ext>
            </a:extLst>
          </p:cNvPr>
          <p:cNvSpPr>
            <a:spLocks noGrp="1"/>
          </p:cNvSpPr>
          <p:nvPr>
            <p:ph type="sldNum" sz="quarter" idx="12"/>
          </p:nvPr>
        </p:nvSpPr>
        <p:spPr>
          <a:xfrm>
            <a:off x="15405370" y="9611626"/>
            <a:ext cx="2133600" cy="365125"/>
          </a:xfrm>
        </p:spPr>
        <p:txBody>
          <a:bodyPr/>
          <a:lstStyle/>
          <a:p>
            <a:fld id="{B6F15528-21DE-4FAA-801E-634DDDAF4B2B}" type="slidenum">
              <a:rPr lang="en-US" sz="1800" smtClean="0"/>
              <a:pPr/>
              <a:t>23</a:t>
            </a:fld>
            <a:endParaRPr lang="en-US" sz="1800" dirty="0"/>
          </a:p>
        </p:txBody>
      </p:sp>
    </p:spTree>
    <p:extLst>
      <p:ext uri="{BB962C8B-B14F-4D97-AF65-F5344CB8AC3E}">
        <p14:creationId xmlns:p14="http://schemas.microsoft.com/office/powerpoint/2010/main" val="3867862830"/>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1AB2C2-B685-62B3-BB84-E6138F4A6094}"/>
              </a:ext>
            </a:extLst>
          </p:cNvPr>
          <p:cNvPicPr>
            <a:picLocks noChangeAspect="1"/>
          </p:cNvPicPr>
          <p:nvPr/>
        </p:nvPicPr>
        <p:blipFill>
          <a:blip r:embed="rId3"/>
          <a:stretch>
            <a:fillRect/>
          </a:stretch>
        </p:blipFill>
        <p:spPr>
          <a:xfrm>
            <a:off x="0" y="3574070"/>
            <a:ext cx="3973997" cy="3900100"/>
          </a:xfrm>
          <a:prstGeom prst="rect">
            <a:avLst/>
          </a:prstGeom>
        </p:spPr>
      </p:pic>
      <p:grpSp>
        <p:nvGrpSpPr>
          <p:cNvPr id="3" name="Group 4">
            <a:extLst>
              <a:ext uri="{FF2B5EF4-FFF2-40B4-BE49-F238E27FC236}">
                <a16:creationId xmlns:a16="http://schemas.microsoft.com/office/drawing/2014/main" id="{61F2621A-5F19-64F2-827B-418D3FAC6B15}"/>
              </a:ext>
            </a:extLst>
          </p:cNvPr>
          <p:cNvGrpSpPr/>
          <p:nvPr/>
        </p:nvGrpSpPr>
        <p:grpSpPr>
          <a:xfrm>
            <a:off x="-735577" y="-1607815"/>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838770" y="480168"/>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2</a:t>
            </a:r>
          </a:p>
        </p:txBody>
      </p:sp>
      <p:sp>
        <p:nvSpPr>
          <p:cNvPr id="10" name="TextBox 9">
            <a:extLst>
              <a:ext uri="{FF2B5EF4-FFF2-40B4-BE49-F238E27FC236}">
                <a16:creationId xmlns:a16="http://schemas.microsoft.com/office/drawing/2014/main" id="{322F0B21-A891-163F-2110-FD3FEE5B4863}"/>
              </a:ext>
            </a:extLst>
          </p:cNvPr>
          <p:cNvSpPr txBox="1"/>
          <p:nvPr/>
        </p:nvSpPr>
        <p:spPr>
          <a:xfrm>
            <a:off x="3796749" y="2916869"/>
            <a:ext cx="14352103" cy="6063198"/>
          </a:xfrm>
          <a:prstGeom prst="rect">
            <a:avLst/>
          </a:prstGeom>
          <a:noFill/>
        </p:spPr>
        <p:txBody>
          <a:bodyPr wrap="square" rtlCol="0">
            <a:spAutoFit/>
          </a:bodyPr>
          <a:lstStyle/>
          <a:p>
            <a:pPr marL="457200" lvl="0" indent="-457200">
              <a:spcAft>
                <a:spcPts val="1200"/>
              </a:spcAft>
              <a:buBlip>
                <a:blip r:embed="rId4"/>
              </a:buBlip>
              <a:defRPr/>
            </a:pP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Dans les zones </a:t>
            </a:r>
            <a:r>
              <a:rPr lang="fr-FR" sz="2600" b="1" dirty="0">
                <a:solidFill>
                  <a:prstClr val="black"/>
                </a:solidFill>
                <a:latin typeface="Cavolini" panose="03000502040302020204" pitchFamily="66" charset="0"/>
                <a:ea typeface="ADLaM Display" panose="02010000000000000000" pitchFamily="2" charset="0"/>
                <a:cs typeface="Cavolini" panose="03000502040302020204" pitchFamily="66" charset="0"/>
              </a:rPr>
              <a:t>où il n'y </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a </a:t>
            </a:r>
            <a:r>
              <a:rPr kumimoji="0" lang="fr-FR" sz="2600" b="1" i="0" u="none" strike="noStrike" kern="1200" cap="none" spc="0" normalizeH="0" baseline="0" noProof="0" dirty="0">
                <a:ln>
                  <a:noFill/>
                </a:ln>
                <a:solidFill>
                  <a:srgbClr val="F9B277"/>
                </a:solidFill>
                <a:effectLst/>
                <a:uLnTx/>
                <a:uFillTx/>
                <a:latin typeface="Cavolini" panose="03000502040302020204" pitchFamily="66" charset="0"/>
                <a:ea typeface="ADLaM Display" panose="02010000000000000000" pitchFamily="2" charset="0"/>
                <a:cs typeface="Cavolini" panose="03000502040302020204" pitchFamily="66" charset="0"/>
              </a:rPr>
              <a:t>pas d'épidémie de choléra</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la surveillance est pour:</a:t>
            </a:r>
          </a:p>
          <a:p>
            <a:pPr lvl="2">
              <a:spcAft>
                <a:spcPts val="1200"/>
              </a:spcAft>
              <a:defRPr/>
            </a:pPr>
            <a:r>
              <a:rPr lang="fr-FR" sz="2600" dirty="0">
                <a:solidFill>
                  <a:prstClr val="black"/>
                </a:solidFill>
                <a:latin typeface="Atkinson Hyperlegible" panose="020B0604020202020204" charset="0"/>
              </a:rPr>
              <a:t>a) La détection précoce d’une épidémie</a:t>
            </a:r>
          </a:p>
          <a:p>
            <a:pPr lvl="2">
              <a:spcAft>
                <a:spcPts val="1200"/>
              </a:spcAft>
              <a:defRPr/>
            </a:pPr>
            <a:r>
              <a:rPr lang="fr-FR" sz="2600" dirty="0">
                <a:solidFill>
                  <a:prstClr val="black"/>
                </a:solidFill>
                <a:latin typeface="Atkinson Hyperlegible" panose="020B0604020202020204" charset="0"/>
              </a:rPr>
              <a:t>b) Le suivi d’une épidémie</a:t>
            </a:r>
          </a:p>
          <a:p>
            <a:pPr lvl="2">
              <a:spcAft>
                <a:spcPts val="1200"/>
              </a:spcAft>
              <a:defRPr/>
            </a:pPr>
            <a:r>
              <a:rPr lang="fr-FR" sz="2600" dirty="0">
                <a:solidFill>
                  <a:prstClr val="black"/>
                </a:solidFill>
                <a:latin typeface="Atkinson Hyperlegible" panose="020B0604020202020204" charset="0"/>
              </a:rPr>
              <a:t>c) Le traçage des clusters</a:t>
            </a:r>
          </a:p>
          <a:p>
            <a:pPr lvl="2">
              <a:defRPr/>
            </a:pPr>
            <a:endParaRPr lang="fr-FR" sz="2600" dirty="0">
              <a:solidFill>
                <a:prstClr val="black"/>
              </a:solidFill>
              <a:latin typeface="Atkinson Hyperlegible" panose="020B0604020202020204" charset="0"/>
            </a:endParaRPr>
          </a:p>
          <a:p>
            <a:pPr marL="457200" marR="0" indent="-457200" fontAlgn="auto">
              <a:lnSpc>
                <a:spcPct val="100000"/>
              </a:lnSpc>
              <a:spcBef>
                <a:spcPts val="0"/>
              </a:spcBef>
              <a:spcAft>
                <a:spcPts val="1200"/>
              </a:spcAft>
              <a:buClrTx/>
              <a:buSzTx/>
              <a:buBlip>
                <a:blip r:embed="rId4"/>
              </a:buBlip>
              <a:tabLst/>
              <a:defRPr/>
            </a:pPr>
            <a:r>
              <a:rPr lang="fr-FR" sz="2600" b="1"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C'est essentiel </a:t>
            </a:r>
            <a:r>
              <a:rPr lang="fr-FR" sz="2600" b="1" dirty="0">
                <a:solidFill>
                  <a:prstClr val="black"/>
                </a:solidFill>
                <a:latin typeface="Cavolini" panose="03000502040302020204" pitchFamily="66" charset="0"/>
                <a:ea typeface="ADLaM Display" panose="02010000000000000000" pitchFamily="2" charset="0"/>
                <a:cs typeface="Cavolini" panose="03000502040302020204" pitchFamily="66" charset="0"/>
              </a:rPr>
              <a:t>pour :</a:t>
            </a:r>
          </a:p>
          <a:p>
            <a:pPr marR="0" lvl="2" indent="0" fontAlgn="auto">
              <a:lnSpc>
                <a:spcPct val="100000"/>
              </a:lnSpc>
              <a:spcBef>
                <a:spcPts val="0"/>
              </a:spcBef>
              <a:spcAft>
                <a:spcPts val="1200"/>
              </a:spcAft>
              <a:buClrTx/>
              <a:buSzTx/>
              <a:buFontTx/>
              <a:buNone/>
              <a:tabLst/>
              <a:defRPr/>
            </a:pPr>
            <a:r>
              <a:rPr lang="en-US" sz="2600" dirty="0">
                <a:solidFill>
                  <a:prstClr val="black"/>
                </a:solidFill>
                <a:latin typeface="Atkinson Hyperlegible" panose="020B0604020202020204" charset="0"/>
              </a:rPr>
              <a:t>d) Générer des informations pour guider des interventions efficaces dans tous les piliers de la lutte contre le choléra</a:t>
            </a:r>
          </a:p>
          <a:p>
            <a:pPr marR="0" lvl="2" indent="0" fontAlgn="auto">
              <a:lnSpc>
                <a:spcPct val="100000"/>
              </a:lnSpc>
              <a:spcBef>
                <a:spcPts val="0"/>
              </a:spcBef>
              <a:spcAft>
                <a:spcPts val="1200"/>
              </a:spcAft>
              <a:buClrTx/>
              <a:buSzTx/>
              <a:buFontTx/>
              <a:buNone/>
              <a:tabLst/>
              <a:defRPr/>
            </a:pPr>
            <a:r>
              <a:rPr lang="en-US" sz="2600" dirty="0">
                <a:solidFill>
                  <a:prstClr val="black"/>
                </a:solidFill>
                <a:latin typeface="Atkinson Hyperlegible" panose="020B0604020202020204" charset="0"/>
              </a:rPr>
              <a:t>e) Interrompre la transmission avant que le choléra ne se propage dans la communauté et ne devienne plus difficile à </a:t>
            </a:r>
            <a:r>
              <a:rPr lang="en-US" sz="2600" dirty="0" err="1">
                <a:solidFill>
                  <a:prstClr val="black"/>
                </a:solidFill>
                <a:latin typeface="Atkinson Hyperlegible" panose="020B0604020202020204" charset="0"/>
              </a:rPr>
              <a:t>contrôler</a:t>
            </a:r>
            <a:endParaRPr lang="en-US" sz="2600" dirty="0">
              <a:solidFill>
                <a:prstClr val="black"/>
              </a:solidFill>
              <a:latin typeface="Atkinson Hyperlegible" panose="020B0604020202020204" charset="0"/>
            </a:endParaRPr>
          </a:p>
          <a:p>
            <a:pPr lvl="2">
              <a:spcAft>
                <a:spcPts val="1200"/>
              </a:spcAft>
              <a:defRPr/>
            </a:pPr>
            <a:r>
              <a:rPr lang="fr-FR" sz="2600" dirty="0">
                <a:solidFill>
                  <a:prstClr val="black"/>
                </a:solidFill>
                <a:latin typeface="Atkinson Hyperlegible" panose="020B0604020202020204" charset="0"/>
              </a:rPr>
              <a:t>f) </a:t>
            </a:r>
            <a:r>
              <a:rPr lang="en-US" sz="2600" dirty="0" err="1">
                <a:solidFill>
                  <a:prstClr val="black"/>
                </a:solidFill>
                <a:latin typeface="Atkinson Hyperlegible" panose="020B0604020202020204" charset="0"/>
              </a:rPr>
              <a:t>Réagir</a:t>
            </a:r>
            <a:r>
              <a:rPr lang="en-US" sz="2600" dirty="0">
                <a:solidFill>
                  <a:prstClr val="black"/>
                </a:solidFill>
                <a:latin typeface="Atkinson Hyperlegible" panose="020B0604020202020204" charset="0"/>
              </a:rPr>
              <a:t> rapidement à </a:t>
            </a:r>
            <a:r>
              <a:rPr lang="en-US" sz="2600" dirty="0" err="1">
                <a:solidFill>
                  <a:prstClr val="black"/>
                </a:solidFill>
                <a:latin typeface="Atkinson Hyperlegible" panose="020B0604020202020204" charset="0"/>
              </a:rPr>
              <a:t>toute</a:t>
            </a:r>
            <a:r>
              <a:rPr lang="en-US" sz="2600" dirty="0">
                <a:solidFill>
                  <a:prstClr val="black"/>
                </a:solidFill>
                <a:latin typeface="Atkinson Hyperlegible" panose="020B0604020202020204" charset="0"/>
              </a:rPr>
              <a:t> épidémie afin d'en atténuer la propagation et l'impact</a:t>
            </a:r>
            <a:endParaRPr lang="fr-FR" sz="2600" dirty="0">
              <a:solidFill>
                <a:prstClr val="black"/>
              </a:solidFill>
              <a:latin typeface="Atkinson Hyperlegible" panose="020B0604020202020204"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22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2" name="Slide Number Placeholder 1">
            <a:extLst>
              <a:ext uri="{FF2B5EF4-FFF2-40B4-BE49-F238E27FC236}">
                <a16:creationId xmlns:a16="http://schemas.microsoft.com/office/drawing/2014/main" id="{44BAF1E4-5F7F-97DB-A6C3-AA291C1E046F}"/>
              </a:ext>
            </a:extLst>
          </p:cNvPr>
          <p:cNvSpPr>
            <a:spLocks noGrp="1"/>
          </p:cNvSpPr>
          <p:nvPr>
            <p:ph type="sldNum" sz="quarter" idx="12"/>
          </p:nvPr>
        </p:nvSpPr>
        <p:spPr>
          <a:xfrm>
            <a:off x="15561013" y="9488656"/>
            <a:ext cx="2133600" cy="365125"/>
          </a:xfrm>
        </p:spPr>
        <p:txBody>
          <a:bodyPr/>
          <a:lstStyle/>
          <a:p>
            <a:fld id="{B6F15528-21DE-4FAA-801E-634DDDAF4B2B}" type="slidenum">
              <a:rPr lang="en-US" sz="1800" smtClean="0"/>
              <a:pPr/>
              <a:t>24</a:t>
            </a:fld>
            <a:endParaRPr lang="en-US" sz="1800" dirty="0"/>
          </a:p>
        </p:txBody>
      </p:sp>
    </p:spTree>
    <p:extLst>
      <p:ext uri="{BB962C8B-B14F-4D97-AF65-F5344CB8AC3E}">
        <p14:creationId xmlns:p14="http://schemas.microsoft.com/office/powerpoint/2010/main" val="42440800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21895" y="-1682197"/>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893085" y="593938"/>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2 -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Réponses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pic>
        <p:nvPicPr>
          <p:cNvPr id="2" name="Picture 1">
            <a:extLst>
              <a:ext uri="{FF2B5EF4-FFF2-40B4-BE49-F238E27FC236}">
                <a16:creationId xmlns:a16="http://schemas.microsoft.com/office/drawing/2014/main" id="{C3103BA0-C207-1689-FD66-D1EDC7F5F58D}"/>
              </a:ext>
            </a:extLst>
          </p:cNvPr>
          <p:cNvPicPr>
            <a:picLocks noChangeAspect="1"/>
          </p:cNvPicPr>
          <p:nvPr/>
        </p:nvPicPr>
        <p:blipFill>
          <a:blip r:embed="rId3"/>
          <a:stretch>
            <a:fillRect/>
          </a:stretch>
        </p:blipFill>
        <p:spPr>
          <a:xfrm>
            <a:off x="-252495" y="4074195"/>
            <a:ext cx="4319129" cy="3734409"/>
          </a:xfrm>
          <a:prstGeom prst="rect">
            <a:avLst/>
          </a:prstGeom>
        </p:spPr>
      </p:pic>
      <p:sp>
        <p:nvSpPr>
          <p:cNvPr id="7" name="TextBox 6">
            <a:extLst>
              <a:ext uri="{FF2B5EF4-FFF2-40B4-BE49-F238E27FC236}">
                <a16:creationId xmlns:a16="http://schemas.microsoft.com/office/drawing/2014/main" id="{F703D780-F897-A137-6317-E5231A9DB3FC}"/>
              </a:ext>
            </a:extLst>
          </p:cNvPr>
          <p:cNvSpPr txBox="1"/>
          <p:nvPr/>
        </p:nvSpPr>
        <p:spPr>
          <a:xfrm>
            <a:off x="3776871" y="3135530"/>
            <a:ext cx="14352103" cy="6063198"/>
          </a:xfrm>
          <a:prstGeom prst="rect">
            <a:avLst/>
          </a:prstGeom>
          <a:noFill/>
        </p:spPr>
        <p:txBody>
          <a:bodyPr wrap="square" rtlCol="0">
            <a:spAutoFit/>
          </a:bodyPr>
          <a:lstStyle/>
          <a:p>
            <a:pPr marL="457200" lvl="0" indent="-457200">
              <a:spcAft>
                <a:spcPts val="1200"/>
              </a:spcAft>
              <a:buBlip>
                <a:blip r:embed="rId4"/>
              </a:buBlip>
              <a:defRPr/>
            </a:pP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Dans les zones </a:t>
            </a:r>
            <a:r>
              <a:rPr lang="fr-FR" sz="2600" b="1" dirty="0">
                <a:solidFill>
                  <a:prstClr val="black"/>
                </a:solidFill>
                <a:latin typeface="Cavolini" panose="03000502040302020204" pitchFamily="66" charset="0"/>
                <a:ea typeface="ADLaM Display" panose="02010000000000000000" pitchFamily="2" charset="0"/>
                <a:cs typeface="Cavolini" panose="03000502040302020204" pitchFamily="66" charset="0"/>
              </a:rPr>
              <a:t>où il n'y </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a </a:t>
            </a:r>
            <a:r>
              <a:rPr kumimoji="0" lang="fr-FR" sz="2600" b="1" i="0" u="none" strike="noStrike" kern="1200" cap="none" spc="0" normalizeH="0" baseline="0" noProof="0" dirty="0">
                <a:ln>
                  <a:noFill/>
                </a:ln>
                <a:solidFill>
                  <a:srgbClr val="F9B277"/>
                </a:solidFill>
                <a:effectLst/>
                <a:uLnTx/>
                <a:uFillTx/>
                <a:latin typeface="Cavolini" panose="03000502040302020204" pitchFamily="66" charset="0"/>
                <a:ea typeface="ADLaM Display" panose="02010000000000000000" pitchFamily="2" charset="0"/>
                <a:cs typeface="Cavolini" panose="03000502040302020204" pitchFamily="66" charset="0"/>
              </a:rPr>
              <a:t>pas d'épidémie de choléra</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la surveillance est pour :</a:t>
            </a:r>
          </a:p>
          <a:p>
            <a:pPr lvl="2">
              <a:spcAft>
                <a:spcPts val="1200"/>
              </a:spcAft>
              <a:defRPr/>
            </a:pPr>
            <a:r>
              <a:rPr lang="fr-FR" sz="2600" dirty="0">
                <a:solidFill>
                  <a:srgbClr val="009999"/>
                </a:solidFill>
                <a:latin typeface="Atkinson Hyperlegible Bold" panose="020B0604020202020204" charset="0"/>
              </a:rPr>
              <a:t>a) La détection précoce d’une épidémie</a:t>
            </a:r>
          </a:p>
          <a:p>
            <a:pPr lvl="2">
              <a:spcAft>
                <a:spcPts val="1200"/>
              </a:spcAft>
              <a:defRPr/>
            </a:pPr>
            <a:r>
              <a:rPr lang="fr-FR" sz="2600" dirty="0">
                <a:solidFill>
                  <a:schemeClr val="bg1">
                    <a:lumMod val="65000"/>
                  </a:schemeClr>
                </a:solidFill>
                <a:latin typeface="Atkinson Hyperlegible" panose="020B0604020202020204" charset="0"/>
              </a:rPr>
              <a:t>b) Le suivi d’une épidémie</a:t>
            </a:r>
          </a:p>
          <a:p>
            <a:pPr lvl="2">
              <a:spcAft>
                <a:spcPts val="1200"/>
              </a:spcAft>
              <a:defRPr/>
            </a:pPr>
            <a:r>
              <a:rPr lang="fr-FR" sz="2600" dirty="0">
                <a:solidFill>
                  <a:schemeClr val="bg1">
                    <a:lumMod val="65000"/>
                  </a:schemeClr>
                </a:solidFill>
                <a:latin typeface="Atkinson Hyperlegible" panose="020B0604020202020204" charset="0"/>
              </a:rPr>
              <a:t>c) Le traçage des clusters</a:t>
            </a:r>
          </a:p>
          <a:p>
            <a:pPr lvl="2">
              <a:defRPr/>
            </a:pPr>
            <a:endParaRPr lang="fr-FR" sz="2600" dirty="0">
              <a:solidFill>
                <a:prstClr val="black"/>
              </a:solidFill>
              <a:latin typeface="Atkinson Hyperlegible" panose="020B0604020202020204" charset="0"/>
            </a:endParaRPr>
          </a:p>
          <a:p>
            <a:pPr marL="457200" marR="0" indent="-457200" fontAlgn="auto">
              <a:lnSpc>
                <a:spcPct val="100000"/>
              </a:lnSpc>
              <a:spcBef>
                <a:spcPts val="0"/>
              </a:spcBef>
              <a:spcAft>
                <a:spcPts val="1200"/>
              </a:spcAft>
              <a:buClrTx/>
              <a:buSzTx/>
              <a:buBlip>
                <a:blip r:embed="rId4"/>
              </a:buBlip>
              <a:tabLst/>
              <a:defRPr/>
            </a:pPr>
            <a:r>
              <a:rPr lang="fr-FR" sz="2600" b="1"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C'est essentiel </a:t>
            </a:r>
            <a:r>
              <a:rPr lang="fr-FR" sz="2600" b="1" dirty="0">
                <a:solidFill>
                  <a:prstClr val="black"/>
                </a:solidFill>
                <a:latin typeface="Cavolini" panose="03000502040302020204" pitchFamily="66" charset="0"/>
                <a:ea typeface="ADLaM Display" panose="02010000000000000000" pitchFamily="2" charset="0"/>
                <a:cs typeface="Cavolini" panose="03000502040302020204" pitchFamily="66" charset="0"/>
              </a:rPr>
              <a:t>pour :</a:t>
            </a:r>
          </a:p>
          <a:p>
            <a:pPr marR="0" lvl="2" indent="0" fontAlgn="auto">
              <a:lnSpc>
                <a:spcPct val="100000"/>
              </a:lnSpc>
              <a:spcBef>
                <a:spcPts val="0"/>
              </a:spcBef>
              <a:spcAft>
                <a:spcPts val="1200"/>
              </a:spcAft>
              <a:buClrTx/>
              <a:buSzTx/>
              <a:buFontTx/>
              <a:buNone/>
              <a:tabLst/>
              <a:defRPr/>
            </a:pPr>
            <a:r>
              <a:rPr lang="en-US" sz="2600" dirty="0">
                <a:solidFill>
                  <a:schemeClr val="bg1">
                    <a:lumMod val="65000"/>
                  </a:schemeClr>
                </a:solidFill>
                <a:latin typeface="Atkinson Hyperlegible" panose="020B0604020202020204" charset="0"/>
              </a:rPr>
              <a:t>d) Générer des informations pour guider des interventions efficaces dans tous les piliers de la lutte contre le choléra</a:t>
            </a:r>
          </a:p>
          <a:p>
            <a:pPr marR="0" lvl="2" indent="0" fontAlgn="auto">
              <a:lnSpc>
                <a:spcPct val="100000"/>
              </a:lnSpc>
              <a:spcBef>
                <a:spcPts val="0"/>
              </a:spcBef>
              <a:spcAft>
                <a:spcPts val="1200"/>
              </a:spcAft>
              <a:buClrTx/>
              <a:buSzTx/>
              <a:buFontTx/>
              <a:buNone/>
              <a:tabLst/>
              <a:defRPr/>
            </a:pPr>
            <a:r>
              <a:rPr lang="en-US" sz="2600" dirty="0">
                <a:solidFill>
                  <a:schemeClr val="bg1">
                    <a:lumMod val="65000"/>
                  </a:schemeClr>
                </a:solidFill>
                <a:latin typeface="Atkinson Hyperlegible" panose="020B0604020202020204" charset="0"/>
              </a:rPr>
              <a:t>e) Interrompre la transmission avant que le choléra ne se propage dans la communauté et ne devienne plus difficile à </a:t>
            </a:r>
            <a:r>
              <a:rPr lang="en-US" sz="2600" dirty="0" err="1">
                <a:solidFill>
                  <a:schemeClr val="bg1">
                    <a:lumMod val="65000"/>
                  </a:schemeClr>
                </a:solidFill>
                <a:latin typeface="Atkinson Hyperlegible" panose="020B0604020202020204" charset="0"/>
              </a:rPr>
              <a:t>contrôler</a:t>
            </a:r>
            <a:endParaRPr lang="en-US" sz="2600" dirty="0">
              <a:solidFill>
                <a:schemeClr val="bg1">
                  <a:lumMod val="65000"/>
                </a:schemeClr>
              </a:solidFill>
              <a:latin typeface="Atkinson Hyperlegible" panose="020B0604020202020204" charset="0"/>
            </a:endParaRPr>
          </a:p>
          <a:p>
            <a:pPr lvl="2">
              <a:spcAft>
                <a:spcPts val="1200"/>
              </a:spcAft>
              <a:defRPr/>
            </a:pPr>
            <a:r>
              <a:rPr lang="fr-FR" sz="2600" dirty="0">
                <a:solidFill>
                  <a:srgbClr val="009999"/>
                </a:solidFill>
                <a:latin typeface="Atkinson Hyperlegible Bold" panose="020B0604020202020204" charset="0"/>
              </a:rPr>
              <a:t>f) </a:t>
            </a:r>
            <a:r>
              <a:rPr lang="en-US" sz="2600" dirty="0" err="1">
                <a:solidFill>
                  <a:srgbClr val="009999"/>
                </a:solidFill>
                <a:latin typeface="Atkinson Hyperlegible Bold" panose="020B0604020202020204" charset="0"/>
              </a:rPr>
              <a:t>Réagir</a:t>
            </a:r>
            <a:r>
              <a:rPr lang="en-US" sz="2600" dirty="0">
                <a:solidFill>
                  <a:srgbClr val="009999"/>
                </a:solidFill>
                <a:latin typeface="Atkinson Hyperlegible Bold" panose="020B0604020202020204" charset="0"/>
              </a:rPr>
              <a:t> rapidement à </a:t>
            </a:r>
            <a:r>
              <a:rPr lang="en-US" sz="2600" dirty="0" err="1">
                <a:solidFill>
                  <a:srgbClr val="009999"/>
                </a:solidFill>
                <a:latin typeface="Atkinson Hyperlegible Bold" panose="020B0604020202020204" charset="0"/>
              </a:rPr>
              <a:t>toute</a:t>
            </a:r>
            <a:r>
              <a:rPr lang="en-US" sz="2600" dirty="0">
                <a:solidFill>
                  <a:srgbClr val="009999"/>
                </a:solidFill>
                <a:latin typeface="Atkinson Hyperlegible Bold" panose="020B0604020202020204" charset="0"/>
              </a:rPr>
              <a:t> épidémie afin d'en atténuer la propagation et </a:t>
            </a:r>
            <a:r>
              <a:rPr lang="en-US" sz="2600" dirty="0" err="1">
                <a:solidFill>
                  <a:srgbClr val="009999"/>
                </a:solidFill>
                <a:latin typeface="Atkinson Hyperlegible Bold" panose="020B0604020202020204" charset="0"/>
              </a:rPr>
              <a:t>l'impact</a:t>
            </a:r>
            <a:endParaRPr lang="fr-FR" sz="2600" dirty="0">
              <a:solidFill>
                <a:srgbClr val="009999"/>
              </a:solidFill>
              <a:latin typeface="Atkinson Hyperlegible Bold" panose="020B0604020202020204"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22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9" name="Slide Number Placeholder 8">
            <a:extLst>
              <a:ext uri="{FF2B5EF4-FFF2-40B4-BE49-F238E27FC236}">
                <a16:creationId xmlns:a16="http://schemas.microsoft.com/office/drawing/2014/main" id="{BA915917-641D-F9A5-9319-98D34BA229E8}"/>
              </a:ext>
            </a:extLst>
          </p:cNvPr>
          <p:cNvSpPr>
            <a:spLocks noGrp="1"/>
          </p:cNvSpPr>
          <p:nvPr>
            <p:ph type="sldNum" sz="quarter" idx="12"/>
          </p:nvPr>
        </p:nvSpPr>
        <p:spPr>
          <a:xfrm>
            <a:off x="15599923" y="9488656"/>
            <a:ext cx="2133600" cy="365125"/>
          </a:xfrm>
        </p:spPr>
        <p:txBody>
          <a:bodyPr/>
          <a:lstStyle/>
          <a:p>
            <a:fld id="{B6F15528-21DE-4FAA-801E-634DDDAF4B2B}" type="slidenum">
              <a:rPr lang="en-US" sz="1800" smtClean="0"/>
              <a:pPr/>
              <a:t>25</a:t>
            </a:fld>
            <a:endParaRPr lang="en-US" sz="1800" dirty="0"/>
          </a:p>
        </p:txBody>
      </p:sp>
    </p:spTree>
    <p:extLst>
      <p:ext uri="{BB962C8B-B14F-4D97-AF65-F5344CB8AC3E}">
        <p14:creationId xmlns:p14="http://schemas.microsoft.com/office/powerpoint/2010/main" val="1809511498"/>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1AB2C2-B685-62B3-BB84-E6138F4A6094}"/>
              </a:ext>
            </a:extLst>
          </p:cNvPr>
          <p:cNvPicPr>
            <a:picLocks noChangeAspect="1"/>
          </p:cNvPicPr>
          <p:nvPr/>
        </p:nvPicPr>
        <p:blipFill>
          <a:blip r:embed="rId3"/>
          <a:stretch>
            <a:fillRect/>
          </a:stretch>
        </p:blipFill>
        <p:spPr>
          <a:xfrm>
            <a:off x="0" y="3639545"/>
            <a:ext cx="3796749" cy="3726148"/>
          </a:xfrm>
          <a:prstGeom prst="rect">
            <a:avLst/>
          </a:prstGeom>
        </p:spPr>
      </p:pic>
      <p:grpSp>
        <p:nvGrpSpPr>
          <p:cNvPr id="3" name="Group 4">
            <a:extLst>
              <a:ext uri="{FF2B5EF4-FFF2-40B4-BE49-F238E27FC236}">
                <a16:creationId xmlns:a16="http://schemas.microsoft.com/office/drawing/2014/main" id="{61F2621A-5F19-64F2-827B-418D3FAC6B15}"/>
              </a:ext>
            </a:extLst>
          </p:cNvPr>
          <p:cNvGrpSpPr/>
          <p:nvPr/>
        </p:nvGrpSpPr>
        <p:grpSpPr>
          <a:xfrm>
            <a:off x="-721895" y="-1682197"/>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906503" y="545643"/>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3</a:t>
            </a:r>
          </a:p>
        </p:txBody>
      </p:sp>
      <p:sp>
        <p:nvSpPr>
          <p:cNvPr id="11" name="TextBox 10">
            <a:extLst>
              <a:ext uri="{FF2B5EF4-FFF2-40B4-BE49-F238E27FC236}">
                <a16:creationId xmlns:a16="http://schemas.microsoft.com/office/drawing/2014/main" id="{D9DFFCC7-3A24-6B9E-8C3F-DFDABB98CAE6}"/>
              </a:ext>
            </a:extLst>
          </p:cNvPr>
          <p:cNvSpPr txBox="1"/>
          <p:nvPr/>
        </p:nvSpPr>
        <p:spPr>
          <a:xfrm>
            <a:off x="3796749" y="2916870"/>
            <a:ext cx="14352103" cy="6063198"/>
          </a:xfrm>
          <a:prstGeom prst="rect">
            <a:avLst/>
          </a:prstGeom>
          <a:noFill/>
        </p:spPr>
        <p:txBody>
          <a:bodyPr wrap="square" rtlCol="0">
            <a:spAutoFit/>
          </a:bodyPr>
          <a:lstStyle/>
          <a:p>
            <a:pPr marL="457200" lvl="0" indent="-457200">
              <a:spcAft>
                <a:spcPts val="1200"/>
              </a:spcAft>
              <a:buBlip>
                <a:blip r:embed="rId4"/>
              </a:buBlip>
              <a:defRPr/>
            </a:pP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Dans les zones </a:t>
            </a:r>
            <a:r>
              <a:rPr lang="fr-FR" sz="2600" b="1" dirty="0">
                <a:solidFill>
                  <a:prstClr val="black"/>
                </a:solidFill>
                <a:latin typeface="Cavolini" panose="03000502040302020204" pitchFamily="66" charset="0"/>
                <a:ea typeface="ADLaM Display" panose="02010000000000000000" pitchFamily="2" charset="0"/>
                <a:cs typeface="Cavolini" panose="03000502040302020204" pitchFamily="66" charset="0"/>
              </a:rPr>
              <a:t>où </a:t>
            </a:r>
            <a:r>
              <a:rPr lang="fr-FR" sz="2600" b="1" dirty="0">
                <a:solidFill>
                  <a:srgbClr val="F9B277"/>
                </a:solidFill>
                <a:latin typeface="Cavolini" panose="03000502040302020204" pitchFamily="66" charset="0"/>
                <a:ea typeface="ADLaM Display" panose="02010000000000000000" pitchFamily="2" charset="0"/>
                <a:cs typeface="Cavolini" panose="03000502040302020204" pitchFamily="66" charset="0"/>
              </a:rPr>
              <a:t>il y a une </a:t>
            </a:r>
            <a:r>
              <a:rPr kumimoji="0" lang="fr-FR" sz="2600" b="1" i="0" u="none" strike="noStrike" kern="1200" cap="none" spc="0" normalizeH="0" baseline="0" noProof="0" dirty="0">
                <a:ln>
                  <a:noFill/>
                </a:ln>
                <a:solidFill>
                  <a:srgbClr val="F9B277"/>
                </a:solidFill>
                <a:effectLst/>
                <a:uLnTx/>
                <a:uFillTx/>
                <a:latin typeface="Cavolini" panose="03000502040302020204" pitchFamily="66" charset="0"/>
                <a:ea typeface="ADLaM Display" panose="02010000000000000000" pitchFamily="2" charset="0"/>
                <a:cs typeface="Cavolini" panose="03000502040302020204" pitchFamily="66" charset="0"/>
              </a:rPr>
              <a:t>épidémie de choléra</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la surveillance est pour :</a:t>
            </a:r>
          </a:p>
          <a:p>
            <a:pPr lvl="2">
              <a:spcAft>
                <a:spcPts val="1200"/>
              </a:spcAft>
              <a:defRPr/>
            </a:pPr>
            <a:r>
              <a:rPr lang="fr-FR" sz="2600" dirty="0">
                <a:solidFill>
                  <a:prstClr val="black"/>
                </a:solidFill>
                <a:latin typeface="Atkinson Hyperlegible" panose="020B0604020202020204" charset="0"/>
              </a:rPr>
              <a:t>a) La détection précoce d’une épidémie</a:t>
            </a:r>
          </a:p>
          <a:p>
            <a:pPr lvl="2">
              <a:spcAft>
                <a:spcPts val="1200"/>
              </a:spcAft>
              <a:defRPr/>
            </a:pPr>
            <a:r>
              <a:rPr lang="fr-FR" sz="2600" dirty="0">
                <a:solidFill>
                  <a:prstClr val="black"/>
                </a:solidFill>
                <a:latin typeface="Atkinson Hyperlegible" panose="020B0604020202020204" charset="0"/>
              </a:rPr>
              <a:t>b) Le suivi d’une épidémie</a:t>
            </a:r>
          </a:p>
          <a:p>
            <a:pPr lvl="2">
              <a:spcAft>
                <a:spcPts val="1200"/>
              </a:spcAft>
              <a:defRPr/>
            </a:pPr>
            <a:r>
              <a:rPr lang="fr-FR" sz="2600" dirty="0">
                <a:solidFill>
                  <a:prstClr val="black"/>
                </a:solidFill>
                <a:latin typeface="Atkinson Hyperlegible" panose="020B0604020202020204" charset="0"/>
              </a:rPr>
              <a:t>c) Le traçage des clusters</a:t>
            </a:r>
          </a:p>
          <a:p>
            <a:pPr lvl="2">
              <a:defRPr/>
            </a:pPr>
            <a:endParaRPr lang="fr-FR" sz="2600" dirty="0">
              <a:solidFill>
                <a:prstClr val="black"/>
              </a:solidFill>
              <a:latin typeface="Atkinson Hyperlegible" panose="020B0604020202020204" charset="0"/>
            </a:endParaRPr>
          </a:p>
          <a:p>
            <a:pPr marL="457200" marR="0" indent="-457200" fontAlgn="auto">
              <a:lnSpc>
                <a:spcPct val="100000"/>
              </a:lnSpc>
              <a:spcBef>
                <a:spcPts val="0"/>
              </a:spcBef>
              <a:spcAft>
                <a:spcPts val="1200"/>
              </a:spcAft>
              <a:buClrTx/>
              <a:buSzTx/>
              <a:buBlip>
                <a:blip r:embed="rId4"/>
              </a:buBlip>
              <a:tabLst/>
              <a:defRPr/>
            </a:pPr>
            <a:r>
              <a:rPr lang="fr-FR" sz="2600" b="1"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C'est essentiel </a:t>
            </a:r>
            <a:r>
              <a:rPr lang="fr-FR" sz="2600" b="1" dirty="0">
                <a:solidFill>
                  <a:prstClr val="black"/>
                </a:solidFill>
                <a:latin typeface="Cavolini" panose="03000502040302020204" pitchFamily="66" charset="0"/>
                <a:ea typeface="ADLaM Display" panose="02010000000000000000" pitchFamily="2" charset="0"/>
                <a:cs typeface="Cavolini" panose="03000502040302020204" pitchFamily="66" charset="0"/>
              </a:rPr>
              <a:t>pour :</a:t>
            </a:r>
          </a:p>
          <a:p>
            <a:pPr marR="0" lvl="2" indent="0" fontAlgn="auto">
              <a:lnSpc>
                <a:spcPct val="100000"/>
              </a:lnSpc>
              <a:spcBef>
                <a:spcPts val="0"/>
              </a:spcBef>
              <a:spcAft>
                <a:spcPts val="1200"/>
              </a:spcAft>
              <a:buClrTx/>
              <a:buSzTx/>
              <a:buFontTx/>
              <a:buNone/>
              <a:tabLst/>
              <a:defRPr/>
            </a:pPr>
            <a:r>
              <a:rPr lang="en-US" sz="2600" dirty="0">
                <a:solidFill>
                  <a:prstClr val="black"/>
                </a:solidFill>
                <a:latin typeface="Atkinson Hyperlegible" panose="020B0604020202020204" charset="0"/>
              </a:rPr>
              <a:t>d) Générer des informations pour guider des interventions efficaces dans tous les piliers de la lutte contre le choléra</a:t>
            </a:r>
          </a:p>
          <a:p>
            <a:pPr marR="0" lvl="2" indent="0" fontAlgn="auto">
              <a:lnSpc>
                <a:spcPct val="100000"/>
              </a:lnSpc>
              <a:spcBef>
                <a:spcPts val="0"/>
              </a:spcBef>
              <a:spcAft>
                <a:spcPts val="1200"/>
              </a:spcAft>
              <a:buClrTx/>
              <a:buSzTx/>
              <a:buFontTx/>
              <a:buNone/>
              <a:tabLst/>
              <a:defRPr/>
            </a:pPr>
            <a:r>
              <a:rPr lang="en-US" sz="2600" dirty="0">
                <a:solidFill>
                  <a:prstClr val="black"/>
                </a:solidFill>
                <a:latin typeface="Atkinson Hyperlegible" panose="020B0604020202020204" charset="0"/>
              </a:rPr>
              <a:t>e) Interrompre la transmission avant que le choléra ne se propage dans la communauté et ne devienne plus difficile à </a:t>
            </a:r>
            <a:r>
              <a:rPr lang="en-US" sz="2600" dirty="0" err="1">
                <a:solidFill>
                  <a:prstClr val="black"/>
                </a:solidFill>
                <a:latin typeface="Atkinson Hyperlegible" panose="020B0604020202020204" charset="0"/>
              </a:rPr>
              <a:t>contrôler</a:t>
            </a:r>
            <a:endParaRPr lang="en-US" sz="2600" dirty="0">
              <a:solidFill>
                <a:prstClr val="black"/>
              </a:solidFill>
              <a:latin typeface="Atkinson Hyperlegible" panose="020B0604020202020204" charset="0"/>
            </a:endParaRPr>
          </a:p>
          <a:p>
            <a:pPr lvl="2">
              <a:spcAft>
                <a:spcPts val="1200"/>
              </a:spcAft>
              <a:defRPr/>
            </a:pPr>
            <a:r>
              <a:rPr lang="fr-FR" sz="2600" dirty="0">
                <a:solidFill>
                  <a:prstClr val="black"/>
                </a:solidFill>
                <a:latin typeface="Atkinson Hyperlegible" panose="020B0604020202020204" charset="0"/>
              </a:rPr>
              <a:t>f) </a:t>
            </a:r>
            <a:r>
              <a:rPr lang="en-US" sz="2600" dirty="0" err="1">
                <a:solidFill>
                  <a:prstClr val="black"/>
                </a:solidFill>
                <a:latin typeface="Atkinson Hyperlegible" panose="020B0604020202020204" charset="0"/>
              </a:rPr>
              <a:t>Réagir</a:t>
            </a:r>
            <a:r>
              <a:rPr lang="en-US" sz="2600" dirty="0">
                <a:solidFill>
                  <a:prstClr val="black"/>
                </a:solidFill>
                <a:latin typeface="Atkinson Hyperlegible" panose="020B0604020202020204" charset="0"/>
              </a:rPr>
              <a:t> rapidement à </a:t>
            </a:r>
            <a:r>
              <a:rPr lang="en-US" sz="2600" dirty="0" err="1">
                <a:solidFill>
                  <a:prstClr val="black"/>
                </a:solidFill>
                <a:latin typeface="Atkinson Hyperlegible" panose="020B0604020202020204" charset="0"/>
              </a:rPr>
              <a:t>toute</a:t>
            </a:r>
            <a:r>
              <a:rPr lang="en-US" sz="2600" dirty="0">
                <a:solidFill>
                  <a:prstClr val="black"/>
                </a:solidFill>
                <a:latin typeface="Atkinson Hyperlegible" panose="020B0604020202020204" charset="0"/>
              </a:rPr>
              <a:t> épidémie afin d'en atténuer la propagation et l'impact</a:t>
            </a:r>
            <a:endParaRPr lang="fr-FR" sz="2600" dirty="0">
              <a:solidFill>
                <a:prstClr val="black"/>
              </a:solidFill>
              <a:latin typeface="Atkinson Hyperlegible" panose="020B0604020202020204"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22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8" name="Slide Number Placeholder 7">
            <a:extLst>
              <a:ext uri="{FF2B5EF4-FFF2-40B4-BE49-F238E27FC236}">
                <a16:creationId xmlns:a16="http://schemas.microsoft.com/office/drawing/2014/main" id="{E78D53D3-17B8-E886-76D4-8DF1D501A1C8}"/>
              </a:ext>
            </a:extLst>
          </p:cNvPr>
          <p:cNvSpPr>
            <a:spLocks noGrp="1"/>
          </p:cNvSpPr>
          <p:nvPr>
            <p:ph type="sldNum" sz="quarter" idx="12"/>
          </p:nvPr>
        </p:nvSpPr>
        <p:spPr>
          <a:xfrm>
            <a:off x="15405370" y="9488657"/>
            <a:ext cx="2133600" cy="365125"/>
          </a:xfrm>
        </p:spPr>
        <p:txBody>
          <a:bodyPr/>
          <a:lstStyle/>
          <a:p>
            <a:fld id="{B6F15528-21DE-4FAA-801E-634DDDAF4B2B}" type="slidenum">
              <a:rPr lang="en-US" sz="1800" smtClean="0"/>
              <a:pPr/>
              <a:t>26</a:t>
            </a:fld>
            <a:endParaRPr lang="en-US" sz="1800" dirty="0"/>
          </a:p>
        </p:txBody>
      </p:sp>
    </p:spTree>
    <p:extLst>
      <p:ext uri="{BB962C8B-B14F-4D97-AF65-F5344CB8AC3E}">
        <p14:creationId xmlns:p14="http://schemas.microsoft.com/office/powerpoint/2010/main" val="14066770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35577" y="-1622930"/>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879403" y="594659"/>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3 -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Réponses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pic>
        <p:nvPicPr>
          <p:cNvPr id="2" name="Picture 1">
            <a:extLst>
              <a:ext uri="{FF2B5EF4-FFF2-40B4-BE49-F238E27FC236}">
                <a16:creationId xmlns:a16="http://schemas.microsoft.com/office/drawing/2014/main" id="{C3103BA0-C207-1689-FD66-D1EDC7F5F58D}"/>
              </a:ext>
            </a:extLst>
          </p:cNvPr>
          <p:cNvPicPr>
            <a:picLocks noChangeAspect="1"/>
          </p:cNvPicPr>
          <p:nvPr/>
        </p:nvPicPr>
        <p:blipFill>
          <a:blip r:embed="rId3"/>
          <a:stretch>
            <a:fillRect/>
          </a:stretch>
        </p:blipFill>
        <p:spPr>
          <a:xfrm>
            <a:off x="-192860" y="4223718"/>
            <a:ext cx="3989609" cy="3449499"/>
          </a:xfrm>
          <a:prstGeom prst="rect">
            <a:avLst/>
          </a:prstGeom>
        </p:spPr>
      </p:pic>
      <p:sp>
        <p:nvSpPr>
          <p:cNvPr id="8" name="TextBox 7">
            <a:extLst>
              <a:ext uri="{FF2B5EF4-FFF2-40B4-BE49-F238E27FC236}">
                <a16:creationId xmlns:a16="http://schemas.microsoft.com/office/drawing/2014/main" id="{5F87B3EB-C44E-849C-9A77-09DA8298C197}"/>
              </a:ext>
            </a:extLst>
          </p:cNvPr>
          <p:cNvSpPr txBox="1"/>
          <p:nvPr/>
        </p:nvSpPr>
        <p:spPr>
          <a:xfrm>
            <a:off x="3796749" y="2916869"/>
            <a:ext cx="14352103" cy="6063198"/>
          </a:xfrm>
          <a:prstGeom prst="rect">
            <a:avLst/>
          </a:prstGeom>
          <a:noFill/>
        </p:spPr>
        <p:txBody>
          <a:bodyPr wrap="square" rtlCol="0">
            <a:spAutoFit/>
          </a:bodyPr>
          <a:lstStyle/>
          <a:p>
            <a:pPr marL="457200" lvl="0" indent="-457200">
              <a:spcAft>
                <a:spcPts val="1200"/>
              </a:spcAft>
              <a:buBlip>
                <a:blip r:embed="rId4"/>
              </a:buBlip>
              <a:defRPr/>
            </a:pP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Dans les zones </a:t>
            </a:r>
            <a:r>
              <a:rPr lang="fr-FR" sz="2600" b="1" dirty="0">
                <a:solidFill>
                  <a:prstClr val="black"/>
                </a:solidFill>
                <a:latin typeface="Cavolini" panose="03000502040302020204" pitchFamily="66" charset="0"/>
                <a:ea typeface="ADLaM Display" panose="02010000000000000000" pitchFamily="2" charset="0"/>
                <a:cs typeface="Cavolini" panose="03000502040302020204" pitchFamily="66" charset="0"/>
              </a:rPr>
              <a:t>où </a:t>
            </a:r>
            <a:r>
              <a:rPr lang="fr-FR" sz="2600" b="1" dirty="0">
                <a:solidFill>
                  <a:srgbClr val="F9B277"/>
                </a:solidFill>
                <a:latin typeface="Cavolini" panose="03000502040302020204" pitchFamily="66" charset="0"/>
                <a:ea typeface="ADLaM Display" panose="02010000000000000000" pitchFamily="2" charset="0"/>
                <a:cs typeface="Cavolini" panose="03000502040302020204" pitchFamily="66" charset="0"/>
              </a:rPr>
              <a:t>il y a une </a:t>
            </a:r>
            <a:r>
              <a:rPr kumimoji="0" lang="fr-FR" sz="2600" b="1" i="0" u="none" strike="noStrike" kern="1200" cap="none" spc="0" normalizeH="0" baseline="0" noProof="0" dirty="0">
                <a:ln>
                  <a:noFill/>
                </a:ln>
                <a:solidFill>
                  <a:srgbClr val="F9B277"/>
                </a:solidFill>
                <a:effectLst/>
                <a:uLnTx/>
                <a:uFillTx/>
                <a:latin typeface="Cavolini" panose="03000502040302020204" pitchFamily="66" charset="0"/>
                <a:ea typeface="ADLaM Display" panose="02010000000000000000" pitchFamily="2" charset="0"/>
                <a:cs typeface="Cavolini" panose="03000502040302020204" pitchFamily="66" charset="0"/>
              </a:rPr>
              <a:t>épidémie de choléra</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la surveillance est pour :</a:t>
            </a:r>
          </a:p>
          <a:p>
            <a:pPr lvl="2">
              <a:spcAft>
                <a:spcPts val="1200"/>
              </a:spcAft>
              <a:defRPr/>
            </a:pPr>
            <a:r>
              <a:rPr lang="fr-FR" sz="2600" dirty="0">
                <a:solidFill>
                  <a:prstClr val="black"/>
                </a:solidFill>
                <a:latin typeface="Atkinson Hyperlegible" panose="020B0604020202020204" charset="0"/>
              </a:rPr>
              <a:t>a) La détection précoce d’une épidémie</a:t>
            </a:r>
          </a:p>
          <a:p>
            <a:pPr lvl="2">
              <a:spcAft>
                <a:spcPts val="1200"/>
              </a:spcAft>
              <a:defRPr/>
            </a:pPr>
            <a:r>
              <a:rPr lang="fr-FR" sz="2600" dirty="0">
                <a:solidFill>
                  <a:srgbClr val="009999"/>
                </a:solidFill>
                <a:latin typeface="Atkinson Hyperlegible Bold" panose="020B0604020202020204" charset="0"/>
              </a:rPr>
              <a:t>b) Le suivi d’une épidémie</a:t>
            </a:r>
          </a:p>
          <a:p>
            <a:pPr lvl="2">
              <a:spcAft>
                <a:spcPts val="1200"/>
              </a:spcAft>
              <a:defRPr/>
            </a:pPr>
            <a:r>
              <a:rPr lang="fr-FR" sz="2600" dirty="0">
                <a:solidFill>
                  <a:prstClr val="black"/>
                </a:solidFill>
                <a:latin typeface="Atkinson Hyperlegible" panose="020B0604020202020204" charset="0"/>
              </a:rPr>
              <a:t>c) Le traçage des clusters</a:t>
            </a:r>
          </a:p>
          <a:p>
            <a:pPr lvl="2">
              <a:defRPr/>
            </a:pPr>
            <a:endParaRPr lang="fr-FR" sz="2600" dirty="0">
              <a:solidFill>
                <a:prstClr val="black"/>
              </a:solidFill>
              <a:latin typeface="Atkinson Hyperlegible" panose="020B0604020202020204" charset="0"/>
            </a:endParaRPr>
          </a:p>
          <a:p>
            <a:pPr marL="457200" marR="0" indent="-457200" fontAlgn="auto">
              <a:lnSpc>
                <a:spcPct val="100000"/>
              </a:lnSpc>
              <a:spcBef>
                <a:spcPts val="0"/>
              </a:spcBef>
              <a:spcAft>
                <a:spcPts val="1200"/>
              </a:spcAft>
              <a:buClrTx/>
              <a:buSzTx/>
              <a:buBlip>
                <a:blip r:embed="rId4"/>
              </a:buBlip>
              <a:tabLst/>
              <a:defRPr/>
            </a:pPr>
            <a:r>
              <a:rPr lang="fr-FR" sz="2600" b="1"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C'est essentiel </a:t>
            </a:r>
            <a:r>
              <a:rPr lang="fr-FR" sz="2600" b="1" dirty="0">
                <a:solidFill>
                  <a:prstClr val="black"/>
                </a:solidFill>
                <a:latin typeface="Cavolini" panose="03000502040302020204" pitchFamily="66" charset="0"/>
                <a:ea typeface="ADLaM Display" panose="02010000000000000000" pitchFamily="2" charset="0"/>
                <a:cs typeface="Cavolini" panose="03000502040302020204" pitchFamily="66" charset="0"/>
              </a:rPr>
              <a:t>pour :</a:t>
            </a:r>
          </a:p>
          <a:p>
            <a:pPr marR="0" lvl="2" indent="0" fontAlgn="auto">
              <a:lnSpc>
                <a:spcPct val="100000"/>
              </a:lnSpc>
              <a:spcBef>
                <a:spcPts val="0"/>
              </a:spcBef>
              <a:spcAft>
                <a:spcPts val="1200"/>
              </a:spcAft>
              <a:buClrTx/>
              <a:buSzTx/>
              <a:buFontTx/>
              <a:buNone/>
              <a:tabLst/>
              <a:defRPr/>
            </a:pPr>
            <a:r>
              <a:rPr lang="en-US" sz="2600" dirty="0">
                <a:solidFill>
                  <a:srgbClr val="009999"/>
                </a:solidFill>
                <a:latin typeface="Atkinson Hyperlegible Bold" panose="020B0604020202020204" charset="0"/>
              </a:rPr>
              <a:t>d) Générer des informations pour guider des interventions efficaces dans tous les piliers de la lutte contre le choléra</a:t>
            </a:r>
          </a:p>
          <a:p>
            <a:pPr marR="0" lvl="2" indent="0" fontAlgn="auto">
              <a:lnSpc>
                <a:spcPct val="100000"/>
              </a:lnSpc>
              <a:spcBef>
                <a:spcPts val="0"/>
              </a:spcBef>
              <a:spcAft>
                <a:spcPts val="1200"/>
              </a:spcAft>
              <a:buClrTx/>
              <a:buSzTx/>
              <a:buFontTx/>
              <a:buNone/>
              <a:tabLst/>
              <a:defRPr/>
            </a:pPr>
            <a:r>
              <a:rPr lang="en-US" sz="2600" dirty="0">
                <a:solidFill>
                  <a:prstClr val="black"/>
                </a:solidFill>
                <a:latin typeface="Atkinson Hyperlegible" panose="020B0604020202020204" charset="0"/>
              </a:rPr>
              <a:t>e) Interrompre la transmission avant que le choléra ne se propage dans la communauté et ne devienne plus difficile à contrôler. </a:t>
            </a:r>
          </a:p>
          <a:p>
            <a:pPr lvl="2">
              <a:spcAft>
                <a:spcPts val="1200"/>
              </a:spcAft>
              <a:defRPr/>
            </a:pPr>
            <a:r>
              <a:rPr lang="fr-FR" sz="2600" dirty="0">
                <a:solidFill>
                  <a:prstClr val="black"/>
                </a:solidFill>
                <a:latin typeface="Atkinson Hyperlegible" panose="020B0604020202020204" charset="0"/>
              </a:rPr>
              <a:t>f) </a:t>
            </a:r>
            <a:r>
              <a:rPr lang="en-US" sz="2600" dirty="0" err="1">
                <a:solidFill>
                  <a:prstClr val="black"/>
                </a:solidFill>
                <a:latin typeface="Atkinson Hyperlegible" panose="020B0604020202020204" charset="0"/>
              </a:rPr>
              <a:t>Réagir</a:t>
            </a:r>
            <a:r>
              <a:rPr lang="en-US" sz="2600" dirty="0">
                <a:solidFill>
                  <a:prstClr val="black"/>
                </a:solidFill>
                <a:latin typeface="Atkinson Hyperlegible" panose="020B0604020202020204" charset="0"/>
              </a:rPr>
              <a:t> rapidement à </a:t>
            </a:r>
            <a:r>
              <a:rPr lang="en-US" sz="2600" dirty="0" err="1">
                <a:solidFill>
                  <a:prstClr val="black"/>
                </a:solidFill>
                <a:latin typeface="Atkinson Hyperlegible" panose="020B0604020202020204" charset="0"/>
              </a:rPr>
              <a:t>toute</a:t>
            </a:r>
            <a:r>
              <a:rPr lang="en-US" sz="2600" dirty="0">
                <a:solidFill>
                  <a:prstClr val="black"/>
                </a:solidFill>
                <a:latin typeface="Atkinson Hyperlegible" panose="020B0604020202020204" charset="0"/>
              </a:rPr>
              <a:t> épidémie afin d'en atténuer la propagation et l'impact</a:t>
            </a:r>
            <a:endParaRPr lang="fr-FR" sz="2600" dirty="0">
              <a:solidFill>
                <a:prstClr val="black"/>
              </a:solidFill>
              <a:latin typeface="Atkinson Hyperlegible" panose="020B0604020202020204"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22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9" name="Slide Number Placeholder 8">
            <a:extLst>
              <a:ext uri="{FF2B5EF4-FFF2-40B4-BE49-F238E27FC236}">
                <a16:creationId xmlns:a16="http://schemas.microsoft.com/office/drawing/2014/main" id="{F7152A0D-C022-DECB-AECC-F0180CC0ABC5}"/>
              </a:ext>
            </a:extLst>
          </p:cNvPr>
          <p:cNvSpPr>
            <a:spLocks noGrp="1"/>
          </p:cNvSpPr>
          <p:nvPr>
            <p:ph type="sldNum" sz="quarter" idx="12"/>
          </p:nvPr>
        </p:nvSpPr>
        <p:spPr>
          <a:xfrm>
            <a:off x="15561012" y="9488657"/>
            <a:ext cx="2133600" cy="365125"/>
          </a:xfrm>
        </p:spPr>
        <p:txBody>
          <a:bodyPr/>
          <a:lstStyle/>
          <a:p>
            <a:fld id="{B6F15528-21DE-4FAA-801E-634DDDAF4B2B}" type="slidenum">
              <a:rPr lang="en-US" sz="1800" smtClean="0"/>
              <a:pPr/>
              <a:t>27</a:t>
            </a:fld>
            <a:endParaRPr lang="en-US" sz="1800" dirty="0"/>
          </a:p>
        </p:txBody>
      </p:sp>
    </p:spTree>
    <p:extLst>
      <p:ext uri="{BB962C8B-B14F-4D97-AF65-F5344CB8AC3E}">
        <p14:creationId xmlns:p14="http://schemas.microsoft.com/office/powerpoint/2010/main" val="1316753967"/>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35577" y="-1587327"/>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969714" y="537079"/>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4</a:t>
            </a:r>
          </a:p>
        </p:txBody>
      </p:sp>
      <p:pic>
        <p:nvPicPr>
          <p:cNvPr id="7" name="Picture 6">
            <a:extLst>
              <a:ext uri="{FF2B5EF4-FFF2-40B4-BE49-F238E27FC236}">
                <a16:creationId xmlns:a16="http://schemas.microsoft.com/office/drawing/2014/main" id="{7B1AB2C2-B685-62B3-BB84-E6138F4A6094}"/>
              </a:ext>
            </a:extLst>
          </p:cNvPr>
          <p:cNvPicPr>
            <a:picLocks noChangeAspect="1"/>
          </p:cNvPicPr>
          <p:nvPr/>
        </p:nvPicPr>
        <p:blipFill>
          <a:blip r:embed="rId3"/>
          <a:stretch>
            <a:fillRect/>
          </a:stretch>
        </p:blipFill>
        <p:spPr>
          <a:xfrm>
            <a:off x="-61194" y="3599727"/>
            <a:ext cx="4058286" cy="3982822"/>
          </a:xfrm>
          <a:prstGeom prst="rect">
            <a:avLst/>
          </a:prstGeom>
        </p:spPr>
      </p:pic>
      <p:sp>
        <p:nvSpPr>
          <p:cNvPr id="9" name="TextBox 8">
            <a:extLst>
              <a:ext uri="{FF2B5EF4-FFF2-40B4-BE49-F238E27FC236}">
                <a16:creationId xmlns:a16="http://schemas.microsoft.com/office/drawing/2014/main" id="{A44FAC07-7B43-8BD2-D9D9-906523471B56}"/>
              </a:ext>
            </a:extLst>
          </p:cNvPr>
          <p:cNvSpPr txBox="1"/>
          <p:nvPr/>
        </p:nvSpPr>
        <p:spPr>
          <a:xfrm>
            <a:off x="3935897" y="2223567"/>
            <a:ext cx="14352103" cy="6524863"/>
          </a:xfrm>
          <a:prstGeom prst="rect">
            <a:avLst/>
          </a:prstGeom>
          <a:noFill/>
        </p:spPr>
        <p:txBody>
          <a:bodyPr wrap="square" rtlCol="0">
            <a:spAutoFit/>
          </a:bodyPr>
          <a:lstStyle/>
          <a:p>
            <a:pPr marL="457200" lvl="0" indent="-457200">
              <a:spcAft>
                <a:spcPts val="1200"/>
              </a:spcAft>
              <a:buBlip>
                <a:blip r:embed="rId4"/>
              </a:buBlip>
              <a:defRPr/>
            </a:pP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Dans les zones </a:t>
            </a:r>
            <a:r>
              <a:rPr lang="fr-FR" sz="2600" b="1" dirty="0">
                <a:solidFill>
                  <a:prstClr val="black"/>
                </a:solidFill>
                <a:latin typeface="Cavolini" panose="03000502040302020204" pitchFamily="66" charset="0"/>
                <a:ea typeface="ADLaM Display" panose="02010000000000000000" pitchFamily="2" charset="0"/>
                <a:cs typeface="Cavolini" panose="03000502040302020204" pitchFamily="66" charset="0"/>
              </a:rPr>
              <a:t>où </a:t>
            </a:r>
            <a:r>
              <a:rPr kumimoji="0" lang="fr-FR" sz="2800" b="1" i="0" u="none" strike="noStrike" kern="1200" cap="none" spc="0" normalizeH="0" baseline="0" noProof="0" dirty="0">
                <a:ln>
                  <a:noFill/>
                </a:ln>
                <a:solidFill>
                  <a:srgbClr val="F9B277"/>
                </a:solidFill>
                <a:effectLst/>
                <a:uLnTx/>
                <a:uFillTx/>
                <a:latin typeface="Cavolini" panose="03000502040302020204" pitchFamily="66" charset="0"/>
                <a:ea typeface="ADLaM Display" panose="02010000000000000000" pitchFamily="2" charset="0"/>
                <a:cs typeface="Cavolini" panose="03000502040302020204" pitchFamily="66" charset="0"/>
              </a:rPr>
              <a:t>le choléra vient d'être introduit et ne s'est pas encore propagé dans la communauté</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la surveillance est pour :</a:t>
            </a:r>
          </a:p>
          <a:p>
            <a:pPr lvl="2">
              <a:spcAft>
                <a:spcPts val="1200"/>
              </a:spcAft>
              <a:defRPr/>
            </a:pPr>
            <a:r>
              <a:rPr lang="fr-FR" sz="2600" dirty="0">
                <a:solidFill>
                  <a:prstClr val="black"/>
                </a:solidFill>
                <a:latin typeface="Atkinson Hyperlegible" panose="020B0604020202020204" charset="0"/>
              </a:rPr>
              <a:t>a) La détection précoce d’une épidémie</a:t>
            </a:r>
          </a:p>
          <a:p>
            <a:pPr lvl="2">
              <a:spcAft>
                <a:spcPts val="1200"/>
              </a:spcAft>
              <a:defRPr/>
            </a:pPr>
            <a:r>
              <a:rPr lang="fr-FR" sz="2600" dirty="0">
                <a:solidFill>
                  <a:prstClr val="black"/>
                </a:solidFill>
                <a:latin typeface="Atkinson Hyperlegible" panose="020B0604020202020204" charset="0"/>
              </a:rPr>
              <a:t>b) Le suivi d’une épidémie</a:t>
            </a:r>
          </a:p>
          <a:p>
            <a:pPr lvl="2">
              <a:spcAft>
                <a:spcPts val="1200"/>
              </a:spcAft>
              <a:defRPr/>
            </a:pPr>
            <a:r>
              <a:rPr lang="fr-FR" sz="2600" dirty="0">
                <a:solidFill>
                  <a:prstClr val="black"/>
                </a:solidFill>
                <a:latin typeface="Atkinson Hyperlegible" panose="020B0604020202020204" charset="0"/>
              </a:rPr>
              <a:t>c) Le traçage des clusters</a:t>
            </a:r>
          </a:p>
          <a:p>
            <a:pPr lvl="2">
              <a:defRPr/>
            </a:pPr>
            <a:endParaRPr lang="fr-FR" sz="2600" dirty="0">
              <a:solidFill>
                <a:prstClr val="black"/>
              </a:solidFill>
              <a:latin typeface="Atkinson Hyperlegible" panose="020B0604020202020204" charset="0"/>
            </a:endParaRPr>
          </a:p>
          <a:p>
            <a:pPr marL="457200" marR="0" indent="-457200" fontAlgn="auto">
              <a:lnSpc>
                <a:spcPct val="100000"/>
              </a:lnSpc>
              <a:spcBef>
                <a:spcPts val="0"/>
              </a:spcBef>
              <a:spcAft>
                <a:spcPts val="1200"/>
              </a:spcAft>
              <a:buClrTx/>
              <a:buSzTx/>
              <a:buBlip>
                <a:blip r:embed="rId4"/>
              </a:buBlip>
              <a:tabLst/>
              <a:defRPr/>
            </a:pPr>
            <a:r>
              <a:rPr lang="fr-FR" sz="2600" b="1"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C'est essentiel </a:t>
            </a:r>
            <a:r>
              <a:rPr lang="fr-FR" sz="2600" b="1" dirty="0">
                <a:solidFill>
                  <a:prstClr val="black"/>
                </a:solidFill>
                <a:latin typeface="Cavolini" panose="03000502040302020204" pitchFamily="66" charset="0"/>
                <a:ea typeface="ADLaM Display" panose="02010000000000000000" pitchFamily="2" charset="0"/>
                <a:cs typeface="Cavolini" panose="03000502040302020204" pitchFamily="66" charset="0"/>
              </a:rPr>
              <a:t>pour :</a:t>
            </a:r>
          </a:p>
          <a:p>
            <a:pPr marR="0" lvl="2" indent="0" fontAlgn="auto">
              <a:lnSpc>
                <a:spcPct val="100000"/>
              </a:lnSpc>
              <a:spcBef>
                <a:spcPts val="0"/>
              </a:spcBef>
              <a:spcAft>
                <a:spcPts val="1200"/>
              </a:spcAft>
              <a:buClrTx/>
              <a:buSzTx/>
              <a:buFontTx/>
              <a:buNone/>
              <a:tabLst/>
              <a:defRPr/>
            </a:pPr>
            <a:r>
              <a:rPr lang="en-US" sz="2600" dirty="0">
                <a:solidFill>
                  <a:prstClr val="black"/>
                </a:solidFill>
                <a:latin typeface="Atkinson Hyperlegible" panose="020B0604020202020204" charset="0"/>
              </a:rPr>
              <a:t>d) Générer des informations pour guider des interventions efficaces dans tous les piliers de la lutte contre le choléra</a:t>
            </a:r>
          </a:p>
          <a:p>
            <a:pPr marR="0" lvl="2" indent="0" fontAlgn="auto">
              <a:lnSpc>
                <a:spcPct val="100000"/>
              </a:lnSpc>
              <a:spcBef>
                <a:spcPts val="0"/>
              </a:spcBef>
              <a:spcAft>
                <a:spcPts val="1200"/>
              </a:spcAft>
              <a:buClrTx/>
              <a:buSzTx/>
              <a:buFontTx/>
              <a:buNone/>
              <a:tabLst/>
              <a:defRPr/>
            </a:pPr>
            <a:r>
              <a:rPr lang="en-US" sz="2600" dirty="0">
                <a:solidFill>
                  <a:prstClr val="black"/>
                </a:solidFill>
                <a:latin typeface="Atkinson Hyperlegible" panose="020B0604020202020204" charset="0"/>
              </a:rPr>
              <a:t>e) Interrompre la transmission avant que le choléra ne se propage dans la communauté et ne devienne plus difficile à </a:t>
            </a:r>
            <a:r>
              <a:rPr lang="en-US" sz="2600" dirty="0" err="1">
                <a:solidFill>
                  <a:prstClr val="black"/>
                </a:solidFill>
                <a:latin typeface="Atkinson Hyperlegible" panose="020B0604020202020204" charset="0"/>
              </a:rPr>
              <a:t>contrôler</a:t>
            </a:r>
            <a:endParaRPr lang="en-US" sz="2600" dirty="0">
              <a:solidFill>
                <a:prstClr val="black"/>
              </a:solidFill>
              <a:latin typeface="Atkinson Hyperlegible" panose="020B0604020202020204" charset="0"/>
            </a:endParaRPr>
          </a:p>
          <a:p>
            <a:pPr lvl="2">
              <a:spcAft>
                <a:spcPts val="1200"/>
              </a:spcAft>
              <a:defRPr/>
            </a:pPr>
            <a:r>
              <a:rPr lang="fr-FR" sz="2600" dirty="0">
                <a:solidFill>
                  <a:prstClr val="black"/>
                </a:solidFill>
                <a:latin typeface="Atkinson Hyperlegible" panose="020B0604020202020204" charset="0"/>
              </a:rPr>
              <a:t>f) </a:t>
            </a:r>
            <a:r>
              <a:rPr lang="en-US" sz="2600" dirty="0" err="1">
                <a:solidFill>
                  <a:prstClr val="black"/>
                </a:solidFill>
                <a:latin typeface="Atkinson Hyperlegible" panose="020B0604020202020204" charset="0"/>
              </a:rPr>
              <a:t>Réagir</a:t>
            </a:r>
            <a:r>
              <a:rPr lang="en-US" sz="2600" dirty="0">
                <a:solidFill>
                  <a:prstClr val="black"/>
                </a:solidFill>
                <a:latin typeface="Atkinson Hyperlegible" panose="020B0604020202020204" charset="0"/>
              </a:rPr>
              <a:t> rapidement à </a:t>
            </a:r>
            <a:r>
              <a:rPr lang="en-US" sz="2600" dirty="0" err="1">
                <a:solidFill>
                  <a:prstClr val="black"/>
                </a:solidFill>
                <a:latin typeface="Atkinson Hyperlegible" panose="020B0604020202020204" charset="0"/>
              </a:rPr>
              <a:t>toute</a:t>
            </a:r>
            <a:r>
              <a:rPr lang="en-US" sz="2600" dirty="0">
                <a:solidFill>
                  <a:prstClr val="black"/>
                </a:solidFill>
                <a:latin typeface="Atkinson Hyperlegible" panose="020B0604020202020204" charset="0"/>
              </a:rPr>
              <a:t> épidémie afin d'en atténuer la propagation et l'impact</a:t>
            </a:r>
            <a:endParaRPr lang="fr-FR" sz="2600" dirty="0">
              <a:solidFill>
                <a:prstClr val="black"/>
              </a:solidFill>
              <a:latin typeface="Atkinson Hyperlegible" panose="020B0604020202020204"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22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2" name="Slide Number Placeholder 1">
            <a:extLst>
              <a:ext uri="{FF2B5EF4-FFF2-40B4-BE49-F238E27FC236}">
                <a16:creationId xmlns:a16="http://schemas.microsoft.com/office/drawing/2014/main" id="{5FAFD32A-CC4E-C97E-503C-22D6AA2A9196}"/>
              </a:ext>
            </a:extLst>
          </p:cNvPr>
          <p:cNvSpPr>
            <a:spLocks noGrp="1"/>
          </p:cNvSpPr>
          <p:nvPr>
            <p:ph type="sldNum" sz="quarter" idx="12"/>
          </p:nvPr>
        </p:nvSpPr>
        <p:spPr>
          <a:xfrm>
            <a:off x="15347004" y="9506177"/>
            <a:ext cx="2133600" cy="365125"/>
          </a:xfrm>
        </p:spPr>
        <p:txBody>
          <a:bodyPr/>
          <a:lstStyle/>
          <a:p>
            <a:fld id="{B6F15528-21DE-4FAA-801E-634DDDAF4B2B}" type="slidenum">
              <a:rPr lang="en-US" sz="1800" smtClean="0"/>
              <a:pPr/>
              <a:t>28</a:t>
            </a:fld>
            <a:endParaRPr lang="en-US" sz="1800" dirty="0"/>
          </a:p>
        </p:txBody>
      </p:sp>
    </p:spTree>
    <p:extLst>
      <p:ext uri="{BB962C8B-B14F-4D97-AF65-F5344CB8AC3E}">
        <p14:creationId xmlns:p14="http://schemas.microsoft.com/office/powerpoint/2010/main" val="4185920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35577" y="-1622931"/>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883732" y="534269"/>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4 -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Réponses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pic>
        <p:nvPicPr>
          <p:cNvPr id="2" name="Picture 1">
            <a:extLst>
              <a:ext uri="{FF2B5EF4-FFF2-40B4-BE49-F238E27FC236}">
                <a16:creationId xmlns:a16="http://schemas.microsoft.com/office/drawing/2014/main" id="{10418308-036E-F7AE-33E9-8533ED413270}"/>
              </a:ext>
            </a:extLst>
          </p:cNvPr>
          <p:cNvPicPr>
            <a:picLocks noChangeAspect="1"/>
          </p:cNvPicPr>
          <p:nvPr/>
        </p:nvPicPr>
        <p:blipFill>
          <a:blip r:embed="rId3"/>
          <a:stretch>
            <a:fillRect/>
          </a:stretch>
        </p:blipFill>
        <p:spPr>
          <a:xfrm>
            <a:off x="-243886" y="3895591"/>
            <a:ext cx="4319127" cy="3734408"/>
          </a:xfrm>
          <a:prstGeom prst="rect">
            <a:avLst/>
          </a:prstGeom>
        </p:spPr>
      </p:pic>
      <p:sp>
        <p:nvSpPr>
          <p:cNvPr id="7" name="TextBox 6">
            <a:extLst>
              <a:ext uri="{FF2B5EF4-FFF2-40B4-BE49-F238E27FC236}">
                <a16:creationId xmlns:a16="http://schemas.microsoft.com/office/drawing/2014/main" id="{F680E674-BE5A-3A68-2465-E474617DF858}"/>
              </a:ext>
            </a:extLst>
          </p:cNvPr>
          <p:cNvSpPr txBox="1"/>
          <p:nvPr/>
        </p:nvSpPr>
        <p:spPr>
          <a:xfrm>
            <a:off x="3935897" y="2715117"/>
            <a:ext cx="14352103" cy="6524863"/>
          </a:xfrm>
          <a:prstGeom prst="rect">
            <a:avLst/>
          </a:prstGeom>
          <a:noFill/>
        </p:spPr>
        <p:txBody>
          <a:bodyPr wrap="square" rtlCol="0">
            <a:spAutoFit/>
          </a:bodyPr>
          <a:lstStyle/>
          <a:p>
            <a:pPr marL="457200" lvl="0" indent="-457200">
              <a:spcAft>
                <a:spcPts val="1200"/>
              </a:spcAft>
              <a:buBlip>
                <a:blip r:embed="rId4"/>
              </a:buBlip>
              <a:defRPr/>
            </a:pP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Dans les zones </a:t>
            </a:r>
            <a:r>
              <a:rPr lang="fr-FR" sz="2600" b="1" dirty="0">
                <a:solidFill>
                  <a:prstClr val="black"/>
                </a:solidFill>
                <a:latin typeface="Cavolini" panose="03000502040302020204" pitchFamily="66" charset="0"/>
                <a:ea typeface="ADLaM Display" panose="02010000000000000000" pitchFamily="2" charset="0"/>
                <a:cs typeface="Cavolini" panose="03000502040302020204" pitchFamily="66" charset="0"/>
              </a:rPr>
              <a:t>où </a:t>
            </a:r>
            <a:r>
              <a:rPr kumimoji="0" lang="fr-FR" sz="2800" b="1" i="0" u="none" strike="noStrike" kern="1200" cap="none" spc="0" normalizeH="0" baseline="0" noProof="0" dirty="0">
                <a:ln>
                  <a:noFill/>
                </a:ln>
                <a:solidFill>
                  <a:srgbClr val="F9B277"/>
                </a:solidFill>
                <a:effectLst/>
                <a:uLnTx/>
                <a:uFillTx/>
                <a:latin typeface="Cavolini" panose="03000502040302020204" pitchFamily="66" charset="0"/>
                <a:ea typeface="ADLaM Display" panose="02010000000000000000" pitchFamily="2" charset="0"/>
                <a:cs typeface="Cavolini" panose="03000502040302020204" pitchFamily="66" charset="0"/>
              </a:rPr>
              <a:t>le choléra vient d'être introduit et ne s'est pas encore propagé dans la communauté</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la surveillance est pour :</a:t>
            </a:r>
          </a:p>
          <a:p>
            <a:pPr lvl="2">
              <a:spcAft>
                <a:spcPts val="1200"/>
              </a:spcAft>
              <a:defRPr/>
            </a:pPr>
            <a:r>
              <a:rPr lang="fr-FR" sz="2600" dirty="0">
                <a:solidFill>
                  <a:prstClr val="black"/>
                </a:solidFill>
                <a:latin typeface="Atkinson Hyperlegible" panose="020B0604020202020204" charset="0"/>
              </a:rPr>
              <a:t>a) La détection précoce d’une épidémie</a:t>
            </a:r>
          </a:p>
          <a:p>
            <a:pPr lvl="2">
              <a:spcAft>
                <a:spcPts val="1200"/>
              </a:spcAft>
              <a:defRPr/>
            </a:pPr>
            <a:r>
              <a:rPr lang="fr-FR" sz="2600" dirty="0">
                <a:solidFill>
                  <a:prstClr val="black"/>
                </a:solidFill>
                <a:latin typeface="Atkinson Hyperlegible" panose="020B0604020202020204" charset="0"/>
              </a:rPr>
              <a:t>b) Le suivi d’une épidémie</a:t>
            </a:r>
          </a:p>
          <a:p>
            <a:pPr lvl="2">
              <a:spcAft>
                <a:spcPts val="1200"/>
              </a:spcAft>
              <a:defRPr/>
            </a:pPr>
            <a:r>
              <a:rPr lang="fr-FR" sz="2600" dirty="0">
                <a:solidFill>
                  <a:prstClr val="black"/>
                </a:solidFill>
                <a:latin typeface="Atkinson Hyperlegible" panose="020B0604020202020204" charset="0"/>
              </a:rPr>
              <a:t>c) </a:t>
            </a:r>
            <a:r>
              <a:rPr lang="fr-FR" sz="2600" dirty="0">
                <a:solidFill>
                  <a:srgbClr val="009999"/>
                </a:solidFill>
                <a:latin typeface="Atkinson Hyperlegible Bold" panose="020B0604020202020204" charset="0"/>
              </a:rPr>
              <a:t>Le traçage des clusters</a:t>
            </a:r>
          </a:p>
          <a:p>
            <a:pPr lvl="2">
              <a:defRPr/>
            </a:pPr>
            <a:endParaRPr lang="fr-FR" sz="2600" dirty="0">
              <a:solidFill>
                <a:prstClr val="black"/>
              </a:solidFill>
              <a:latin typeface="Atkinson Hyperlegible" panose="020B0604020202020204" charset="0"/>
            </a:endParaRPr>
          </a:p>
          <a:p>
            <a:pPr marL="457200" marR="0" indent="-457200" fontAlgn="auto">
              <a:lnSpc>
                <a:spcPct val="100000"/>
              </a:lnSpc>
              <a:spcBef>
                <a:spcPts val="0"/>
              </a:spcBef>
              <a:spcAft>
                <a:spcPts val="1200"/>
              </a:spcAft>
              <a:buClrTx/>
              <a:buSzTx/>
              <a:buBlip>
                <a:blip r:embed="rId4"/>
              </a:buBlip>
              <a:tabLst/>
              <a:defRPr/>
            </a:pPr>
            <a:r>
              <a:rPr lang="fr-FR" sz="2600" b="1"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C'est essentiel </a:t>
            </a:r>
            <a:r>
              <a:rPr lang="fr-FR" sz="2600" b="1" dirty="0">
                <a:solidFill>
                  <a:prstClr val="black"/>
                </a:solidFill>
                <a:latin typeface="Cavolini" panose="03000502040302020204" pitchFamily="66" charset="0"/>
                <a:ea typeface="ADLaM Display" panose="02010000000000000000" pitchFamily="2" charset="0"/>
                <a:cs typeface="Cavolini" panose="03000502040302020204" pitchFamily="66" charset="0"/>
              </a:rPr>
              <a:t>pour :</a:t>
            </a:r>
          </a:p>
          <a:p>
            <a:pPr marR="0" lvl="2" indent="0" fontAlgn="auto">
              <a:lnSpc>
                <a:spcPct val="100000"/>
              </a:lnSpc>
              <a:spcBef>
                <a:spcPts val="0"/>
              </a:spcBef>
              <a:spcAft>
                <a:spcPts val="1200"/>
              </a:spcAft>
              <a:buClrTx/>
              <a:buSzTx/>
              <a:buFontTx/>
              <a:buNone/>
              <a:tabLst/>
              <a:defRPr/>
            </a:pPr>
            <a:r>
              <a:rPr lang="en-US" sz="2600" dirty="0">
                <a:solidFill>
                  <a:prstClr val="black"/>
                </a:solidFill>
                <a:latin typeface="Atkinson Hyperlegible" panose="020B0604020202020204" charset="0"/>
              </a:rPr>
              <a:t>d) Générer des informations pour guider des interventions efficaces dans tous les piliers de la lutte contre le choléra</a:t>
            </a:r>
          </a:p>
          <a:p>
            <a:pPr marR="0" lvl="2" indent="0" fontAlgn="auto">
              <a:lnSpc>
                <a:spcPct val="100000"/>
              </a:lnSpc>
              <a:spcBef>
                <a:spcPts val="0"/>
              </a:spcBef>
              <a:spcAft>
                <a:spcPts val="1200"/>
              </a:spcAft>
              <a:buClrTx/>
              <a:buSzTx/>
              <a:buFontTx/>
              <a:buNone/>
              <a:tabLst/>
              <a:defRPr/>
            </a:pPr>
            <a:r>
              <a:rPr lang="en-US" sz="2600" dirty="0">
                <a:solidFill>
                  <a:srgbClr val="009999"/>
                </a:solidFill>
                <a:latin typeface="Atkinson Hyperlegible Bold" panose="020B0604020202020204" charset="0"/>
              </a:rPr>
              <a:t>e) Interrompre la transmission avant que le choléra ne se propage dans la communauté et ne devienne plus difficile à </a:t>
            </a:r>
            <a:r>
              <a:rPr lang="en-US" sz="2600" dirty="0" err="1">
                <a:solidFill>
                  <a:srgbClr val="009999"/>
                </a:solidFill>
                <a:latin typeface="Atkinson Hyperlegible Bold" panose="020B0604020202020204" charset="0"/>
              </a:rPr>
              <a:t>contrôler</a:t>
            </a:r>
            <a:endParaRPr lang="en-US" sz="2600" dirty="0">
              <a:solidFill>
                <a:srgbClr val="009999"/>
              </a:solidFill>
              <a:latin typeface="Atkinson Hyperlegible Bold" panose="020B0604020202020204" charset="0"/>
            </a:endParaRPr>
          </a:p>
          <a:p>
            <a:pPr lvl="2">
              <a:spcAft>
                <a:spcPts val="1200"/>
              </a:spcAft>
              <a:defRPr/>
            </a:pPr>
            <a:r>
              <a:rPr lang="fr-FR" sz="2600" dirty="0">
                <a:solidFill>
                  <a:prstClr val="black"/>
                </a:solidFill>
                <a:latin typeface="Atkinson Hyperlegible" panose="020B0604020202020204" charset="0"/>
              </a:rPr>
              <a:t>f) </a:t>
            </a:r>
            <a:r>
              <a:rPr lang="en-US" sz="2600" dirty="0" err="1">
                <a:solidFill>
                  <a:prstClr val="black"/>
                </a:solidFill>
                <a:latin typeface="Atkinson Hyperlegible" panose="020B0604020202020204" charset="0"/>
              </a:rPr>
              <a:t>Réagir</a:t>
            </a:r>
            <a:r>
              <a:rPr lang="en-US" sz="2600" dirty="0">
                <a:solidFill>
                  <a:prstClr val="black"/>
                </a:solidFill>
                <a:latin typeface="Atkinson Hyperlegible" panose="020B0604020202020204" charset="0"/>
              </a:rPr>
              <a:t> rapidement à </a:t>
            </a:r>
            <a:r>
              <a:rPr lang="en-US" sz="2600" dirty="0" err="1">
                <a:solidFill>
                  <a:prstClr val="black"/>
                </a:solidFill>
                <a:latin typeface="Atkinson Hyperlegible" panose="020B0604020202020204" charset="0"/>
              </a:rPr>
              <a:t>toute</a:t>
            </a:r>
            <a:r>
              <a:rPr lang="en-US" sz="2600" dirty="0">
                <a:solidFill>
                  <a:prstClr val="black"/>
                </a:solidFill>
                <a:latin typeface="Atkinson Hyperlegible" panose="020B0604020202020204" charset="0"/>
              </a:rPr>
              <a:t> épidémie afin d'en atténuer la propagation et l'impact</a:t>
            </a:r>
            <a:endParaRPr lang="fr-FR" sz="2600" dirty="0">
              <a:solidFill>
                <a:prstClr val="black"/>
              </a:solidFill>
              <a:latin typeface="Atkinson Hyperlegible" panose="020B0604020202020204"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22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9" name="Slide Number Placeholder 8">
            <a:extLst>
              <a:ext uri="{FF2B5EF4-FFF2-40B4-BE49-F238E27FC236}">
                <a16:creationId xmlns:a16="http://schemas.microsoft.com/office/drawing/2014/main" id="{0BE151A3-5D43-0D2A-7B2A-B7ACB1EBB013}"/>
              </a:ext>
            </a:extLst>
          </p:cNvPr>
          <p:cNvSpPr>
            <a:spLocks noGrp="1"/>
          </p:cNvSpPr>
          <p:nvPr>
            <p:ph type="sldNum" sz="quarter" idx="12"/>
          </p:nvPr>
        </p:nvSpPr>
        <p:spPr>
          <a:xfrm>
            <a:off x="15347004" y="9527567"/>
            <a:ext cx="2133600" cy="365125"/>
          </a:xfrm>
        </p:spPr>
        <p:txBody>
          <a:bodyPr/>
          <a:lstStyle/>
          <a:p>
            <a:fld id="{B6F15528-21DE-4FAA-801E-634DDDAF4B2B}" type="slidenum">
              <a:rPr lang="en-US" sz="1800" smtClean="0"/>
              <a:pPr/>
              <a:t>29</a:t>
            </a:fld>
            <a:endParaRPr lang="en-US" sz="1800" dirty="0"/>
          </a:p>
        </p:txBody>
      </p:sp>
    </p:spTree>
    <p:extLst>
      <p:ext uri="{BB962C8B-B14F-4D97-AF65-F5344CB8AC3E}">
        <p14:creationId xmlns:p14="http://schemas.microsoft.com/office/powerpoint/2010/main" val="3674370995"/>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7D2C71D-9516-1F48-89F0-1FA0602223B0}"/>
              </a:ext>
            </a:extLst>
          </p:cNvPr>
          <p:cNvGrpSpPr/>
          <p:nvPr/>
        </p:nvGrpSpPr>
        <p:grpSpPr>
          <a:xfrm>
            <a:off x="1819521" y="3249153"/>
            <a:ext cx="14415190" cy="4572001"/>
            <a:chOff x="1819521" y="3249153"/>
            <a:chExt cx="14415190" cy="4572001"/>
          </a:xfrm>
        </p:grpSpPr>
        <p:sp>
          <p:nvSpPr>
            <p:cNvPr id="20" name="Rectangle 19">
              <a:extLst>
                <a:ext uri="{FF2B5EF4-FFF2-40B4-BE49-F238E27FC236}">
                  <a16:creationId xmlns:a16="http://schemas.microsoft.com/office/drawing/2014/main" id="{6BAB5282-636C-49C9-8906-400122A811EC}"/>
                </a:ext>
              </a:extLst>
            </p:cNvPr>
            <p:cNvSpPr/>
            <p:nvPr/>
          </p:nvSpPr>
          <p:spPr>
            <a:xfrm>
              <a:off x="2962923" y="4287881"/>
              <a:ext cx="12658076" cy="2634916"/>
            </a:xfrm>
            <a:prstGeom prst="rect">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1819521" y="3249153"/>
              <a:ext cx="1443990" cy="4572001"/>
            </a:xfrm>
            <a:prstGeom prst="rect">
              <a:avLst/>
            </a:prstGeom>
            <a:solidFill>
              <a:srgbClr val="4DB1A9"/>
            </a:solidFill>
            <a:ln>
              <a:solidFill>
                <a:srgbClr val="4DB1A9"/>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19" name="Rectangle 18">
              <a:extLst>
                <a:ext uri="{FF2B5EF4-FFF2-40B4-BE49-F238E27FC236}">
                  <a16:creationId xmlns:a16="http://schemas.microsoft.com/office/drawing/2014/main" id="{742F53D3-095C-BEA1-9969-10B381A87CB3}"/>
                </a:ext>
              </a:extLst>
            </p:cNvPr>
            <p:cNvSpPr/>
            <p:nvPr/>
          </p:nvSpPr>
          <p:spPr>
            <a:xfrm>
              <a:off x="14790721" y="3249153"/>
              <a:ext cx="1443990" cy="4572001"/>
            </a:xfrm>
            <a:prstGeom prst="rect">
              <a:avLst/>
            </a:prstGeom>
            <a:solidFill>
              <a:srgbClr val="4DB1A9"/>
            </a:solidFill>
            <a:ln>
              <a:solidFill>
                <a:srgbClr val="4DB1A9"/>
              </a:solid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grpSp>
      <p:sp>
        <p:nvSpPr>
          <p:cNvPr id="21" name="TextBox 20">
            <a:extLst>
              <a:ext uri="{FF2B5EF4-FFF2-40B4-BE49-F238E27FC236}">
                <a16:creationId xmlns:a16="http://schemas.microsoft.com/office/drawing/2014/main" id="{F0819B31-1A4C-E4E2-2809-5FC874398A98}"/>
              </a:ext>
            </a:extLst>
          </p:cNvPr>
          <p:cNvSpPr txBox="1"/>
          <p:nvPr/>
        </p:nvSpPr>
        <p:spPr>
          <a:xfrm>
            <a:off x="3497279" y="5043253"/>
            <a:ext cx="11293442" cy="523220"/>
          </a:xfrm>
          <a:prstGeom prst="rect">
            <a:avLst/>
          </a:prstGeom>
          <a:noFill/>
        </p:spPr>
        <p:txBody>
          <a:bodyPr wrap="square" rtlCol="0">
            <a:spAutoFit/>
          </a:bodyPr>
          <a:lstStyle/>
          <a:p>
            <a:pPr marL="457200" indent="-457200" defTabSz="1371600">
              <a:spcAft>
                <a:spcPts val="1800"/>
              </a:spcAft>
              <a:buFont typeface="Arial" panose="020B0604020202020204" pitchFamily="34" charset="0"/>
              <a:buChar char="•"/>
            </a:pPr>
            <a:r>
              <a:rPr lang="en-US" sz="2800" dirty="0">
                <a:solidFill>
                  <a:srgbClr val="009999"/>
                </a:solidFill>
                <a:latin typeface="Atkinson Hyperlegible Bold" panose="020B0604020202020204" charset="0"/>
                <a:sym typeface="Atkinson Hyperlegible Bold"/>
              </a:rPr>
              <a:t>Objectifs </a:t>
            </a:r>
            <a:r>
              <a:rPr lang="en-US" sz="2800" dirty="0">
                <a:solidFill>
                  <a:srgbClr val="37290F"/>
                </a:solidFill>
                <a:latin typeface="Atkinson Hyperlegible" panose="020B0604020202020204" charset="0"/>
                <a:sym typeface="Atkinson Hyperlegible Bold"/>
              </a:rPr>
              <a:t>de la surveillance du choléra dans différentes situations</a:t>
            </a:r>
          </a:p>
        </p:txBody>
      </p:sp>
      <p:grpSp>
        <p:nvGrpSpPr>
          <p:cNvPr id="3" name="Group 4">
            <a:extLst>
              <a:ext uri="{FF2B5EF4-FFF2-40B4-BE49-F238E27FC236}">
                <a16:creationId xmlns:a16="http://schemas.microsoft.com/office/drawing/2014/main" id="{5C606562-B6C3-C35E-1166-9B139E72D204}"/>
              </a:ext>
            </a:extLst>
          </p:cNvPr>
          <p:cNvGrpSpPr/>
          <p:nvPr/>
        </p:nvGrpSpPr>
        <p:grpSpPr>
          <a:xfrm>
            <a:off x="-962525" y="-1432486"/>
            <a:ext cx="10106525"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861AB907-8B3F-B262-3914-6FC05325BD8B}"/>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6" name="TextBox 6">
              <a:extLst>
                <a:ext uri="{FF2B5EF4-FFF2-40B4-BE49-F238E27FC236}">
                  <a16:creationId xmlns:a16="http://schemas.microsoft.com/office/drawing/2014/main" id="{8DB354D8-9916-DD52-D9E4-6E68A4A462A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4" name="TextBox 7">
            <a:extLst>
              <a:ext uri="{FF2B5EF4-FFF2-40B4-BE49-F238E27FC236}">
                <a16:creationId xmlns:a16="http://schemas.microsoft.com/office/drawing/2014/main" id="{86BFA9B5-F43E-76D8-F917-BF627B10BD18}"/>
              </a:ext>
            </a:extLst>
          </p:cNvPr>
          <p:cNvSpPr txBox="1"/>
          <p:nvPr/>
        </p:nvSpPr>
        <p:spPr>
          <a:xfrm>
            <a:off x="838963" y="480387"/>
            <a:ext cx="10168595" cy="588110"/>
          </a:xfrm>
          <a:prstGeom prst="rect">
            <a:avLst/>
          </a:prstGeom>
        </p:spPr>
        <p:txBody>
          <a:bodyPr wrap="square" lIns="0" tIns="0" rIns="0" bIns="0" rtlCol="0" anchor="t">
            <a:spAutoFit/>
          </a:bodyPr>
          <a:lstStyle/>
          <a:p>
            <a:pPr algn="l">
              <a:lnSpc>
                <a:spcPts val="4519"/>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Qu'allez-vous apprendre ?</a:t>
            </a:r>
          </a:p>
        </p:txBody>
      </p:sp>
      <p:sp>
        <p:nvSpPr>
          <p:cNvPr id="8" name="TextBox 7">
            <a:extLst>
              <a:ext uri="{FF2B5EF4-FFF2-40B4-BE49-F238E27FC236}">
                <a16:creationId xmlns:a16="http://schemas.microsoft.com/office/drawing/2014/main" id="{F22C792E-02E4-DA14-CDBD-9CD80DC13349}"/>
              </a:ext>
            </a:extLst>
          </p:cNvPr>
          <p:cNvSpPr txBox="1"/>
          <p:nvPr/>
        </p:nvSpPr>
        <p:spPr>
          <a:xfrm>
            <a:off x="3504003" y="5754041"/>
            <a:ext cx="11575915" cy="523220"/>
          </a:xfrm>
          <a:prstGeom prst="rect">
            <a:avLst/>
          </a:prstGeom>
          <a:noFill/>
        </p:spPr>
        <p:txBody>
          <a:bodyPr wrap="square" rtlCol="0">
            <a:spAutoFit/>
          </a:bodyPr>
          <a:lstStyle/>
          <a:p>
            <a:pPr marL="457200" marR="0" lvl="0" indent="-457200" algn="l" defTabSz="13716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800" dirty="0">
                <a:solidFill>
                  <a:srgbClr val="009999"/>
                </a:solidFill>
                <a:latin typeface="Atkinson Hyperlegible Bold" panose="020B0604020202020204" charset="0"/>
                <a:sym typeface="Atkinson Hyperlegible Bold"/>
              </a:rPr>
              <a:t>R</a:t>
            </a: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sym typeface="Atkinson Hyperlegible Bold"/>
              </a:rPr>
              <a:t>ôle</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 </a:t>
            </a: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sym typeface="Atkinson Hyperlegible Bold"/>
              </a:rPr>
              <a:t>clé</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 </a:t>
            </a:r>
            <a:r>
              <a:rPr kumimoji="0" lang="en-US" sz="28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sym typeface="Atkinson Hyperlegible Bold"/>
              </a:rPr>
              <a:t>du personnel </a:t>
            </a:r>
            <a:r>
              <a:rPr kumimoji="0" lang="en-US" sz="2800" b="0" i="0" u="none" strike="noStrike" kern="1200" cap="none" spc="0" normalizeH="0" baseline="0" noProof="0" dirty="0" err="1">
                <a:ln>
                  <a:noFill/>
                </a:ln>
                <a:solidFill>
                  <a:srgbClr val="37290F"/>
                </a:solidFill>
                <a:effectLst/>
                <a:uLnTx/>
                <a:uFillTx/>
                <a:latin typeface="Atkinson Hyperlegible" panose="020B0604020202020204" charset="0"/>
                <a:ea typeface="+mn-ea"/>
                <a:cs typeface="+mn-cs"/>
                <a:sym typeface="Atkinson Hyperlegible Bold"/>
              </a:rPr>
              <a:t>soignant</a:t>
            </a:r>
            <a:r>
              <a:rPr kumimoji="0" lang="en-US" sz="28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sym typeface="Atkinson Hyperlegible Bold"/>
              </a:rPr>
              <a:t> dans la surveillance du choléra</a:t>
            </a:r>
          </a:p>
        </p:txBody>
      </p:sp>
      <p:sp>
        <p:nvSpPr>
          <p:cNvPr id="9" name="Slide Number Placeholder 8">
            <a:extLst>
              <a:ext uri="{FF2B5EF4-FFF2-40B4-BE49-F238E27FC236}">
                <a16:creationId xmlns:a16="http://schemas.microsoft.com/office/drawing/2014/main" id="{9E9CE2AF-7F2F-7DD4-8C01-18BC8AC15DA5}"/>
              </a:ext>
            </a:extLst>
          </p:cNvPr>
          <p:cNvSpPr>
            <a:spLocks noGrp="1"/>
          </p:cNvSpPr>
          <p:nvPr>
            <p:ph type="sldNum" sz="quarter" idx="7"/>
          </p:nvPr>
        </p:nvSpPr>
        <p:spPr/>
        <p:txBody>
          <a:bodyPr/>
          <a:lstStyle/>
          <a:p>
            <a:fld id="{B6F15528-21DE-4FAA-801E-634DDDAF4B2B}" type="slidenum">
              <a:rPr lang="en-US" smtClean="0"/>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B363F-519D-18F9-68CA-17266397C8DE}"/>
              </a:ext>
            </a:extLst>
          </p:cNvPr>
          <p:cNvPicPr>
            <a:picLocks noChangeAspect="1"/>
          </p:cNvPicPr>
          <p:nvPr/>
        </p:nvPicPr>
        <p:blipFill>
          <a:blip r:embed="rId3"/>
          <a:stretch>
            <a:fillRect/>
          </a:stretch>
        </p:blipFill>
        <p:spPr>
          <a:xfrm>
            <a:off x="5543412" y="1634512"/>
            <a:ext cx="7201176" cy="7017976"/>
          </a:xfrm>
          <a:prstGeom prst="rect">
            <a:avLst/>
          </a:prstGeom>
        </p:spPr>
      </p:pic>
      <p:sp>
        <p:nvSpPr>
          <p:cNvPr id="4" name="Slide Number Placeholder 3">
            <a:extLst>
              <a:ext uri="{FF2B5EF4-FFF2-40B4-BE49-F238E27FC236}">
                <a16:creationId xmlns:a16="http://schemas.microsoft.com/office/drawing/2014/main" id="{853EAB96-DB3C-B444-7F6A-43C20CC83B07}"/>
              </a:ext>
            </a:extLst>
          </p:cNvPr>
          <p:cNvSpPr>
            <a:spLocks noGrp="1"/>
          </p:cNvSpPr>
          <p:nvPr>
            <p:ph type="sldNum" sz="quarter" idx="12"/>
          </p:nvPr>
        </p:nvSpPr>
        <p:spPr>
          <a:xfrm>
            <a:off x="13246640" y="9456706"/>
            <a:ext cx="4114800" cy="547688"/>
          </a:xfrm>
        </p:spPr>
        <p:txBody>
          <a:bodyPr/>
          <a:lstStyle/>
          <a:p>
            <a:fld id="{64BE81A3-ADE1-4B8A-B1A6-4A8F0AD1777A}" type="slidenum">
              <a:rPr lang="en-GB" smtClean="0"/>
              <a:t>30</a:t>
            </a:fld>
            <a:endParaRPr lang="en-GB"/>
          </a:p>
        </p:txBody>
      </p:sp>
    </p:spTree>
    <p:extLst>
      <p:ext uri="{BB962C8B-B14F-4D97-AF65-F5344CB8AC3E}">
        <p14:creationId xmlns:p14="http://schemas.microsoft.com/office/powerpoint/2010/main" val="2849894684"/>
      </p:ext>
    </p:extLst>
  </p:cSld>
  <p:clrMapOvr>
    <a:masterClrMapping/>
  </p:clrMapOvr>
  <mc:AlternateContent xmlns:mc="http://schemas.openxmlformats.org/markup-compatibility/2006">
    <mc:Choice xmlns:p14="http://schemas.microsoft.com/office/powerpoint/2010/main" Requires="p14">
      <p:transition spd="slow" p14:dur="1250">
        <p:circle/>
      </p:transition>
    </mc:Choice>
    <mc:Fallback>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EF7703-D459-2BE6-6950-6C3662231C3A}"/>
              </a:ext>
            </a:extLst>
          </p:cNvPr>
          <p:cNvPicPr>
            <a:picLocks noChangeAspect="1"/>
          </p:cNvPicPr>
          <p:nvPr/>
        </p:nvPicPr>
        <p:blipFill>
          <a:blip r:embed="rId3"/>
          <a:stretch>
            <a:fillRect/>
          </a:stretch>
        </p:blipFill>
        <p:spPr>
          <a:xfrm>
            <a:off x="-128587" y="0"/>
            <a:ext cx="19687822" cy="11074400"/>
          </a:xfrm>
          <a:prstGeom prst="rect">
            <a:avLst/>
          </a:prstGeom>
        </p:spPr>
      </p:pic>
      <p:sp>
        <p:nvSpPr>
          <p:cNvPr id="4" name="TextBox 3">
            <a:extLst>
              <a:ext uri="{FF2B5EF4-FFF2-40B4-BE49-F238E27FC236}">
                <a16:creationId xmlns:a16="http://schemas.microsoft.com/office/drawing/2014/main" id="{A6AC54B9-9F0C-8395-3BDC-6962F03BB652}"/>
              </a:ext>
            </a:extLst>
          </p:cNvPr>
          <p:cNvSpPr txBox="1"/>
          <p:nvPr/>
        </p:nvSpPr>
        <p:spPr>
          <a:xfrm>
            <a:off x="14587538" y="9937091"/>
            <a:ext cx="3700462" cy="338554"/>
          </a:xfrm>
          <a:prstGeom prst="rect">
            <a:avLst/>
          </a:prstGeom>
          <a:solidFill>
            <a:srgbClr val="BBE2E4"/>
          </a:solidFill>
        </p:spPr>
        <p:txBody>
          <a:bodyPr wrap="square" rtlCol="0">
            <a:spAutoFit/>
          </a:bodyPr>
          <a:lstStyle/>
          <a:p>
            <a:pPr algn="ctr" defTabSz="1371600">
              <a:defRPr/>
            </a:pP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Photo </a:t>
            </a:r>
            <a:r>
              <a:rPr lang="en-GB" sz="1600" dirty="0">
                <a:solidFill>
                  <a:schemeClr val="tx1">
                    <a:lumMod val="65000"/>
                    <a:lumOff val="35000"/>
                  </a:schemeClr>
                </a:solidFill>
                <a:latin typeface="Calibri" panose="020F0502020204030204" pitchFamily="34" charset="0"/>
                <a:ea typeface="Calibri" panose="020F0502020204030204" pitchFamily="34" charset="0"/>
                <a:cs typeface="Arial" panose="020B0604020202020204" pitchFamily="34" charset="0"/>
              </a:rPr>
              <a:t>adaptée de </a:t>
            </a: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 OMS /Dante </a:t>
            </a:r>
            <a:r>
              <a:rPr kumimoji="0" lang="en-GB" sz="1600" b="0" i="0" u="none" strike="noStrike" kern="1200" cap="none" spc="0" normalizeH="0" baseline="0" noProof="0" dirty="0" err="1">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Licona</a:t>
            </a:r>
            <a:endParaRPr kumimoji="0" lang="en-US" sz="1600" b="0" i="0" u="none" strike="noStrike" kern="1200" cap="none" spc="0" normalizeH="0" baseline="0" noProof="0" dirty="0">
              <a:ln>
                <a:noFill/>
              </a:ln>
              <a:solidFill>
                <a:schemeClr val="tx1">
                  <a:lumMod val="65000"/>
                  <a:lumOff val="35000"/>
                </a:schemeClr>
              </a:solidFill>
              <a:effectLst/>
              <a:uLnTx/>
              <a:uFillTx/>
              <a:latin typeface="Atkinson Hyperlegible" pitchFamily="50" charset="0"/>
              <a:cs typeface="Arial" panose="020B0604020202020204" pitchFamily="34" charset="0"/>
            </a:endParaRPr>
          </a:p>
        </p:txBody>
      </p:sp>
      <p:sp>
        <p:nvSpPr>
          <p:cNvPr id="5" name="Rectangle: Diagonal Corners Rounded 4">
            <a:extLst>
              <a:ext uri="{FF2B5EF4-FFF2-40B4-BE49-F238E27FC236}">
                <a16:creationId xmlns:a16="http://schemas.microsoft.com/office/drawing/2014/main" id="{FF200889-90CB-EA3B-CF09-2A4E5D85ADCD}"/>
              </a:ext>
            </a:extLst>
          </p:cNvPr>
          <p:cNvSpPr/>
          <p:nvPr/>
        </p:nvSpPr>
        <p:spPr>
          <a:xfrm>
            <a:off x="0" y="4495800"/>
            <a:ext cx="4572000" cy="1859907"/>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800" b="1" dirty="0">
                <a:solidFill>
                  <a:prstClr val="white"/>
                </a:solidFill>
                <a:latin typeface="Cavolini" panose="03000502040302020204" pitchFamily="66" charset="0"/>
                <a:cs typeface="Cavolini" panose="03000502040302020204" pitchFamily="66" charset="0"/>
              </a:rPr>
              <a:t>Contexte</a:t>
            </a:r>
            <a:endParaRPr lang="en-US" sz="4800" b="1" dirty="0">
              <a:solidFill>
                <a:prstClr val="white"/>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196437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lying on a green camping table&#10;&#10;Description automatically generated">
            <a:extLst>
              <a:ext uri="{FF2B5EF4-FFF2-40B4-BE49-F238E27FC236}">
                <a16:creationId xmlns:a16="http://schemas.microsoft.com/office/drawing/2014/main" id="{939B88B6-24F4-2F8B-8378-5D456CC82D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806" y="3163423"/>
            <a:ext cx="7522763" cy="4821833"/>
          </a:xfrm>
          <a:prstGeom prst="rect">
            <a:avLst/>
          </a:prstGeom>
        </p:spPr>
      </p:pic>
      <p:sp>
        <p:nvSpPr>
          <p:cNvPr id="3" name="Freeform 8">
            <a:extLst>
              <a:ext uri="{FF2B5EF4-FFF2-40B4-BE49-F238E27FC236}">
                <a16:creationId xmlns:a16="http://schemas.microsoft.com/office/drawing/2014/main" id="{D18B61B7-80B1-95F9-5507-6947E444FEC2}"/>
              </a:ext>
            </a:extLst>
          </p:cNvPr>
          <p:cNvSpPr/>
          <p:nvPr/>
        </p:nvSpPr>
        <p:spPr>
          <a:xfrm>
            <a:off x="-652894" y="-239946"/>
            <a:ext cx="9796894"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en-US"/>
          </a:p>
        </p:txBody>
      </p:sp>
      <p:sp>
        <p:nvSpPr>
          <p:cNvPr id="10" name="TextBox 10"/>
          <p:cNvSpPr txBox="1"/>
          <p:nvPr/>
        </p:nvSpPr>
        <p:spPr>
          <a:xfrm>
            <a:off x="883650" y="589878"/>
            <a:ext cx="9364499"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Choléra</a:t>
            </a:r>
          </a:p>
        </p:txBody>
      </p:sp>
      <p:sp>
        <p:nvSpPr>
          <p:cNvPr id="11" name="TextBox 11"/>
          <p:cNvSpPr txBox="1"/>
          <p:nvPr/>
        </p:nvSpPr>
        <p:spPr>
          <a:xfrm>
            <a:off x="8459211" y="2715951"/>
            <a:ext cx="9134745" cy="6052939"/>
          </a:xfrm>
          <a:prstGeom prst="rect">
            <a:avLst/>
          </a:prstGeom>
        </p:spPr>
        <p:txBody>
          <a:bodyPr wrap="square" lIns="0" tIns="0" rIns="0" bIns="0" rtlCol="0" anchor="t">
            <a:spAutoFit/>
          </a:bodyPr>
          <a:lstStyle/>
          <a:p>
            <a:pPr marL="182880" indent="-182880">
              <a:lnSpc>
                <a:spcPts val="3163"/>
              </a:lnSpc>
              <a:spcAft>
                <a:spcPts val="2400"/>
              </a:spcAft>
              <a:buClr>
                <a:srgbClr val="008080"/>
              </a:buClr>
              <a:buFont typeface="Arial" panose="020B0604020202020204" pitchFamily="34" charset="0"/>
              <a:buChar char="•"/>
              <a:defRPr/>
            </a:pPr>
            <a:r>
              <a:rPr lang="en-CA" sz="2800" b="1" dirty="0">
                <a:solidFill>
                  <a:srgbClr val="009999"/>
                </a:solidFill>
                <a:latin typeface="Atkinson Hyperlegible Bold"/>
              </a:rPr>
              <a:t>Infection diarrhéique aiguë</a:t>
            </a:r>
          </a:p>
          <a:p>
            <a:pPr marL="182880" indent="-182880">
              <a:lnSpc>
                <a:spcPts val="3163"/>
              </a:lnSpc>
              <a:spcAft>
                <a:spcPts val="2400"/>
              </a:spcAft>
              <a:buClr>
                <a:srgbClr val="008080"/>
              </a:buClr>
              <a:buFont typeface="Arial" panose="020B0604020202020204" pitchFamily="34" charset="0"/>
              <a:buChar char="•"/>
              <a:defRPr/>
            </a:pPr>
            <a:r>
              <a:rPr lang="en-US" sz="2800" dirty="0" err="1">
                <a:solidFill>
                  <a:srgbClr val="2A1720"/>
                </a:solidFill>
                <a:latin typeface="Atkinson Hyperlegible" panose="020B0604020202020204" charset="0"/>
              </a:rPr>
              <a:t>Propagation </a:t>
            </a:r>
            <a:r>
              <a:rPr lang="en-US" sz="2800" dirty="0">
                <a:solidFill>
                  <a:srgbClr val="2A1720"/>
                </a:solidFill>
                <a:latin typeface="Atkinson Hyperlegible" panose="020B0604020202020204" charset="0"/>
              </a:rPr>
              <a:t>par des aliments et de l'eau contaminés</a:t>
            </a:r>
            <a:endParaRPr lang="en-CA" sz="2800" dirty="0">
              <a:solidFill>
                <a:srgbClr val="2A1720"/>
              </a:solidFill>
              <a:latin typeface="Atkinson Hyperlegible" panose="020B0604020202020204" charset="0"/>
            </a:endParaRPr>
          </a:p>
          <a:p>
            <a:pPr marL="182880" indent="-182880">
              <a:lnSpc>
                <a:spcPts val="3163"/>
              </a:lnSpc>
              <a:buClr>
                <a:srgbClr val="008080"/>
              </a:buClr>
              <a:buFont typeface="Arial" panose="020B0604020202020204" pitchFamily="34" charset="0"/>
              <a:buChar char="•"/>
              <a:defRPr/>
            </a:pPr>
            <a:r>
              <a:rPr lang="en-US" sz="2800" dirty="0" err="1">
                <a:solidFill>
                  <a:srgbClr val="2A1720"/>
                </a:solidFill>
                <a:latin typeface="Atkinson Hyperlegible"/>
              </a:rPr>
              <a:t>Causé</a:t>
            </a:r>
            <a:r>
              <a:rPr lang="en-US" sz="2800" dirty="0">
                <a:solidFill>
                  <a:srgbClr val="2A1720"/>
                </a:solidFill>
                <a:latin typeface="Atkinson Hyperlegible"/>
              </a:rPr>
              <a:t> par la </a:t>
            </a:r>
            <a:r>
              <a:rPr lang="en-US" sz="2800" b="1" dirty="0">
                <a:solidFill>
                  <a:srgbClr val="009999"/>
                </a:solidFill>
                <a:latin typeface="Atkinson Hyperlegible Bold"/>
              </a:rPr>
              <a:t>bactérie </a:t>
            </a:r>
            <a:r>
              <a:rPr lang="en-US" sz="2800" b="1" i="1" dirty="0">
                <a:solidFill>
                  <a:srgbClr val="009999"/>
                </a:solidFill>
                <a:latin typeface="Atkinson Hyperlegible Bold"/>
              </a:rPr>
              <a:t>Vibrio cholerae </a:t>
            </a:r>
          </a:p>
          <a:p>
            <a:pPr>
              <a:lnSpc>
                <a:spcPts val="3163"/>
              </a:lnSpc>
              <a:spcAft>
                <a:spcPts val="2400"/>
              </a:spcAft>
              <a:buClr>
                <a:srgbClr val="008080"/>
              </a:buClr>
              <a:defRPr/>
            </a:pPr>
            <a:r>
              <a:rPr lang="en-US" sz="2800" dirty="0">
                <a:solidFill>
                  <a:srgbClr val="2A1720"/>
                </a:solidFill>
                <a:latin typeface="Atkinson Hyperlegible"/>
              </a:rPr>
              <a:t>  (toxigénique, sérogroupe </a:t>
            </a:r>
            <a:r>
              <a:rPr lang="en-US" sz="2800" dirty="0" err="1">
                <a:solidFill>
                  <a:srgbClr val="2A1720"/>
                </a:solidFill>
                <a:latin typeface="Atkinson Hyperlegible"/>
              </a:rPr>
              <a:t>O1</a:t>
            </a:r>
            <a:r>
              <a:rPr lang="en-US" sz="2800" dirty="0">
                <a:solidFill>
                  <a:srgbClr val="2A1720"/>
                </a:solidFill>
                <a:latin typeface="Atkinson Hyperlegible"/>
              </a:rPr>
              <a:t> ou </a:t>
            </a:r>
            <a:r>
              <a:rPr lang="en-US" sz="2800" dirty="0" err="1">
                <a:solidFill>
                  <a:srgbClr val="2A1720"/>
                </a:solidFill>
                <a:latin typeface="Atkinson Hyperlegible"/>
              </a:rPr>
              <a:t>O139</a:t>
            </a:r>
            <a:r>
              <a:rPr lang="en-US" sz="2800" dirty="0">
                <a:solidFill>
                  <a:srgbClr val="2A1720"/>
                </a:solidFill>
                <a:latin typeface="Atkinson Hyperlegible"/>
              </a:rPr>
              <a:t>)</a:t>
            </a:r>
          </a:p>
          <a:p>
            <a:pPr marL="182880" marR="0" lvl="0" indent="-182880" algn="l" defTabSz="914400" rtl="0" eaLnBrk="1" fontAlgn="auto" latinLnBrk="0" hangingPunct="1">
              <a:lnSpc>
                <a:spcPts val="3163"/>
              </a:lnSpc>
              <a:spcBef>
                <a:spcPts val="0"/>
              </a:spcBef>
              <a:spcAft>
                <a:spcPts val="2400"/>
              </a:spcAft>
              <a:buClr>
                <a:srgbClr val="008080"/>
              </a:buClr>
              <a:buSzTx/>
              <a:buFont typeface="Arial" panose="020B0604020202020204" pitchFamily="34" charset="0"/>
              <a:buChar char="•"/>
              <a:tabLst/>
              <a:defRPr/>
            </a:pPr>
            <a:r>
              <a:rPr lang="en-CA" sz="2800" dirty="0">
                <a:solidFill>
                  <a:srgbClr val="2A1720"/>
                </a:solidFill>
                <a:latin typeface="Atkinson Hyperlegible" panose="020B0604020202020204" charset="0"/>
              </a:rPr>
              <a:t>Peut </a:t>
            </a:r>
            <a:r>
              <a:rPr lang="en-CA" sz="2800" dirty="0">
                <a:solidFill>
                  <a:srgbClr val="009999"/>
                </a:solidFill>
                <a:latin typeface="Atkinson Hyperlegible Bold" panose="020B0604020202020204" charset="0"/>
              </a:rPr>
              <a:t>se propager rapidement </a:t>
            </a:r>
            <a:r>
              <a:rPr lang="en-US" sz="2800" dirty="0">
                <a:solidFill>
                  <a:srgbClr val="2A1720"/>
                </a:solidFill>
                <a:latin typeface="Atkinson Hyperlegible" panose="020B0604020202020204" charset="0"/>
                <a:sym typeface="Atkinson Hyperlegible Bold Italics"/>
              </a:rPr>
              <a:t>et provoquer de grandes épidémies</a:t>
            </a:r>
          </a:p>
          <a:p>
            <a:pPr marL="182880" marR="0" lvl="0" indent="-182880" algn="l" defTabSz="914400" rtl="0" eaLnBrk="1" fontAlgn="auto" latinLnBrk="0" hangingPunct="1">
              <a:lnSpc>
                <a:spcPts val="3163"/>
              </a:lnSpc>
              <a:spcBef>
                <a:spcPts val="0"/>
              </a:spcBef>
              <a:spcAft>
                <a:spcPts val="2400"/>
              </a:spcAft>
              <a:buClr>
                <a:srgbClr val="008080"/>
              </a:buClr>
              <a:buSzTx/>
              <a:buFont typeface="Arial" panose="020B0604020202020204" pitchFamily="34" charset="0"/>
              <a:buChar char="•"/>
              <a:tabLst/>
              <a:defRPr/>
            </a:pPr>
            <a:r>
              <a:rPr lang="en-US" sz="2800" dirty="0">
                <a:solidFill>
                  <a:srgbClr val="2A1720"/>
                </a:solidFill>
                <a:latin typeface="Atkinson Hyperlegible"/>
                <a:sym typeface="Atkinson Hyperlegible Bold Italics"/>
              </a:rPr>
              <a:t>Les formes graves de la maladie peuvent entraîner </a:t>
            </a:r>
            <a:r>
              <a:rPr lang="en-US" sz="2800" b="1" dirty="0">
                <a:solidFill>
                  <a:srgbClr val="009999"/>
                </a:solidFill>
                <a:latin typeface="Atkinson Hyperlegible Bold"/>
                <a:sym typeface="Atkinson Hyperlegible Bold Italics"/>
              </a:rPr>
              <a:t>une déshydratation sévère </a:t>
            </a:r>
            <a:r>
              <a:rPr lang="en-US" sz="2800" dirty="0">
                <a:solidFill>
                  <a:srgbClr val="2A1720"/>
                </a:solidFill>
                <a:latin typeface="Atkinson Hyperlegible"/>
                <a:sym typeface="Atkinson Hyperlegible Bold Italics"/>
              </a:rPr>
              <a:t>et la </a:t>
            </a:r>
            <a:r>
              <a:rPr lang="en-US" sz="2800" b="1" dirty="0">
                <a:solidFill>
                  <a:srgbClr val="009999"/>
                </a:solidFill>
                <a:latin typeface="Atkinson Hyperlegible Bold"/>
                <a:sym typeface="Atkinson Hyperlegible Bold Italics"/>
              </a:rPr>
              <a:t>mort </a:t>
            </a:r>
            <a:r>
              <a:rPr lang="en-US" sz="2800" dirty="0">
                <a:solidFill>
                  <a:srgbClr val="2A1720"/>
                </a:solidFill>
                <a:latin typeface="Atkinson Hyperlegible"/>
                <a:sym typeface="Atkinson Hyperlegible Bold Italics"/>
              </a:rPr>
              <a:t>en quelques heures si elles ne sont pas </a:t>
            </a:r>
            <a:r>
              <a:rPr lang="en-US" sz="2800" dirty="0" err="1">
                <a:solidFill>
                  <a:srgbClr val="2A1720"/>
                </a:solidFill>
                <a:latin typeface="Atkinson Hyperlegible"/>
                <a:sym typeface="Atkinson Hyperlegible Bold Italics"/>
              </a:rPr>
              <a:t>traitées</a:t>
            </a:r>
            <a:endParaRPr lang="en-US" sz="2800" dirty="0">
              <a:solidFill>
                <a:srgbClr val="2A1720"/>
              </a:solidFill>
              <a:latin typeface="Atkinson Hyperlegible"/>
            </a:endParaRPr>
          </a:p>
          <a:p>
            <a:pPr marL="182880" lvl="0" indent="-182880">
              <a:lnSpc>
                <a:spcPts val="3163"/>
              </a:lnSpc>
              <a:spcAft>
                <a:spcPts val="2400"/>
              </a:spcAft>
              <a:buClr>
                <a:srgbClr val="008080"/>
              </a:buClr>
              <a:buFont typeface="Arial" panose="020B0604020202020204" pitchFamily="34" charset="0"/>
              <a:buChar char="•"/>
              <a:defRPr/>
            </a:pPr>
            <a:r>
              <a:rPr lang="en-US" sz="2800" dirty="0">
                <a:solidFill>
                  <a:srgbClr val="2A1720"/>
                </a:solidFill>
                <a:latin typeface="Atkinson Hyperlegible" panose="020B0604020202020204" charset="0"/>
                <a:sym typeface="Atkinson Hyperlegible Bold Italics"/>
              </a:rPr>
              <a:t>Il est possible de </a:t>
            </a:r>
            <a:r>
              <a:rPr lang="en-US" sz="2800" dirty="0" err="1">
                <a:solidFill>
                  <a:srgbClr val="009999"/>
                </a:solidFill>
                <a:latin typeface="Atkinson Hyperlegible Bold"/>
                <a:sym typeface="Atkinson Hyperlegible Bold Italics"/>
              </a:rPr>
              <a:t>prévenir</a:t>
            </a:r>
            <a:r>
              <a:rPr lang="en-US" sz="2800" dirty="0">
                <a:solidFill>
                  <a:srgbClr val="009999"/>
                </a:solidFill>
                <a:latin typeface="Atkinson Hyperlegible Bold"/>
                <a:sym typeface="Atkinson Hyperlegible Bold Italics"/>
              </a:rPr>
              <a:t> </a:t>
            </a:r>
            <a:r>
              <a:rPr lang="en-US" sz="2800" b="1" dirty="0">
                <a:solidFill>
                  <a:srgbClr val="009999"/>
                </a:solidFill>
                <a:latin typeface="Atkinson Hyperlegible Bold"/>
                <a:sym typeface="Atkinson Hyperlegible Bold Italics"/>
              </a:rPr>
              <a:t>la </a:t>
            </a:r>
            <a:r>
              <a:rPr lang="en-US" sz="2800" b="1" dirty="0" err="1">
                <a:solidFill>
                  <a:srgbClr val="009999"/>
                </a:solidFill>
                <a:latin typeface="Atkinson Hyperlegible Bold"/>
                <a:sym typeface="Atkinson Hyperlegible Bold Italics"/>
              </a:rPr>
              <a:t>maladie</a:t>
            </a:r>
            <a:r>
              <a:rPr lang="en-US" sz="2800" b="1" dirty="0">
                <a:solidFill>
                  <a:srgbClr val="009999"/>
                </a:solidFill>
                <a:latin typeface="Atkinson Hyperlegible Bold"/>
                <a:sym typeface="Atkinson Hyperlegible Bold Italics"/>
              </a:rPr>
              <a:t> </a:t>
            </a:r>
            <a:r>
              <a:rPr kumimoji="0" lang="en-US" sz="2800" b="0" i="0" u="none" strike="noStrike" kern="1200" cap="none" spc="0" normalizeH="0" baseline="0" noProof="0" dirty="0">
                <a:ln>
                  <a:noFill/>
                </a:ln>
                <a:solidFill>
                  <a:srgbClr val="2A1720"/>
                </a:solidFill>
                <a:effectLst/>
                <a:uLnTx/>
                <a:uFillTx/>
                <a:latin typeface="Atkinson Hyperlegible"/>
                <a:ea typeface="Atkinson Hyperlegible Bold"/>
                <a:cs typeface="Atkinson Hyperlegible Bold"/>
                <a:sym typeface="Atkinson Hyperlegible Bold Italics"/>
              </a:rPr>
              <a:t>et de la </a:t>
            </a:r>
            <a:r>
              <a:rPr lang="en-US" sz="2800" b="1" dirty="0" err="1">
                <a:solidFill>
                  <a:srgbClr val="009999"/>
                </a:solidFill>
                <a:latin typeface="Atkinson Hyperlegible Bold"/>
                <a:sym typeface="Atkinson Hyperlegible Bold Italics"/>
              </a:rPr>
              <a:t>traiter</a:t>
            </a:r>
            <a:r>
              <a:rPr lang="en-US" sz="2800" b="1" dirty="0">
                <a:solidFill>
                  <a:srgbClr val="009999"/>
                </a:solidFill>
                <a:latin typeface="Atkinson Hyperlegible Bold"/>
                <a:sym typeface="Atkinson Hyperlegible Bold Italics"/>
              </a:rPr>
              <a:t> </a:t>
            </a:r>
            <a:r>
              <a:rPr lang="en-US" sz="2800" dirty="0">
                <a:solidFill>
                  <a:srgbClr val="2A1720"/>
                </a:solidFill>
                <a:latin typeface="Atkinson Hyperlegible"/>
                <a:sym typeface="Atkinson Hyperlegible Bold Italics"/>
              </a:rPr>
              <a:t>(</a:t>
            </a:r>
            <a:r>
              <a:rPr lang="en-US" sz="2800" dirty="0" err="1">
                <a:solidFill>
                  <a:srgbClr val="2A1720"/>
                </a:solidFill>
                <a:latin typeface="Atkinson Hyperlegible"/>
              </a:rPr>
              <a:t>réhydratation</a:t>
            </a:r>
            <a:r>
              <a:rPr lang="en-US" sz="2800" dirty="0">
                <a:solidFill>
                  <a:srgbClr val="2A1720"/>
                </a:solidFill>
                <a:latin typeface="Atkinson Hyperlegible"/>
              </a:rPr>
              <a:t>)</a:t>
            </a:r>
            <a:endParaRPr lang="en-US" sz="2800" dirty="0">
              <a:solidFill>
                <a:srgbClr val="2A1720"/>
              </a:solidFill>
              <a:latin typeface="Atkinson Hyperlegible"/>
              <a:sym typeface="Atkinson Hyperlegible Bold"/>
            </a:endParaRPr>
          </a:p>
        </p:txBody>
      </p:sp>
      <p:sp>
        <p:nvSpPr>
          <p:cNvPr id="15" name="TextBox 15"/>
          <p:cNvSpPr txBox="1"/>
          <p:nvPr/>
        </p:nvSpPr>
        <p:spPr>
          <a:xfrm>
            <a:off x="10046323" y="4595011"/>
            <a:ext cx="7659147" cy="820738"/>
          </a:xfrm>
          <a:prstGeom prst="rect">
            <a:avLst/>
          </a:prstGeom>
        </p:spPr>
        <p:txBody>
          <a:bodyPr lIns="0" tIns="0" rIns="0" bIns="0" rtlCol="0" anchor="t">
            <a:spAutoFit/>
          </a:bodyPr>
          <a:lstStyle/>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p:txBody>
      </p:sp>
      <p:sp>
        <p:nvSpPr>
          <p:cNvPr id="14" name="TextBox 13">
            <a:extLst>
              <a:ext uri="{FF2B5EF4-FFF2-40B4-BE49-F238E27FC236}">
                <a16:creationId xmlns:a16="http://schemas.microsoft.com/office/drawing/2014/main" id="{8ADF2468-39FA-689A-B74D-B774520DB7F5}"/>
              </a:ext>
            </a:extLst>
          </p:cNvPr>
          <p:cNvSpPr txBox="1"/>
          <p:nvPr/>
        </p:nvSpPr>
        <p:spPr>
          <a:xfrm>
            <a:off x="4068324" y="7646702"/>
            <a:ext cx="3902245"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latin typeface="Calibri" panose="020F0502020204030204" pitchFamily="34" charset="0"/>
                <a:ea typeface="Calibri" panose="020F0502020204030204" pitchFamily="34" charset="0"/>
                <a:cs typeface="Arial" panose="020B0604020202020204" pitchFamily="34" charset="0"/>
              </a:rPr>
              <a:t>Photo adaptée de : </a:t>
            </a:r>
            <a:r>
              <a:rPr lang="en-US" sz="1600" dirty="0">
                <a:solidFill>
                  <a:schemeClr val="tx1">
                    <a:lumMod val="65000"/>
                    <a:lumOff val="35000"/>
                  </a:schemeClr>
                </a:solidFill>
                <a:latin typeface="Calibri" panose="020F0502020204030204" pitchFamily="34" charset="0"/>
                <a:ea typeface="Calibri" panose="020F0502020204030204" pitchFamily="34" charset="0"/>
                <a:cs typeface="Arial" panose="020B0604020202020204" pitchFamily="34" charset="0"/>
                <a:sym typeface="Atkinson Hyperlegible"/>
              </a:rPr>
              <a:t>OMS/Mulugeta </a:t>
            </a:r>
            <a:r>
              <a:rPr lang="en-US" sz="1600" dirty="0" err="1">
                <a:solidFill>
                  <a:schemeClr val="tx1">
                    <a:lumMod val="65000"/>
                    <a:lumOff val="35000"/>
                  </a:schemeClr>
                </a:solidFill>
                <a:latin typeface="Calibri" panose="020F0502020204030204" pitchFamily="34" charset="0"/>
                <a:ea typeface="Calibri" panose="020F0502020204030204" pitchFamily="34" charset="0"/>
                <a:cs typeface="Arial" panose="020B0604020202020204" pitchFamily="34" charset="0"/>
                <a:sym typeface="Atkinson Hyperlegible"/>
              </a:rPr>
              <a:t>Ayene</a:t>
            </a:r>
            <a:endParaRPr lang="en-GB" sz="1600" dirty="0">
              <a:solidFill>
                <a:schemeClr val="tx1">
                  <a:lumMod val="65000"/>
                  <a:lumOff val="35000"/>
                </a:schemeClr>
              </a:solidFill>
              <a:latin typeface="Calibri" panose="020F0502020204030204" pitchFamily="34" charset="0"/>
              <a:ea typeface="Calibri" panose="020F050202020403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75DF572-25DC-47FD-9841-BBABE1F1F7C5}"/>
              </a:ext>
            </a:extLst>
          </p:cNvPr>
          <p:cNvSpPr>
            <a:spLocks noGrp="1"/>
          </p:cNvSpPr>
          <p:nvPr>
            <p:ph type="sldNum" sz="quarter" idx="12"/>
          </p:nvPr>
        </p:nvSpPr>
        <p:spPr>
          <a:xfrm>
            <a:off x="15370458" y="9468037"/>
            <a:ext cx="2133600" cy="365125"/>
          </a:xfrm>
        </p:spPr>
        <p:txBody>
          <a:bodyPr/>
          <a:lstStyle/>
          <a:p>
            <a:fld id="{B6F15528-21DE-4FAA-801E-634DDDAF4B2B}" type="slidenum">
              <a:rPr lang="en-US" sz="1800" smtClean="0"/>
              <a:pPr/>
              <a:t>5</a:t>
            </a:fld>
            <a:endParaRPr lang="en-US" sz="1800" dirty="0"/>
          </a:p>
        </p:txBody>
      </p:sp>
    </p:spTree>
    <p:extLst>
      <p:ext uri="{BB962C8B-B14F-4D97-AF65-F5344CB8AC3E}">
        <p14:creationId xmlns:p14="http://schemas.microsoft.com/office/powerpoint/2010/main" val="1984996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3">
            <a:extLst>
              <a:ext uri="{FF2B5EF4-FFF2-40B4-BE49-F238E27FC236}">
                <a16:creationId xmlns:a16="http://schemas.microsoft.com/office/drawing/2014/main" id="{DC1456AB-EF03-F7FE-9BAD-C937D58F4335}"/>
              </a:ext>
            </a:extLst>
          </p:cNvPr>
          <p:cNvGrpSpPr/>
          <p:nvPr/>
        </p:nvGrpSpPr>
        <p:grpSpPr>
          <a:xfrm>
            <a:off x="1428750" y="2998714"/>
            <a:ext cx="15373350" cy="1583016"/>
            <a:chOff x="0" y="0"/>
            <a:chExt cx="1001767" cy="691539"/>
          </a:xfrm>
        </p:grpSpPr>
        <p:sp>
          <p:nvSpPr>
            <p:cNvPr id="11" name="Freeform 4">
              <a:extLst>
                <a:ext uri="{FF2B5EF4-FFF2-40B4-BE49-F238E27FC236}">
                  <a16:creationId xmlns:a16="http://schemas.microsoft.com/office/drawing/2014/main" id="{5BCAAB27-F0C4-7F35-43BF-B4F69B7E62EB}"/>
                </a:ext>
              </a:extLst>
            </p:cNvPr>
            <p:cNvSpPr/>
            <p:nvPr/>
          </p:nvSpPr>
          <p:spPr>
            <a:xfrm>
              <a:off x="0" y="0"/>
              <a:ext cx="1001767" cy="691539"/>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endParaRPr lang="en-US"/>
            </a:p>
          </p:txBody>
        </p:sp>
        <p:sp>
          <p:nvSpPr>
            <p:cNvPr id="12" name="TextBox 5">
              <a:extLst>
                <a:ext uri="{FF2B5EF4-FFF2-40B4-BE49-F238E27FC236}">
                  <a16:creationId xmlns:a16="http://schemas.microsoft.com/office/drawing/2014/main" id="{C3685575-21DF-84C8-FFEE-6BE4D30D5EA7}"/>
                </a:ext>
              </a:extLst>
            </p:cNvPr>
            <p:cNvSpPr txBox="1"/>
            <p:nvPr/>
          </p:nvSpPr>
          <p:spPr>
            <a:xfrm>
              <a:off x="0" y="-47625"/>
              <a:ext cx="1001767" cy="739164"/>
            </a:xfrm>
            <a:prstGeom prst="rect">
              <a:avLst/>
            </a:prstGeom>
          </p:spPr>
          <p:txBody>
            <a:bodyPr lIns="50800" tIns="50800" rIns="50800" bIns="50800" rtlCol="0" anchor="ctr"/>
            <a:lstStyle/>
            <a:p>
              <a:pPr algn="ctr">
                <a:lnSpc>
                  <a:spcPts val="2659"/>
                </a:lnSpc>
              </a:pPr>
              <a:endParaRPr/>
            </a:p>
          </p:txBody>
        </p:sp>
      </p:grpSp>
      <p:sp>
        <p:nvSpPr>
          <p:cNvPr id="2" name="Rectangle: Rounded Corners 1">
            <a:extLst>
              <a:ext uri="{FF2B5EF4-FFF2-40B4-BE49-F238E27FC236}">
                <a16:creationId xmlns:a16="http://schemas.microsoft.com/office/drawing/2014/main" id="{3D88DC08-1BC1-8752-0E5E-EB39543856EB}"/>
              </a:ext>
            </a:extLst>
          </p:cNvPr>
          <p:cNvSpPr/>
          <p:nvPr/>
        </p:nvSpPr>
        <p:spPr>
          <a:xfrm>
            <a:off x="-1089498" y="-506039"/>
            <a:ext cx="10576397" cy="1970798"/>
          </a:xfrm>
          <a:prstGeom prst="round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10">
            <a:extLst>
              <a:ext uri="{FF2B5EF4-FFF2-40B4-BE49-F238E27FC236}">
                <a16:creationId xmlns:a16="http://schemas.microsoft.com/office/drawing/2014/main" id="{E964470A-6613-002E-EBAF-4E3B8CC7D6AA}"/>
              </a:ext>
            </a:extLst>
          </p:cNvPr>
          <p:cNvSpPr txBox="1"/>
          <p:nvPr/>
        </p:nvSpPr>
        <p:spPr>
          <a:xfrm>
            <a:off x="914400" y="568260"/>
            <a:ext cx="9364499" cy="563616"/>
          </a:xfrm>
          <a:prstGeom prst="rect">
            <a:avLst/>
          </a:prstGeom>
        </p:spPr>
        <p:txBody>
          <a:bodyPr lIns="0" tIns="0" rIns="0" bIns="0" rtlCol="0" anchor="t">
            <a:spAutoFit/>
          </a:bodyPr>
          <a:lstStyle/>
          <a:p>
            <a:pPr algn="l">
              <a:lnSpc>
                <a:spcPts val="4067"/>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Surveillance des maladies</a:t>
            </a:r>
          </a:p>
        </p:txBody>
      </p:sp>
      <p:sp>
        <p:nvSpPr>
          <p:cNvPr id="4" name="TextBox 3">
            <a:extLst>
              <a:ext uri="{FF2B5EF4-FFF2-40B4-BE49-F238E27FC236}">
                <a16:creationId xmlns:a16="http://schemas.microsoft.com/office/drawing/2014/main" id="{B862EDE8-416E-E5C7-76DF-4728B6FC56B2}"/>
              </a:ext>
            </a:extLst>
          </p:cNvPr>
          <p:cNvSpPr txBox="1"/>
          <p:nvPr/>
        </p:nvSpPr>
        <p:spPr>
          <a:xfrm>
            <a:off x="1727200" y="3313169"/>
            <a:ext cx="14695249" cy="954107"/>
          </a:xfrm>
          <a:prstGeom prst="rect">
            <a:avLst/>
          </a:prstGeom>
          <a:noFill/>
        </p:spPr>
        <p:txBody>
          <a:bodyPr wrap="square">
            <a:spAutoFit/>
          </a:bodyPr>
          <a:lstStyle/>
          <a:p>
            <a:pPr algn="ctr">
              <a:spcAft>
                <a:spcPts val="600"/>
              </a:spcAft>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Collecte, analyse et interprétation </a:t>
            </a:r>
            <a:r>
              <a:rPr lang="en-US"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continues et </a:t>
            </a:r>
            <a:r>
              <a:rPr lang="en-US" sz="2800" dirty="0" err="1">
                <a:solidFill>
                  <a:srgbClr val="2A1720"/>
                </a:solidFill>
                <a:latin typeface="ADLaM Display" panose="02010000000000000000" pitchFamily="2" charset="0"/>
                <a:ea typeface="ADLaM Display" panose="02010000000000000000" pitchFamily="2" charset="0"/>
                <a:cs typeface="ADLaM Display" panose="02010000000000000000" pitchFamily="2" charset="0"/>
              </a:rPr>
              <a:t>systématiques</a:t>
            </a:r>
            <a:r>
              <a:rPr lang="en-US"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 des données et diffusion rapide des résultats afin </a:t>
            </a:r>
            <a:r>
              <a:rPr lang="en-US" sz="2800" dirty="0" err="1">
                <a:solidFill>
                  <a:srgbClr val="2A1720"/>
                </a:solidFill>
                <a:latin typeface="ADLaM Display" panose="02010000000000000000" pitchFamily="2" charset="0"/>
                <a:ea typeface="ADLaM Display" panose="02010000000000000000" pitchFamily="2" charset="0"/>
                <a:cs typeface="ADLaM Display" panose="02010000000000000000" pitchFamily="2" charset="0"/>
              </a:rPr>
              <a:t>d'</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orienter</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l’action</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de santé publique</a:t>
            </a:r>
          </a:p>
        </p:txBody>
      </p:sp>
      <p:grpSp>
        <p:nvGrpSpPr>
          <p:cNvPr id="8" name="Group 7">
            <a:extLst>
              <a:ext uri="{FF2B5EF4-FFF2-40B4-BE49-F238E27FC236}">
                <a16:creationId xmlns:a16="http://schemas.microsoft.com/office/drawing/2014/main" id="{F4D78784-E083-C32A-5536-148409A84F57}"/>
              </a:ext>
            </a:extLst>
          </p:cNvPr>
          <p:cNvGrpSpPr/>
          <p:nvPr/>
        </p:nvGrpSpPr>
        <p:grpSpPr>
          <a:xfrm>
            <a:off x="3001062" y="5405394"/>
            <a:ext cx="13091546" cy="3905250"/>
            <a:chOff x="3001062" y="5405394"/>
            <a:chExt cx="13091546" cy="3905250"/>
          </a:xfrm>
        </p:grpSpPr>
        <p:pic>
          <p:nvPicPr>
            <p:cNvPr id="6" name="Picture 5">
              <a:extLst>
                <a:ext uri="{FF2B5EF4-FFF2-40B4-BE49-F238E27FC236}">
                  <a16:creationId xmlns:a16="http://schemas.microsoft.com/office/drawing/2014/main" id="{989BFCED-9FFC-5E6A-A5CE-3415D71F367B}"/>
                </a:ext>
              </a:extLst>
            </p:cNvPr>
            <p:cNvPicPr>
              <a:picLocks noChangeAspect="1"/>
            </p:cNvPicPr>
            <p:nvPr/>
          </p:nvPicPr>
          <p:blipFill>
            <a:blip r:embed="rId3"/>
            <a:stretch>
              <a:fillRect/>
            </a:stretch>
          </p:blipFill>
          <p:spPr>
            <a:xfrm>
              <a:off x="3001062" y="5405394"/>
              <a:ext cx="12107432" cy="3905250"/>
            </a:xfrm>
            <a:prstGeom prst="rect">
              <a:avLst/>
            </a:prstGeom>
          </p:spPr>
        </p:pic>
        <p:sp>
          <p:nvSpPr>
            <p:cNvPr id="5" name="TextBox 4">
              <a:extLst>
                <a:ext uri="{FF2B5EF4-FFF2-40B4-BE49-F238E27FC236}">
                  <a16:creationId xmlns:a16="http://schemas.microsoft.com/office/drawing/2014/main" id="{896F3D1E-0B44-D77F-1D4E-E76EC01AAD8B}"/>
                </a:ext>
              </a:extLst>
            </p:cNvPr>
            <p:cNvSpPr txBox="1"/>
            <p:nvPr/>
          </p:nvSpPr>
          <p:spPr>
            <a:xfrm>
              <a:off x="4850200" y="6180773"/>
              <a:ext cx="11242408" cy="2354491"/>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800"/>
                </a:spcAft>
                <a:buClrTx/>
                <a:buSzTx/>
                <a:buFontTx/>
                <a:buBlip>
                  <a:blip r:embed="rId4"/>
                </a:buBlip>
                <a:tabLst/>
                <a:defRPr/>
              </a:pPr>
              <a:r>
                <a:rPr kumimoji="0" lang="en-US" sz="2800" i="0" u="none" strike="noStrike" kern="1200" cap="none" spc="0" normalizeH="0" baseline="0" noProof="0" dirty="0" err="1">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Essentielle</a:t>
              </a:r>
              <a:r>
                <a:rPr kumimoji="0" lang="en-US" sz="280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 pour</a:t>
              </a:r>
            </a:p>
            <a:p>
              <a:pPr marL="914400" lvl="1" indent="-457200">
                <a:spcAft>
                  <a:spcPts val="600"/>
                </a:spcAft>
                <a:buClr>
                  <a:srgbClr val="009999"/>
                </a:buClr>
                <a:buFont typeface="Arial" panose="020B0604020202020204" pitchFamily="34" charset="0"/>
                <a:buChar char="•"/>
                <a:defRPr/>
              </a:pP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Comprendre la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dynamique des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épidémies</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p>
            <a:p>
              <a:pPr marL="1371600" lvl="2" indent="-457200">
                <a:spcAft>
                  <a:spcPts val="1800"/>
                </a:spcAft>
                <a:buClr>
                  <a:srgbClr val="009999"/>
                </a:buClr>
                <a:buFont typeface="Courier New" panose="02070309020205020404" pitchFamily="49" charset="0"/>
                <a:buChar char="o"/>
                <a:defRPr/>
              </a:pPr>
              <a:r>
                <a:rPr kumimoji="0" lang="en-US" sz="280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Qui est touché, où, quand</a:t>
              </a:r>
            </a:p>
            <a:p>
              <a:pPr marL="914400" lvl="1" indent="-457200">
                <a:spcAft>
                  <a:spcPts val="600"/>
                </a:spcAft>
                <a:buClr>
                  <a:srgbClr val="009999"/>
                </a:buClr>
                <a:buFont typeface="Arial" panose="020B0604020202020204" pitchFamily="34" charset="0"/>
                <a:buChar char="•"/>
                <a:defRPr/>
              </a:pP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Concevoir des interventions efficaces</a:t>
              </a:r>
              <a:endParaRPr kumimoji="0" lang="en-US" sz="280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9" name="Slide Number Placeholder 8">
            <a:extLst>
              <a:ext uri="{FF2B5EF4-FFF2-40B4-BE49-F238E27FC236}">
                <a16:creationId xmlns:a16="http://schemas.microsoft.com/office/drawing/2014/main" id="{C5E13319-DCB6-3993-46E9-17C5C0145424}"/>
              </a:ext>
            </a:extLst>
          </p:cNvPr>
          <p:cNvSpPr>
            <a:spLocks noGrp="1"/>
          </p:cNvSpPr>
          <p:nvPr>
            <p:ph type="sldNum" sz="quarter" idx="7"/>
          </p:nvPr>
        </p:nvSpPr>
        <p:spPr/>
        <p:txBody>
          <a:bodyPr/>
          <a:lstStyle/>
          <a:p>
            <a:fld id="{B6F15528-21DE-4FAA-801E-634DDDAF4B2B}" type="slidenum">
              <a:rPr lang="en-US" smtClean="0"/>
              <a:t>6</a:t>
            </a:fld>
            <a:endParaRPr lang="en-US"/>
          </a:p>
        </p:txBody>
      </p:sp>
    </p:spTree>
    <p:extLst>
      <p:ext uri="{BB962C8B-B14F-4D97-AF65-F5344CB8AC3E}">
        <p14:creationId xmlns:p14="http://schemas.microsoft.com/office/powerpoint/2010/main" val="742956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6DFD4A5C-C42C-FFC5-F1C4-D8EFCF23E1DE}"/>
              </a:ext>
            </a:extLst>
          </p:cNvPr>
          <p:cNvGrpSpPr/>
          <p:nvPr/>
        </p:nvGrpSpPr>
        <p:grpSpPr>
          <a:xfrm>
            <a:off x="13181833" y="4223088"/>
            <a:ext cx="4691242" cy="4787909"/>
            <a:chOff x="13181833" y="4223088"/>
            <a:chExt cx="4691242" cy="4787909"/>
          </a:xfrm>
        </p:grpSpPr>
        <p:pic>
          <p:nvPicPr>
            <p:cNvPr id="34" name="Picture 33">
              <a:extLst>
                <a:ext uri="{FF2B5EF4-FFF2-40B4-BE49-F238E27FC236}">
                  <a16:creationId xmlns:a16="http://schemas.microsoft.com/office/drawing/2014/main" id="{58B5F5CE-527B-7DB6-BCFF-3062B49CC7E9}"/>
                </a:ext>
              </a:extLst>
            </p:cNvPr>
            <p:cNvPicPr>
              <a:picLocks noChangeAspect="1"/>
            </p:cNvPicPr>
            <p:nvPr/>
          </p:nvPicPr>
          <p:blipFill>
            <a:blip r:embed="rId3"/>
            <a:stretch>
              <a:fillRect/>
            </a:stretch>
          </p:blipFill>
          <p:spPr>
            <a:xfrm>
              <a:off x="13181833" y="6095994"/>
              <a:ext cx="958529" cy="803031"/>
            </a:xfrm>
            <a:prstGeom prst="rect">
              <a:avLst/>
            </a:prstGeom>
          </p:spPr>
        </p:pic>
        <p:grpSp>
          <p:nvGrpSpPr>
            <p:cNvPr id="19" name="Group 18">
              <a:extLst>
                <a:ext uri="{FF2B5EF4-FFF2-40B4-BE49-F238E27FC236}">
                  <a16:creationId xmlns:a16="http://schemas.microsoft.com/office/drawing/2014/main" id="{632AB5FE-5D56-E2D5-5742-76B7BCF846EE}"/>
                </a:ext>
              </a:extLst>
            </p:cNvPr>
            <p:cNvGrpSpPr/>
            <p:nvPr/>
          </p:nvGrpSpPr>
          <p:grpSpPr>
            <a:xfrm>
              <a:off x="13980894" y="4223088"/>
              <a:ext cx="3892181" cy="4787909"/>
              <a:chOff x="13970655" y="4223088"/>
              <a:chExt cx="3465654" cy="4787909"/>
            </a:xfrm>
          </p:grpSpPr>
          <p:sp>
            <p:nvSpPr>
              <p:cNvPr id="15" name="Rectangle: Rounded Corners 14">
                <a:extLst>
                  <a:ext uri="{FF2B5EF4-FFF2-40B4-BE49-F238E27FC236}">
                    <a16:creationId xmlns:a16="http://schemas.microsoft.com/office/drawing/2014/main" id="{37494A2F-0D9F-43BE-0935-47A41BFBBBEC}"/>
                  </a:ext>
                </a:extLst>
              </p:cNvPr>
              <p:cNvSpPr/>
              <p:nvPr/>
            </p:nvSpPr>
            <p:spPr>
              <a:xfrm>
                <a:off x="14166722" y="4223088"/>
                <a:ext cx="3132307" cy="4787909"/>
              </a:xfrm>
              <a:custGeom>
                <a:avLst/>
                <a:gdLst>
                  <a:gd name="connsiteX0" fmla="*/ 0 w 3132307"/>
                  <a:gd name="connsiteY0" fmla="*/ 522062 h 4787909"/>
                  <a:gd name="connsiteX1" fmla="*/ 522062 w 3132307"/>
                  <a:gd name="connsiteY1" fmla="*/ 0 h 4787909"/>
                  <a:gd name="connsiteX2" fmla="*/ 1239005 w 3132307"/>
                  <a:gd name="connsiteY2" fmla="*/ 0 h 4787909"/>
                  <a:gd name="connsiteX3" fmla="*/ 1893302 w 3132307"/>
                  <a:gd name="connsiteY3" fmla="*/ 0 h 4787909"/>
                  <a:gd name="connsiteX4" fmla="*/ 2610245 w 3132307"/>
                  <a:gd name="connsiteY4" fmla="*/ 0 h 4787909"/>
                  <a:gd name="connsiteX5" fmla="*/ 3132307 w 3132307"/>
                  <a:gd name="connsiteY5" fmla="*/ 522062 h 4787909"/>
                  <a:gd name="connsiteX6" fmla="*/ 3132307 w 3132307"/>
                  <a:gd name="connsiteY6" fmla="*/ 1220902 h 4787909"/>
                  <a:gd name="connsiteX7" fmla="*/ 3132307 w 3132307"/>
                  <a:gd name="connsiteY7" fmla="*/ 1882304 h 4787909"/>
                  <a:gd name="connsiteX8" fmla="*/ 3132307 w 3132307"/>
                  <a:gd name="connsiteY8" fmla="*/ 2581144 h 4787909"/>
                  <a:gd name="connsiteX9" fmla="*/ 3132307 w 3132307"/>
                  <a:gd name="connsiteY9" fmla="*/ 3279984 h 4787909"/>
                  <a:gd name="connsiteX10" fmla="*/ 3132307 w 3132307"/>
                  <a:gd name="connsiteY10" fmla="*/ 4265847 h 4787909"/>
                  <a:gd name="connsiteX11" fmla="*/ 2610245 w 3132307"/>
                  <a:gd name="connsiteY11" fmla="*/ 4787909 h 4787909"/>
                  <a:gd name="connsiteX12" fmla="*/ 1955948 w 3132307"/>
                  <a:gd name="connsiteY12" fmla="*/ 4787909 h 4787909"/>
                  <a:gd name="connsiteX13" fmla="*/ 1322532 w 3132307"/>
                  <a:gd name="connsiteY13" fmla="*/ 4787909 h 4787909"/>
                  <a:gd name="connsiteX14" fmla="*/ 522062 w 3132307"/>
                  <a:gd name="connsiteY14" fmla="*/ 4787909 h 4787909"/>
                  <a:gd name="connsiteX15" fmla="*/ 0 w 3132307"/>
                  <a:gd name="connsiteY15" fmla="*/ 4265847 h 4787909"/>
                  <a:gd name="connsiteX16" fmla="*/ 0 w 3132307"/>
                  <a:gd name="connsiteY16" fmla="*/ 3604445 h 4787909"/>
                  <a:gd name="connsiteX17" fmla="*/ 0 w 3132307"/>
                  <a:gd name="connsiteY17" fmla="*/ 3055357 h 4787909"/>
                  <a:gd name="connsiteX18" fmla="*/ 0 w 3132307"/>
                  <a:gd name="connsiteY18" fmla="*/ 2468830 h 4787909"/>
                  <a:gd name="connsiteX19" fmla="*/ 0 w 3132307"/>
                  <a:gd name="connsiteY19" fmla="*/ 1844866 h 4787909"/>
                  <a:gd name="connsiteX20" fmla="*/ 0 w 3132307"/>
                  <a:gd name="connsiteY20" fmla="*/ 1146026 h 4787909"/>
                  <a:gd name="connsiteX21" fmla="*/ 0 w 3132307"/>
                  <a:gd name="connsiteY21" fmla="*/ 522062 h 478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32307" h="4787909" fill="none" extrusionOk="0">
                    <a:moveTo>
                      <a:pt x="0" y="522062"/>
                    </a:moveTo>
                    <a:cubicBezTo>
                      <a:pt x="-10692" y="240412"/>
                      <a:pt x="179497" y="9621"/>
                      <a:pt x="522062" y="0"/>
                    </a:cubicBezTo>
                    <a:cubicBezTo>
                      <a:pt x="782906" y="17187"/>
                      <a:pt x="929929" y="-32753"/>
                      <a:pt x="1239005" y="0"/>
                    </a:cubicBezTo>
                    <a:cubicBezTo>
                      <a:pt x="1548081" y="32753"/>
                      <a:pt x="1718523" y="-5304"/>
                      <a:pt x="1893302" y="0"/>
                    </a:cubicBezTo>
                    <a:cubicBezTo>
                      <a:pt x="2068081" y="5304"/>
                      <a:pt x="2417851" y="14012"/>
                      <a:pt x="2610245" y="0"/>
                    </a:cubicBezTo>
                    <a:cubicBezTo>
                      <a:pt x="2878769" y="-5649"/>
                      <a:pt x="3142942" y="212873"/>
                      <a:pt x="3132307" y="522062"/>
                    </a:cubicBezTo>
                    <a:cubicBezTo>
                      <a:pt x="3144008" y="857851"/>
                      <a:pt x="3115681" y="908429"/>
                      <a:pt x="3132307" y="1220902"/>
                    </a:cubicBezTo>
                    <a:cubicBezTo>
                      <a:pt x="3148933" y="1533375"/>
                      <a:pt x="3131596" y="1577485"/>
                      <a:pt x="3132307" y="1882304"/>
                    </a:cubicBezTo>
                    <a:cubicBezTo>
                      <a:pt x="3133018" y="2187123"/>
                      <a:pt x="3113096" y="2292515"/>
                      <a:pt x="3132307" y="2581144"/>
                    </a:cubicBezTo>
                    <a:cubicBezTo>
                      <a:pt x="3151518" y="2869773"/>
                      <a:pt x="3157871" y="3031425"/>
                      <a:pt x="3132307" y="3279984"/>
                    </a:cubicBezTo>
                    <a:cubicBezTo>
                      <a:pt x="3106743" y="3528543"/>
                      <a:pt x="3170211" y="4018263"/>
                      <a:pt x="3132307" y="4265847"/>
                    </a:cubicBezTo>
                    <a:cubicBezTo>
                      <a:pt x="3116751" y="4610183"/>
                      <a:pt x="2887419" y="4734812"/>
                      <a:pt x="2610245" y="4787909"/>
                    </a:cubicBezTo>
                    <a:cubicBezTo>
                      <a:pt x="2432031" y="4806477"/>
                      <a:pt x="2244627" y="4807190"/>
                      <a:pt x="1955948" y="4787909"/>
                    </a:cubicBezTo>
                    <a:cubicBezTo>
                      <a:pt x="1667269" y="4768628"/>
                      <a:pt x="1552042" y="4803033"/>
                      <a:pt x="1322532" y="4787909"/>
                    </a:cubicBezTo>
                    <a:cubicBezTo>
                      <a:pt x="1093022" y="4772785"/>
                      <a:pt x="798844" y="4782736"/>
                      <a:pt x="522062" y="4787909"/>
                    </a:cubicBezTo>
                    <a:cubicBezTo>
                      <a:pt x="264675" y="4818437"/>
                      <a:pt x="-35543" y="4511719"/>
                      <a:pt x="0" y="4265847"/>
                    </a:cubicBezTo>
                    <a:cubicBezTo>
                      <a:pt x="11883" y="4073294"/>
                      <a:pt x="31281" y="3744025"/>
                      <a:pt x="0" y="3604445"/>
                    </a:cubicBezTo>
                    <a:cubicBezTo>
                      <a:pt x="-31281" y="3464865"/>
                      <a:pt x="23354" y="3255247"/>
                      <a:pt x="0" y="3055357"/>
                    </a:cubicBezTo>
                    <a:cubicBezTo>
                      <a:pt x="-23354" y="2855467"/>
                      <a:pt x="11874" y="2735628"/>
                      <a:pt x="0" y="2468830"/>
                    </a:cubicBezTo>
                    <a:cubicBezTo>
                      <a:pt x="-11874" y="2202032"/>
                      <a:pt x="-12627" y="2034991"/>
                      <a:pt x="0" y="1844866"/>
                    </a:cubicBezTo>
                    <a:cubicBezTo>
                      <a:pt x="12627" y="1654741"/>
                      <a:pt x="-13279" y="1309567"/>
                      <a:pt x="0" y="1146026"/>
                    </a:cubicBezTo>
                    <a:cubicBezTo>
                      <a:pt x="13279" y="982485"/>
                      <a:pt x="-24138" y="650451"/>
                      <a:pt x="0" y="522062"/>
                    </a:cubicBezTo>
                    <a:close/>
                  </a:path>
                  <a:path w="3132307" h="4787909" stroke="0" extrusionOk="0">
                    <a:moveTo>
                      <a:pt x="0" y="522062"/>
                    </a:moveTo>
                    <a:cubicBezTo>
                      <a:pt x="-40894" y="194198"/>
                      <a:pt x="209439" y="-67495"/>
                      <a:pt x="522062" y="0"/>
                    </a:cubicBezTo>
                    <a:cubicBezTo>
                      <a:pt x="705593" y="17378"/>
                      <a:pt x="955188" y="8274"/>
                      <a:pt x="1218123" y="0"/>
                    </a:cubicBezTo>
                    <a:cubicBezTo>
                      <a:pt x="1481058" y="-8274"/>
                      <a:pt x="1732384" y="32148"/>
                      <a:pt x="1914184" y="0"/>
                    </a:cubicBezTo>
                    <a:cubicBezTo>
                      <a:pt x="2095984" y="-32148"/>
                      <a:pt x="2420638" y="-7995"/>
                      <a:pt x="2610245" y="0"/>
                    </a:cubicBezTo>
                    <a:cubicBezTo>
                      <a:pt x="2879115" y="-4371"/>
                      <a:pt x="3168731" y="269799"/>
                      <a:pt x="3132307" y="522062"/>
                    </a:cubicBezTo>
                    <a:cubicBezTo>
                      <a:pt x="3109906" y="727975"/>
                      <a:pt x="3123229" y="843511"/>
                      <a:pt x="3132307" y="1071150"/>
                    </a:cubicBezTo>
                    <a:cubicBezTo>
                      <a:pt x="3141385" y="1298789"/>
                      <a:pt x="3122283" y="1583000"/>
                      <a:pt x="3132307" y="1732552"/>
                    </a:cubicBezTo>
                    <a:cubicBezTo>
                      <a:pt x="3142331" y="1882104"/>
                      <a:pt x="3149408" y="2225459"/>
                      <a:pt x="3132307" y="2393955"/>
                    </a:cubicBezTo>
                    <a:cubicBezTo>
                      <a:pt x="3115206" y="2562451"/>
                      <a:pt x="3132962" y="2688652"/>
                      <a:pt x="3132307" y="2905605"/>
                    </a:cubicBezTo>
                    <a:cubicBezTo>
                      <a:pt x="3131653" y="3122558"/>
                      <a:pt x="3123300" y="3280025"/>
                      <a:pt x="3132307" y="3604445"/>
                    </a:cubicBezTo>
                    <a:cubicBezTo>
                      <a:pt x="3141314" y="3928865"/>
                      <a:pt x="3146639" y="4084294"/>
                      <a:pt x="3132307" y="4265847"/>
                    </a:cubicBezTo>
                    <a:cubicBezTo>
                      <a:pt x="3086755" y="4573961"/>
                      <a:pt x="2889124" y="4802294"/>
                      <a:pt x="2610245" y="4787909"/>
                    </a:cubicBezTo>
                    <a:cubicBezTo>
                      <a:pt x="2436113" y="4798406"/>
                      <a:pt x="2071688" y="4818175"/>
                      <a:pt x="1935066" y="4787909"/>
                    </a:cubicBezTo>
                    <a:cubicBezTo>
                      <a:pt x="1798444" y="4757643"/>
                      <a:pt x="1478634" y="4777636"/>
                      <a:pt x="1301650" y="4787909"/>
                    </a:cubicBezTo>
                    <a:cubicBezTo>
                      <a:pt x="1124666" y="4798182"/>
                      <a:pt x="770058" y="4793409"/>
                      <a:pt x="522062" y="4787909"/>
                    </a:cubicBezTo>
                    <a:cubicBezTo>
                      <a:pt x="258305" y="4736988"/>
                      <a:pt x="32445" y="4583301"/>
                      <a:pt x="0" y="4265847"/>
                    </a:cubicBezTo>
                    <a:cubicBezTo>
                      <a:pt x="9047" y="3996012"/>
                      <a:pt x="-22613" y="3800099"/>
                      <a:pt x="0" y="3641883"/>
                    </a:cubicBezTo>
                    <a:cubicBezTo>
                      <a:pt x="22613" y="3483667"/>
                      <a:pt x="784" y="3285734"/>
                      <a:pt x="0" y="2943043"/>
                    </a:cubicBezTo>
                    <a:cubicBezTo>
                      <a:pt x="-784" y="2600352"/>
                      <a:pt x="-15696" y="2549893"/>
                      <a:pt x="0" y="2393955"/>
                    </a:cubicBezTo>
                    <a:cubicBezTo>
                      <a:pt x="15696" y="2238017"/>
                      <a:pt x="-12257" y="2060030"/>
                      <a:pt x="0" y="1732552"/>
                    </a:cubicBezTo>
                    <a:cubicBezTo>
                      <a:pt x="12257" y="1405074"/>
                      <a:pt x="22097" y="1209873"/>
                      <a:pt x="0" y="1071150"/>
                    </a:cubicBezTo>
                    <a:cubicBezTo>
                      <a:pt x="-22097" y="932427"/>
                      <a:pt x="-5456" y="667341"/>
                      <a:pt x="0" y="522062"/>
                    </a:cubicBezTo>
                    <a:close/>
                  </a:path>
                </a:pathLst>
              </a:custGeom>
              <a:solidFill>
                <a:schemeClr val="bg1"/>
              </a:solidFill>
              <a:ln w="76200">
                <a:solidFill>
                  <a:srgbClr val="4DB1A9"/>
                </a:solidFill>
                <a:extLst>
                  <a:ext uri="{C807C97D-BFC1-408E-A445-0C87EB9F89A2}">
                    <ask:lineSketchStyleProps xmlns:ask="http://schemas.microsoft.com/office/drawing/2018/sketchyshapes" sd="1303262203">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20DE56BB-E694-AE87-B666-313570D7542B}"/>
                  </a:ext>
                </a:extLst>
              </p:cNvPr>
              <p:cNvSpPr txBox="1"/>
              <p:nvPr/>
            </p:nvSpPr>
            <p:spPr>
              <a:xfrm>
                <a:off x="14237126" y="6383944"/>
                <a:ext cx="3061903" cy="2092881"/>
              </a:xfrm>
              <a:prstGeom prst="rect">
                <a:avLst/>
              </a:prstGeom>
              <a:noFill/>
            </p:spPr>
            <p:txBody>
              <a:bodyPr wrap="square" rtlCol="0">
                <a:spAutoFit/>
              </a:bodyPr>
              <a:lstStyle/>
              <a:p>
                <a:pPr marL="457200" marR="0" lvl="0" indent="-457200"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lang="en-US" sz="2600" b="1" dirty="0" err="1">
                    <a:solidFill>
                      <a:srgbClr val="2A1720"/>
                    </a:solidFill>
                    <a:latin typeface="Atkinson Hyperlegible Bold" panose="020B0604020202020204" charset="0"/>
                  </a:rPr>
                  <a:t>Analysent</a:t>
                </a:r>
                <a:r>
                  <a:rPr lang="en-US" sz="2600" b="1" dirty="0">
                    <a:solidFill>
                      <a:srgbClr val="2A1720"/>
                    </a:solidFill>
                    <a:latin typeface="Atkinson Hyperlegible Bold" panose="020B0604020202020204" charset="0"/>
                  </a:rPr>
                  <a:t> </a:t>
                </a:r>
                <a:r>
                  <a:rPr kumimoji="0" lang="en-US" sz="2600" b="0" i="0" u="none" strike="noStrike" kern="1200" cap="none" spc="0" normalizeH="0" baseline="0" noProof="0" dirty="0">
                    <a:ln>
                      <a:noFill/>
                    </a:ln>
                    <a:solidFill>
                      <a:srgbClr val="2A1720"/>
                    </a:solidFill>
                    <a:effectLst/>
                    <a:uLnTx/>
                    <a:uFillTx/>
                    <a:latin typeface="Atkinson Hyperlegible"/>
                    <a:ea typeface="+mn-ea"/>
                    <a:cs typeface="+mn-cs"/>
                  </a:rPr>
                  <a:t>ces informations pour </a:t>
                </a:r>
                <a:r>
                  <a:rPr lang="en-US" sz="2600" dirty="0">
                    <a:solidFill>
                      <a:srgbClr val="2A1720"/>
                    </a:solidFill>
                    <a:latin typeface="Atkinson Hyperlegible Bold" panose="020B0604020202020204" charset="0"/>
                  </a:rPr>
                  <a:t>détecter</a:t>
                </a:r>
                <a:r>
                  <a:rPr lang="en-US" sz="2600" dirty="0">
                    <a:solidFill>
                      <a:srgbClr val="2A1720"/>
                    </a:solidFill>
                    <a:latin typeface="Atkinson Hyperlegible"/>
                  </a:rPr>
                  <a:t> les épidémies et y </a:t>
                </a:r>
                <a:r>
                  <a:rPr lang="en-US" sz="2600" dirty="0">
                    <a:solidFill>
                      <a:srgbClr val="2A1720"/>
                    </a:solidFill>
                    <a:latin typeface="Atkinson Hyperlegible Bold" panose="020B0604020202020204" charset="0"/>
                  </a:rPr>
                  <a:t>répondre</a:t>
                </a:r>
              </a:p>
            </p:txBody>
          </p:sp>
          <p:pic>
            <p:nvPicPr>
              <p:cNvPr id="37" name="Picture 36">
                <a:extLst>
                  <a:ext uri="{FF2B5EF4-FFF2-40B4-BE49-F238E27FC236}">
                    <a16:creationId xmlns:a16="http://schemas.microsoft.com/office/drawing/2014/main" id="{C2725B82-9078-ABB1-6C6E-DA2245734C44}"/>
                  </a:ext>
                </a:extLst>
              </p:cNvPr>
              <p:cNvPicPr>
                <a:picLocks noChangeAspect="1"/>
              </p:cNvPicPr>
              <p:nvPr/>
            </p:nvPicPr>
            <p:blipFill>
              <a:blip r:embed="rId4"/>
              <a:stretch>
                <a:fillRect/>
              </a:stretch>
            </p:blipFill>
            <p:spPr>
              <a:xfrm>
                <a:off x="14419642" y="4683775"/>
                <a:ext cx="2567681" cy="825835"/>
              </a:xfrm>
              <a:prstGeom prst="rect">
                <a:avLst/>
              </a:prstGeom>
            </p:spPr>
          </p:pic>
          <p:sp>
            <p:nvSpPr>
              <p:cNvPr id="29" name="TextBox 28">
                <a:extLst>
                  <a:ext uri="{FF2B5EF4-FFF2-40B4-BE49-F238E27FC236}">
                    <a16:creationId xmlns:a16="http://schemas.microsoft.com/office/drawing/2014/main" id="{84E73FF8-0C47-1B36-1F7B-0896C6A70CEC}"/>
                  </a:ext>
                </a:extLst>
              </p:cNvPr>
              <p:cNvSpPr txBox="1"/>
              <p:nvPr/>
            </p:nvSpPr>
            <p:spPr>
              <a:xfrm>
                <a:off x="13970655" y="5822243"/>
                <a:ext cx="3465654" cy="497169"/>
              </a:xfrm>
              <a:prstGeom prst="rect">
                <a:avLst/>
              </a:prstGeom>
              <a:noFill/>
            </p:spPr>
            <p:txBody>
              <a:bodyPr wrap="square">
                <a:spAutoFit/>
              </a:bodyPr>
              <a:lstStyle/>
              <a:p>
                <a:pPr algn="ctr">
                  <a:spcAft>
                    <a:spcPts val="1200"/>
                  </a:spcAft>
                  <a:defRPr/>
                </a:pPr>
                <a:r>
                  <a:rPr lang="en-US"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Autorités sanitaires</a:t>
                </a:r>
              </a:p>
            </p:txBody>
          </p:sp>
        </p:grpSp>
      </p:grpSp>
      <p:grpSp>
        <p:nvGrpSpPr>
          <p:cNvPr id="12" name="Group 11">
            <a:extLst>
              <a:ext uri="{FF2B5EF4-FFF2-40B4-BE49-F238E27FC236}">
                <a16:creationId xmlns:a16="http://schemas.microsoft.com/office/drawing/2014/main" id="{261220D6-3986-2C87-0349-430A87FAED44}"/>
              </a:ext>
            </a:extLst>
          </p:cNvPr>
          <p:cNvGrpSpPr/>
          <p:nvPr/>
        </p:nvGrpSpPr>
        <p:grpSpPr>
          <a:xfrm>
            <a:off x="8531665" y="4150752"/>
            <a:ext cx="4730220" cy="4860246"/>
            <a:chOff x="8531665" y="4150752"/>
            <a:chExt cx="4730220" cy="4860246"/>
          </a:xfrm>
        </p:grpSpPr>
        <p:pic>
          <p:nvPicPr>
            <p:cNvPr id="33" name="Picture 32">
              <a:extLst>
                <a:ext uri="{FF2B5EF4-FFF2-40B4-BE49-F238E27FC236}">
                  <a16:creationId xmlns:a16="http://schemas.microsoft.com/office/drawing/2014/main" id="{144A4202-CEAD-00AA-5330-A5309EE44BA3}"/>
                </a:ext>
              </a:extLst>
            </p:cNvPr>
            <p:cNvPicPr>
              <a:picLocks noChangeAspect="1"/>
            </p:cNvPicPr>
            <p:nvPr/>
          </p:nvPicPr>
          <p:blipFill>
            <a:blip r:embed="rId3"/>
            <a:stretch>
              <a:fillRect/>
            </a:stretch>
          </p:blipFill>
          <p:spPr>
            <a:xfrm>
              <a:off x="8531665" y="6095995"/>
              <a:ext cx="999030" cy="803031"/>
            </a:xfrm>
            <a:prstGeom prst="rect">
              <a:avLst/>
            </a:prstGeom>
          </p:spPr>
        </p:pic>
        <p:grpSp>
          <p:nvGrpSpPr>
            <p:cNvPr id="13" name="Group 12">
              <a:extLst>
                <a:ext uri="{FF2B5EF4-FFF2-40B4-BE49-F238E27FC236}">
                  <a16:creationId xmlns:a16="http://schemas.microsoft.com/office/drawing/2014/main" id="{6D669DFE-128E-2E62-6078-B7CEBE3F64B8}"/>
                </a:ext>
              </a:extLst>
            </p:cNvPr>
            <p:cNvGrpSpPr/>
            <p:nvPr/>
          </p:nvGrpSpPr>
          <p:grpSpPr>
            <a:xfrm>
              <a:off x="9542564" y="4150752"/>
              <a:ext cx="3719321" cy="4860246"/>
              <a:chOff x="9542564" y="4150752"/>
              <a:chExt cx="3719321" cy="4860246"/>
            </a:xfrm>
          </p:grpSpPr>
          <p:sp>
            <p:nvSpPr>
              <p:cNvPr id="23" name="Rectangle: Rounded Corners 22">
                <a:extLst>
                  <a:ext uri="{FF2B5EF4-FFF2-40B4-BE49-F238E27FC236}">
                    <a16:creationId xmlns:a16="http://schemas.microsoft.com/office/drawing/2014/main" id="{8E173568-7EAA-BDEC-F712-F8A0CAA362F7}"/>
                  </a:ext>
                </a:extLst>
              </p:cNvPr>
              <p:cNvSpPr/>
              <p:nvPr/>
            </p:nvSpPr>
            <p:spPr>
              <a:xfrm>
                <a:off x="9542564" y="4150752"/>
                <a:ext cx="3709673" cy="4860246"/>
              </a:xfrm>
              <a:custGeom>
                <a:avLst/>
                <a:gdLst>
                  <a:gd name="connsiteX0" fmla="*/ 0 w 3709673"/>
                  <a:gd name="connsiteY0" fmla="*/ 618291 h 4860246"/>
                  <a:gd name="connsiteX1" fmla="*/ 618291 w 3709673"/>
                  <a:gd name="connsiteY1" fmla="*/ 0 h 4860246"/>
                  <a:gd name="connsiteX2" fmla="*/ 1187102 w 3709673"/>
                  <a:gd name="connsiteY2" fmla="*/ 0 h 4860246"/>
                  <a:gd name="connsiteX3" fmla="*/ 1805375 w 3709673"/>
                  <a:gd name="connsiteY3" fmla="*/ 0 h 4860246"/>
                  <a:gd name="connsiteX4" fmla="*/ 2473109 w 3709673"/>
                  <a:gd name="connsiteY4" fmla="*/ 0 h 4860246"/>
                  <a:gd name="connsiteX5" fmla="*/ 3091382 w 3709673"/>
                  <a:gd name="connsiteY5" fmla="*/ 0 h 4860246"/>
                  <a:gd name="connsiteX6" fmla="*/ 3709673 w 3709673"/>
                  <a:gd name="connsiteY6" fmla="*/ 618291 h 4860246"/>
                  <a:gd name="connsiteX7" fmla="*/ 3709673 w 3709673"/>
                  <a:gd name="connsiteY7" fmla="*/ 1149762 h 4860246"/>
                  <a:gd name="connsiteX8" fmla="*/ 3709673 w 3709673"/>
                  <a:gd name="connsiteY8" fmla="*/ 1644996 h 4860246"/>
                  <a:gd name="connsiteX9" fmla="*/ 3709673 w 3709673"/>
                  <a:gd name="connsiteY9" fmla="*/ 2248940 h 4860246"/>
                  <a:gd name="connsiteX10" fmla="*/ 3709673 w 3709673"/>
                  <a:gd name="connsiteY10" fmla="*/ 2780411 h 4860246"/>
                  <a:gd name="connsiteX11" fmla="*/ 3709673 w 3709673"/>
                  <a:gd name="connsiteY11" fmla="*/ 3456828 h 4860246"/>
                  <a:gd name="connsiteX12" fmla="*/ 3709673 w 3709673"/>
                  <a:gd name="connsiteY12" fmla="*/ 4241955 h 4860246"/>
                  <a:gd name="connsiteX13" fmla="*/ 3091382 w 3709673"/>
                  <a:gd name="connsiteY13" fmla="*/ 4860246 h 4860246"/>
                  <a:gd name="connsiteX14" fmla="*/ 2473109 w 3709673"/>
                  <a:gd name="connsiteY14" fmla="*/ 4860246 h 4860246"/>
                  <a:gd name="connsiteX15" fmla="*/ 1929029 w 3709673"/>
                  <a:gd name="connsiteY15" fmla="*/ 4860246 h 4860246"/>
                  <a:gd name="connsiteX16" fmla="*/ 1360218 w 3709673"/>
                  <a:gd name="connsiteY16" fmla="*/ 4860246 h 4860246"/>
                  <a:gd name="connsiteX17" fmla="*/ 618291 w 3709673"/>
                  <a:gd name="connsiteY17" fmla="*/ 4860246 h 4860246"/>
                  <a:gd name="connsiteX18" fmla="*/ 0 w 3709673"/>
                  <a:gd name="connsiteY18" fmla="*/ 4241955 h 4860246"/>
                  <a:gd name="connsiteX19" fmla="*/ 0 w 3709673"/>
                  <a:gd name="connsiteY19" fmla="*/ 3638011 h 4860246"/>
                  <a:gd name="connsiteX20" fmla="*/ 0 w 3709673"/>
                  <a:gd name="connsiteY20" fmla="*/ 3106540 h 4860246"/>
                  <a:gd name="connsiteX21" fmla="*/ 0 w 3709673"/>
                  <a:gd name="connsiteY21" fmla="*/ 2430123 h 4860246"/>
                  <a:gd name="connsiteX22" fmla="*/ 0 w 3709673"/>
                  <a:gd name="connsiteY22" fmla="*/ 1862416 h 4860246"/>
                  <a:gd name="connsiteX23" fmla="*/ 0 w 3709673"/>
                  <a:gd name="connsiteY23" fmla="*/ 1185998 h 4860246"/>
                  <a:gd name="connsiteX24" fmla="*/ 0 w 3709673"/>
                  <a:gd name="connsiteY24" fmla="*/ 618291 h 486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09673" h="4860246" fill="none" extrusionOk="0">
                    <a:moveTo>
                      <a:pt x="0" y="618291"/>
                    </a:moveTo>
                    <a:cubicBezTo>
                      <a:pt x="20633" y="355820"/>
                      <a:pt x="307394" y="72367"/>
                      <a:pt x="618291" y="0"/>
                    </a:cubicBezTo>
                    <a:cubicBezTo>
                      <a:pt x="804176" y="-27653"/>
                      <a:pt x="927950" y="2031"/>
                      <a:pt x="1187102" y="0"/>
                    </a:cubicBezTo>
                    <a:cubicBezTo>
                      <a:pt x="1446254" y="-2031"/>
                      <a:pt x="1630033" y="-20307"/>
                      <a:pt x="1805375" y="0"/>
                    </a:cubicBezTo>
                    <a:cubicBezTo>
                      <a:pt x="1980717" y="20307"/>
                      <a:pt x="2293789" y="-9537"/>
                      <a:pt x="2473109" y="0"/>
                    </a:cubicBezTo>
                    <a:cubicBezTo>
                      <a:pt x="2652429" y="9537"/>
                      <a:pt x="2786721" y="30545"/>
                      <a:pt x="3091382" y="0"/>
                    </a:cubicBezTo>
                    <a:cubicBezTo>
                      <a:pt x="3497960" y="-29516"/>
                      <a:pt x="3738379" y="244561"/>
                      <a:pt x="3709673" y="618291"/>
                    </a:cubicBezTo>
                    <a:cubicBezTo>
                      <a:pt x="3696682" y="746820"/>
                      <a:pt x="3687221" y="934655"/>
                      <a:pt x="3709673" y="1149762"/>
                    </a:cubicBezTo>
                    <a:cubicBezTo>
                      <a:pt x="3732125" y="1364869"/>
                      <a:pt x="3724907" y="1423113"/>
                      <a:pt x="3709673" y="1644996"/>
                    </a:cubicBezTo>
                    <a:cubicBezTo>
                      <a:pt x="3694439" y="1866879"/>
                      <a:pt x="3703424" y="1954123"/>
                      <a:pt x="3709673" y="2248940"/>
                    </a:cubicBezTo>
                    <a:cubicBezTo>
                      <a:pt x="3715922" y="2543757"/>
                      <a:pt x="3702536" y="2574173"/>
                      <a:pt x="3709673" y="2780411"/>
                    </a:cubicBezTo>
                    <a:cubicBezTo>
                      <a:pt x="3716810" y="2986649"/>
                      <a:pt x="3723034" y="3122116"/>
                      <a:pt x="3709673" y="3456828"/>
                    </a:cubicBezTo>
                    <a:cubicBezTo>
                      <a:pt x="3696312" y="3791540"/>
                      <a:pt x="3690143" y="3956887"/>
                      <a:pt x="3709673" y="4241955"/>
                    </a:cubicBezTo>
                    <a:cubicBezTo>
                      <a:pt x="3690498" y="4614137"/>
                      <a:pt x="3429794" y="4803397"/>
                      <a:pt x="3091382" y="4860246"/>
                    </a:cubicBezTo>
                    <a:cubicBezTo>
                      <a:pt x="2834747" y="4878020"/>
                      <a:pt x="2703105" y="4834074"/>
                      <a:pt x="2473109" y="4860246"/>
                    </a:cubicBezTo>
                    <a:cubicBezTo>
                      <a:pt x="2243113" y="4886418"/>
                      <a:pt x="2045826" y="4834565"/>
                      <a:pt x="1929029" y="4860246"/>
                    </a:cubicBezTo>
                    <a:cubicBezTo>
                      <a:pt x="1812232" y="4885927"/>
                      <a:pt x="1496859" y="4837405"/>
                      <a:pt x="1360218" y="4860246"/>
                    </a:cubicBezTo>
                    <a:cubicBezTo>
                      <a:pt x="1223577" y="4883087"/>
                      <a:pt x="937255" y="4846448"/>
                      <a:pt x="618291" y="4860246"/>
                    </a:cubicBezTo>
                    <a:cubicBezTo>
                      <a:pt x="297783" y="4890019"/>
                      <a:pt x="12560" y="4625716"/>
                      <a:pt x="0" y="4241955"/>
                    </a:cubicBezTo>
                    <a:cubicBezTo>
                      <a:pt x="4627" y="4081304"/>
                      <a:pt x="-16577" y="3893653"/>
                      <a:pt x="0" y="3638011"/>
                    </a:cubicBezTo>
                    <a:cubicBezTo>
                      <a:pt x="16577" y="3382369"/>
                      <a:pt x="24980" y="3296358"/>
                      <a:pt x="0" y="3106540"/>
                    </a:cubicBezTo>
                    <a:cubicBezTo>
                      <a:pt x="-24980" y="2916722"/>
                      <a:pt x="-31698" y="2662266"/>
                      <a:pt x="0" y="2430123"/>
                    </a:cubicBezTo>
                    <a:cubicBezTo>
                      <a:pt x="31698" y="2197980"/>
                      <a:pt x="4290" y="2053054"/>
                      <a:pt x="0" y="1862416"/>
                    </a:cubicBezTo>
                    <a:cubicBezTo>
                      <a:pt x="-4290" y="1671778"/>
                      <a:pt x="29704" y="1438892"/>
                      <a:pt x="0" y="1185998"/>
                    </a:cubicBezTo>
                    <a:cubicBezTo>
                      <a:pt x="-29704" y="933104"/>
                      <a:pt x="6890" y="818270"/>
                      <a:pt x="0" y="618291"/>
                    </a:cubicBezTo>
                    <a:close/>
                  </a:path>
                  <a:path w="3709673" h="4860246" stroke="0" extrusionOk="0">
                    <a:moveTo>
                      <a:pt x="0" y="618291"/>
                    </a:moveTo>
                    <a:cubicBezTo>
                      <a:pt x="-52796" y="225774"/>
                      <a:pt x="253319" y="-65282"/>
                      <a:pt x="618291" y="0"/>
                    </a:cubicBezTo>
                    <a:cubicBezTo>
                      <a:pt x="776959" y="5959"/>
                      <a:pt x="1091677" y="-7872"/>
                      <a:pt x="1236564" y="0"/>
                    </a:cubicBezTo>
                    <a:cubicBezTo>
                      <a:pt x="1381451" y="7872"/>
                      <a:pt x="1548415" y="-24342"/>
                      <a:pt x="1854837" y="0"/>
                    </a:cubicBezTo>
                    <a:cubicBezTo>
                      <a:pt x="2161259" y="24342"/>
                      <a:pt x="2332353" y="19445"/>
                      <a:pt x="2497840" y="0"/>
                    </a:cubicBezTo>
                    <a:cubicBezTo>
                      <a:pt x="2663327" y="-19445"/>
                      <a:pt x="2853368" y="8033"/>
                      <a:pt x="3091382" y="0"/>
                    </a:cubicBezTo>
                    <a:cubicBezTo>
                      <a:pt x="3451382" y="-28032"/>
                      <a:pt x="3750265" y="226370"/>
                      <a:pt x="3709673" y="618291"/>
                    </a:cubicBezTo>
                    <a:cubicBezTo>
                      <a:pt x="3688458" y="821464"/>
                      <a:pt x="3719105" y="970234"/>
                      <a:pt x="3709673" y="1185998"/>
                    </a:cubicBezTo>
                    <a:cubicBezTo>
                      <a:pt x="3700241" y="1401762"/>
                      <a:pt x="3729619" y="1620852"/>
                      <a:pt x="3709673" y="1826179"/>
                    </a:cubicBezTo>
                    <a:cubicBezTo>
                      <a:pt x="3689727" y="2031506"/>
                      <a:pt x="3699679" y="2156454"/>
                      <a:pt x="3709673" y="2321413"/>
                    </a:cubicBezTo>
                    <a:cubicBezTo>
                      <a:pt x="3719667" y="2486372"/>
                      <a:pt x="3691078" y="2725979"/>
                      <a:pt x="3709673" y="2997830"/>
                    </a:cubicBezTo>
                    <a:cubicBezTo>
                      <a:pt x="3728268" y="3269681"/>
                      <a:pt x="3715167" y="3380793"/>
                      <a:pt x="3709673" y="3601774"/>
                    </a:cubicBezTo>
                    <a:cubicBezTo>
                      <a:pt x="3704179" y="3822755"/>
                      <a:pt x="3703337" y="4092646"/>
                      <a:pt x="3709673" y="4241955"/>
                    </a:cubicBezTo>
                    <a:cubicBezTo>
                      <a:pt x="3663920" y="4600617"/>
                      <a:pt x="3426713" y="4813015"/>
                      <a:pt x="3091382" y="4860246"/>
                    </a:cubicBezTo>
                    <a:cubicBezTo>
                      <a:pt x="2833528" y="4865809"/>
                      <a:pt x="2681911" y="4872488"/>
                      <a:pt x="2522571" y="4860246"/>
                    </a:cubicBezTo>
                    <a:cubicBezTo>
                      <a:pt x="2363231" y="4848004"/>
                      <a:pt x="2225715" y="4848673"/>
                      <a:pt x="1953760" y="4860246"/>
                    </a:cubicBezTo>
                    <a:cubicBezTo>
                      <a:pt x="1681805" y="4871819"/>
                      <a:pt x="1545457" y="4833272"/>
                      <a:pt x="1335487" y="4860246"/>
                    </a:cubicBezTo>
                    <a:cubicBezTo>
                      <a:pt x="1125517" y="4887220"/>
                      <a:pt x="939055" y="4841542"/>
                      <a:pt x="618291" y="4860246"/>
                    </a:cubicBezTo>
                    <a:cubicBezTo>
                      <a:pt x="253144" y="4843614"/>
                      <a:pt x="-15584" y="4589444"/>
                      <a:pt x="0" y="4241955"/>
                    </a:cubicBezTo>
                    <a:cubicBezTo>
                      <a:pt x="10284" y="4097725"/>
                      <a:pt x="15240" y="3843068"/>
                      <a:pt x="0" y="3565538"/>
                    </a:cubicBezTo>
                    <a:cubicBezTo>
                      <a:pt x="-15240" y="3288008"/>
                      <a:pt x="8471" y="3245305"/>
                      <a:pt x="0" y="2925357"/>
                    </a:cubicBezTo>
                    <a:cubicBezTo>
                      <a:pt x="-8471" y="2605409"/>
                      <a:pt x="-28636" y="2449800"/>
                      <a:pt x="0" y="2285176"/>
                    </a:cubicBezTo>
                    <a:cubicBezTo>
                      <a:pt x="28636" y="2120552"/>
                      <a:pt x="26522" y="1897803"/>
                      <a:pt x="0" y="1644996"/>
                    </a:cubicBezTo>
                    <a:cubicBezTo>
                      <a:pt x="-26522" y="1392189"/>
                      <a:pt x="-732" y="1291412"/>
                      <a:pt x="0" y="1149762"/>
                    </a:cubicBezTo>
                    <a:cubicBezTo>
                      <a:pt x="732" y="1008112"/>
                      <a:pt x="24902" y="736268"/>
                      <a:pt x="0" y="618291"/>
                    </a:cubicBezTo>
                    <a:close/>
                  </a:path>
                </a:pathLst>
              </a:custGeom>
              <a:solidFill>
                <a:schemeClr val="bg1"/>
              </a:solidFill>
              <a:ln w="76200">
                <a:solidFill>
                  <a:srgbClr val="F9B277"/>
                </a:solidFill>
                <a:extLst>
                  <a:ext uri="{C807C97D-BFC1-408E-A445-0C87EB9F89A2}">
                    <ask:lineSketchStyleProps xmlns:ask="http://schemas.microsoft.com/office/drawing/2018/sketchyshapes" sd="1303262203">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v</a:t>
                </a:r>
              </a:p>
            </p:txBody>
          </p:sp>
          <p:sp>
            <p:nvSpPr>
              <p:cNvPr id="17" name="TextBox 16">
                <a:extLst>
                  <a:ext uri="{FF2B5EF4-FFF2-40B4-BE49-F238E27FC236}">
                    <a16:creationId xmlns:a16="http://schemas.microsoft.com/office/drawing/2014/main" id="{69168884-C22F-1ED0-6A1E-95CB53286330}"/>
                  </a:ext>
                </a:extLst>
              </p:cNvPr>
              <p:cNvSpPr txBox="1"/>
              <p:nvPr/>
            </p:nvSpPr>
            <p:spPr>
              <a:xfrm>
                <a:off x="9577983" y="6383944"/>
                <a:ext cx="3573486" cy="2169825"/>
              </a:xfrm>
              <a:prstGeom prst="rect">
                <a:avLst/>
              </a:prstGeom>
              <a:noFill/>
            </p:spPr>
            <p:txBody>
              <a:bodyPr wrap="square" rtlCol="0">
                <a:spAutoFit/>
              </a:bodyPr>
              <a:lstStyle/>
              <a:p>
                <a:pPr marL="457200" marR="0" lvl="0" indent="-457200" defTabSz="914400" rtl="0" eaLnBrk="1" fontAlgn="auto" latinLnBrk="0" hangingPunct="1">
                  <a:lnSpc>
                    <a:spcPct val="100000"/>
                  </a:lnSpc>
                  <a:spcBef>
                    <a:spcPts val="0"/>
                  </a:spcBef>
                  <a:spcAft>
                    <a:spcPts val="600"/>
                  </a:spcAft>
                  <a:buClr>
                    <a:srgbClr val="F9B277"/>
                  </a:buClr>
                  <a:buSzTx/>
                  <a:buFont typeface="Arial" panose="020B0604020202020204" pitchFamily="34" charset="0"/>
                  <a:buChar char="•"/>
                  <a:tabLst/>
                  <a:defRPr/>
                </a:pPr>
                <a:r>
                  <a:rPr kumimoji="0" lang="en-US" sz="2600" b="0" i="0" u="none" strike="noStrike" kern="1200" cap="none" spc="0" normalizeH="0" baseline="0" noProof="0" dirty="0" err="1">
                    <a:ln>
                      <a:noFill/>
                    </a:ln>
                    <a:solidFill>
                      <a:srgbClr val="2A1720"/>
                    </a:solidFill>
                    <a:effectLst/>
                    <a:uLnTx/>
                    <a:uFillTx/>
                    <a:latin typeface="Atkinson Hyperlegible Bold" panose="020B0604020202020204" charset="0"/>
                  </a:rPr>
                  <a:t>Recueille</a:t>
                </a:r>
                <a:r>
                  <a:rPr kumimoji="0" lang="en-US" sz="2600" b="0" i="0" u="none" strike="noStrike" kern="1200" cap="none" spc="0" normalizeH="0" baseline="0" noProof="0" dirty="0">
                    <a:ln>
                      <a:noFill/>
                    </a:ln>
                    <a:solidFill>
                      <a:srgbClr val="2A1720"/>
                    </a:solidFill>
                    <a:effectLst/>
                    <a:uLnTx/>
                    <a:uFillTx/>
                    <a:latin typeface="Atkinson Hyperlegible Bold" panose="020B0604020202020204" charset="0"/>
                  </a:rPr>
                  <a:t> des </a:t>
                </a:r>
                <a:r>
                  <a:rPr kumimoji="0" lang="en-US" sz="2600" b="0" i="0" u="none" strike="noStrike" kern="1200" cap="none" spc="0" normalizeH="0" baseline="0" noProof="0" dirty="0" err="1">
                    <a:ln>
                      <a:noFill/>
                    </a:ln>
                    <a:solidFill>
                      <a:srgbClr val="2A1720"/>
                    </a:solidFill>
                    <a:effectLst/>
                    <a:uLnTx/>
                    <a:uFillTx/>
                    <a:latin typeface="Atkinson Hyperlegible Bold" panose="020B0604020202020204" charset="0"/>
                  </a:rPr>
                  <a:t>informations</a:t>
                </a:r>
                <a:r>
                  <a:rPr kumimoji="0" lang="en-US" sz="2600" b="0" i="0" u="none" strike="noStrike" kern="1200" cap="none" spc="0" normalizeH="0" baseline="0" noProof="0" dirty="0">
                    <a:ln>
                      <a:noFill/>
                    </a:ln>
                    <a:solidFill>
                      <a:srgbClr val="2A1720"/>
                    </a:solidFill>
                    <a:effectLst/>
                    <a:uLnTx/>
                    <a:uFillTx/>
                    <a:latin typeface="Atkinson Hyperlegible Bold" panose="020B0604020202020204" charset="0"/>
                  </a:rPr>
                  <a:t> standard</a:t>
                </a:r>
                <a:endParaRPr kumimoji="0" lang="en-US" sz="2600" b="0" i="0" u="none" strike="noStrike" kern="1200" cap="none" spc="0" normalizeH="0" baseline="0" noProof="0" dirty="0">
                  <a:ln>
                    <a:noFill/>
                  </a:ln>
                  <a:solidFill>
                    <a:srgbClr val="2A1720"/>
                  </a:solidFill>
                  <a:effectLst/>
                  <a:uLnTx/>
                  <a:uFillTx/>
                  <a:latin typeface="Atkinson Hyperlegible"/>
                  <a:ea typeface="+mn-ea"/>
                  <a:cs typeface="+mn-cs"/>
                </a:endParaRPr>
              </a:p>
              <a:p>
                <a:pPr marL="457200" marR="0" lvl="0" indent="-457200" defTabSz="914400" rtl="0" eaLnBrk="1" fontAlgn="auto" latinLnBrk="0" hangingPunct="1">
                  <a:lnSpc>
                    <a:spcPct val="100000"/>
                  </a:lnSpc>
                  <a:spcBef>
                    <a:spcPts val="0"/>
                  </a:spcBef>
                  <a:spcAft>
                    <a:spcPts val="0"/>
                  </a:spcAft>
                  <a:buClr>
                    <a:srgbClr val="F9B277"/>
                  </a:buClr>
                  <a:buSzTx/>
                  <a:buFont typeface="Arial" panose="020B0604020202020204" pitchFamily="34" charset="0"/>
                  <a:buChar char="•"/>
                  <a:tabLst/>
                  <a:defRPr/>
                </a:pPr>
                <a:r>
                  <a:rPr lang="en-US" sz="2600" dirty="0">
                    <a:solidFill>
                      <a:srgbClr val="2A1720"/>
                    </a:solidFill>
                    <a:latin typeface="Atkinson Hyperlegible Bold" panose="020B0604020202020204" charset="0"/>
                  </a:rPr>
                  <a:t>Les </a:t>
                </a:r>
                <a:r>
                  <a:rPr lang="en-US" sz="2600" dirty="0" err="1">
                    <a:solidFill>
                      <a:srgbClr val="2A1720"/>
                    </a:solidFill>
                    <a:latin typeface="Atkinson Hyperlegible Bold" panose="020B0604020202020204" charset="0"/>
                  </a:rPr>
                  <a:t>notifie</a:t>
                </a:r>
                <a:r>
                  <a:rPr kumimoji="0" lang="en-US" sz="2600" b="0" i="0" u="none" strike="noStrike" kern="1200" cap="none" spc="0" normalizeH="0" baseline="0" noProof="0" dirty="0">
                    <a:ln>
                      <a:noFill/>
                    </a:ln>
                    <a:solidFill>
                      <a:srgbClr val="2A1720"/>
                    </a:solidFill>
                    <a:effectLst/>
                    <a:uLnTx/>
                    <a:uFillTx/>
                    <a:latin typeface="Atkinson Hyperlegible Bold" panose="020B0604020202020204" charset="0"/>
                  </a:rPr>
                  <a:t> </a:t>
                </a:r>
                <a:r>
                  <a:rPr lang="en-US" sz="2600" dirty="0">
                    <a:solidFill>
                      <a:srgbClr val="2A1720"/>
                    </a:solidFill>
                    <a:latin typeface="Atkinson Hyperlegible"/>
                  </a:rPr>
                  <a:t>aux autorités sanitaires</a:t>
                </a:r>
                <a:endParaRPr kumimoji="0" lang="en-US" sz="2600" b="0" i="0" u="none" strike="noStrike" kern="1200" cap="none" spc="0" normalizeH="0" baseline="0" noProof="0" dirty="0">
                  <a:ln>
                    <a:noFill/>
                  </a:ln>
                  <a:solidFill>
                    <a:srgbClr val="2A1720"/>
                  </a:solidFill>
                  <a:effectLst/>
                  <a:uLnTx/>
                  <a:uFillTx/>
                  <a:latin typeface="Atkinson Hyperlegible"/>
                  <a:ea typeface="+mn-ea"/>
                  <a:cs typeface="+mn-cs"/>
                </a:endParaRPr>
              </a:p>
            </p:txBody>
          </p:sp>
          <p:pic>
            <p:nvPicPr>
              <p:cNvPr id="10" name="Picture 9">
                <a:extLst>
                  <a:ext uri="{FF2B5EF4-FFF2-40B4-BE49-F238E27FC236}">
                    <a16:creationId xmlns:a16="http://schemas.microsoft.com/office/drawing/2014/main" id="{61782DF6-A923-70C8-61E8-80226AC3CFF1}"/>
                  </a:ext>
                </a:extLst>
              </p:cNvPr>
              <p:cNvPicPr>
                <a:picLocks noChangeAspect="1"/>
              </p:cNvPicPr>
              <p:nvPr/>
            </p:nvPicPr>
            <p:blipFill>
              <a:blip r:embed="rId5"/>
              <a:stretch>
                <a:fillRect/>
              </a:stretch>
            </p:blipFill>
            <p:spPr>
              <a:xfrm>
                <a:off x="10099318" y="4478750"/>
                <a:ext cx="2352938" cy="1232491"/>
              </a:xfrm>
              <a:prstGeom prst="rect">
                <a:avLst/>
              </a:prstGeom>
            </p:spPr>
          </p:pic>
          <p:sp>
            <p:nvSpPr>
              <p:cNvPr id="21" name="TextBox 20">
                <a:extLst>
                  <a:ext uri="{FF2B5EF4-FFF2-40B4-BE49-F238E27FC236}">
                    <a16:creationId xmlns:a16="http://schemas.microsoft.com/office/drawing/2014/main" id="{BD8EBC4A-B664-A3B4-3E14-2A6E9C627DFC}"/>
                  </a:ext>
                </a:extLst>
              </p:cNvPr>
              <p:cNvSpPr txBox="1"/>
              <p:nvPr/>
            </p:nvSpPr>
            <p:spPr>
              <a:xfrm>
                <a:off x="9632154" y="5748556"/>
                <a:ext cx="3629731"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600" i="0" u="none" strike="noStrike" kern="1200" cap="none" spc="0" normalizeH="0" baseline="0" noProof="0" dirty="0">
                    <a:ln>
                      <a:noFill/>
                    </a:ln>
                    <a:solidFill>
                      <a:srgbClr val="F9B277"/>
                    </a:solidFill>
                    <a:effectLst/>
                    <a:uLnTx/>
                    <a:uFillTx/>
                    <a:latin typeface="ADLaM Display" panose="02010000000000000000" pitchFamily="2" charset="0"/>
                    <a:ea typeface="ADLaM Display" panose="02010000000000000000" pitchFamily="2" charset="0"/>
                    <a:cs typeface="ADLaM Display" panose="02010000000000000000" pitchFamily="2" charset="0"/>
                  </a:rPr>
                  <a:t>Personnel </a:t>
                </a:r>
                <a:r>
                  <a:rPr kumimoji="0" lang="en-US" sz="2600" i="0" u="none" strike="noStrike" kern="1200" cap="none" spc="0" normalizeH="0" baseline="0" noProof="0" dirty="0" err="1">
                    <a:ln>
                      <a:noFill/>
                    </a:ln>
                    <a:solidFill>
                      <a:srgbClr val="F9B277"/>
                    </a:solidFill>
                    <a:effectLst/>
                    <a:uLnTx/>
                    <a:uFillTx/>
                    <a:latin typeface="ADLaM Display" panose="02010000000000000000" pitchFamily="2" charset="0"/>
                    <a:ea typeface="ADLaM Display" panose="02010000000000000000" pitchFamily="2" charset="0"/>
                    <a:cs typeface="ADLaM Display" panose="02010000000000000000" pitchFamily="2" charset="0"/>
                  </a:rPr>
                  <a:t>soignant</a:t>
                </a:r>
                <a:endParaRPr kumimoji="0" lang="en-US" sz="2600" i="0" u="none" strike="noStrike" kern="1200" cap="none" spc="0" normalizeH="0" baseline="0" noProof="0" dirty="0">
                  <a:ln>
                    <a:noFill/>
                  </a:ln>
                  <a:solidFill>
                    <a:srgbClr val="F9B277"/>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grpSp>
      <p:grpSp>
        <p:nvGrpSpPr>
          <p:cNvPr id="6" name="Group 5">
            <a:extLst>
              <a:ext uri="{FF2B5EF4-FFF2-40B4-BE49-F238E27FC236}">
                <a16:creationId xmlns:a16="http://schemas.microsoft.com/office/drawing/2014/main" id="{565DF04F-42F1-1ABB-83C9-1B8F6CA5BAFF}"/>
              </a:ext>
            </a:extLst>
          </p:cNvPr>
          <p:cNvGrpSpPr/>
          <p:nvPr/>
        </p:nvGrpSpPr>
        <p:grpSpPr>
          <a:xfrm>
            <a:off x="3998598" y="4223088"/>
            <a:ext cx="4686328" cy="4860246"/>
            <a:chOff x="3998598" y="4223088"/>
            <a:chExt cx="4686328" cy="4860246"/>
          </a:xfrm>
        </p:grpSpPr>
        <p:pic>
          <p:nvPicPr>
            <p:cNvPr id="32" name="Picture 31">
              <a:extLst>
                <a:ext uri="{FF2B5EF4-FFF2-40B4-BE49-F238E27FC236}">
                  <a16:creationId xmlns:a16="http://schemas.microsoft.com/office/drawing/2014/main" id="{C3475719-EF76-1278-DD9B-AD49132B3D0A}"/>
                </a:ext>
              </a:extLst>
            </p:cNvPr>
            <p:cNvPicPr>
              <a:picLocks noChangeAspect="1"/>
            </p:cNvPicPr>
            <p:nvPr/>
          </p:nvPicPr>
          <p:blipFill>
            <a:blip r:embed="rId3"/>
            <a:stretch>
              <a:fillRect/>
            </a:stretch>
          </p:blipFill>
          <p:spPr>
            <a:xfrm>
              <a:off x="3998598" y="6251695"/>
              <a:ext cx="991713" cy="803031"/>
            </a:xfrm>
            <a:prstGeom prst="rect">
              <a:avLst/>
            </a:prstGeom>
          </p:spPr>
        </p:pic>
        <p:grpSp>
          <p:nvGrpSpPr>
            <p:cNvPr id="9" name="Group 8">
              <a:extLst>
                <a:ext uri="{FF2B5EF4-FFF2-40B4-BE49-F238E27FC236}">
                  <a16:creationId xmlns:a16="http://schemas.microsoft.com/office/drawing/2014/main" id="{136080C4-9F80-B5B6-E4D7-1DA263D973EB}"/>
                </a:ext>
              </a:extLst>
            </p:cNvPr>
            <p:cNvGrpSpPr/>
            <p:nvPr/>
          </p:nvGrpSpPr>
          <p:grpSpPr>
            <a:xfrm>
              <a:off x="5009497" y="4223088"/>
              <a:ext cx="3675429" cy="4860246"/>
              <a:chOff x="5009497" y="4223088"/>
              <a:chExt cx="3675429" cy="4860246"/>
            </a:xfrm>
          </p:grpSpPr>
          <p:sp>
            <p:nvSpPr>
              <p:cNvPr id="22" name="Rectangle: Rounded Corners 21">
                <a:extLst>
                  <a:ext uri="{FF2B5EF4-FFF2-40B4-BE49-F238E27FC236}">
                    <a16:creationId xmlns:a16="http://schemas.microsoft.com/office/drawing/2014/main" id="{9EECD198-305C-6143-B59E-B44B9319DD0B}"/>
                  </a:ext>
                </a:extLst>
              </p:cNvPr>
              <p:cNvSpPr/>
              <p:nvPr/>
            </p:nvSpPr>
            <p:spPr>
              <a:xfrm>
                <a:off x="5009497" y="4223088"/>
                <a:ext cx="3573528" cy="4860246"/>
              </a:xfrm>
              <a:custGeom>
                <a:avLst/>
                <a:gdLst>
                  <a:gd name="connsiteX0" fmla="*/ 0 w 3573528"/>
                  <a:gd name="connsiteY0" fmla="*/ 595600 h 4860246"/>
                  <a:gd name="connsiteX1" fmla="*/ 595600 w 3573528"/>
                  <a:gd name="connsiteY1" fmla="*/ 0 h 4860246"/>
                  <a:gd name="connsiteX2" fmla="*/ 1143535 w 3573528"/>
                  <a:gd name="connsiteY2" fmla="*/ 0 h 4860246"/>
                  <a:gd name="connsiteX3" fmla="*/ 1739117 w 3573528"/>
                  <a:gd name="connsiteY3" fmla="*/ 0 h 4860246"/>
                  <a:gd name="connsiteX4" fmla="*/ 2382346 w 3573528"/>
                  <a:gd name="connsiteY4" fmla="*/ 0 h 4860246"/>
                  <a:gd name="connsiteX5" fmla="*/ 2977928 w 3573528"/>
                  <a:gd name="connsiteY5" fmla="*/ 0 h 4860246"/>
                  <a:gd name="connsiteX6" fmla="*/ 3573528 w 3573528"/>
                  <a:gd name="connsiteY6" fmla="*/ 595600 h 4860246"/>
                  <a:gd name="connsiteX7" fmla="*/ 3573528 w 3573528"/>
                  <a:gd name="connsiteY7" fmla="*/ 1133727 h 4860246"/>
                  <a:gd name="connsiteX8" fmla="*/ 3573528 w 3573528"/>
                  <a:gd name="connsiteY8" fmla="*/ 1635163 h 4860246"/>
                  <a:gd name="connsiteX9" fmla="*/ 3573528 w 3573528"/>
                  <a:gd name="connsiteY9" fmla="*/ 2246671 h 4860246"/>
                  <a:gd name="connsiteX10" fmla="*/ 3573528 w 3573528"/>
                  <a:gd name="connsiteY10" fmla="*/ 2784797 h 4860246"/>
                  <a:gd name="connsiteX11" fmla="*/ 3573528 w 3573528"/>
                  <a:gd name="connsiteY11" fmla="*/ 3469686 h 4860246"/>
                  <a:gd name="connsiteX12" fmla="*/ 3573528 w 3573528"/>
                  <a:gd name="connsiteY12" fmla="*/ 4264646 h 4860246"/>
                  <a:gd name="connsiteX13" fmla="*/ 2977928 w 3573528"/>
                  <a:gd name="connsiteY13" fmla="*/ 4860246 h 4860246"/>
                  <a:gd name="connsiteX14" fmla="*/ 2382346 w 3573528"/>
                  <a:gd name="connsiteY14" fmla="*/ 4860246 h 4860246"/>
                  <a:gd name="connsiteX15" fmla="*/ 1858234 w 3573528"/>
                  <a:gd name="connsiteY15" fmla="*/ 4860246 h 4860246"/>
                  <a:gd name="connsiteX16" fmla="*/ 1310298 w 3573528"/>
                  <a:gd name="connsiteY16" fmla="*/ 4860246 h 4860246"/>
                  <a:gd name="connsiteX17" fmla="*/ 595600 w 3573528"/>
                  <a:gd name="connsiteY17" fmla="*/ 4860246 h 4860246"/>
                  <a:gd name="connsiteX18" fmla="*/ 0 w 3573528"/>
                  <a:gd name="connsiteY18" fmla="*/ 4264646 h 4860246"/>
                  <a:gd name="connsiteX19" fmla="*/ 0 w 3573528"/>
                  <a:gd name="connsiteY19" fmla="*/ 3653138 h 4860246"/>
                  <a:gd name="connsiteX20" fmla="*/ 0 w 3573528"/>
                  <a:gd name="connsiteY20" fmla="*/ 3115012 h 4860246"/>
                  <a:gd name="connsiteX21" fmla="*/ 0 w 3573528"/>
                  <a:gd name="connsiteY21" fmla="*/ 2430123 h 4860246"/>
                  <a:gd name="connsiteX22" fmla="*/ 0 w 3573528"/>
                  <a:gd name="connsiteY22" fmla="*/ 1855306 h 4860246"/>
                  <a:gd name="connsiteX23" fmla="*/ 0 w 3573528"/>
                  <a:gd name="connsiteY23" fmla="*/ 1170417 h 4860246"/>
                  <a:gd name="connsiteX24" fmla="*/ 0 w 3573528"/>
                  <a:gd name="connsiteY24" fmla="*/ 595600 h 486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73528" h="4860246" fill="none" extrusionOk="0">
                    <a:moveTo>
                      <a:pt x="0" y="595600"/>
                    </a:moveTo>
                    <a:cubicBezTo>
                      <a:pt x="5908" y="289279"/>
                      <a:pt x="293281" y="63009"/>
                      <a:pt x="595600" y="0"/>
                    </a:cubicBezTo>
                    <a:cubicBezTo>
                      <a:pt x="738156" y="21120"/>
                      <a:pt x="970264" y="26758"/>
                      <a:pt x="1143535" y="0"/>
                    </a:cubicBezTo>
                    <a:cubicBezTo>
                      <a:pt x="1316807" y="-26758"/>
                      <a:pt x="1549263" y="6756"/>
                      <a:pt x="1739117" y="0"/>
                    </a:cubicBezTo>
                    <a:cubicBezTo>
                      <a:pt x="1928971" y="-6756"/>
                      <a:pt x="2129551" y="5945"/>
                      <a:pt x="2382346" y="0"/>
                    </a:cubicBezTo>
                    <a:cubicBezTo>
                      <a:pt x="2635141" y="-5945"/>
                      <a:pt x="2792113" y="16561"/>
                      <a:pt x="2977928" y="0"/>
                    </a:cubicBezTo>
                    <a:cubicBezTo>
                      <a:pt x="3360958" y="-24522"/>
                      <a:pt x="3592234" y="245639"/>
                      <a:pt x="3573528" y="595600"/>
                    </a:cubicBezTo>
                    <a:cubicBezTo>
                      <a:pt x="3598317" y="751446"/>
                      <a:pt x="3558950" y="896440"/>
                      <a:pt x="3573528" y="1133727"/>
                    </a:cubicBezTo>
                    <a:cubicBezTo>
                      <a:pt x="3588106" y="1371014"/>
                      <a:pt x="3568048" y="1518504"/>
                      <a:pt x="3573528" y="1635163"/>
                    </a:cubicBezTo>
                    <a:cubicBezTo>
                      <a:pt x="3579008" y="1751822"/>
                      <a:pt x="3590347" y="2078124"/>
                      <a:pt x="3573528" y="2246671"/>
                    </a:cubicBezTo>
                    <a:cubicBezTo>
                      <a:pt x="3556709" y="2415218"/>
                      <a:pt x="3580785" y="2541787"/>
                      <a:pt x="3573528" y="2784797"/>
                    </a:cubicBezTo>
                    <a:cubicBezTo>
                      <a:pt x="3566271" y="3027807"/>
                      <a:pt x="3569996" y="3252050"/>
                      <a:pt x="3573528" y="3469686"/>
                    </a:cubicBezTo>
                    <a:cubicBezTo>
                      <a:pt x="3577060" y="3687322"/>
                      <a:pt x="3586800" y="3970377"/>
                      <a:pt x="3573528" y="4264646"/>
                    </a:cubicBezTo>
                    <a:cubicBezTo>
                      <a:pt x="3538282" y="4650033"/>
                      <a:pt x="3305080" y="4827023"/>
                      <a:pt x="2977928" y="4860246"/>
                    </a:cubicBezTo>
                    <a:cubicBezTo>
                      <a:pt x="2821191" y="4841321"/>
                      <a:pt x="2633757" y="4880508"/>
                      <a:pt x="2382346" y="4860246"/>
                    </a:cubicBezTo>
                    <a:cubicBezTo>
                      <a:pt x="2130935" y="4839984"/>
                      <a:pt x="1981505" y="4880031"/>
                      <a:pt x="1858234" y="4860246"/>
                    </a:cubicBezTo>
                    <a:cubicBezTo>
                      <a:pt x="1734963" y="4840461"/>
                      <a:pt x="1490439" y="4859625"/>
                      <a:pt x="1310298" y="4860246"/>
                    </a:cubicBezTo>
                    <a:cubicBezTo>
                      <a:pt x="1130157" y="4860867"/>
                      <a:pt x="766512" y="4888079"/>
                      <a:pt x="595600" y="4860246"/>
                    </a:cubicBezTo>
                    <a:cubicBezTo>
                      <a:pt x="290919" y="4894699"/>
                      <a:pt x="20063" y="4661136"/>
                      <a:pt x="0" y="4264646"/>
                    </a:cubicBezTo>
                    <a:cubicBezTo>
                      <a:pt x="-28792" y="3963339"/>
                      <a:pt x="-20219" y="3806101"/>
                      <a:pt x="0" y="3653138"/>
                    </a:cubicBezTo>
                    <a:cubicBezTo>
                      <a:pt x="20219" y="3500175"/>
                      <a:pt x="-15320" y="3222689"/>
                      <a:pt x="0" y="3115012"/>
                    </a:cubicBezTo>
                    <a:cubicBezTo>
                      <a:pt x="15320" y="3007335"/>
                      <a:pt x="-15238" y="2650460"/>
                      <a:pt x="0" y="2430123"/>
                    </a:cubicBezTo>
                    <a:cubicBezTo>
                      <a:pt x="15238" y="2209786"/>
                      <a:pt x="-13710" y="2094447"/>
                      <a:pt x="0" y="1855306"/>
                    </a:cubicBezTo>
                    <a:cubicBezTo>
                      <a:pt x="13710" y="1616165"/>
                      <a:pt x="-14788" y="1366484"/>
                      <a:pt x="0" y="1170417"/>
                    </a:cubicBezTo>
                    <a:cubicBezTo>
                      <a:pt x="14788" y="974350"/>
                      <a:pt x="17160" y="805509"/>
                      <a:pt x="0" y="595600"/>
                    </a:cubicBezTo>
                    <a:close/>
                  </a:path>
                  <a:path w="3573528" h="4860246" stroke="0" extrusionOk="0">
                    <a:moveTo>
                      <a:pt x="0" y="595600"/>
                    </a:moveTo>
                    <a:cubicBezTo>
                      <a:pt x="-30385" y="237282"/>
                      <a:pt x="257850" y="-24473"/>
                      <a:pt x="595600" y="0"/>
                    </a:cubicBezTo>
                    <a:cubicBezTo>
                      <a:pt x="771690" y="-22859"/>
                      <a:pt x="1045507" y="7782"/>
                      <a:pt x="1191182" y="0"/>
                    </a:cubicBezTo>
                    <a:cubicBezTo>
                      <a:pt x="1336857" y="-7782"/>
                      <a:pt x="1586329" y="-24503"/>
                      <a:pt x="1786764" y="0"/>
                    </a:cubicBezTo>
                    <a:cubicBezTo>
                      <a:pt x="1987199" y="24503"/>
                      <a:pt x="2208030" y="8152"/>
                      <a:pt x="2406169" y="0"/>
                    </a:cubicBezTo>
                    <a:cubicBezTo>
                      <a:pt x="2604309" y="-8152"/>
                      <a:pt x="2806260" y="20221"/>
                      <a:pt x="2977928" y="0"/>
                    </a:cubicBezTo>
                    <a:cubicBezTo>
                      <a:pt x="3344788" y="-57374"/>
                      <a:pt x="3622849" y="205363"/>
                      <a:pt x="3573528" y="595600"/>
                    </a:cubicBezTo>
                    <a:cubicBezTo>
                      <a:pt x="3548711" y="782542"/>
                      <a:pt x="3553382" y="899383"/>
                      <a:pt x="3573528" y="1170417"/>
                    </a:cubicBezTo>
                    <a:cubicBezTo>
                      <a:pt x="3593674" y="1441451"/>
                      <a:pt x="3594443" y="1583916"/>
                      <a:pt x="3573528" y="1818615"/>
                    </a:cubicBezTo>
                    <a:cubicBezTo>
                      <a:pt x="3552613" y="2053314"/>
                      <a:pt x="3548839" y="2077234"/>
                      <a:pt x="3573528" y="2320052"/>
                    </a:cubicBezTo>
                    <a:cubicBezTo>
                      <a:pt x="3598217" y="2562870"/>
                      <a:pt x="3574044" y="2848406"/>
                      <a:pt x="3573528" y="3004940"/>
                    </a:cubicBezTo>
                    <a:cubicBezTo>
                      <a:pt x="3573012" y="3161474"/>
                      <a:pt x="3564290" y="3328818"/>
                      <a:pt x="3573528" y="3616448"/>
                    </a:cubicBezTo>
                    <a:cubicBezTo>
                      <a:pt x="3582766" y="3904078"/>
                      <a:pt x="3559481" y="4132078"/>
                      <a:pt x="3573528" y="4264646"/>
                    </a:cubicBezTo>
                    <a:cubicBezTo>
                      <a:pt x="3499237" y="4621497"/>
                      <a:pt x="3304295" y="4840450"/>
                      <a:pt x="2977928" y="4860246"/>
                    </a:cubicBezTo>
                    <a:cubicBezTo>
                      <a:pt x="2767280" y="4846130"/>
                      <a:pt x="2673569" y="4884999"/>
                      <a:pt x="2429993" y="4860246"/>
                    </a:cubicBezTo>
                    <a:cubicBezTo>
                      <a:pt x="2186418" y="4835493"/>
                      <a:pt x="1996717" y="4880148"/>
                      <a:pt x="1882057" y="4860246"/>
                    </a:cubicBezTo>
                    <a:cubicBezTo>
                      <a:pt x="1767397" y="4840344"/>
                      <a:pt x="1491554" y="4840768"/>
                      <a:pt x="1286475" y="4860246"/>
                    </a:cubicBezTo>
                    <a:cubicBezTo>
                      <a:pt x="1081396" y="4879724"/>
                      <a:pt x="737055" y="4858598"/>
                      <a:pt x="595600" y="4860246"/>
                    </a:cubicBezTo>
                    <a:cubicBezTo>
                      <a:pt x="210063" y="4820485"/>
                      <a:pt x="-53577" y="4614271"/>
                      <a:pt x="0" y="4264646"/>
                    </a:cubicBezTo>
                    <a:cubicBezTo>
                      <a:pt x="-32150" y="4060106"/>
                      <a:pt x="-7043" y="3835025"/>
                      <a:pt x="0" y="3579757"/>
                    </a:cubicBezTo>
                    <a:cubicBezTo>
                      <a:pt x="7043" y="3324489"/>
                      <a:pt x="-28809" y="3139140"/>
                      <a:pt x="0" y="2931559"/>
                    </a:cubicBezTo>
                    <a:cubicBezTo>
                      <a:pt x="28809" y="2723978"/>
                      <a:pt x="-1026" y="2605882"/>
                      <a:pt x="0" y="2283361"/>
                    </a:cubicBezTo>
                    <a:cubicBezTo>
                      <a:pt x="1026" y="1960840"/>
                      <a:pt x="-4027" y="1957158"/>
                      <a:pt x="0" y="1635163"/>
                    </a:cubicBezTo>
                    <a:cubicBezTo>
                      <a:pt x="4027" y="1313168"/>
                      <a:pt x="-7417" y="1262471"/>
                      <a:pt x="0" y="1133727"/>
                    </a:cubicBezTo>
                    <a:cubicBezTo>
                      <a:pt x="7417" y="1004983"/>
                      <a:pt x="-107" y="760322"/>
                      <a:pt x="0" y="595600"/>
                    </a:cubicBezTo>
                    <a:close/>
                  </a:path>
                </a:pathLst>
              </a:custGeom>
              <a:solidFill>
                <a:schemeClr val="bg1"/>
              </a:solidFill>
              <a:ln w="76200">
                <a:solidFill>
                  <a:srgbClr val="F9B277"/>
                </a:solidFill>
                <a:extLst>
                  <a:ext uri="{C807C97D-BFC1-408E-A445-0C87EB9F89A2}">
                    <ask:lineSketchStyleProps xmlns:ask="http://schemas.microsoft.com/office/drawing/2018/sketchyshapes" sd="1303262203">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v</a:t>
                </a:r>
              </a:p>
            </p:txBody>
          </p:sp>
          <p:sp>
            <p:nvSpPr>
              <p:cNvPr id="16" name="TextBox 15">
                <a:extLst>
                  <a:ext uri="{FF2B5EF4-FFF2-40B4-BE49-F238E27FC236}">
                    <a16:creationId xmlns:a16="http://schemas.microsoft.com/office/drawing/2014/main" id="{AAA78FA7-21D2-C637-D107-544304FA5809}"/>
                  </a:ext>
                </a:extLst>
              </p:cNvPr>
              <p:cNvSpPr txBox="1"/>
              <p:nvPr/>
            </p:nvSpPr>
            <p:spPr>
              <a:xfrm>
                <a:off x="5126498" y="6824194"/>
                <a:ext cx="3558428" cy="1692771"/>
              </a:xfrm>
              <a:prstGeom prst="rect">
                <a:avLst/>
              </a:prstGeom>
              <a:noFill/>
            </p:spPr>
            <p:txBody>
              <a:bodyPr wrap="square" rtlCol="0">
                <a:spAutoFit/>
              </a:bodyPr>
              <a:lstStyle/>
              <a:p>
                <a:pPr marL="457200" marR="0" lvl="0" indent="-457200" defTabSz="914400" rtl="0" eaLnBrk="1" fontAlgn="auto" latinLnBrk="0" hangingPunct="1">
                  <a:lnSpc>
                    <a:spcPct val="100000"/>
                  </a:lnSpc>
                  <a:spcBef>
                    <a:spcPts val="0"/>
                  </a:spcBef>
                  <a:spcAft>
                    <a:spcPts val="1200"/>
                  </a:spcAft>
                  <a:buClr>
                    <a:srgbClr val="F9B277"/>
                  </a:buClr>
                  <a:buSzTx/>
                  <a:buFont typeface="Arial" panose="020B0604020202020204" pitchFamily="34" charset="0"/>
                  <a:buChar char="•"/>
                  <a:tabLst/>
                  <a:defRPr/>
                </a:pPr>
                <a:r>
                  <a:rPr kumimoji="0" lang="en-US" sz="2600" b="0" i="0" u="none" strike="noStrike" kern="1200" cap="none" spc="0" normalizeH="0" baseline="0" noProof="0" dirty="0" err="1">
                    <a:ln>
                      <a:noFill/>
                    </a:ln>
                    <a:solidFill>
                      <a:srgbClr val="2A1720"/>
                    </a:solidFill>
                    <a:effectLst/>
                    <a:uLnTx/>
                    <a:uFillTx/>
                    <a:latin typeface="Atkinson Hyperlegible Bold" panose="020B0604020202020204" charset="0"/>
                  </a:rPr>
                  <a:t>Identifie</a:t>
                </a:r>
                <a:r>
                  <a:rPr kumimoji="0" lang="en-US" sz="2600" b="0" i="0" u="none" strike="noStrike" kern="1200" cap="none" spc="0" normalizeH="0" baseline="0" noProof="0" dirty="0">
                    <a:ln>
                      <a:noFill/>
                    </a:ln>
                    <a:solidFill>
                      <a:srgbClr val="2A1720"/>
                    </a:solidFill>
                    <a:effectLst/>
                    <a:uLnTx/>
                    <a:uFillTx/>
                    <a:latin typeface="Atkinson Hyperlegible Bold" panose="020B0604020202020204" charset="0"/>
                  </a:rPr>
                  <a:t> </a:t>
                </a:r>
                <a:r>
                  <a:rPr lang="en-US" sz="2600" dirty="0">
                    <a:solidFill>
                      <a:srgbClr val="2A1720"/>
                    </a:solidFill>
                    <a:latin typeface="Atkinson Hyperlegible"/>
                  </a:rPr>
                  <a:t>que le patient est atteint d'une maladie sous surveillance</a:t>
                </a:r>
              </a:p>
            </p:txBody>
          </p:sp>
          <p:pic>
            <p:nvPicPr>
              <p:cNvPr id="8" name="Picture 7">
                <a:extLst>
                  <a:ext uri="{FF2B5EF4-FFF2-40B4-BE49-F238E27FC236}">
                    <a16:creationId xmlns:a16="http://schemas.microsoft.com/office/drawing/2014/main" id="{D85E45AC-00CA-E00E-EB9F-A115E480A73C}"/>
                  </a:ext>
                </a:extLst>
              </p:cNvPr>
              <p:cNvPicPr>
                <a:picLocks noChangeAspect="1"/>
              </p:cNvPicPr>
              <p:nvPr/>
            </p:nvPicPr>
            <p:blipFill>
              <a:blip r:embed="rId6"/>
              <a:stretch>
                <a:fillRect/>
              </a:stretch>
            </p:blipFill>
            <p:spPr>
              <a:xfrm>
                <a:off x="6251394" y="4318416"/>
                <a:ext cx="1052337" cy="1449355"/>
              </a:xfrm>
              <a:prstGeom prst="rect">
                <a:avLst/>
              </a:prstGeom>
            </p:spPr>
          </p:pic>
          <p:sp>
            <p:nvSpPr>
              <p:cNvPr id="20" name="TextBox 19">
                <a:extLst>
                  <a:ext uri="{FF2B5EF4-FFF2-40B4-BE49-F238E27FC236}">
                    <a16:creationId xmlns:a16="http://schemas.microsoft.com/office/drawing/2014/main" id="{D23887D9-B92E-6CA1-1619-0483BA39045C}"/>
                  </a:ext>
                </a:extLst>
              </p:cNvPr>
              <p:cNvSpPr txBox="1"/>
              <p:nvPr/>
            </p:nvSpPr>
            <p:spPr>
              <a:xfrm>
                <a:off x="5044386" y="5840330"/>
                <a:ext cx="3629731"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600" i="0" u="none" strike="noStrike" kern="1200" cap="none" spc="0" normalizeH="0" baseline="0" noProof="0" dirty="0">
                    <a:ln>
                      <a:noFill/>
                    </a:ln>
                    <a:solidFill>
                      <a:srgbClr val="F9B277"/>
                    </a:solidFill>
                    <a:effectLst/>
                    <a:uLnTx/>
                    <a:uFillTx/>
                    <a:latin typeface="ADLaM Display" panose="02010000000000000000" pitchFamily="2" charset="0"/>
                    <a:ea typeface="ADLaM Display" panose="02010000000000000000" pitchFamily="2" charset="0"/>
                    <a:cs typeface="ADLaM Display" panose="02010000000000000000" pitchFamily="2" charset="0"/>
                  </a:rPr>
                  <a:t>Personnel </a:t>
                </a:r>
                <a:r>
                  <a:rPr kumimoji="0" lang="en-US" sz="2600" i="0" u="none" strike="noStrike" kern="1200" cap="none" spc="0" normalizeH="0" baseline="0" noProof="0" dirty="0" err="1">
                    <a:ln>
                      <a:noFill/>
                    </a:ln>
                    <a:solidFill>
                      <a:srgbClr val="F9B277"/>
                    </a:solidFill>
                    <a:effectLst/>
                    <a:uLnTx/>
                    <a:uFillTx/>
                    <a:latin typeface="ADLaM Display" panose="02010000000000000000" pitchFamily="2" charset="0"/>
                    <a:ea typeface="ADLaM Display" panose="02010000000000000000" pitchFamily="2" charset="0"/>
                    <a:cs typeface="ADLaM Display" panose="02010000000000000000" pitchFamily="2" charset="0"/>
                  </a:rPr>
                  <a:t>soignant</a:t>
                </a:r>
                <a:endParaRPr kumimoji="0" lang="en-US" sz="2600" i="0" u="none" strike="noStrike" kern="1200" cap="none" spc="0" normalizeH="0" baseline="0" noProof="0" dirty="0">
                  <a:ln>
                    <a:noFill/>
                  </a:ln>
                  <a:solidFill>
                    <a:srgbClr val="F9B277"/>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grpSp>
      <p:sp>
        <p:nvSpPr>
          <p:cNvPr id="2" name="Rectangle: Rounded Corners 1">
            <a:extLst>
              <a:ext uri="{FF2B5EF4-FFF2-40B4-BE49-F238E27FC236}">
                <a16:creationId xmlns:a16="http://schemas.microsoft.com/office/drawing/2014/main" id="{3D88DC08-1BC1-8752-0E5E-EB39543856EB}"/>
              </a:ext>
            </a:extLst>
          </p:cNvPr>
          <p:cNvSpPr/>
          <p:nvPr/>
        </p:nvSpPr>
        <p:spPr>
          <a:xfrm>
            <a:off x="-705853" y="-446244"/>
            <a:ext cx="11850103" cy="1970798"/>
          </a:xfrm>
          <a:prstGeom prst="round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10">
            <a:extLst>
              <a:ext uri="{FF2B5EF4-FFF2-40B4-BE49-F238E27FC236}">
                <a16:creationId xmlns:a16="http://schemas.microsoft.com/office/drawing/2014/main" id="{E964470A-6613-002E-EBAF-4E3B8CC7D6AA}"/>
              </a:ext>
            </a:extLst>
          </p:cNvPr>
          <p:cNvSpPr txBox="1"/>
          <p:nvPr/>
        </p:nvSpPr>
        <p:spPr>
          <a:xfrm>
            <a:off x="303245" y="663060"/>
            <a:ext cx="15051190" cy="563616"/>
          </a:xfrm>
          <a:prstGeom prst="rect">
            <a:avLst/>
          </a:prstGeom>
        </p:spPr>
        <p:txBody>
          <a:bodyPr wrap="square" lIns="0" tIns="0" rIns="0" bIns="0" rtlCol="0" anchor="t">
            <a:spAutoFit/>
          </a:bodyPr>
          <a:lstStyle/>
          <a:p>
            <a:pPr>
              <a:lnSpc>
                <a:spcPts val="4067"/>
              </a:lnSpc>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Personnel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soignant</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&amp; surveillance</a:t>
            </a:r>
          </a:p>
        </p:txBody>
      </p:sp>
      <p:sp>
        <p:nvSpPr>
          <p:cNvPr id="26" name="Freeform 4">
            <a:extLst>
              <a:ext uri="{FF2B5EF4-FFF2-40B4-BE49-F238E27FC236}">
                <a16:creationId xmlns:a16="http://schemas.microsoft.com/office/drawing/2014/main" id="{24752D44-7AEC-4615-6200-23F6DB4145FA}"/>
              </a:ext>
            </a:extLst>
          </p:cNvPr>
          <p:cNvSpPr/>
          <p:nvPr/>
        </p:nvSpPr>
        <p:spPr>
          <a:xfrm>
            <a:off x="2703409" y="2145745"/>
            <a:ext cx="12881181" cy="1201056"/>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endParaRPr lang="en-US"/>
          </a:p>
        </p:txBody>
      </p:sp>
      <p:sp>
        <p:nvSpPr>
          <p:cNvPr id="28" name="TextBox 27">
            <a:extLst>
              <a:ext uri="{FF2B5EF4-FFF2-40B4-BE49-F238E27FC236}">
                <a16:creationId xmlns:a16="http://schemas.microsoft.com/office/drawing/2014/main" id="{D8D878BA-A6BC-4603-D3EF-BFE0E1A33F98}"/>
              </a:ext>
            </a:extLst>
          </p:cNvPr>
          <p:cNvSpPr txBox="1"/>
          <p:nvPr/>
        </p:nvSpPr>
        <p:spPr>
          <a:xfrm>
            <a:off x="2785630" y="2353033"/>
            <a:ext cx="12947245" cy="892552"/>
          </a:xfrm>
          <a:prstGeom prst="rect">
            <a:avLst/>
          </a:prstGeom>
          <a:noFill/>
        </p:spPr>
        <p:txBody>
          <a:bodyPr wrap="square" rtlCol="0">
            <a:spAutoFit/>
          </a:bodyPr>
          <a:lstStyle/>
          <a:p>
            <a:pPr algn="ctr">
              <a:spcAft>
                <a:spcPts val="600"/>
              </a:spcAft>
            </a:pPr>
            <a:r>
              <a:rPr lang="en-US" sz="26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Le personnel </a:t>
            </a:r>
            <a:r>
              <a:rPr lang="en-US" sz="2600" dirty="0" err="1">
                <a:solidFill>
                  <a:srgbClr val="2A1720"/>
                </a:solidFill>
                <a:latin typeface="ADLaM Display" panose="02010000000000000000" pitchFamily="2" charset="0"/>
                <a:ea typeface="ADLaM Display" panose="02010000000000000000" pitchFamily="2" charset="0"/>
                <a:cs typeface="ADLaM Display" panose="02010000000000000000" pitchFamily="2" charset="0"/>
              </a:rPr>
              <a:t>soignant</a:t>
            </a:r>
            <a:r>
              <a:rPr lang="en-US" sz="26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 </a:t>
            </a:r>
            <a:r>
              <a:rPr lang="en-US" sz="2600" dirty="0" err="1">
                <a:solidFill>
                  <a:srgbClr val="2A1720"/>
                </a:solidFill>
                <a:latin typeface="ADLaM Display" panose="02010000000000000000" pitchFamily="2" charset="0"/>
                <a:ea typeface="ADLaM Display" panose="02010000000000000000" pitchFamily="2" charset="0"/>
                <a:cs typeface="ADLaM Display" panose="02010000000000000000" pitchFamily="2" charset="0"/>
              </a:rPr>
              <a:t>joue</a:t>
            </a:r>
            <a:r>
              <a:rPr lang="en-US" sz="26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 un rôle de première </a:t>
            </a:r>
            <a:r>
              <a:rPr lang="en-US" sz="2600" dirty="0" err="1">
                <a:solidFill>
                  <a:srgbClr val="2A1720"/>
                </a:solidFill>
                <a:latin typeface="ADLaM Display" panose="02010000000000000000" pitchFamily="2" charset="0"/>
                <a:ea typeface="ADLaM Display" panose="02010000000000000000" pitchFamily="2" charset="0"/>
                <a:cs typeface="ADLaM Display" panose="02010000000000000000" pitchFamily="2" charset="0"/>
              </a:rPr>
              <a:t>ligne</a:t>
            </a:r>
            <a:r>
              <a:rPr lang="en-US" sz="26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 dans la surveillance </a:t>
            </a:r>
            <a:r>
              <a:rPr lang="en-US" sz="2600" dirty="0" err="1">
                <a:solidFill>
                  <a:srgbClr val="2A1720"/>
                </a:solidFill>
                <a:latin typeface="ADLaM Display" panose="02010000000000000000" pitchFamily="2" charset="0"/>
                <a:ea typeface="ADLaM Display" panose="02010000000000000000" pitchFamily="2" charset="0"/>
                <a:cs typeface="ADLaM Display" panose="02010000000000000000" pitchFamily="2" charset="0"/>
              </a:rPr>
              <a:t>en</a:t>
            </a:r>
            <a:r>
              <a:rPr lang="en-US" sz="26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 </a:t>
            </a:r>
            <a:r>
              <a:rPr lang="en-US" sz="26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identifiant</a:t>
            </a:r>
            <a:r>
              <a:rPr lang="en-US"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et </a:t>
            </a:r>
            <a:r>
              <a:rPr lang="en-US" sz="26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notifiant</a:t>
            </a:r>
            <a:r>
              <a:rPr lang="en-US"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les patients </a:t>
            </a:r>
            <a:r>
              <a:rPr lang="en-US" sz="26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atteints d'une maladie sous surveillance</a:t>
            </a:r>
          </a:p>
        </p:txBody>
      </p:sp>
      <p:grpSp>
        <p:nvGrpSpPr>
          <p:cNvPr id="7" name="Group 6">
            <a:extLst>
              <a:ext uri="{FF2B5EF4-FFF2-40B4-BE49-F238E27FC236}">
                <a16:creationId xmlns:a16="http://schemas.microsoft.com/office/drawing/2014/main" id="{25300848-1A3F-39AA-336A-B1D9DD911ABF}"/>
              </a:ext>
            </a:extLst>
          </p:cNvPr>
          <p:cNvGrpSpPr/>
          <p:nvPr/>
        </p:nvGrpSpPr>
        <p:grpSpPr>
          <a:xfrm>
            <a:off x="883255" y="4296688"/>
            <a:ext cx="3166703" cy="4714309"/>
            <a:chOff x="883255" y="4296688"/>
            <a:chExt cx="3166703" cy="4714309"/>
          </a:xfrm>
        </p:grpSpPr>
        <p:sp>
          <p:nvSpPr>
            <p:cNvPr id="18" name="Rectangle: Rounded Corners 17">
              <a:extLst>
                <a:ext uri="{FF2B5EF4-FFF2-40B4-BE49-F238E27FC236}">
                  <a16:creationId xmlns:a16="http://schemas.microsoft.com/office/drawing/2014/main" id="{B5CA3F8B-9381-8E3D-8060-BD6C54AA4CE6}"/>
                </a:ext>
              </a:extLst>
            </p:cNvPr>
            <p:cNvSpPr/>
            <p:nvPr/>
          </p:nvSpPr>
          <p:spPr>
            <a:xfrm>
              <a:off x="917651" y="4296688"/>
              <a:ext cx="3132307" cy="4714309"/>
            </a:xfrm>
            <a:custGeom>
              <a:avLst/>
              <a:gdLst>
                <a:gd name="connsiteX0" fmla="*/ 0 w 3132307"/>
                <a:gd name="connsiteY0" fmla="*/ 522062 h 4714309"/>
                <a:gd name="connsiteX1" fmla="*/ 522062 w 3132307"/>
                <a:gd name="connsiteY1" fmla="*/ 0 h 4714309"/>
                <a:gd name="connsiteX2" fmla="*/ 1239005 w 3132307"/>
                <a:gd name="connsiteY2" fmla="*/ 0 h 4714309"/>
                <a:gd name="connsiteX3" fmla="*/ 1893302 w 3132307"/>
                <a:gd name="connsiteY3" fmla="*/ 0 h 4714309"/>
                <a:gd name="connsiteX4" fmla="*/ 2610245 w 3132307"/>
                <a:gd name="connsiteY4" fmla="*/ 0 h 4714309"/>
                <a:gd name="connsiteX5" fmla="*/ 3132307 w 3132307"/>
                <a:gd name="connsiteY5" fmla="*/ 522062 h 4714309"/>
                <a:gd name="connsiteX6" fmla="*/ 3132307 w 3132307"/>
                <a:gd name="connsiteY6" fmla="*/ 1207163 h 4714309"/>
                <a:gd name="connsiteX7" fmla="*/ 3132307 w 3132307"/>
                <a:gd name="connsiteY7" fmla="*/ 1855563 h 4714309"/>
                <a:gd name="connsiteX8" fmla="*/ 3132307 w 3132307"/>
                <a:gd name="connsiteY8" fmla="*/ 2540664 h 4714309"/>
                <a:gd name="connsiteX9" fmla="*/ 3132307 w 3132307"/>
                <a:gd name="connsiteY9" fmla="*/ 3225765 h 4714309"/>
                <a:gd name="connsiteX10" fmla="*/ 3132307 w 3132307"/>
                <a:gd name="connsiteY10" fmla="*/ 4192247 h 4714309"/>
                <a:gd name="connsiteX11" fmla="*/ 2610245 w 3132307"/>
                <a:gd name="connsiteY11" fmla="*/ 4714309 h 4714309"/>
                <a:gd name="connsiteX12" fmla="*/ 1955948 w 3132307"/>
                <a:gd name="connsiteY12" fmla="*/ 4714309 h 4714309"/>
                <a:gd name="connsiteX13" fmla="*/ 1322532 w 3132307"/>
                <a:gd name="connsiteY13" fmla="*/ 4714309 h 4714309"/>
                <a:gd name="connsiteX14" fmla="*/ 522062 w 3132307"/>
                <a:gd name="connsiteY14" fmla="*/ 4714309 h 4714309"/>
                <a:gd name="connsiteX15" fmla="*/ 0 w 3132307"/>
                <a:gd name="connsiteY15" fmla="*/ 4192247 h 4714309"/>
                <a:gd name="connsiteX16" fmla="*/ 0 w 3132307"/>
                <a:gd name="connsiteY16" fmla="*/ 3543848 h 4714309"/>
                <a:gd name="connsiteX17" fmla="*/ 0 w 3132307"/>
                <a:gd name="connsiteY17" fmla="*/ 3005554 h 4714309"/>
                <a:gd name="connsiteX18" fmla="*/ 0 w 3132307"/>
                <a:gd name="connsiteY18" fmla="*/ 2430558 h 4714309"/>
                <a:gd name="connsiteX19" fmla="*/ 0 w 3132307"/>
                <a:gd name="connsiteY19" fmla="*/ 1818861 h 4714309"/>
                <a:gd name="connsiteX20" fmla="*/ 0 w 3132307"/>
                <a:gd name="connsiteY20" fmla="*/ 1133760 h 4714309"/>
                <a:gd name="connsiteX21" fmla="*/ 0 w 3132307"/>
                <a:gd name="connsiteY21" fmla="*/ 522062 h 471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32307" h="4714309" fill="none" extrusionOk="0">
                  <a:moveTo>
                    <a:pt x="0" y="522062"/>
                  </a:moveTo>
                  <a:cubicBezTo>
                    <a:pt x="-10692" y="240412"/>
                    <a:pt x="179497" y="9621"/>
                    <a:pt x="522062" y="0"/>
                  </a:cubicBezTo>
                  <a:cubicBezTo>
                    <a:pt x="782906" y="17187"/>
                    <a:pt x="929929" y="-32753"/>
                    <a:pt x="1239005" y="0"/>
                  </a:cubicBezTo>
                  <a:cubicBezTo>
                    <a:pt x="1548081" y="32753"/>
                    <a:pt x="1718523" y="-5304"/>
                    <a:pt x="1893302" y="0"/>
                  </a:cubicBezTo>
                  <a:cubicBezTo>
                    <a:pt x="2068081" y="5304"/>
                    <a:pt x="2417851" y="14012"/>
                    <a:pt x="2610245" y="0"/>
                  </a:cubicBezTo>
                  <a:cubicBezTo>
                    <a:pt x="2878769" y="-5649"/>
                    <a:pt x="3142942" y="212873"/>
                    <a:pt x="3132307" y="522062"/>
                  </a:cubicBezTo>
                  <a:cubicBezTo>
                    <a:pt x="3132643" y="700448"/>
                    <a:pt x="3102418" y="963274"/>
                    <a:pt x="3132307" y="1207163"/>
                  </a:cubicBezTo>
                  <a:cubicBezTo>
                    <a:pt x="3162196" y="1451052"/>
                    <a:pt x="3129289" y="1597357"/>
                    <a:pt x="3132307" y="1855563"/>
                  </a:cubicBezTo>
                  <a:cubicBezTo>
                    <a:pt x="3135325" y="2113769"/>
                    <a:pt x="3148929" y="2316122"/>
                    <a:pt x="3132307" y="2540664"/>
                  </a:cubicBezTo>
                  <a:cubicBezTo>
                    <a:pt x="3115685" y="2765206"/>
                    <a:pt x="3098282" y="2967659"/>
                    <a:pt x="3132307" y="3225765"/>
                  </a:cubicBezTo>
                  <a:cubicBezTo>
                    <a:pt x="3166332" y="3483871"/>
                    <a:pt x="3095487" y="3823070"/>
                    <a:pt x="3132307" y="4192247"/>
                  </a:cubicBezTo>
                  <a:cubicBezTo>
                    <a:pt x="3116751" y="4536583"/>
                    <a:pt x="2887419" y="4661212"/>
                    <a:pt x="2610245" y="4714309"/>
                  </a:cubicBezTo>
                  <a:cubicBezTo>
                    <a:pt x="2432031" y="4732877"/>
                    <a:pt x="2244627" y="4733590"/>
                    <a:pt x="1955948" y="4714309"/>
                  </a:cubicBezTo>
                  <a:cubicBezTo>
                    <a:pt x="1667269" y="4695028"/>
                    <a:pt x="1552042" y="4729433"/>
                    <a:pt x="1322532" y="4714309"/>
                  </a:cubicBezTo>
                  <a:cubicBezTo>
                    <a:pt x="1093022" y="4699185"/>
                    <a:pt x="798844" y="4709136"/>
                    <a:pt x="522062" y="4714309"/>
                  </a:cubicBezTo>
                  <a:cubicBezTo>
                    <a:pt x="264675" y="4744837"/>
                    <a:pt x="-35543" y="4438119"/>
                    <a:pt x="0" y="4192247"/>
                  </a:cubicBezTo>
                  <a:cubicBezTo>
                    <a:pt x="19029" y="4044495"/>
                    <a:pt x="7865" y="3787477"/>
                    <a:pt x="0" y="3543848"/>
                  </a:cubicBezTo>
                  <a:cubicBezTo>
                    <a:pt x="-7865" y="3300219"/>
                    <a:pt x="6491" y="3225378"/>
                    <a:pt x="0" y="3005554"/>
                  </a:cubicBezTo>
                  <a:cubicBezTo>
                    <a:pt x="-6491" y="2785730"/>
                    <a:pt x="-25034" y="2706492"/>
                    <a:pt x="0" y="2430558"/>
                  </a:cubicBezTo>
                  <a:cubicBezTo>
                    <a:pt x="25034" y="2154624"/>
                    <a:pt x="20950" y="2041624"/>
                    <a:pt x="0" y="1818861"/>
                  </a:cubicBezTo>
                  <a:cubicBezTo>
                    <a:pt x="-20950" y="1596098"/>
                    <a:pt x="1453" y="1449390"/>
                    <a:pt x="0" y="1133760"/>
                  </a:cubicBezTo>
                  <a:cubicBezTo>
                    <a:pt x="-1453" y="818130"/>
                    <a:pt x="-12557" y="740873"/>
                    <a:pt x="0" y="522062"/>
                  </a:cubicBezTo>
                  <a:close/>
                </a:path>
                <a:path w="3132307" h="4714309" stroke="0" extrusionOk="0">
                  <a:moveTo>
                    <a:pt x="0" y="522062"/>
                  </a:moveTo>
                  <a:cubicBezTo>
                    <a:pt x="-40894" y="194198"/>
                    <a:pt x="209439" y="-67495"/>
                    <a:pt x="522062" y="0"/>
                  </a:cubicBezTo>
                  <a:cubicBezTo>
                    <a:pt x="705593" y="17378"/>
                    <a:pt x="955188" y="8274"/>
                    <a:pt x="1218123" y="0"/>
                  </a:cubicBezTo>
                  <a:cubicBezTo>
                    <a:pt x="1481058" y="-8274"/>
                    <a:pt x="1732384" y="32148"/>
                    <a:pt x="1914184" y="0"/>
                  </a:cubicBezTo>
                  <a:cubicBezTo>
                    <a:pt x="2095984" y="-32148"/>
                    <a:pt x="2420638" y="-7995"/>
                    <a:pt x="2610245" y="0"/>
                  </a:cubicBezTo>
                  <a:cubicBezTo>
                    <a:pt x="2879115" y="-4371"/>
                    <a:pt x="3168731" y="269799"/>
                    <a:pt x="3132307" y="522062"/>
                  </a:cubicBezTo>
                  <a:cubicBezTo>
                    <a:pt x="3130582" y="721976"/>
                    <a:pt x="3118987" y="831621"/>
                    <a:pt x="3132307" y="1060356"/>
                  </a:cubicBezTo>
                  <a:cubicBezTo>
                    <a:pt x="3145627" y="1289091"/>
                    <a:pt x="3109635" y="1549680"/>
                    <a:pt x="3132307" y="1708755"/>
                  </a:cubicBezTo>
                  <a:cubicBezTo>
                    <a:pt x="3154979" y="1867830"/>
                    <a:pt x="3144600" y="2166224"/>
                    <a:pt x="3132307" y="2357155"/>
                  </a:cubicBezTo>
                  <a:cubicBezTo>
                    <a:pt x="3120014" y="2548086"/>
                    <a:pt x="3113401" y="2646440"/>
                    <a:pt x="3132307" y="2858746"/>
                  </a:cubicBezTo>
                  <a:cubicBezTo>
                    <a:pt x="3151213" y="3071052"/>
                    <a:pt x="3159226" y="3248580"/>
                    <a:pt x="3132307" y="3543848"/>
                  </a:cubicBezTo>
                  <a:cubicBezTo>
                    <a:pt x="3105388" y="3839116"/>
                    <a:pt x="3131739" y="3970214"/>
                    <a:pt x="3132307" y="4192247"/>
                  </a:cubicBezTo>
                  <a:cubicBezTo>
                    <a:pt x="3086755" y="4500361"/>
                    <a:pt x="2889124" y="4728694"/>
                    <a:pt x="2610245" y="4714309"/>
                  </a:cubicBezTo>
                  <a:cubicBezTo>
                    <a:pt x="2436113" y="4724806"/>
                    <a:pt x="2071688" y="4744575"/>
                    <a:pt x="1935066" y="4714309"/>
                  </a:cubicBezTo>
                  <a:cubicBezTo>
                    <a:pt x="1798444" y="4684043"/>
                    <a:pt x="1478634" y="4704036"/>
                    <a:pt x="1301650" y="4714309"/>
                  </a:cubicBezTo>
                  <a:cubicBezTo>
                    <a:pt x="1124666" y="4724582"/>
                    <a:pt x="770058" y="4719809"/>
                    <a:pt x="522062" y="4714309"/>
                  </a:cubicBezTo>
                  <a:cubicBezTo>
                    <a:pt x="258305" y="4663388"/>
                    <a:pt x="32445" y="4509701"/>
                    <a:pt x="0" y="4192247"/>
                  </a:cubicBezTo>
                  <a:cubicBezTo>
                    <a:pt x="-5547" y="3886445"/>
                    <a:pt x="11165" y="3767937"/>
                    <a:pt x="0" y="3580550"/>
                  </a:cubicBezTo>
                  <a:cubicBezTo>
                    <a:pt x="-11165" y="3393163"/>
                    <a:pt x="6355" y="3172956"/>
                    <a:pt x="0" y="2895448"/>
                  </a:cubicBezTo>
                  <a:cubicBezTo>
                    <a:pt x="-6355" y="2617940"/>
                    <a:pt x="-8951" y="2483906"/>
                    <a:pt x="0" y="2357155"/>
                  </a:cubicBezTo>
                  <a:cubicBezTo>
                    <a:pt x="8951" y="2230404"/>
                    <a:pt x="10240" y="1966735"/>
                    <a:pt x="0" y="1708755"/>
                  </a:cubicBezTo>
                  <a:cubicBezTo>
                    <a:pt x="-10240" y="1450775"/>
                    <a:pt x="1542" y="1328126"/>
                    <a:pt x="0" y="1060356"/>
                  </a:cubicBezTo>
                  <a:cubicBezTo>
                    <a:pt x="-1542" y="792586"/>
                    <a:pt x="25970" y="685197"/>
                    <a:pt x="0" y="522062"/>
                  </a:cubicBezTo>
                  <a:close/>
                </a:path>
              </a:pathLst>
            </a:custGeom>
            <a:solidFill>
              <a:schemeClr val="bg1"/>
            </a:solidFill>
            <a:ln w="76200">
              <a:solidFill>
                <a:srgbClr val="4DB1A9"/>
              </a:solidFill>
              <a:extLst>
                <a:ext uri="{C807C97D-BFC1-408E-A445-0C87EB9F89A2}">
                  <ask:lineSketchStyleProps xmlns:ask="http://schemas.microsoft.com/office/drawing/2018/sketchyshapes" sd="1303262203">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0B560729-0775-5364-3C49-937C47A4C79B}"/>
                </a:ext>
              </a:extLst>
            </p:cNvPr>
            <p:cNvSpPr txBox="1"/>
            <p:nvPr/>
          </p:nvSpPr>
          <p:spPr>
            <a:xfrm>
              <a:off x="1053837" y="6383944"/>
              <a:ext cx="2859933" cy="2092881"/>
            </a:xfrm>
            <a:prstGeom prst="rect">
              <a:avLst/>
            </a:prstGeom>
            <a:noFill/>
          </p:spPr>
          <p:txBody>
            <a:bodyPr wrap="square" rtlCol="0">
              <a:spAutoFit/>
            </a:bodyPr>
            <a:lstStyle/>
            <a:p>
              <a:pPr marL="457200" marR="0" lvl="0" indent="-457200"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en-US" sz="2600" b="0" i="0" u="none" strike="noStrike" kern="1200" cap="none" spc="0" normalizeH="0" baseline="0" noProof="0" dirty="0">
                  <a:ln>
                    <a:noFill/>
                  </a:ln>
                  <a:solidFill>
                    <a:srgbClr val="2A1720"/>
                  </a:solidFill>
                  <a:effectLst/>
                  <a:uLnTx/>
                  <a:uFillTx/>
                  <a:latin typeface="Atkinson Hyperlegible"/>
                  <a:ea typeface="+mn-ea"/>
                  <a:cs typeface="+mn-cs"/>
                </a:rPr>
                <a:t>Est </a:t>
              </a:r>
              <a:r>
                <a:rPr kumimoji="0" lang="en-US" sz="2600" b="0" i="0" u="none" strike="noStrike" kern="1200" cap="none" spc="0" normalizeH="0" baseline="0" noProof="0" dirty="0" err="1">
                  <a:ln>
                    <a:noFill/>
                  </a:ln>
                  <a:solidFill>
                    <a:srgbClr val="2A1720"/>
                  </a:solidFill>
                  <a:effectLst/>
                  <a:uLnTx/>
                  <a:uFillTx/>
                  <a:latin typeface="Atkinson Hyperlegible"/>
                  <a:ea typeface="+mn-ea"/>
                  <a:cs typeface="+mn-cs"/>
                </a:rPr>
                <a:t>malade</a:t>
              </a:r>
              <a:r>
                <a:rPr kumimoji="0" lang="en-US" sz="2600" b="0" i="0" u="none" strike="noStrike" kern="1200" cap="none" spc="0" normalizeH="0" baseline="0" noProof="0" dirty="0">
                  <a:ln>
                    <a:noFill/>
                  </a:ln>
                  <a:solidFill>
                    <a:srgbClr val="2A1720"/>
                  </a:solidFill>
                  <a:effectLst/>
                  <a:uLnTx/>
                  <a:uFillTx/>
                  <a:latin typeface="Atkinson Hyperlegible"/>
                  <a:ea typeface="+mn-ea"/>
                  <a:cs typeface="+mn-cs"/>
                </a:rPr>
                <a:t> et </a:t>
              </a:r>
              <a:r>
                <a:rPr kumimoji="0" lang="en-US" sz="2600" b="1" i="0" u="none" strike="noStrike" kern="1200" cap="none" spc="0" normalizeH="0" baseline="0" noProof="0" dirty="0" err="1">
                  <a:ln>
                    <a:noFill/>
                  </a:ln>
                  <a:solidFill>
                    <a:srgbClr val="2A1720"/>
                  </a:solidFill>
                  <a:effectLst/>
                  <a:uLnTx/>
                  <a:uFillTx/>
                  <a:latin typeface="Atkinson Hyperlegible Bold" panose="020B0604020202020204" charset="0"/>
                </a:rPr>
                <a:t>cherche</a:t>
              </a:r>
              <a:r>
                <a:rPr kumimoji="0" lang="en-US" sz="2600" b="1" i="0" u="none" strike="noStrike" kern="1200" cap="none" spc="0" normalizeH="0" baseline="0" noProof="0" dirty="0">
                  <a:ln>
                    <a:noFill/>
                  </a:ln>
                  <a:solidFill>
                    <a:srgbClr val="2A1720"/>
                  </a:solidFill>
                  <a:effectLst/>
                  <a:uLnTx/>
                  <a:uFillTx/>
                  <a:latin typeface="Atkinson Hyperlegible Bold" panose="020B0604020202020204" charset="0"/>
                </a:rPr>
                <a:t> des </a:t>
              </a:r>
              <a:r>
                <a:rPr kumimoji="0" lang="en-US" sz="2600" b="1" i="0" u="none" strike="noStrike" kern="1200" cap="none" spc="0" normalizeH="0" baseline="0" noProof="0" dirty="0" err="1">
                  <a:ln>
                    <a:noFill/>
                  </a:ln>
                  <a:solidFill>
                    <a:srgbClr val="2A1720"/>
                  </a:solidFill>
                  <a:effectLst/>
                  <a:uLnTx/>
                  <a:uFillTx/>
                  <a:latin typeface="Atkinson Hyperlegible Bold" panose="020B0604020202020204" charset="0"/>
                </a:rPr>
                <a:t>soin</a:t>
              </a:r>
              <a:r>
                <a:rPr lang="en-US" sz="2600" b="1" dirty="0">
                  <a:solidFill>
                    <a:srgbClr val="2A1720"/>
                  </a:solidFill>
                  <a:latin typeface="Atkinson Hyperlegible Bold" panose="020B0604020202020204" charset="0"/>
                </a:rPr>
                <a:t>s </a:t>
              </a:r>
              <a:r>
                <a:rPr kumimoji="0" lang="en-US" sz="2600" b="0" i="0" u="none" strike="noStrike" kern="1200" cap="none" spc="0" normalizeH="0" baseline="0" noProof="0" dirty="0">
                  <a:ln>
                    <a:noFill/>
                  </a:ln>
                  <a:solidFill>
                    <a:srgbClr val="2A1720"/>
                  </a:solidFill>
                  <a:effectLst/>
                  <a:uLnTx/>
                  <a:uFillTx/>
                  <a:latin typeface="Atkinson Hyperlegible"/>
                  <a:ea typeface="+mn-ea"/>
                  <a:cs typeface="+mn-cs"/>
                </a:rPr>
                <a:t>dans un établissement de santé</a:t>
              </a:r>
            </a:p>
          </p:txBody>
        </p:sp>
        <p:pic>
          <p:nvPicPr>
            <p:cNvPr id="35" name="Picture 34">
              <a:extLst>
                <a:ext uri="{FF2B5EF4-FFF2-40B4-BE49-F238E27FC236}">
                  <a16:creationId xmlns:a16="http://schemas.microsoft.com/office/drawing/2014/main" id="{F13A8791-A898-61F3-A13B-A324FCCA6FF9}"/>
                </a:ext>
              </a:extLst>
            </p:cNvPr>
            <p:cNvPicPr>
              <a:picLocks noChangeAspect="1"/>
            </p:cNvPicPr>
            <p:nvPr/>
          </p:nvPicPr>
          <p:blipFill>
            <a:blip r:embed="rId7"/>
            <a:stretch>
              <a:fillRect/>
            </a:stretch>
          </p:blipFill>
          <p:spPr>
            <a:xfrm>
              <a:off x="1387950" y="4478750"/>
              <a:ext cx="2051030" cy="991044"/>
            </a:xfrm>
            <a:prstGeom prst="rect">
              <a:avLst/>
            </a:prstGeom>
          </p:spPr>
        </p:pic>
        <p:sp>
          <p:nvSpPr>
            <p:cNvPr id="11" name="TextBox 10">
              <a:extLst>
                <a:ext uri="{FF2B5EF4-FFF2-40B4-BE49-F238E27FC236}">
                  <a16:creationId xmlns:a16="http://schemas.microsoft.com/office/drawing/2014/main" id="{4861A6A0-3BD1-4187-210E-74066B24A9FD}"/>
                </a:ext>
              </a:extLst>
            </p:cNvPr>
            <p:cNvSpPr txBox="1"/>
            <p:nvPr/>
          </p:nvSpPr>
          <p:spPr>
            <a:xfrm>
              <a:off x="883255" y="5849772"/>
              <a:ext cx="303679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6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Une personne </a:t>
              </a:r>
            </a:p>
          </p:txBody>
        </p:sp>
      </p:grpSp>
      <p:sp>
        <p:nvSpPr>
          <p:cNvPr id="25" name="Slide Number Placeholder 24">
            <a:extLst>
              <a:ext uri="{FF2B5EF4-FFF2-40B4-BE49-F238E27FC236}">
                <a16:creationId xmlns:a16="http://schemas.microsoft.com/office/drawing/2014/main" id="{97F76F12-B651-EC90-593F-D02F2F958B2B}"/>
              </a:ext>
            </a:extLst>
          </p:cNvPr>
          <p:cNvSpPr>
            <a:spLocks noGrp="1"/>
          </p:cNvSpPr>
          <p:nvPr>
            <p:ph type="sldNum" sz="quarter" idx="7"/>
          </p:nvPr>
        </p:nvSpPr>
        <p:spPr/>
        <p:txBody>
          <a:bodyPr/>
          <a:lstStyle/>
          <a:p>
            <a:fld id="{B6F15528-21DE-4FAA-801E-634DDDAF4B2B}" type="slidenum">
              <a:rPr lang="en-US" smtClean="0"/>
              <a:t>7</a:t>
            </a:fld>
            <a:endParaRPr lang="en-US"/>
          </a:p>
        </p:txBody>
      </p:sp>
    </p:spTree>
    <p:extLst>
      <p:ext uri="{BB962C8B-B14F-4D97-AF65-F5344CB8AC3E}">
        <p14:creationId xmlns:p14="http://schemas.microsoft.com/office/powerpoint/2010/main" val="608819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looking at a piece of paper&#10;&#10;Description automatically generated">
            <a:extLst>
              <a:ext uri="{FF2B5EF4-FFF2-40B4-BE49-F238E27FC236}">
                <a16:creationId xmlns:a16="http://schemas.microsoft.com/office/drawing/2014/main" id="{8549C1A3-8875-2BB1-3582-DCED2C5E8F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37576"/>
            <a:ext cx="18687960" cy="10424576"/>
          </a:xfrm>
          <a:prstGeom prst="rect">
            <a:avLst/>
          </a:prstGeom>
        </p:spPr>
      </p:pic>
      <p:sp>
        <p:nvSpPr>
          <p:cNvPr id="4" name="TextBox 3">
            <a:extLst>
              <a:ext uri="{FF2B5EF4-FFF2-40B4-BE49-F238E27FC236}">
                <a16:creationId xmlns:a16="http://schemas.microsoft.com/office/drawing/2014/main" id="{82B60798-96BC-F74B-D259-A5D11C6FE607}"/>
              </a:ext>
            </a:extLst>
          </p:cNvPr>
          <p:cNvSpPr txBox="1"/>
          <p:nvPr/>
        </p:nvSpPr>
        <p:spPr>
          <a:xfrm>
            <a:off x="14570439" y="9998439"/>
            <a:ext cx="3717561" cy="338554"/>
          </a:xfrm>
          <a:prstGeom prst="rect">
            <a:avLst/>
          </a:prstGeom>
          <a:solidFill>
            <a:srgbClr val="BBE2E4"/>
          </a:solidFill>
        </p:spPr>
        <p:txBody>
          <a:bodyPr wrap="square" rtlCol="0">
            <a:spAutoFit/>
          </a:bodyPr>
          <a:lstStyle/>
          <a:p>
            <a:pPr algn="ctr" defTabSz="1371600">
              <a:defRPr/>
            </a:pP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Photo </a:t>
            </a:r>
            <a:r>
              <a:rPr lang="en-GB" sz="1600" dirty="0">
                <a:solidFill>
                  <a:schemeClr val="tx1">
                    <a:lumMod val="65000"/>
                    <a:lumOff val="35000"/>
                  </a:schemeClr>
                </a:solidFill>
                <a:latin typeface="Calibri" panose="020F0502020204030204" pitchFamily="34" charset="0"/>
                <a:ea typeface="Calibri" panose="020F0502020204030204" pitchFamily="34" charset="0"/>
                <a:cs typeface="Arial" panose="020B0604020202020204" pitchFamily="34" charset="0"/>
              </a:rPr>
              <a:t>adaptée de </a:t>
            </a: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 OMS </a:t>
            </a:r>
            <a:r>
              <a:rPr kumimoji="0" lang="en-GB" sz="1600" b="0" i="0" u="none" strike="noStrike" kern="1200" cap="none" spc="0" normalizeH="0" baseline="0" noProof="0" dirty="0" err="1">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/Enric Catala</a:t>
            </a:r>
            <a:endParaRPr kumimoji="0" lang="en-US" sz="1600" b="0" i="0" u="none" strike="noStrike" kern="1200" cap="none" spc="0" normalizeH="0" baseline="0" noProof="0" dirty="0">
              <a:ln>
                <a:noFill/>
              </a:ln>
              <a:solidFill>
                <a:schemeClr val="tx1">
                  <a:lumMod val="65000"/>
                  <a:lumOff val="35000"/>
                </a:schemeClr>
              </a:solidFill>
              <a:effectLst/>
              <a:uLnTx/>
              <a:uFillTx/>
              <a:latin typeface="Atkinson Hyperlegible" pitchFamily="50" charset="0"/>
              <a:ea typeface="+mn-ea"/>
              <a:cs typeface="Arial" panose="020B0604020202020204" pitchFamily="34" charset="0"/>
            </a:endParaRPr>
          </a:p>
        </p:txBody>
      </p:sp>
      <p:sp>
        <p:nvSpPr>
          <p:cNvPr id="5" name="Rectangle: Diagonal Corners Rounded 4">
            <a:extLst>
              <a:ext uri="{FF2B5EF4-FFF2-40B4-BE49-F238E27FC236}">
                <a16:creationId xmlns:a16="http://schemas.microsoft.com/office/drawing/2014/main" id="{0EA01C9D-ED3D-AAA0-EEA9-9A6854FB2470}"/>
              </a:ext>
            </a:extLst>
          </p:cNvPr>
          <p:cNvSpPr/>
          <p:nvPr/>
        </p:nvSpPr>
        <p:spPr>
          <a:xfrm>
            <a:off x="1" y="3965896"/>
            <a:ext cx="6438900" cy="2355207"/>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800" b="1" dirty="0">
                <a:solidFill>
                  <a:prstClr val="white"/>
                </a:solidFill>
                <a:latin typeface="Cavolini" panose="03000502040302020204" pitchFamily="66" charset="0"/>
                <a:cs typeface="Cavolini" panose="03000502040302020204" pitchFamily="66" charset="0"/>
              </a:rPr>
              <a:t>Objectifs </a:t>
            </a:r>
          </a:p>
          <a:p>
            <a:pPr marL="0" marR="0" lvl="0" indent="0" algn="ctr" defTabSz="1371600" rtl="0" eaLnBrk="1" fontAlgn="auto" latinLnBrk="0" hangingPunct="1">
              <a:lnSpc>
                <a:spcPct val="100000"/>
              </a:lnSpc>
              <a:spcBef>
                <a:spcPts val="0"/>
              </a:spcBef>
              <a:spcAft>
                <a:spcPts val="0"/>
              </a:spcAft>
              <a:buClrTx/>
              <a:buSzTx/>
              <a:buFontTx/>
              <a:buNone/>
              <a:tabLst/>
              <a:defRPr/>
            </a:pPr>
            <a:r>
              <a:rPr lang="fr-FR" sz="4800" b="1" dirty="0">
                <a:solidFill>
                  <a:prstClr val="white"/>
                </a:solidFill>
                <a:latin typeface="Cavolini" panose="03000502040302020204" pitchFamily="66" charset="0"/>
                <a:cs typeface="Cavolini" panose="03000502040302020204" pitchFamily="66" charset="0"/>
              </a:rPr>
              <a:t>de la surveillance du choléra</a:t>
            </a:r>
            <a:endParaRPr lang="en-US" sz="4800" b="1" dirty="0">
              <a:solidFill>
                <a:prstClr val="white"/>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65049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0A0AF4FD-60B4-3588-E1FF-D03B9419AA03}"/>
              </a:ext>
            </a:extLst>
          </p:cNvPr>
          <p:cNvSpPr/>
          <p:nvPr/>
        </p:nvSpPr>
        <p:spPr>
          <a:xfrm>
            <a:off x="-431799" y="-446244"/>
            <a:ext cx="9575800" cy="1970798"/>
          </a:xfrm>
          <a:prstGeom prst="round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3"/>
          <p:cNvGrpSpPr/>
          <p:nvPr/>
        </p:nvGrpSpPr>
        <p:grpSpPr>
          <a:xfrm>
            <a:off x="1790700" y="2133917"/>
            <a:ext cx="14706600" cy="1703192"/>
            <a:chOff x="0" y="0"/>
            <a:chExt cx="1001767" cy="691539"/>
          </a:xfrm>
        </p:grpSpPr>
        <p:sp>
          <p:nvSpPr>
            <p:cNvPr id="4" name="Freeform 4"/>
            <p:cNvSpPr/>
            <p:nvPr/>
          </p:nvSpPr>
          <p:spPr>
            <a:xfrm>
              <a:off x="0" y="0"/>
              <a:ext cx="1001767" cy="691539"/>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endParaRPr lang="en-US"/>
            </a:p>
          </p:txBody>
        </p:sp>
        <p:sp>
          <p:nvSpPr>
            <p:cNvPr id="5" name="TextBox 5"/>
            <p:cNvSpPr txBox="1"/>
            <p:nvPr/>
          </p:nvSpPr>
          <p:spPr>
            <a:xfrm>
              <a:off x="0" y="-47625"/>
              <a:ext cx="1001767" cy="739164"/>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247193" y="-678085"/>
            <a:ext cx="10373890" cy="3362639"/>
          </a:xfrm>
          <a:prstGeom prst="rect">
            <a:avLst/>
          </a:prstGeom>
        </p:spPr>
        <p:txBody>
          <a:bodyPr lIns="50800" tIns="50800" rIns="50800" bIns="50800" rtlCol="0" anchor="ctr"/>
          <a:lstStyle/>
          <a:p>
            <a:pPr algn="ctr">
              <a:lnSpc>
                <a:spcPts val="2659"/>
              </a:lnSpc>
            </a:pPr>
            <a:endParaRPr/>
          </a:p>
        </p:txBody>
      </p:sp>
      <p:sp>
        <p:nvSpPr>
          <p:cNvPr id="10" name="TextBox 10"/>
          <p:cNvSpPr txBox="1"/>
          <p:nvPr/>
        </p:nvSpPr>
        <p:spPr>
          <a:xfrm>
            <a:off x="866274" y="534672"/>
            <a:ext cx="9364499" cy="563616"/>
          </a:xfrm>
          <a:prstGeom prst="rect">
            <a:avLst/>
          </a:prstGeom>
        </p:spPr>
        <p:txBody>
          <a:bodyPr lIns="0" tIns="0" rIns="0" bIns="0" rtlCol="0" anchor="t">
            <a:spAutoFit/>
          </a:bodyPr>
          <a:lstStyle/>
          <a:p>
            <a:pPr algn="l">
              <a:lnSpc>
                <a:spcPts val="4067"/>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Principes</a:t>
            </a:r>
          </a:p>
        </p:txBody>
      </p:sp>
      <p:sp>
        <p:nvSpPr>
          <p:cNvPr id="11" name="TextBox 11"/>
          <p:cNvSpPr txBox="1"/>
          <p:nvPr/>
        </p:nvSpPr>
        <p:spPr>
          <a:xfrm>
            <a:off x="2487762" y="2402653"/>
            <a:ext cx="13410049" cy="1231106"/>
          </a:xfrm>
          <a:prstGeom prst="rect">
            <a:avLst/>
          </a:prstGeom>
        </p:spPr>
        <p:txBody>
          <a:bodyPr wrap="square" lIns="0" tIns="0" rIns="0" bIns="0" rtlCol="0" anchor="t">
            <a:spAutoFit/>
          </a:bodyPr>
          <a:lstStyle/>
          <a:p>
            <a:pPr algn="ctr">
              <a:lnSpc>
                <a:spcPts val="3163"/>
              </a:lnSpc>
            </a:pPr>
            <a:r>
              <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La surveillance du choléra génère des </a:t>
            </a:r>
            <a:r>
              <a:rPr lang="en-US" sz="2800" dirty="0" err="1">
                <a:solidFill>
                  <a:srgbClr val="37290F"/>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informations</a:t>
            </a:r>
            <a:r>
              <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pour </a:t>
            </a:r>
            <a:r>
              <a:rPr lang="en-US" sz="2800" dirty="0" err="1">
                <a:solidFill>
                  <a:srgbClr val="37290F"/>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répondre</a:t>
            </a:r>
            <a:r>
              <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a:t>
            </a:r>
            <a:r>
              <a:rPr lang="en-US" sz="2800" dirty="0" err="1">
                <a:solidFill>
                  <a:srgbClr val="37290F"/>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efficacement</a:t>
            </a:r>
            <a:r>
              <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aux </a:t>
            </a:r>
            <a:r>
              <a:rPr lang="en-US" sz="2800" dirty="0" err="1">
                <a:solidFill>
                  <a:srgbClr val="37290F"/>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épidémies</a:t>
            </a:r>
            <a:r>
              <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réduire</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le nombre de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cas</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et de décès, </a:t>
            </a:r>
          </a:p>
          <a:p>
            <a:pPr algn="ctr">
              <a:lnSpc>
                <a:spcPts val="3163"/>
              </a:lnSpc>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et limiter la propagation de la maladie</a:t>
            </a:r>
          </a:p>
        </p:txBody>
      </p:sp>
      <p:grpSp>
        <p:nvGrpSpPr>
          <p:cNvPr id="16" name="Group 15">
            <a:extLst>
              <a:ext uri="{FF2B5EF4-FFF2-40B4-BE49-F238E27FC236}">
                <a16:creationId xmlns:a16="http://schemas.microsoft.com/office/drawing/2014/main" id="{7F917E2C-BA58-D7F2-88E5-054A25752559}"/>
              </a:ext>
            </a:extLst>
          </p:cNvPr>
          <p:cNvGrpSpPr/>
          <p:nvPr/>
        </p:nvGrpSpPr>
        <p:grpSpPr>
          <a:xfrm>
            <a:off x="1117600" y="4213962"/>
            <a:ext cx="16389350" cy="1491221"/>
            <a:chOff x="1264258" y="4213962"/>
            <a:chExt cx="16157468" cy="1491221"/>
          </a:xfrm>
        </p:grpSpPr>
        <p:pic>
          <p:nvPicPr>
            <p:cNvPr id="15" name="Picture 14">
              <a:extLst>
                <a:ext uri="{FF2B5EF4-FFF2-40B4-BE49-F238E27FC236}">
                  <a16:creationId xmlns:a16="http://schemas.microsoft.com/office/drawing/2014/main" id="{F8194DF9-DB5D-1D1D-8065-12A234739821}"/>
                </a:ext>
              </a:extLst>
            </p:cNvPr>
            <p:cNvPicPr>
              <a:picLocks noChangeAspect="1"/>
            </p:cNvPicPr>
            <p:nvPr/>
          </p:nvPicPr>
          <p:blipFill>
            <a:blip r:embed="rId3"/>
            <a:stretch>
              <a:fillRect/>
            </a:stretch>
          </p:blipFill>
          <p:spPr>
            <a:xfrm>
              <a:off x="1264258" y="4213962"/>
              <a:ext cx="16157468" cy="1491221"/>
            </a:xfrm>
            <a:prstGeom prst="rect">
              <a:avLst/>
            </a:prstGeom>
          </p:spPr>
        </p:pic>
        <p:sp>
          <p:nvSpPr>
            <p:cNvPr id="6" name="TextBox 5">
              <a:extLst>
                <a:ext uri="{FF2B5EF4-FFF2-40B4-BE49-F238E27FC236}">
                  <a16:creationId xmlns:a16="http://schemas.microsoft.com/office/drawing/2014/main" id="{0D26B86B-2262-AB2C-810F-0786E0318EFF}"/>
                </a:ext>
              </a:extLst>
            </p:cNvPr>
            <p:cNvSpPr txBox="1"/>
            <p:nvPr/>
          </p:nvSpPr>
          <p:spPr>
            <a:xfrm>
              <a:off x="2112230" y="4639947"/>
              <a:ext cx="15087600" cy="523220"/>
            </a:xfrm>
            <a:prstGeom prst="rect">
              <a:avLst/>
            </a:prstGeom>
            <a:noFill/>
          </p:spPr>
          <p:txBody>
            <a:bodyPr wrap="square" lIns="91440" tIns="45720" rIns="91440" bIns="45720" anchor="t">
              <a:spAutoFit/>
            </a:bodyPr>
            <a:lstStyle/>
            <a:p>
              <a:pPr>
                <a:spcAft>
                  <a:spcPts val="3000"/>
                </a:spcAft>
                <a:buClr>
                  <a:srgbClr val="008080"/>
                </a:buClr>
              </a:pPr>
              <a:r>
                <a:rPr lang="en-US" sz="2800" dirty="0">
                  <a:solidFill>
                    <a:srgbClr val="2A1720"/>
                  </a:solidFill>
                  <a:latin typeface="Atkinson Hyperlegible"/>
                </a:rPr>
                <a:t>En fonction de la </a:t>
              </a:r>
              <a:r>
                <a:rPr lang="en-US" sz="2800" dirty="0">
                  <a:solidFill>
                    <a:srgbClr val="009999"/>
                  </a:solidFill>
                  <a:latin typeface="Atkinson Hyperlegible Bold" panose="020B0604020202020204" charset="0"/>
                </a:rPr>
                <a:t>situation du choléra </a:t>
              </a:r>
              <a:r>
                <a:rPr lang="en-US" sz="2800" dirty="0">
                  <a:solidFill>
                    <a:srgbClr val="2A1720"/>
                  </a:solidFill>
                  <a:latin typeface="Atkinson Hyperlegible"/>
                </a:rPr>
                <a:t>dans </a:t>
              </a:r>
              <a:r>
                <a:rPr lang="en-US" sz="2800" dirty="0" err="1">
                  <a:solidFill>
                    <a:srgbClr val="2A1720"/>
                  </a:solidFill>
                  <a:latin typeface="Atkinson Hyperlegible"/>
                </a:rPr>
                <a:t>une</a:t>
              </a:r>
              <a:r>
                <a:rPr lang="en-US" sz="2800" dirty="0">
                  <a:solidFill>
                    <a:srgbClr val="2A1720"/>
                  </a:solidFill>
                  <a:latin typeface="Atkinson Hyperlegible"/>
                </a:rPr>
                <a:t> zone, l'</a:t>
              </a:r>
              <a:r>
                <a:rPr lang="en-US" sz="2800" dirty="0">
                  <a:solidFill>
                    <a:srgbClr val="009999"/>
                  </a:solidFill>
                  <a:latin typeface="Atkinson Hyperlegible Bold" panose="020B0604020202020204" charset="0"/>
                </a:rPr>
                <a:t>objectif de la surveillance </a:t>
              </a:r>
              <a:r>
                <a:rPr lang="en-US" sz="2800" dirty="0">
                  <a:solidFill>
                    <a:srgbClr val="2A1720"/>
                  </a:solidFill>
                  <a:latin typeface="Atkinson Hyperlegible"/>
                </a:rPr>
                <a:t>évolue</a:t>
              </a:r>
            </a:p>
          </p:txBody>
        </p:sp>
      </p:grpSp>
      <p:sp>
        <p:nvSpPr>
          <p:cNvPr id="2" name="Rectangle 1">
            <a:extLst>
              <a:ext uri="{FF2B5EF4-FFF2-40B4-BE49-F238E27FC236}">
                <a16:creationId xmlns:a16="http://schemas.microsoft.com/office/drawing/2014/main" id="{656D1F3A-19E7-D639-CB3B-BF7EBEEE6617}"/>
              </a:ext>
            </a:extLst>
          </p:cNvPr>
          <p:cNvSpPr/>
          <p:nvPr/>
        </p:nvSpPr>
        <p:spPr>
          <a:xfrm>
            <a:off x="1679955" y="6189183"/>
            <a:ext cx="553964" cy="3709562"/>
          </a:xfrm>
          <a:prstGeom prst="rect">
            <a:avLst/>
          </a:prstGeom>
          <a:solidFill>
            <a:srgbClr val="4DB1A9"/>
          </a:solidFill>
          <a:ln>
            <a:solidFill>
              <a:srgbClr val="4DB1A9"/>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1339BC0-21C6-46DC-CF8E-2170EDBA8241}"/>
              </a:ext>
            </a:extLst>
          </p:cNvPr>
          <p:cNvSpPr txBox="1"/>
          <p:nvPr/>
        </p:nvSpPr>
        <p:spPr>
          <a:xfrm>
            <a:off x="2077939" y="6256811"/>
            <a:ext cx="16157468" cy="1031051"/>
          </a:xfrm>
          <a:prstGeom prst="rect">
            <a:avLst/>
          </a:prstGeom>
          <a:noFill/>
        </p:spPr>
        <p:txBody>
          <a:bodyPr wrap="square" rtlCol="0">
            <a:spAutoFit/>
          </a:bodyPr>
          <a:lstStyle/>
          <a:p>
            <a:pPr marL="914400" marR="0" lvl="1" indent="-457200" algn="l" defTabSz="914400" rtl="0" eaLnBrk="1" fontAlgn="auto" latinLnBrk="0" hangingPunct="1">
              <a:lnSpc>
                <a:spcPct val="100000"/>
              </a:lnSpc>
              <a:spcBef>
                <a:spcPts val="0"/>
              </a:spcBef>
              <a:spcAft>
                <a:spcPts val="600"/>
              </a:spcAft>
              <a:buClr>
                <a:srgbClr val="008080"/>
              </a:buClr>
              <a:buSzTx/>
              <a:buBlip>
                <a:blip r:embed="rId4"/>
              </a:buBlip>
              <a:tabLst/>
              <a:defRPr/>
            </a:pP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Dans les </a:t>
            </a:r>
            <a:r>
              <a:rPr kumimoji="0" lang="en-US" sz="2800" b="0" i="0" u="none" strike="noStrike" kern="1200" cap="none" spc="0" normalizeH="0" baseline="0" noProof="0" dirty="0">
                <a:ln>
                  <a:noFill/>
                </a:ln>
                <a:solidFill>
                  <a:srgbClr val="F9B277"/>
                </a:solidFill>
                <a:effectLst/>
                <a:uLnTx/>
                <a:uFillTx/>
                <a:latin typeface="Atkinson Hyperlegible Bold" panose="020B0604020202020204" charset="0"/>
                <a:ea typeface="+mn-ea"/>
                <a:cs typeface="+mn-cs"/>
              </a:rPr>
              <a:t>zones </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géographiques </a:t>
            </a:r>
            <a:r>
              <a:rPr lang="en-US" sz="2800" dirty="0">
                <a:solidFill>
                  <a:srgbClr val="2A1720"/>
                </a:solidFill>
                <a:latin typeface="Atkinson Hyperlegible"/>
              </a:rPr>
              <a:t>où il n'y a </a:t>
            </a:r>
            <a:r>
              <a:rPr kumimoji="0" lang="en-US" sz="2800" b="0" i="0" u="none" strike="noStrike" kern="1200" cap="none" spc="0" normalizeH="0" baseline="0" noProof="0" dirty="0">
                <a:ln>
                  <a:noFill/>
                </a:ln>
                <a:solidFill>
                  <a:srgbClr val="F9B277"/>
                </a:solidFill>
                <a:effectLst/>
                <a:uLnTx/>
                <a:uFillTx/>
                <a:latin typeface="Atkinson Hyperlegible Bold" panose="020B0604020202020204" charset="0"/>
                <a:ea typeface="+mn-ea"/>
                <a:cs typeface="+mn-cs"/>
              </a:rPr>
              <a:t>pas d’épidémie</a:t>
            </a:r>
            <a:endParaRPr lang="en-US" sz="2800" dirty="0">
              <a:solidFill>
                <a:srgbClr val="2A1720"/>
              </a:solidFill>
              <a:latin typeface="Atkinson Hyperlegible"/>
            </a:endParaRPr>
          </a:p>
          <a:p>
            <a:pPr marL="1371600" lvl="2" indent="-457200">
              <a:spcAft>
                <a:spcPts val="2400"/>
              </a:spcAft>
              <a:buClr>
                <a:srgbClr val="008080"/>
              </a:buClr>
              <a:buFont typeface="Arial" panose="020B0604020202020204" pitchFamily="34" charset="0"/>
              <a:buChar char="•"/>
              <a:defRPr/>
            </a:pPr>
            <a:r>
              <a:rPr lang="en-US" sz="2800" dirty="0">
                <a:solidFill>
                  <a:srgbClr val="009999"/>
                </a:solidFill>
                <a:latin typeface="Atkinson Hyperlegible Bold"/>
              </a:rPr>
              <a:t>Détecter </a:t>
            </a:r>
            <a:r>
              <a:rPr lang="en-US" sz="2800" dirty="0" err="1">
                <a:solidFill>
                  <a:srgbClr val="009999"/>
                </a:solidFill>
                <a:latin typeface="Atkinson Hyperlegible Bold"/>
              </a:rPr>
              <a:t>précocément</a:t>
            </a:r>
            <a:r>
              <a:rPr lang="en-US" sz="2800" dirty="0">
                <a:solidFill>
                  <a:srgbClr val="009999"/>
                </a:solidFill>
                <a:latin typeface="Atkinson Hyperlegible Bold"/>
              </a:rPr>
              <a:t> </a:t>
            </a:r>
            <a:r>
              <a:rPr kumimoji="0" lang="en-US" sz="2800" b="0" i="0" u="none" strike="noStrike" kern="1200" cap="none" spc="0" normalizeH="0" baseline="0" noProof="0" dirty="0" err="1">
                <a:ln>
                  <a:noFill/>
                </a:ln>
                <a:solidFill>
                  <a:srgbClr val="2A1720"/>
                </a:solidFill>
                <a:effectLst/>
                <a:uLnTx/>
                <a:uFillTx/>
                <a:latin typeface="Atkinson Hyperlegible"/>
                <a:ea typeface="+mn-ea"/>
                <a:cs typeface="+mn-cs"/>
              </a:rPr>
              <a:t>toute</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 </a:t>
            </a:r>
            <a:r>
              <a:rPr lang="en-US" sz="2800" dirty="0">
                <a:solidFill>
                  <a:srgbClr val="2A1720"/>
                </a:solidFill>
                <a:latin typeface="Atkinson Hyperlegible"/>
              </a:rPr>
              <a:t>épidémie pour y </a:t>
            </a:r>
            <a:r>
              <a:rPr kumimoji="0" lang="en-US" sz="2800" b="0" i="0" u="none" strike="noStrike" kern="1200" cap="none" spc="0" normalizeH="0" baseline="0" noProof="0" dirty="0" err="1">
                <a:ln>
                  <a:noFill/>
                </a:ln>
                <a:solidFill>
                  <a:srgbClr val="009999"/>
                </a:solidFill>
                <a:effectLst/>
                <a:uLnTx/>
                <a:uFillTx/>
                <a:latin typeface="Atkinson Hyperlegible Bold"/>
                <a:ea typeface="+mn-ea"/>
                <a:cs typeface="+mn-cs"/>
              </a:rPr>
              <a:t>répondre</a:t>
            </a:r>
            <a:r>
              <a:rPr lang="en-US" sz="2800" dirty="0">
                <a:solidFill>
                  <a:srgbClr val="009999"/>
                </a:solidFill>
                <a:latin typeface="Atkinson Hyperlegible Bold"/>
              </a:rPr>
              <a:t> </a:t>
            </a:r>
            <a:r>
              <a:rPr lang="en-US" sz="2800" dirty="0" err="1">
                <a:solidFill>
                  <a:srgbClr val="009999"/>
                </a:solidFill>
                <a:latin typeface="Atkinson Hyperlegible Bold"/>
              </a:rPr>
              <a:t>rapidement</a:t>
            </a:r>
            <a:endParaRPr kumimoji="0" lang="en-US" sz="2800" b="0" i="0" u="none" strike="noStrike" kern="1200" cap="none" spc="0" normalizeH="0" baseline="0" noProof="0" dirty="0">
              <a:ln>
                <a:noFill/>
              </a:ln>
              <a:solidFill>
                <a:srgbClr val="009999"/>
              </a:solidFill>
              <a:effectLst/>
              <a:uLnTx/>
              <a:uFillTx/>
              <a:latin typeface="Atkinson Hyperlegible Bold"/>
              <a:ea typeface="+mn-ea"/>
              <a:cs typeface="+mn-cs"/>
            </a:endParaRPr>
          </a:p>
        </p:txBody>
      </p:sp>
      <p:sp>
        <p:nvSpPr>
          <p:cNvPr id="8" name="TextBox 7">
            <a:extLst>
              <a:ext uri="{FF2B5EF4-FFF2-40B4-BE49-F238E27FC236}">
                <a16:creationId xmlns:a16="http://schemas.microsoft.com/office/drawing/2014/main" id="{0408C91F-6F77-FFE4-7F73-1F0790DF9FFF}"/>
              </a:ext>
            </a:extLst>
          </p:cNvPr>
          <p:cNvSpPr txBox="1"/>
          <p:nvPr/>
        </p:nvSpPr>
        <p:spPr>
          <a:xfrm>
            <a:off x="2077939" y="7532733"/>
            <a:ext cx="16554088" cy="1031051"/>
          </a:xfrm>
          <a:prstGeom prst="rect">
            <a:avLst/>
          </a:prstGeom>
          <a:noFill/>
        </p:spPr>
        <p:txBody>
          <a:bodyPr wrap="square" rtlCol="0">
            <a:spAutoFit/>
          </a:bodyPr>
          <a:lstStyle/>
          <a:p>
            <a:pPr marL="914400" marR="0" lvl="1" indent="-457200" algn="l" defTabSz="914400" rtl="0" eaLnBrk="1" fontAlgn="auto" latinLnBrk="0" hangingPunct="1">
              <a:lnSpc>
                <a:spcPct val="100000"/>
              </a:lnSpc>
              <a:spcBef>
                <a:spcPts val="0"/>
              </a:spcBef>
              <a:spcAft>
                <a:spcPts val="600"/>
              </a:spcAft>
              <a:buClr>
                <a:srgbClr val="008080"/>
              </a:buClr>
              <a:buSzTx/>
              <a:buBlip>
                <a:blip r:embed="rId4"/>
              </a:buBlip>
              <a:tabLst/>
              <a:defRPr/>
            </a:pP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Dans les </a:t>
            </a:r>
            <a:r>
              <a:rPr kumimoji="0" lang="en-US" sz="2800" b="0" i="0" u="none" strike="noStrike" kern="1200" cap="none" spc="0" normalizeH="0" baseline="0" noProof="0" dirty="0">
                <a:ln>
                  <a:noFill/>
                </a:ln>
                <a:solidFill>
                  <a:srgbClr val="F9B277"/>
                </a:solidFill>
                <a:effectLst/>
                <a:uLnTx/>
                <a:uFillTx/>
                <a:latin typeface="Atkinson Hyperlegible Bold" panose="020B0604020202020204" charset="0"/>
                <a:ea typeface="+mn-ea"/>
                <a:cs typeface="+mn-cs"/>
              </a:rPr>
              <a:t>zones </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géographiques </a:t>
            </a:r>
            <a:r>
              <a:rPr lang="en-US" sz="2800" dirty="0">
                <a:solidFill>
                  <a:srgbClr val="2A1720"/>
                </a:solidFill>
                <a:latin typeface="Atkinson Hyperlegible"/>
              </a:rPr>
              <a:t>où l'</a:t>
            </a:r>
            <a:r>
              <a:rPr lang="en-US" sz="2800" dirty="0">
                <a:solidFill>
                  <a:srgbClr val="F9B277"/>
                </a:solidFill>
                <a:latin typeface="Atkinson Hyperlegible Bold" panose="020B0604020202020204" charset="0"/>
              </a:rPr>
              <a:t>épidémie n'est </a:t>
            </a:r>
            <a:r>
              <a:rPr kumimoji="0" lang="en-US" sz="2800" b="0" i="0" u="none" strike="noStrike" kern="1200" cap="none" spc="0" normalizeH="0" baseline="0" noProof="0" dirty="0">
                <a:ln>
                  <a:noFill/>
                </a:ln>
                <a:solidFill>
                  <a:srgbClr val="F9B277"/>
                </a:solidFill>
                <a:effectLst/>
                <a:uLnTx/>
                <a:uFillTx/>
                <a:latin typeface="Atkinson Hyperlegible Bold" panose="020B0604020202020204" charset="0"/>
                <a:ea typeface="+mn-ea"/>
                <a:cs typeface="+mn-cs"/>
              </a:rPr>
              <a:t>pas encore diffuse </a:t>
            </a:r>
            <a:r>
              <a:rPr lang="en-US" sz="2800" dirty="0">
                <a:solidFill>
                  <a:srgbClr val="2A1720"/>
                </a:solidFill>
                <a:latin typeface="Atkinson Hyperlegible"/>
              </a:rPr>
              <a:t>("</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clusters")</a:t>
            </a:r>
          </a:p>
          <a:p>
            <a:pPr marL="1371600" lvl="2" indent="-457200">
              <a:buClr>
                <a:srgbClr val="008080"/>
              </a:buClr>
              <a:buFont typeface="Arial" panose="020B0604020202020204" pitchFamily="34" charset="0"/>
              <a:buChar char="•"/>
              <a:defRPr/>
            </a:pPr>
            <a:r>
              <a:rPr lang="en-US" sz="2800" dirty="0" err="1">
                <a:solidFill>
                  <a:srgbClr val="2A1720"/>
                </a:solidFill>
                <a:latin typeface="Atkinson Hyperlegible"/>
              </a:rPr>
              <a:t>Repérer</a:t>
            </a:r>
            <a:r>
              <a:rPr lang="en-US" sz="2800" dirty="0">
                <a:solidFill>
                  <a:srgbClr val="2A1720"/>
                </a:solidFill>
                <a:latin typeface="Atkinson Hyperlegible"/>
              </a:rPr>
              <a:t> les clusters pour </a:t>
            </a:r>
            <a:r>
              <a:rPr lang="en-US" sz="2800" dirty="0" err="1">
                <a:solidFill>
                  <a:srgbClr val="009999"/>
                </a:solidFill>
                <a:latin typeface="Atkinson Hyperlegible Bold"/>
              </a:rPr>
              <a:t>interromp</a:t>
            </a:r>
            <a:r>
              <a:rPr kumimoji="0" lang="en-US" sz="2800" b="0" i="0" u="none" strike="noStrike" kern="1200" cap="none" spc="0" normalizeH="0" baseline="0" noProof="0" dirty="0">
                <a:ln>
                  <a:noFill/>
                </a:ln>
                <a:solidFill>
                  <a:srgbClr val="009999"/>
                </a:solidFill>
                <a:effectLst/>
                <a:uLnTx/>
                <a:uFillTx/>
                <a:latin typeface="Atkinson Hyperlegible Bold"/>
                <a:ea typeface="+mn-ea"/>
                <a:cs typeface="+mn-cs"/>
              </a:rPr>
              <a:t>re la transmission </a:t>
            </a:r>
            <a:r>
              <a:rPr lang="en-US" sz="2800" dirty="0">
                <a:solidFill>
                  <a:srgbClr val="2A1720"/>
                </a:solidFill>
                <a:latin typeface="Atkinson Hyperlegible"/>
              </a:rPr>
              <a:t>par des interventions </a:t>
            </a:r>
            <a:r>
              <a:rPr lang="en-US" sz="2800" dirty="0" err="1">
                <a:solidFill>
                  <a:srgbClr val="2A1720"/>
                </a:solidFill>
                <a:latin typeface="Atkinson Hyperlegible"/>
              </a:rPr>
              <a:t>ciblées</a:t>
            </a:r>
            <a:endParaRPr kumimoji="0" lang="en-US" sz="2800" b="0" i="0" u="none" strike="noStrike" kern="1200" cap="none" spc="0" normalizeH="0" baseline="0" noProof="0" dirty="0">
              <a:ln>
                <a:noFill/>
              </a:ln>
              <a:solidFill>
                <a:srgbClr val="009999"/>
              </a:solidFill>
              <a:effectLst/>
              <a:uLnTx/>
              <a:uFillTx/>
              <a:latin typeface="Atkinson Hyperlegible Bold"/>
              <a:ea typeface="+mn-ea"/>
              <a:cs typeface="+mn-cs"/>
            </a:endParaRPr>
          </a:p>
        </p:txBody>
      </p:sp>
      <p:sp>
        <p:nvSpPr>
          <p:cNvPr id="12" name="TextBox 11">
            <a:extLst>
              <a:ext uri="{FF2B5EF4-FFF2-40B4-BE49-F238E27FC236}">
                <a16:creationId xmlns:a16="http://schemas.microsoft.com/office/drawing/2014/main" id="{1FB87137-149E-FBB1-FFD6-79506BA389A7}"/>
              </a:ext>
            </a:extLst>
          </p:cNvPr>
          <p:cNvSpPr txBox="1"/>
          <p:nvPr/>
        </p:nvSpPr>
        <p:spPr>
          <a:xfrm>
            <a:off x="2077939" y="8686874"/>
            <a:ext cx="15914226" cy="1615827"/>
          </a:xfrm>
          <a:prstGeom prst="rect">
            <a:avLst/>
          </a:prstGeom>
          <a:noFill/>
        </p:spPr>
        <p:txBody>
          <a:bodyPr wrap="square" rtlCol="0">
            <a:spAutoFit/>
          </a:bodyPr>
          <a:lstStyle/>
          <a:p>
            <a:pPr marL="914400" marR="0" lvl="1" indent="-457200" algn="l" defTabSz="914400" rtl="0" eaLnBrk="1" fontAlgn="auto" latinLnBrk="0" hangingPunct="1">
              <a:lnSpc>
                <a:spcPct val="100000"/>
              </a:lnSpc>
              <a:spcBef>
                <a:spcPts val="0"/>
              </a:spcBef>
              <a:spcAft>
                <a:spcPts val="600"/>
              </a:spcAft>
              <a:buClr>
                <a:srgbClr val="008080"/>
              </a:buClr>
              <a:buSzTx/>
              <a:buBlip>
                <a:blip r:embed="rId4"/>
              </a:buBlip>
              <a:tabLst/>
              <a:defRPr/>
            </a:pP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Dans les </a:t>
            </a:r>
            <a:r>
              <a:rPr kumimoji="0" lang="en-US" sz="2800" b="0" i="0" u="none" strike="noStrike" kern="1200" cap="none" spc="0" normalizeH="0" baseline="0" noProof="0" dirty="0">
                <a:ln>
                  <a:noFill/>
                </a:ln>
                <a:solidFill>
                  <a:srgbClr val="F9B277"/>
                </a:solidFill>
                <a:effectLst/>
                <a:uLnTx/>
                <a:uFillTx/>
                <a:latin typeface="Atkinson Hyperlegible Bold" panose="020B0604020202020204" charset="0"/>
                <a:ea typeface="+mn-ea"/>
                <a:cs typeface="+mn-cs"/>
              </a:rPr>
              <a:t>zones </a:t>
            </a:r>
            <a:r>
              <a:rPr lang="en-US" sz="2800" dirty="0">
                <a:solidFill>
                  <a:srgbClr val="2A1720"/>
                </a:solidFill>
                <a:latin typeface="Atkinson Hyperlegible"/>
              </a:rPr>
              <a:t>géographiques </a:t>
            </a:r>
            <a:r>
              <a:rPr lang="en-US" sz="2800" dirty="0" err="1">
                <a:solidFill>
                  <a:srgbClr val="2A1720"/>
                </a:solidFill>
                <a:latin typeface="Atkinson Hyperlegible"/>
              </a:rPr>
              <a:t>où</a:t>
            </a:r>
            <a:r>
              <a:rPr lang="en-US" sz="2800" dirty="0">
                <a:solidFill>
                  <a:srgbClr val="2A1720"/>
                </a:solidFill>
                <a:latin typeface="Atkinson Hyperlegible"/>
              </a:rPr>
              <a:t> </a:t>
            </a:r>
            <a:r>
              <a:rPr kumimoji="0" lang="en-US" sz="2800" b="0" i="0" u="none" strike="noStrike" kern="1200" cap="none" spc="0" normalizeH="0" baseline="0" noProof="0" dirty="0">
                <a:ln>
                  <a:noFill/>
                </a:ln>
                <a:solidFill>
                  <a:srgbClr val="F9B277"/>
                </a:solidFill>
                <a:effectLst/>
                <a:uLnTx/>
                <a:uFillTx/>
                <a:latin typeface="Atkinson Hyperlegible Bold" panose="020B0604020202020204" charset="0"/>
                <a:ea typeface="+mn-ea"/>
                <a:cs typeface="+mn-cs"/>
              </a:rPr>
              <a:t>il y a </a:t>
            </a:r>
            <a:r>
              <a:rPr kumimoji="0" lang="en-US" sz="2800" b="0" i="0" u="none" strike="noStrike" kern="1200" cap="none" spc="0" normalizeH="0" baseline="0" noProof="0" dirty="0" err="1">
                <a:ln>
                  <a:noFill/>
                </a:ln>
                <a:solidFill>
                  <a:srgbClr val="F9B277"/>
                </a:solidFill>
                <a:effectLst/>
                <a:uLnTx/>
                <a:uFillTx/>
                <a:latin typeface="Atkinson Hyperlegible Bold" panose="020B0604020202020204" charset="0"/>
                <a:ea typeface="+mn-ea"/>
                <a:cs typeface="+mn-cs"/>
              </a:rPr>
              <a:t>une</a:t>
            </a:r>
            <a:r>
              <a:rPr kumimoji="0" lang="en-US" sz="2800" b="0" i="0" u="none" strike="noStrike" kern="1200" cap="none" spc="0" normalizeH="0" baseline="0" noProof="0" dirty="0">
                <a:ln>
                  <a:noFill/>
                </a:ln>
                <a:solidFill>
                  <a:srgbClr val="F9B277"/>
                </a:solidFill>
                <a:effectLst/>
                <a:uLnTx/>
                <a:uFillTx/>
                <a:latin typeface="Atkinson Hyperlegible Bold" panose="020B0604020202020204" charset="0"/>
                <a:ea typeface="+mn-ea"/>
                <a:cs typeface="+mn-cs"/>
              </a:rPr>
              <a:t> épidémie </a:t>
            </a:r>
            <a:r>
              <a:rPr lang="en-US" sz="2800" dirty="0">
                <a:solidFill>
                  <a:srgbClr val="2A1720"/>
                </a:solidFill>
                <a:latin typeface="Atkinson Hyperlegible"/>
              </a:rPr>
              <a:t>(“transmission </a:t>
            </a:r>
            <a:r>
              <a:rPr lang="en-US" sz="2800" dirty="0" err="1">
                <a:solidFill>
                  <a:srgbClr val="2A1720"/>
                </a:solidFill>
                <a:latin typeface="Atkinson Hyperlegible"/>
              </a:rPr>
              <a:t>communautaire</a:t>
            </a:r>
            <a:r>
              <a:rPr lang="en-US" sz="2800" dirty="0">
                <a:solidFill>
                  <a:srgbClr val="2A1720"/>
                </a:solidFill>
                <a:latin typeface="Atkinson Hyperlegible"/>
              </a:rPr>
              <a:t>”)</a:t>
            </a:r>
          </a:p>
          <a:p>
            <a:pPr marL="1371600" lvl="2" indent="-457200">
              <a:spcAft>
                <a:spcPts val="2400"/>
              </a:spcAft>
              <a:buClr>
                <a:srgbClr val="008080"/>
              </a:buClr>
              <a:buFont typeface="Arial" panose="020B0604020202020204" pitchFamily="34" charset="0"/>
              <a:buChar char="•"/>
              <a:defRPr/>
            </a:pPr>
            <a:r>
              <a:rPr lang="en-US" sz="2800" dirty="0">
                <a:solidFill>
                  <a:srgbClr val="2A1720"/>
                </a:solidFill>
                <a:latin typeface="Atkinson Hyperlegible"/>
              </a:rPr>
              <a:t>S</a:t>
            </a:r>
            <a:r>
              <a:rPr lang="en-US" sz="2800" dirty="0" err="1">
                <a:solidFill>
                  <a:srgbClr val="2A1720"/>
                </a:solidFill>
                <a:latin typeface="Atkinson Hyperlegible"/>
              </a:rPr>
              <a:t>uivre</a:t>
            </a:r>
            <a:r>
              <a:rPr lang="en-US" sz="2800" dirty="0">
                <a:solidFill>
                  <a:srgbClr val="2A1720"/>
                </a:solidFill>
                <a:latin typeface="Atkinson Hyperlegible"/>
              </a:rPr>
              <a:t> l'évolution de </a:t>
            </a:r>
            <a:r>
              <a:rPr lang="en-US" sz="2800" dirty="0" err="1">
                <a:solidFill>
                  <a:srgbClr val="2A1720"/>
                </a:solidFill>
                <a:latin typeface="Atkinson Hyperlegible"/>
              </a:rPr>
              <a:t>l'épidémie</a:t>
            </a:r>
            <a:r>
              <a:rPr lang="en-US" sz="2800" dirty="0">
                <a:solidFill>
                  <a:srgbClr val="2A1720"/>
                </a:solidFill>
                <a:latin typeface="Atkinson Hyperlegible"/>
              </a:rPr>
              <a:t> pour </a:t>
            </a:r>
            <a:r>
              <a:rPr lang="en-US" sz="2800" dirty="0" err="1">
                <a:solidFill>
                  <a:srgbClr val="009999"/>
                </a:solidFill>
                <a:latin typeface="Atkinson Hyperlegible Bold"/>
              </a:rPr>
              <a:t>orienter</a:t>
            </a:r>
            <a:r>
              <a:rPr lang="en-US" sz="2800" dirty="0">
                <a:solidFill>
                  <a:srgbClr val="009999"/>
                </a:solidFill>
                <a:latin typeface="Atkinson Hyperlegible Bold"/>
              </a:rPr>
              <a:t> </a:t>
            </a:r>
            <a:r>
              <a:rPr kumimoji="0" lang="en-US" sz="2800" b="0" i="0" u="none" strike="noStrike" kern="1200" cap="none" spc="0" normalizeH="0" baseline="0" noProof="0" dirty="0">
                <a:ln>
                  <a:noFill/>
                </a:ln>
                <a:solidFill>
                  <a:srgbClr val="009999"/>
                </a:solidFill>
                <a:effectLst/>
                <a:uLnTx/>
                <a:uFillTx/>
                <a:latin typeface="Atkinson Hyperlegible Bold"/>
                <a:ea typeface="+mn-ea"/>
                <a:cs typeface="+mn-cs"/>
              </a:rPr>
              <a:t>la </a:t>
            </a:r>
            <a:r>
              <a:rPr kumimoji="0" lang="en-US" sz="2800" b="0" i="0" u="none" strike="noStrike" kern="1200" cap="none" spc="0" normalizeH="0" baseline="0" noProof="0" dirty="0" err="1">
                <a:ln>
                  <a:noFill/>
                </a:ln>
                <a:solidFill>
                  <a:srgbClr val="009999"/>
                </a:solidFill>
                <a:effectLst/>
                <a:uLnTx/>
                <a:uFillTx/>
                <a:latin typeface="Atkinson Hyperlegible Bold"/>
                <a:ea typeface="+mn-ea"/>
                <a:cs typeface="+mn-cs"/>
              </a:rPr>
              <a:t>réponse</a:t>
            </a:r>
            <a:endParaRPr kumimoji="0" lang="en-US" sz="2800" b="0" i="0" u="none" strike="noStrike" kern="1200" cap="none" spc="0" normalizeH="0" baseline="0" noProof="0" dirty="0">
              <a:ln>
                <a:noFill/>
              </a:ln>
              <a:solidFill>
                <a:srgbClr val="009999"/>
              </a:solidFill>
              <a:effectLst/>
              <a:uLnTx/>
              <a:uFillTx/>
              <a:latin typeface="Atkinson Hyperlegible Bold"/>
              <a:ea typeface="+mn-ea"/>
              <a:cs typeface="+mn-cs"/>
            </a:endParaRPr>
          </a:p>
          <a:p>
            <a:endParaRPr lang="en-US" dirty="0"/>
          </a:p>
        </p:txBody>
      </p:sp>
      <p:sp>
        <p:nvSpPr>
          <p:cNvPr id="17" name="Slide Number Placeholder 16">
            <a:extLst>
              <a:ext uri="{FF2B5EF4-FFF2-40B4-BE49-F238E27FC236}">
                <a16:creationId xmlns:a16="http://schemas.microsoft.com/office/drawing/2014/main" id="{72A0EA73-5C20-E2B5-0E92-92AA4BA6009B}"/>
              </a:ext>
            </a:extLst>
          </p:cNvPr>
          <p:cNvSpPr>
            <a:spLocks noGrp="1"/>
          </p:cNvSpPr>
          <p:nvPr>
            <p:ph type="sldNum" sz="quarter" idx="12"/>
          </p:nvPr>
        </p:nvSpPr>
        <p:spPr>
          <a:xfrm>
            <a:off x="15430500" y="9555818"/>
            <a:ext cx="2133600" cy="365125"/>
          </a:xfrm>
        </p:spPr>
        <p:txBody>
          <a:bodyPr/>
          <a:lstStyle/>
          <a:p>
            <a:fld id="{B6F15528-21DE-4FAA-801E-634DDDAF4B2B}" type="slidenum">
              <a:rPr lang="en-US" sz="1800" smtClean="0"/>
              <a:pPr/>
              <a:t>9</a:t>
            </a:fld>
            <a:endParaRPr lang="en-US" sz="18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225443d-76f0-4d33-b010-b7398fa8165d">
      <Terms xmlns="http://schemas.microsoft.com/office/infopath/2007/PartnerControls"/>
    </lcf76f155ced4ddcb4097134ff3c332f>
    <TaxCatchAll xmlns="6b3de2de-4ca2-4ad1-8c6e-008e70a43a87" xsi:nil="true"/>
  </documentManagement>
</p:properties>
</file>

<file path=customXml/itemProps1.xml><?xml version="1.0" encoding="utf-8"?>
<ds:datastoreItem xmlns:ds="http://schemas.openxmlformats.org/officeDocument/2006/customXml" ds:itemID="{6BA02CAA-2037-4F8D-9B9C-D0B9A413A403}">
  <ds:schemaRefs>
    <ds:schemaRef ds:uri="http://schemas.microsoft.com/sharepoint/v3/contenttype/forms"/>
  </ds:schemaRefs>
</ds:datastoreItem>
</file>

<file path=customXml/itemProps2.xml><?xml version="1.0" encoding="utf-8"?>
<ds:datastoreItem xmlns:ds="http://schemas.openxmlformats.org/officeDocument/2006/customXml" ds:itemID="{B3B9C9E4-6C3A-407C-B5EB-82F71DADF256}"/>
</file>

<file path=customXml/itemProps3.xml><?xml version="1.0" encoding="utf-8"?>
<ds:datastoreItem xmlns:ds="http://schemas.openxmlformats.org/officeDocument/2006/customXml" ds:itemID="{5CC16DA2-6C5B-42DD-AA9C-B3D687AA8D08}">
  <ds:schemaRefs>
    <ds:schemaRef ds:uri="http://purl.org/dc/dcmitype/"/>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3e8c1917-30ce-4059-b20f-d25788032734"/>
    <ds:schemaRef ds:uri="http://purl.org/dc/terms/"/>
    <ds:schemaRef ds:uri="http://purl.org/dc/elements/1.1/"/>
    <ds:schemaRef ds:uri="http://schemas.openxmlformats.org/package/2006/metadata/core-properties"/>
    <ds:schemaRef ds:uri="a4ccce07-d9df-40be-ba22-67d5c80ef237"/>
  </ds:schemaRefs>
</ds:datastoreItem>
</file>

<file path=docProps/app.xml><?xml version="1.0" encoding="utf-8"?>
<Properties xmlns="http://schemas.openxmlformats.org/officeDocument/2006/extended-properties" xmlns:vt="http://schemas.openxmlformats.org/officeDocument/2006/docPropsVTypes">
  <TotalTime>1211</TotalTime>
  <Words>3759</Words>
  <Application>Microsoft Office PowerPoint</Application>
  <PresentationFormat>Custom</PresentationFormat>
  <Paragraphs>335</Paragraphs>
  <Slides>30</Slides>
  <Notes>30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30</vt:i4>
      </vt:variant>
    </vt:vector>
  </HeadingPairs>
  <TitlesOfParts>
    <vt:vector size="43" baseType="lpstr">
      <vt:lpstr>Congenial</vt:lpstr>
      <vt:lpstr>Cavolini</vt:lpstr>
      <vt:lpstr>ADLaM Display</vt:lpstr>
      <vt:lpstr>Aptos</vt:lpstr>
      <vt:lpstr>Arial</vt:lpstr>
      <vt:lpstr>Courier New</vt:lpstr>
      <vt:lpstr>Atkinson Hyperlegible</vt:lpstr>
      <vt:lpstr>Atkinson Hyperlegible Bold</vt:lpstr>
      <vt:lpstr>Aptos Display</vt:lpstr>
      <vt:lpstr>Calibri</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(Presentation)</dc:title>
  <dc:creator>DOMINGUEZ, Morgane</dc:creator>
  <cp:keywords>, docId:8BC2BBD91F9737ECEAA901A6CBEEF3AB</cp:keywords>
  <cp:lastModifiedBy>DOMINGUEZ, Morgane</cp:lastModifiedBy>
  <cp:revision>17</cp:revision>
  <dcterms:created xsi:type="dcterms:W3CDTF">2006-08-16T00:00:00Z</dcterms:created>
  <dcterms:modified xsi:type="dcterms:W3CDTF">2025-05-19T08:18:31Z</dcterms:modified>
  <dc:identifier>DAGL3yO_y-I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y fmtid="{D5CDD505-2E9C-101B-9397-08002B2CF9AE}" pid="3" name="MediaServiceImageTags">
    <vt:lpwstr/>
  </property>
</Properties>
</file>