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78" r:id="rId5"/>
    <p:sldMasterId id="2147483684" r:id="rId6"/>
    <p:sldMasterId id="2147483702" r:id="rId7"/>
  </p:sldMasterIdLst>
  <p:notesMasterIdLst>
    <p:notesMasterId r:id="rId54"/>
  </p:notesMasterIdLst>
  <p:sldIdLst>
    <p:sldId id="1013" r:id="rId8"/>
    <p:sldId id="878" r:id="rId9"/>
    <p:sldId id="2147474651" r:id="rId10"/>
    <p:sldId id="884" r:id="rId11"/>
    <p:sldId id="1011" r:id="rId12"/>
    <p:sldId id="877" r:id="rId13"/>
    <p:sldId id="1000" r:id="rId14"/>
    <p:sldId id="2147474641" r:id="rId15"/>
    <p:sldId id="955" r:id="rId16"/>
    <p:sldId id="2147474652" r:id="rId17"/>
    <p:sldId id="869" r:id="rId18"/>
    <p:sldId id="2147474633" r:id="rId19"/>
    <p:sldId id="885" r:id="rId20"/>
    <p:sldId id="2147474653" r:id="rId21"/>
    <p:sldId id="2147474655" r:id="rId22"/>
    <p:sldId id="911" r:id="rId23"/>
    <p:sldId id="916" r:id="rId24"/>
    <p:sldId id="889" r:id="rId25"/>
    <p:sldId id="993" r:id="rId26"/>
    <p:sldId id="976" r:id="rId27"/>
    <p:sldId id="894" r:id="rId28"/>
    <p:sldId id="997" r:id="rId29"/>
    <p:sldId id="920" r:id="rId30"/>
    <p:sldId id="986" r:id="rId31"/>
    <p:sldId id="2147474656" r:id="rId32"/>
    <p:sldId id="1004" r:id="rId33"/>
    <p:sldId id="965" r:id="rId34"/>
    <p:sldId id="895" r:id="rId35"/>
    <p:sldId id="950" r:id="rId36"/>
    <p:sldId id="949" r:id="rId37"/>
    <p:sldId id="897" r:id="rId38"/>
    <p:sldId id="994" r:id="rId39"/>
    <p:sldId id="2147474650" r:id="rId40"/>
    <p:sldId id="2147474635" r:id="rId41"/>
    <p:sldId id="1006" r:id="rId42"/>
    <p:sldId id="1007" r:id="rId43"/>
    <p:sldId id="1008" r:id="rId44"/>
    <p:sldId id="872" r:id="rId45"/>
    <p:sldId id="2147474615" r:id="rId46"/>
    <p:sldId id="2147474611" r:id="rId47"/>
    <p:sldId id="2147474623" r:id="rId48"/>
    <p:sldId id="2147474617" r:id="rId49"/>
    <p:sldId id="2147474618" r:id="rId50"/>
    <p:sldId id="2147474619" r:id="rId51"/>
    <p:sldId id="2147474620" r:id="rId52"/>
    <p:sldId id="2147474632" r:id="rId53"/>
  </p:sldIdLst>
  <p:sldSz cx="18288000" cy="10287000"/>
  <p:notesSz cx="6858000" cy="9144000"/>
  <p:embeddedFontLst>
    <p:embeddedFont>
      <p:font typeface="ADLaM Display" panose="02010000000000000000" pitchFamily="2" charset="0"/>
      <p:regular r:id="rId55"/>
    </p:embeddedFont>
    <p:embeddedFont>
      <p:font typeface="Atkinson Hyperlegible" panose="020B0604020202020204" charset="0"/>
      <p:regular r:id="rId56"/>
    </p:embeddedFont>
    <p:embeddedFont>
      <p:font typeface="Atkinson Hyperlegible Bold" panose="020B0604020202020204" charset="0"/>
      <p:regular r:id="rId57"/>
    </p:embeddedFont>
    <p:embeddedFont>
      <p:font typeface="Cavolini" panose="03000502040302020204" pitchFamily="66"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4" userDrawn="1">
          <p15:clr>
            <a:srgbClr val="A4A3A4"/>
          </p15:clr>
        </p15:guide>
        <p15:guide id="2" pos="30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209D94"/>
    <a:srgbClr val="F7D1AF"/>
    <a:srgbClr val="FBE8D7"/>
    <a:srgbClr val="C5E6E8"/>
    <a:srgbClr val="D1EBED"/>
    <a:srgbClr val="FFBD59"/>
    <a:srgbClr val="A50021"/>
    <a:srgbClr val="FFFFE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5E73A5-2B71-477E-8918-30A3C9D84F76}" v="879" dt="2025-05-19T12:51:21.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28" autoAdjust="0"/>
    <p:restoredTop sz="77606" autoAdjust="0"/>
  </p:normalViewPr>
  <p:slideViewPr>
    <p:cSldViewPr snapToGrid="0">
      <p:cViewPr>
        <p:scale>
          <a:sx n="25" d="100"/>
          <a:sy n="25" d="100"/>
        </p:scale>
        <p:origin x="1512" y="300"/>
      </p:cViewPr>
      <p:guideLst>
        <p:guide orient="horz" pos="3624"/>
        <p:guide pos="30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1.fntdata"/><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font" Target="fonts/font4.fntdata"/><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5.fntdata"/><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5E1CA4BA-54FE-4D97-ABA9-14136935D67A}"/>
    <pc:docChg chg="custSel modSld">
      <pc:chgData name="DOMINGUEZ, Morgane" userId="d29c428e-ee62-4017-a838-521138d5b01c" providerId="ADAL" clId="{5E1CA4BA-54FE-4D97-ABA9-14136935D67A}" dt="2025-03-20T14:04:32.015" v="90" actId="478"/>
      <pc:docMkLst>
        <pc:docMk/>
      </pc:docMkLst>
      <pc:sldChg chg="modNotesTx">
        <pc:chgData name="DOMINGUEZ, Morgane" userId="d29c428e-ee62-4017-a838-521138d5b01c" providerId="ADAL" clId="{5E1CA4BA-54FE-4D97-ABA9-14136935D67A}" dt="2025-03-20T14:00:43.881" v="18" actId="6549"/>
        <pc:sldMkLst>
          <pc:docMk/>
          <pc:sldMk cId="0" sldId="257"/>
        </pc:sldMkLst>
      </pc:sldChg>
      <pc:sldChg chg="delSp modSp mod modNotesTx">
        <pc:chgData name="DOMINGUEZ, Morgane" userId="d29c428e-ee62-4017-a838-521138d5b01c" providerId="ADAL" clId="{5E1CA4BA-54FE-4D97-ABA9-14136935D67A}" dt="2025-03-20T14:03:12.043" v="60" actId="478"/>
        <pc:sldMkLst>
          <pc:docMk/>
          <pc:sldMk cId="141301970" sldId="869"/>
        </pc:sldMkLst>
        <pc:spChg chg="mod">
          <ac:chgData name="DOMINGUEZ, Morgane" userId="d29c428e-ee62-4017-a838-521138d5b01c" providerId="ADAL" clId="{5E1CA4BA-54FE-4D97-ABA9-14136935D67A}" dt="2025-03-20T14:03:10.918" v="59" actId="14100"/>
          <ac:spMkLst>
            <pc:docMk/>
            <pc:sldMk cId="141301970" sldId="869"/>
            <ac:spMk id="4" creationId="{F522A0AB-A4F9-EDF3-1914-8768AC32BE4D}"/>
          </ac:spMkLst>
        </pc:spChg>
        <pc:spChg chg="del">
          <ac:chgData name="DOMINGUEZ, Morgane" userId="d29c428e-ee62-4017-a838-521138d5b01c" providerId="ADAL" clId="{5E1CA4BA-54FE-4D97-ABA9-14136935D67A}" dt="2025-03-20T14:03:12.043" v="60" actId="478"/>
          <ac:spMkLst>
            <pc:docMk/>
            <pc:sldMk cId="141301970" sldId="869"/>
            <ac:spMk id="12" creationId="{D9EF5DCC-D79A-2C5A-284C-BDE12CB975E1}"/>
          </ac:spMkLst>
        </pc:spChg>
      </pc:sldChg>
      <pc:sldChg chg="delSp mod modNotesTx">
        <pc:chgData name="DOMINGUEZ, Morgane" userId="d29c428e-ee62-4017-a838-521138d5b01c" providerId="ADAL" clId="{5E1CA4BA-54FE-4D97-ABA9-14136935D67A}" dt="2025-03-20T14:04:09.044" v="82" actId="478"/>
        <pc:sldMkLst>
          <pc:docMk/>
          <pc:sldMk cId="980395221" sldId="872"/>
        </pc:sldMkLst>
        <pc:spChg chg="del">
          <ac:chgData name="DOMINGUEZ, Morgane" userId="d29c428e-ee62-4017-a838-521138d5b01c" providerId="ADAL" clId="{5E1CA4BA-54FE-4D97-ABA9-14136935D67A}" dt="2025-03-20T14:04:09.044" v="82" actId="478"/>
          <ac:spMkLst>
            <pc:docMk/>
            <pc:sldMk cId="980395221" sldId="872"/>
            <ac:spMk id="20" creationId="{44997FB8-F954-B781-037B-7A5E9A162089}"/>
          </ac:spMkLst>
        </pc:spChg>
      </pc:sldChg>
      <pc:sldChg chg="delSp mod modNotesTx">
        <pc:chgData name="DOMINGUEZ, Morgane" userId="d29c428e-ee62-4017-a838-521138d5b01c" providerId="ADAL" clId="{5E1CA4BA-54FE-4D97-ABA9-14136935D67A}" dt="2025-03-20T14:02:57.163" v="55" actId="478"/>
        <pc:sldMkLst>
          <pc:docMk/>
          <pc:sldMk cId="2455752662" sldId="877"/>
        </pc:sldMkLst>
        <pc:spChg chg="del">
          <ac:chgData name="DOMINGUEZ, Morgane" userId="d29c428e-ee62-4017-a838-521138d5b01c" providerId="ADAL" clId="{5E1CA4BA-54FE-4D97-ABA9-14136935D67A}" dt="2025-03-20T14:02:57.163" v="55" actId="478"/>
          <ac:spMkLst>
            <pc:docMk/>
            <pc:sldMk cId="2455752662" sldId="877"/>
            <ac:spMk id="3" creationId="{096983BA-1B7E-76E2-2943-553045AAC4FB}"/>
          </ac:spMkLst>
        </pc:spChg>
      </pc:sldChg>
      <pc:sldChg chg="modNotesTx">
        <pc:chgData name="DOMINGUEZ, Morgane" userId="d29c428e-ee62-4017-a838-521138d5b01c" providerId="ADAL" clId="{5E1CA4BA-54FE-4D97-ABA9-14136935D67A}" dt="2025-03-20T14:00:09.200" v="5" actId="6549"/>
        <pc:sldMkLst>
          <pc:docMk/>
          <pc:sldMk cId="2372577413" sldId="878"/>
        </pc:sldMkLst>
      </pc:sldChg>
      <pc:sldChg chg="delSp mod modNotesTx">
        <pc:chgData name="DOMINGUEZ, Morgane" userId="d29c428e-ee62-4017-a838-521138d5b01c" providerId="ADAL" clId="{5E1CA4BA-54FE-4D97-ABA9-14136935D67A}" dt="2025-03-20T14:02:47.991" v="53" actId="478"/>
        <pc:sldMkLst>
          <pc:docMk/>
          <pc:sldMk cId="0" sldId="884"/>
        </pc:sldMkLst>
        <pc:spChg chg="del">
          <ac:chgData name="DOMINGUEZ, Morgane" userId="d29c428e-ee62-4017-a838-521138d5b01c" providerId="ADAL" clId="{5E1CA4BA-54FE-4D97-ABA9-14136935D67A}" dt="2025-03-20T14:02:47.991" v="53" actId="478"/>
          <ac:spMkLst>
            <pc:docMk/>
            <pc:sldMk cId="0" sldId="884"/>
            <ac:spMk id="8" creationId="{2C9FE5A5-2DB5-4800-8773-D0C444C66E9C}"/>
          </ac:spMkLst>
        </pc:spChg>
      </pc:sldChg>
      <pc:sldChg chg="modNotesTx">
        <pc:chgData name="DOMINGUEZ, Morgane" userId="d29c428e-ee62-4017-a838-521138d5b01c" providerId="ADAL" clId="{5E1CA4BA-54FE-4D97-ABA9-14136935D67A}" dt="2025-03-20T14:00:39.052" v="16" actId="6549"/>
        <pc:sldMkLst>
          <pc:docMk/>
          <pc:sldMk cId="1659211124" sldId="885"/>
        </pc:sldMkLst>
      </pc:sldChg>
      <pc:sldChg chg="delSp mod modNotesTx">
        <pc:chgData name="DOMINGUEZ, Morgane" userId="d29c428e-ee62-4017-a838-521138d5b01c" providerId="ADAL" clId="{5E1CA4BA-54FE-4D97-ABA9-14136935D67A}" dt="2025-03-20T14:03:07.607" v="58" actId="478"/>
        <pc:sldMkLst>
          <pc:docMk/>
          <pc:sldMk cId="3367551984" sldId="886"/>
        </pc:sldMkLst>
        <pc:spChg chg="del">
          <ac:chgData name="DOMINGUEZ, Morgane" userId="d29c428e-ee62-4017-a838-521138d5b01c" providerId="ADAL" clId="{5E1CA4BA-54FE-4D97-ABA9-14136935D67A}" dt="2025-03-20T14:03:07.607" v="58" actId="478"/>
          <ac:spMkLst>
            <pc:docMk/>
            <pc:sldMk cId="3367551984" sldId="886"/>
            <ac:spMk id="9" creationId="{B8793F50-12A6-BE77-15F7-6AA7A09AB483}"/>
          </ac:spMkLst>
        </pc:spChg>
      </pc:sldChg>
      <pc:sldChg chg="modNotesTx">
        <pc:chgData name="DOMINGUEZ, Morgane" userId="d29c428e-ee62-4017-a838-521138d5b01c" providerId="ADAL" clId="{5E1CA4BA-54FE-4D97-ABA9-14136935D67A}" dt="2025-03-20T14:00:53.129" v="21" actId="6549"/>
        <pc:sldMkLst>
          <pc:docMk/>
          <pc:sldMk cId="2514464122" sldId="889"/>
        </pc:sldMkLst>
      </pc:sldChg>
      <pc:sldChg chg="modNotesTx">
        <pc:chgData name="DOMINGUEZ, Morgane" userId="d29c428e-ee62-4017-a838-521138d5b01c" providerId="ADAL" clId="{5E1CA4BA-54FE-4D97-ABA9-14136935D67A}" dt="2025-03-20T14:01:03.683" v="26" actId="6549"/>
        <pc:sldMkLst>
          <pc:docMk/>
          <pc:sldMk cId="3908767101" sldId="894"/>
        </pc:sldMkLst>
      </pc:sldChg>
      <pc:sldChg chg="modNotesTx">
        <pc:chgData name="DOMINGUEZ, Morgane" userId="d29c428e-ee62-4017-a838-521138d5b01c" providerId="ADAL" clId="{5E1CA4BA-54FE-4D97-ABA9-14136935D67A}" dt="2025-03-20T14:01:22.686" v="33" actId="6549"/>
        <pc:sldMkLst>
          <pc:docMk/>
          <pc:sldMk cId="716490604" sldId="895"/>
        </pc:sldMkLst>
      </pc:sldChg>
      <pc:sldChg chg="delSp mod modNotesTx">
        <pc:chgData name="DOMINGUEZ, Morgane" userId="d29c428e-ee62-4017-a838-521138d5b01c" providerId="ADAL" clId="{5E1CA4BA-54FE-4D97-ABA9-14136935D67A}" dt="2025-03-20T14:03:53.030" v="76" actId="478"/>
        <pc:sldMkLst>
          <pc:docMk/>
          <pc:sldMk cId="4091021066" sldId="897"/>
        </pc:sldMkLst>
        <pc:spChg chg="del">
          <ac:chgData name="DOMINGUEZ, Morgane" userId="d29c428e-ee62-4017-a838-521138d5b01c" providerId="ADAL" clId="{5E1CA4BA-54FE-4D97-ABA9-14136935D67A}" dt="2025-03-20T14:03:53.030" v="76" actId="478"/>
          <ac:spMkLst>
            <pc:docMk/>
            <pc:sldMk cId="4091021066" sldId="897"/>
            <ac:spMk id="2" creationId="{74653290-E3A1-1750-5C5D-C6ED520D1110}"/>
          </ac:spMkLst>
        </pc:spChg>
      </pc:sldChg>
      <pc:sldChg chg="delSp mod modNotesTx">
        <pc:chgData name="DOMINGUEZ, Morgane" userId="d29c428e-ee62-4017-a838-521138d5b01c" providerId="ADAL" clId="{5E1CA4BA-54FE-4D97-ABA9-14136935D67A}" dt="2025-03-20T14:03:20.440" v="63" actId="478"/>
        <pc:sldMkLst>
          <pc:docMk/>
          <pc:sldMk cId="2808128518" sldId="911"/>
        </pc:sldMkLst>
        <pc:spChg chg="del">
          <ac:chgData name="DOMINGUEZ, Morgane" userId="d29c428e-ee62-4017-a838-521138d5b01c" providerId="ADAL" clId="{5E1CA4BA-54FE-4D97-ABA9-14136935D67A}" dt="2025-03-20T14:03:20.440" v="63" actId="478"/>
          <ac:spMkLst>
            <pc:docMk/>
            <pc:sldMk cId="2808128518" sldId="911"/>
            <ac:spMk id="3" creationId="{120B26A6-41D2-CEF3-5A45-6FD58A0586EE}"/>
          </ac:spMkLst>
        </pc:spChg>
      </pc:sldChg>
      <pc:sldChg chg="delSp mod modNotesTx">
        <pc:chgData name="DOMINGUEZ, Morgane" userId="d29c428e-ee62-4017-a838-521138d5b01c" providerId="ADAL" clId="{5E1CA4BA-54FE-4D97-ABA9-14136935D67A}" dt="2025-03-20T14:03:22.255" v="64" actId="478"/>
        <pc:sldMkLst>
          <pc:docMk/>
          <pc:sldMk cId="1518485166" sldId="916"/>
        </pc:sldMkLst>
        <pc:spChg chg="del">
          <ac:chgData name="DOMINGUEZ, Morgane" userId="d29c428e-ee62-4017-a838-521138d5b01c" providerId="ADAL" clId="{5E1CA4BA-54FE-4D97-ABA9-14136935D67A}" dt="2025-03-20T14:03:22.255" v="64" actId="478"/>
          <ac:spMkLst>
            <pc:docMk/>
            <pc:sldMk cId="1518485166" sldId="916"/>
            <ac:spMk id="2" creationId="{5A07BBAA-6DAF-50CE-EC99-6239969E156E}"/>
          </ac:spMkLst>
        </pc:spChg>
      </pc:sldChg>
      <pc:sldChg chg="delSp mod modNotesTx">
        <pc:chgData name="DOMINGUEZ, Morgane" userId="d29c428e-ee62-4017-a838-521138d5b01c" providerId="ADAL" clId="{5E1CA4BA-54FE-4D97-ABA9-14136935D67A}" dt="2025-03-20T14:03:32.973" v="68" actId="478"/>
        <pc:sldMkLst>
          <pc:docMk/>
          <pc:sldMk cId="698320955" sldId="920"/>
        </pc:sldMkLst>
        <pc:spChg chg="del">
          <ac:chgData name="DOMINGUEZ, Morgane" userId="d29c428e-ee62-4017-a838-521138d5b01c" providerId="ADAL" clId="{5E1CA4BA-54FE-4D97-ABA9-14136935D67A}" dt="2025-03-20T14:03:32.973" v="68" actId="478"/>
          <ac:spMkLst>
            <pc:docMk/>
            <pc:sldMk cId="698320955" sldId="920"/>
            <ac:spMk id="4" creationId="{EF2CD383-50F1-7055-A959-1E98F55AD42A}"/>
          </ac:spMkLst>
        </pc:spChg>
      </pc:sldChg>
      <pc:sldChg chg="delSp mod modNotesTx">
        <pc:chgData name="DOMINGUEZ, Morgane" userId="d29c428e-ee62-4017-a838-521138d5b01c" providerId="ADAL" clId="{5E1CA4BA-54FE-4D97-ABA9-14136935D67A}" dt="2025-03-20T14:03:49.868" v="75" actId="478"/>
        <pc:sldMkLst>
          <pc:docMk/>
          <pc:sldMk cId="191595185" sldId="949"/>
        </pc:sldMkLst>
        <pc:spChg chg="del">
          <ac:chgData name="DOMINGUEZ, Morgane" userId="d29c428e-ee62-4017-a838-521138d5b01c" providerId="ADAL" clId="{5E1CA4BA-54FE-4D97-ABA9-14136935D67A}" dt="2025-03-20T14:03:49.868" v="75" actId="478"/>
          <ac:spMkLst>
            <pc:docMk/>
            <pc:sldMk cId="191595185" sldId="949"/>
            <ac:spMk id="7" creationId="{E12163E4-406A-5FD7-A13B-C6885AA47798}"/>
          </ac:spMkLst>
        </pc:spChg>
      </pc:sldChg>
      <pc:sldChg chg="delSp mod modNotesTx">
        <pc:chgData name="DOMINGUEZ, Morgane" userId="d29c428e-ee62-4017-a838-521138d5b01c" providerId="ADAL" clId="{5E1CA4BA-54FE-4D97-ABA9-14136935D67A}" dt="2025-03-20T14:03:47.144" v="74" actId="478"/>
        <pc:sldMkLst>
          <pc:docMk/>
          <pc:sldMk cId="2451646482" sldId="950"/>
        </pc:sldMkLst>
        <pc:spChg chg="del">
          <ac:chgData name="DOMINGUEZ, Morgane" userId="d29c428e-ee62-4017-a838-521138d5b01c" providerId="ADAL" clId="{5E1CA4BA-54FE-4D97-ABA9-14136935D67A}" dt="2025-03-20T14:03:47.144" v="74" actId="478"/>
          <ac:spMkLst>
            <pc:docMk/>
            <pc:sldMk cId="2451646482" sldId="950"/>
            <ac:spMk id="5" creationId="{1A51D086-DFA0-E070-3BED-03E557DE4C97}"/>
          </ac:spMkLst>
        </pc:spChg>
      </pc:sldChg>
      <pc:sldChg chg="modNotesTx">
        <pc:chgData name="DOMINGUEZ, Morgane" userId="d29c428e-ee62-4017-a838-521138d5b01c" providerId="ADAL" clId="{5E1CA4BA-54FE-4D97-ABA9-14136935D67A}" dt="2025-03-20T14:00:27.818" v="12" actId="6549"/>
        <pc:sldMkLst>
          <pc:docMk/>
          <pc:sldMk cId="196352555" sldId="955"/>
        </pc:sldMkLst>
      </pc:sldChg>
      <pc:sldChg chg="delSp mod modNotesTx">
        <pc:chgData name="DOMINGUEZ, Morgane" userId="d29c428e-ee62-4017-a838-521138d5b01c" providerId="ADAL" clId="{5E1CA4BA-54FE-4D97-ABA9-14136935D67A}" dt="2025-03-20T14:03:44.608" v="73" actId="478"/>
        <pc:sldMkLst>
          <pc:docMk/>
          <pc:sldMk cId="2528223505" sldId="965"/>
        </pc:sldMkLst>
        <pc:spChg chg="del">
          <ac:chgData name="DOMINGUEZ, Morgane" userId="d29c428e-ee62-4017-a838-521138d5b01c" providerId="ADAL" clId="{5E1CA4BA-54FE-4D97-ABA9-14136935D67A}" dt="2025-03-20T14:03:44.608" v="73" actId="478"/>
          <ac:spMkLst>
            <pc:docMk/>
            <pc:sldMk cId="2528223505" sldId="965"/>
            <ac:spMk id="6" creationId="{88C08CDC-4156-055D-499F-FACD6E0A4D2F}"/>
          </ac:spMkLst>
        </pc:spChg>
      </pc:sldChg>
      <pc:sldChg chg="delSp mod modNotesTx">
        <pc:chgData name="DOMINGUEZ, Morgane" userId="d29c428e-ee62-4017-a838-521138d5b01c" providerId="ADAL" clId="{5E1CA4BA-54FE-4D97-ABA9-14136935D67A}" dt="2025-03-20T14:03:27.352" v="66" actId="478"/>
        <pc:sldMkLst>
          <pc:docMk/>
          <pc:sldMk cId="3415244038" sldId="976"/>
        </pc:sldMkLst>
        <pc:spChg chg="del">
          <ac:chgData name="DOMINGUEZ, Morgane" userId="d29c428e-ee62-4017-a838-521138d5b01c" providerId="ADAL" clId="{5E1CA4BA-54FE-4D97-ABA9-14136935D67A}" dt="2025-03-20T14:03:27.352" v="66" actId="478"/>
          <ac:spMkLst>
            <pc:docMk/>
            <pc:sldMk cId="3415244038" sldId="976"/>
            <ac:spMk id="6" creationId="{38429232-F32A-A4E4-2C8D-4E51C7B50B7D}"/>
          </ac:spMkLst>
        </pc:spChg>
      </pc:sldChg>
      <pc:sldChg chg="delSp mod modNotesTx">
        <pc:chgData name="DOMINGUEZ, Morgane" userId="d29c428e-ee62-4017-a838-521138d5b01c" providerId="ADAL" clId="{5E1CA4BA-54FE-4D97-ABA9-14136935D67A}" dt="2025-03-20T14:03:35.832" v="69" actId="478"/>
        <pc:sldMkLst>
          <pc:docMk/>
          <pc:sldMk cId="2049236132" sldId="986"/>
        </pc:sldMkLst>
        <pc:spChg chg="del">
          <ac:chgData name="DOMINGUEZ, Morgane" userId="d29c428e-ee62-4017-a838-521138d5b01c" providerId="ADAL" clId="{5E1CA4BA-54FE-4D97-ABA9-14136935D67A}" dt="2025-03-20T14:03:35.832" v="69" actId="478"/>
          <ac:spMkLst>
            <pc:docMk/>
            <pc:sldMk cId="2049236132" sldId="986"/>
            <ac:spMk id="8" creationId="{52263E46-6F61-3AB3-FC0F-18F3AC6CC26B}"/>
          </ac:spMkLst>
        </pc:spChg>
      </pc:sldChg>
      <pc:sldChg chg="delSp mod modNotesTx">
        <pc:chgData name="DOMINGUEZ, Morgane" userId="d29c428e-ee62-4017-a838-521138d5b01c" providerId="ADAL" clId="{5E1CA4BA-54FE-4D97-ABA9-14136935D67A}" dt="2025-03-20T14:03:25.430" v="65" actId="478"/>
        <pc:sldMkLst>
          <pc:docMk/>
          <pc:sldMk cId="848255808" sldId="993"/>
        </pc:sldMkLst>
        <pc:spChg chg="del">
          <ac:chgData name="DOMINGUEZ, Morgane" userId="d29c428e-ee62-4017-a838-521138d5b01c" providerId="ADAL" clId="{5E1CA4BA-54FE-4D97-ABA9-14136935D67A}" dt="2025-03-20T14:03:25.430" v="65" actId="478"/>
          <ac:spMkLst>
            <pc:docMk/>
            <pc:sldMk cId="848255808" sldId="993"/>
            <ac:spMk id="4" creationId="{BE56EDA3-0814-941F-B807-DEC60F8AA8F3}"/>
          </ac:spMkLst>
        </pc:spChg>
      </pc:sldChg>
      <pc:sldChg chg="delSp mod modNotesTx">
        <pc:chgData name="DOMINGUEZ, Morgane" userId="d29c428e-ee62-4017-a838-521138d5b01c" providerId="ADAL" clId="{5E1CA4BA-54FE-4D97-ABA9-14136935D67A}" dt="2025-03-20T14:03:55.447" v="77" actId="478"/>
        <pc:sldMkLst>
          <pc:docMk/>
          <pc:sldMk cId="2067960422" sldId="994"/>
        </pc:sldMkLst>
        <pc:spChg chg="del">
          <ac:chgData name="DOMINGUEZ, Morgane" userId="d29c428e-ee62-4017-a838-521138d5b01c" providerId="ADAL" clId="{5E1CA4BA-54FE-4D97-ABA9-14136935D67A}" dt="2025-03-20T14:03:55.447" v="77" actId="478"/>
          <ac:spMkLst>
            <pc:docMk/>
            <pc:sldMk cId="2067960422" sldId="994"/>
            <ac:spMk id="8" creationId="{818EEE4E-E293-5959-29B3-A4EDAC79751C}"/>
          </ac:spMkLst>
        </pc:spChg>
      </pc:sldChg>
      <pc:sldChg chg="delSp mod modNotesTx">
        <pc:chgData name="DOMINGUEZ, Morgane" userId="d29c428e-ee62-4017-a838-521138d5b01c" providerId="ADAL" clId="{5E1CA4BA-54FE-4D97-ABA9-14136935D67A}" dt="2025-03-20T14:03:30.296" v="67" actId="478"/>
        <pc:sldMkLst>
          <pc:docMk/>
          <pc:sldMk cId="693176378" sldId="997"/>
        </pc:sldMkLst>
        <pc:spChg chg="del">
          <ac:chgData name="DOMINGUEZ, Morgane" userId="d29c428e-ee62-4017-a838-521138d5b01c" providerId="ADAL" clId="{5E1CA4BA-54FE-4D97-ABA9-14136935D67A}" dt="2025-03-20T14:03:30.296" v="67" actId="478"/>
          <ac:spMkLst>
            <pc:docMk/>
            <pc:sldMk cId="693176378" sldId="997"/>
            <ac:spMk id="5" creationId="{C5E12756-D0EE-09FD-80EB-450D0DCCCB09}"/>
          </ac:spMkLst>
        </pc:spChg>
      </pc:sldChg>
      <pc:sldChg chg="delSp mod modNotesTx">
        <pc:chgData name="DOMINGUEZ, Morgane" userId="d29c428e-ee62-4017-a838-521138d5b01c" providerId="ADAL" clId="{5E1CA4BA-54FE-4D97-ABA9-14136935D67A}" dt="2025-03-20T14:03:02.183" v="56" actId="478"/>
        <pc:sldMkLst>
          <pc:docMk/>
          <pc:sldMk cId="855723882" sldId="1000"/>
        </pc:sldMkLst>
        <pc:spChg chg="del">
          <ac:chgData name="DOMINGUEZ, Morgane" userId="d29c428e-ee62-4017-a838-521138d5b01c" providerId="ADAL" clId="{5E1CA4BA-54FE-4D97-ABA9-14136935D67A}" dt="2025-03-20T14:03:02.183" v="56" actId="478"/>
          <ac:spMkLst>
            <pc:docMk/>
            <pc:sldMk cId="855723882" sldId="1000"/>
            <ac:spMk id="3" creationId="{B0BB85E6-6769-0798-4AB2-34051B566839}"/>
          </ac:spMkLst>
        </pc:spChg>
      </pc:sldChg>
      <pc:sldChg chg="delSp modSp mod modNotesTx">
        <pc:chgData name="DOMINGUEZ, Morgane" userId="d29c428e-ee62-4017-a838-521138d5b01c" providerId="ADAL" clId="{5E1CA4BA-54FE-4D97-ABA9-14136935D67A}" dt="2025-03-20T14:03:41.495" v="72" actId="478"/>
        <pc:sldMkLst>
          <pc:docMk/>
          <pc:sldMk cId="1331530797" sldId="1004"/>
        </pc:sldMkLst>
        <pc:spChg chg="del mod">
          <ac:chgData name="DOMINGUEZ, Morgane" userId="d29c428e-ee62-4017-a838-521138d5b01c" providerId="ADAL" clId="{5E1CA4BA-54FE-4D97-ABA9-14136935D67A}" dt="2025-03-20T14:03:41.495" v="72" actId="478"/>
          <ac:spMkLst>
            <pc:docMk/>
            <pc:sldMk cId="1331530797" sldId="1004"/>
            <ac:spMk id="12" creationId="{23B3FBD9-AE43-F36A-52B8-662E850CBB83}"/>
          </ac:spMkLst>
        </pc:spChg>
      </pc:sldChg>
      <pc:sldChg chg="delSp mod modNotesTx">
        <pc:chgData name="DOMINGUEZ, Morgane" userId="d29c428e-ee62-4017-a838-521138d5b01c" providerId="ADAL" clId="{5E1CA4BA-54FE-4D97-ABA9-14136935D67A}" dt="2025-03-20T14:04:01.760" v="79" actId="478"/>
        <pc:sldMkLst>
          <pc:docMk/>
          <pc:sldMk cId="1251263579" sldId="1006"/>
        </pc:sldMkLst>
        <pc:spChg chg="del">
          <ac:chgData name="DOMINGUEZ, Morgane" userId="d29c428e-ee62-4017-a838-521138d5b01c" providerId="ADAL" clId="{5E1CA4BA-54FE-4D97-ABA9-14136935D67A}" dt="2025-03-20T14:04:01.760" v="79" actId="478"/>
          <ac:spMkLst>
            <pc:docMk/>
            <pc:sldMk cId="1251263579" sldId="1006"/>
            <ac:spMk id="11" creationId="{441FDE29-08D4-E858-807F-D418DFDD345B}"/>
          </ac:spMkLst>
        </pc:spChg>
      </pc:sldChg>
      <pc:sldChg chg="delSp mod modNotesTx">
        <pc:chgData name="DOMINGUEZ, Morgane" userId="d29c428e-ee62-4017-a838-521138d5b01c" providerId="ADAL" clId="{5E1CA4BA-54FE-4D97-ABA9-14136935D67A}" dt="2025-03-20T14:04:04.193" v="80" actId="478"/>
        <pc:sldMkLst>
          <pc:docMk/>
          <pc:sldMk cId="3314454334" sldId="1007"/>
        </pc:sldMkLst>
        <pc:spChg chg="del">
          <ac:chgData name="DOMINGUEZ, Morgane" userId="d29c428e-ee62-4017-a838-521138d5b01c" providerId="ADAL" clId="{5E1CA4BA-54FE-4D97-ABA9-14136935D67A}" dt="2025-03-20T14:04:04.193" v="80" actId="478"/>
          <ac:spMkLst>
            <pc:docMk/>
            <pc:sldMk cId="3314454334" sldId="1007"/>
            <ac:spMk id="9" creationId="{71A8F116-7A9F-B4BE-890C-1694E3B60BBD}"/>
          </ac:spMkLst>
        </pc:spChg>
      </pc:sldChg>
      <pc:sldChg chg="delSp mod modNotesTx">
        <pc:chgData name="DOMINGUEZ, Morgane" userId="d29c428e-ee62-4017-a838-521138d5b01c" providerId="ADAL" clId="{5E1CA4BA-54FE-4D97-ABA9-14136935D67A}" dt="2025-03-20T14:04:06.662" v="81" actId="478"/>
        <pc:sldMkLst>
          <pc:docMk/>
          <pc:sldMk cId="4165512867" sldId="1008"/>
        </pc:sldMkLst>
        <pc:spChg chg="del">
          <ac:chgData name="DOMINGUEZ, Morgane" userId="d29c428e-ee62-4017-a838-521138d5b01c" providerId="ADAL" clId="{5E1CA4BA-54FE-4D97-ABA9-14136935D67A}" dt="2025-03-20T14:04:06.662" v="81" actId="478"/>
          <ac:spMkLst>
            <pc:docMk/>
            <pc:sldMk cId="4165512867" sldId="1008"/>
            <ac:spMk id="9" creationId="{CBD9FE07-107E-6EB4-103C-B50EB7C26929}"/>
          </ac:spMkLst>
        </pc:spChg>
      </pc:sldChg>
      <pc:sldChg chg="modNotesTx">
        <pc:chgData name="DOMINGUEZ, Morgane" userId="d29c428e-ee62-4017-a838-521138d5b01c" providerId="ADAL" clId="{5E1CA4BA-54FE-4D97-ABA9-14136935D67A}" dt="2025-03-20T14:00:06.034" v="4" actId="6549"/>
        <pc:sldMkLst>
          <pc:docMk/>
          <pc:sldMk cId="3336729908" sldId="1013"/>
        </pc:sldMkLst>
      </pc:sldChg>
      <pc:sldChg chg="addSp delSp modSp mod modNotesTx">
        <pc:chgData name="DOMINGUEZ, Morgane" userId="d29c428e-ee62-4017-a838-521138d5b01c" providerId="ADAL" clId="{5E1CA4BA-54FE-4D97-ABA9-14136935D67A}" dt="2025-03-20T14:04:20.261" v="84" actId="478"/>
        <pc:sldMkLst>
          <pc:docMk/>
          <pc:sldMk cId="1163143416" sldId="2147474611"/>
        </pc:sldMkLst>
        <pc:spChg chg="del">
          <ac:chgData name="DOMINGUEZ, Morgane" userId="d29c428e-ee62-4017-a838-521138d5b01c" providerId="ADAL" clId="{5E1CA4BA-54FE-4D97-ABA9-14136935D67A}" dt="2025-03-20T14:04:20.261" v="84" actId="478"/>
          <ac:spMkLst>
            <pc:docMk/>
            <pc:sldMk cId="1163143416" sldId="2147474611"/>
            <ac:spMk id="3" creationId="{FAC1211B-ACC2-4658-9200-8B5F7B43A4B6}"/>
          </ac:spMkLst>
        </pc:spChg>
        <pc:spChg chg="add mod">
          <ac:chgData name="DOMINGUEZ, Morgane" userId="d29c428e-ee62-4017-a838-521138d5b01c" providerId="ADAL" clId="{5E1CA4BA-54FE-4D97-ABA9-14136935D67A}" dt="2025-03-20T13:59:53.976" v="1" actId="1076"/>
          <ac:spMkLst>
            <pc:docMk/>
            <pc:sldMk cId="1163143416" sldId="2147474611"/>
            <ac:spMk id="4" creationId="{416D3B43-B471-59F8-2576-3382B22B11C1}"/>
          </ac:spMkLst>
        </pc:spChg>
        <pc:spChg chg="add mod">
          <ac:chgData name="DOMINGUEZ, Morgane" userId="d29c428e-ee62-4017-a838-521138d5b01c" providerId="ADAL" clId="{5E1CA4BA-54FE-4D97-ABA9-14136935D67A}" dt="2025-03-20T13:59:53.976" v="1" actId="1076"/>
          <ac:spMkLst>
            <pc:docMk/>
            <pc:sldMk cId="1163143416" sldId="2147474611"/>
            <ac:spMk id="7" creationId="{8E8C6DE7-EA0E-0AFD-2450-27ABE7446EED}"/>
          </ac:spMkLst>
        </pc:spChg>
      </pc:sldChg>
      <pc:sldChg chg="delSp mod modNotesTx">
        <pc:chgData name="DOMINGUEZ, Morgane" userId="d29c428e-ee62-4017-a838-521138d5b01c" providerId="ADAL" clId="{5E1CA4BA-54FE-4D97-ABA9-14136935D67A}" dt="2025-03-20T14:04:11.701" v="83" actId="478"/>
        <pc:sldMkLst>
          <pc:docMk/>
          <pc:sldMk cId="4257536088" sldId="2147474615"/>
        </pc:sldMkLst>
        <pc:spChg chg="del">
          <ac:chgData name="DOMINGUEZ, Morgane" userId="d29c428e-ee62-4017-a838-521138d5b01c" providerId="ADAL" clId="{5E1CA4BA-54FE-4D97-ABA9-14136935D67A}" dt="2025-03-20T14:04:11.701" v="83" actId="478"/>
          <ac:spMkLst>
            <pc:docMk/>
            <pc:sldMk cId="4257536088" sldId="2147474615"/>
            <ac:spMk id="3" creationId="{9357F331-8939-62AB-C315-4A1EEE4579F6}"/>
          </ac:spMkLst>
        </pc:spChg>
      </pc:sldChg>
      <pc:sldChg chg="addSp delSp modSp mod modNotesTx">
        <pc:chgData name="DOMINGUEZ, Morgane" userId="d29c428e-ee62-4017-a838-521138d5b01c" providerId="ADAL" clId="{5E1CA4BA-54FE-4D97-ABA9-14136935D67A}" dt="2025-03-20T14:04:24.593" v="86" actId="478"/>
        <pc:sldMkLst>
          <pc:docMk/>
          <pc:sldMk cId="4244080021" sldId="2147474617"/>
        </pc:sldMkLst>
        <pc:spChg chg="add mod">
          <ac:chgData name="DOMINGUEZ, Morgane" userId="d29c428e-ee62-4017-a838-521138d5b01c" providerId="ADAL" clId="{5E1CA4BA-54FE-4D97-ABA9-14136935D67A}" dt="2025-03-20T13:59:58.594" v="2"/>
          <ac:spMkLst>
            <pc:docMk/>
            <pc:sldMk cId="4244080021" sldId="2147474617"/>
            <ac:spMk id="2" creationId="{EA4DEA5D-944B-E8A8-3704-275273AA9C0A}"/>
          </ac:spMkLst>
        </pc:spChg>
        <pc:spChg chg="del">
          <ac:chgData name="DOMINGUEZ, Morgane" userId="d29c428e-ee62-4017-a838-521138d5b01c" providerId="ADAL" clId="{5E1CA4BA-54FE-4D97-ABA9-14136935D67A}" dt="2025-03-20T14:04:24.593" v="86" actId="478"/>
          <ac:spMkLst>
            <pc:docMk/>
            <pc:sldMk cId="4244080021" sldId="2147474617"/>
            <ac:spMk id="8" creationId="{177E6CA8-3C05-D360-0F4F-6803D9161550}"/>
          </ac:spMkLst>
        </pc:spChg>
        <pc:spChg chg="add mod">
          <ac:chgData name="DOMINGUEZ, Morgane" userId="d29c428e-ee62-4017-a838-521138d5b01c" providerId="ADAL" clId="{5E1CA4BA-54FE-4D97-ABA9-14136935D67A}" dt="2025-03-20T13:59:58.594" v="2"/>
          <ac:spMkLst>
            <pc:docMk/>
            <pc:sldMk cId="4244080021" sldId="2147474617"/>
            <ac:spMk id="9" creationId="{D7524C72-ACD8-327A-DDE0-235897BFDC69}"/>
          </ac:spMkLst>
        </pc:spChg>
      </pc:sldChg>
      <pc:sldChg chg="delSp mod modNotesTx">
        <pc:chgData name="DOMINGUEZ, Morgane" userId="d29c428e-ee62-4017-a838-521138d5b01c" providerId="ADAL" clId="{5E1CA4BA-54FE-4D97-ABA9-14136935D67A}" dt="2025-03-20T14:04:26.374" v="87" actId="478"/>
        <pc:sldMkLst>
          <pc:docMk/>
          <pc:sldMk cId="1809511498" sldId="2147474618"/>
        </pc:sldMkLst>
        <pc:spChg chg="del">
          <ac:chgData name="DOMINGUEZ, Morgane" userId="d29c428e-ee62-4017-a838-521138d5b01c" providerId="ADAL" clId="{5E1CA4BA-54FE-4D97-ABA9-14136935D67A}" dt="2025-03-20T14:04:26.374" v="87" actId="478"/>
          <ac:spMkLst>
            <pc:docMk/>
            <pc:sldMk cId="1809511498" sldId="2147474618"/>
            <ac:spMk id="9" creationId="{5D9074B9-EBA7-9531-C9DF-A89C7FEE23C2}"/>
          </ac:spMkLst>
        </pc:spChg>
      </pc:sldChg>
      <pc:sldChg chg="addSp delSp modSp mod modNotesTx">
        <pc:chgData name="DOMINGUEZ, Morgane" userId="d29c428e-ee62-4017-a838-521138d5b01c" providerId="ADAL" clId="{5E1CA4BA-54FE-4D97-ABA9-14136935D67A}" dt="2025-03-20T14:04:28.120" v="88" actId="478"/>
        <pc:sldMkLst>
          <pc:docMk/>
          <pc:sldMk cId="1406677034" sldId="2147474619"/>
        </pc:sldMkLst>
        <pc:spChg chg="add mod">
          <ac:chgData name="DOMINGUEZ, Morgane" userId="d29c428e-ee62-4017-a838-521138d5b01c" providerId="ADAL" clId="{5E1CA4BA-54FE-4D97-ABA9-14136935D67A}" dt="2025-03-20T14:00:00.616" v="3"/>
          <ac:spMkLst>
            <pc:docMk/>
            <pc:sldMk cId="1406677034" sldId="2147474619"/>
            <ac:spMk id="8" creationId="{B939CB90-5C68-BA9D-C49D-89DFE7D85FEF}"/>
          </ac:spMkLst>
        </pc:spChg>
        <pc:spChg chg="add mod">
          <ac:chgData name="DOMINGUEZ, Morgane" userId="d29c428e-ee62-4017-a838-521138d5b01c" providerId="ADAL" clId="{5E1CA4BA-54FE-4D97-ABA9-14136935D67A}" dt="2025-03-20T14:00:00.616" v="3"/>
          <ac:spMkLst>
            <pc:docMk/>
            <pc:sldMk cId="1406677034" sldId="2147474619"/>
            <ac:spMk id="9" creationId="{A0C2AA3D-8876-4047-51A6-A35B9F00CD90}"/>
          </ac:spMkLst>
        </pc:spChg>
        <pc:spChg chg="del">
          <ac:chgData name="DOMINGUEZ, Morgane" userId="d29c428e-ee62-4017-a838-521138d5b01c" providerId="ADAL" clId="{5E1CA4BA-54FE-4D97-ABA9-14136935D67A}" dt="2025-03-20T14:04:28.120" v="88" actId="478"/>
          <ac:spMkLst>
            <pc:docMk/>
            <pc:sldMk cId="1406677034" sldId="2147474619"/>
            <ac:spMk id="11" creationId="{4196680A-F14B-C1AA-4D64-A42CBD97EBFE}"/>
          </ac:spMkLst>
        </pc:spChg>
      </pc:sldChg>
      <pc:sldChg chg="delSp mod modNotesTx">
        <pc:chgData name="DOMINGUEZ, Morgane" userId="d29c428e-ee62-4017-a838-521138d5b01c" providerId="ADAL" clId="{5E1CA4BA-54FE-4D97-ABA9-14136935D67A}" dt="2025-03-20T14:04:29.792" v="89" actId="478"/>
        <pc:sldMkLst>
          <pc:docMk/>
          <pc:sldMk cId="1316753967" sldId="2147474620"/>
        </pc:sldMkLst>
        <pc:spChg chg="del">
          <ac:chgData name="DOMINGUEZ, Morgane" userId="d29c428e-ee62-4017-a838-521138d5b01c" providerId="ADAL" clId="{5E1CA4BA-54FE-4D97-ABA9-14136935D67A}" dt="2025-03-20T14:04:29.792" v="89" actId="478"/>
          <ac:spMkLst>
            <pc:docMk/>
            <pc:sldMk cId="1316753967" sldId="2147474620"/>
            <ac:spMk id="9" creationId="{6074F98C-96AE-F1DA-967D-7EF7E4310055}"/>
          </ac:spMkLst>
        </pc:spChg>
      </pc:sldChg>
      <pc:sldChg chg="delSp mod modNotesTx">
        <pc:chgData name="DOMINGUEZ, Morgane" userId="d29c428e-ee62-4017-a838-521138d5b01c" providerId="ADAL" clId="{5E1CA4BA-54FE-4D97-ABA9-14136935D67A}" dt="2025-03-20T14:04:22.610" v="85" actId="478"/>
        <pc:sldMkLst>
          <pc:docMk/>
          <pc:sldMk cId="3867862830" sldId="2147474623"/>
        </pc:sldMkLst>
        <pc:spChg chg="del">
          <ac:chgData name="DOMINGUEZ, Morgane" userId="d29c428e-ee62-4017-a838-521138d5b01c" providerId="ADAL" clId="{5E1CA4BA-54FE-4D97-ABA9-14136935D67A}" dt="2025-03-20T14:04:22.610" v="85" actId="478"/>
          <ac:spMkLst>
            <pc:docMk/>
            <pc:sldMk cId="3867862830" sldId="2147474623"/>
            <ac:spMk id="9" creationId="{C036664F-F24E-00CA-4043-DF10AD0BB229}"/>
          </ac:spMkLst>
        </pc:spChg>
      </pc:sldChg>
      <pc:sldChg chg="delSp mod modNotesTx">
        <pc:chgData name="DOMINGUEZ, Morgane" userId="d29c428e-ee62-4017-a838-521138d5b01c" providerId="ADAL" clId="{5E1CA4BA-54FE-4D97-ABA9-14136935D67A}" dt="2025-03-20T14:04:32.015" v="90" actId="478"/>
        <pc:sldMkLst>
          <pc:docMk/>
          <pc:sldMk cId="2849894684" sldId="2147474632"/>
        </pc:sldMkLst>
        <pc:spChg chg="del">
          <ac:chgData name="DOMINGUEZ, Morgane" userId="d29c428e-ee62-4017-a838-521138d5b01c" providerId="ADAL" clId="{5E1CA4BA-54FE-4D97-ABA9-14136935D67A}" dt="2025-03-20T14:04:32.015" v="90" actId="478"/>
          <ac:spMkLst>
            <pc:docMk/>
            <pc:sldMk cId="2849894684" sldId="2147474632"/>
            <ac:spMk id="4" creationId="{1B6E78E8-3FE4-C7A1-8332-BE841D4EE2CB}"/>
          </ac:spMkLst>
        </pc:spChg>
      </pc:sldChg>
      <pc:sldChg chg="delSp mod modNotesTx">
        <pc:chgData name="DOMINGUEZ, Morgane" userId="d29c428e-ee62-4017-a838-521138d5b01c" providerId="ADAL" clId="{5E1CA4BA-54FE-4D97-ABA9-14136935D67A}" dt="2025-03-20T14:03:14.346" v="61" actId="478"/>
        <pc:sldMkLst>
          <pc:docMk/>
          <pc:sldMk cId="0" sldId="2147474633"/>
        </pc:sldMkLst>
        <pc:spChg chg="del">
          <ac:chgData name="DOMINGUEZ, Morgane" userId="d29c428e-ee62-4017-a838-521138d5b01c" providerId="ADAL" clId="{5E1CA4BA-54FE-4D97-ABA9-14136935D67A}" dt="2025-03-20T14:03:14.346" v="61" actId="478"/>
          <ac:spMkLst>
            <pc:docMk/>
            <pc:sldMk cId="0" sldId="2147474633"/>
            <ac:spMk id="14" creationId="{4CAE73E1-334B-306E-CCFE-8B00F32E9B9F}"/>
          </ac:spMkLst>
        </pc:spChg>
      </pc:sldChg>
      <pc:sldChg chg="modNotesTx">
        <pc:chgData name="DOMINGUEZ, Morgane" userId="d29c428e-ee62-4017-a838-521138d5b01c" providerId="ADAL" clId="{5E1CA4BA-54FE-4D97-ABA9-14136935D67A}" dt="2025-03-20T14:01:14.635" v="30" actId="6549"/>
        <pc:sldMkLst>
          <pc:docMk/>
          <pc:sldMk cId="875082866" sldId="2147474634"/>
        </pc:sldMkLst>
      </pc:sldChg>
      <pc:sldChg chg="modNotesTx">
        <pc:chgData name="DOMINGUEZ, Morgane" userId="d29c428e-ee62-4017-a838-521138d5b01c" providerId="ADAL" clId="{5E1CA4BA-54FE-4D97-ABA9-14136935D67A}" dt="2025-03-20T14:01:39.334" v="39" actId="6549"/>
        <pc:sldMkLst>
          <pc:docMk/>
          <pc:sldMk cId="1230617023" sldId="2147474635"/>
        </pc:sldMkLst>
      </pc:sldChg>
      <pc:sldChg chg="delSp mod modNotesTx">
        <pc:chgData name="DOMINGUEZ, Morgane" userId="d29c428e-ee62-4017-a838-521138d5b01c" providerId="ADAL" clId="{5E1CA4BA-54FE-4D97-ABA9-14136935D67A}" dt="2025-03-20T14:02:43.326" v="52" actId="478"/>
        <pc:sldMkLst>
          <pc:docMk/>
          <pc:sldMk cId="0" sldId="2147474636"/>
        </pc:sldMkLst>
        <pc:spChg chg="del">
          <ac:chgData name="DOMINGUEZ, Morgane" userId="d29c428e-ee62-4017-a838-521138d5b01c" providerId="ADAL" clId="{5E1CA4BA-54FE-4D97-ABA9-14136935D67A}" dt="2025-03-20T14:02:43.326" v="52" actId="478"/>
          <ac:spMkLst>
            <pc:docMk/>
            <pc:sldMk cId="0" sldId="2147474636"/>
            <ac:spMk id="7" creationId="{D7379F55-D0FE-F7B3-DCDE-2959C98F381F}"/>
          </ac:spMkLst>
        </pc:spChg>
      </pc:sldChg>
      <pc:sldChg chg="delSp mod modNotesTx">
        <pc:chgData name="DOMINGUEZ, Morgane" userId="d29c428e-ee62-4017-a838-521138d5b01c" providerId="ADAL" clId="{5E1CA4BA-54FE-4D97-ABA9-14136935D67A}" dt="2025-03-20T14:02:53.402" v="54" actId="478"/>
        <pc:sldMkLst>
          <pc:docMk/>
          <pc:sldMk cId="1200399263" sldId="2147474637"/>
        </pc:sldMkLst>
        <pc:spChg chg="del">
          <ac:chgData name="DOMINGUEZ, Morgane" userId="d29c428e-ee62-4017-a838-521138d5b01c" providerId="ADAL" clId="{5E1CA4BA-54FE-4D97-ABA9-14136935D67A}" dt="2025-03-20T14:02:53.402" v="54" actId="478"/>
          <ac:spMkLst>
            <pc:docMk/>
            <pc:sldMk cId="1200399263" sldId="2147474637"/>
            <ac:spMk id="2" creationId="{D26BBD7D-483B-CA8D-C3EF-FF1B91F0558D}"/>
          </ac:spMkLst>
        </pc:spChg>
      </pc:sldChg>
      <pc:sldChg chg="delSp mod modNotesTx">
        <pc:chgData name="DOMINGUEZ, Morgane" userId="d29c428e-ee62-4017-a838-521138d5b01c" providerId="ADAL" clId="{5E1CA4BA-54FE-4D97-ABA9-14136935D67A}" dt="2025-03-20T14:03:05.240" v="57" actId="478"/>
        <pc:sldMkLst>
          <pc:docMk/>
          <pc:sldMk cId="2850167451" sldId="2147474641"/>
        </pc:sldMkLst>
        <pc:spChg chg="del">
          <ac:chgData name="DOMINGUEZ, Morgane" userId="d29c428e-ee62-4017-a838-521138d5b01c" providerId="ADAL" clId="{5E1CA4BA-54FE-4D97-ABA9-14136935D67A}" dt="2025-03-20T14:03:05.240" v="57" actId="478"/>
          <ac:spMkLst>
            <pc:docMk/>
            <pc:sldMk cId="2850167451" sldId="2147474641"/>
            <ac:spMk id="11" creationId="{85AAD826-ACE6-0C18-FDC9-28723C9571DE}"/>
          </ac:spMkLst>
        </pc:spChg>
      </pc:sldChg>
      <pc:sldChg chg="delSp mod modNotesTx">
        <pc:chgData name="DOMINGUEZ, Morgane" userId="d29c428e-ee62-4017-a838-521138d5b01c" providerId="ADAL" clId="{5E1CA4BA-54FE-4D97-ABA9-14136935D67A}" dt="2025-03-20T14:03:17.756" v="62" actId="478"/>
        <pc:sldMkLst>
          <pc:docMk/>
          <pc:sldMk cId="881097512" sldId="2147474648"/>
        </pc:sldMkLst>
        <pc:spChg chg="del">
          <ac:chgData name="DOMINGUEZ, Morgane" userId="d29c428e-ee62-4017-a838-521138d5b01c" providerId="ADAL" clId="{5E1CA4BA-54FE-4D97-ABA9-14136935D67A}" dt="2025-03-20T14:03:17.756" v="62" actId="478"/>
          <ac:spMkLst>
            <pc:docMk/>
            <pc:sldMk cId="881097512" sldId="2147474648"/>
            <ac:spMk id="5" creationId="{3A63BC70-925E-9920-3B0B-16149FB968C3}"/>
          </ac:spMkLst>
        </pc:spChg>
      </pc:sldChg>
      <pc:sldChg chg="delSp mod modNotesTx">
        <pc:chgData name="DOMINGUEZ, Morgane" userId="d29c428e-ee62-4017-a838-521138d5b01c" providerId="ADAL" clId="{5E1CA4BA-54FE-4D97-ABA9-14136935D67A}" dt="2025-03-20T14:03:57.727" v="78" actId="478"/>
        <pc:sldMkLst>
          <pc:docMk/>
          <pc:sldMk cId="2460389155" sldId="2147474650"/>
        </pc:sldMkLst>
        <pc:spChg chg="del">
          <ac:chgData name="DOMINGUEZ, Morgane" userId="d29c428e-ee62-4017-a838-521138d5b01c" providerId="ADAL" clId="{5E1CA4BA-54FE-4D97-ABA9-14136935D67A}" dt="2025-03-20T14:03:57.727" v="78" actId="478"/>
          <ac:spMkLst>
            <pc:docMk/>
            <pc:sldMk cId="2460389155" sldId="2147474650"/>
            <ac:spMk id="6" creationId="{92E2DDB3-560F-8973-76F6-4E17990FD547}"/>
          </ac:spMkLst>
        </pc:spChg>
      </pc:sldChg>
    </pc:docChg>
  </pc:docChgLst>
  <pc:docChgLst>
    <pc:chgData name="DOMINGUEZ, Morgane" userId="d29c428e-ee62-4017-a838-521138d5b01c" providerId="ADAL" clId="{59F93588-A6C3-49F5-93E2-E136DBC7C5C6}"/>
    <pc:docChg chg="undo custSel addSld delSld modSld">
      <pc:chgData name="DOMINGUEZ, Morgane" userId="d29c428e-ee62-4017-a838-521138d5b01c" providerId="ADAL" clId="{59F93588-A6C3-49F5-93E2-E136DBC7C5C6}" dt="2025-03-27T16:27:58.171" v="2935" actId="20577"/>
      <pc:docMkLst>
        <pc:docMk/>
      </pc:docMkLst>
      <pc:sldChg chg="del">
        <pc:chgData name="DOMINGUEZ, Morgane" userId="d29c428e-ee62-4017-a838-521138d5b01c" providerId="ADAL" clId="{59F93588-A6C3-49F5-93E2-E136DBC7C5C6}" dt="2025-03-25T09:36:37.074" v="573" actId="47"/>
        <pc:sldMkLst>
          <pc:docMk/>
          <pc:sldMk cId="0" sldId="257"/>
        </pc:sldMkLst>
      </pc:sldChg>
      <pc:sldChg chg="modSp mod">
        <pc:chgData name="DOMINGUEZ, Morgane" userId="d29c428e-ee62-4017-a838-521138d5b01c" providerId="ADAL" clId="{59F93588-A6C3-49F5-93E2-E136DBC7C5C6}" dt="2025-03-25T09:34:18.347" v="496" actId="20577"/>
        <pc:sldMkLst>
          <pc:docMk/>
          <pc:sldMk cId="141301970" sldId="869"/>
        </pc:sldMkLst>
        <pc:spChg chg="mod">
          <ac:chgData name="DOMINGUEZ, Morgane" userId="d29c428e-ee62-4017-a838-521138d5b01c" providerId="ADAL" clId="{59F93588-A6C3-49F5-93E2-E136DBC7C5C6}" dt="2025-03-25T09:33:03.062" v="377" actId="20577"/>
          <ac:spMkLst>
            <pc:docMk/>
            <pc:sldMk cId="141301970" sldId="869"/>
            <ac:spMk id="3" creationId="{D4616EDF-3080-F638-C558-5C96693A9A52}"/>
          </ac:spMkLst>
        </pc:spChg>
        <pc:spChg chg="mod">
          <ac:chgData name="DOMINGUEZ, Morgane" userId="d29c428e-ee62-4017-a838-521138d5b01c" providerId="ADAL" clId="{59F93588-A6C3-49F5-93E2-E136DBC7C5C6}" dt="2025-03-25T09:34:18.347" v="496" actId="20577"/>
          <ac:spMkLst>
            <pc:docMk/>
            <pc:sldMk cId="141301970" sldId="869"/>
            <ac:spMk id="4" creationId="{F522A0AB-A4F9-EDF3-1914-8768AC32BE4D}"/>
          </ac:spMkLst>
        </pc:spChg>
        <pc:spChg chg="mod">
          <ac:chgData name="DOMINGUEZ, Morgane" userId="d29c428e-ee62-4017-a838-521138d5b01c" providerId="ADAL" clId="{59F93588-A6C3-49F5-93E2-E136DBC7C5C6}" dt="2025-03-25T09:33:16.392" v="390" actId="20577"/>
          <ac:spMkLst>
            <pc:docMk/>
            <pc:sldMk cId="141301970" sldId="869"/>
            <ac:spMk id="5" creationId="{C52F91CB-577C-927A-4D7E-E47A428B29C1}"/>
          </ac:spMkLst>
        </pc:spChg>
        <pc:spChg chg="mod">
          <ac:chgData name="DOMINGUEZ, Morgane" userId="d29c428e-ee62-4017-a838-521138d5b01c" providerId="ADAL" clId="{59F93588-A6C3-49F5-93E2-E136DBC7C5C6}" dt="2025-03-25T09:33:45.787" v="442" actId="14100"/>
          <ac:spMkLst>
            <pc:docMk/>
            <pc:sldMk cId="141301970" sldId="869"/>
            <ac:spMk id="7" creationId="{844FF2DF-EC04-FCB6-C099-9F3FC29E003E}"/>
          </ac:spMkLst>
        </pc:spChg>
        <pc:spChg chg="mod">
          <ac:chgData name="DOMINGUEZ, Morgane" userId="d29c428e-ee62-4017-a838-521138d5b01c" providerId="ADAL" clId="{59F93588-A6C3-49F5-93E2-E136DBC7C5C6}" dt="2025-03-25T09:33:49.220" v="445" actId="20577"/>
          <ac:spMkLst>
            <pc:docMk/>
            <pc:sldMk cId="141301970" sldId="869"/>
            <ac:spMk id="11" creationId="{884CE0FA-441B-BDB0-50A1-B81F06EA9BE9}"/>
          </ac:spMkLst>
        </pc:spChg>
      </pc:sldChg>
      <pc:sldChg chg="modSp mod">
        <pc:chgData name="DOMINGUEZ, Morgane" userId="d29c428e-ee62-4017-a838-521138d5b01c" providerId="ADAL" clId="{59F93588-A6C3-49F5-93E2-E136DBC7C5C6}" dt="2025-03-25T16:03:12.593" v="2880" actId="1076"/>
        <pc:sldMkLst>
          <pc:docMk/>
          <pc:sldMk cId="980395221" sldId="872"/>
        </pc:sldMkLst>
        <pc:spChg chg="mod">
          <ac:chgData name="DOMINGUEZ, Morgane" userId="d29c428e-ee62-4017-a838-521138d5b01c" providerId="ADAL" clId="{59F93588-A6C3-49F5-93E2-E136DBC7C5C6}" dt="2025-03-25T16:02:44.108" v="2879" actId="20577"/>
          <ac:spMkLst>
            <pc:docMk/>
            <pc:sldMk cId="980395221" sldId="872"/>
            <ac:spMk id="3" creationId="{E964470A-6613-002E-EBAF-4E3B8CC7D6AA}"/>
          </ac:spMkLst>
        </pc:spChg>
        <pc:spChg chg="mod">
          <ac:chgData name="DOMINGUEZ, Morgane" userId="d29c428e-ee62-4017-a838-521138d5b01c" providerId="ADAL" clId="{59F93588-A6C3-49F5-93E2-E136DBC7C5C6}" dt="2025-03-25T13:37:48.072" v="2345" actId="20577"/>
          <ac:spMkLst>
            <pc:docMk/>
            <pc:sldMk cId="980395221" sldId="872"/>
            <ac:spMk id="4" creationId="{436FA00F-3C38-D2D1-A0AC-1EBF894A5908}"/>
          </ac:spMkLst>
        </pc:spChg>
        <pc:spChg chg="mod">
          <ac:chgData name="DOMINGUEZ, Morgane" userId="d29c428e-ee62-4017-a838-521138d5b01c" providerId="ADAL" clId="{59F93588-A6C3-49F5-93E2-E136DBC7C5C6}" dt="2025-03-25T13:37:38.796" v="2333" actId="20577"/>
          <ac:spMkLst>
            <pc:docMk/>
            <pc:sldMk cId="980395221" sldId="872"/>
            <ac:spMk id="7" creationId="{205B7EA4-62BB-7AE0-9067-1F4DE68EE5C5}"/>
          </ac:spMkLst>
        </pc:spChg>
        <pc:spChg chg="mod">
          <ac:chgData name="DOMINGUEZ, Morgane" userId="d29c428e-ee62-4017-a838-521138d5b01c" providerId="ADAL" clId="{59F93588-A6C3-49F5-93E2-E136DBC7C5C6}" dt="2025-03-25T13:37:41.779" v="2334" actId="20577"/>
          <ac:spMkLst>
            <pc:docMk/>
            <pc:sldMk cId="980395221" sldId="872"/>
            <ac:spMk id="10" creationId="{29C95611-8B26-1967-D092-E5434629D350}"/>
          </ac:spMkLst>
        </pc:spChg>
        <pc:spChg chg="mod">
          <ac:chgData name="DOMINGUEZ, Morgane" userId="d29c428e-ee62-4017-a838-521138d5b01c" providerId="ADAL" clId="{59F93588-A6C3-49F5-93E2-E136DBC7C5C6}" dt="2025-03-25T13:38:24.670" v="2366" actId="1076"/>
          <ac:spMkLst>
            <pc:docMk/>
            <pc:sldMk cId="980395221" sldId="872"/>
            <ac:spMk id="12" creationId="{1A492ACB-5D17-863C-7369-8E73268B5CC3}"/>
          </ac:spMkLst>
        </pc:spChg>
        <pc:spChg chg="mod">
          <ac:chgData name="DOMINGUEZ, Morgane" userId="d29c428e-ee62-4017-a838-521138d5b01c" providerId="ADAL" clId="{59F93588-A6C3-49F5-93E2-E136DBC7C5C6}" dt="2025-03-25T16:03:12.593" v="2880" actId="1076"/>
          <ac:spMkLst>
            <pc:docMk/>
            <pc:sldMk cId="980395221" sldId="872"/>
            <ac:spMk id="14" creationId="{82A87F76-FE7D-ABC9-714D-F84D5EADF173}"/>
          </ac:spMkLst>
        </pc:spChg>
        <pc:spChg chg="mod">
          <ac:chgData name="DOMINGUEZ, Morgane" userId="d29c428e-ee62-4017-a838-521138d5b01c" providerId="ADAL" clId="{59F93588-A6C3-49F5-93E2-E136DBC7C5C6}" dt="2025-03-25T13:38:49.586" v="2398" actId="1076"/>
          <ac:spMkLst>
            <pc:docMk/>
            <pc:sldMk cId="980395221" sldId="872"/>
            <ac:spMk id="36" creationId="{40D33C81-EA09-708E-93D8-641593D49C9E}"/>
          </ac:spMkLst>
        </pc:spChg>
        <pc:spChg chg="mod">
          <ac:chgData name="DOMINGUEZ, Morgane" userId="d29c428e-ee62-4017-a838-521138d5b01c" providerId="ADAL" clId="{59F93588-A6C3-49F5-93E2-E136DBC7C5C6}" dt="2025-03-25T13:38:08.985" v="2361" actId="1076"/>
          <ac:spMkLst>
            <pc:docMk/>
            <pc:sldMk cId="980395221" sldId="872"/>
            <ac:spMk id="38" creationId="{DB9EFAEF-50A1-2A5B-F27D-2627B8DDA65B}"/>
          </ac:spMkLst>
        </pc:spChg>
        <pc:spChg chg="mod">
          <ac:chgData name="DOMINGUEZ, Morgane" userId="d29c428e-ee62-4017-a838-521138d5b01c" providerId="ADAL" clId="{59F93588-A6C3-49F5-93E2-E136DBC7C5C6}" dt="2025-03-25T13:38:21.094" v="2365" actId="1076"/>
          <ac:spMkLst>
            <pc:docMk/>
            <pc:sldMk cId="980395221" sldId="872"/>
            <ac:spMk id="39" creationId="{394E0066-4D4E-77FC-F618-8A9995039798}"/>
          </ac:spMkLst>
        </pc:spChg>
        <pc:spChg chg="mod">
          <ac:chgData name="DOMINGUEZ, Morgane" userId="d29c428e-ee62-4017-a838-521138d5b01c" providerId="ADAL" clId="{59F93588-A6C3-49F5-93E2-E136DBC7C5C6}" dt="2025-03-25T13:38:45.413" v="2397" actId="20577"/>
          <ac:spMkLst>
            <pc:docMk/>
            <pc:sldMk cId="980395221" sldId="872"/>
            <ac:spMk id="40" creationId="{993DF9BE-B6FF-F909-9914-0FCDF1C5504D}"/>
          </ac:spMkLst>
        </pc:spChg>
      </pc:sldChg>
      <pc:sldChg chg="delSp modSp mod">
        <pc:chgData name="DOMINGUEZ, Morgane" userId="d29c428e-ee62-4017-a838-521138d5b01c" providerId="ADAL" clId="{59F93588-A6C3-49F5-93E2-E136DBC7C5C6}" dt="2025-03-25T15:48:47.751" v="2679" actId="108"/>
        <pc:sldMkLst>
          <pc:docMk/>
          <pc:sldMk cId="2455752662" sldId="877"/>
        </pc:sldMkLst>
        <pc:spChg chg="mod">
          <ac:chgData name="DOMINGUEZ, Morgane" userId="d29c428e-ee62-4017-a838-521138d5b01c" providerId="ADAL" clId="{59F93588-A6C3-49F5-93E2-E136DBC7C5C6}" dt="2025-03-25T15:48:29.773" v="2677" actId="20577"/>
          <ac:spMkLst>
            <pc:docMk/>
            <pc:sldMk cId="2455752662" sldId="877"/>
            <ac:spMk id="5" creationId="{60EDC189-2720-4731-B981-4A04C264FD6B}"/>
          </ac:spMkLst>
        </pc:spChg>
        <pc:spChg chg="mod topLvl">
          <ac:chgData name="DOMINGUEZ, Morgane" userId="d29c428e-ee62-4017-a838-521138d5b01c" providerId="ADAL" clId="{59F93588-A6C3-49F5-93E2-E136DBC7C5C6}" dt="2025-03-25T15:48:47.751" v="2679" actId="108"/>
          <ac:spMkLst>
            <pc:docMk/>
            <pc:sldMk cId="2455752662" sldId="877"/>
            <ac:spMk id="6" creationId="{264721B6-1617-A0A0-F887-AA68E4C1E8A5}"/>
          </ac:spMkLst>
        </pc:spChg>
        <pc:spChg chg="mod">
          <ac:chgData name="DOMINGUEZ, Morgane" userId="d29c428e-ee62-4017-a838-521138d5b01c" providerId="ADAL" clId="{59F93588-A6C3-49F5-93E2-E136DBC7C5C6}" dt="2025-03-25T15:48:21.011" v="2676" actId="20577"/>
          <ac:spMkLst>
            <pc:docMk/>
            <pc:sldMk cId="2455752662" sldId="877"/>
            <ac:spMk id="12" creationId="{A2D07116-ADF3-67D5-4D90-16FDFA54FF66}"/>
          </ac:spMkLst>
        </pc:spChg>
        <pc:spChg chg="mod">
          <ac:chgData name="DOMINGUEZ, Morgane" userId="d29c428e-ee62-4017-a838-521138d5b01c" providerId="ADAL" clId="{59F93588-A6C3-49F5-93E2-E136DBC7C5C6}" dt="2025-03-25T09:26:53.256" v="110" actId="20577"/>
          <ac:spMkLst>
            <pc:docMk/>
            <pc:sldMk cId="2455752662" sldId="877"/>
            <ac:spMk id="17" creationId="{4983BC85-C4C7-2B8B-71C3-7B6E720BDD2F}"/>
          </ac:spMkLst>
        </pc:spChg>
        <pc:spChg chg="mod topLvl">
          <ac:chgData name="DOMINGUEZ, Morgane" userId="d29c428e-ee62-4017-a838-521138d5b01c" providerId="ADAL" clId="{59F93588-A6C3-49F5-93E2-E136DBC7C5C6}" dt="2025-03-25T09:27:37.391" v="126" actId="14100"/>
          <ac:spMkLst>
            <pc:docMk/>
            <pc:sldMk cId="2455752662" sldId="877"/>
            <ac:spMk id="24" creationId="{BF3CB4C3-56BA-7313-74E3-35571A850DF4}"/>
          </ac:spMkLst>
        </pc:spChg>
        <pc:grpChg chg="del">
          <ac:chgData name="DOMINGUEZ, Morgane" userId="d29c428e-ee62-4017-a838-521138d5b01c" providerId="ADAL" clId="{59F93588-A6C3-49F5-93E2-E136DBC7C5C6}" dt="2025-03-25T09:27:21.794" v="120" actId="165"/>
          <ac:grpSpMkLst>
            <pc:docMk/>
            <pc:sldMk cId="2455752662" sldId="877"/>
            <ac:grpSpMk id="9" creationId="{CEE9E490-8E01-8CD8-A659-91343D98AEBB}"/>
          </ac:grpSpMkLst>
        </pc:grpChg>
      </pc:sldChg>
      <pc:sldChg chg="addSp delSp modSp mod">
        <pc:chgData name="DOMINGUEZ, Morgane" userId="d29c428e-ee62-4017-a838-521138d5b01c" providerId="ADAL" clId="{59F93588-A6C3-49F5-93E2-E136DBC7C5C6}" dt="2025-03-25T09:24:49.418" v="7" actId="962"/>
        <pc:sldMkLst>
          <pc:docMk/>
          <pc:sldMk cId="2372577413" sldId="878"/>
        </pc:sldMkLst>
        <pc:picChg chg="del">
          <ac:chgData name="DOMINGUEZ, Morgane" userId="d29c428e-ee62-4017-a838-521138d5b01c" providerId="ADAL" clId="{59F93588-A6C3-49F5-93E2-E136DBC7C5C6}" dt="2025-03-25T09:24:48.085" v="4" actId="478"/>
          <ac:picMkLst>
            <pc:docMk/>
            <pc:sldMk cId="2372577413" sldId="878"/>
            <ac:picMk id="3" creationId="{ACDB83C8-B736-53A3-4F1F-5EB0E0A74FD2}"/>
          </ac:picMkLst>
        </pc:picChg>
        <pc:picChg chg="add mod">
          <ac:chgData name="DOMINGUEZ, Morgane" userId="d29c428e-ee62-4017-a838-521138d5b01c" providerId="ADAL" clId="{59F93588-A6C3-49F5-93E2-E136DBC7C5C6}" dt="2025-03-25T09:24:49.418" v="7" actId="962"/>
          <ac:picMkLst>
            <pc:docMk/>
            <pc:sldMk cId="2372577413" sldId="878"/>
            <ac:picMk id="4" creationId="{B9BBDA29-DA36-435A-7408-D738FE30F17B}"/>
          </ac:picMkLst>
        </pc:picChg>
      </pc:sldChg>
      <pc:sldChg chg="modSp mod">
        <pc:chgData name="DOMINGUEZ, Morgane" userId="d29c428e-ee62-4017-a838-521138d5b01c" providerId="ADAL" clId="{59F93588-A6C3-49F5-93E2-E136DBC7C5C6}" dt="2025-03-25T09:26:14.795" v="80" actId="20577"/>
        <pc:sldMkLst>
          <pc:docMk/>
          <pc:sldMk cId="0" sldId="884"/>
        </pc:sldMkLst>
        <pc:spChg chg="mod">
          <ac:chgData name="DOMINGUEZ, Morgane" userId="d29c428e-ee62-4017-a838-521138d5b01c" providerId="ADAL" clId="{59F93588-A6C3-49F5-93E2-E136DBC7C5C6}" dt="2025-03-25T09:26:14.795" v="80" actId="20577"/>
          <ac:spMkLst>
            <pc:docMk/>
            <pc:sldMk cId="0" sldId="884"/>
            <ac:spMk id="21" creationId="{F0819B31-1A4C-E4E2-2809-5FC874398A98}"/>
          </ac:spMkLst>
        </pc:spChg>
      </pc:sldChg>
      <pc:sldChg chg="addSp delSp modSp mod">
        <pc:chgData name="DOMINGUEZ, Morgane" userId="d29c428e-ee62-4017-a838-521138d5b01c" providerId="ADAL" clId="{59F93588-A6C3-49F5-93E2-E136DBC7C5C6}" dt="2025-03-25T09:36:01.523" v="570"/>
        <pc:sldMkLst>
          <pc:docMk/>
          <pc:sldMk cId="1659211124" sldId="885"/>
        </pc:sldMkLst>
        <pc:spChg chg="add mod">
          <ac:chgData name="DOMINGUEZ, Morgane" userId="d29c428e-ee62-4017-a838-521138d5b01c" providerId="ADAL" clId="{59F93588-A6C3-49F5-93E2-E136DBC7C5C6}" dt="2025-03-25T09:36:01.523" v="570"/>
          <ac:spMkLst>
            <pc:docMk/>
            <pc:sldMk cId="1659211124" sldId="885"/>
            <ac:spMk id="2" creationId="{F086CB7D-FFA3-96D1-5454-D7E54043AEF2}"/>
          </ac:spMkLst>
        </pc:spChg>
        <pc:spChg chg="del">
          <ac:chgData name="DOMINGUEZ, Morgane" userId="d29c428e-ee62-4017-a838-521138d5b01c" providerId="ADAL" clId="{59F93588-A6C3-49F5-93E2-E136DBC7C5C6}" dt="2025-03-25T09:36:01.178" v="569" actId="478"/>
          <ac:spMkLst>
            <pc:docMk/>
            <pc:sldMk cId="1659211124" sldId="885"/>
            <ac:spMk id="8" creationId="{25B90B24-5B57-75CD-A98C-C694C2326108}"/>
          </ac:spMkLst>
        </pc:spChg>
      </pc:sldChg>
      <pc:sldChg chg="delSp del mod">
        <pc:chgData name="DOMINGUEZ, Morgane" userId="d29c428e-ee62-4017-a838-521138d5b01c" providerId="ADAL" clId="{59F93588-A6C3-49F5-93E2-E136DBC7C5C6}" dt="2025-03-25T09:32:40.838" v="362" actId="2696"/>
        <pc:sldMkLst>
          <pc:docMk/>
          <pc:sldMk cId="3367551984" sldId="886"/>
        </pc:sldMkLst>
        <pc:spChg chg="del">
          <ac:chgData name="DOMINGUEZ, Morgane" userId="d29c428e-ee62-4017-a838-521138d5b01c" providerId="ADAL" clId="{59F93588-A6C3-49F5-93E2-E136DBC7C5C6}" dt="2025-03-25T09:32:25.943" v="357" actId="21"/>
          <ac:spMkLst>
            <pc:docMk/>
            <pc:sldMk cId="3367551984" sldId="886"/>
            <ac:spMk id="15" creationId="{D58ABEC6-6648-CD8D-03ED-1FD1582FA055}"/>
          </ac:spMkLst>
        </pc:spChg>
      </pc:sldChg>
      <pc:sldChg chg="modSp mod">
        <pc:chgData name="DOMINGUEZ, Morgane" userId="d29c428e-ee62-4017-a838-521138d5b01c" providerId="ADAL" clId="{59F93588-A6C3-49F5-93E2-E136DBC7C5C6}" dt="2025-03-25T15:52:17.026" v="2740" actId="14100"/>
        <pc:sldMkLst>
          <pc:docMk/>
          <pc:sldMk cId="2514464122" sldId="889"/>
        </pc:sldMkLst>
        <pc:spChg chg="mod">
          <ac:chgData name="DOMINGUEZ, Morgane" userId="d29c428e-ee62-4017-a838-521138d5b01c" providerId="ADAL" clId="{59F93588-A6C3-49F5-93E2-E136DBC7C5C6}" dt="2025-03-25T15:52:17.026" v="2740" actId="14100"/>
          <ac:spMkLst>
            <pc:docMk/>
            <pc:sldMk cId="2514464122" sldId="889"/>
            <ac:spMk id="8" creationId="{8D3537B3-6E49-3005-D095-BF369DBB8195}"/>
          </ac:spMkLst>
        </pc:spChg>
      </pc:sldChg>
      <pc:sldChg chg="modSp mod">
        <pc:chgData name="DOMINGUEZ, Morgane" userId="d29c428e-ee62-4017-a838-521138d5b01c" providerId="ADAL" clId="{59F93588-A6C3-49F5-93E2-E136DBC7C5C6}" dt="2025-03-25T13:10:42.897" v="1118" actId="20577"/>
        <pc:sldMkLst>
          <pc:docMk/>
          <pc:sldMk cId="3908767101" sldId="894"/>
        </pc:sldMkLst>
        <pc:spChg chg="mod">
          <ac:chgData name="DOMINGUEZ, Morgane" userId="d29c428e-ee62-4017-a838-521138d5b01c" providerId="ADAL" clId="{59F93588-A6C3-49F5-93E2-E136DBC7C5C6}" dt="2025-03-25T13:10:42.897" v="1118" actId="20577"/>
          <ac:spMkLst>
            <pc:docMk/>
            <pc:sldMk cId="3908767101" sldId="894"/>
            <ac:spMk id="8" creationId="{DD7CB29C-464E-CA29-5BF6-B73F20A321E5}"/>
          </ac:spMkLst>
        </pc:spChg>
      </pc:sldChg>
      <pc:sldChg chg="delSp modSp mod">
        <pc:chgData name="DOMINGUEZ, Morgane" userId="d29c428e-ee62-4017-a838-521138d5b01c" providerId="ADAL" clId="{59F93588-A6C3-49F5-93E2-E136DBC7C5C6}" dt="2025-03-25T13:29:24.513" v="2002" actId="20577"/>
        <pc:sldMkLst>
          <pc:docMk/>
          <pc:sldMk cId="4091021066" sldId="897"/>
        </pc:sldMkLst>
        <pc:spChg chg="mod">
          <ac:chgData name="DOMINGUEZ, Morgane" userId="d29c428e-ee62-4017-a838-521138d5b01c" providerId="ADAL" clId="{59F93588-A6C3-49F5-93E2-E136DBC7C5C6}" dt="2025-03-25T13:28:25.264" v="1926" actId="1076"/>
          <ac:spMkLst>
            <pc:docMk/>
            <pc:sldMk cId="4091021066" sldId="897"/>
            <ac:spMk id="6" creationId="{A10FF32F-4309-4B9F-587B-497EB12B80D2}"/>
          </ac:spMkLst>
        </pc:spChg>
        <pc:spChg chg="mod topLvl">
          <ac:chgData name="DOMINGUEZ, Morgane" userId="d29c428e-ee62-4017-a838-521138d5b01c" providerId="ADAL" clId="{59F93588-A6C3-49F5-93E2-E136DBC7C5C6}" dt="2025-03-25T13:27:44.665" v="1893" actId="165"/>
          <ac:spMkLst>
            <pc:docMk/>
            <pc:sldMk cId="4091021066" sldId="897"/>
            <ac:spMk id="8" creationId="{EF8F7BB9-710B-F7A5-979C-89D0FD25D3CA}"/>
          </ac:spMkLst>
        </pc:spChg>
        <pc:spChg chg="mod topLvl">
          <ac:chgData name="DOMINGUEZ, Morgane" userId="d29c428e-ee62-4017-a838-521138d5b01c" providerId="ADAL" clId="{59F93588-A6C3-49F5-93E2-E136DBC7C5C6}" dt="2025-03-25T13:27:44.665" v="1893" actId="165"/>
          <ac:spMkLst>
            <pc:docMk/>
            <pc:sldMk cId="4091021066" sldId="897"/>
            <ac:spMk id="9" creationId="{4054EAFA-D046-070D-CF36-356AA298AB5C}"/>
          </ac:spMkLst>
        </pc:spChg>
        <pc:spChg chg="mod">
          <ac:chgData name="DOMINGUEZ, Morgane" userId="d29c428e-ee62-4017-a838-521138d5b01c" providerId="ADAL" clId="{59F93588-A6C3-49F5-93E2-E136DBC7C5C6}" dt="2025-03-25T13:27:17.954" v="1881" actId="20577"/>
          <ac:spMkLst>
            <pc:docMk/>
            <pc:sldMk cId="4091021066" sldId="897"/>
            <ac:spMk id="12" creationId="{03653805-1847-1A34-53FE-DC6C1C7200C8}"/>
          </ac:spMkLst>
        </pc:spChg>
        <pc:spChg chg="mod topLvl">
          <ac:chgData name="DOMINGUEZ, Morgane" userId="d29c428e-ee62-4017-a838-521138d5b01c" providerId="ADAL" clId="{59F93588-A6C3-49F5-93E2-E136DBC7C5C6}" dt="2025-03-25T13:27:53.321" v="1900" actId="20577"/>
          <ac:spMkLst>
            <pc:docMk/>
            <pc:sldMk cId="4091021066" sldId="897"/>
            <ac:spMk id="13" creationId="{57BEE761-42B9-39D5-FF22-02100E6827B2}"/>
          </ac:spMkLst>
        </pc:spChg>
        <pc:spChg chg="mod">
          <ac:chgData name="DOMINGUEZ, Morgane" userId="d29c428e-ee62-4017-a838-521138d5b01c" providerId="ADAL" clId="{59F93588-A6C3-49F5-93E2-E136DBC7C5C6}" dt="2025-03-25T13:29:24.513" v="2002" actId="20577"/>
          <ac:spMkLst>
            <pc:docMk/>
            <pc:sldMk cId="4091021066" sldId="897"/>
            <ac:spMk id="17" creationId="{1D3F2FDE-71AF-49DD-B987-51311112B830}"/>
          </ac:spMkLst>
        </pc:spChg>
        <pc:spChg chg="mod">
          <ac:chgData name="DOMINGUEZ, Morgane" userId="d29c428e-ee62-4017-a838-521138d5b01c" providerId="ADAL" clId="{59F93588-A6C3-49F5-93E2-E136DBC7C5C6}" dt="2025-03-25T13:27:34.845" v="1892" actId="20577"/>
          <ac:spMkLst>
            <pc:docMk/>
            <pc:sldMk cId="4091021066" sldId="897"/>
            <ac:spMk id="23" creationId="{501A86C2-84BE-E025-C385-ADE3B988798C}"/>
          </ac:spMkLst>
        </pc:spChg>
        <pc:grpChg chg="del">
          <ac:chgData name="DOMINGUEZ, Morgane" userId="d29c428e-ee62-4017-a838-521138d5b01c" providerId="ADAL" clId="{59F93588-A6C3-49F5-93E2-E136DBC7C5C6}" dt="2025-03-25T13:27:44.665" v="1893" actId="165"/>
          <ac:grpSpMkLst>
            <pc:docMk/>
            <pc:sldMk cId="4091021066" sldId="897"/>
            <ac:grpSpMk id="27" creationId="{C2882CF7-3323-0BCA-92F0-14B803848EBA}"/>
          </ac:grpSpMkLst>
        </pc:grpChg>
      </pc:sldChg>
      <pc:sldChg chg="addSp delSp modSp mod">
        <pc:chgData name="DOMINGUEZ, Morgane" userId="d29c428e-ee62-4017-a838-521138d5b01c" providerId="ADAL" clId="{59F93588-A6C3-49F5-93E2-E136DBC7C5C6}" dt="2025-03-27T15:49:13.584" v="2922" actId="20577"/>
        <pc:sldMkLst>
          <pc:docMk/>
          <pc:sldMk cId="2808128518" sldId="911"/>
        </pc:sldMkLst>
        <pc:spChg chg="del">
          <ac:chgData name="DOMINGUEZ, Morgane" userId="d29c428e-ee62-4017-a838-521138d5b01c" providerId="ADAL" clId="{59F93588-A6C3-49F5-93E2-E136DBC7C5C6}" dt="2025-03-25T09:37:08.964" v="575" actId="478"/>
          <ac:spMkLst>
            <pc:docMk/>
            <pc:sldMk cId="2808128518" sldId="911"/>
            <ac:spMk id="2" creationId="{1482170E-A2FC-9324-B928-EC58ACB1FA10}"/>
          </ac:spMkLst>
        </pc:spChg>
        <pc:spChg chg="mod">
          <ac:chgData name="DOMINGUEZ, Morgane" userId="d29c428e-ee62-4017-a838-521138d5b01c" providerId="ADAL" clId="{59F93588-A6C3-49F5-93E2-E136DBC7C5C6}" dt="2025-03-25T15:51:01.925" v="2706" actId="1076"/>
          <ac:spMkLst>
            <pc:docMk/>
            <pc:sldMk cId="2808128518" sldId="911"/>
            <ac:spMk id="5" creationId="{038CABAF-9914-5842-6374-FE867E83426D}"/>
          </ac:spMkLst>
        </pc:spChg>
        <pc:spChg chg="mod">
          <ac:chgData name="DOMINGUEZ, Morgane" userId="d29c428e-ee62-4017-a838-521138d5b01c" providerId="ADAL" clId="{59F93588-A6C3-49F5-93E2-E136DBC7C5C6}" dt="2025-03-27T15:49:13.584" v="2922" actId="20577"/>
          <ac:spMkLst>
            <pc:docMk/>
            <pc:sldMk cId="2808128518" sldId="911"/>
            <ac:spMk id="8" creationId="{46F3833B-9B5A-0F1C-B306-93307C0C79ED}"/>
          </ac:spMkLst>
        </pc:spChg>
        <pc:grpChg chg="mod">
          <ac:chgData name="DOMINGUEZ, Morgane" userId="d29c428e-ee62-4017-a838-521138d5b01c" providerId="ADAL" clId="{59F93588-A6C3-49F5-93E2-E136DBC7C5C6}" dt="2025-03-25T09:38:06.063" v="613" actId="14100"/>
          <ac:grpSpMkLst>
            <pc:docMk/>
            <pc:sldMk cId="2808128518" sldId="911"/>
            <ac:grpSpMk id="12" creationId="{F92B2282-7E44-E5A0-B924-934DB6B6F19F}"/>
          </ac:grpSpMkLst>
        </pc:grpChg>
        <pc:picChg chg="add mod">
          <ac:chgData name="DOMINGUEZ, Morgane" userId="d29c428e-ee62-4017-a838-521138d5b01c" providerId="ADAL" clId="{59F93588-A6C3-49F5-93E2-E136DBC7C5C6}" dt="2025-03-25T09:37:09.375" v="576"/>
          <ac:picMkLst>
            <pc:docMk/>
            <pc:sldMk cId="2808128518" sldId="911"/>
            <ac:picMk id="3" creationId="{FB2151C1-4333-8697-7E6D-5BD5FE425F8A}"/>
          </ac:picMkLst>
        </pc:picChg>
        <pc:picChg chg="mod">
          <ac:chgData name="DOMINGUEZ, Morgane" userId="d29c428e-ee62-4017-a838-521138d5b01c" providerId="ADAL" clId="{59F93588-A6C3-49F5-93E2-E136DBC7C5C6}" dt="2025-03-25T15:50:56.478" v="2705" actId="1076"/>
          <ac:picMkLst>
            <pc:docMk/>
            <pc:sldMk cId="2808128518" sldId="911"/>
            <ac:picMk id="4" creationId="{B02424FF-A8FA-9E86-746D-813C607CCBCE}"/>
          </ac:picMkLst>
        </pc:picChg>
        <pc:picChg chg="del">
          <ac:chgData name="DOMINGUEZ, Morgane" userId="d29c428e-ee62-4017-a838-521138d5b01c" providerId="ADAL" clId="{59F93588-A6C3-49F5-93E2-E136DBC7C5C6}" dt="2025-03-25T09:37:06.967" v="574" actId="478"/>
          <ac:picMkLst>
            <pc:docMk/>
            <pc:sldMk cId="2808128518" sldId="911"/>
            <ac:picMk id="9" creationId="{91B08E11-EB30-DC85-B842-E425195BB60E}"/>
          </ac:picMkLst>
        </pc:picChg>
        <pc:picChg chg="add mod">
          <ac:chgData name="DOMINGUEZ, Morgane" userId="d29c428e-ee62-4017-a838-521138d5b01c" providerId="ADAL" clId="{59F93588-A6C3-49F5-93E2-E136DBC7C5C6}" dt="2025-03-25T09:41:01.364" v="673" actId="1076"/>
          <ac:picMkLst>
            <pc:docMk/>
            <pc:sldMk cId="2808128518" sldId="911"/>
            <ac:picMk id="13" creationId="{EA9DA400-6609-60CA-E168-D3712721A239}"/>
          </ac:picMkLst>
        </pc:picChg>
        <pc:picChg chg="del">
          <ac:chgData name="DOMINGUEZ, Morgane" userId="d29c428e-ee62-4017-a838-521138d5b01c" providerId="ADAL" clId="{59F93588-A6C3-49F5-93E2-E136DBC7C5C6}" dt="2025-03-25T09:40:46.032" v="669" actId="478"/>
          <ac:picMkLst>
            <pc:docMk/>
            <pc:sldMk cId="2808128518" sldId="911"/>
            <ac:picMk id="14" creationId="{0D393783-93D8-DD0B-A077-31395965B375}"/>
          </ac:picMkLst>
        </pc:picChg>
      </pc:sldChg>
      <pc:sldChg chg="addSp delSp modSp mod">
        <pc:chgData name="DOMINGUEZ, Morgane" userId="d29c428e-ee62-4017-a838-521138d5b01c" providerId="ADAL" clId="{59F93588-A6C3-49F5-93E2-E136DBC7C5C6}" dt="2025-03-25T15:52:01.405" v="2739" actId="20577"/>
        <pc:sldMkLst>
          <pc:docMk/>
          <pc:sldMk cId="1518485166" sldId="916"/>
        </pc:sldMkLst>
        <pc:spChg chg="mod">
          <ac:chgData name="DOMINGUEZ, Morgane" userId="d29c428e-ee62-4017-a838-521138d5b01c" providerId="ADAL" clId="{59F93588-A6C3-49F5-93E2-E136DBC7C5C6}" dt="2025-03-25T09:37:23.935" v="578" actId="1076"/>
          <ac:spMkLst>
            <pc:docMk/>
            <pc:sldMk cId="1518485166" sldId="916"/>
            <ac:spMk id="3" creationId="{D18B61B7-80B1-95F9-5507-6947E444FEC2}"/>
          </ac:spMkLst>
        </pc:spChg>
        <pc:spChg chg="mod">
          <ac:chgData name="DOMINGUEZ, Morgane" userId="d29c428e-ee62-4017-a838-521138d5b01c" providerId="ADAL" clId="{59F93588-A6C3-49F5-93E2-E136DBC7C5C6}" dt="2025-03-25T09:41:40.949" v="742" actId="20577"/>
          <ac:spMkLst>
            <pc:docMk/>
            <pc:sldMk cId="1518485166" sldId="916"/>
            <ac:spMk id="4" creationId="{1C909457-EDE3-54FB-DB3C-F9F9A4AFE09C}"/>
          </ac:spMkLst>
        </pc:spChg>
        <pc:spChg chg="mod">
          <ac:chgData name="DOMINGUEZ, Morgane" userId="d29c428e-ee62-4017-a838-521138d5b01c" providerId="ADAL" clId="{59F93588-A6C3-49F5-93E2-E136DBC7C5C6}" dt="2025-03-25T09:42:10.899" v="802" actId="20577"/>
          <ac:spMkLst>
            <pc:docMk/>
            <pc:sldMk cId="1518485166" sldId="916"/>
            <ac:spMk id="7" creationId="{65E8570C-8827-1768-C847-851E8C651BC7}"/>
          </ac:spMkLst>
        </pc:spChg>
        <pc:spChg chg="mod">
          <ac:chgData name="DOMINGUEZ, Morgane" userId="d29c428e-ee62-4017-a838-521138d5b01c" providerId="ADAL" clId="{59F93588-A6C3-49F5-93E2-E136DBC7C5C6}" dt="2025-03-25T09:42:24.247" v="814" actId="20577"/>
          <ac:spMkLst>
            <pc:docMk/>
            <pc:sldMk cId="1518485166" sldId="916"/>
            <ac:spMk id="8" creationId="{509D237E-20B7-24CB-3021-873A9CC45E58}"/>
          </ac:spMkLst>
        </pc:spChg>
        <pc:spChg chg="mod">
          <ac:chgData name="DOMINGUEZ, Morgane" userId="d29c428e-ee62-4017-a838-521138d5b01c" providerId="ADAL" clId="{59F93588-A6C3-49F5-93E2-E136DBC7C5C6}" dt="2025-03-25T09:41:18.981" v="691" actId="20577"/>
          <ac:spMkLst>
            <pc:docMk/>
            <pc:sldMk cId="1518485166" sldId="916"/>
            <ac:spMk id="11" creationId="{5A7AABB6-F03E-6372-D287-98847940B2FD}"/>
          </ac:spMkLst>
        </pc:spChg>
        <pc:spChg chg="mod">
          <ac:chgData name="DOMINGUEZ, Morgane" userId="d29c428e-ee62-4017-a838-521138d5b01c" providerId="ADAL" clId="{59F93588-A6C3-49F5-93E2-E136DBC7C5C6}" dt="2025-03-25T09:43:15.957" v="932" actId="20577"/>
          <ac:spMkLst>
            <pc:docMk/>
            <pc:sldMk cId="1518485166" sldId="916"/>
            <ac:spMk id="17" creationId="{3ED69110-3513-76E5-CAF6-90F0EF5E3FD7}"/>
          </ac:spMkLst>
        </pc:spChg>
        <pc:spChg chg="mod">
          <ac:chgData name="DOMINGUEZ, Morgane" userId="d29c428e-ee62-4017-a838-521138d5b01c" providerId="ADAL" clId="{59F93588-A6C3-49F5-93E2-E136DBC7C5C6}" dt="2025-03-25T15:52:01.405" v="2739" actId="20577"/>
          <ac:spMkLst>
            <pc:docMk/>
            <pc:sldMk cId="1518485166" sldId="916"/>
            <ac:spMk id="19" creationId="{8B98DED1-CB7F-E67E-5FDD-C355734E41E9}"/>
          </ac:spMkLst>
        </pc:spChg>
        <pc:picChg chg="add mod">
          <ac:chgData name="DOMINGUEZ, Morgane" userId="d29c428e-ee62-4017-a838-521138d5b01c" providerId="ADAL" clId="{59F93588-A6C3-49F5-93E2-E136DBC7C5C6}" dt="2025-03-25T09:37:25.480" v="579"/>
          <ac:picMkLst>
            <pc:docMk/>
            <pc:sldMk cId="1518485166" sldId="916"/>
            <ac:picMk id="2" creationId="{4B40EF82-26F5-A984-37BB-384ACE5E88AE}"/>
          </ac:picMkLst>
        </pc:picChg>
        <pc:picChg chg="del">
          <ac:chgData name="DOMINGUEZ, Morgane" userId="d29c428e-ee62-4017-a838-521138d5b01c" providerId="ADAL" clId="{59F93588-A6C3-49F5-93E2-E136DBC7C5C6}" dt="2025-03-25T09:37:14.846" v="577" actId="478"/>
          <ac:picMkLst>
            <pc:docMk/>
            <pc:sldMk cId="1518485166" sldId="916"/>
            <ac:picMk id="10" creationId="{323F42AD-CE0C-EEF8-85C7-338E65E7FF4B}"/>
          </ac:picMkLst>
        </pc:picChg>
      </pc:sldChg>
      <pc:sldChg chg="delSp modSp mod">
        <pc:chgData name="DOMINGUEZ, Morgane" userId="d29c428e-ee62-4017-a838-521138d5b01c" providerId="ADAL" clId="{59F93588-A6C3-49F5-93E2-E136DBC7C5C6}" dt="2025-03-25T13:15:17.488" v="1357" actId="1076"/>
        <pc:sldMkLst>
          <pc:docMk/>
          <pc:sldMk cId="698320955" sldId="920"/>
        </pc:sldMkLst>
        <pc:spChg chg="mod">
          <ac:chgData name="DOMINGUEZ, Morgane" userId="d29c428e-ee62-4017-a838-521138d5b01c" providerId="ADAL" clId="{59F93588-A6C3-49F5-93E2-E136DBC7C5C6}" dt="2025-03-25T13:13:30.618" v="1263" actId="20577"/>
          <ac:spMkLst>
            <pc:docMk/>
            <pc:sldMk cId="698320955" sldId="920"/>
            <ac:spMk id="3" creationId="{B69FFC82-F545-4866-E574-213DE62BB087}"/>
          </ac:spMkLst>
        </pc:spChg>
        <pc:spChg chg="mod topLvl">
          <ac:chgData name="DOMINGUEZ, Morgane" userId="d29c428e-ee62-4017-a838-521138d5b01c" providerId="ADAL" clId="{59F93588-A6C3-49F5-93E2-E136DBC7C5C6}" dt="2025-03-25T13:15:12.611" v="1355" actId="165"/>
          <ac:spMkLst>
            <pc:docMk/>
            <pc:sldMk cId="698320955" sldId="920"/>
            <ac:spMk id="6" creationId="{35EAB5DC-9755-4C5F-25C1-8309DFE1B8F9}"/>
          </ac:spMkLst>
        </pc:spChg>
        <pc:spChg chg="mod">
          <ac:chgData name="DOMINGUEZ, Morgane" userId="d29c428e-ee62-4017-a838-521138d5b01c" providerId="ADAL" clId="{59F93588-A6C3-49F5-93E2-E136DBC7C5C6}" dt="2025-03-25T13:13:55.075" v="1281" actId="20577"/>
          <ac:spMkLst>
            <pc:docMk/>
            <pc:sldMk cId="698320955" sldId="920"/>
            <ac:spMk id="8" creationId="{5C6C7027-A33D-E91C-C804-18B1ED59D1DB}"/>
          </ac:spMkLst>
        </pc:spChg>
        <pc:spChg chg="mod">
          <ac:chgData name="DOMINGUEZ, Morgane" userId="d29c428e-ee62-4017-a838-521138d5b01c" providerId="ADAL" clId="{59F93588-A6C3-49F5-93E2-E136DBC7C5C6}" dt="2025-03-25T13:14:25.154" v="1305" actId="20577"/>
          <ac:spMkLst>
            <pc:docMk/>
            <pc:sldMk cId="698320955" sldId="920"/>
            <ac:spMk id="9" creationId="{8315E653-2925-FAD6-6987-ABAD4DB2A2AF}"/>
          </ac:spMkLst>
        </pc:spChg>
        <pc:spChg chg="mod">
          <ac:chgData name="DOMINGUEZ, Morgane" userId="d29c428e-ee62-4017-a838-521138d5b01c" providerId="ADAL" clId="{59F93588-A6C3-49F5-93E2-E136DBC7C5C6}" dt="2025-03-25T13:14:34.226" v="1326" actId="20577"/>
          <ac:spMkLst>
            <pc:docMk/>
            <pc:sldMk cId="698320955" sldId="920"/>
            <ac:spMk id="10" creationId="{7D609FFE-4B29-E397-DB1A-F7B311AB7338}"/>
          </ac:spMkLst>
        </pc:spChg>
        <pc:spChg chg="mod">
          <ac:chgData name="DOMINGUEZ, Morgane" userId="d29c428e-ee62-4017-a838-521138d5b01c" providerId="ADAL" clId="{59F93588-A6C3-49F5-93E2-E136DBC7C5C6}" dt="2025-03-25T13:15:17.488" v="1357" actId="1076"/>
          <ac:spMkLst>
            <pc:docMk/>
            <pc:sldMk cId="698320955" sldId="920"/>
            <ac:spMk id="11" creationId="{F2B5F360-C2C4-EDE1-B82F-6EF3127270FF}"/>
          </ac:spMkLst>
        </pc:spChg>
        <pc:spChg chg="mod topLvl">
          <ac:chgData name="DOMINGUEZ, Morgane" userId="d29c428e-ee62-4017-a838-521138d5b01c" providerId="ADAL" clId="{59F93588-A6C3-49F5-93E2-E136DBC7C5C6}" dt="2025-03-25T13:15:12.611" v="1355" actId="165"/>
          <ac:spMkLst>
            <pc:docMk/>
            <pc:sldMk cId="698320955" sldId="920"/>
            <ac:spMk id="12" creationId="{1B5929CA-F00E-F40A-2CD9-0B18CA7F3CC7}"/>
          </ac:spMkLst>
        </pc:spChg>
        <pc:spChg chg="mod">
          <ac:chgData name="DOMINGUEZ, Morgane" userId="d29c428e-ee62-4017-a838-521138d5b01c" providerId="ADAL" clId="{59F93588-A6C3-49F5-93E2-E136DBC7C5C6}" dt="2025-03-25T13:15:07.687" v="1353" actId="1076"/>
          <ac:spMkLst>
            <pc:docMk/>
            <pc:sldMk cId="698320955" sldId="920"/>
            <ac:spMk id="13" creationId="{5D967131-E6F3-9ED1-B1B0-73A22672884C}"/>
          </ac:spMkLst>
        </pc:spChg>
        <pc:grpChg chg="del mod">
          <ac:chgData name="DOMINGUEZ, Morgane" userId="d29c428e-ee62-4017-a838-521138d5b01c" providerId="ADAL" clId="{59F93588-A6C3-49F5-93E2-E136DBC7C5C6}" dt="2025-03-25T13:15:12.611" v="1355" actId="165"/>
          <ac:grpSpMkLst>
            <pc:docMk/>
            <pc:sldMk cId="698320955" sldId="920"/>
            <ac:grpSpMk id="14" creationId="{CE3E7D6B-3CC6-BBDD-94FA-F48EAC1C066F}"/>
          </ac:grpSpMkLst>
        </pc:grpChg>
        <pc:grpChg chg="mod">
          <ac:chgData name="DOMINGUEZ, Morgane" userId="d29c428e-ee62-4017-a838-521138d5b01c" providerId="ADAL" clId="{59F93588-A6C3-49F5-93E2-E136DBC7C5C6}" dt="2025-03-25T13:13:57.640" v="1282" actId="1076"/>
          <ac:grpSpMkLst>
            <pc:docMk/>
            <pc:sldMk cId="698320955" sldId="920"/>
            <ac:grpSpMk id="15" creationId="{E86AA173-537F-608E-E3CC-45F391A12BBA}"/>
          </ac:grpSpMkLst>
        </pc:grpChg>
        <pc:picChg chg="mod topLvl">
          <ac:chgData name="DOMINGUEZ, Morgane" userId="d29c428e-ee62-4017-a838-521138d5b01c" providerId="ADAL" clId="{59F93588-A6C3-49F5-93E2-E136DBC7C5C6}" dt="2025-03-25T13:15:14.798" v="1356" actId="1076"/>
          <ac:picMkLst>
            <pc:docMk/>
            <pc:sldMk cId="698320955" sldId="920"/>
            <ac:picMk id="5" creationId="{59730FD6-D746-081E-0DBE-2A2C50B65CE9}"/>
          </ac:picMkLst>
        </pc:picChg>
      </pc:sldChg>
      <pc:sldChg chg="modSp mod">
        <pc:chgData name="DOMINGUEZ, Morgane" userId="d29c428e-ee62-4017-a838-521138d5b01c" providerId="ADAL" clId="{59F93588-A6C3-49F5-93E2-E136DBC7C5C6}" dt="2025-03-25T15:58:35.324" v="2801" actId="20577"/>
        <pc:sldMkLst>
          <pc:docMk/>
          <pc:sldMk cId="191595185" sldId="949"/>
        </pc:sldMkLst>
        <pc:spChg chg="mod">
          <ac:chgData name="DOMINGUEZ, Morgane" userId="d29c428e-ee62-4017-a838-521138d5b01c" providerId="ADAL" clId="{59F93588-A6C3-49F5-93E2-E136DBC7C5C6}" dt="2025-03-25T15:58:35.324" v="2801" actId="20577"/>
          <ac:spMkLst>
            <pc:docMk/>
            <pc:sldMk cId="191595185" sldId="949"/>
            <ac:spMk id="2" creationId="{D56B0843-E502-DD5B-4479-6C304A20B44C}"/>
          </ac:spMkLst>
        </pc:spChg>
        <pc:spChg chg="mod">
          <ac:chgData name="DOMINGUEZ, Morgane" userId="d29c428e-ee62-4017-a838-521138d5b01c" providerId="ADAL" clId="{59F93588-A6C3-49F5-93E2-E136DBC7C5C6}" dt="2025-03-25T13:25:28.535" v="1757" actId="20577"/>
          <ac:spMkLst>
            <pc:docMk/>
            <pc:sldMk cId="191595185" sldId="949"/>
            <ac:spMk id="5" creationId="{0CA0B695-6D05-F6B5-D320-27B776DD58B4}"/>
          </ac:spMkLst>
        </pc:spChg>
        <pc:spChg chg="mod">
          <ac:chgData name="DOMINGUEZ, Morgane" userId="d29c428e-ee62-4017-a838-521138d5b01c" providerId="ADAL" clId="{59F93588-A6C3-49F5-93E2-E136DBC7C5C6}" dt="2025-03-25T13:26:09.941" v="1801" actId="1076"/>
          <ac:spMkLst>
            <pc:docMk/>
            <pc:sldMk cId="191595185" sldId="949"/>
            <ac:spMk id="6" creationId="{460CA072-3C4A-E95A-A1C7-CE25348B697B}"/>
          </ac:spMkLst>
        </pc:spChg>
        <pc:spChg chg="mod">
          <ac:chgData name="DOMINGUEZ, Morgane" userId="d29c428e-ee62-4017-a838-521138d5b01c" providerId="ADAL" clId="{59F93588-A6C3-49F5-93E2-E136DBC7C5C6}" dt="2025-03-25T13:27:03.263" v="1874" actId="20577"/>
          <ac:spMkLst>
            <pc:docMk/>
            <pc:sldMk cId="191595185" sldId="949"/>
            <ac:spMk id="10" creationId="{63B213B4-2524-0E26-0E85-47C108DA345B}"/>
          </ac:spMkLst>
        </pc:spChg>
        <pc:spChg chg="mod">
          <ac:chgData name="DOMINGUEZ, Morgane" userId="d29c428e-ee62-4017-a838-521138d5b01c" providerId="ADAL" clId="{59F93588-A6C3-49F5-93E2-E136DBC7C5C6}" dt="2025-03-25T13:26:56.082" v="1872" actId="20577"/>
          <ac:spMkLst>
            <pc:docMk/>
            <pc:sldMk cId="191595185" sldId="949"/>
            <ac:spMk id="12" creationId="{76F2CC35-8126-F3CA-3DB1-3F87B33EC80A}"/>
          </ac:spMkLst>
        </pc:spChg>
        <pc:spChg chg="mod">
          <ac:chgData name="DOMINGUEZ, Morgane" userId="d29c428e-ee62-4017-a838-521138d5b01c" providerId="ADAL" clId="{59F93588-A6C3-49F5-93E2-E136DBC7C5C6}" dt="2025-03-25T13:26:40.619" v="1851" actId="1076"/>
          <ac:spMkLst>
            <pc:docMk/>
            <pc:sldMk cId="191595185" sldId="949"/>
            <ac:spMk id="17" creationId="{A722FF5E-1E14-8504-7331-3626CF638AFD}"/>
          </ac:spMkLst>
        </pc:spChg>
        <pc:spChg chg="mod">
          <ac:chgData name="DOMINGUEZ, Morgane" userId="d29c428e-ee62-4017-a838-521138d5b01c" providerId="ADAL" clId="{59F93588-A6C3-49F5-93E2-E136DBC7C5C6}" dt="2025-03-25T13:26:44.288" v="1852" actId="1076"/>
          <ac:spMkLst>
            <pc:docMk/>
            <pc:sldMk cId="191595185" sldId="949"/>
            <ac:spMk id="18" creationId="{1B354060-11D8-8DB3-FC8A-2EA27B78F323}"/>
          </ac:spMkLst>
        </pc:spChg>
      </pc:sldChg>
      <pc:sldChg chg="delSp modSp mod">
        <pc:chgData name="DOMINGUEZ, Morgane" userId="d29c428e-ee62-4017-a838-521138d5b01c" providerId="ADAL" clId="{59F93588-A6C3-49F5-93E2-E136DBC7C5C6}" dt="2025-03-25T13:25:14.602" v="1752" actId="1076"/>
        <pc:sldMkLst>
          <pc:docMk/>
          <pc:sldMk cId="2451646482" sldId="950"/>
        </pc:sldMkLst>
        <pc:spChg chg="mod topLvl">
          <ac:chgData name="DOMINGUEZ, Morgane" userId="d29c428e-ee62-4017-a838-521138d5b01c" providerId="ADAL" clId="{59F93588-A6C3-49F5-93E2-E136DBC7C5C6}" dt="2025-03-25T13:25:14.602" v="1752" actId="1076"/>
          <ac:spMkLst>
            <pc:docMk/>
            <pc:sldMk cId="2451646482" sldId="950"/>
            <ac:spMk id="2" creationId="{7406136F-7EDB-32D2-0DD5-6BE5FC80258B}"/>
          </ac:spMkLst>
        </pc:spChg>
        <pc:spChg chg="mod">
          <ac:chgData name="DOMINGUEZ, Morgane" userId="d29c428e-ee62-4017-a838-521138d5b01c" providerId="ADAL" clId="{59F93588-A6C3-49F5-93E2-E136DBC7C5C6}" dt="2025-03-25T13:24:38.417" v="1742" actId="14100"/>
          <ac:spMkLst>
            <pc:docMk/>
            <pc:sldMk cId="2451646482" sldId="950"/>
            <ac:spMk id="6" creationId="{68DEF806-5C9C-B32F-5AA7-3723005C1C46}"/>
          </ac:spMkLst>
        </pc:spChg>
        <pc:spChg chg="mod">
          <ac:chgData name="DOMINGUEZ, Morgane" userId="d29c428e-ee62-4017-a838-521138d5b01c" providerId="ADAL" clId="{59F93588-A6C3-49F5-93E2-E136DBC7C5C6}" dt="2025-03-25T13:24:35.177" v="1741" actId="20577"/>
          <ac:spMkLst>
            <pc:docMk/>
            <pc:sldMk cId="2451646482" sldId="950"/>
            <ac:spMk id="10" creationId="{C533FEEE-9D91-49A0-1770-9A1DB4F2C6F4}"/>
          </ac:spMkLst>
        </pc:spChg>
        <pc:spChg chg="mod">
          <ac:chgData name="DOMINGUEZ, Morgane" userId="d29c428e-ee62-4017-a838-521138d5b01c" providerId="ADAL" clId="{59F93588-A6C3-49F5-93E2-E136DBC7C5C6}" dt="2025-03-25T13:24:54.484" v="1747" actId="1076"/>
          <ac:spMkLst>
            <pc:docMk/>
            <pc:sldMk cId="2451646482" sldId="950"/>
            <ac:spMk id="20" creationId="{EEB88835-E92A-D1D8-4838-10366EF65C52}"/>
          </ac:spMkLst>
        </pc:spChg>
        <pc:grpChg chg="del">
          <ac:chgData name="DOMINGUEZ, Morgane" userId="d29c428e-ee62-4017-a838-521138d5b01c" providerId="ADAL" clId="{59F93588-A6C3-49F5-93E2-E136DBC7C5C6}" dt="2025-03-25T13:25:04.874" v="1749" actId="165"/>
          <ac:grpSpMkLst>
            <pc:docMk/>
            <pc:sldMk cId="2451646482" sldId="950"/>
            <ac:grpSpMk id="8" creationId="{4CE15BF5-861E-F894-DA03-CCB3B9CC1B96}"/>
          </ac:grpSpMkLst>
        </pc:grpChg>
        <pc:picChg chg="mod">
          <ac:chgData name="DOMINGUEZ, Morgane" userId="d29c428e-ee62-4017-a838-521138d5b01c" providerId="ADAL" clId="{59F93588-A6C3-49F5-93E2-E136DBC7C5C6}" dt="2025-03-25T13:24:52.492" v="1746" actId="1076"/>
          <ac:picMkLst>
            <pc:docMk/>
            <pc:sldMk cId="2451646482" sldId="950"/>
            <ac:picMk id="3" creationId="{8163956A-DB23-26FB-402E-E702CE22A7CE}"/>
          </ac:picMkLst>
        </pc:picChg>
        <pc:picChg chg="mod topLvl">
          <ac:chgData name="DOMINGUEZ, Morgane" userId="d29c428e-ee62-4017-a838-521138d5b01c" providerId="ADAL" clId="{59F93588-A6C3-49F5-93E2-E136DBC7C5C6}" dt="2025-03-25T13:25:10.552" v="1751" actId="14100"/>
          <ac:picMkLst>
            <pc:docMk/>
            <pc:sldMk cId="2451646482" sldId="950"/>
            <ac:picMk id="7" creationId="{7E9EB9D3-4F0B-EA3D-6BA9-20DEC9540D91}"/>
          </ac:picMkLst>
        </pc:picChg>
      </pc:sldChg>
      <pc:sldChg chg="addSp delSp modSp mod">
        <pc:chgData name="DOMINGUEZ, Morgane" userId="d29c428e-ee62-4017-a838-521138d5b01c" providerId="ADAL" clId="{59F93588-A6C3-49F5-93E2-E136DBC7C5C6}" dt="2025-03-25T09:31:59.422" v="356"/>
        <pc:sldMkLst>
          <pc:docMk/>
          <pc:sldMk cId="196352555" sldId="955"/>
        </pc:sldMkLst>
        <pc:spChg chg="add mod">
          <ac:chgData name="DOMINGUEZ, Morgane" userId="d29c428e-ee62-4017-a838-521138d5b01c" providerId="ADAL" clId="{59F93588-A6C3-49F5-93E2-E136DBC7C5C6}" dt="2025-03-25T09:31:59.422" v="356"/>
          <ac:spMkLst>
            <pc:docMk/>
            <pc:sldMk cId="196352555" sldId="955"/>
            <ac:spMk id="2" creationId="{8129D299-7B30-CC71-3015-B1B08213EF33}"/>
          </ac:spMkLst>
        </pc:spChg>
        <pc:spChg chg="del">
          <ac:chgData name="DOMINGUEZ, Morgane" userId="d29c428e-ee62-4017-a838-521138d5b01c" providerId="ADAL" clId="{59F93588-A6C3-49F5-93E2-E136DBC7C5C6}" dt="2025-03-25T09:31:59.071" v="355" actId="478"/>
          <ac:spMkLst>
            <pc:docMk/>
            <pc:sldMk cId="196352555" sldId="955"/>
            <ac:spMk id="8" creationId="{7FDA73D2-1D52-39C1-5E05-1B0533118415}"/>
          </ac:spMkLst>
        </pc:spChg>
      </pc:sldChg>
      <pc:sldChg chg="addSp delSp modSp mod">
        <pc:chgData name="DOMINGUEZ, Morgane" userId="d29c428e-ee62-4017-a838-521138d5b01c" providerId="ADAL" clId="{59F93588-A6C3-49F5-93E2-E136DBC7C5C6}" dt="2025-03-25T15:57:03.737" v="2787" actId="14100"/>
        <pc:sldMkLst>
          <pc:docMk/>
          <pc:sldMk cId="2528223505" sldId="965"/>
        </pc:sldMkLst>
        <pc:spChg chg="mod">
          <ac:chgData name="DOMINGUEZ, Morgane" userId="d29c428e-ee62-4017-a838-521138d5b01c" providerId="ADAL" clId="{59F93588-A6C3-49F5-93E2-E136DBC7C5C6}" dt="2025-03-25T13:23:06.772" v="1663" actId="20577"/>
          <ac:spMkLst>
            <pc:docMk/>
            <pc:sldMk cId="2528223505" sldId="965"/>
            <ac:spMk id="4" creationId="{60BFD907-2A6F-F6E5-340E-2C51FB61EC60}"/>
          </ac:spMkLst>
        </pc:spChg>
        <pc:spChg chg="mod">
          <ac:chgData name="DOMINGUEZ, Morgane" userId="d29c428e-ee62-4017-a838-521138d5b01c" providerId="ADAL" clId="{59F93588-A6C3-49F5-93E2-E136DBC7C5C6}" dt="2025-03-25T13:23:20.701" v="1671" actId="1076"/>
          <ac:spMkLst>
            <pc:docMk/>
            <pc:sldMk cId="2528223505" sldId="965"/>
            <ac:spMk id="9" creationId="{061FE215-809C-EF33-57E5-FF957A289303}"/>
          </ac:spMkLst>
        </pc:spChg>
        <pc:spChg chg="mod">
          <ac:chgData name="DOMINGUEZ, Morgane" userId="d29c428e-ee62-4017-a838-521138d5b01c" providerId="ADAL" clId="{59F93588-A6C3-49F5-93E2-E136DBC7C5C6}" dt="2025-03-25T13:23:50.395" v="1724" actId="1076"/>
          <ac:spMkLst>
            <pc:docMk/>
            <pc:sldMk cId="2528223505" sldId="965"/>
            <ac:spMk id="12" creationId="{C2150234-6DBA-C842-A079-C3814F622636}"/>
          </ac:spMkLst>
        </pc:spChg>
        <pc:spChg chg="mod">
          <ac:chgData name="DOMINGUEZ, Morgane" userId="d29c428e-ee62-4017-a838-521138d5b01c" providerId="ADAL" clId="{59F93588-A6C3-49F5-93E2-E136DBC7C5C6}" dt="2025-03-25T15:56:21.337" v="2785" actId="20577"/>
          <ac:spMkLst>
            <pc:docMk/>
            <pc:sldMk cId="2528223505" sldId="965"/>
            <ac:spMk id="18" creationId="{8C448ACD-733D-FD4C-1484-AAB24EAD8C04}"/>
          </ac:spMkLst>
        </pc:spChg>
        <pc:spChg chg="mod">
          <ac:chgData name="DOMINGUEZ, Morgane" userId="d29c428e-ee62-4017-a838-521138d5b01c" providerId="ADAL" clId="{59F93588-A6C3-49F5-93E2-E136DBC7C5C6}" dt="2025-03-25T13:23:45.536" v="1723" actId="20577"/>
          <ac:spMkLst>
            <pc:docMk/>
            <pc:sldMk cId="2528223505" sldId="965"/>
            <ac:spMk id="19" creationId="{92435915-7B5F-A8ED-3365-7983488A7EDA}"/>
          </ac:spMkLst>
        </pc:spChg>
        <pc:spChg chg="mod">
          <ac:chgData name="DOMINGUEZ, Morgane" userId="d29c428e-ee62-4017-a838-521138d5b01c" providerId="ADAL" clId="{59F93588-A6C3-49F5-93E2-E136DBC7C5C6}" dt="2025-03-25T13:24:08.575" v="1727"/>
          <ac:spMkLst>
            <pc:docMk/>
            <pc:sldMk cId="2528223505" sldId="965"/>
            <ac:spMk id="20" creationId="{9630DF27-ECC4-D622-A035-F60F41384079}"/>
          </ac:spMkLst>
        </pc:spChg>
        <pc:spChg chg="mod">
          <ac:chgData name="DOMINGUEZ, Morgane" userId="d29c428e-ee62-4017-a838-521138d5b01c" providerId="ADAL" clId="{59F93588-A6C3-49F5-93E2-E136DBC7C5C6}" dt="2025-03-25T13:23:16.844" v="1670" actId="20577"/>
          <ac:spMkLst>
            <pc:docMk/>
            <pc:sldMk cId="2528223505" sldId="965"/>
            <ac:spMk id="22" creationId="{6F9F4213-9978-AB08-75E3-2DD38806D871}"/>
          </ac:spMkLst>
        </pc:spChg>
        <pc:spChg chg="mod">
          <ac:chgData name="DOMINGUEZ, Morgane" userId="d29c428e-ee62-4017-a838-521138d5b01c" providerId="ADAL" clId="{59F93588-A6C3-49F5-93E2-E136DBC7C5C6}" dt="2025-03-25T13:24:21.706" v="1728"/>
          <ac:spMkLst>
            <pc:docMk/>
            <pc:sldMk cId="2528223505" sldId="965"/>
            <ac:spMk id="23" creationId="{622160A6-70D5-053F-5F89-F37918EA131B}"/>
          </ac:spMkLst>
        </pc:spChg>
        <pc:spChg chg="mod topLvl">
          <ac:chgData name="DOMINGUEZ, Morgane" userId="d29c428e-ee62-4017-a838-521138d5b01c" providerId="ADAL" clId="{59F93588-A6C3-49F5-93E2-E136DBC7C5C6}" dt="2025-03-25T15:56:55.302" v="2786" actId="1076"/>
          <ac:spMkLst>
            <pc:docMk/>
            <pc:sldMk cId="2528223505" sldId="965"/>
            <ac:spMk id="33" creationId="{E1BE6AAD-80C6-B0CC-E962-05F9498325E4}"/>
          </ac:spMkLst>
        </pc:spChg>
        <pc:grpChg chg="del">
          <ac:chgData name="DOMINGUEZ, Morgane" userId="d29c428e-ee62-4017-a838-521138d5b01c" providerId="ADAL" clId="{59F93588-A6C3-49F5-93E2-E136DBC7C5C6}" dt="2025-03-25T13:22:38.190" v="1632" actId="165"/>
          <ac:grpSpMkLst>
            <pc:docMk/>
            <pc:sldMk cId="2528223505" sldId="965"/>
            <ac:grpSpMk id="10" creationId="{30C032AF-D17A-54A2-DAC9-60AB50FAFBE8}"/>
          </ac:grpSpMkLst>
        </pc:grpChg>
        <pc:picChg chg="del mod">
          <ac:chgData name="DOMINGUEZ, Morgane" userId="d29c428e-ee62-4017-a838-521138d5b01c" providerId="ADAL" clId="{59F93588-A6C3-49F5-93E2-E136DBC7C5C6}" dt="2025-03-25T13:22:29.373" v="1630" actId="478"/>
          <ac:picMkLst>
            <pc:docMk/>
            <pc:sldMk cId="2528223505" sldId="965"/>
            <ac:picMk id="3" creationId="{ED80F673-D039-BA71-8D64-794678D0D8FD}"/>
          </ac:picMkLst>
        </pc:picChg>
        <pc:picChg chg="add mod">
          <ac:chgData name="DOMINGUEZ, Morgane" userId="d29c428e-ee62-4017-a838-521138d5b01c" providerId="ADAL" clId="{59F93588-A6C3-49F5-93E2-E136DBC7C5C6}" dt="2025-03-25T15:57:03.737" v="2787" actId="14100"/>
          <ac:picMkLst>
            <pc:docMk/>
            <pc:sldMk cId="2528223505" sldId="965"/>
            <ac:picMk id="6" creationId="{957D898D-F8CA-A14A-1A43-FBFE69A91CEB}"/>
          </ac:picMkLst>
        </pc:picChg>
        <pc:picChg chg="mod topLvl">
          <ac:chgData name="DOMINGUEZ, Morgane" userId="d29c428e-ee62-4017-a838-521138d5b01c" providerId="ADAL" clId="{59F93588-A6C3-49F5-93E2-E136DBC7C5C6}" dt="2025-03-25T13:22:38.190" v="1632" actId="165"/>
          <ac:picMkLst>
            <pc:docMk/>
            <pc:sldMk cId="2528223505" sldId="965"/>
            <ac:picMk id="13" creationId="{968AA083-AB79-564E-1C1C-80B898313100}"/>
          </ac:picMkLst>
        </pc:picChg>
        <pc:picChg chg="mod topLvl">
          <ac:chgData name="DOMINGUEZ, Morgane" userId="d29c428e-ee62-4017-a838-521138d5b01c" providerId="ADAL" clId="{59F93588-A6C3-49F5-93E2-E136DBC7C5C6}" dt="2025-03-25T13:22:38.190" v="1632" actId="165"/>
          <ac:picMkLst>
            <pc:docMk/>
            <pc:sldMk cId="2528223505" sldId="965"/>
            <ac:picMk id="32" creationId="{5684E3C2-AEB5-C52D-FDE0-BDD276846438}"/>
          </ac:picMkLst>
        </pc:picChg>
      </pc:sldChg>
      <pc:sldChg chg="modSp mod">
        <pc:chgData name="DOMINGUEZ, Morgane" userId="d29c428e-ee62-4017-a838-521138d5b01c" providerId="ADAL" clId="{59F93588-A6C3-49F5-93E2-E136DBC7C5C6}" dt="2025-03-25T15:52:53.923" v="2742" actId="20577"/>
        <pc:sldMkLst>
          <pc:docMk/>
          <pc:sldMk cId="3415244038" sldId="976"/>
        </pc:sldMkLst>
        <pc:spChg chg="mod">
          <ac:chgData name="DOMINGUEZ, Morgane" userId="d29c428e-ee62-4017-a838-521138d5b01c" providerId="ADAL" clId="{59F93588-A6C3-49F5-93E2-E136DBC7C5C6}" dt="2025-03-25T13:10:01.568" v="1076" actId="14100"/>
          <ac:spMkLst>
            <pc:docMk/>
            <pc:sldMk cId="3415244038" sldId="976"/>
            <ac:spMk id="8" creationId="{1062C359-5B1D-642B-C86C-AD28C8B477ED}"/>
          </ac:spMkLst>
        </pc:spChg>
        <pc:spChg chg="mod">
          <ac:chgData name="DOMINGUEZ, Morgane" userId="d29c428e-ee62-4017-a838-521138d5b01c" providerId="ADAL" clId="{59F93588-A6C3-49F5-93E2-E136DBC7C5C6}" dt="2025-03-25T13:10:18.527" v="1097" actId="1076"/>
          <ac:spMkLst>
            <pc:docMk/>
            <pc:sldMk cId="3415244038" sldId="976"/>
            <ac:spMk id="9" creationId="{FD122359-3C36-9284-80F2-3FDF873D8E05}"/>
          </ac:spMkLst>
        </pc:spChg>
        <pc:spChg chg="mod">
          <ac:chgData name="DOMINGUEZ, Morgane" userId="d29c428e-ee62-4017-a838-521138d5b01c" providerId="ADAL" clId="{59F93588-A6C3-49F5-93E2-E136DBC7C5C6}" dt="2025-03-25T13:10:28.774" v="1100" actId="1076"/>
          <ac:spMkLst>
            <pc:docMk/>
            <pc:sldMk cId="3415244038" sldId="976"/>
            <ac:spMk id="11" creationId="{5E15CF06-4C17-0B4A-A4FC-FE6C47DA5F6B}"/>
          </ac:spMkLst>
        </pc:spChg>
        <pc:spChg chg="mod">
          <ac:chgData name="DOMINGUEZ, Morgane" userId="d29c428e-ee62-4017-a838-521138d5b01c" providerId="ADAL" clId="{59F93588-A6C3-49F5-93E2-E136DBC7C5C6}" dt="2025-03-25T13:10:18.527" v="1097" actId="1076"/>
          <ac:spMkLst>
            <pc:docMk/>
            <pc:sldMk cId="3415244038" sldId="976"/>
            <ac:spMk id="12" creationId="{C906265C-284A-E722-E8BA-B8E0445550BA}"/>
          </ac:spMkLst>
        </pc:spChg>
        <pc:spChg chg="mod">
          <ac:chgData name="DOMINGUEZ, Morgane" userId="d29c428e-ee62-4017-a838-521138d5b01c" providerId="ADAL" clId="{59F93588-A6C3-49F5-93E2-E136DBC7C5C6}" dt="2025-03-25T13:10:11.542" v="1096" actId="20577"/>
          <ac:spMkLst>
            <pc:docMk/>
            <pc:sldMk cId="3415244038" sldId="976"/>
            <ac:spMk id="13" creationId="{DF82560E-57D3-8D4B-80D0-01F78E4EFB0A}"/>
          </ac:spMkLst>
        </pc:spChg>
        <pc:spChg chg="mod">
          <ac:chgData name="DOMINGUEZ, Morgane" userId="d29c428e-ee62-4017-a838-521138d5b01c" providerId="ADAL" clId="{59F93588-A6C3-49F5-93E2-E136DBC7C5C6}" dt="2025-03-25T13:09:22.630" v="1055" actId="108"/>
          <ac:spMkLst>
            <pc:docMk/>
            <pc:sldMk cId="3415244038" sldId="976"/>
            <ac:spMk id="14" creationId="{9E9B70C4-3700-2EE6-1D58-8874779FD53E}"/>
          </ac:spMkLst>
        </pc:spChg>
        <pc:spChg chg="mod">
          <ac:chgData name="DOMINGUEZ, Morgane" userId="d29c428e-ee62-4017-a838-521138d5b01c" providerId="ADAL" clId="{59F93588-A6C3-49F5-93E2-E136DBC7C5C6}" dt="2025-03-25T15:52:53.923" v="2742" actId="20577"/>
          <ac:spMkLst>
            <pc:docMk/>
            <pc:sldMk cId="3415244038" sldId="976"/>
            <ac:spMk id="15" creationId="{5E6019F5-0564-DA3C-50A5-8DCE439E88A0}"/>
          </ac:spMkLst>
        </pc:spChg>
        <pc:picChg chg="mod">
          <ac:chgData name="DOMINGUEZ, Morgane" userId="d29c428e-ee62-4017-a838-521138d5b01c" providerId="ADAL" clId="{59F93588-A6C3-49F5-93E2-E136DBC7C5C6}" dt="2025-03-25T13:09:36.568" v="1069" actId="1076"/>
          <ac:picMkLst>
            <pc:docMk/>
            <pc:sldMk cId="3415244038" sldId="976"/>
            <ac:picMk id="4" creationId="{D4E2EF4A-C553-B50B-D056-EE06F289ACF2}"/>
          </ac:picMkLst>
        </pc:picChg>
      </pc:sldChg>
      <pc:sldChg chg="modSp mod">
        <pc:chgData name="DOMINGUEZ, Morgane" userId="d29c428e-ee62-4017-a838-521138d5b01c" providerId="ADAL" clId="{59F93588-A6C3-49F5-93E2-E136DBC7C5C6}" dt="2025-03-25T15:54:10.169" v="2748" actId="20577"/>
        <pc:sldMkLst>
          <pc:docMk/>
          <pc:sldMk cId="2049236132" sldId="986"/>
        </pc:sldMkLst>
        <pc:spChg chg="mod">
          <ac:chgData name="DOMINGUEZ, Morgane" userId="d29c428e-ee62-4017-a838-521138d5b01c" providerId="ADAL" clId="{59F93588-A6C3-49F5-93E2-E136DBC7C5C6}" dt="2025-03-25T15:54:10.169" v="2748" actId="20577"/>
          <ac:spMkLst>
            <pc:docMk/>
            <pc:sldMk cId="2049236132" sldId="986"/>
            <ac:spMk id="2" creationId="{1C117469-D5D4-A91C-9D16-479778F37F8C}"/>
          </ac:spMkLst>
        </pc:spChg>
        <pc:spChg chg="mod">
          <ac:chgData name="DOMINGUEZ, Morgane" userId="d29c428e-ee62-4017-a838-521138d5b01c" providerId="ADAL" clId="{59F93588-A6C3-49F5-93E2-E136DBC7C5C6}" dt="2025-03-25T13:15:43.686" v="1378" actId="1076"/>
          <ac:spMkLst>
            <pc:docMk/>
            <pc:sldMk cId="2049236132" sldId="986"/>
            <ac:spMk id="4" creationId="{ECEF43A5-91BD-80CA-D7BA-7B58F26B9398}"/>
          </ac:spMkLst>
        </pc:spChg>
        <pc:spChg chg="mod">
          <ac:chgData name="DOMINGUEZ, Morgane" userId="d29c428e-ee62-4017-a838-521138d5b01c" providerId="ADAL" clId="{59F93588-A6C3-49F5-93E2-E136DBC7C5C6}" dt="2025-03-25T15:53:56.655" v="2745" actId="20577"/>
          <ac:spMkLst>
            <pc:docMk/>
            <pc:sldMk cId="2049236132" sldId="986"/>
            <ac:spMk id="5" creationId="{8DAD23C2-B006-F10C-80D3-4F0934C025E0}"/>
          </ac:spMkLst>
        </pc:spChg>
      </pc:sldChg>
      <pc:sldChg chg="addSp delSp modSp mod">
        <pc:chgData name="DOMINGUEZ, Morgane" userId="d29c428e-ee62-4017-a838-521138d5b01c" providerId="ADAL" clId="{59F93588-A6C3-49F5-93E2-E136DBC7C5C6}" dt="2025-03-25T15:52:33.627" v="2741" actId="20577"/>
        <pc:sldMkLst>
          <pc:docMk/>
          <pc:sldMk cId="848255808" sldId="993"/>
        </pc:sldMkLst>
        <pc:spChg chg="add del">
          <ac:chgData name="DOMINGUEZ, Morgane" userId="d29c428e-ee62-4017-a838-521138d5b01c" providerId="ADAL" clId="{59F93588-A6C3-49F5-93E2-E136DBC7C5C6}" dt="2025-03-25T13:07:30.944" v="957" actId="478"/>
          <ac:spMkLst>
            <pc:docMk/>
            <pc:sldMk cId="848255808" sldId="993"/>
            <ac:spMk id="2" creationId="{452F9A7A-EB15-FF6C-597B-9A45FCA17971}"/>
          </ac:spMkLst>
        </pc:spChg>
        <pc:spChg chg="mod">
          <ac:chgData name="DOMINGUEZ, Morgane" userId="d29c428e-ee62-4017-a838-521138d5b01c" providerId="ADAL" clId="{59F93588-A6C3-49F5-93E2-E136DBC7C5C6}" dt="2025-03-25T15:52:33.627" v="2741" actId="20577"/>
          <ac:spMkLst>
            <pc:docMk/>
            <pc:sldMk cId="848255808" sldId="993"/>
            <ac:spMk id="13" creationId="{AC6D12E1-0FA7-2552-A9FC-E29F90D14C8D}"/>
          </ac:spMkLst>
        </pc:spChg>
        <pc:spChg chg="mod">
          <ac:chgData name="DOMINGUEZ, Morgane" userId="d29c428e-ee62-4017-a838-521138d5b01c" providerId="ADAL" clId="{59F93588-A6C3-49F5-93E2-E136DBC7C5C6}" dt="2025-03-25T13:07:48.167" v="974" actId="20577"/>
          <ac:spMkLst>
            <pc:docMk/>
            <pc:sldMk cId="848255808" sldId="993"/>
            <ac:spMk id="28" creationId="{7FAE69F6-7F00-7671-938F-19031E5C597C}"/>
          </ac:spMkLst>
        </pc:spChg>
        <pc:picChg chg="mod">
          <ac:chgData name="DOMINGUEZ, Morgane" userId="d29c428e-ee62-4017-a838-521138d5b01c" providerId="ADAL" clId="{59F93588-A6C3-49F5-93E2-E136DBC7C5C6}" dt="2025-03-25T13:08:14.602" v="996" actId="1076"/>
          <ac:picMkLst>
            <pc:docMk/>
            <pc:sldMk cId="848255808" sldId="993"/>
            <ac:picMk id="20" creationId="{396317AD-7D9A-3961-7CF9-C09A7D20B07E}"/>
          </ac:picMkLst>
        </pc:picChg>
      </pc:sldChg>
      <pc:sldChg chg="modSp mod">
        <pc:chgData name="DOMINGUEZ, Morgane" userId="d29c428e-ee62-4017-a838-521138d5b01c" providerId="ADAL" clId="{59F93588-A6C3-49F5-93E2-E136DBC7C5C6}" dt="2025-03-25T15:59:21.771" v="2802" actId="20577"/>
        <pc:sldMkLst>
          <pc:docMk/>
          <pc:sldMk cId="2067960422" sldId="994"/>
        </pc:sldMkLst>
        <pc:spChg chg="mod">
          <ac:chgData name="DOMINGUEZ, Morgane" userId="d29c428e-ee62-4017-a838-521138d5b01c" providerId="ADAL" clId="{59F93588-A6C3-49F5-93E2-E136DBC7C5C6}" dt="2025-03-25T13:30:01.706" v="2033" actId="20577"/>
          <ac:spMkLst>
            <pc:docMk/>
            <pc:sldMk cId="2067960422" sldId="994"/>
            <ac:spMk id="2" creationId="{BA590C2F-EEF9-4C44-69DF-44B3F032164A}"/>
          </ac:spMkLst>
        </pc:spChg>
        <pc:spChg chg="mod">
          <ac:chgData name="DOMINGUEZ, Morgane" userId="d29c428e-ee62-4017-a838-521138d5b01c" providerId="ADAL" clId="{59F93588-A6C3-49F5-93E2-E136DBC7C5C6}" dt="2025-03-25T13:29:47.210" v="2017" actId="108"/>
          <ac:spMkLst>
            <pc:docMk/>
            <pc:sldMk cId="2067960422" sldId="994"/>
            <ac:spMk id="7" creationId="{948A174B-C8F8-D25C-4AD6-748120CB4BFA}"/>
          </ac:spMkLst>
        </pc:spChg>
        <pc:spChg chg="mod">
          <ac:chgData name="DOMINGUEZ, Morgane" userId="d29c428e-ee62-4017-a838-521138d5b01c" providerId="ADAL" clId="{59F93588-A6C3-49F5-93E2-E136DBC7C5C6}" dt="2025-03-25T13:29:40.579" v="2016" actId="20577"/>
          <ac:spMkLst>
            <pc:docMk/>
            <pc:sldMk cId="2067960422" sldId="994"/>
            <ac:spMk id="9" creationId="{8F6FEDDD-80B1-ABA2-A860-9DB7F5EA8DAF}"/>
          </ac:spMkLst>
        </pc:spChg>
        <pc:spChg chg="mod">
          <ac:chgData name="DOMINGUEZ, Morgane" userId="d29c428e-ee62-4017-a838-521138d5b01c" providerId="ADAL" clId="{59F93588-A6C3-49F5-93E2-E136DBC7C5C6}" dt="2025-03-25T15:59:21.771" v="2802" actId="20577"/>
          <ac:spMkLst>
            <pc:docMk/>
            <pc:sldMk cId="2067960422" sldId="994"/>
            <ac:spMk id="11" creationId="{30D08B6D-BD87-74F1-A153-67FBBC5D9810}"/>
          </ac:spMkLst>
        </pc:spChg>
      </pc:sldChg>
      <pc:sldChg chg="modSp mod">
        <pc:chgData name="DOMINGUEZ, Morgane" userId="d29c428e-ee62-4017-a838-521138d5b01c" providerId="ADAL" clId="{59F93588-A6C3-49F5-93E2-E136DBC7C5C6}" dt="2025-03-27T15:58:39.168" v="2926" actId="20577"/>
        <pc:sldMkLst>
          <pc:docMk/>
          <pc:sldMk cId="693176378" sldId="997"/>
        </pc:sldMkLst>
        <pc:spChg chg="mod">
          <ac:chgData name="DOMINGUEZ, Morgane" userId="d29c428e-ee62-4017-a838-521138d5b01c" providerId="ADAL" clId="{59F93588-A6C3-49F5-93E2-E136DBC7C5C6}" dt="2025-03-25T13:11:00.785" v="1136" actId="20577"/>
          <ac:spMkLst>
            <pc:docMk/>
            <pc:sldMk cId="693176378" sldId="997"/>
            <ac:spMk id="3" creationId="{B69FFC82-F545-4866-E574-213DE62BB087}"/>
          </ac:spMkLst>
        </pc:spChg>
        <pc:spChg chg="mod">
          <ac:chgData name="DOMINGUEZ, Morgane" userId="d29c428e-ee62-4017-a838-521138d5b01c" providerId="ADAL" clId="{59F93588-A6C3-49F5-93E2-E136DBC7C5C6}" dt="2025-03-25T13:13:16.670" v="1232" actId="1076"/>
          <ac:spMkLst>
            <pc:docMk/>
            <pc:sldMk cId="693176378" sldId="997"/>
            <ac:spMk id="6" creationId="{69774201-90B7-4F7B-7D6A-413ED8189862}"/>
          </ac:spMkLst>
        </pc:spChg>
        <pc:spChg chg="mod">
          <ac:chgData name="DOMINGUEZ, Morgane" userId="d29c428e-ee62-4017-a838-521138d5b01c" providerId="ADAL" clId="{59F93588-A6C3-49F5-93E2-E136DBC7C5C6}" dt="2025-03-25T13:11:15.336" v="1148" actId="108"/>
          <ac:spMkLst>
            <pc:docMk/>
            <pc:sldMk cId="693176378" sldId="997"/>
            <ac:spMk id="8" creationId="{5C6C7027-A33D-E91C-C804-18B1ED59D1DB}"/>
          </ac:spMkLst>
        </pc:spChg>
        <pc:spChg chg="mod">
          <ac:chgData name="DOMINGUEZ, Morgane" userId="d29c428e-ee62-4017-a838-521138d5b01c" providerId="ADAL" clId="{59F93588-A6C3-49F5-93E2-E136DBC7C5C6}" dt="2025-03-25T13:13:16.670" v="1232" actId="1076"/>
          <ac:spMkLst>
            <pc:docMk/>
            <pc:sldMk cId="693176378" sldId="997"/>
            <ac:spMk id="12" creationId="{27F54EF2-AF52-28A8-3A84-EEFEAEB10C75}"/>
          </ac:spMkLst>
        </pc:spChg>
        <pc:spChg chg="mod">
          <ac:chgData name="DOMINGUEZ, Morgane" userId="d29c428e-ee62-4017-a838-521138d5b01c" providerId="ADAL" clId="{59F93588-A6C3-49F5-93E2-E136DBC7C5C6}" dt="2025-03-25T13:13:16.670" v="1232" actId="1076"/>
          <ac:spMkLst>
            <pc:docMk/>
            <pc:sldMk cId="693176378" sldId="997"/>
            <ac:spMk id="14" creationId="{EFFD1A91-6AA2-595C-B1CF-371052C0D5FF}"/>
          </ac:spMkLst>
        </pc:spChg>
        <pc:spChg chg="mod">
          <ac:chgData name="DOMINGUEZ, Morgane" userId="d29c428e-ee62-4017-a838-521138d5b01c" providerId="ADAL" clId="{59F93588-A6C3-49F5-93E2-E136DBC7C5C6}" dt="2025-03-27T15:58:39.168" v="2926" actId="20577"/>
          <ac:spMkLst>
            <pc:docMk/>
            <pc:sldMk cId="693176378" sldId="997"/>
            <ac:spMk id="18" creationId="{99B15BDF-2495-266A-C5DA-4A28D4E51F25}"/>
          </ac:spMkLst>
        </pc:spChg>
        <pc:spChg chg="mod">
          <ac:chgData name="DOMINGUEZ, Morgane" userId="d29c428e-ee62-4017-a838-521138d5b01c" providerId="ADAL" clId="{59F93588-A6C3-49F5-93E2-E136DBC7C5C6}" dt="2025-03-25T13:13:16.670" v="1232" actId="1076"/>
          <ac:spMkLst>
            <pc:docMk/>
            <pc:sldMk cId="693176378" sldId="997"/>
            <ac:spMk id="27" creationId="{308860C1-9FAC-D633-701E-71C390DEA312}"/>
          </ac:spMkLst>
        </pc:spChg>
        <pc:spChg chg="mod">
          <ac:chgData name="DOMINGUEZ, Morgane" userId="d29c428e-ee62-4017-a838-521138d5b01c" providerId="ADAL" clId="{59F93588-A6C3-49F5-93E2-E136DBC7C5C6}" dt="2025-03-25T13:13:16.670" v="1232" actId="1076"/>
          <ac:spMkLst>
            <pc:docMk/>
            <pc:sldMk cId="693176378" sldId="997"/>
            <ac:spMk id="29" creationId="{3EDF2FBC-BB77-29E3-1825-AF187E1E26E0}"/>
          </ac:spMkLst>
        </pc:spChg>
      </pc:sldChg>
      <pc:sldChg chg="delSp modSp mod">
        <pc:chgData name="DOMINGUEZ, Morgane" userId="d29c428e-ee62-4017-a838-521138d5b01c" providerId="ADAL" clId="{59F93588-A6C3-49F5-93E2-E136DBC7C5C6}" dt="2025-03-25T15:49:31.097" v="2703" actId="20577"/>
        <pc:sldMkLst>
          <pc:docMk/>
          <pc:sldMk cId="855723882" sldId="1000"/>
        </pc:sldMkLst>
        <pc:spChg chg="mod topLvl">
          <ac:chgData name="DOMINGUEZ, Morgane" userId="d29c428e-ee62-4017-a838-521138d5b01c" providerId="ADAL" clId="{59F93588-A6C3-49F5-93E2-E136DBC7C5C6}" dt="2025-03-25T09:29:48.155" v="244" actId="1076"/>
          <ac:spMkLst>
            <pc:docMk/>
            <pc:sldMk cId="855723882" sldId="1000"/>
            <ac:spMk id="4" creationId="{CA93B81E-8A74-BF27-DA06-813885C97089}"/>
          </ac:spMkLst>
        </pc:spChg>
        <pc:spChg chg="mod">
          <ac:chgData name="DOMINGUEZ, Morgane" userId="d29c428e-ee62-4017-a838-521138d5b01c" providerId="ADAL" clId="{59F93588-A6C3-49F5-93E2-E136DBC7C5C6}" dt="2025-03-25T09:27:54.624" v="154" actId="20577"/>
          <ac:spMkLst>
            <pc:docMk/>
            <pc:sldMk cId="855723882" sldId="1000"/>
            <ac:spMk id="7" creationId="{739D1DD5-C9C9-E917-97AD-74D3326F1117}"/>
          </ac:spMkLst>
        </pc:spChg>
        <pc:spChg chg="mod">
          <ac:chgData name="DOMINGUEZ, Morgane" userId="d29c428e-ee62-4017-a838-521138d5b01c" providerId="ADAL" clId="{59F93588-A6C3-49F5-93E2-E136DBC7C5C6}" dt="2025-03-25T09:28:07.492" v="175" actId="20577"/>
          <ac:spMkLst>
            <pc:docMk/>
            <pc:sldMk cId="855723882" sldId="1000"/>
            <ac:spMk id="15" creationId="{87CA08FC-E200-516A-C773-6811525EAF92}"/>
          </ac:spMkLst>
        </pc:spChg>
        <pc:spChg chg="mod topLvl">
          <ac:chgData name="DOMINGUEZ, Morgane" userId="d29c428e-ee62-4017-a838-521138d5b01c" providerId="ADAL" clId="{59F93588-A6C3-49F5-93E2-E136DBC7C5C6}" dt="2025-03-25T09:28:56.132" v="196" actId="14100"/>
          <ac:spMkLst>
            <pc:docMk/>
            <pc:sldMk cId="855723882" sldId="1000"/>
            <ac:spMk id="18" creationId="{8CF280E5-2D86-0779-86C4-BF177251B534}"/>
          </ac:spMkLst>
        </pc:spChg>
        <pc:spChg chg="mod">
          <ac:chgData name="DOMINGUEZ, Morgane" userId="d29c428e-ee62-4017-a838-521138d5b01c" providerId="ADAL" clId="{59F93588-A6C3-49F5-93E2-E136DBC7C5C6}" dt="2025-03-25T15:49:31.097" v="2703" actId="20577"/>
          <ac:spMkLst>
            <pc:docMk/>
            <pc:sldMk cId="855723882" sldId="1000"/>
            <ac:spMk id="19" creationId="{DACCBA3B-0AAC-BD45-C797-E466C919680B}"/>
          </ac:spMkLst>
        </pc:spChg>
        <pc:spChg chg="mod">
          <ac:chgData name="DOMINGUEZ, Morgane" userId="d29c428e-ee62-4017-a838-521138d5b01c" providerId="ADAL" clId="{59F93588-A6C3-49F5-93E2-E136DBC7C5C6}" dt="2025-03-25T09:28:42.969" v="193" actId="14100"/>
          <ac:spMkLst>
            <pc:docMk/>
            <pc:sldMk cId="855723882" sldId="1000"/>
            <ac:spMk id="20" creationId="{854D08EE-D12B-AE8E-5FF9-CA0157BC765F}"/>
          </ac:spMkLst>
        </pc:spChg>
        <pc:spChg chg="mod">
          <ac:chgData name="DOMINGUEZ, Morgane" userId="d29c428e-ee62-4017-a838-521138d5b01c" providerId="ADAL" clId="{59F93588-A6C3-49F5-93E2-E136DBC7C5C6}" dt="2025-03-25T15:49:12.825" v="2691" actId="20577"/>
          <ac:spMkLst>
            <pc:docMk/>
            <pc:sldMk cId="855723882" sldId="1000"/>
            <ac:spMk id="24" creationId="{6CC76E6F-4DFD-D0E6-6783-CF1C2CBD7632}"/>
          </ac:spMkLst>
        </pc:spChg>
        <pc:grpChg chg="del">
          <ac:chgData name="DOMINGUEZ, Morgane" userId="d29c428e-ee62-4017-a838-521138d5b01c" providerId="ADAL" clId="{59F93588-A6C3-49F5-93E2-E136DBC7C5C6}" dt="2025-03-25T09:28:49.977" v="194" actId="165"/>
          <ac:grpSpMkLst>
            <pc:docMk/>
            <pc:sldMk cId="855723882" sldId="1000"/>
            <ac:grpSpMk id="10" creationId="{7F86F6A6-3519-459E-4354-4E9AB34077A9}"/>
          </ac:grpSpMkLst>
        </pc:grpChg>
        <pc:grpChg chg="del mod">
          <ac:chgData name="DOMINGUEZ, Morgane" userId="d29c428e-ee62-4017-a838-521138d5b01c" providerId="ADAL" clId="{59F93588-A6C3-49F5-93E2-E136DBC7C5C6}" dt="2025-03-25T09:29:43.201" v="242" actId="165"/>
          <ac:grpSpMkLst>
            <pc:docMk/>
            <pc:sldMk cId="855723882" sldId="1000"/>
            <ac:grpSpMk id="12" creationId="{9C69B04E-4769-7EBE-7824-5ECFDD378E63}"/>
          </ac:grpSpMkLst>
        </pc:grpChg>
        <pc:picChg chg="mod topLvl">
          <ac:chgData name="DOMINGUEZ, Morgane" userId="d29c428e-ee62-4017-a838-521138d5b01c" providerId="ADAL" clId="{59F93588-A6C3-49F5-93E2-E136DBC7C5C6}" dt="2025-03-25T09:29:46.022" v="243" actId="1076"/>
          <ac:picMkLst>
            <pc:docMk/>
            <pc:sldMk cId="855723882" sldId="1000"/>
            <ac:picMk id="5" creationId="{910DBB78-978A-3E48-C03B-E0B73B956692}"/>
          </ac:picMkLst>
        </pc:picChg>
        <pc:picChg chg="mod topLvl">
          <ac:chgData name="DOMINGUEZ, Morgane" userId="d29c428e-ee62-4017-a838-521138d5b01c" providerId="ADAL" clId="{59F93588-A6C3-49F5-93E2-E136DBC7C5C6}" dt="2025-03-25T09:28:49.977" v="194" actId="165"/>
          <ac:picMkLst>
            <pc:docMk/>
            <pc:sldMk cId="855723882" sldId="1000"/>
            <ac:picMk id="9" creationId="{38E29CC9-E5C3-57E3-402C-C73DC040ABAA}"/>
          </ac:picMkLst>
        </pc:picChg>
      </pc:sldChg>
      <pc:sldChg chg="addSp delSp modSp mod">
        <pc:chgData name="DOMINGUEZ, Morgane" userId="d29c428e-ee62-4017-a838-521138d5b01c" providerId="ADAL" clId="{59F93588-A6C3-49F5-93E2-E136DBC7C5C6}" dt="2025-03-25T15:56:00.895" v="2770" actId="313"/>
        <pc:sldMkLst>
          <pc:docMk/>
          <pc:sldMk cId="1331530797" sldId="1004"/>
        </pc:sldMkLst>
        <pc:spChg chg="mod">
          <ac:chgData name="DOMINGUEZ, Morgane" userId="d29c428e-ee62-4017-a838-521138d5b01c" providerId="ADAL" clId="{59F93588-A6C3-49F5-93E2-E136DBC7C5C6}" dt="2025-03-25T15:54:48.258" v="2749" actId="20577"/>
          <ac:spMkLst>
            <pc:docMk/>
            <pc:sldMk cId="1331530797" sldId="1004"/>
            <ac:spMk id="3" creationId="{CD689185-D39C-E836-BFC9-C3AE5DB66F56}"/>
          </ac:spMkLst>
        </pc:spChg>
        <pc:spChg chg="mod">
          <ac:chgData name="DOMINGUEZ, Morgane" userId="d29c428e-ee62-4017-a838-521138d5b01c" providerId="ADAL" clId="{59F93588-A6C3-49F5-93E2-E136DBC7C5C6}" dt="2025-03-25T15:55:17.733" v="2750" actId="108"/>
          <ac:spMkLst>
            <pc:docMk/>
            <pc:sldMk cId="1331530797" sldId="1004"/>
            <ac:spMk id="4" creationId="{E7B50EC7-752B-E08F-0CEA-1B068DA98471}"/>
          </ac:spMkLst>
        </pc:spChg>
        <pc:spChg chg="mod">
          <ac:chgData name="DOMINGUEZ, Morgane" userId="d29c428e-ee62-4017-a838-521138d5b01c" providerId="ADAL" clId="{59F93588-A6C3-49F5-93E2-E136DBC7C5C6}" dt="2025-03-25T13:18:25.687" v="1508" actId="20577"/>
          <ac:spMkLst>
            <pc:docMk/>
            <pc:sldMk cId="1331530797" sldId="1004"/>
            <ac:spMk id="6" creationId="{C8275C24-947E-7B97-D1CB-9951DBF37223}"/>
          </ac:spMkLst>
        </pc:spChg>
        <pc:spChg chg="mod topLvl">
          <ac:chgData name="DOMINGUEZ, Morgane" userId="d29c428e-ee62-4017-a838-521138d5b01c" providerId="ADAL" clId="{59F93588-A6C3-49F5-93E2-E136DBC7C5C6}" dt="2025-03-25T15:56:00.895" v="2770" actId="313"/>
          <ac:spMkLst>
            <pc:docMk/>
            <pc:sldMk cId="1331530797" sldId="1004"/>
            <ac:spMk id="8" creationId="{46F3833B-9B5A-0F1C-B306-93307C0C79ED}"/>
          </ac:spMkLst>
        </pc:spChg>
        <pc:spChg chg="mod">
          <ac:chgData name="DOMINGUEZ, Morgane" userId="d29c428e-ee62-4017-a838-521138d5b01c" providerId="ADAL" clId="{59F93588-A6C3-49F5-93E2-E136DBC7C5C6}" dt="2025-03-25T13:20:48.835" v="1566" actId="1076"/>
          <ac:spMkLst>
            <pc:docMk/>
            <pc:sldMk cId="1331530797" sldId="1004"/>
            <ac:spMk id="9" creationId="{3D1B27B1-0CD5-87EC-023E-B5FB336DF003}"/>
          </ac:spMkLst>
        </pc:spChg>
        <pc:spChg chg="mod">
          <ac:chgData name="DOMINGUEZ, Morgane" userId="d29c428e-ee62-4017-a838-521138d5b01c" providerId="ADAL" clId="{59F93588-A6C3-49F5-93E2-E136DBC7C5C6}" dt="2025-03-25T13:18:42.599" v="1518" actId="20577"/>
          <ac:spMkLst>
            <pc:docMk/>
            <pc:sldMk cId="1331530797" sldId="1004"/>
            <ac:spMk id="11" creationId="{D8D13C6A-3893-D3D5-4E35-98885D640FFF}"/>
          </ac:spMkLst>
        </pc:spChg>
        <pc:spChg chg="mod topLvl">
          <ac:chgData name="DOMINGUEZ, Morgane" userId="d29c428e-ee62-4017-a838-521138d5b01c" providerId="ADAL" clId="{59F93588-A6C3-49F5-93E2-E136DBC7C5C6}" dt="2025-03-25T13:22:05.522" v="1627" actId="14100"/>
          <ac:spMkLst>
            <pc:docMk/>
            <pc:sldMk cId="1331530797" sldId="1004"/>
            <ac:spMk id="15" creationId="{9DD39099-25BE-9D0F-5246-B9819D4CEDEF}"/>
          </ac:spMkLst>
        </pc:spChg>
        <pc:spChg chg="mod">
          <ac:chgData name="DOMINGUEZ, Morgane" userId="d29c428e-ee62-4017-a838-521138d5b01c" providerId="ADAL" clId="{59F93588-A6C3-49F5-93E2-E136DBC7C5C6}" dt="2025-03-25T15:55:37.559" v="2756" actId="20577"/>
          <ac:spMkLst>
            <pc:docMk/>
            <pc:sldMk cId="1331530797" sldId="1004"/>
            <ac:spMk id="18" creationId="{A47B25DE-CC15-6678-3D1F-EDA99F310704}"/>
          </ac:spMkLst>
        </pc:spChg>
        <pc:spChg chg="mod">
          <ac:chgData name="DOMINGUEZ, Morgane" userId="d29c428e-ee62-4017-a838-521138d5b01c" providerId="ADAL" clId="{59F93588-A6C3-49F5-93E2-E136DBC7C5C6}" dt="2025-03-25T15:55:53.557" v="2757" actId="20577"/>
          <ac:spMkLst>
            <pc:docMk/>
            <pc:sldMk cId="1331530797" sldId="1004"/>
            <ac:spMk id="19" creationId="{F4482292-10F7-D4CF-0E84-793C0A9B328E}"/>
          </ac:spMkLst>
        </pc:spChg>
        <pc:grpChg chg="del mod">
          <ac:chgData name="DOMINGUEZ, Morgane" userId="d29c428e-ee62-4017-a838-521138d5b01c" providerId="ADAL" clId="{59F93588-A6C3-49F5-93E2-E136DBC7C5C6}" dt="2025-03-25T13:22:03.237" v="1626" actId="165"/>
          <ac:grpSpMkLst>
            <pc:docMk/>
            <pc:sldMk cId="1331530797" sldId="1004"/>
            <ac:grpSpMk id="14" creationId="{F116A015-59BE-7FFB-79A1-9C03A0F45D4F}"/>
          </ac:grpSpMkLst>
        </pc:grpChg>
        <pc:picChg chg="del">
          <ac:chgData name="DOMINGUEZ, Morgane" userId="d29c428e-ee62-4017-a838-521138d5b01c" providerId="ADAL" clId="{59F93588-A6C3-49F5-93E2-E136DBC7C5C6}" dt="2025-03-25T13:18:07.636" v="1492" actId="478"/>
          <ac:picMkLst>
            <pc:docMk/>
            <pc:sldMk cId="1331530797" sldId="1004"/>
            <ac:picMk id="2" creationId="{89AD1B75-7529-F56F-B845-5CBE9BB42800}"/>
          </ac:picMkLst>
        </pc:picChg>
        <pc:picChg chg="add mod">
          <ac:chgData name="DOMINGUEZ, Morgane" userId="d29c428e-ee62-4017-a838-521138d5b01c" providerId="ADAL" clId="{59F93588-A6C3-49F5-93E2-E136DBC7C5C6}" dt="2025-03-25T13:18:09.122" v="1493"/>
          <ac:picMkLst>
            <pc:docMk/>
            <pc:sldMk cId="1331530797" sldId="1004"/>
            <ac:picMk id="7" creationId="{9D208997-E3C2-ECE4-07A1-F6EA10C4C4ED}"/>
          </ac:picMkLst>
        </pc:picChg>
        <pc:picChg chg="mod">
          <ac:chgData name="DOMINGUEZ, Morgane" userId="d29c428e-ee62-4017-a838-521138d5b01c" providerId="ADAL" clId="{59F93588-A6C3-49F5-93E2-E136DBC7C5C6}" dt="2025-03-25T13:21:40.229" v="1617" actId="1076"/>
          <ac:picMkLst>
            <pc:docMk/>
            <pc:sldMk cId="1331530797" sldId="1004"/>
            <ac:picMk id="16" creationId="{F7BAB354-A1FC-C898-FFD6-81F8145EF861}"/>
          </ac:picMkLst>
        </pc:picChg>
      </pc:sldChg>
      <pc:sldChg chg="addSp delSp modSp mod">
        <pc:chgData name="DOMINGUEZ, Morgane" userId="d29c428e-ee62-4017-a838-521138d5b01c" providerId="ADAL" clId="{59F93588-A6C3-49F5-93E2-E136DBC7C5C6}" dt="2025-03-25T16:00:30.871" v="2816" actId="1076"/>
        <pc:sldMkLst>
          <pc:docMk/>
          <pc:sldMk cId="1251263579" sldId="1006"/>
        </pc:sldMkLst>
        <pc:spChg chg="mod">
          <ac:chgData name="DOMINGUEZ, Morgane" userId="d29c428e-ee62-4017-a838-521138d5b01c" providerId="ADAL" clId="{59F93588-A6C3-49F5-93E2-E136DBC7C5C6}" dt="2025-03-25T13:31:42.661" v="2121" actId="20577"/>
          <ac:spMkLst>
            <pc:docMk/>
            <pc:sldMk cId="1251263579" sldId="1006"/>
            <ac:spMk id="6" creationId="{0AAEF6FE-89D5-C051-C25B-66AFD15919BA}"/>
          </ac:spMkLst>
        </pc:spChg>
        <pc:spChg chg="mod">
          <ac:chgData name="DOMINGUEZ, Morgane" userId="d29c428e-ee62-4017-a838-521138d5b01c" providerId="ADAL" clId="{59F93588-A6C3-49F5-93E2-E136DBC7C5C6}" dt="2025-03-25T13:32:58.632" v="2159" actId="20577"/>
          <ac:spMkLst>
            <pc:docMk/>
            <pc:sldMk cId="1251263579" sldId="1006"/>
            <ac:spMk id="8" creationId="{46F3833B-9B5A-0F1C-B306-93307C0C79ED}"/>
          </ac:spMkLst>
        </pc:spChg>
        <pc:spChg chg="add mod">
          <ac:chgData name="DOMINGUEZ, Morgane" userId="d29c428e-ee62-4017-a838-521138d5b01c" providerId="ADAL" clId="{59F93588-A6C3-49F5-93E2-E136DBC7C5C6}" dt="2025-03-25T16:00:30.871" v="2816" actId="1076"/>
          <ac:spMkLst>
            <pc:docMk/>
            <pc:sldMk cId="1251263579" sldId="1006"/>
            <ac:spMk id="12" creationId="{D114ED5F-9F5B-981F-5F1D-EFD8BD996408}"/>
          </ac:spMkLst>
        </pc:spChg>
        <pc:spChg chg="add mod">
          <ac:chgData name="DOMINGUEZ, Morgane" userId="d29c428e-ee62-4017-a838-521138d5b01c" providerId="ADAL" clId="{59F93588-A6C3-49F5-93E2-E136DBC7C5C6}" dt="2025-03-25T16:00:28.248" v="2815" actId="1076"/>
          <ac:spMkLst>
            <pc:docMk/>
            <pc:sldMk cId="1251263579" sldId="1006"/>
            <ac:spMk id="19" creationId="{E415E6DA-A1C3-93E3-4BDE-0EDD2AF39327}"/>
          </ac:spMkLst>
        </pc:spChg>
        <pc:spChg chg="add mod">
          <ac:chgData name="DOMINGUEZ, Morgane" userId="d29c428e-ee62-4017-a838-521138d5b01c" providerId="ADAL" clId="{59F93588-A6C3-49F5-93E2-E136DBC7C5C6}" dt="2025-03-25T16:00:08.991" v="2808" actId="20577"/>
          <ac:spMkLst>
            <pc:docMk/>
            <pc:sldMk cId="1251263579" sldId="1006"/>
            <ac:spMk id="20" creationId="{9B24C716-DD2D-B755-AB24-ABB0CE682E8F}"/>
          </ac:spMkLst>
        </pc:spChg>
        <pc:spChg chg="add mod">
          <ac:chgData name="DOMINGUEZ, Morgane" userId="d29c428e-ee62-4017-a838-521138d5b01c" providerId="ADAL" clId="{59F93588-A6C3-49F5-93E2-E136DBC7C5C6}" dt="2025-03-25T16:00:14.781" v="2814" actId="20577"/>
          <ac:spMkLst>
            <pc:docMk/>
            <pc:sldMk cId="1251263579" sldId="1006"/>
            <ac:spMk id="21" creationId="{2A80D446-324B-3021-C8F1-20740F97CEED}"/>
          </ac:spMkLst>
        </pc:spChg>
        <pc:grpChg chg="del">
          <ac:chgData name="DOMINGUEZ, Morgane" userId="d29c428e-ee62-4017-a838-521138d5b01c" providerId="ADAL" clId="{59F93588-A6C3-49F5-93E2-E136DBC7C5C6}" dt="2025-03-25T13:31:53.892" v="2122" actId="478"/>
          <ac:grpSpMkLst>
            <pc:docMk/>
            <pc:sldMk cId="1251263579" sldId="1006"/>
            <ac:grpSpMk id="14" creationId="{0AE3A076-C9E0-05EC-8C8E-B19CA271D29F}"/>
          </ac:grpSpMkLst>
        </pc:grpChg>
        <pc:picChg chg="del">
          <ac:chgData name="DOMINGUEZ, Morgane" userId="d29c428e-ee62-4017-a838-521138d5b01c" providerId="ADAL" clId="{59F93588-A6C3-49F5-93E2-E136DBC7C5C6}" dt="2025-03-25T13:31:17.524" v="2086" actId="478"/>
          <ac:picMkLst>
            <pc:docMk/>
            <pc:sldMk cId="1251263579" sldId="1006"/>
            <ac:picMk id="2" creationId="{9A9EB830-9DA6-4557-B6E7-74509E914412}"/>
          </ac:picMkLst>
        </pc:picChg>
        <pc:picChg chg="add mod">
          <ac:chgData name="DOMINGUEZ, Morgane" userId="d29c428e-ee62-4017-a838-521138d5b01c" providerId="ADAL" clId="{59F93588-A6C3-49F5-93E2-E136DBC7C5C6}" dt="2025-03-25T13:31:17.995" v="2087"/>
          <ac:picMkLst>
            <pc:docMk/>
            <pc:sldMk cId="1251263579" sldId="1006"/>
            <ac:picMk id="11" creationId="{82D71E7E-6787-2BDD-25DB-E8C9E3F93146}"/>
          </ac:picMkLst>
        </pc:picChg>
      </pc:sldChg>
      <pc:sldChg chg="addSp delSp modSp mod">
        <pc:chgData name="DOMINGUEZ, Morgane" userId="d29c428e-ee62-4017-a838-521138d5b01c" providerId="ADAL" clId="{59F93588-A6C3-49F5-93E2-E136DBC7C5C6}" dt="2025-03-25T16:01:24.858" v="2822" actId="20577"/>
        <pc:sldMkLst>
          <pc:docMk/>
          <pc:sldMk cId="3314454334" sldId="1007"/>
        </pc:sldMkLst>
        <pc:spChg chg="mod">
          <ac:chgData name="DOMINGUEZ, Morgane" userId="d29c428e-ee62-4017-a838-521138d5b01c" providerId="ADAL" clId="{59F93588-A6C3-49F5-93E2-E136DBC7C5C6}" dt="2025-03-25T13:33:44.706" v="2162" actId="1076"/>
          <ac:spMkLst>
            <pc:docMk/>
            <pc:sldMk cId="3314454334" sldId="1007"/>
            <ac:spMk id="11" creationId="{5FEBE4DF-8913-219E-3EC3-8CB23ED3DB0E}"/>
          </ac:spMkLst>
        </pc:spChg>
        <pc:spChg chg="mod">
          <ac:chgData name="DOMINGUEZ, Morgane" userId="d29c428e-ee62-4017-a838-521138d5b01c" providerId="ADAL" clId="{59F93588-A6C3-49F5-93E2-E136DBC7C5C6}" dt="2025-03-25T16:01:24.858" v="2822" actId="20577"/>
          <ac:spMkLst>
            <pc:docMk/>
            <pc:sldMk cId="3314454334" sldId="1007"/>
            <ac:spMk id="12" creationId="{D6578855-0055-9E27-D3D6-60A4C74EB8AD}"/>
          </ac:spMkLst>
        </pc:spChg>
        <pc:spChg chg="mod">
          <ac:chgData name="DOMINGUEZ, Morgane" userId="d29c428e-ee62-4017-a838-521138d5b01c" providerId="ADAL" clId="{59F93588-A6C3-49F5-93E2-E136DBC7C5C6}" dt="2025-03-25T13:35:28.728" v="2242" actId="1076"/>
          <ac:spMkLst>
            <pc:docMk/>
            <pc:sldMk cId="3314454334" sldId="1007"/>
            <ac:spMk id="13" creationId="{640AA170-3A00-5393-DCCE-49C1737A71E6}"/>
          </ac:spMkLst>
        </pc:spChg>
        <pc:picChg chg="del">
          <ac:chgData name="DOMINGUEZ, Morgane" userId="d29c428e-ee62-4017-a838-521138d5b01c" providerId="ADAL" clId="{59F93588-A6C3-49F5-93E2-E136DBC7C5C6}" dt="2025-03-25T13:33:23.465" v="2160" actId="478"/>
          <ac:picMkLst>
            <pc:docMk/>
            <pc:sldMk cId="3314454334" sldId="1007"/>
            <ac:picMk id="3" creationId="{D514D862-B035-2D1C-97B6-0AB5549FC988}"/>
          </ac:picMkLst>
        </pc:picChg>
        <pc:picChg chg="add mod">
          <ac:chgData name="DOMINGUEZ, Morgane" userId="d29c428e-ee62-4017-a838-521138d5b01c" providerId="ADAL" clId="{59F93588-A6C3-49F5-93E2-E136DBC7C5C6}" dt="2025-03-25T16:00:53.859" v="2818" actId="1076"/>
          <ac:picMkLst>
            <pc:docMk/>
            <pc:sldMk cId="3314454334" sldId="1007"/>
            <ac:picMk id="4" creationId="{B1FC082E-B9BF-7C6A-A289-3798247AB77B}"/>
          </ac:picMkLst>
        </pc:picChg>
        <pc:picChg chg="mod">
          <ac:chgData name="DOMINGUEZ, Morgane" userId="d29c428e-ee62-4017-a838-521138d5b01c" providerId="ADAL" clId="{59F93588-A6C3-49F5-93E2-E136DBC7C5C6}" dt="2025-03-25T13:35:35.395" v="2244" actId="1076"/>
          <ac:picMkLst>
            <pc:docMk/>
            <pc:sldMk cId="3314454334" sldId="1007"/>
            <ac:picMk id="10" creationId="{702B01C0-20BE-1EDF-FCEF-4679F4BFD198}"/>
          </ac:picMkLst>
        </pc:picChg>
        <pc:picChg chg="mod">
          <ac:chgData name="DOMINGUEZ, Morgane" userId="d29c428e-ee62-4017-a838-521138d5b01c" providerId="ADAL" clId="{59F93588-A6C3-49F5-93E2-E136DBC7C5C6}" dt="2025-03-25T13:35:36.961" v="2245" actId="1076"/>
          <ac:picMkLst>
            <pc:docMk/>
            <pc:sldMk cId="3314454334" sldId="1007"/>
            <ac:picMk id="15" creationId="{7B5EAC7A-3224-C028-3033-301B156E4F6C}"/>
          </ac:picMkLst>
        </pc:picChg>
      </pc:sldChg>
      <pc:sldChg chg="addSp delSp modSp mod">
        <pc:chgData name="DOMINGUEZ, Morgane" userId="d29c428e-ee62-4017-a838-521138d5b01c" providerId="ADAL" clId="{59F93588-A6C3-49F5-93E2-E136DBC7C5C6}" dt="2025-03-25T16:02:29.666" v="2863" actId="20577"/>
        <pc:sldMkLst>
          <pc:docMk/>
          <pc:sldMk cId="4165512867" sldId="1008"/>
        </pc:sldMkLst>
        <pc:spChg chg="mod">
          <ac:chgData name="DOMINGUEZ, Morgane" userId="d29c428e-ee62-4017-a838-521138d5b01c" providerId="ADAL" clId="{59F93588-A6C3-49F5-93E2-E136DBC7C5C6}" dt="2025-03-25T13:36:36.866" v="2286" actId="20577"/>
          <ac:spMkLst>
            <pc:docMk/>
            <pc:sldMk cId="4165512867" sldId="1008"/>
            <ac:spMk id="3" creationId="{0B92ED03-B1E2-E4E3-C7C3-14C914EEA061}"/>
          </ac:spMkLst>
        </pc:spChg>
        <pc:spChg chg="mod">
          <ac:chgData name="DOMINGUEZ, Morgane" userId="d29c428e-ee62-4017-a838-521138d5b01c" providerId="ADAL" clId="{59F93588-A6C3-49F5-93E2-E136DBC7C5C6}" dt="2025-03-25T16:01:52.742" v="2828" actId="20577"/>
          <ac:spMkLst>
            <pc:docMk/>
            <pc:sldMk cId="4165512867" sldId="1008"/>
            <ac:spMk id="8" creationId="{BE453195-1B11-614C-BCD3-26FC82731D37}"/>
          </ac:spMkLst>
        </pc:spChg>
        <pc:spChg chg="mod">
          <ac:chgData name="DOMINGUEZ, Morgane" userId="d29c428e-ee62-4017-a838-521138d5b01c" providerId="ADAL" clId="{59F93588-A6C3-49F5-93E2-E136DBC7C5C6}" dt="2025-03-25T16:02:29.666" v="2863" actId="20577"/>
          <ac:spMkLst>
            <pc:docMk/>
            <pc:sldMk cId="4165512867" sldId="1008"/>
            <ac:spMk id="13" creationId="{640AA170-3A00-5393-DCCE-49C1737A71E6}"/>
          </ac:spMkLst>
        </pc:spChg>
        <pc:picChg chg="del">
          <ac:chgData name="DOMINGUEZ, Morgane" userId="d29c428e-ee62-4017-a838-521138d5b01c" providerId="ADAL" clId="{59F93588-A6C3-49F5-93E2-E136DBC7C5C6}" dt="2025-03-25T13:36:05.304" v="2270" actId="478"/>
          <ac:picMkLst>
            <pc:docMk/>
            <pc:sldMk cId="4165512867" sldId="1008"/>
            <ac:picMk id="4" creationId="{04050CF5-90F1-E552-0D50-ABC006234543}"/>
          </ac:picMkLst>
        </pc:picChg>
        <pc:picChg chg="add mod">
          <ac:chgData name="DOMINGUEZ, Morgane" userId="d29c428e-ee62-4017-a838-521138d5b01c" providerId="ADAL" clId="{59F93588-A6C3-49F5-93E2-E136DBC7C5C6}" dt="2025-03-25T16:01:37.245" v="2824" actId="1076"/>
          <ac:picMkLst>
            <pc:docMk/>
            <pc:sldMk cId="4165512867" sldId="1008"/>
            <ac:picMk id="6" creationId="{9E595B3F-DC19-B8F6-164F-0DBD85161218}"/>
          </ac:picMkLst>
        </pc:picChg>
        <pc:picChg chg="mod">
          <ac:chgData name="DOMINGUEZ, Morgane" userId="d29c428e-ee62-4017-a838-521138d5b01c" providerId="ADAL" clId="{59F93588-A6C3-49F5-93E2-E136DBC7C5C6}" dt="2025-03-25T13:36:48.469" v="2288" actId="14100"/>
          <ac:picMkLst>
            <pc:docMk/>
            <pc:sldMk cId="4165512867" sldId="1008"/>
            <ac:picMk id="16" creationId="{34876039-2830-CDED-42DB-072877E00FE3}"/>
          </ac:picMkLst>
        </pc:picChg>
      </pc:sldChg>
      <pc:sldChg chg="modSp mod">
        <pc:chgData name="DOMINGUEZ, Morgane" userId="d29c428e-ee62-4017-a838-521138d5b01c" providerId="ADAL" clId="{59F93588-A6C3-49F5-93E2-E136DBC7C5C6}" dt="2025-03-25T09:26:44.228" v="101" actId="20577"/>
        <pc:sldMkLst>
          <pc:docMk/>
          <pc:sldMk cId="3729637218" sldId="1011"/>
        </pc:sldMkLst>
        <pc:spChg chg="mod">
          <ac:chgData name="DOMINGUEZ, Morgane" userId="d29c428e-ee62-4017-a838-521138d5b01c" providerId="ADAL" clId="{59F93588-A6C3-49F5-93E2-E136DBC7C5C6}" dt="2025-03-25T09:26:44.228" v="101" actId="20577"/>
          <ac:spMkLst>
            <pc:docMk/>
            <pc:sldMk cId="3729637218" sldId="1011"/>
            <ac:spMk id="21" creationId="{F0819B31-1A4C-E4E2-2809-5FC874398A98}"/>
          </ac:spMkLst>
        </pc:spChg>
      </pc:sldChg>
      <pc:sldChg chg="addSp delSp modSp mod">
        <pc:chgData name="DOMINGUEZ, Morgane" userId="d29c428e-ee62-4017-a838-521138d5b01c" providerId="ADAL" clId="{59F93588-A6C3-49F5-93E2-E136DBC7C5C6}" dt="2025-03-25T09:24:17.591" v="3" actId="962"/>
        <pc:sldMkLst>
          <pc:docMk/>
          <pc:sldMk cId="3336729908" sldId="1013"/>
        </pc:sldMkLst>
        <pc:picChg chg="del">
          <ac:chgData name="DOMINGUEZ, Morgane" userId="d29c428e-ee62-4017-a838-521138d5b01c" providerId="ADAL" clId="{59F93588-A6C3-49F5-93E2-E136DBC7C5C6}" dt="2025-03-25T09:24:15.389" v="0" actId="478"/>
          <ac:picMkLst>
            <pc:docMk/>
            <pc:sldMk cId="3336729908" sldId="1013"/>
            <ac:picMk id="3" creationId="{897028AA-BDEB-C51D-7177-BFA51B0E5A99}"/>
          </ac:picMkLst>
        </pc:picChg>
        <pc:picChg chg="add mod">
          <ac:chgData name="DOMINGUEZ, Morgane" userId="d29c428e-ee62-4017-a838-521138d5b01c" providerId="ADAL" clId="{59F93588-A6C3-49F5-93E2-E136DBC7C5C6}" dt="2025-03-25T09:24:17.591" v="3" actId="962"/>
          <ac:picMkLst>
            <pc:docMk/>
            <pc:sldMk cId="3336729908" sldId="1013"/>
            <ac:picMk id="4" creationId="{9562AA9B-FEAB-4D5D-E724-563D6ED561BD}"/>
          </ac:picMkLst>
        </pc:picChg>
      </pc:sldChg>
      <pc:sldChg chg="addSp delSp modSp mod">
        <pc:chgData name="DOMINGUEZ, Morgane" userId="d29c428e-ee62-4017-a838-521138d5b01c" providerId="ADAL" clId="{59F93588-A6C3-49F5-93E2-E136DBC7C5C6}" dt="2025-03-27T16:24:56.428" v="2927" actId="20577"/>
        <pc:sldMkLst>
          <pc:docMk/>
          <pc:sldMk cId="1163143416" sldId="2147474611"/>
        </pc:sldMkLst>
        <pc:spChg chg="del">
          <ac:chgData name="DOMINGUEZ, Morgane" userId="d29c428e-ee62-4017-a838-521138d5b01c" providerId="ADAL" clId="{59F93588-A6C3-49F5-93E2-E136DBC7C5C6}" dt="2025-03-25T13:39:19.220" v="2401" actId="21"/>
          <ac:spMkLst>
            <pc:docMk/>
            <pc:sldMk cId="1163143416" sldId="2147474611"/>
            <ac:spMk id="2" creationId="{66C5790C-4414-4661-C63C-E303139C61EC}"/>
          </ac:spMkLst>
        </pc:spChg>
        <pc:spChg chg="add mod">
          <ac:chgData name="DOMINGUEZ, Morgane" userId="d29c428e-ee62-4017-a838-521138d5b01c" providerId="ADAL" clId="{59F93588-A6C3-49F5-93E2-E136DBC7C5C6}" dt="2025-03-27T16:24:56.428" v="2927" actId="20577"/>
          <ac:spMkLst>
            <pc:docMk/>
            <pc:sldMk cId="1163143416" sldId="2147474611"/>
            <ac:spMk id="3" creationId="{2226AC54-E906-098E-85FB-3E8AD12D5727}"/>
          </ac:spMkLst>
        </pc:spChg>
      </pc:sldChg>
      <pc:sldChg chg="addSp delSp modSp mod">
        <pc:chgData name="DOMINGUEZ, Morgane" userId="d29c428e-ee62-4017-a838-521138d5b01c" providerId="ADAL" clId="{59F93588-A6C3-49F5-93E2-E136DBC7C5C6}" dt="2025-03-25T13:39:10.409" v="2400"/>
        <pc:sldMkLst>
          <pc:docMk/>
          <pc:sldMk cId="4257536088" sldId="2147474615"/>
        </pc:sldMkLst>
        <pc:picChg chg="add mod">
          <ac:chgData name="DOMINGUEZ, Morgane" userId="d29c428e-ee62-4017-a838-521138d5b01c" providerId="ADAL" clId="{59F93588-A6C3-49F5-93E2-E136DBC7C5C6}" dt="2025-03-25T13:39:10.409" v="2400"/>
          <ac:picMkLst>
            <pc:docMk/>
            <pc:sldMk cId="4257536088" sldId="2147474615"/>
            <ac:picMk id="2" creationId="{0A28CC7A-8D4B-A2B7-E9DE-BB25A81B99A6}"/>
          </ac:picMkLst>
        </pc:picChg>
        <pc:picChg chg="del">
          <ac:chgData name="DOMINGUEZ, Morgane" userId="d29c428e-ee62-4017-a838-521138d5b01c" providerId="ADAL" clId="{59F93588-A6C3-49F5-93E2-E136DBC7C5C6}" dt="2025-03-25T13:39:09.975" v="2399" actId="478"/>
          <ac:picMkLst>
            <pc:docMk/>
            <pc:sldMk cId="4257536088" sldId="2147474615"/>
            <ac:picMk id="7" creationId="{5ADBA051-DEE7-BCB0-8DB2-BF0E6F380335}"/>
          </ac:picMkLst>
        </pc:picChg>
      </pc:sldChg>
      <pc:sldChg chg="modSp mod">
        <pc:chgData name="DOMINGUEZ, Morgane" userId="d29c428e-ee62-4017-a838-521138d5b01c" providerId="ADAL" clId="{59F93588-A6C3-49F5-93E2-E136DBC7C5C6}" dt="2025-03-27T16:27:58.171" v="2935" actId="20577"/>
        <pc:sldMkLst>
          <pc:docMk/>
          <pc:sldMk cId="4244080021" sldId="2147474617"/>
        </pc:sldMkLst>
        <pc:spChg chg="mod">
          <ac:chgData name="DOMINGUEZ, Morgane" userId="d29c428e-ee62-4017-a838-521138d5b01c" providerId="ADAL" clId="{59F93588-A6C3-49F5-93E2-E136DBC7C5C6}" dt="2025-03-27T16:27:58.171" v="2935" actId="20577"/>
          <ac:spMkLst>
            <pc:docMk/>
            <pc:sldMk cId="4244080021" sldId="2147474617"/>
            <ac:spMk id="10" creationId="{322F0B21-A891-163F-2110-FD3FEE5B4863}"/>
          </ac:spMkLst>
        </pc:spChg>
      </pc:sldChg>
      <pc:sldChg chg="addSp delSp modSp mod">
        <pc:chgData name="DOMINGUEZ, Morgane" userId="d29c428e-ee62-4017-a838-521138d5b01c" providerId="ADAL" clId="{59F93588-A6C3-49F5-93E2-E136DBC7C5C6}" dt="2025-03-27T16:27:54.070" v="2931" actId="20577"/>
        <pc:sldMkLst>
          <pc:docMk/>
          <pc:sldMk cId="1809511498" sldId="2147474618"/>
        </pc:sldMkLst>
        <pc:spChg chg="del mod">
          <ac:chgData name="DOMINGUEZ, Morgane" userId="d29c428e-ee62-4017-a838-521138d5b01c" providerId="ADAL" clId="{59F93588-A6C3-49F5-93E2-E136DBC7C5C6}" dt="2025-03-25T13:43:01.655" v="2601" actId="478"/>
          <ac:spMkLst>
            <pc:docMk/>
            <pc:sldMk cId="1809511498" sldId="2147474618"/>
            <ac:spMk id="7" creationId="{97FBE895-486F-B266-CAC7-6CDE3AF6418D}"/>
          </ac:spMkLst>
        </pc:spChg>
        <pc:spChg chg="add mod">
          <ac:chgData name="DOMINGUEZ, Morgane" userId="d29c428e-ee62-4017-a838-521138d5b01c" providerId="ADAL" clId="{59F93588-A6C3-49F5-93E2-E136DBC7C5C6}" dt="2025-03-27T16:27:54.070" v="2931" actId="20577"/>
          <ac:spMkLst>
            <pc:docMk/>
            <pc:sldMk cId="1809511498" sldId="2147474618"/>
            <ac:spMk id="8" creationId="{3EEE0BE0-28E8-9A97-6F1B-E2F5BB68A154}"/>
          </ac:spMkLst>
        </pc:spChg>
      </pc:sldChg>
      <pc:sldChg chg="modSp mod">
        <pc:chgData name="DOMINGUEZ, Morgane" userId="d29c428e-ee62-4017-a838-521138d5b01c" providerId="ADAL" clId="{59F93588-A6C3-49F5-93E2-E136DBC7C5C6}" dt="2025-03-25T13:44:05.797" v="2669" actId="20577"/>
        <pc:sldMkLst>
          <pc:docMk/>
          <pc:sldMk cId="1406677034" sldId="2147474619"/>
        </pc:sldMkLst>
        <pc:spChg chg="mod">
          <ac:chgData name="DOMINGUEZ, Morgane" userId="d29c428e-ee62-4017-a838-521138d5b01c" providerId="ADAL" clId="{59F93588-A6C3-49F5-93E2-E136DBC7C5C6}" dt="2025-03-25T13:44:05.797" v="2669" actId="20577"/>
          <ac:spMkLst>
            <pc:docMk/>
            <pc:sldMk cId="1406677034" sldId="2147474619"/>
            <ac:spMk id="2" creationId="{75509B2D-C7B9-870D-93A8-7BAFDFCEA5CC}"/>
          </ac:spMkLst>
        </pc:spChg>
      </pc:sldChg>
      <pc:sldChg chg="addSp delSp modSp mod">
        <pc:chgData name="DOMINGUEZ, Morgane" userId="d29c428e-ee62-4017-a838-521138d5b01c" providerId="ADAL" clId="{59F93588-A6C3-49F5-93E2-E136DBC7C5C6}" dt="2025-03-25T13:44:23.231" v="2674" actId="21"/>
        <pc:sldMkLst>
          <pc:docMk/>
          <pc:sldMk cId="1316753967" sldId="2147474620"/>
        </pc:sldMkLst>
        <pc:spChg chg="del mod">
          <ac:chgData name="DOMINGUEZ, Morgane" userId="d29c428e-ee62-4017-a838-521138d5b01c" providerId="ADAL" clId="{59F93588-A6C3-49F5-93E2-E136DBC7C5C6}" dt="2025-03-25T13:44:23.231" v="2674" actId="21"/>
          <ac:spMkLst>
            <pc:docMk/>
            <pc:sldMk cId="1316753967" sldId="2147474620"/>
            <ac:spMk id="7" creationId="{96E7C828-2852-0394-DA67-62AFFC82440E}"/>
          </ac:spMkLst>
        </pc:spChg>
        <pc:spChg chg="add mod">
          <ac:chgData name="DOMINGUEZ, Morgane" userId="d29c428e-ee62-4017-a838-521138d5b01c" providerId="ADAL" clId="{59F93588-A6C3-49F5-93E2-E136DBC7C5C6}" dt="2025-03-25T13:44:20.492" v="2673" actId="108"/>
          <ac:spMkLst>
            <pc:docMk/>
            <pc:sldMk cId="1316753967" sldId="2147474620"/>
            <ac:spMk id="8" creationId="{E72DFFA6-2A28-6116-B804-FF4E902695B7}"/>
          </ac:spMkLst>
        </pc:spChg>
      </pc:sldChg>
      <pc:sldChg chg="addSp delSp modSp mod">
        <pc:chgData name="DOMINGUEZ, Morgane" userId="d29c428e-ee62-4017-a838-521138d5b01c" providerId="ADAL" clId="{59F93588-A6C3-49F5-93E2-E136DBC7C5C6}" dt="2025-03-25T13:40:44.091" v="2465" actId="948"/>
        <pc:sldMkLst>
          <pc:docMk/>
          <pc:sldMk cId="3867862830" sldId="2147474623"/>
        </pc:sldMkLst>
        <pc:spChg chg="del mod">
          <ac:chgData name="DOMINGUEZ, Morgane" userId="d29c428e-ee62-4017-a838-521138d5b01c" providerId="ADAL" clId="{59F93588-A6C3-49F5-93E2-E136DBC7C5C6}" dt="2025-03-25T13:40:19.382" v="2435" actId="478"/>
          <ac:spMkLst>
            <pc:docMk/>
            <pc:sldMk cId="3867862830" sldId="2147474623"/>
            <ac:spMk id="7" creationId="{48260647-FF97-94E4-32AE-FD8208C6507C}"/>
          </ac:spMkLst>
        </pc:spChg>
        <pc:spChg chg="add mod">
          <ac:chgData name="DOMINGUEZ, Morgane" userId="d29c428e-ee62-4017-a838-521138d5b01c" providerId="ADAL" clId="{59F93588-A6C3-49F5-93E2-E136DBC7C5C6}" dt="2025-03-25T13:40:44.091" v="2465" actId="948"/>
          <ac:spMkLst>
            <pc:docMk/>
            <pc:sldMk cId="3867862830" sldId="2147474623"/>
            <ac:spMk id="8" creationId="{5C2F6D7C-021E-4A15-3B93-E118922A7C51}"/>
          </ac:spMkLst>
        </pc:spChg>
      </pc:sldChg>
      <pc:sldChg chg="modSp mod">
        <pc:chgData name="DOMINGUEZ, Morgane" userId="d29c428e-ee62-4017-a838-521138d5b01c" providerId="ADAL" clId="{59F93588-A6C3-49F5-93E2-E136DBC7C5C6}" dt="2025-03-25T09:35:46.482" v="568" actId="20577"/>
        <pc:sldMkLst>
          <pc:docMk/>
          <pc:sldMk cId="0" sldId="2147474633"/>
        </pc:sldMkLst>
        <pc:spChg chg="mod">
          <ac:chgData name="DOMINGUEZ, Morgane" userId="d29c428e-ee62-4017-a838-521138d5b01c" providerId="ADAL" clId="{59F93588-A6C3-49F5-93E2-E136DBC7C5C6}" dt="2025-03-25T09:35:46.482" v="568" actId="20577"/>
          <ac:spMkLst>
            <pc:docMk/>
            <pc:sldMk cId="0" sldId="2147474633"/>
            <ac:spMk id="2" creationId="{AD2012F2-F2ED-DBE0-29C3-2EB8AF9806DE}"/>
          </ac:spMkLst>
        </pc:spChg>
        <pc:spChg chg="mod">
          <ac:chgData name="DOMINGUEZ, Morgane" userId="d29c428e-ee62-4017-a838-521138d5b01c" providerId="ADAL" clId="{59F93588-A6C3-49F5-93E2-E136DBC7C5C6}" dt="2025-03-25T09:34:24.117" v="497" actId="20577"/>
          <ac:spMkLst>
            <pc:docMk/>
            <pc:sldMk cId="0" sldId="2147474633"/>
            <ac:spMk id="7" creationId="{00000000-0000-0000-0000-000000000000}"/>
          </ac:spMkLst>
        </pc:spChg>
        <pc:spChg chg="mod">
          <ac:chgData name="DOMINGUEZ, Morgane" userId="d29c428e-ee62-4017-a838-521138d5b01c" providerId="ADAL" clId="{59F93588-A6C3-49F5-93E2-E136DBC7C5C6}" dt="2025-03-25T09:34:32.279" v="503" actId="20577"/>
          <ac:spMkLst>
            <pc:docMk/>
            <pc:sldMk cId="0" sldId="2147474633"/>
            <ac:spMk id="8" creationId="{D5CD4B8F-B664-4C63-D629-0B51B3A35905}"/>
          </ac:spMkLst>
        </pc:spChg>
        <pc:spChg chg="mod">
          <ac:chgData name="DOMINGUEZ, Morgane" userId="d29c428e-ee62-4017-a838-521138d5b01c" providerId="ADAL" clId="{59F93588-A6C3-49F5-93E2-E136DBC7C5C6}" dt="2025-03-25T09:34:33.920" v="504" actId="20577"/>
          <ac:spMkLst>
            <pc:docMk/>
            <pc:sldMk cId="0" sldId="2147474633"/>
            <ac:spMk id="12" creationId="{8B6984DB-B129-E826-740B-70B7421DDCBF}"/>
          </ac:spMkLst>
        </pc:spChg>
        <pc:spChg chg="mod">
          <ac:chgData name="DOMINGUEZ, Morgane" userId="d29c428e-ee62-4017-a838-521138d5b01c" providerId="ADAL" clId="{59F93588-A6C3-49F5-93E2-E136DBC7C5C6}" dt="2025-03-25T09:35:24.527" v="546" actId="1076"/>
          <ac:spMkLst>
            <pc:docMk/>
            <pc:sldMk cId="0" sldId="2147474633"/>
            <ac:spMk id="13" creationId="{043D1A58-0541-63B6-5731-B163394FDB9B}"/>
          </ac:spMkLst>
        </pc:spChg>
        <pc:spChg chg="mod">
          <ac:chgData name="DOMINGUEZ, Morgane" userId="d29c428e-ee62-4017-a838-521138d5b01c" providerId="ADAL" clId="{59F93588-A6C3-49F5-93E2-E136DBC7C5C6}" dt="2025-03-25T09:35:43.222" v="564" actId="108"/>
          <ac:spMkLst>
            <pc:docMk/>
            <pc:sldMk cId="0" sldId="2147474633"/>
            <ac:spMk id="20" creationId="{0AA25F3F-1CBB-8F94-97DD-75156E82E1E5}"/>
          </ac:spMkLst>
        </pc:spChg>
      </pc:sldChg>
      <pc:sldChg chg="delSp modSp del mod">
        <pc:chgData name="DOMINGUEZ, Morgane" userId="d29c428e-ee62-4017-a838-521138d5b01c" providerId="ADAL" clId="{59F93588-A6C3-49F5-93E2-E136DBC7C5C6}" dt="2025-03-25T13:17:58.024" v="1491" actId="2696"/>
        <pc:sldMkLst>
          <pc:docMk/>
          <pc:sldMk cId="875082866" sldId="2147474634"/>
        </pc:sldMkLst>
        <pc:spChg chg="del mod">
          <ac:chgData name="DOMINGUEZ, Morgane" userId="d29c428e-ee62-4017-a838-521138d5b01c" providerId="ADAL" clId="{59F93588-A6C3-49F5-93E2-E136DBC7C5C6}" dt="2025-03-25T13:17:34.669" v="1483" actId="21"/>
          <ac:spMkLst>
            <pc:docMk/>
            <pc:sldMk cId="875082866" sldId="2147474634"/>
            <ac:spMk id="7" creationId="{00000000-0000-0000-0000-000000000000}"/>
          </ac:spMkLst>
        </pc:spChg>
        <pc:picChg chg="mod">
          <ac:chgData name="DOMINGUEZ, Morgane" userId="d29c428e-ee62-4017-a838-521138d5b01c" providerId="ADAL" clId="{59F93588-A6C3-49F5-93E2-E136DBC7C5C6}" dt="2025-03-25T13:17:24.723" v="1464" actId="1076"/>
          <ac:picMkLst>
            <pc:docMk/>
            <pc:sldMk cId="875082866" sldId="2147474634"/>
            <ac:picMk id="14" creationId="{F06C1B4B-988D-67D1-D3E9-D48415818B8E}"/>
          </ac:picMkLst>
        </pc:picChg>
      </pc:sldChg>
      <pc:sldChg chg="addSp delSp modSp mod">
        <pc:chgData name="DOMINGUEZ, Morgane" userId="d29c428e-ee62-4017-a838-521138d5b01c" providerId="ADAL" clId="{59F93588-A6C3-49F5-93E2-E136DBC7C5C6}" dt="2025-03-25T13:31:06.250" v="2085" actId="14100"/>
        <pc:sldMkLst>
          <pc:docMk/>
          <pc:sldMk cId="1230617023" sldId="2147474635"/>
        </pc:sldMkLst>
        <pc:spChg chg="del">
          <ac:chgData name="DOMINGUEZ, Morgane" userId="d29c428e-ee62-4017-a838-521138d5b01c" providerId="ADAL" clId="{59F93588-A6C3-49F5-93E2-E136DBC7C5C6}" dt="2025-03-25T13:31:01.295" v="2083" actId="478"/>
          <ac:spMkLst>
            <pc:docMk/>
            <pc:sldMk cId="1230617023" sldId="2147474635"/>
            <ac:spMk id="5" creationId="{00000000-0000-0000-0000-000000000000}"/>
          </ac:spMkLst>
        </pc:spChg>
        <pc:spChg chg="mod">
          <ac:chgData name="DOMINGUEZ, Morgane" userId="d29c428e-ee62-4017-a838-521138d5b01c" providerId="ADAL" clId="{59F93588-A6C3-49F5-93E2-E136DBC7C5C6}" dt="2025-03-25T13:31:06.250" v="2085" actId="14100"/>
          <ac:spMkLst>
            <pc:docMk/>
            <pc:sldMk cId="1230617023" sldId="2147474635"/>
            <ac:spMk id="7" creationId="{00000000-0000-0000-0000-000000000000}"/>
          </ac:spMkLst>
        </pc:spChg>
        <pc:picChg chg="add mod">
          <ac:chgData name="DOMINGUEZ, Morgane" userId="d29c428e-ee62-4017-a838-521138d5b01c" providerId="ADAL" clId="{59F93588-A6C3-49F5-93E2-E136DBC7C5C6}" dt="2025-03-25T13:31:03.377" v="2084" actId="1076"/>
          <ac:picMkLst>
            <pc:docMk/>
            <pc:sldMk cId="1230617023" sldId="2147474635"/>
            <ac:picMk id="6" creationId="{59EE4AF1-C894-AD9B-0E61-F6F4784DEA99}"/>
          </ac:picMkLst>
        </pc:picChg>
        <pc:picChg chg="del">
          <ac:chgData name="DOMINGUEZ, Morgane" userId="d29c428e-ee62-4017-a838-521138d5b01c" providerId="ADAL" clId="{59F93588-A6C3-49F5-93E2-E136DBC7C5C6}" dt="2025-03-25T13:30:54.674" v="2080" actId="478"/>
          <ac:picMkLst>
            <pc:docMk/>
            <pc:sldMk cId="1230617023" sldId="2147474635"/>
            <ac:picMk id="8" creationId="{201261DD-7443-5E47-D65B-9B6E2B15366A}"/>
          </ac:picMkLst>
        </pc:picChg>
      </pc:sldChg>
      <pc:sldChg chg="del">
        <pc:chgData name="DOMINGUEZ, Morgane" userId="d29c428e-ee62-4017-a838-521138d5b01c" providerId="ADAL" clId="{59F93588-A6C3-49F5-93E2-E136DBC7C5C6}" dt="2025-03-25T09:25:09.736" v="8" actId="2696"/>
        <pc:sldMkLst>
          <pc:docMk/>
          <pc:sldMk cId="0" sldId="2147474636"/>
        </pc:sldMkLst>
      </pc:sldChg>
      <pc:sldChg chg="del">
        <pc:chgData name="DOMINGUEZ, Morgane" userId="d29c428e-ee62-4017-a838-521138d5b01c" providerId="ADAL" clId="{59F93588-A6C3-49F5-93E2-E136DBC7C5C6}" dt="2025-03-25T09:26:32.849" v="81" actId="2696"/>
        <pc:sldMkLst>
          <pc:docMk/>
          <pc:sldMk cId="1200399263" sldId="2147474637"/>
        </pc:sldMkLst>
      </pc:sldChg>
      <pc:sldChg chg="delSp modSp mod">
        <pc:chgData name="DOMINGUEZ, Morgane" userId="d29c428e-ee62-4017-a838-521138d5b01c" providerId="ADAL" clId="{59F93588-A6C3-49F5-93E2-E136DBC7C5C6}" dt="2025-03-25T15:49:51.694" v="2704" actId="1076"/>
        <pc:sldMkLst>
          <pc:docMk/>
          <pc:sldMk cId="2850167451" sldId="2147474641"/>
        </pc:sldMkLst>
        <pc:spChg chg="mod topLvl">
          <ac:chgData name="DOMINGUEZ, Morgane" userId="d29c428e-ee62-4017-a838-521138d5b01c" providerId="ADAL" clId="{59F93588-A6C3-49F5-93E2-E136DBC7C5C6}" dt="2025-03-25T09:31:30.088" v="350" actId="1076"/>
          <ac:spMkLst>
            <pc:docMk/>
            <pc:sldMk cId="2850167451" sldId="2147474641"/>
            <ac:spMk id="5" creationId="{68895F02-D0BD-12C1-330C-7A206FECA769}"/>
          </ac:spMkLst>
        </pc:spChg>
        <pc:spChg chg="mod">
          <ac:chgData name="DOMINGUEZ, Morgane" userId="d29c428e-ee62-4017-a838-521138d5b01c" providerId="ADAL" clId="{59F93588-A6C3-49F5-93E2-E136DBC7C5C6}" dt="2025-03-25T09:29:58.544" v="263" actId="20577"/>
          <ac:spMkLst>
            <pc:docMk/>
            <pc:sldMk cId="2850167451" sldId="2147474641"/>
            <ac:spMk id="7" creationId="{739D1DD5-C9C9-E917-97AD-74D3326F1117}"/>
          </ac:spMkLst>
        </pc:spChg>
        <pc:spChg chg="mod topLvl">
          <ac:chgData name="DOMINGUEZ, Morgane" userId="d29c428e-ee62-4017-a838-521138d5b01c" providerId="ADAL" clId="{59F93588-A6C3-49F5-93E2-E136DBC7C5C6}" dt="2025-03-25T15:49:51.694" v="2704" actId="1076"/>
          <ac:spMkLst>
            <pc:docMk/>
            <pc:sldMk cId="2850167451" sldId="2147474641"/>
            <ac:spMk id="15" creationId="{FA1B5DB1-4FCC-398A-7FC5-927992AE7631}"/>
          </ac:spMkLst>
        </pc:spChg>
        <pc:spChg chg="mod topLvl">
          <ac:chgData name="DOMINGUEZ, Morgane" userId="d29c428e-ee62-4017-a838-521138d5b01c" providerId="ADAL" clId="{59F93588-A6C3-49F5-93E2-E136DBC7C5C6}" dt="2025-03-25T09:31:35.887" v="352" actId="14100"/>
          <ac:spMkLst>
            <pc:docMk/>
            <pc:sldMk cId="2850167451" sldId="2147474641"/>
            <ac:spMk id="16" creationId="{C56B7C17-6B21-292B-5869-7E7EEA57A3E5}"/>
          </ac:spMkLst>
        </pc:spChg>
        <pc:spChg chg="mod">
          <ac:chgData name="DOMINGUEZ, Morgane" userId="d29c428e-ee62-4017-a838-521138d5b01c" providerId="ADAL" clId="{59F93588-A6C3-49F5-93E2-E136DBC7C5C6}" dt="2025-03-25T09:30:13.507" v="279" actId="20577"/>
          <ac:spMkLst>
            <pc:docMk/>
            <pc:sldMk cId="2850167451" sldId="2147474641"/>
            <ac:spMk id="17" creationId="{8EE7B1B7-BAD1-F74E-E1B1-1995BD6352FD}"/>
          </ac:spMkLst>
        </pc:spChg>
        <pc:spChg chg="mod topLvl">
          <ac:chgData name="DOMINGUEZ, Morgane" userId="d29c428e-ee62-4017-a838-521138d5b01c" providerId="ADAL" clId="{59F93588-A6C3-49F5-93E2-E136DBC7C5C6}" dt="2025-03-25T09:31:42.492" v="353" actId="1076"/>
          <ac:spMkLst>
            <pc:docMk/>
            <pc:sldMk cId="2850167451" sldId="2147474641"/>
            <ac:spMk id="18" creationId="{0FB5D193-C39E-BA1F-774D-A364C85F82FF}"/>
          </ac:spMkLst>
        </pc:spChg>
        <pc:grpChg chg="del">
          <ac:chgData name="DOMINGUEZ, Morgane" userId="d29c428e-ee62-4017-a838-521138d5b01c" providerId="ADAL" clId="{59F93588-A6C3-49F5-93E2-E136DBC7C5C6}" dt="2025-03-25T09:30:23.531" v="280" actId="165"/>
          <ac:grpSpMkLst>
            <pc:docMk/>
            <pc:sldMk cId="2850167451" sldId="2147474641"/>
            <ac:grpSpMk id="19" creationId="{6A77FC2C-E222-EB00-2716-B0505529765F}"/>
          </ac:grpSpMkLst>
        </pc:grpChg>
      </pc:sldChg>
      <pc:sldChg chg="del">
        <pc:chgData name="DOMINGUEZ, Morgane" userId="d29c428e-ee62-4017-a838-521138d5b01c" providerId="ADAL" clId="{59F93588-A6C3-49F5-93E2-E136DBC7C5C6}" dt="2025-03-25T09:36:19.694" v="571" actId="47"/>
        <pc:sldMkLst>
          <pc:docMk/>
          <pc:sldMk cId="881097512" sldId="2147474648"/>
        </pc:sldMkLst>
      </pc:sldChg>
      <pc:sldChg chg="modSp mod">
        <pc:chgData name="DOMINGUEZ, Morgane" userId="d29c428e-ee62-4017-a838-521138d5b01c" providerId="ADAL" clId="{59F93588-A6C3-49F5-93E2-E136DBC7C5C6}" dt="2025-03-25T15:59:37.196" v="2803" actId="20577"/>
        <pc:sldMkLst>
          <pc:docMk/>
          <pc:sldMk cId="2460389155" sldId="2147474650"/>
        </pc:sldMkLst>
        <pc:spChg chg="mod">
          <ac:chgData name="DOMINGUEZ, Morgane" userId="d29c428e-ee62-4017-a838-521138d5b01c" providerId="ADAL" clId="{59F93588-A6C3-49F5-93E2-E136DBC7C5C6}" dt="2025-03-25T13:30:41.353" v="2079" actId="20577"/>
          <ac:spMkLst>
            <pc:docMk/>
            <pc:sldMk cId="2460389155" sldId="2147474650"/>
            <ac:spMk id="2" creationId="{BA590C2F-EEF9-4C44-69DF-44B3F032164A}"/>
          </ac:spMkLst>
        </pc:spChg>
        <pc:spChg chg="mod">
          <ac:chgData name="DOMINGUEZ, Morgane" userId="d29c428e-ee62-4017-a838-521138d5b01c" providerId="ADAL" clId="{59F93588-A6C3-49F5-93E2-E136DBC7C5C6}" dt="2025-03-25T13:30:25.581" v="2061" actId="108"/>
          <ac:spMkLst>
            <pc:docMk/>
            <pc:sldMk cId="2460389155" sldId="2147474650"/>
            <ac:spMk id="7" creationId="{948A174B-C8F8-D25C-4AD6-748120CB4BFA}"/>
          </ac:spMkLst>
        </pc:spChg>
        <pc:spChg chg="mod">
          <ac:chgData name="DOMINGUEZ, Morgane" userId="d29c428e-ee62-4017-a838-521138d5b01c" providerId="ADAL" clId="{59F93588-A6C3-49F5-93E2-E136DBC7C5C6}" dt="2025-03-25T13:30:19.715" v="2060" actId="20577"/>
          <ac:spMkLst>
            <pc:docMk/>
            <pc:sldMk cId="2460389155" sldId="2147474650"/>
            <ac:spMk id="9" creationId="{8F6FEDDD-80B1-ABA2-A860-9DB7F5EA8DAF}"/>
          </ac:spMkLst>
        </pc:spChg>
        <pc:spChg chg="mod">
          <ac:chgData name="DOMINGUEZ, Morgane" userId="d29c428e-ee62-4017-a838-521138d5b01c" providerId="ADAL" clId="{59F93588-A6C3-49F5-93E2-E136DBC7C5C6}" dt="2025-03-25T15:59:37.196" v="2803" actId="20577"/>
          <ac:spMkLst>
            <pc:docMk/>
            <pc:sldMk cId="2460389155" sldId="2147474650"/>
            <ac:spMk id="11" creationId="{30D08B6D-BD87-74F1-A153-67FBBC5D9810}"/>
          </ac:spMkLst>
        </pc:spChg>
        <pc:spChg chg="mod">
          <ac:chgData name="DOMINGUEZ, Morgane" userId="d29c428e-ee62-4017-a838-521138d5b01c" providerId="ADAL" clId="{59F93588-A6C3-49F5-93E2-E136DBC7C5C6}" dt="2025-03-25T13:30:06.679" v="2034" actId="14100"/>
          <ac:spMkLst>
            <pc:docMk/>
            <pc:sldMk cId="2460389155" sldId="2147474650"/>
            <ac:spMk id="15" creationId="{9AFFD4FE-7A34-2A96-8769-BCA119B40236}"/>
          </ac:spMkLst>
        </pc:spChg>
        <pc:picChg chg="mod">
          <ac:chgData name="DOMINGUEZ, Morgane" userId="d29c428e-ee62-4017-a838-521138d5b01c" providerId="ADAL" clId="{59F93588-A6C3-49F5-93E2-E136DBC7C5C6}" dt="2025-03-25T13:30:08.544" v="2035" actId="14100"/>
          <ac:picMkLst>
            <pc:docMk/>
            <pc:sldMk cId="2460389155" sldId="2147474650"/>
            <ac:picMk id="12" creationId="{A0B0D397-09F8-2C3F-2F25-C21E968A8921}"/>
          </ac:picMkLst>
        </pc:picChg>
      </pc:sldChg>
      <pc:sldChg chg="addSp delSp modSp mod">
        <pc:chgData name="DOMINGUEZ, Morgane" userId="d29c428e-ee62-4017-a838-521138d5b01c" providerId="ADAL" clId="{59F93588-A6C3-49F5-93E2-E136DBC7C5C6}" dt="2025-03-25T09:32:37.345" v="361" actId="1076"/>
        <pc:sldMkLst>
          <pc:docMk/>
          <pc:sldMk cId="3294480005" sldId="2147474652"/>
        </pc:sldMkLst>
        <pc:spChg chg="add mod">
          <ac:chgData name="DOMINGUEZ, Morgane" userId="d29c428e-ee62-4017-a838-521138d5b01c" providerId="ADAL" clId="{59F93588-A6C3-49F5-93E2-E136DBC7C5C6}" dt="2025-03-25T09:32:37.345" v="361" actId="1076"/>
          <ac:spMkLst>
            <pc:docMk/>
            <pc:sldMk cId="3294480005" sldId="2147474652"/>
            <ac:spMk id="8" creationId="{D58ABEC6-6648-CD8D-03ED-1FD1582FA055}"/>
          </ac:spMkLst>
        </pc:spChg>
        <pc:spChg chg="del">
          <ac:chgData name="DOMINGUEZ, Morgane" userId="d29c428e-ee62-4017-a838-521138d5b01c" providerId="ADAL" clId="{59F93588-A6C3-49F5-93E2-E136DBC7C5C6}" dt="2025-03-25T09:32:29.036" v="358" actId="478"/>
          <ac:spMkLst>
            <pc:docMk/>
            <pc:sldMk cId="3294480005" sldId="2147474652"/>
            <ac:spMk id="15" creationId="{D58ABEC6-6648-CD8D-03ED-1FD1582FA055}"/>
          </ac:spMkLst>
        </pc:spChg>
      </pc:sldChg>
      <pc:sldChg chg="del">
        <pc:chgData name="DOMINGUEZ, Morgane" userId="d29c428e-ee62-4017-a838-521138d5b01c" providerId="ADAL" clId="{59F93588-A6C3-49F5-93E2-E136DBC7C5C6}" dt="2025-03-25T09:36:35.918" v="572" actId="47"/>
        <pc:sldMkLst>
          <pc:docMk/>
          <pc:sldMk cId="4206120628" sldId="2147474654"/>
        </pc:sldMkLst>
      </pc:sldChg>
      <pc:sldChg chg="addSp delSp modSp mod">
        <pc:chgData name="DOMINGUEZ, Morgane" userId="d29c428e-ee62-4017-a838-521138d5b01c" providerId="ADAL" clId="{59F93588-A6C3-49F5-93E2-E136DBC7C5C6}" dt="2025-03-25T13:17:48.006" v="1488" actId="1076"/>
        <pc:sldMkLst>
          <pc:docMk/>
          <pc:sldMk cId="231091637" sldId="2147474656"/>
        </pc:sldMkLst>
        <pc:spChg chg="add mod">
          <ac:chgData name="DOMINGUEZ, Morgane" userId="d29c428e-ee62-4017-a838-521138d5b01c" providerId="ADAL" clId="{59F93588-A6C3-49F5-93E2-E136DBC7C5C6}" dt="2025-03-25T13:17:43.131" v="1487" actId="1076"/>
          <ac:spMkLst>
            <pc:docMk/>
            <pc:sldMk cId="231091637" sldId="2147474656"/>
            <ac:spMk id="5" creationId="{00000000-0000-0000-0000-000000000000}"/>
          </ac:spMkLst>
        </pc:spChg>
        <pc:spChg chg="del">
          <ac:chgData name="DOMINGUEZ, Morgane" userId="d29c428e-ee62-4017-a838-521138d5b01c" providerId="ADAL" clId="{59F93588-A6C3-49F5-93E2-E136DBC7C5C6}" dt="2025-03-25T13:17:37.674" v="1484" actId="478"/>
          <ac:spMkLst>
            <pc:docMk/>
            <pc:sldMk cId="231091637" sldId="2147474656"/>
            <ac:spMk id="7" creationId="{00000000-0000-0000-0000-000000000000}"/>
          </ac:spMkLst>
        </pc:spChg>
        <pc:grpChg chg="mod">
          <ac:chgData name="DOMINGUEZ, Morgane" userId="d29c428e-ee62-4017-a838-521138d5b01c" providerId="ADAL" clId="{59F93588-A6C3-49F5-93E2-E136DBC7C5C6}" dt="2025-03-25T13:17:40.984" v="1486" actId="1076"/>
          <ac:grpSpMkLst>
            <pc:docMk/>
            <pc:sldMk cId="231091637" sldId="2147474656"/>
            <ac:grpSpMk id="2" creationId="{00000000-0000-0000-0000-000000000000}"/>
          </ac:grpSpMkLst>
        </pc:grpChg>
        <pc:picChg chg="mod">
          <ac:chgData name="DOMINGUEZ, Morgane" userId="d29c428e-ee62-4017-a838-521138d5b01c" providerId="ADAL" clId="{59F93588-A6C3-49F5-93E2-E136DBC7C5C6}" dt="2025-03-25T13:17:48.006" v="1488" actId="1076"/>
          <ac:picMkLst>
            <pc:docMk/>
            <pc:sldMk cId="231091637" sldId="2147474656"/>
            <ac:picMk id="14" creationId="{F06C1B4B-988D-67D1-D3E9-D48415818B8E}"/>
          </ac:picMkLst>
        </pc:picChg>
      </pc:sldChg>
      <pc:sldChg chg="new del">
        <pc:chgData name="DOMINGUEZ, Morgane" userId="d29c428e-ee62-4017-a838-521138d5b01c" providerId="ADAL" clId="{59F93588-A6C3-49F5-93E2-E136DBC7C5C6}" dt="2025-03-25T13:17:55.013" v="1490" actId="2696"/>
        <pc:sldMkLst>
          <pc:docMk/>
          <pc:sldMk cId="2550331531" sldId="2147474657"/>
        </pc:sldMkLst>
      </pc:sldChg>
    </pc:docChg>
  </pc:docChgLst>
  <pc:docChgLst>
    <pc:chgData name="DOMINGUEZ, Morgane" userId="d29c428e-ee62-4017-a838-521138d5b01c" providerId="ADAL" clId="{003FF50A-AF85-4D4E-8066-3BB1E7F18033}"/>
    <pc:docChg chg="custSel modSld">
      <pc:chgData name="DOMINGUEZ, Morgane" userId="d29c428e-ee62-4017-a838-521138d5b01c" providerId="ADAL" clId="{003FF50A-AF85-4D4E-8066-3BB1E7F18033}" dt="2025-02-16T12:35:28.128" v="460"/>
      <pc:docMkLst>
        <pc:docMk/>
      </pc:docMkLst>
      <pc:sldChg chg="delSp mod modTransition delAnim modNotesTx">
        <pc:chgData name="DOMINGUEZ, Morgane" userId="d29c428e-ee62-4017-a838-521138d5b01c" providerId="ADAL" clId="{003FF50A-AF85-4D4E-8066-3BB1E7F18033}" dt="2025-02-16T12:31:23.107" v="428"/>
        <pc:sldMkLst>
          <pc:docMk/>
          <pc:sldMk cId="0" sldId="257"/>
        </pc:sldMkLst>
        <pc:spChg chg="del">
          <ac:chgData name="DOMINGUEZ, Morgane" userId="d29c428e-ee62-4017-a838-521138d5b01c" providerId="ADAL" clId="{003FF50A-AF85-4D4E-8066-3BB1E7F18033}" dt="2025-02-16T12:23:59.558" v="369" actId="478"/>
          <ac:spMkLst>
            <pc:docMk/>
            <pc:sldMk cId="0" sldId="257"/>
            <ac:spMk id="9" creationId="{79B5E3A6-A77B-5D9D-D6EB-2A33DC726789}"/>
          </ac:spMkLst>
        </pc:spChg>
        <pc:picChg chg="del">
          <ac:chgData name="DOMINGUEZ, Morgane" userId="d29c428e-ee62-4017-a838-521138d5b01c" providerId="ADAL" clId="{003FF50A-AF85-4D4E-8066-3BB1E7F18033}" dt="2025-02-16T12:11:24.484" v="53" actId="478"/>
          <ac:picMkLst>
            <pc:docMk/>
            <pc:sldMk cId="0" sldId="257"/>
            <ac:picMk id="7" creationId="{2C531E53-20AA-4613-D092-BDBFD2B170AE}"/>
          </ac:picMkLst>
        </pc:picChg>
      </pc:sldChg>
      <pc:sldChg chg="delSp modSp mod modTransition delAnim modAnim modNotesTx">
        <pc:chgData name="DOMINGUEZ, Morgane" userId="d29c428e-ee62-4017-a838-521138d5b01c" providerId="ADAL" clId="{003FF50A-AF85-4D4E-8066-3BB1E7F18033}" dt="2025-02-16T12:30:55.500" v="424"/>
        <pc:sldMkLst>
          <pc:docMk/>
          <pc:sldMk cId="141301970" sldId="869"/>
        </pc:sldMkLst>
        <pc:spChg chg="mod">
          <ac:chgData name="DOMINGUEZ, Morgane" userId="d29c428e-ee62-4017-a838-521138d5b01c" providerId="ADAL" clId="{003FF50A-AF85-4D4E-8066-3BB1E7F18033}" dt="2025-02-16T12:23:32.376" v="365" actId="1076"/>
          <ac:spMkLst>
            <pc:docMk/>
            <pc:sldMk cId="141301970" sldId="869"/>
            <ac:spMk id="12" creationId="{D9EF5DCC-D79A-2C5A-284C-BDE12CB975E1}"/>
          </ac:spMkLst>
        </pc:spChg>
        <pc:picChg chg="del">
          <ac:chgData name="DOMINGUEZ, Morgane" userId="d29c428e-ee62-4017-a838-521138d5b01c" providerId="ADAL" clId="{003FF50A-AF85-4D4E-8066-3BB1E7F18033}" dt="2025-02-16T12:11:05.626" v="34" actId="478"/>
          <ac:picMkLst>
            <pc:docMk/>
            <pc:sldMk cId="141301970" sldId="869"/>
            <ac:picMk id="8" creationId="{07205BAF-0FB6-98E4-1B36-A5620FB954B6}"/>
          </ac:picMkLst>
        </pc:picChg>
      </pc:sldChg>
      <pc:sldChg chg="delSp modSp mod modTransition delAnim modAnim modNotesTx">
        <pc:chgData name="DOMINGUEZ, Morgane" userId="d29c428e-ee62-4017-a838-521138d5b01c" providerId="ADAL" clId="{003FF50A-AF85-4D4E-8066-3BB1E7F18033}" dt="2025-02-16T12:34:38.610" v="452"/>
        <pc:sldMkLst>
          <pc:docMk/>
          <pc:sldMk cId="980395221" sldId="872"/>
        </pc:sldMkLst>
        <pc:spChg chg="mod">
          <ac:chgData name="DOMINGUEZ, Morgane" userId="d29c428e-ee62-4017-a838-521138d5b01c" providerId="ADAL" clId="{003FF50A-AF85-4D4E-8066-3BB1E7F18033}" dt="2025-02-16T12:27:24.055" v="399" actId="255"/>
          <ac:spMkLst>
            <pc:docMk/>
            <pc:sldMk cId="980395221" sldId="872"/>
            <ac:spMk id="20" creationId="{44997FB8-F954-B781-037B-7A5E9A162089}"/>
          </ac:spMkLst>
        </pc:spChg>
        <pc:picChg chg="del">
          <ac:chgData name="DOMINGUEZ, Morgane" userId="d29c428e-ee62-4017-a838-521138d5b01c" providerId="ADAL" clId="{003FF50A-AF85-4D4E-8066-3BB1E7F18033}" dt="2025-02-16T12:13:32.965" v="184" actId="478"/>
          <ac:picMkLst>
            <pc:docMk/>
            <pc:sldMk cId="980395221" sldId="872"/>
            <ac:picMk id="5" creationId="{ECEACF3E-D9F9-9EF0-C3B8-66CDE79F6959}"/>
          </ac:picMkLst>
        </pc:picChg>
      </pc:sldChg>
      <pc:sldChg chg="delSp modSp mod modTransition delAnim modAnim modNotesTx">
        <pc:chgData name="DOMINGUEZ, Morgane" userId="d29c428e-ee62-4017-a838-521138d5b01c" providerId="ADAL" clId="{003FF50A-AF85-4D4E-8066-3BB1E7F18033}" dt="2025-02-16T12:30:27.059" v="419"/>
        <pc:sldMkLst>
          <pc:docMk/>
          <pc:sldMk cId="2455752662" sldId="877"/>
        </pc:sldMkLst>
        <pc:spChg chg="mod">
          <ac:chgData name="DOMINGUEZ, Morgane" userId="d29c428e-ee62-4017-a838-521138d5b01c" providerId="ADAL" clId="{003FF50A-AF85-4D4E-8066-3BB1E7F18033}" dt="2025-02-16T12:22:47.693" v="358" actId="1076"/>
          <ac:spMkLst>
            <pc:docMk/>
            <pc:sldMk cId="2455752662" sldId="877"/>
            <ac:spMk id="3" creationId="{096983BA-1B7E-76E2-2943-553045AAC4FB}"/>
          </ac:spMkLst>
        </pc:spChg>
        <pc:picChg chg="del">
          <ac:chgData name="DOMINGUEZ, Morgane" userId="d29c428e-ee62-4017-a838-521138d5b01c" providerId="ADAL" clId="{003FF50A-AF85-4D4E-8066-3BB1E7F18033}" dt="2025-02-16T12:10:43.318" v="14" actId="478"/>
          <ac:picMkLst>
            <pc:docMk/>
            <pc:sldMk cId="2455752662" sldId="877"/>
            <ac:picMk id="2" creationId="{909B7AA6-DA68-EDCB-0443-63891B1750F2}"/>
          </ac:picMkLst>
        </pc:picChg>
      </pc:sldChg>
      <pc:sldChg chg="delSp mod modTransition delAnim modNotesTx">
        <pc:chgData name="DOMINGUEZ, Morgane" userId="d29c428e-ee62-4017-a838-521138d5b01c" providerId="ADAL" clId="{003FF50A-AF85-4D4E-8066-3BB1E7F18033}" dt="2025-02-16T12:30:03.050" v="415"/>
        <pc:sldMkLst>
          <pc:docMk/>
          <pc:sldMk cId="2372577413" sldId="878"/>
        </pc:sldMkLst>
        <pc:spChg chg="del">
          <ac:chgData name="DOMINGUEZ, Morgane" userId="d29c428e-ee62-4017-a838-521138d5b01c" providerId="ADAL" clId="{003FF50A-AF85-4D4E-8066-3BB1E7F18033}" dt="2025-02-16T12:22:06.463" v="350" actId="478"/>
          <ac:spMkLst>
            <pc:docMk/>
            <pc:sldMk cId="2372577413" sldId="878"/>
            <ac:spMk id="4" creationId="{02DE7381-7F0D-91B5-1118-32755746837D}"/>
          </ac:spMkLst>
        </pc:spChg>
        <pc:picChg chg="del">
          <ac:chgData name="DOMINGUEZ, Morgane" userId="d29c428e-ee62-4017-a838-521138d5b01c" providerId="ADAL" clId="{003FF50A-AF85-4D4E-8066-3BB1E7F18033}" dt="2025-02-16T12:10:22.572" v="1" actId="478"/>
          <ac:picMkLst>
            <pc:docMk/>
            <pc:sldMk cId="2372577413" sldId="878"/>
            <ac:picMk id="2" creationId="{B46709DF-CE6A-9E1A-6F78-4781B2D3E6E6}"/>
          </ac:picMkLst>
        </pc:picChg>
      </pc:sldChg>
      <pc:sldChg chg="delSp modSp mod modTransition delAnim modAnim modNotesTx">
        <pc:chgData name="DOMINGUEZ, Morgane" userId="d29c428e-ee62-4017-a838-521138d5b01c" providerId="ADAL" clId="{003FF50A-AF85-4D4E-8066-3BB1E7F18033}" dt="2025-02-16T12:30:14.643" v="417"/>
        <pc:sldMkLst>
          <pc:docMk/>
          <pc:sldMk cId="0" sldId="884"/>
        </pc:sldMkLst>
        <pc:spChg chg="mod">
          <ac:chgData name="DOMINGUEZ, Morgane" userId="d29c428e-ee62-4017-a838-521138d5b01c" providerId="ADAL" clId="{003FF50A-AF85-4D4E-8066-3BB1E7F18033}" dt="2025-02-16T12:22:27.179" v="354" actId="1076"/>
          <ac:spMkLst>
            <pc:docMk/>
            <pc:sldMk cId="0" sldId="884"/>
            <ac:spMk id="8" creationId="{2C9FE5A5-2DB5-4800-8773-D0C444C66E9C}"/>
          </ac:spMkLst>
        </pc:spChg>
        <pc:picChg chg="del">
          <ac:chgData name="DOMINGUEZ, Morgane" userId="d29c428e-ee62-4017-a838-521138d5b01c" providerId="ADAL" clId="{003FF50A-AF85-4D4E-8066-3BB1E7F18033}" dt="2025-02-16T12:10:32.281" v="3" actId="478"/>
          <ac:picMkLst>
            <pc:docMk/>
            <pc:sldMk cId="0" sldId="884"/>
            <ac:picMk id="2" creationId="{C62E645B-BC15-4DC2-E0FA-648784C07A88}"/>
          </ac:picMkLst>
        </pc:picChg>
      </pc:sldChg>
      <pc:sldChg chg="delSp mod modTransition delAnim modAnim modNotesTx">
        <pc:chgData name="DOMINGUEZ, Morgane" userId="d29c428e-ee62-4017-a838-521138d5b01c" providerId="ADAL" clId="{003FF50A-AF85-4D4E-8066-3BB1E7F18033}" dt="2025-02-16T12:31:08.358" v="426"/>
        <pc:sldMkLst>
          <pc:docMk/>
          <pc:sldMk cId="1659211124" sldId="885"/>
        </pc:sldMkLst>
        <pc:spChg chg="del">
          <ac:chgData name="DOMINGUEZ, Morgane" userId="d29c428e-ee62-4017-a838-521138d5b01c" providerId="ADAL" clId="{003FF50A-AF85-4D4E-8066-3BB1E7F18033}" dt="2025-02-16T12:23:46.341" v="367" actId="478"/>
          <ac:spMkLst>
            <pc:docMk/>
            <pc:sldMk cId="1659211124" sldId="885"/>
            <ac:spMk id="2" creationId="{BAB441DA-4B36-6791-B3F8-061827A6055D}"/>
          </ac:spMkLst>
        </pc:spChg>
        <pc:picChg chg="del">
          <ac:chgData name="DOMINGUEZ, Morgane" userId="d29c428e-ee62-4017-a838-521138d5b01c" providerId="ADAL" clId="{003FF50A-AF85-4D4E-8066-3BB1E7F18033}" dt="2025-02-16T12:11:15.979" v="45" actId="478"/>
          <ac:picMkLst>
            <pc:docMk/>
            <pc:sldMk cId="1659211124" sldId="885"/>
            <ac:picMk id="3" creationId="{08500003-72D1-8B3A-9C0E-F1141B7138CC}"/>
          </ac:picMkLst>
        </pc:picChg>
      </pc:sldChg>
      <pc:sldChg chg="delSp modSp mod modTransition delAnim modAnim modNotesTx">
        <pc:chgData name="DOMINGUEZ, Morgane" userId="d29c428e-ee62-4017-a838-521138d5b01c" providerId="ADAL" clId="{003FF50A-AF85-4D4E-8066-3BB1E7F18033}" dt="2025-02-16T12:30:50.266" v="423"/>
        <pc:sldMkLst>
          <pc:docMk/>
          <pc:sldMk cId="3367551984" sldId="886"/>
        </pc:sldMkLst>
        <pc:spChg chg="mod">
          <ac:chgData name="DOMINGUEZ, Morgane" userId="d29c428e-ee62-4017-a838-521138d5b01c" providerId="ADAL" clId="{003FF50A-AF85-4D4E-8066-3BB1E7F18033}" dt="2025-02-16T12:23:23.096" v="363" actId="1076"/>
          <ac:spMkLst>
            <pc:docMk/>
            <pc:sldMk cId="3367551984" sldId="886"/>
            <ac:spMk id="9" creationId="{B8793F50-12A6-BE77-15F7-6AA7A09AB483}"/>
          </ac:spMkLst>
        </pc:spChg>
        <pc:picChg chg="del">
          <ac:chgData name="DOMINGUEZ, Morgane" userId="d29c428e-ee62-4017-a838-521138d5b01c" providerId="ADAL" clId="{003FF50A-AF85-4D4E-8066-3BB1E7F18033}" dt="2025-02-16T12:11:01.700" v="31" actId="478"/>
          <ac:picMkLst>
            <pc:docMk/>
            <pc:sldMk cId="3367551984" sldId="886"/>
            <ac:picMk id="8" creationId="{D92B3160-F7DD-AE69-EDBC-129ADA066186}"/>
          </ac:picMkLst>
        </pc:picChg>
      </pc:sldChg>
      <pc:sldChg chg="delSp mod modTransition delAnim modNotesTx">
        <pc:chgData name="DOMINGUEZ, Morgane" userId="d29c428e-ee62-4017-a838-521138d5b01c" providerId="ADAL" clId="{003FF50A-AF85-4D4E-8066-3BB1E7F18033}" dt="2025-02-16T12:31:48.135" v="431"/>
        <pc:sldMkLst>
          <pc:docMk/>
          <pc:sldMk cId="2514464122" sldId="889"/>
        </pc:sldMkLst>
        <pc:spChg chg="del">
          <ac:chgData name="DOMINGUEZ, Morgane" userId="d29c428e-ee62-4017-a838-521138d5b01c" providerId="ADAL" clId="{003FF50A-AF85-4D4E-8066-3BB1E7F18033}" dt="2025-02-16T12:24:29.753" v="372" actId="478"/>
          <ac:spMkLst>
            <pc:docMk/>
            <pc:sldMk cId="2514464122" sldId="889"/>
            <ac:spMk id="2" creationId="{7B9C18C5-51DD-D11D-2C05-AFA1444BA107}"/>
          </ac:spMkLst>
        </pc:spChg>
        <pc:picChg chg="del">
          <ac:chgData name="DOMINGUEZ, Morgane" userId="d29c428e-ee62-4017-a838-521138d5b01c" providerId="ADAL" clId="{003FF50A-AF85-4D4E-8066-3BB1E7F18033}" dt="2025-02-16T12:11:36.885" v="63" actId="478"/>
          <ac:picMkLst>
            <pc:docMk/>
            <pc:sldMk cId="2514464122" sldId="889"/>
            <ac:picMk id="3" creationId="{81979AD4-85F5-767B-0AED-CA8D502FDF3C}"/>
          </ac:picMkLst>
        </pc:picChg>
      </pc:sldChg>
      <pc:sldChg chg="addSp delSp modSp mod modTransition delAnim modNotesTx">
        <pc:chgData name="DOMINGUEZ, Morgane" userId="d29c428e-ee62-4017-a838-521138d5b01c" providerId="ADAL" clId="{003FF50A-AF85-4D4E-8066-3BB1E7F18033}" dt="2025-02-16T12:32:13.385" v="434"/>
        <pc:sldMkLst>
          <pc:docMk/>
          <pc:sldMk cId="3908767101" sldId="894"/>
        </pc:sldMkLst>
        <pc:spChg chg="del">
          <ac:chgData name="DOMINGUEZ, Morgane" userId="d29c428e-ee62-4017-a838-521138d5b01c" providerId="ADAL" clId="{003FF50A-AF85-4D4E-8066-3BB1E7F18033}" dt="2025-02-16T12:25:03.110" v="376" actId="478"/>
          <ac:spMkLst>
            <pc:docMk/>
            <pc:sldMk cId="3908767101" sldId="894"/>
            <ac:spMk id="2" creationId="{5D9930F6-B48C-63A2-D111-B341D42D2B88}"/>
          </ac:spMkLst>
        </pc:spChg>
        <pc:picChg chg="del">
          <ac:chgData name="DOMINGUEZ, Morgane" userId="d29c428e-ee62-4017-a838-521138d5b01c" providerId="ADAL" clId="{003FF50A-AF85-4D4E-8066-3BB1E7F18033}" dt="2025-02-16T12:11:50.577" v="75" actId="478"/>
          <ac:picMkLst>
            <pc:docMk/>
            <pc:sldMk cId="3908767101" sldId="894"/>
            <ac:picMk id="3" creationId="{C5BFECCF-12AE-7ABE-5753-4EBEB1F2198A}"/>
          </ac:picMkLst>
        </pc:picChg>
        <pc:picChg chg="add mod ord">
          <ac:chgData name="DOMINGUEZ, Morgane" userId="d29c428e-ee62-4017-a838-521138d5b01c" providerId="ADAL" clId="{003FF50A-AF85-4D4E-8066-3BB1E7F18033}" dt="2025-02-16T12:25:05.558" v="378" actId="167"/>
          <ac:picMkLst>
            <pc:docMk/>
            <pc:sldMk cId="3908767101" sldId="894"/>
            <ac:picMk id="5" creationId="{4FF022C9-A8A5-24EB-D110-855C548D95F2}"/>
          </ac:picMkLst>
        </pc:picChg>
        <pc:picChg chg="del">
          <ac:chgData name="DOMINGUEZ, Morgane" userId="d29c428e-ee62-4017-a838-521138d5b01c" providerId="ADAL" clId="{003FF50A-AF85-4D4E-8066-3BB1E7F18033}" dt="2025-02-16T12:25:00.782" v="375" actId="21"/>
          <ac:picMkLst>
            <pc:docMk/>
            <pc:sldMk cId="3908767101" sldId="894"/>
            <ac:picMk id="7" creationId="{4FF022C9-A8A5-24EB-D110-855C548D95F2}"/>
          </ac:picMkLst>
        </pc:picChg>
      </pc:sldChg>
      <pc:sldChg chg="addSp delSp modSp mod modTransition delAnim modAnim modNotesTx">
        <pc:chgData name="DOMINGUEZ, Morgane" userId="d29c428e-ee62-4017-a838-521138d5b01c" providerId="ADAL" clId="{003FF50A-AF85-4D4E-8066-3BB1E7F18033}" dt="2025-02-16T12:33:05.421" v="441"/>
        <pc:sldMkLst>
          <pc:docMk/>
          <pc:sldMk cId="716490604" sldId="895"/>
        </pc:sldMkLst>
        <pc:spChg chg="del">
          <ac:chgData name="DOMINGUEZ, Morgane" userId="d29c428e-ee62-4017-a838-521138d5b01c" providerId="ADAL" clId="{003FF50A-AF85-4D4E-8066-3BB1E7F18033}" dt="2025-02-16T12:26:03.071" v="386" actId="478"/>
          <ac:spMkLst>
            <pc:docMk/>
            <pc:sldMk cId="716490604" sldId="895"/>
            <ac:spMk id="3" creationId="{AFF09890-3D87-2513-6FB1-1A13399EFAD5}"/>
          </ac:spMkLst>
        </pc:spChg>
        <pc:picChg chg="del">
          <ac:chgData name="DOMINGUEZ, Morgane" userId="d29c428e-ee62-4017-a838-521138d5b01c" providerId="ADAL" clId="{003FF50A-AF85-4D4E-8066-3BB1E7F18033}" dt="2025-02-16T12:12:52.053" v="145" actId="478"/>
          <ac:picMkLst>
            <pc:docMk/>
            <pc:sldMk cId="716490604" sldId="895"/>
            <ac:picMk id="2" creationId="{11733A76-42CD-2158-12CF-C6EDFF2E905E}"/>
          </ac:picMkLst>
        </pc:picChg>
        <pc:picChg chg="add mod ord">
          <ac:chgData name="DOMINGUEZ, Morgane" userId="d29c428e-ee62-4017-a838-521138d5b01c" providerId="ADAL" clId="{003FF50A-AF85-4D4E-8066-3BB1E7F18033}" dt="2025-02-16T12:26:05.711" v="388" actId="167"/>
          <ac:picMkLst>
            <pc:docMk/>
            <pc:sldMk cId="716490604" sldId="895"/>
            <ac:picMk id="4" creationId="{A46E9818-9B73-9466-60C6-3338A17EE5E7}"/>
          </ac:picMkLst>
        </pc:picChg>
        <pc:picChg chg="del">
          <ac:chgData name="DOMINGUEZ, Morgane" userId="d29c428e-ee62-4017-a838-521138d5b01c" providerId="ADAL" clId="{003FF50A-AF85-4D4E-8066-3BB1E7F18033}" dt="2025-02-16T12:26:00.368" v="385" actId="21"/>
          <ac:picMkLst>
            <pc:docMk/>
            <pc:sldMk cId="716490604" sldId="895"/>
            <ac:picMk id="5" creationId="{A46E9818-9B73-9466-60C6-3338A17EE5E7}"/>
          </ac:picMkLst>
        </pc:picChg>
      </pc:sldChg>
      <pc:sldChg chg="delSp modSp mod modTransition delAnim modAnim modNotesTx">
        <pc:chgData name="DOMINGUEZ, Morgane" userId="d29c428e-ee62-4017-a838-521138d5b01c" providerId="ADAL" clId="{003FF50A-AF85-4D4E-8066-3BB1E7F18033}" dt="2025-02-16T12:33:47.020" v="445"/>
        <pc:sldMkLst>
          <pc:docMk/>
          <pc:sldMk cId="4091021066" sldId="897"/>
        </pc:sldMkLst>
        <pc:spChg chg="mod">
          <ac:chgData name="DOMINGUEZ, Morgane" userId="d29c428e-ee62-4017-a838-521138d5b01c" providerId="ADAL" clId="{003FF50A-AF85-4D4E-8066-3BB1E7F18033}" dt="2025-02-16T12:26:22.366" v="391" actId="1076"/>
          <ac:spMkLst>
            <pc:docMk/>
            <pc:sldMk cId="4091021066" sldId="897"/>
            <ac:spMk id="2" creationId="{74653290-E3A1-1750-5C5D-C6ED520D1110}"/>
          </ac:spMkLst>
        </pc:spChg>
        <pc:picChg chg="del">
          <ac:chgData name="DOMINGUEZ, Morgane" userId="d29c428e-ee62-4017-a838-521138d5b01c" providerId="ADAL" clId="{003FF50A-AF85-4D4E-8066-3BB1E7F18033}" dt="2025-02-16T12:12:58.735" v="146" actId="478"/>
          <ac:picMkLst>
            <pc:docMk/>
            <pc:sldMk cId="4091021066" sldId="897"/>
            <ac:picMk id="24" creationId="{187E8A18-AA05-EE7F-D0F8-73988C35E6F7}"/>
          </ac:picMkLst>
        </pc:picChg>
      </pc:sldChg>
      <pc:sldChg chg="delSp modSp mod modTransition delAnim modAnim modNotesTx">
        <pc:chgData name="DOMINGUEZ, Morgane" userId="d29c428e-ee62-4017-a838-521138d5b01c" providerId="ADAL" clId="{003FF50A-AF85-4D4E-8066-3BB1E7F18033}" dt="2025-02-16T12:31:34.027" v="429"/>
        <pc:sldMkLst>
          <pc:docMk/>
          <pc:sldMk cId="2808128518" sldId="911"/>
        </pc:sldMkLst>
        <pc:spChg chg="mod">
          <ac:chgData name="DOMINGUEZ, Morgane" userId="d29c428e-ee62-4017-a838-521138d5b01c" providerId="ADAL" clId="{003FF50A-AF85-4D4E-8066-3BB1E7F18033}" dt="2025-02-16T12:24:07.933" v="370" actId="1076"/>
          <ac:spMkLst>
            <pc:docMk/>
            <pc:sldMk cId="2808128518" sldId="911"/>
            <ac:spMk id="3" creationId="{120B26A6-41D2-CEF3-5A45-6FD58A0586EE}"/>
          </ac:spMkLst>
        </pc:spChg>
        <pc:picChg chg="del">
          <ac:chgData name="DOMINGUEZ, Morgane" userId="d29c428e-ee62-4017-a838-521138d5b01c" providerId="ADAL" clId="{003FF50A-AF85-4D4E-8066-3BB1E7F18033}" dt="2025-02-16T12:11:27.545" v="54" actId="478"/>
          <ac:picMkLst>
            <pc:docMk/>
            <pc:sldMk cId="2808128518" sldId="911"/>
            <ac:picMk id="10" creationId="{9B4F4BA8-2AEC-769A-F69A-2CCC2B20AACA}"/>
          </ac:picMkLst>
        </pc:picChg>
      </pc:sldChg>
      <pc:sldChg chg="delSp modSp mod modTransition delAnim modAnim modNotesTx">
        <pc:chgData name="DOMINGUEZ, Morgane" userId="d29c428e-ee62-4017-a838-521138d5b01c" providerId="ADAL" clId="{003FF50A-AF85-4D4E-8066-3BB1E7F18033}" dt="2025-02-16T12:31:41.292" v="430"/>
        <pc:sldMkLst>
          <pc:docMk/>
          <pc:sldMk cId="1518485166" sldId="916"/>
        </pc:sldMkLst>
        <pc:spChg chg="mod">
          <ac:chgData name="DOMINGUEZ, Morgane" userId="d29c428e-ee62-4017-a838-521138d5b01c" providerId="ADAL" clId="{003FF50A-AF85-4D4E-8066-3BB1E7F18033}" dt="2025-02-16T12:24:12.416" v="371" actId="1076"/>
          <ac:spMkLst>
            <pc:docMk/>
            <pc:sldMk cId="1518485166" sldId="916"/>
            <ac:spMk id="2" creationId="{5A07BBAA-6DAF-50CE-EC99-6239969E156E}"/>
          </ac:spMkLst>
        </pc:spChg>
        <pc:picChg chg="del">
          <ac:chgData name="DOMINGUEZ, Morgane" userId="d29c428e-ee62-4017-a838-521138d5b01c" providerId="ADAL" clId="{003FF50A-AF85-4D4E-8066-3BB1E7F18033}" dt="2025-02-16T12:11:32.541" v="59" actId="478"/>
          <ac:picMkLst>
            <pc:docMk/>
            <pc:sldMk cId="1518485166" sldId="916"/>
            <ac:picMk id="9" creationId="{A277E189-0D83-AB40-97E9-A6FF975CF768}"/>
          </ac:picMkLst>
        </pc:picChg>
      </pc:sldChg>
      <pc:sldChg chg="delSp modSp mod modTransition delAnim modAnim modNotesTx">
        <pc:chgData name="DOMINGUEZ, Morgane" userId="d29c428e-ee62-4017-a838-521138d5b01c" providerId="ADAL" clId="{003FF50A-AF85-4D4E-8066-3BB1E7F18033}" dt="2025-02-16T12:32:25.775" v="436"/>
        <pc:sldMkLst>
          <pc:docMk/>
          <pc:sldMk cId="698320955" sldId="920"/>
        </pc:sldMkLst>
        <pc:spChg chg="mod">
          <ac:chgData name="DOMINGUEZ, Morgane" userId="d29c428e-ee62-4017-a838-521138d5b01c" providerId="ADAL" clId="{003FF50A-AF85-4D4E-8066-3BB1E7F18033}" dt="2025-02-16T12:25:16.432" v="380" actId="1076"/>
          <ac:spMkLst>
            <pc:docMk/>
            <pc:sldMk cId="698320955" sldId="920"/>
            <ac:spMk id="4" creationId="{EF2CD383-50F1-7055-A959-1E98F55AD42A}"/>
          </ac:spMkLst>
        </pc:spChg>
        <pc:picChg chg="del">
          <ac:chgData name="DOMINGUEZ, Morgane" userId="d29c428e-ee62-4017-a838-521138d5b01c" providerId="ADAL" clId="{003FF50A-AF85-4D4E-8066-3BB1E7F18033}" dt="2025-02-16T12:11:58.998" v="85" actId="478"/>
          <ac:picMkLst>
            <pc:docMk/>
            <pc:sldMk cId="698320955" sldId="920"/>
            <ac:picMk id="16" creationId="{CD561A36-2C2D-F898-0D04-902AB7462D23}"/>
          </ac:picMkLst>
        </pc:picChg>
      </pc:sldChg>
      <pc:sldChg chg="delSp modSp mod modTransition delAnim modAnim modNotesTx">
        <pc:chgData name="DOMINGUEZ, Morgane" userId="d29c428e-ee62-4017-a838-521138d5b01c" providerId="ADAL" clId="{003FF50A-AF85-4D4E-8066-3BB1E7F18033}" dt="2025-02-16T12:33:19.279" v="443"/>
        <pc:sldMkLst>
          <pc:docMk/>
          <pc:sldMk cId="191595185" sldId="949"/>
        </pc:sldMkLst>
        <pc:spChg chg="mod">
          <ac:chgData name="DOMINGUEZ, Morgane" userId="d29c428e-ee62-4017-a838-521138d5b01c" providerId="ADAL" clId="{003FF50A-AF85-4D4E-8066-3BB1E7F18033}" dt="2025-02-16T12:26:17.585" v="390" actId="1076"/>
          <ac:spMkLst>
            <pc:docMk/>
            <pc:sldMk cId="191595185" sldId="949"/>
            <ac:spMk id="7" creationId="{E12163E4-406A-5FD7-A13B-C6885AA47798}"/>
          </ac:spMkLst>
        </pc:spChg>
        <pc:picChg chg="del">
          <ac:chgData name="DOMINGUEZ, Morgane" userId="d29c428e-ee62-4017-a838-521138d5b01c" providerId="ADAL" clId="{003FF50A-AF85-4D4E-8066-3BB1E7F18033}" dt="2025-02-16T12:12:41.511" v="136" actId="478"/>
          <ac:picMkLst>
            <pc:docMk/>
            <pc:sldMk cId="191595185" sldId="949"/>
            <ac:picMk id="16" creationId="{261BFBF4-A495-CA03-D69F-061AC26BBDAB}"/>
          </ac:picMkLst>
        </pc:picChg>
      </pc:sldChg>
      <pc:sldChg chg="delSp modSp mod modTransition delAnim modAnim modNotesTx">
        <pc:chgData name="DOMINGUEZ, Morgane" userId="d29c428e-ee62-4017-a838-521138d5b01c" providerId="ADAL" clId="{003FF50A-AF85-4D4E-8066-3BB1E7F18033}" dt="2025-02-16T12:33:12.280" v="442"/>
        <pc:sldMkLst>
          <pc:docMk/>
          <pc:sldMk cId="2451646482" sldId="950"/>
        </pc:sldMkLst>
        <pc:spChg chg="mod">
          <ac:chgData name="DOMINGUEZ, Morgane" userId="d29c428e-ee62-4017-a838-521138d5b01c" providerId="ADAL" clId="{003FF50A-AF85-4D4E-8066-3BB1E7F18033}" dt="2025-02-16T12:26:12.492" v="389" actId="1076"/>
          <ac:spMkLst>
            <pc:docMk/>
            <pc:sldMk cId="2451646482" sldId="950"/>
            <ac:spMk id="5" creationId="{1A51D086-DFA0-E070-3BED-03E557DE4C97}"/>
          </ac:spMkLst>
        </pc:spChg>
        <pc:picChg chg="del">
          <ac:chgData name="DOMINGUEZ, Morgane" userId="d29c428e-ee62-4017-a838-521138d5b01c" providerId="ADAL" clId="{003FF50A-AF85-4D4E-8066-3BB1E7F18033}" dt="2025-02-16T12:12:47.760" v="144" actId="478"/>
          <ac:picMkLst>
            <pc:docMk/>
            <pc:sldMk cId="2451646482" sldId="950"/>
            <ac:picMk id="4" creationId="{1874E10F-ACC2-D9D9-4289-444754FD935F}"/>
          </ac:picMkLst>
        </pc:picChg>
      </pc:sldChg>
      <pc:sldChg chg="delSp mod modTransition delAnim modAnim modNotesTx">
        <pc:chgData name="DOMINGUEZ, Morgane" userId="d29c428e-ee62-4017-a838-521138d5b01c" providerId="ADAL" clId="{003FF50A-AF85-4D4E-8066-3BB1E7F18033}" dt="2025-02-16T12:30:44.910" v="422"/>
        <pc:sldMkLst>
          <pc:docMk/>
          <pc:sldMk cId="196352555" sldId="955"/>
        </pc:sldMkLst>
        <pc:spChg chg="del">
          <ac:chgData name="DOMINGUEZ, Morgane" userId="d29c428e-ee62-4017-a838-521138d5b01c" providerId="ADAL" clId="{003FF50A-AF85-4D4E-8066-3BB1E7F18033}" dt="2025-02-16T12:23:09.488" v="361" actId="478"/>
          <ac:spMkLst>
            <pc:docMk/>
            <pc:sldMk cId="196352555" sldId="955"/>
            <ac:spMk id="2" creationId="{10C1DA7A-AE2B-1EBE-7C27-B9E0C2C42A66}"/>
          </ac:spMkLst>
        </pc:spChg>
        <pc:picChg chg="del">
          <ac:chgData name="DOMINGUEZ, Morgane" userId="d29c428e-ee62-4017-a838-521138d5b01c" providerId="ADAL" clId="{003FF50A-AF85-4D4E-8066-3BB1E7F18033}" dt="2025-02-16T12:10:59.327" v="30" actId="478"/>
          <ac:picMkLst>
            <pc:docMk/>
            <pc:sldMk cId="196352555" sldId="955"/>
            <ac:picMk id="3" creationId="{CD6D7011-F82C-EB15-EB8C-1617F29EB1A0}"/>
          </ac:picMkLst>
        </pc:picChg>
      </pc:sldChg>
      <pc:sldChg chg="delSp modSp mod modTransition delAnim modAnim modNotesTx">
        <pc:chgData name="DOMINGUEZ, Morgane" userId="d29c428e-ee62-4017-a838-521138d5b01c" providerId="ADAL" clId="{003FF50A-AF85-4D4E-8066-3BB1E7F18033}" dt="2025-02-16T12:32:56.297" v="440"/>
        <pc:sldMkLst>
          <pc:docMk/>
          <pc:sldMk cId="2528223505" sldId="965"/>
        </pc:sldMkLst>
        <pc:spChg chg="mod">
          <ac:chgData name="DOMINGUEZ, Morgane" userId="d29c428e-ee62-4017-a838-521138d5b01c" providerId="ADAL" clId="{003FF50A-AF85-4D4E-8066-3BB1E7F18033}" dt="2025-02-16T12:25:46.794" v="384" actId="1076"/>
          <ac:spMkLst>
            <pc:docMk/>
            <pc:sldMk cId="2528223505" sldId="965"/>
            <ac:spMk id="6" creationId="{88C08CDC-4156-055D-499F-FACD6E0A4D2F}"/>
          </ac:spMkLst>
        </pc:spChg>
        <pc:picChg chg="del">
          <ac:chgData name="DOMINGUEZ, Morgane" userId="d29c428e-ee62-4017-a838-521138d5b01c" providerId="ADAL" clId="{003FF50A-AF85-4D4E-8066-3BB1E7F18033}" dt="2025-02-16T12:12:20.363" v="111" actId="478"/>
          <ac:picMkLst>
            <pc:docMk/>
            <pc:sldMk cId="2528223505" sldId="965"/>
            <ac:picMk id="7" creationId="{0C15664C-C8A7-D94A-B3E2-FBAA56AC0EEF}"/>
          </ac:picMkLst>
        </pc:picChg>
      </pc:sldChg>
      <pc:sldChg chg="delSp modSp mod modTransition delAnim modAnim modNotesTx">
        <pc:chgData name="DOMINGUEZ, Morgane" userId="d29c428e-ee62-4017-a838-521138d5b01c" providerId="ADAL" clId="{003FF50A-AF85-4D4E-8066-3BB1E7F18033}" dt="2025-02-16T12:32:07.339" v="433"/>
        <pc:sldMkLst>
          <pc:docMk/>
          <pc:sldMk cId="3415244038" sldId="976"/>
        </pc:sldMkLst>
        <pc:spChg chg="mod">
          <ac:chgData name="DOMINGUEZ, Morgane" userId="d29c428e-ee62-4017-a838-521138d5b01c" providerId="ADAL" clId="{003FF50A-AF85-4D4E-8066-3BB1E7F18033}" dt="2025-02-16T12:24:45.533" v="374" actId="1076"/>
          <ac:spMkLst>
            <pc:docMk/>
            <pc:sldMk cId="3415244038" sldId="976"/>
            <ac:spMk id="6" creationId="{38429232-F32A-A4E4-2C8D-4E51C7B50B7D}"/>
          </ac:spMkLst>
        </pc:spChg>
        <pc:picChg chg="del">
          <ac:chgData name="DOMINGUEZ, Morgane" userId="d29c428e-ee62-4017-a838-521138d5b01c" providerId="ADAL" clId="{003FF50A-AF85-4D4E-8066-3BB1E7F18033}" dt="2025-02-16T12:11:44.345" v="67" actId="478"/>
          <ac:picMkLst>
            <pc:docMk/>
            <pc:sldMk cId="3415244038" sldId="976"/>
            <ac:picMk id="2" creationId="{B4B63408-257F-10DC-4F16-F22D3A1BF56C}"/>
          </ac:picMkLst>
        </pc:picChg>
      </pc:sldChg>
      <pc:sldChg chg="delSp modSp mod modTransition delAnim modAnim modNotesTx">
        <pc:chgData name="DOMINGUEZ, Morgane" userId="d29c428e-ee62-4017-a838-521138d5b01c" providerId="ADAL" clId="{003FF50A-AF85-4D4E-8066-3BB1E7F18033}" dt="2025-02-16T12:32:33.158" v="437"/>
        <pc:sldMkLst>
          <pc:docMk/>
          <pc:sldMk cId="2049236132" sldId="986"/>
        </pc:sldMkLst>
        <pc:spChg chg="mod">
          <ac:chgData name="DOMINGUEZ, Morgane" userId="d29c428e-ee62-4017-a838-521138d5b01c" providerId="ADAL" clId="{003FF50A-AF85-4D4E-8066-3BB1E7F18033}" dt="2025-02-16T12:25:22.806" v="381" actId="1076"/>
          <ac:spMkLst>
            <pc:docMk/>
            <pc:sldMk cId="2049236132" sldId="986"/>
            <ac:spMk id="8" creationId="{52263E46-6F61-3AB3-FC0F-18F3AC6CC26B}"/>
          </ac:spMkLst>
        </pc:spChg>
        <pc:picChg chg="del">
          <ac:chgData name="DOMINGUEZ, Morgane" userId="d29c428e-ee62-4017-a838-521138d5b01c" providerId="ADAL" clId="{003FF50A-AF85-4D4E-8066-3BB1E7F18033}" dt="2025-02-16T12:12:07.753" v="100" actId="478"/>
          <ac:picMkLst>
            <pc:docMk/>
            <pc:sldMk cId="2049236132" sldId="986"/>
            <ac:picMk id="9" creationId="{E80457F0-8667-3603-91A4-D4B19F2214EF}"/>
          </ac:picMkLst>
        </pc:picChg>
      </pc:sldChg>
      <pc:sldChg chg="delSp modSp mod modTransition delAnim modAnim modNotesTx">
        <pc:chgData name="DOMINGUEZ, Morgane" userId="d29c428e-ee62-4017-a838-521138d5b01c" providerId="ADAL" clId="{003FF50A-AF85-4D4E-8066-3BB1E7F18033}" dt="2025-02-16T12:31:53.822" v="432"/>
        <pc:sldMkLst>
          <pc:docMk/>
          <pc:sldMk cId="848255808" sldId="993"/>
        </pc:sldMkLst>
        <pc:spChg chg="mod">
          <ac:chgData name="DOMINGUEZ, Morgane" userId="d29c428e-ee62-4017-a838-521138d5b01c" providerId="ADAL" clId="{003FF50A-AF85-4D4E-8066-3BB1E7F18033}" dt="2025-02-16T12:24:39.580" v="373" actId="1076"/>
          <ac:spMkLst>
            <pc:docMk/>
            <pc:sldMk cId="848255808" sldId="993"/>
            <ac:spMk id="4" creationId="{BE56EDA3-0814-941F-B807-DEC60F8AA8F3}"/>
          </ac:spMkLst>
        </pc:spChg>
        <pc:picChg chg="del">
          <ac:chgData name="DOMINGUEZ, Morgane" userId="d29c428e-ee62-4017-a838-521138d5b01c" providerId="ADAL" clId="{003FF50A-AF85-4D4E-8066-3BB1E7F18033}" dt="2025-02-16T12:11:40.033" v="64" actId="478"/>
          <ac:picMkLst>
            <pc:docMk/>
            <pc:sldMk cId="848255808" sldId="993"/>
            <ac:picMk id="2" creationId="{DD395719-5D31-7D27-465A-FF8D65DFF5CE}"/>
          </ac:picMkLst>
        </pc:picChg>
      </pc:sldChg>
      <pc:sldChg chg="delSp modSp mod modTransition delAnim modAnim modNotesTx">
        <pc:chgData name="DOMINGUEZ, Morgane" userId="d29c428e-ee62-4017-a838-521138d5b01c" providerId="ADAL" clId="{003FF50A-AF85-4D4E-8066-3BB1E7F18033}" dt="2025-02-16T12:33:54.909" v="446"/>
        <pc:sldMkLst>
          <pc:docMk/>
          <pc:sldMk cId="2067960422" sldId="994"/>
        </pc:sldMkLst>
        <pc:spChg chg="mod">
          <ac:chgData name="DOMINGUEZ, Morgane" userId="d29c428e-ee62-4017-a838-521138d5b01c" providerId="ADAL" clId="{003FF50A-AF85-4D4E-8066-3BB1E7F18033}" dt="2025-02-16T12:26:28.850" v="392" actId="1076"/>
          <ac:spMkLst>
            <pc:docMk/>
            <pc:sldMk cId="2067960422" sldId="994"/>
            <ac:spMk id="8" creationId="{818EEE4E-E293-5959-29B3-A4EDAC79751C}"/>
          </ac:spMkLst>
        </pc:spChg>
        <pc:picChg chg="del">
          <ac:chgData name="DOMINGUEZ, Morgane" userId="d29c428e-ee62-4017-a838-521138d5b01c" providerId="ADAL" clId="{003FF50A-AF85-4D4E-8066-3BB1E7F18033}" dt="2025-02-16T12:13:04.300" v="156" actId="478"/>
          <ac:picMkLst>
            <pc:docMk/>
            <pc:sldMk cId="2067960422" sldId="994"/>
            <ac:picMk id="6" creationId="{7C8CC883-365C-EE62-7051-5520911952AA}"/>
          </ac:picMkLst>
        </pc:picChg>
      </pc:sldChg>
      <pc:sldChg chg="delSp modSp mod modTransition delAnim modAnim modNotesTx">
        <pc:chgData name="DOMINGUEZ, Morgane" userId="d29c428e-ee62-4017-a838-521138d5b01c" providerId="ADAL" clId="{003FF50A-AF85-4D4E-8066-3BB1E7F18033}" dt="2025-02-16T12:32:19.556" v="435"/>
        <pc:sldMkLst>
          <pc:docMk/>
          <pc:sldMk cId="693176378" sldId="997"/>
        </pc:sldMkLst>
        <pc:spChg chg="mod">
          <ac:chgData name="DOMINGUEZ, Morgane" userId="d29c428e-ee62-4017-a838-521138d5b01c" providerId="ADAL" clId="{003FF50A-AF85-4D4E-8066-3BB1E7F18033}" dt="2025-02-16T12:25:10.995" v="379" actId="1076"/>
          <ac:spMkLst>
            <pc:docMk/>
            <pc:sldMk cId="693176378" sldId="997"/>
            <ac:spMk id="5" creationId="{C5E12756-D0EE-09FD-80EB-450D0DCCCB09}"/>
          </ac:spMkLst>
        </pc:spChg>
        <pc:picChg chg="del">
          <ac:chgData name="DOMINGUEZ, Morgane" userId="d29c428e-ee62-4017-a838-521138d5b01c" providerId="ADAL" clId="{003FF50A-AF85-4D4E-8066-3BB1E7F18033}" dt="2025-02-16T12:11:53.432" v="76" actId="478"/>
          <ac:picMkLst>
            <pc:docMk/>
            <pc:sldMk cId="693176378" sldId="997"/>
            <ac:picMk id="4" creationId="{7F5BD876-40EF-883B-511A-FB1331FB84D8}"/>
          </ac:picMkLst>
        </pc:picChg>
      </pc:sldChg>
      <pc:sldChg chg="delSp modSp mod modTransition delAnim modAnim modNotesTx">
        <pc:chgData name="DOMINGUEZ, Morgane" userId="d29c428e-ee62-4017-a838-521138d5b01c" providerId="ADAL" clId="{003FF50A-AF85-4D4E-8066-3BB1E7F18033}" dt="2025-02-16T12:30:33.881" v="420"/>
        <pc:sldMkLst>
          <pc:docMk/>
          <pc:sldMk cId="855723882" sldId="1000"/>
        </pc:sldMkLst>
        <pc:spChg chg="mod">
          <ac:chgData name="DOMINGUEZ, Morgane" userId="d29c428e-ee62-4017-a838-521138d5b01c" providerId="ADAL" clId="{003FF50A-AF85-4D4E-8066-3BB1E7F18033}" dt="2025-02-16T12:22:55.521" v="359" actId="1076"/>
          <ac:spMkLst>
            <pc:docMk/>
            <pc:sldMk cId="855723882" sldId="1000"/>
            <ac:spMk id="3" creationId="{B0BB85E6-6769-0798-4AB2-34051B566839}"/>
          </ac:spMkLst>
        </pc:spChg>
        <pc:picChg chg="del">
          <ac:chgData name="DOMINGUEZ, Morgane" userId="d29c428e-ee62-4017-a838-521138d5b01c" providerId="ADAL" clId="{003FF50A-AF85-4D4E-8066-3BB1E7F18033}" dt="2025-02-16T12:10:47.570" v="17" actId="478"/>
          <ac:picMkLst>
            <pc:docMk/>
            <pc:sldMk cId="855723882" sldId="1000"/>
            <ac:picMk id="6" creationId="{E7B34CDF-819D-6CC5-2D46-00034EDCDF8C}"/>
          </ac:picMkLst>
        </pc:picChg>
      </pc:sldChg>
      <pc:sldChg chg="delSp modSp mod modTransition delAnim modAnim modNotesTx">
        <pc:chgData name="DOMINGUEZ, Morgane" userId="d29c428e-ee62-4017-a838-521138d5b01c" providerId="ADAL" clId="{003FF50A-AF85-4D4E-8066-3BB1E7F18033}" dt="2025-02-16T12:32:47.485" v="439"/>
        <pc:sldMkLst>
          <pc:docMk/>
          <pc:sldMk cId="1331530797" sldId="1004"/>
        </pc:sldMkLst>
        <pc:spChg chg="mod">
          <ac:chgData name="DOMINGUEZ, Morgane" userId="d29c428e-ee62-4017-a838-521138d5b01c" providerId="ADAL" clId="{003FF50A-AF85-4D4E-8066-3BB1E7F18033}" dt="2025-02-16T12:25:37.118" v="383" actId="1076"/>
          <ac:spMkLst>
            <pc:docMk/>
            <pc:sldMk cId="1331530797" sldId="1004"/>
            <ac:spMk id="12" creationId="{23B3FBD9-AE43-F36A-52B8-662E850CBB83}"/>
          </ac:spMkLst>
        </pc:spChg>
        <pc:picChg chg="del">
          <ac:chgData name="DOMINGUEZ, Morgane" userId="d29c428e-ee62-4017-a838-521138d5b01c" providerId="ADAL" clId="{003FF50A-AF85-4D4E-8066-3BB1E7F18033}" dt="2025-02-16T12:12:15.233" v="102" actId="478"/>
          <ac:picMkLst>
            <pc:docMk/>
            <pc:sldMk cId="1331530797" sldId="1004"/>
            <ac:picMk id="7" creationId="{B5E81BE0-D2C1-21D0-883E-396562129F42}"/>
          </ac:picMkLst>
        </pc:picChg>
      </pc:sldChg>
      <pc:sldChg chg="delSp modSp mod modTransition delAnim modAnim modNotesTx">
        <pc:chgData name="DOMINGUEZ, Morgane" userId="d29c428e-ee62-4017-a838-521138d5b01c" providerId="ADAL" clId="{003FF50A-AF85-4D4E-8066-3BB1E7F18033}" dt="2025-02-16T12:34:15.190" v="449"/>
        <pc:sldMkLst>
          <pc:docMk/>
          <pc:sldMk cId="1251263579" sldId="1006"/>
        </pc:sldMkLst>
        <pc:spChg chg="mod">
          <ac:chgData name="DOMINGUEZ, Morgane" userId="d29c428e-ee62-4017-a838-521138d5b01c" providerId="ADAL" clId="{003FF50A-AF85-4D4E-8066-3BB1E7F18033}" dt="2025-02-16T12:26:52.086" v="395" actId="1076"/>
          <ac:spMkLst>
            <pc:docMk/>
            <pc:sldMk cId="1251263579" sldId="1006"/>
            <ac:spMk id="11" creationId="{441FDE29-08D4-E858-807F-D418DFDD345B}"/>
          </ac:spMkLst>
        </pc:spChg>
        <pc:picChg chg="del">
          <ac:chgData name="DOMINGUEZ, Morgane" userId="d29c428e-ee62-4017-a838-521138d5b01c" providerId="ADAL" clId="{003FF50A-AF85-4D4E-8066-3BB1E7F18033}" dt="2025-02-16T12:13:19.066" v="167" actId="478"/>
          <ac:picMkLst>
            <pc:docMk/>
            <pc:sldMk cId="1251263579" sldId="1006"/>
            <ac:picMk id="12" creationId="{E0DEA4AE-AF5D-82B5-715C-496B6080E8A9}"/>
          </ac:picMkLst>
        </pc:picChg>
      </pc:sldChg>
      <pc:sldChg chg="delSp modSp mod modTransition delAnim modAnim modNotesTx">
        <pc:chgData name="DOMINGUEZ, Morgane" userId="d29c428e-ee62-4017-a838-521138d5b01c" providerId="ADAL" clId="{003FF50A-AF85-4D4E-8066-3BB1E7F18033}" dt="2025-02-16T12:34:22.486" v="450"/>
        <pc:sldMkLst>
          <pc:docMk/>
          <pc:sldMk cId="3314454334" sldId="1007"/>
        </pc:sldMkLst>
        <pc:spChg chg="mod">
          <ac:chgData name="DOMINGUEZ, Morgane" userId="d29c428e-ee62-4017-a838-521138d5b01c" providerId="ADAL" clId="{003FF50A-AF85-4D4E-8066-3BB1E7F18033}" dt="2025-02-16T12:27:06.615" v="396" actId="1076"/>
          <ac:spMkLst>
            <pc:docMk/>
            <pc:sldMk cId="3314454334" sldId="1007"/>
            <ac:spMk id="9" creationId="{71A8F116-7A9F-B4BE-890C-1694E3B60BBD}"/>
          </ac:spMkLst>
        </pc:spChg>
        <pc:picChg chg="del">
          <ac:chgData name="DOMINGUEZ, Morgane" userId="d29c428e-ee62-4017-a838-521138d5b01c" providerId="ADAL" clId="{003FF50A-AF85-4D4E-8066-3BB1E7F18033}" dt="2025-02-16T12:13:23.135" v="172" actId="478"/>
          <ac:picMkLst>
            <pc:docMk/>
            <pc:sldMk cId="3314454334" sldId="1007"/>
            <ac:picMk id="4" creationId="{987BC2E5-A512-783A-B25A-744A841A80D4}"/>
          </ac:picMkLst>
        </pc:picChg>
      </pc:sldChg>
      <pc:sldChg chg="delSp modSp mod modTransition delAnim modAnim modNotesTx">
        <pc:chgData name="DOMINGUEZ, Morgane" userId="d29c428e-ee62-4017-a838-521138d5b01c" providerId="ADAL" clId="{003FF50A-AF85-4D4E-8066-3BB1E7F18033}" dt="2025-02-16T12:34:31.501" v="451"/>
        <pc:sldMkLst>
          <pc:docMk/>
          <pc:sldMk cId="4165512867" sldId="1008"/>
        </pc:sldMkLst>
        <pc:spChg chg="mod">
          <ac:chgData name="DOMINGUEZ, Morgane" userId="d29c428e-ee62-4017-a838-521138d5b01c" providerId="ADAL" clId="{003FF50A-AF85-4D4E-8066-3BB1E7F18033}" dt="2025-02-16T12:27:14.318" v="397" actId="1076"/>
          <ac:spMkLst>
            <pc:docMk/>
            <pc:sldMk cId="4165512867" sldId="1008"/>
            <ac:spMk id="9" creationId="{CBD9FE07-107E-6EB4-103C-B50EB7C26929}"/>
          </ac:spMkLst>
        </pc:spChg>
        <pc:picChg chg="del">
          <ac:chgData name="DOMINGUEZ, Morgane" userId="d29c428e-ee62-4017-a838-521138d5b01c" providerId="ADAL" clId="{003FF50A-AF85-4D4E-8066-3BB1E7F18033}" dt="2025-02-16T12:13:28.677" v="178" actId="478"/>
          <ac:picMkLst>
            <pc:docMk/>
            <pc:sldMk cId="4165512867" sldId="1008"/>
            <ac:picMk id="6" creationId="{DB39A542-F32D-E403-A96B-D8CFBE16C955}"/>
          </ac:picMkLst>
        </pc:picChg>
      </pc:sldChg>
      <pc:sldChg chg="delSp mod modTransition delAnim modNotesTx">
        <pc:chgData name="DOMINGUEZ, Morgane" userId="d29c428e-ee62-4017-a838-521138d5b01c" providerId="ADAL" clId="{003FF50A-AF85-4D4E-8066-3BB1E7F18033}" dt="2025-02-16T12:29:57.863" v="414"/>
        <pc:sldMkLst>
          <pc:docMk/>
          <pc:sldMk cId="3336729908" sldId="1013"/>
        </pc:sldMkLst>
        <pc:spChg chg="del">
          <ac:chgData name="DOMINGUEZ, Morgane" userId="d29c428e-ee62-4017-a838-521138d5b01c" providerId="ADAL" clId="{003FF50A-AF85-4D4E-8066-3BB1E7F18033}" dt="2025-02-16T12:22:01.260" v="349" actId="478"/>
          <ac:spMkLst>
            <pc:docMk/>
            <pc:sldMk cId="3336729908" sldId="1013"/>
            <ac:spMk id="4" creationId="{CE8D6ACC-0F65-BD36-4427-CB7EF157F94B}"/>
          </ac:spMkLst>
        </pc:spChg>
        <pc:picChg chg="del">
          <ac:chgData name="DOMINGUEZ, Morgane" userId="d29c428e-ee62-4017-a838-521138d5b01c" providerId="ADAL" clId="{003FF50A-AF85-4D4E-8066-3BB1E7F18033}" dt="2025-02-16T12:10:18.795" v="0" actId="478"/>
          <ac:picMkLst>
            <pc:docMk/>
            <pc:sldMk cId="3336729908" sldId="1013"/>
            <ac:picMk id="2" creationId="{20C36203-C681-2C1B-8019-92AC52CDB0F3}"/>
          </ac:picMkLst>
        </pc:picChg>
      </pc:sldChg>
      <pc:sldChg chg="delSp modSp mod modTransition delAnim modAnim modNotesTx">
        <pc:chgData name="DOMINGUEZ, Morgane" userId="d29c428e-ee62-4017-a838-521138d5b01c" providerId="ADAL" clId="{003FF50A-AF85-4D4E-8066-3BB1E7F18033}" dt="2025-02-16T12:34:51.125" v="454"/>
        <pc:sldMkLst>
          <pc:docMk/>
          <pc:sldMk cId="1163143416" sldId="2147474611"/>
        </pc:sldMkLst>
        <pc:spChg chg="mod">
          <ac:chgData name="DOMINGUEZ, Morgane" userId="d29c428e-ee62-4017-a838-521138d5b01c" providerId="ADAL" clId="{003FF50A-AF85-4D4E-8066-3BB1E7F18033}" dt="2025-02-16T12:27:49.412" v="405" actId="1076"/>
          <ac:spMkLst>
            <pc:docMk/>
            <pc:sldMk cId="1163143416" sldId="2147474611"/>
            <ac:spMk id="3" creationId="{FAC1211B-ACC2-4658-9200-8B5F7B43A4B6}"/>
          </ac:spMkLst>
        </pc:spChg>
        <pc:spChg chg="del">
          <ac:chgData name="DOMINGUEZ, Morgane" userId="d29c428e-ee62-4017-a838-521138d5b01c" providerId="ADAL" clId="{003FF50A-AF85-4D4E-8066-3BB1E7F18033}" dt="2025-02-16T12:13:46.903" v="196" actId="478"/>
          <ac:spMkLst>
            <pc:docMk/>
            <pc:sldMk cId="1163143416" sldId="2147474611"/>
            <ac:spMk id="7" creationId="{6119AE8A-A450-A4E5-B472-A6FE802B6F21}"/>
          </ac:spMkLst>
        </pc:spChg>
        <pc:spChg chg="del">
          <ac:chgData name="DOMINGUEZ, Morgane" userId="d29c428e-ee62-4017-a838-521138d5b01c" providerId="ADAL" clId="{003FF50A-AF85-4D4E-8066-3BB1E7F18033}" dt="2025-02-16T12:13:46.402" v="195" actId="478"/>
          <ac:spMkLst>
            <pc:docMk/>
            <pc:sldMk cId="1163143416" sldId="2147474611"/>
            <ac:spMk id="8" creationId="{ED4A8A0D-EE18-61CF-AC59-43A43B3182FA}"/>
          </ac:spMkLst>
        </pc:spChg>
        <pc:picChg chg="del">
          <ac:chgData name="DOMINGUEZ, Morgane" userId="d29c428e-ee62-4017-a838-521138d5b01c" providerId="ADAL" clId="{003FF50A-AF85-4D4E-8066-3BB1E7F18033}" dt="2025-02-16T12:13:41.570" v="191" actId="478"/>
          <ac:picMkLst>
            <pc:docMk/>
            <pc:sldMk cId="1163143416" sldId="2147474611"/>
            <ac:picMk id="4" creationId="{3423CC5C-F475-D5EF-50E3-013B5B45D1AF}"/>
          </ac:picMkLst>
        </pc:picChg>
      </pc:sldChg>
      <pc:sldChg chg="delSp modSp mod modTransition delAnim modNotesTx">
        <pc:chgData name="DOMINGUEZ, Morgane" userId="d29c428e-ee62-4017-a838-521138d5b01c" providerId="ADAL" clId="{003FF50A-AF85-4D4E-8066-3BB1E7F18033}" dt="2025-02-16T12:34:44.312" v="453"/>
        <pc:sldMkLst>
          <pc:docMk/>
          <pc:sldMk cId="4257536088" sldId="2147474615"/>
        </pc:sldMkLst>
        <pc:spChg chg="mod">
          <ac:chgData name="DOMINGUEZ, Morgane" userId="d29c428e-ee62-4017-a838-521138d5b01c" providerId="ADAL" clId="{003FF50A-AF85-4D4E-8066-3BB1E7F18033}" dt="2025-02-16T12:27:39.382" v="402" actId="1076"/>
          <ac:spMkLst>
            <pc:docMk/>
            <pc:sldMk cId="4257536088" sldId="2147474615"/>
            <ac:spMk id="3" creationId="{9357F331-8939-62AB-C315-4A1EEE4579F6}"/>
          </ac:spMkLst>
        </pc:spChg>
        <pc:picChg chg="del">
          <ac:chgData name="DOMINGUEZ, Morgane" userId="d29c428e-ee62-4017-a838-521138d5b01c" providerId="ADAL" clId="{003FF50A-AF85-4D4E-8066-3BB1E7F18033}" dt="2025-02-16T12:13:38.679" v="190" actId="478"/>
          <ac:picMkLst>
            <pc:docMk/>
            <pc:sldMk cId="4257536088" sldId="2147474615"/>
            <ac:picMk id="2" creationId="{3AAF8237-0686-090A-5FC8-8C3DA348AC68}"/>
          </ac:picMkLst>
        </pc:picChg>
      </pc:sldChg>
      <pc:sldChg chg="delSp modSp mod modTransition delAnim modNotesTx">
        <pc:chgData name="DOMINGUEZ, Morgane" userId="d29c428e-ee62-4017-a838-521138d5b01c" providerId="ADAL" clId="{003FF50A-AF85-4D4E-8066-3BB1E7F18033}" dt="2025-02-16T12:35:04.108" v="456"/>
        <pc:sldMkLst>
          <pc:docMk/>
          <pc:sldMk cId="4244080021" sldId="2147474617"/>
        </pc:sldMkLst>
        <pc:spChg chg="mod">
          <ac:chgData name="DOMINGUEZ, Morgane" userId="d29c428e-ee62-4017-a838-521138d5b01c" providerId="ADAL" clId="{003FF50A-AF85-4D4E-8066-3BB1E7F18033}" dt="2025-02-16T12:28:16.493" v="408" actId="1076"/>
          <ac:spMkLst>
            <pc:docMk/>
            <pc:sldMk cId="4244080021" sldId="2147474617"/>
            <ac:spMk id="8" creationId="{177E6CA8-3C05-D360-0F4F-6803D9161550}"/>
          </ac:spMkLst>
        </pc:spChg>
        <pc:spChg chg="del">
          <ac:chgData name="DOMINGUEZ, Morgane" userId="d29c428e-ee62-4017-a838-521138d5b01c" providerId="ADAL" clId="{003FF50A-AF85-4D4E-8066-3BB1E7F18033}" dt="2025-02-16T12:13:54.906" v="200" actId="478"/>
          <ac:spMkLst>
            <pc:docMk/>
            <pc:sldMk cId="4244080021" sldId="2147474617"/>
            <ac:spMk id="11" creationId="{83E7B11B-B6DB-E3D2-BD05-F2D630F1BB8D}"/>
          </ac:spMkLst>
        </pc:spChg>
        <pc:spChg chg="del">
          <ac:chgData name="DOMINGUEZ, Morgane" userId="d29c428e-ee62-4017-a838-521138d5b01c" providerId="ADAL" clId="{003FF50A-AF85-4D4E-8066-3BB1E7F18033}" dt="2025-02-16T12:13:54.142" v="199" actId="478"/>
          <ac:spMkLst>
            <pc:docMk/>
            <pc:sldMk cId="4244080021" sldId="2147474617"/>
            <ac:spMk id="14" creationId="{4429AE02-2280-E52F-FA0C-C6CA5ADDD96C}"/>
          </ac:spMkLst>
        </pc:spChg>
        <pc:picChg chg="del mod">
          <ac:chgData name="DOMINGUEZ, Morgane" userId="d29c428e-ee62-4017-a838-521138d5b01c" providerId="ADAL" clId="{003FF50A-AF85-4D4E-8066-3BB1E7F18033}" dt="2025-02-16T12:13:56.863" v="202" actId="478"/>
          <ac:picMkLst>
            <pc:docMk/>
            <pc:sldMk cId="4244080021" sldId="2147474617"/>
            <ac:picMk id="2" creationId="{A0559092-9A22-6212-5435-3555105E31EA}"/>
          </ac:picMkLst>
        </pc:picChg>
      </pc:sldChg>
      <pc:sldChg chg="delSp modSp mod modTransition delAnim modNotesTx">
        <pc:chgData name="DOMINGUEZ, Morgane" userId="d29c428e-ee62-4017-a838-521138d5b01c" providerId="ADAL" clId="{003FF50A-AF85-4D4E-8066-3BB1E7F18033}" dt="2025-02-16T12:35:10.186" v="457"/>
        <pc:sldMkLst>
          <pc:docMk/>
          <pc:sldMk cId="1809511498" sldId="2147474618"/>
        </pc:sldMkLst>
        <pc:spChg chg="mod">
          <ac:chgData name="DOMINGUEZ, Morgane" userId="d29c428e-ee62-4017-a838-521138d5b01c" providerId="ADAL" clId="{003FF50A-AF85-4D4E-8066-3BB1E7F18033}" dt="2025-02-16T12:28:22.695" v="409" actId="1076"/>
          <ac:spMkLst>
            <pc:docMk/>
            <pc:sldMk cId="1809511498" sldId="2147474618"/>
            <ac:spMk id="9" creationId="{5D9074B9-EBA7-9531-C9DF-A89C7FEE23C2}"/>
          </ac:spMkLst>
        </pc:spChg>
        <pc:picChg chg="del">
          <ac:chgData name="DOMINGUEZ, Morgane" userId="d29c428e-ee62-4017-a838-521138d5b01c" providerId="ADAL" clId="{003FF50A-AF85-4D4E-8066-3BB1E7F18033}" dt="2025-02-16T12:14:01.288" v="203" actId="478"/>
          <ac:picMkLst>
            <pc:docMk/>
            <pc:sldMk cId="1809511498" sldId="2147474618"/>
            <ac:picMk id="8" creationId="{BC3FA318-7BC4-86E2-8B6D-7991C4CC10A9}"/>
          </ac:picMkLst>
        </pc:picChg>
      </pc:sldChg>
      <pc:sldChg chg="delSp modSp mod modTransition delAnim modNotesTx">
        <pc:chgData name="DOMINGUEZ, Morgane" userId="d29c428e-ee62-4017-a838-521138d5b01c" providerId="ADAL" clId="{003FF50A-AF85-4D4E-8066-3BB1E7F18033}" dt="2025-02-16T12:35:15.748" v="458"/>
        <pc:sldMkLst>
          <pc:docMk/>
          <pc:sldMk cId="1406677034" sldId="2147474619"/>
        </pc:sldMkLst>
        <pc:spChg chg="del">
          <ac:chgData name="DOMINGUEZ, Morgane" userId="d29c428e-ee62-4017-a838-521138d5b01c" providerId="ADAL" clId="{003FF50A-AF85-4D4E-8066-3BB1E7F18033}" dt="2025-02-16T12:14:06.430" v="206" actId="478"/>
          <ac:spMkLst>
            <pc:docMk/>
            <pc:sldMk cId="1406677034" sldId="2147474619"/>
            <ac:spMk id="8" creationId="{08FDB24C-4FE4-BCF6-35F1-F67A512EB10D}"/>
          </ac:spMkLst>
        </pc:spChg>
        <pc:spChg chg="del">
          <ac:chgData name="DOMINGUEZ, Morgane" userId="d29c428e-ee62-4017-a838-521138d5b01c" providerId="ADAL" clId="{003FF50A-AF85-4D4E-8066-3BB1E7F18033}" dt="2025-02-16T12:14:05.729" v="205" actId="478"/>
          <ac:spMkLst>
            <pc:docMk/>
            <pc:sldMk cId="1406677034" sldId="2147474619"/>
            <ac:spMk id="9" creationId="{75397EFD-C9ED-2361-D5BC-624BB45C1771}"/>
          </ac:spMkLst>
        </pc:spChg>
        <pc:spChg chg="mod">
          <ac:chgData name="DOMINGUEZ, Morgane" userId="d29c428e-ee62-4017-a838-521138d5b01c" providerId="ADAL" clId="{003FF50A-AF85-4D4E-8066-3BB1E7F18033}" dt="2025-02-16T12:28:29.367" v="410" actId="1076"/>
          <ac:spMkLst>
            <pc:docMk/>
            <pc:sldMk cId="1406677034" sldId="2147474619"/>
            <ac:spMk id="11" creationId="{4196680A-F14B-C1AA-4D64-A42CBD97EBFE}"/>
          </ac:spMkLst>
        </pc:spChg>
        <pc:picChg chg="del">
          <ac:chgData name="DOMINGUEZ, Morgane" userId="d29c428e-ee62-4017-a838-521138d5b01c" providerId="ADAL" clId="{003FF50A-AF85-4D4E-8066-3BB1E7F18033}" dt="2025-02-16T12:14:03.740" v="204" actId="478"/>
          <ac:picMkLst>
            <pc:docMk/>
            <pc:sldMk cId="1406677034" sldId="2147474619"/>
            <ac:picMk id="10" creationId="{84443CBD-5A5A-C696-0F4C-98110D8B5535}"/>
          </ac:picMkLst>
        </pc:picChg>
      </pc:sldChg>
      <pc:sldChg chg="delSp modSp mod modTransition delAnim modNotesTx">
        <pc:chgData name="DOMINGUEZ, Morgane" userId="d29c428e-ee62-4017-a838-521138d5b01c" providerId="ADAL" clId="{003FF50A-AF85-4D4E-8066-3BB1E7F18033}" dt="2025-02-16T12:35:22.082" v="459"/>
        <pc:sldMkLst>
          <pc:docMk/>
          <pc:sldMk cId="1316753967" sldId="2147474620"/>
        </pc:sldMkLst>
        <pc:spChg chg="mod">
          <ac:chgData name="DOMINGUEZ, Morgane" userId="d29c428e-ee62-4017-a838-521138d5b01c" providerId="ADAL" clId="{003FF50A-AF85-4D4E-8066-3BB1E7F18033}" dt="2025-02-16T12:28:34.882" v="411" actId="1076"/>
          <ac:spMkLst>
            <pc:docMk/>
            <pc:sldMk cId="1316753967" sldId="2147474620"/>
            <ac:spMk id="9" creationId="{6074F98C-96AE-F1DA-967D-7EF7E4310055}"/>
          </ac:spMkLst>
        </pc:spChg>
        <pc:picChg chg="del">
          <ac:chgData name="DOMINGUEZ, Morgane" userId="d29c428e-ee62-4017-a838-521138d5b01c" providerId="ADAL" clId="{003FF50A-AF85-4D4E-8066-3BB1E7F18033}" dt="2025-02-16T12:14:09.320" v="207" actId="478"/>
          <ac:picMkLst>
            <pc:docMk/>
            <pc:sldMk cId="1316753967" sldId="2147474620"/>
            <ac:picMk id="8" creationId="{B8CF8931-F74D-D2F8-4272-FEDD6E6E99C6}"/>
          </ac:picMkLst>
        </pc:picChg>
      </pc:sldChg>
      <pc:sldChg chg="delSp modSp mod modTransition delAnim modAnim modNotesTx">
        <pc:chgData name="DOMINGUEZ, Morgane" userId="d29c428e-ee62-4017-a838-521138d5b01c" providerId="ADAL" clId="{003FF50A-AF85-4D4E-8066-3BB1E7F18033}" dt="2025-02-16T12:34:57.124" v="455"/>
        <pc:sldMkLst>
          <pc:docMk/>
          <pc:sldMk cId="3867862830" sldId="2147474623"/>
        </pc:sldMkLst>
        <pc:spChg chg="mod">
          <ac:chgData name="DOMINGUEZ, Morgane" userId="d29c428e-ee62-4017-a838-521138d5b01c" providerId="ADAL" clId="{003FF50A-AF85-4D4E-8066-3BB1E7F18033}" dt="2025-02-16T12:28:09.468" v="407" actId="1076"/>
          <ac:spMkLst>
            <pc:docMk/>
            <pc:sldMk cId="3867862830" sldId="2147474623"/>
            <ac:spMk id="9" creationId="{C036664F-F24E-00CA-4043-DF10AD0BB229}"/>
          </ac:spMkLst>
        </pc:spChg>
        <pc:picChg chg="del">
          <ac:chgData name="DOMINGUEZ, Morgane" userId="d29c428e-ee62-4017-a838-521138d5b01c" providerId="ADAL" clId="{003FF50A-AF85-4D4E-8066-3BB1E7F18033}" dt="2025-02-16T12:13:50.513" v="198" actId="478"/>
          <ac:picMkLst>
            <pc:docMk/>
            <pc:sldMk cId="3867862830" sldId="2147474623"/>
            <ac:picMk id="8" creationId="{CC661821-8ACB-9028-E61F-03EF017818C9}"/>
          </ac:picMkLst>
        </pc:picChg>
      </pc:sldChg>
      <pc:sldChg chg="delSp modSp mod modTransition delAnim modNotesTx">
        <pc:chgData name="DOMINGUEZ, Morgane" userId="d29c428e-ee62-4017-a838-521138d5b01c" providerId="ADAL" clId="{003FF50A-AF85-4D4E-8066-3BB1E7F18033}" dt="2025-02-16T12:35:28.128" v="460"/>
        <pc:sldMkLst>
          <pc:docMk/>
          <pc:sldMk cId="2849894684" sldId="2147474632"/>
        </pc:sldMkLst>
        <pc:spChg chg="mod">
          <ac:chgData name="DOMINGUEZ, Morgane" userId="d29c428e-ee62-4017-a838-521138d5b01c" providerId="ADAL" clId="{003FF50A-AF85-4D4E-8066-3BB1E7F18033}" dt="2025-02-16T12:28:42.772" v="413" actId="255"/>
          <ac:spMkLst>
            <pc:docMk/>
            <pc:sldMk cId="2849894684" sldId="2147474632"/>
            <ac:spMk id="4" creationId="{1B6E78E8-3FE4-C7A1-8332-BE841D4EE2CB}"/>
          </ac:spMkLst>
        </pc:spChg>
        <pc:picChg chg="del">
          <ac:chgData name="DOMINGUEZ, Morgane" userId="d29c428e-ee62-4017-a838-521138d5b01c" providerId="ADAL" clId="{003FF50A-AF85-4D4E-8066-3BB1E7F18033}" dt="2025-02-16T12:14:12.141" v="208" actId="478"/>
          <ac:picMkLst>
            <pc:docMk/>
            <pc:sldMk cId="2849894684" sldId="2147474632"/>
            <ac:picMk id="3" creationId="{0CEDF009-E3AA-F66F-4EF1-F19B4E9B5C96}"/>
          </ac:picMkLst>
        </pc:picChg>
      </pc:sldChg>
      <pc:sldChg chg="delSp modSp mod modTransition delAnim modAnim modNotesTx">
        <pc:chgData name="DOMINGUEZ, Morgane" userId="d29c428e-ee62-4017-a838-521138d5b01c" providerId="ADAL" clId="{003FF50A-AF85-4D4E-8066-3BB1E7F18033}" dt="2025-02-16T12:31:02.031" v="425"/>
        <pc:sldMkLst>
          <pc:docMk/>
          <pc:sldMk cId="0" sldId="2147474633"/>
        </pc:sldMkLst>
        <pc:spChg chg="mod">
          <ac:chgData name="DOMINGUEZ, Morgane" userId="d29c428e-ee62-4017-a838-521138d5b01c" providerId="ADAL" clId="{003FF50A-AF85-4D4E-8066-3BB1E7F18033}" dt="2025-02-16T12:23:39.407" v="366" actId="1076"/>
          <ac:spMkLst>
            <pc:docMk/>
            <pc:sldMk cId="0" sldId="2147474633"/>
            <ac:spMk id="14" creationId="{4CAE73E1-334B-306E-CCFE-8B00F32E9B9F}"/>
          </ac:spMkLst>
        </pc:spChg>
        <pc:picChg chg="del">
          <ac:chgData name="DOMINGUEZ, Morgane" userId="d29c428e-ee62-4017-a838-521138d5b01c" providerId="ADAL" clId="{003FF50A-AF85-4D4E-8066-3BB1E7F18033}" dt="2025-02-16T12:11:10.288" v="38" actId="478"/>
          <ac:picMkLst>
            <pc:docMk/>
            <pc:sldMk cId="0" sldId="2147474633"/>
            <ac:picMk id="9" creationId="{639C6219-49EF-AE9C-9CC5-DB6C7F09F241}"/>
          </ac:picMkLst>
        </pc:picChg>
      </pc:sldChg>
      <pc:sldChg chg="delSp mod modTransition delAnim modNotesTx">
        <pc:chgData name="DOMINGUEZ, Morgane" userId="d29c428e-ee62-4017-a838-521138d5b01c" providerId="ADAL" clId="{003FF50A-AF85-4D4E-8066-3BB1E7F18033}" dt="2025-02-16T12:32:39.798" v="438"/>
        <pc:sldMkLst>
          <pc:docMk/>
          <pc:sldMk cId="875082866" sldId="2147474634"/>
        </pc:sldMkLst>
        <pc:spChg chg="del">
          <ac:chgData name="DOMINGUEZ, Morgane" userId="d29c428e-ee62-4017-a838-521138d5b01c" providerId="ADAL" clId="{003FF50A-AF85-4D4E-8066-3BB1E7F18033}" dt="2025-02-16T12:25:28.072" v="382" actId="478"/>
          <ac:spMkLst>
            <pc:docMk/>
            <pc:sldMk cId="875082866" sldId="2147474634"/>
            <ac:spMk id="9" creationId="{08DB900A-F96C-0664-C035-E792C23F3001}"/>
          </ac:spMkLst>
        </pc:spChg>
        <pc:picChg chg="del">
          <ac:chgData name="DOMINGUEZ, Morgane" userId="d29c428e-ee62-4017-a838-521138d5b01c" providerId="ADAL" clId="{003FF50A-AF85-4D4E-8066-3BB1E7F18033}" dt="2025-02-16T12:12:10.630" v="101" actId="478"/>
          <ac:picMkLst>
            <pc:docMk/>
            <pc:sldMk cId="875082866" sldId="2147474634"/>
            <ac:picMk id="6" creationId="{33A44D05-BA51-24B4-2C52-85BEC98F3C6A}"/>
          </ac:picMkLst>
        </pc:picChg>
      </pc:sldChg>
      <pc:sldChg chg="delSp mod modTransition delAnim modNotesTx">
        <pc:chgData name="DOMINGUEZ, Morgane" userId="d29c428e-ee62-4017-a838-521138d5b01c" providerId="ADAL" clId="{003FF50A-AF85-4D4E-8066-3BB1E7F18033}" dt="2025-02-16T12:34:07.377" v="448"/>
        <pc:sldMkLst>
          <pc:docMk/>
          <pc:sldMk cId="1230617023" sldId="2147474635"/>
        </pc:sldMkLst>
        <pc:spChg chg="del">
          <ac:chgData name="DOMINGUEZ, Morgane" userId="d29c428e-ee62-4017-a838-521138d5b01c" providerId="ADAL" clId="{003FF50A-AF85-4D4E-8066-3BB1E7F18033}" dt="2025-02-16T12:26:40.224" v="394" actId="478"/>
          <ac:spMkLst>
            <pc:docMk/>
            <pc:sldMk cId="1230617023" sldId="2147474635"/>
            <ac:spMk id="9" creationId="{425ED450-3336-C4E5-BB85-16F5031CECEE}"/>
          </ac:spMkLst>
        </pc:spChg>
        <pc:picChg chg="del">
          <ac:chgData name="DOMINGUEZ, Morgane" userId="d29c428e-ee62-4017-a838-521138d5b01c" providerId="ADAL" clId="{003FF50A-AF85-4D4E-8066-3BB1E7F18033}" dt="2025-02-16T12:13:15.184" v="166" actId="478"/>
          <ac:picMkLst>
            <pc:docMk/>
            <pc:sldMk cId="1230617023" sldId="2147474635"/>
            <ac:picMk id="6" creationId="{9387C3F8-37C8-418B-6507-A5EACAAFA898}"/>
          </ac:picMkLst>
        </pc:picChg>
      </pc:sldChg>
      <pc:sldChg chg="delSp modSp mod modTransition delAnim modNotesTx">
        <pc:chgData name="DOMINGUEZ, Morgane" userId="d29c428e-ee62-4017-a838-521138d5b01c" providerId="ADAL" clId="{003FF50A-AF85-4D4E-8066-3BB1E7F18033}" dt="2025-02-16T12:30:08.284" v="416"/>
        <pc:sldMkLst>
          <pc:docMk/>
          <pc:sldMk cId="0" sldId="2147474636"/>
        </pc:sldMkLst>
        <pc:spChg chg="mod">
          <ac:chgData name="DOMINGUEZ, Morgane" userId="d29c428e-ee62-4017-a838-521138d5b01c" providerId="ADAL" clId="{003FF50A-AF85-4D4E-8066-3BB1E7F18033}" dt="2025-02-16T12:22:18.290" v="352" actId="1076"/>
          <ac:spMkLst>
            <pc:docMk/>
            <pc:sldMk cId="0" sldId="2147474636"/>
            <ac:spMk id="7" creationId="{D7379F55-D0FE-F7B3-DCDE-2959C98F381F}"/>
          </ac:spMkLst>
        </pc:spChg>
        <pc:picChg chg="del">
          <ac:chgData name="DOMINGUEZ, Morgane" userId="d29c428e-ee62-4017-a838-521138d5b01c" providerId="ADAL" clId="{003FF50A-AF85-4D4E-8066-3BB1E7F18033}" dt="2025-02-16T12:10:28.535" v="2" actId="478"/>
          <ac:picMkLst>
            <pc:docMk/>
            <pc:sldMk cId="0" sldId="2147474636"/>
            <ac:picMk id="2" creationId="{232F3532-7231-0DDC-7CB7-79A702050446}"/>
          </ac:picMkLst>
        </pc:picChg>
      </pc:sldChg>
      <pc:sldChg chg="delSp modSp mod modTransition delAnim modAnim modNotesTx">
        <pc:chgData name="DOMINGUEZ, Morgane" userId="d29c428e-ee62-4017-a838-521138d5b01c" providerId="ADAL" clId="{003FF50A-AF85-4D4E-8066-3BB1E7F18033}" dt="2025-02-16T12:30:20.357" v="418"/>
        <pc:sldMkLst>
          <pc:docMk/>
          <pc:sldMk cId="1200399263" sldId="2147474637"/>
        </pc:sldMkLst>
        <pc:spChg chg="mod">
          <ac:chgData name="DOMINGUEZ, Morgane" userId="d29c428e-ee62-4017-a838-521138d5b01c" providerId="ADAL" clId="{003FF50A-AF85-4D4E-8066-3BB1E7F18033}" dt="2025-02-16T12:22:38.960" v="356" actId="1076"/>
          <ac:spMkLst>
            <pc:docMk/>
            <pc:sldMk cId="1200399263" sldId="2147474637"/>
            <ac:spMk id="2" creationId="{D26BBD7D-483B-CA8D-C3EF-FF1B91F0558D}"/>
          </ac:spMkLst>
        </pc:spChg>
        <pc:picChg chg="del">
          <ac:chgData name="DOMINGUEZ, Morgane" userId="d29c428e-ee62-4017-a838-521138d5b01c" providerId="ADAL" clId="{003FF50A-AF85-4D4E-8066-3BB1E7F18033}" dt="2025-02-16T12:10:39.842" v="11" actId="478"/>
          <ac:picMkLst>
            <pc:docMk/>
            <pc:sldMk cId="1200399263" sldId="2147474637"/>
            <ac:picMk id="15" creationId="{28513B63-C982-133A-8B4B-C1683DC3C498}"/>
          </ac:picMkLst>
        </pc:picChg>
      </pc:sldChg>
      <pc:sldChg chg="delSp modSp mod modTransition delAnim modAnim modNotesTx">
        <pc:chgData name="DOMINGUEZ, Morgane" userId="d29c428e-ee62-4017-a838-521138d5b01c" providerId="ADAL" clId="{003FF50A-AF85-4D4E-8066-3BB1E7F18033}" dt="2025-02-16T12:30:39.724" v="421"/>
        <pc:sldMkLst>
          <pc:docMk/>
          <pc:sldMk cId="2850167451" sldId="2147474641"/>
        </pc:sldMkLst>
        <pc:spChg chg="mod">
          <ac:chgData name="DOMINGUEZ, Morgane" userId="d29c428e-ee62-4017-a838-521138d5b01c" providerId="ADAL" clId="{003FF50A-AF85-4D4E-8066-3BB1E7F18033}" dt="2025-02-16T12:23:02.442" v="360" actId="1076"/>
          <ac:spMkLst>
            <pc:docMk/>
            <pc:sldMk cId="2850167451" sldId="2147474641"/>
            <ac:spMk id="11" creationId="{85AAD826-ACE6-0C18-FDC9-28723C9571DE}"/>
          </ac:spMkLst>
        </pc:spChg>
        <pc:picChg chg="del">
          <ac:chgData name="DOMINGUEZ, Morgane" userId="d29c428e-ee62-4017-a838-521138d5b01c" providerId="ADAL" clId="{003FF50A-AF85-4D4E-8066-3BB1E7F18033}" dt="2025-02-16T12:10:53.928" v="26" actId="478"/>
          <ac:picMkLst>
            <pc:docMk/>
            <pc:sldMk cId="2850167451" sldId="2147474641"/>
            <ac:picMk id="3" creationId="{D944356C-7A15-B4E9-CB42-7004E2724AE1}"/>
          </ac:picMkLst>
        </pc:picChg>
      </pc:sldChg>
      <pc:sldChg chg="delSp modSp mod modTransition delAnim modAnim modNotesTx">
        <pc:chgData name="DOMINGUEZ, Morgane" userId="d29c428e-ee62-4017-a838-521138d5b01c" providerId="ADAL" clId="{003FF50A-AF85-4D4E-8066-3BB1E7F18033}" dt="2025-02-16T12:31:18.201" v="427"/>
        <pc:sldMkLst>
          <pc:docMk/>
          <pc:sldMk cId="881097512" sldId="2147474648"/>
        </pc:sldMkLst>
        <pc:spChg chg="mod">
          <ac:chgData name="DOMINGUEZ, Morgane" userId="d29c428e-ee62-4017-a838-521138d5b01c" providerId="ADAL" clId="{003FF50A-AF85-4D4E-8066-3BB1E7F18033}" dt="2025-02-16T12:23:52.200" v="368" actId="1076"/>
          <ac:spMkLst>
            <pc:docMk/>
            <pc:sldMk cId="881097512" sldId="2147474648"/>
            <ac:spMk id="5" creationId="{3A63BC70-925E-9920-3B0B-16149FB968C3}"/>
          </ac:spMkLst>
        </pc:spChg>
        <pc:picChg chg="del">
          <ac:chgData name="DOMINGUEZ, Morgane" userId="d29c428e-ee62-4017-a838-521138d5b01c" providerId="ADAL" clId="{003FF50A-AF85-4D4E-8066-3BB1E7F18033}" dt="2025-02-16T12:11:18.824" v="46" actId="478"/>
          <ac:picMkLst>
            <pc:docMk/>
            <pc:sldMk cId="881097512" sldId="2147474648"/>
            <ac:picMk id="2" creationId="{B93A6609-4968-5B73-D613-27EBBE80EDB0}"/>
          </ac:picMkLst>
        </pc:picChg>
      </pc:sldChg>
      <pc:sldChg chg="delSp modSp mod modTransition delAnim modAnim modNotesTx">
        <pc:chgData name="DOMINGUEZ, Morgane" userId="d29c428e-ee62-4017-a838-521138d5b01c" providerId="ADAL" clId="{003FF50A-AF85-4D4E-8066-3BB1E7F18033}" dt="2025-02-16T12:34:01.440" v="447"/>
        <pc:sldMkLst>
          <pc:docMk/>
          <pc:sldMk cId="2460389155" sldId="2147474650"/>
        </pc:sldMkLst>
        <pc:spChg chg="mod">
          <ac:chgData name="DOMINGUEZ, Morgane" userId="d29c428e-ee62-4017-a838-521138d5b01c" providerId="ADAL" clId="{003FF50A-AF85-4D4E-8066-3BB1E7F18033}" dt="2025-02-16T12:26:34.537" v="393" actId="1076"/>
          <ac:spMkLst>
            <pc:docMk/>
            <pc:sldMk cId="2460389155" sldId="2147474650"/>
            <ac:spMk id="6" creationId="{92E2DDB3-560F-8973-76F6-4E17990FD547}"/>
          </ac:spMkLst>
        </pc:spChg>
        <pc:picChg chg="del">
          <ac:chgData name="DOMINGUEZ, Morgane" userId="d29c428e-ee62-4017-a838-521138d5b01c" providerId="ADAL" clId="{003FF50A-AF85-4D4E-8066-3BB1E7F18033}" dt="2025-02-16T12:13:10.889" v="161" actId="478"/>
          <ac:picMkLst>
            <pc:docMk/>
            <pc:sldMk cId="2460389155" sldId="2147474650"/>
            <ac:picMk id="8" creationId="{390333E6-BB8E-78A2-024C-E8C9DB801B6C}"/>
          </ac:picMkLst>
        </pc:picChg>
      </pc:sldChg>
    </pc:docChg>
  </pc:docChgLst>
  <pc:docChgLst>
    <pc:chgData name="DOMINGUEZ, Morgane" userId="d29c428e-ee62-4017-a838-521138d5b01c" providerId="ADAL" clId="{E65E73A5-2B71-477E-8918-30A3C9D84F76}"/>
    <pc:docChg chg="undo custSel modSld">
      <pc:chgData name="DOMINGUEZ, Morgane" userId="d29c428e-ee62-4017-a838-521138d5b01c" providerId="ADAL" clId="{E65E73A5-2B71-477E-8918-30A3C9D84F76}" dt="2025-05-19T13:02:20.726" v="1151"/>
      <pc:docMkLst>
        <pc:docMk/>
      </pc:docMkLst>
      <pc:sldChg chg="addSp delSp modSp mod modTransition delAnim modAnim modNotesTx">
        <pc:chgData name="DOMINGUEZ, Morgane" userId="d29c428e-ee62-4017-a838-521138d5b01c" providerId="ADAL" clId="{E65E73A5-2B71-477E-8918-30A3C9D84F76}" dt="2025-05-19T12:57:13.220" v="1116"/>
        <pc:sldMkLst>
          <pc:docMk/>
          <pc:sldMk cId="141301970" sldId="869"/>
        </pc:sldMkLst>
        <pc:picChg chg="add del mod">
          <ac:chgData name="DOMINGUEZ, Morgane" userId="d29c428e-ee62-4017-a838-521138d5b01c" providerId="ADAL" clId="{E65E73A5-2B71-477E-8918-30A3C9D84F76}" dt="2025-05-19T12:36:21.279" v="676" actId="478"/>
          <ac:picMkLst>
            <pc:docMk/>
            <pc:sldMk cId="141301970" sldId="869"/>
            <ac:picMk id="8" creationId="{35EF1E5B-A499-46A6-0666-820A614EE0FB}"/>
          </ac:picMkLst>
        </pc:picChg>
      </pc:sldChg>
      <pc:sldChg chg="addSp delSp modSp mod modTransition delAnim modAnim modNotesTx">
        <pc:chgData name="DOMINGUEZ, Morgane" userId="d29c428e-ee62-4017-a838-521138d5b01c" providerId="ADAL" clId="{E65E73A5-2B71-477E-8918-30A3C9D84F76}" dt="2025-05-19T13:01:15.999" v="1143"/>
        <pc:sldMkLst>
          <pc:docMk/>
          <pc:sldMk cId="980395221" sldId="872"/>
        </pc:sldMkLst>
        <pc:spChg chg="mod">
          <ac:chgData name="DOMINGUEZ, Morgane" userId="d29c428e-ee62-4017-a838-521138d5b01c" providerId="ADAL" clId="{E65E73A5-2B71-477E-8918-30A3C9D84F76}" dt="2025-05-19T12:53:31.600" v="1091" actId="1076"/>
          <ac:spMkLst>
            <pc:docMk/>
            <pc:sldMk cId="980395221" sldId="872"/>
            <ac:spMk id="20" creationId="{F51ED3B4-781A-1EF4-3319-920CCA192CBC}"/>
          </ac:spMkLst>
        </pc:spChg>
        <pc:picChg chg="add del mod">
          <ac:chgData name="DOMINGUEZ, Morgane" userId="d29c428e-ee62-4017-a838-521138d5b01c" providerId="ADAL" clId="{E65E73A5-2B71-477E-8918-30A3C9D84F76}" dt="2025-05-19T12:38:31.154" v="794" actId="478"/>
          <ac:picMkLst>
            <pc:docMk/>
            <pc:sldMk cId="980395221" sldId="872"/>
            <ac:picMk id="5" creationId="{B5966371-C85E-7576-AF1F-A22E49F70EB3}"/>
          </ac:picMkLst>
        </pc:picChg>
      </pc:sldChg>
      <pc:sldChg chg="addSp delSp modSp mod modTransition delAnim modAnim modNotesTx">
        <pc:chgData name="DOMINGUEZ, Morgane" userId="d29c428e-ee62-4017-a838-521138d5b01c" providerId="ADAL" clId="{E65E73A5-2B71-477E-8918-30A3C9D84F76}" dt="2025-05-19T12:56:44.321" v="1111"/>
        <pc:sldMkLst>
          <pc:docMk/>
          <pc:sldMk cId="2455752662" sldId="877"/>
        </pc:sldMkLst>
        <pc:spChg chg="mod">
          <ac:chgData name="DOMINGUEZ, Morgane" userId="d29c428e-ee62-4017-a838-521138d5b01c" providerId="ADAL" clId="{E65E73A5-2B71-477E-8918-30A3C9D84F76}" dt="2025-05-14T13:05:21.470" v="131" actId="164"/>
          <ac:spMkLst>
            <pc:docMk/>
            <pc:sldMk cId="2455752662" sldId="877"/>
            <ac:spMk id="6" creationId="{264721B6-1617-A0A0-F887-AA68E4C1E8A5}"/>
          </ac:spMkLst>
        </pc:spChg>
        <pc:spChg chg="mod">
          <ac:chgData name="DOMINGUEZ, Morgane" userId="d29c428e-ee62-4017-a838-521138d5b01c" providerId="ADAL" clId="{E65E73A5-2B71-477E-8918-30A3C9D84F76}" dt="2025-05-14T13:05:21.470" v="131" actId="164"/>
          <ac:spMkLst>
            <pc:docMk/>
            <pc:sldMk cId="2455752662" sldId="877"/>
            <ac:spMk id="24" creationId="{BF3CB4C3-56BA-7313-74E3-35571A850DF4}"/>
          </ac:spMkLst>
        </pc:spChg>
        <pc:grpChg chg="add mod">
          <ac:chgData name="DOMINGUEZ, Morgane" userId="d29c428e-ee62-4017-a838-521138d5b01c" providerId="ADAL" clId="{E65E73A5-2B71-477E-8918-30A3C9D84F76}" dt="2025-05-14T13:05:21.470" v="131" actId="164"/>
          <ac:grpSpMkLst>
            <pc:docMk/>
            <pc:sldMk cId="2455752662" sldId="877"/>
            <ac:grpSpMk id="3" creationId="{5B2FEA31-3824-30BF-1372-08722D3A7908}"/>
          </ac:grpSpMkLst>
        </pc:grpChg>
        <pc:picChg chg="add del mod">
          <ac:chgData name="DOMINGUEZ, Morgane" userId="d29c428e-ee62-4017-a838-521138d5b01c" providerId="ADAL" clId="{E65E73A5-2B71-477E-8918-30A3C9D84F76}" dt="2025-05-19T12:35:59.449" v="661" actId="478"/>
          <ac:picMkLst>
            <pc:docMk/>
            <pc:sldMk cId="2455752662" sldId="877"/>
            <ac:picMk id="2" creationId="{C6D875E9-B56F-1627-D951-FF8D17258A70}"/>
          </ac:picMkLst>
        </pc:picChg>
      </pc:sldChg>
      <pc:sldChg chg="addSp delSp modSp mod modTransition delAnim modAnim modNotesTx">
        <pc:chgData name="DOMINGUEZ, Morgane" userId="d29c428e-ee62-4017-a838-521138d5b01c" providerId="ADAL" clId="{E65E73A5-2B71-477E-8918-30A3C9D84F76}" dt="2025-05-19T12:56:19.875" v="1107"/>
        <pc:sldMkLst>
          <pc:docMk/>
          <pc:sldMk cId="2372577413" sldId="878"/>
        </pc:sldMkLst>
        <pc:spChg chg="del">
          <ac:chgData name="DOMINGUEZ, Morgane" userId="d29c428e-ee62-4017-a838-521138d5b01c" providerId="ADAL" clId="{E65E73A5-2B71-477E-8918-30A3C9D84F76}" dt="2025-05-19T12:46:57.059" v="1017" actId="478"/>
          <ac:spMkLst>
            <pc:docMk/>
            <pc:sldMk cId="2372577413" sldId="878"/>
            <ac:spMk id="3" creationId="{6368A13B-849E-BFB0-36CA-9646D2A42464}"/>
          </ac:spMkLst>
        </pc:spChg>
        <pc:picChg chg="add del mod">
          <ac:chgData name="DOMINGUEZ, Morgane" userId="d29c428e-ee62-4017-a838-521138d5b01c" providerId="ADAL" clId="{E65E73A5-2B71-477E-8918-30A3C9D84F76}" dt="2025-05-19T12:35:43.756" v="649" actId="478"/>
          <ac:picMkLst>
            <pc:docMk/>
            <pc:sldMk cId="2372577413" sldId="878"/>
            <ac:picMk id="2" creationId="{358EE908-2D82-2E60-A1F4-EF9747966735}"/>
          </ac:picMkLst>
        </pc:picChg>
        <pc:picChg chg="mod">
          <ac:chgData name="DOMINGUEZ, Morgane" userId="d29c428e-ee62-4017-a838-521138d5b01c" providerId="ADAL" clId="{E65E73A5-2B71-477E-8918-30A3C9D84F76}" dt="2025-05-19T12:46:58.611" v="1018" actId="1076"/>
          <ac:picMkLst>
            <pc:docMk/>
            <pc:sldMk cId="2372577413" sldId="878"/>
            <ac:picMk id="4" creationId="{B9BBDA29-DA36-435A-7408-D738FE30F17B}"/>
          </ac:picMkLst>
        </pc:picChg>
      </pc:sldChg>
      <pc:sldChg chg="addSp delSp modSp mod modTransition delAnim modAnim modNotesTx">
        <pc:chgData name="DOMINGUEZ, Morgane" userId="d29c428e-ee62-4017-a838-521138d5b01c" providerId="ADAL" clId="{E65E73A5-2B71-477E-8918-30A3C9D84F76}" dt="2025-05-19T12:56:33.243" v="1109"/>
        <pc:sldMkLst>
          <pc:docMk/>
          <pc:sldMk cId="0" sldId="884"/>
        </pc:sldMkLst>
        <pc:spChg chg="mod">
          <ac:chgData name="DOMINGUEZ, Morgane" userId="d29c428e-ee62-4017-a838-521138d5b01c" providerId="ADAL" clId="{E65E73A5-2B71-477E-8918-30A3C9D84F76}" dt="2025-05-14T12:57:09.849" v="102" actId="20577"/>
          <ac:spMkLst>
            <pc:docMk/>
            <pc:sldMk cId="0" sldId="884"/>
            <ac:spMk id="21" creationId="{F0819B31-1A4C-E4E2-2809-5FC874398A98}"/>
          </ac:spMkLst>
        </pc:spChg>
        <pc:picChg chg="add del mod">
          <ac:chgData name="DOMINGUEZ, Morgane" userId="d29c428e-ee62-4017-a838-521138d5b01c" providerId="ADAL" clId="{E65E73A5-2B71-477E-8918-30A3C9D84F76}" dt="2025-05-19T12:35:49.201" v="651" actId="478"/>
          <ac:picMkLst>
            <pc:docMk/>
            <pc:sldMk cId="0" sldId="884"/>
            <ac:picMk id="2" creationId="{EF7ABD2B-A78D-07B4-BD7B-F95E433D252C}"/>
          </ac:picMkLst>
        </pc:picChg>
      </pc:sldChg>
      <pc:sldChg chg="addSp delSp modSp mod modTransition delAnim modAnim modNotesTx">
        <pc:chgData name="DOMINGUEZ, Morgane" userId="d29c428e-ee62-4017-a838-521138d5b01c" providerId="ADAL" clId="{E65E73A5-2B71-477E-8918-30A3C9D84F76}" dt="2025-05-19T12:57:25.277" v="1118"/>
        <pc:sldMkLst>
          <pc:docMk/>
          <pc:sldMk cId="1659211124" sldId="885"/>
        </pc:sldMkLst>
        <pc:spChg chg="del">
          <ac:chgData name="DOMINGUEZ, Morgane" userId="d29c428e-ee62-4017-a838-521138d5b01c" providerId="ADAL" clId="{E65E73A5-2B71-477E-8918-30A3C9D84F76}" dt="2025-05-19T12:47:59.595" v="1028" actId="478"/>
          <ac:spMkLst>
            <pc:docMk/>
            <pc:sldMk cId="1659211124" sldId="885"/>
            <ac:spMk id="4" creationId="{81474BE6-4B98-5AFA-4A71-F12457B8F5CE}"/>
          </ac:spMkLst>
        </pc:spChg>
        <pc:picChg chg="add del mod">
          <ac:chgData name="DOMINGUEZ, Morgane" userId="d29c428e-ee62-4017-a838-521138d5b01c" providerId="ADAL" clId="{E65E73A5-2B71-477E-8918-30A3C9D84F76}" dt="2025-05-19T12:36:31.650" v="686" actId="478"/>
          <ac:picMkLst>
            <pc:docMk/>
            <pc:sldMk cId="1659211124" sldId="885"/>
            <ac:picMk id="3" creationId="{70152A5F-AF5D-1BC5-454B-B604CE81E291}"/>
          </ac:picMkLst>
        </pc:picChg>
        <pc:picChg chg="add del">
          <ac:chgData name="DOMINGUEZ, Morgane" userId="d29c428e-ee62-4017-a838-521138d5b01c" providerId="ADAL" clId="{E65E73A5-2B71-477E-8918-30A3C9D84F76}" dt="2025-05-19T12:47:56.751" v="1027" actId="478"/>
          <ac:picMkLst>
            <pc:docMk/>
            <pc:sldMk cId="1659211124" sldId="885"/>
            <ac:picMk id="6" creationId="{CAD2CF6C-B919-C5EA-D523-B65F2B0430D8}"/>
          </ac:picMkLst>
        </pc:picChg>
      </pc:sldChg>
      <pc:sldChg chg="addSp delSp modSp mod modTransition delAnim modAnim modNotesTx">
        <pc:chgData name="DOMINGUEZ, Morgane" userId="d29c428e-ee62-4017-a838-521138d5b01c" providerId="ADAL" clId="{E65E73A5-2B71-477E-8918-30A3C9D84F76}" dt="2025-05-19T12:57:59.938" v="1123"/>
        <pc:sldMkLst>
          <pc:docMk/>
          <pc:sldMk cId="2514464122" sldId="889"/>
        </pc:sldMkLst>
        <pc:spChg chg="del">
          <ac:chgData name="DOMINGUEZ, Morgane" userId="d29c428e-ee62-4017-a838-521138d5b01c" providerId="ADAL" clId="{E65E73A5-2B71-477E-8918-30A3C9D84F76}" dt="2025-05-19T12:48:50.839" v="1039" actId="478"/>
          <ac:spMkLst>
            <pc:docMk/>
            <pc:sldMk cId="2514464122" sldId="889"/>
            <ac:spMk id="3" creationId="{77393703-5D83-04CA-8C8C-ED96F02AED27}"/>
          </ac:spMkLst>
        </pc:spChg>
        <pc:picChg chg="add del mod">
          <ac:chgData name="DOMINGUEZ, Morgane" userId="d29c428e-ee62-4017-a838-521138d5b01c" providerId="ADAL" clId="{E65E73A5-2B71-477E-8918-30A3C9D84F76}" dt="2025-05-19T12:36:51.628" v="698" actId="478"/>
          <ac:picMkLst>
            <pc:docMk/>
            <pc:sldMk cId="2514464122" sldId="889"/>
            <ac:picMk id="2" creationId="{7F730B3D-643D-68D1-90A5-62B93ADD1DCE}"/>
          </ac:picMkLst>
        </pc:picChg>
        <pc:picChg chg="mod">
          <ac:chgData name="DOMINGUEZ, Morgane" userId="d29c428e-ee62-4017-a838-521138d5b01c" providerId="ADAL" clId="{E65E73A5-2B71-477E-8918-30A3C9D84F76}" dt="2025-05-19T12:48:55.536" v="1040" actId="1076"/>
          <ac:picMkLst>
            <pc:docMk/>
            <pc:sldMk cId="2514464122" sldId="889"/>
            <ac:picMk id="6" creationId="{C3241605-F43F-E0F5-960C-B8900EE5F8E9}"/>
          </ac:picMkLst>
        </pc:picChg>
      </pc:sldChg>
      <pc:sldChg chg="addSp delSp modSp mod modTransition delAnim modAnim modNotesTx">
        <pc:chgData name="DOMINGUEZ, Morgane" userId="d29c428e-ee62-4017-a838-521138d5b01c" providerId="ADAL" clId="{E65E73A5-2B71-477E-8918-30A3C9D84F76}" dt="2025-05-19T12:58:19.141" v="1126"/>
        <pc:sldMkLst>
          <pc:docMk/>
          <pc:sldMk cId="3908767101" sldId="894"/>
        </pc:sldMkLst>
        <pc:spChg chg="del">
          <ac:chgData name="DOMINGUEZ, Morgane" userId="d29c428e-ee62-4017-a838-521138d5b01c" providerId="ADAL" clId="{E65E73A5-2B71-477E-8918-30A3C9D84F76}" dt="2025-05-19T12:49:30.828" v="1046" actId="478"/>
          <ac:spMkLst>
            <pc:docMk/>
            <pc:sldMk cId="3908767101" sldId="894"/>
            <ac:spMk id="3" creationId="{9184B573-B4B9-E3CD-A6EC-2383D440509D}"/>
          </ac:spMkLst>
        </pc:spChg>
        <pc:picChg chg="add del mod">
          <ac:chgData name="DOMINGUEZ, Morgane" userId="d29c428e-ee62-4017-a838-521138d5b01c" providerId="ADAL" clId="{E65E73A5-2B71-477E-8918-30A3C9D84F76}" dt="2025-05-19T12:37:07.119" v="711" actId="478"/>
          <ac:picMkLst>
            <pc:docMk/>
            <pc:sldMk cId="3908767101" sldId="894"/>
            <ac:picMk id="2" creationId="{6280669A-0EC4-E294-B6C8-198C5B47D0B2}"/>
          </ac:picMkLst>
        </pc:picChg>
        <pc:picChg chg="mod">
          <ac:chgData name="DOMINGUEZ, Morgane" userId="d29c428e-ee62-4017-a838-521138d5b01c" providerId="ADAL" clId="{E65E73A5-2B71-477E-8918-30A3C9D84F76}" dt="2025-05-19T12:49:33.688" v="1047" actId="1076"/>
          <ac:picMkLst>
            <pc:docMk/>
            <pc:sldMk cId="3908767101" sldId="894"/>
            <ac:picMk id="5" creationId="{4FF022C9-A8A5-24EB-D110-855C548D95F2}"/>
          </ac:picMkLst>
        </pc:picChg>
      </pc:sldChg>
      <pc:sldChg chg="addSp delSp modSp mod modTransition delAnim modAnim modNotesTx">
        <pc:chgData name="DOMINGUEZ, Morgane" userId="d29c428e-ee62-4017-a838-521138d5b01c" providerId="ADAL" clId="{E65E73A5-2B71-477E-8918-30A3C9D84F76}" dt="2025-05-19T12:59:31.219" v="1133"/>
        <pc:sldMkLst>
          <pc:docMk/>
          <pc:sldMk cId="716490604" sldId="895"/>
        </pc:sldMkLst>
        <pc:spChg chg="del">
          <ac:chgData name="DOMINGUEZ, Morgane" userId="d29c428e-ee62-4017-a838-521138d5b01c" providerId="ADAL" clId="{E65E73A5-2B71-477E-8918-30A3C9D84F76}" dt="2025-05-19T12:51:20.999" v="1065" actId="478"/>
          <ac:spMkLst>
            <pc:docMk/>
            <pc:sldMk cId="716490604" sldId="895"/>
            <ac:spMk id="3" creationId="{930454A5-51EF-EAEB-BD68-65628A512F61}"/>
          </ac:spMkLst>
        </pc:spChg>
        <pc:picChg chg="add del mod">
          <ac:chgData name="DOMINGUEZ, Morgane" userId="d29c428e-ee62-4017-a838-521138d5b01c" providerId="ADAL" clId="{E65E73A5-2B71-477E-8918-30A3C9D84F76}" dt="2025-05-19T12:37:40.118" v="749" actId="478"/>
          <ac:picMkLst>
            <pc:docMk/>
            <pc:sldMk cId="716490604" sldId="895"/>
            <ac:picMk id="2" creationId="{88A30B0F-60E1-1AAB-50A4-A1A2073D570A}"/>
          </ac:picMkLst>
        </pc:picChg>
        <pc:picChg chg="del">
          <ac:chgData name="DOMINGUEZ, Morgane" userId="d29c428e-ee62-4017-a838-521138d5b01c" providerId="ADAL" clId="{E65E73A5-2B71-477E-8918-30A3C9D84F76}" dt="2025-05-19T12:51:18.106" v="1064" actId="21"/>
          <ac:picMkLst>
            <pc:docMk/>
            <pc:sldMk cId="716490604" sldId="895"/>
            <ac:picMk id="4" creationId="{A46E9818-9B73-9466-60C6-3338A17EE5E7}"/>
          </ac:picMkLst>
        </pc:picChg>
        <pc:picChg chg="add mod ord">
          <ac:chgData name="DOMINGUEZ, Morgane" userId="d29c428e-ee62-4017-a838-521138d5b01c" providerId="ADAL" clId="{E65E73A5-2B71-477E-8918-30A3C9D84F76}" dt="2025-05-19T12:51:23.502" v="1067" actId="167"/>
          <ac:picMkLst>
            <pc:docMk/>
            <pc:sldMk cId="716490604" sldId="895"/>
            <ac:picMk id="5" creationId="{A46E9818-9B73-9466-60C6-3338A17EE5E7}"/>
          </ac:picMkLst>
        </pc:picChg>
      </pc:sldChg>
      <pc:sldChg chg="addSp delSp modSp mod modTransition delAnim modAnim modNotesTx">
        <pc:chgData name="DOMINGUEZ, Morgane" userId="d29c428e-ee62-4017-a838-521138d5b01c" providerId="ADAL" clId="{E65E73A5-2B71-477E-8918-30A3C9D84F76}" dt="2025-05-19T13:00:02.838" v="1136"/>
        <pc:sldMkLst>
          <pc:docMk/>
          <pc:sldMk cId="4091021066" sldId="897"/>
        </pc:sldMkLst>
        <pc:spChg chg="mod">
          <ac:chgData name="DOMINGUEZ, Morgane" userId="d29c428e-ee62-4017-a838-521138d5b01c" providerId="ADAL" clId="{E65E73A5-2B71-477E-8918-30A3C9D84F76}" dt="2025-05-16T10:26:12.386" v="636" actId="20577"/>
          <ac:spMkLst>
            <pc:docMk/>
            <pc:sldMk cId="4091021066" sldId="897"/>
            <ac:spMk id="6" creationId="{A10FF32F-4309-4B9F-587B-497EB12B80D2}"/>
          </ac:spMkLst>
        </pc:spChg>
        <pc:spChg chg="mod">
          <ac:chgData name="DOMINGUEZ, Morgane" userId="d29c428e-ee62-4017-a838-521138d5b01c" providerId="ADAL" clId="{E65E73A5-2B71-477E-8918-30A3C9D84F76}" dt="2025-05-14T14:43:30.648" v="474" actId="164"/>
          <ac:spMkLst>
            <pc:docMk/>
            <pc:sldMk cId="4091021066" sldId="897"/>
            <ac:spMk id="8" creationId="{EF8F7BB9-710B-F7A5-979C-89D0FD25D3CA}"/>
          </ac:spMkLst>
        </pc:spChg>
        <pc:spChg chg="mod">
          <ac:chgData name="DOMINGUEZ, Morgane" userId="d29c428e-ee62-4017-a838-521138d5b01c" providerId="ADAL" clId="{E65E73A5-2B71-477E-8918-30A3C9D84F76}" dt="2025-05-14T14:43:30.648" v="474" actId="164"/>
          <ac:spMkLst>
            <pc:docMk/>
            <pc:sldMk cId="4091021066" sldId="897"/>
            <ac:spMk id="9" creationId="{4054EAFA-D046-070D-CF36-356AA298AB5C}"/>
          </ac:spMkLst>
        </pc:spChg>
        <pc:spChg chg="mod">
          <ac:chgData name="DOMINGUEZ, Morgane" userId="d29c428e-ee62-4017-a838-521138d5b01c" providerId="ADAL" clId="{E65E73A5-2B71-477E-8918-30A3C9D84F76}" dt="2025-05-19T12:52:09.989" v="1074" actId="255"/>
          <ac:spMkLst>
            <pc:docMk/>
            <pc:sldMk cId="4091021066" sldId="897"/>
            <ac:spMk id="10" creationId="{F7E9801D-863B-8AE8-F1C3-C452F11E2F41}"/>
          </ac:spMkLst>
        </pc:spChg>
        <pc:spChg chg="mod">
          <ac:chgData name="DOMINGUEZ, Morgane" userId="d29c428e-ee62-4017-a838-521138d5b01c" providerId="ADAL" clId="{E65E73A5-2B71-477E-8918-30A3C9D84F76}" dt="2025-05-14T14:43:30.648" v="474" actId="164"/>
          <ac:spMkLst>
            <pc:docMk/>
            <pc:sldMk cId="4091021066" sldId="897"/>
            <ac:spMk id="13" creationId="{57BEE761-42B9-39D5-FF22-02100E6827B2}"/>
          </ac:spMkLst>
        </pc:spChg>
        <pc:spChg chg="mod">
          <ac:chgData name="DOMINGUEZ, Morgane" userId="d29c428e-ee62-4017-a838-521138d5b01c" providerId="ADAL" clId="{E65E73A5-2B71-477E-8918-30A3C9D84F76}" dt="2025-05-16T10:26:18.512" v="637" actId="108"/>
          <ac:spMkLst>
            <pc:docMk/>
            <pc:sldMk cId="4091021066" sldId="897"/>
            <ac:spMk id="17" creationId="{1D3F2FDE-71AF-49DD-B987-51311112B830}"/>
          </ac:spMkLst>
        </pc:spChg>
        <pc:spChg chg="mod">
          <ac:chgData name="DOMINGUEZ, Morgane" userId="d29c428e-ee62-4017-a838-521138d5b01c" providerId="ADAL" clId="{E65E73A5-2B71-477E-8918-30A3C9D84F76}" dt="2025-05-14T14:43:39.864" v="475" actId="164"/>
          <ac:spMkLst>
            <pc:docMk/>
            <pc:sldMk cId="4091021066" sldId="897"/>
            <ac:spMk id="19" creationId="{B7AD5084-FAAD-1451-8093-E8B4BC0D8C1C}"/>
          </ac:spMkLst>
        </pc:spChg>
        <pc:grpChg chg="add mod">
          <ac:chgData name="DOMINGUEZ, Morgane" userId="d29c428e-ee62-4017-a838-521138d5b01c" providerId="ADAL" clId="{E65E73A5-2B71-477E-8918-30A3C9D84F76}" dt="2025-05-14T14:43:30.648" v="474" actId="164"/>
          <ac:grpSpMkLst>
            <pc:docMk/>
            <pc:sldMk cId="4091021066" sldId="897"/>
            <ac:grpSpMk id="4" creationId="{0F0A25D8-0180-1C28-3316-31AEEB926E65}"/>
          </ac:grpSpMkLst>
        </pc:grpChg>
        <pc:grpChg chg="add mod">
          <ac:chgData name="DOMINGUEZ, Morgane" userId="d29c428e-ee62-4017-a838-521138d5b01c" providerId="ADAL" clId="{E65E73A5-2B71-477E-8918-30A3C9D84F76}" dt="2025-05-14T14:43:39.864" v="475" actId="164"/>
          <ac:grpSpMkLst>
            <pc:docMk/>
            <pc:sldMk cId="4091021066" sldId="897"/>
            <ac:grpSpMk id="7" creationId="{606F23DE-555B-0EA8-0419-1D6D44B8A40F}"/>
          </ac:grpSpMkLst>
        </pc:grpChg>
        <pc:picChg chg="add del mod">
          <ac:chgData name="DOMINGUEZ, Morgane" userId="d29c428e-ee62-4017-a838-521138d5b01c" providerId="ADAL" clId="{E65E73A5-2B71-477E-8918-30A3C9D84F76}" dt="2025-05-19T12:37:52.763" v="757" actId="478"/>
          <ac:picMkLst>
            <pc:docMk/>
            <pc:sldMk cId="4091021066" sldId="897"/>
            <ac:picMk id="2" creationId="{BE06EEEA-7E3A-CD5E-AD0E-F226EA6D1491}"/>
          </ac:picMkLst>
        </pc:picChg>
      </pc:sldChg>
      <pc:sldChg chg="addSp delSp modSp mod modTransition delAnim modAnim modNotesTx">
        <pc:chgData name="DOMINGUEZ, Morgane" userId="d29c428e-ee62-4017-a838-521138d5b01c" providerId="ADAL" clId="{E65E73A5-2B71-477E-8918-30A3C9D84F76}" dt="2025-05-19T12:57:46.253" v="1121"/>
        <pc:sldMkLst>
          <pc:docMk/>
          <pc:sldMk cId="2808128518" sldId="911"/>
        </pc:sldMkLst>
        <pc:spChg chg="mod">
          <ac:chgData name="DOMINGUEZ, Morgane" userId="d29c428e-ee62-4017-a838-521138d5b01c" providerId="ADAL" clId="{E65E73A5-2B71-477E-8918-30A3C9D84F76}" dt="2025-05-19T12:48:33.857" v="1035" actId="255"/>
          <ac:spMkLst>
            <pc:docMk/>
            <pc:sldMk cId="2808128518" sldId="911"/>
            <ac:spMk id="9" creationId="{E990EDCF-1B88-1ED4-ABCC-588ECDDEFF36}"/>
          </ac:spMkLst>
        </pc:spChg>
        <pc:picChg chg="add del mod">
          <ac:chgData name="DOMINGUEZ, Morgane" userId="d29c428e-ee62-4017-a838-521138d5b01c" providerId="ADAL" clId="{E65E73A5-2B71-477E-8918-30A3C9D84F76}" dt="2025-05-19T12:36:42.518" v="690" actId="478"/>
          <ac:picMkLst>
            <pc:docMk/>
            <pc:sldMk cId="2808128518" sldId="911"/>
            <ac:picMk id="2" creationId="{C5A68908-79FA-8A44-1C9B-8A6762300B62}"/>
          </ac:picMkLst>
        </pc:picChg>
      </pc:sldChg>
      <pc:sldChg chg="addSp delSp modSp mod modTransition delAnim modAnim modNotesTx">
        <pc:chgData name="DOMINGUEZ, Morgane" userId="d29c428e-ee62-4017-a838-521138d5b01c" providerId="ADAL" clId="{E65E73A5-2B71-477E-8918-30A3C9D84F76}" dt="2025-05-19T12:57:53.656" v="1122"/>
        <pc:sldMkLst>
          <pc:docMk/>
          <pc:sldMk cId="1518485166" sldId="916"/>
        </pc:sldMkLst>
        <pc:spChg chg="mod">
          <ac:chgData name="DOMINGUEZ, Morgane" userId="d29c428e-ee62-4017-a838-521138d5b01c" providerId="ADAL" clId="{E65E73A5-2B71-477E-8918-30A3C9D84F76}" dt="2025-05-16T10:13:45.120" v="617" actId="5793"/>
          <ac:spMkLst>
            <pc:docMk/>
            <pc:sldMk cId="1518485166" sldId="916"/>
            <ac:spMk id="7" creationId="{65E8570C-8827-1768-C847-851E8C651BC7}"/>
          </ac:spMkLst>
        </pc:spChg>
        <pc:spChg chg="mod topLvl">
          <ac:chgData name="DOMINGUEZ, Morgane" userId="d29c428e-ee62-4017-a838-521138d5b01c" providerId="ADAL" clId="{E65E73A5-2B71-477E-8918-30A3C9D84F76}" dt="2025-05-14T13:39:52.841" v="262" actId="164"/>
          <ac:spMkLst>
            <pc:docMk/>
            <pc:sldMk cId="1518485166" sldId="916"/>
            <ac:spMk id="8" creationId="{509D237E-20B7-24CB-3021-873A9CC45E58}"/>
          </ac:spMkLst>
        </pc:spChg>
        <pc:spChg chg="mod">
          <ac:chgData name="DOMINGUEZ, Morgane" userId="d29c428e-ee62-4017-a838-521138d5b01c" providerId="ADAL" clId="{E65E73A5-2B71-477E-8918-30A3C9D84F76}" dt="2025-05-19T12:48:43.019" v="1037" actId="1076"/>
          <ac:spMkLst>
            <pc:docMk/>
            <pc:sldMk cId="1518485166" sldId="916"/>
            <ac:spMk id="12" creationId="{78F3CEE3-BB77-348B-A96E-075C21939D96}"/>
          </ac:spMkLst>
        </pc:spChg>
        <pc:spChg chg="mod topLvl">
          <ac:chgData name="DOMINGUEZ, Morgane" userId="d29c428e-ee62-4017-a838-521138d5b01c" providerId="ADAL" clId="{E65E73A5-2B71-477E-8918-30A3C9D84F76}" dt="2025-05-14T13:39:52.841" v="262" actId="164"/>
          <ac:spMkLst>
            <pc:docMk/>
            <pc:sldMk cId="1518485166" sldId="916"/>
            <ac:spMk id="17" creationId="{3ED69110-3513-76E5-CAF6-90F0EF5E3FD7}"/>
          </ac:spMkLst>
        </pc:spChg>
        <pc:spChg chg="mod">
          <ac:chgData name="DOMINGUEZ, Morgane" userId="d29c428e-ee62-4017-a838-521138d5b01c" providerId="ADAL" clId="{E65E73A5-2B71-477E-8918-30A3C9D84F76}" dt="2025-05-14T13:39:52.841" v="262" actId="164"/>
          <ac:spMkLst>
            <pc:docMk/>
            <pc:sldMk cId="1518485166" sldId="916"/>
            <ac:spMk id="19" creationId="{8B98DED1-CB7F-E67E-5FDD-C355734E41E9}"/>
          </ac:spMkLst>
        </pc:spChg>
        <pc:grpChg chg="add mod">
          <ac:chgData name="DOMINGUEZ, Morgane" userId="d29c428e-ee62-4017-a838-521138d5b01c" providerId="ADAL" clId="{E65E73A5-2B71-477E-8918-30A3C9D84F76}" dt="2025-05-14T13:39:52.841" v="262" actId="164"/>
          <ac:grpSpMkLst>
            <pc:docMk/>
            <pc:sldMk cId="1518485166" sldId="916"/>
            <ac:grpSpMk id="10" creationId="{AF931C7F-D08D-81DC-5844-188B58D5E213}"/>
          </ac:grpSpMkLst>
        </pc:grpChg>
        <pc:grpChg chg="del">
          <ac:chgData name="DOMINGUEZ, Morgane" userId="d29c428e-ee62-4017-a838-521138d5b01c" providerId="ADAL" clId="{E65E73A5-2B71-477E-8918-30A3C9D84F76}" dt="2025-05-14T13:39:43.135" v="261" actId="165"/>
          <ac:grpSpMkLst>
            <pc:docMk/>
            <pc:sldMk cId="1518485166" sldId="916"/>
            <ac:grpSpMk id="26" creationId="{49F04E43-8A7B-F0FD-4756-22200B90B92F}"/>
          </ac:grpSpMkLst>
        </pc:grpChg>
        <pc:picChg chg="add del mod">
          <ac:chgData name="DOMINGUEZ, Morgane" userId="d29c428e-ee62-4017-a838-521138d5b01c" providerId="ADAL" clId="{E65E73A5-2B71-477E-8918-30A3C9D84F76}" dt="2025-05-19T12:36:47.674" v="695" actId="478"/>
          <ac:picMkLst>
            <pc:docMk/>
            <pc:sldMk cId="1518485166" sldId="916"/>
            <ac:picMk id="9" creationId="{23754F3F-8E66-E755-4505-04645696A08D}"/>
          </ac:picMkLst>
        </pc:picChg>
        <pc:picChg chg="mod topLvl">
          <ac:chgData name="DOMINGUEZ, Morgane" userId="d29c428e-ee62-4017-a838-521138d5b01c" providerId="ADAL" clId="{E65E73A5-2B71-477E-8918-30A3C9D84F76}" dt="2025-05-14T13:39:52.841" v="262" actId="164"/>
          <ac:picMkLst>
            <pc:docMk/>
            <pc:sldMk cId="1518485166" sldId="916"/>
            <ac:picMk id="21" creationId="{981000D6-744F-B7D3-DDF0-CD448679C9F7}"/>
          </ac:picMkLst>
        </pc:picChg>
      </pc:sldChg>
      <pc:sldChg chg="addSp delSp modSp mod modTransition delAnim modAnim modNotesTx">
        <pc:chgData name="DOMINGUEZ, Morgane" userId="d29c428e-ee62-4017-a838-521138d5b01c" providerId="ADAL" clId="{E65E73A5-2B71-477E-8918-30A3C9D84F76}" dt="2025-05-19T12:58:36.743" v="1128"/>
        <pc:sldMkLst>
          <pc:docMk/>
          <pc:sldMk cId="698320955" sldId="920"/>
        </pc:sldMkLst>
        <pc:spChg chg="mod">
          <ac:chgData name="DOMINGUEZ, Morgane" userId="d29c428e-ee62-4017-a838-521138d5b01c" providerId="ADAL" clId="{E65E73A5-2B71-477E-8918-30A3C9D84F76}" dt="2025-05-14T14:02:04.458" v="358" actId="164"/>
          <ac:spMkLst>
            <pc:docMk/>
            <pc:sldMk cId="698320955" sldId="920"/>
            <ac:spMk id="6" creationId="{35EAB5DC-9755-4C5F-25C1-8309DFE1B8F9}"/>
          </ac:spMkLst>
        </pc:spChg>
        <pc:spChg chg="mod">
          <ac:chgData name="DOMINGUEZ, Morgane" userId="d29c428e-ee62-4017-a838-521138d5b01c" providerId="ADAL" clId="{E65E73A5-2B71-477E-8918-30A3C9D84F76}" dt="2025-05-14T14:02:40.400" v="362" actId="164"/>
          <ac:spMkLst>
            <pc:docMk/>
            <pc:sldMk cId="698320955" sldId="920"/>
            <ac:spMk id="11" creationId="{F2B5F360-C2C4-EDE1-B82F-6EF3127270FF}"/>
          </ac:spMkLst>
        </pc:spChg>
        <pc:spChg chg="mod">
          <ac:chgData name="DOMINGUEZ, Morgane" userId="d29c428e-ee62-4017-a838-521138d5b01c" providerId="ADAL" clId="{E65E73A5-2B71-477E-8918-30A3C9D84F76}" dt="2025-05-14T14:02:04.458" v="358" actId="164"/>
          <ac:spMkLst>
            <pc:docMk/>
            <pc:sldMk cId="698320955" sldId="920"/>
            <ac:spMk id="12" creationId="{1B5929CA-F00E-F40A-2CD9-0B18CA7F3CC7}"/>
          </ac:spMkLst>
        </pc:spChg>
        <pc:spChg chg="mod">
          <ac:chgData name="DOMINGUEZ, Morgane" userId="d29c428e-ee62-4017-a838-521138d5b01c" providerId="ADAL" clId="{E65E73A5-2B71-477E-8918-30A3C9D84F76}" dt="2025-05-14T14:02:40.400" v="362" actId="164"/>
          <ac:spMkLst>
            <pc:docMk/>
            <pc:sldMk cId="698320955" sldId="920"/>
            <ac:spMk id="13" creationId="{5D967131-E6F3-9ED1-B1B0-73A22672884C}"/>
          </ac:spMkLst>
        </pc:spChg>
        <pc:spChg chg="mod">
          <ac:chgData name="DOMINGUEZ, Morgane" userId="d29c428e-ee62-4017-a838-521138d5b01c" providerId="ADAL" clId="{E65E73A5-2B71-477E-8918-30A3C9D84F76}" dt="2025-05-19T12:50:12.917" v="1052" actId="255"/>
          <ac:spMkLst>
            <pc:docMk/>
            <pc:sldMk cId="698320955" sldId="920"/>
            <ac:spMk id="17" creationId="{62388440-C8C9-4948-0211-0C47E0F0CBA4}"/>
          </ac:spMkLst>
        </pc:spChg>
        <pc:grpChg chg="add mod">
          <ac:chgData name="DOMINGUEZ, Morgane" userId="d29c428e-ee62-4017-a838-521138d5b01c" providerId="ADAL" clId="{E65E73A5-2B71-477E-8918-30A3C9D84F76}" dt="2025-05-14T14:02:04.458" v="358" actId="164"/>
          <ac:grpSpMkLst>
            <pc:docMk/>
            <pc:sldMk cId="698320955" sldId="920"/>
            <ac:grpSpMk id="14" creationId="{BDCE6851-2B98-8C4B-D39F-7F238D674AE9}"/>
          </ac:grpSpMkLst>
        </pc:grpChg>
        <pc:grpChg chg="add mod">
          <ac:chgData name="DOMINGUEZ, Morgane" userId="d29c428e-ee62-4017-a838-521138d5b01c" providerId="ADAL" clId="{E65E73A5-2B71-477E-8918-30A3C9D84F76}" dt="2025-05-14T14:02:40.400" v="362" actId="164"/>
          <ac:grpSpMkLst>
            <pc:docMk/>
            <pc:sldMk cId="698320955" sldId="920"/>
            <ac:grpSpMk id="16" creationId="{3415BEC9-8910-E559-B176-A1696EE89640}"/>
          </ac:grpSpMkLst>
        </pc:grpChg>
        <pc:picChg chg="add del mod">
          <ac:chgData name="DOMINGUEZ, Morgane" userId="d29c428e-ee62-4017-a838-521138d5b01c" providerId="ADAL" clId="{E65E73A5-2B71-477E-8918-30A3C9D84F76}" dt="2025-05-19T12:37:15.223" v="720" actId="478"/>
          <ac:picMkLst>
            <pc:docMk/>
            <pc:sldMk cId="698320955" sldId="920"/>
            <ac:picMk id="4" creationId="{F3E6FC1D-A3FE-E5F3-7C10-0C7394FEDED0}"/>
          </ac:picMkLst>
        </pc:picChg>
        <pc:picChg chg="mod">
          <ac:chgData name="DOMINGUEZ, Morgane" userId="d29c428e-ee62-4017-a838-521138d5b01c" providerId="ADAL" clId="{E65E73A5-2B71-477E-8918-30A3C9D84F76}" dt="2025-05-14T14:02:04.458" v="358" actId="164"/>
          <ac:picMkLst>
            <pc:docMk/>
            <pc:sldMk cId="698320955" sldId="920"/>
            <ac:picMk id="5" creationId="{59730FD6-D746-081E-0DBE-2A2C50B65CE9}"/>
          </ac:picMkLst>
        </pc:picChg>
      </pc:sldChg>
      <pc:sldChg chg="addSp delSp modSp mod modTransition delAnim modAnim modNotesTx">
        <pc:chgData name="DOMINGUEZ, Morgane" userId="d29c428e-ee62-4017-a838-521138d5b01c" providerId="ADAL" clId="{E65E73A5-2B71-477E-8918-30A3C9D84F76}" dt="2025-05-19T12:59:52.867" v="1135"/>
        <pc:sldMkLst>
          <pc:docMk/>
          <pc:sldMk cId="191595185" sldId="949"/>
        </pc:sldMkLst>
        <pc:spChg chg="mod">
          <ac:chgData name="DOMINGUEZ, Morgane" userId="d29c428e-ee62-4017-a838-521138d5b01c" providerId="ADAL" clId="{E65E73A5-2B71-477E-8918-30A3C9D84F76}" dt="2025-05-14T14:37:00.066" v="458" actId="164"/>
          <ac:spMkLst>
            <pc:docMk/>
            <pc:sldMk cId="191595185" sldId="949"/>
            <ac:spMk id="2" creationId="{D56B0843-E502-DD5B-4479-6C304A20B44C}"/>
          </ac:spMkLst>
        </pc:spChg>
        <pc:spChg chg="mod">
          <ac:chgData name="DOMINGUEZ, Morgane" userId="d29c428e-ee62-4017-a838-521138d5b01c" providerId="ADAL" clId="{E65E73A5-2B71-477E-8918-30A3C9D84F76}" dt="2025-05-14T14:37:00.066" v="458" actId="164"/>
          <ac:spMkLst>
            <pc:docMk/>
            <pc:sldMk cId="191595185" sldId="949"/>
            <ac:spMk id="6" creationId="{460CA072-3C4A-E95A-A1C7-CE25348B697B}"/>
          </ac:spMkLst>
        </pc:spChg>
        <pc:spChg chg="mod">
          <ac:chgData name="DOMINGUEZ, Morgane" userId="d29c428e-ee62-4017-a838-521138d5b01c" providerId="ADAL" clId="{E65E73A5-2B71-477E-8918-30A3C9D84F76}" dt="2025-05-14T14:37:15.078" v="460" actId="164"/>
          <ac:spMkLst>
            <pc:docMk/>
            <pc:sldMk cId="191595185" sldId="949"/>
            <ac:spMk id="10" creationId="{63B213B4-2524-0E26-0E85-47C108DA345B}"/>
          </ac:spMkLst>
        </pc:spChg>
        <pc:spChg chg="mod">
          <ac:chgData name="DOMINGUEZ, Morgane" userId="d29c428e-ee62-4017-a838-521138d5b01c" providerId="ADAL" clId="{E65E73A5-2B71-477E-8918-30A3C9D84F76}" dt="2025-05-14T14:37:15.078" v="460" actId="164"/>
          <ac:spMkLst>
            <pc:docMk/>
            <pc:sldMk cId="191595185" sldId="949"/>
            <ac:spMk id="12" creationId="{76F2CC35-8126-F3CA-3DB1-3F87B33EC80A}"/>
          </ac:spMkLst>
        </pc:spChg>
        <pc:spChg chg="mod">
          <ac:chgData name="DOMINGUEZ, Morgane" userId="d29c428e-ee62-4017-a838-521138d5b01c" providerId="ADAL" clId="{E65E73A5-2B71-477E-8918-30A3C9D84F76}" dt="2025-05-19T12:52:01.472" v="1072" actId="255"/>
          <ac:spMkLst>
            <pc:docMk/>
            <pc:sldMk cId="191595185" sldId="949"/>
            <ac:spMk id="14" creationId="{F0469886-B689-8C26-A298-FA6D820A1654}"/>
          </ac:spMkLst>
        </pc:spChg>
        <pc:spChg chg="mod">
          <ac:chgData name="DOMINGUEZ, Morgane" userId="d29c428e-ee62-4017-a838-521138d5b01c" providerId="ADAL" clId="{E65E73A5-2B71-477E-8918-30A3C9D84F76}" dt="2025-05-14T14:37:06.685" v="459" actId="164"/>
          <ac:spMkLst>
            <pc:docMk/>
            <pc:sldMk cId="191595185" sldId="949"/>
            <ac:spMk id="17" creationId="{A722FF5E-1E14-8504-7331-3626CF638AFD}"/>
          </ac:spMkLst>
        </pc:spChg>
        <pc:spChg chg="mod">
          <ac:chgData name="DOMINGUEZ, Morgane" userId="d29c428e-ee62-4017-a838-521138d5b01c" providerId="ADAL" clId="{E65E73A5-2B71-477E-8918-30A3C9D84F76}" dt="2025-05-14T14:37:06.685" v="459" actId="164"/>
          <ac:spMkLst>
            <pc:docMk/>
            <pc:sldMk cId="191595185" sldId="949"/>
            <ac:spMk id="18" creationId="{1B354060-11D8-8DB3-FC8A-2EA27B78F323}"/>
          </ac:spMkLst>
        </pc:spChg>
        <pc:grpChg chg="add mod">
          <ac:chgData name="DOMINGUEZ, Morgane" userId="d29c428e-ee62-4017-a838-521138d5b01c" providerId="ADAL" clId="{E65E73A5-2B71-477E-8918-30A3C9D84F76}" dt="2025-05-14T14:37:00.066" v="458" actId="164"/>
          <ac:grpSpMkLst>
            <pc:docMk/>
            <pc:sldMk cId="191595185" sldId="949"/>
            <ac:grpSpMk id="8" creationId="{050D8FCC-4AD3-E9D5-C8EF-76B2D3C0AF29}"/>
          </ac:grpSpMkLst>
        </pc:grpChg>
        <pc:grpChg chg="add mod">
          <ac:chgData name="DOMINGUEZ, Morgane" userId="d29c428e-ee62-4017-a838-521138d5b01c" providerId="ADAL" clId="{E65E73A5-2B71-477E-8918-30A3C9D84F76}" dt="2025-05-14T14:37:06.685" v="459" actId="164"/>
          <ac:grpSpMkLst>
            <pc:docMk/>
            <pc:sldMk cId="191595185" sldId="949"/>
            <ac:grpSpMk id="9" creationId="{EC261959-656C-A299-35BD-BD9852056F2A}"/>
          </ac:grpSpMkLst>
        </pc:grpChg>
        <pc:grpChg chg="add mod">
          <ac:chgData name="DOMINGUEZ, Morgane" userId="d29c428e-ee62-4017-a838-521138d5b01c" providerId="ADAL" clId="{E65E73A5-2B71-477E-8918-30A3C9D84F76}" dt="2025-05-14T14:37:15.078" v="460" actId="164"/>
          <ac:grpSpMkLst>
            <pc:docMk/>
            <pc:sldMk cId="191595185" sldId="949"/>
            <ac:grpSpMk id="11" creationId="{E0B88BFA-AE95-27D8-0AC3-7D8C42C75DD7}"/>
          </ac:grpSpMkLst>
        </pc:grpChg>
        <pc:picChg chg="add del mod">
          <ac:chgData name="DOMINGUEZ, Morgane" userId="d29c428e-ee62-4017-a838-521138d5b01c" providerId="ADAL" clId="{E65E73A5-2B71-477E-8918-30A3C9D84F76}" dt="2025-05-19T12:37:49.177" v="753" actId="478"/>
          <ac:picMkLst>
            <pc:docMk/>
            <pc:sldMk cId="191595185" sldId="949"/>
            <ac:picMk id="7" creationId="{FE39AF81-CDC0-3864-AFB6-8D8A26CA0639}"/>
          </ac:picMkLst>
        </pc:picChg>
      </pc:sldChg>
      <pc:sldChg chg="addSp delSp modSp mod modTransition delAnim modAnim modNotesTx">
        <pc:chgData name="DOMINGUEZ, Morgane" userId="d29c428e-ee62-4017-a838-521138d5b01c" providerId="ADAL" clId="{E65E73A5-2B71-477E-8918-30A3C9D84F76}" dt="2025-05-19T12:59:42.216" v="1134"/>
        <pc:sldMkLst>
          <pc:docMk/>
          <pc:sldMk cId="2451646482" sldId="950"/>
        </pc:sldMkLst>
        <pc:spChg chg="mod">
          <ac:chgData name="DOMINGUEZ, Morgane" userId="d29c428e-ee62-4017-a838-521138d5b01c" providerId="ADAL" clId="{E65E73A5-2B71-477E-8918-30A3C9D84F76}" dt="2025-05-16T10:23:53.360" v="634" actId="1076"/>
          <ac:spMkLst>
            <pc:docMk/>
            <pc:sldMk cId="2451646482" sldId="950"/>
            <ac:spMk id="2" creationId="{7406136F-7EDB-32D2-0DD5-6BE5FC80258B}"/>
          </ac:spMkLst>
        </pc:spChg>
        <pc:spChg chg="mod">
          <ac:chgData name="DOMINGUEZ, Morgane" userId="d29c428e-ee62-4017-a838-521138d5b01c" providerId="ADAL" clId="{E65E73A5-2B71-477E-8918-30A3C9D84F76}" dt="2025-05-19T12:51:49.299" v="1070" actId="1076"/>
          <ac:spMkLst>
            <pc:docMk/>
            <pc:sldMk cId="2451646482" sldId="950"/>
            <ac:spMk id="9" creationId="{6672BC21-0949-BB73-A19F-C5C1C65E28C0}"/>
          </ac:spMkLst>
        </pc:spChg>
        <pc:spChg chg="mod">
          <ac:chgData name="DOMINGUEZ, Morgane" userId="d29c428e-ee62-4017-a838-521138d5b01c" providerId="ADAL" clId="{E65E73A5-2B71-477E-8918-30A3C9D84F76}" dt="2025-05-14T14:32:59.033" v="441" actId="164"/>
          <ac:spMkLst>
            <pc:docMk/>
            <pc:sldMk cId="2451646482" sldId="950"/>
            <ac:spMk id="20" creationId="{EEB88835-E92A-D1D8-4838-10366EF65C52}"/>
          </ac:spMkLst>
        </pc:spChg>
        <pc:grpChg chg="add mod">
          <ac:chgData name="DOMINGUEZ, Morgane" userId="d29c428e-ee62-4017-a838-521138d5b01c" providerId="ADAL" clId="{E65E73A5-2B71-477E-8918-30A3C9D84F76}" dt="2025-05-14T14:32:59.033" v="441" actId="164"/>
          <ac:grpSpMkLst>
            <pc:docMk/>
            <pc:sldMk cId="2451646482" sldId="950"/>
            <ac:grpSpMk id="5" creationId="{0748D8D2-ADDA-A7C5-1C3E-BCDF8429C2CB}"/>
          </ac:grpSpMkLst>
        </pc:grpChg>
        <pc:grpChg chg="add mod">
          <ac:chgData name="DOMINGUEZ, Morgane" userId="d29c428e-ee62-4017-a838-521138d5b01c" providerId="ADAL" clId="{E65E73A5-2B71-477E-8918-30A3C9D84F76}" dt="2025-05-14T14:33:08.292" v="442" actId="164"/>
          <ac:grpSpMkLst>
            <pc:docMk/>
            <pc:sldMk cId="2451646482" sldId="950"/>
            <ac:grpSpMk id="8" creationId="{5616E16F-22BD-E275-6F9A-D82EDD3F0E86}"/>
          </ac:grpSpMkLst>
        </pc:grpChg>
        <pc:picChg chg="mod">
          <ac:chgData name="DOMINGUEZ, Morgane" userId="d29c428e-ee62-4017-a838-521138d5b01c" providerId="ADAL" clId="{E65E73A5-2B71-477E-8918-30A3C9D84F76}" dt="2025-05-14T14:32:59.033" v="441" actId="164"/>
          <ac:picMkLst>
            <pc:docMk/>
            <pc:sldMk cId="2451646482" sldId="950"/>
            <ac:picMk id="3" creationId="{8163956A-DB23-26FB-402E-E702CE22A7CE}"/>
          </ac:picMkLst>
        </pc:picChg>
        <pc:picChg chg="add del mod">
          <ac:chgData name="DOMINGUEZ, Morgane" userId="d29c428e-ee62-4017-a838-521138d5b01c" providerId="ADAL" clId="{E65E73A5-2B71-477E-8918-30A3C9D84F76}" dt="2025-05-19T12:37:42.937" v="750" actId="478"/>
          <ac:picMkLst>
            <pc:docMk/>
            <pc:sldMk cId="2451646482" sldId="950"/>
            <ac:picMk id="4" creationId="{47E04052-3807-9692-8DC3-60133A0B4D2D}"/>
          </ac:picMkLst>
        </pc:picChg>
        <pc:picChg chg="mod">
          <ac:chgData name="DOMINGUEZ, Morgane" userId="d29c428e-ee62-4017-a838-521138d5b01c" providerId="ADAL" clId="{E65E73A5-2B71-477E-8918-30A3C9D84F76}" dt="2025-05-16T10:23:47.726" v="633" actId="1076"/>
          <ac:picMkLst>
            <pc:docMk/>
            <pc:sldMk cId="2451646482" sldId="950"/>
            <ac:picMk id="7" creationId="{7E9EB9D3-4F0B-EA3D-6BA9-20DEC9540D91}"/>
          </ac:picMkLst>
        </pc:picChg>
      </pc:sldChg>
      <pc:sldChg chg="addSp delSp modSp mod modTransition delAnim modAnim modNotesTx">
        <pc:chgData name="DOMINGUEZ, Morgane" userId="d29c428e-ee62-4017-a838-521138d5b01c" providerId="ADAL" clId="{E65E73A5-2B71-477E-8918-30A3C9D84F76}" dt="2025-05-19T12:57:03.201" v="1114"/>
        <pc:sldMkLst>
          <pc:docMk/>
          <pc:sldMk cId="196352555" sldId="955"/>
        </pc:sldMkLst>
        <pc:spChg chg="del">
          <ac:chgData name="DOMINGUEZ, Morgane" userId="d29c428e-ee62-4017-a838-521138d5b01c" providerId="ADAL" clId="{E65E73A5-2B71-477E-8918-30A3C9D84F76}" dt="2025-05-19T12:47:36.806" v="1023" actId="478"/>
          <ac:spMkLst>
            <pc:docMk/>
            <pc:sldMk cId="196352555" sldId="955"/>
            <ac:spMk id="4" creationId="{39CD6CD0-9E4F-DC6C-3CAD-8A988AF136F7}"/>
          </ac:spMkLst>
        </pc:spChg>
        <pc:picChg chg="add del mod">
          <ac:chgData name="DOMINGUEZ, Morgane" userId="d29c428e-ee62-4017-a838-521138d5b01c" providerId="ADAL" clId="{E65E73A5-2B71-477E-8918-30A3C9D84F76}" dt="2025-05-19T12:36:13.734" v="672" actId="478"/>
          <ac:picMkLst>
            <pc:docMk/>
            <pc:sldMk cId="196352555" sldId="955"/>
            <ac:picMk id="3" creationId="{BA4BED70-FCF3-5BC5-95D2-09F2AD8749B8}"/>
          </ac:picMkLst>
        </pc:picChg>
      </pc:sldChg>
      <pc:sldChg chg="addSp delSp modSp mod modTransition delAnim modAnim modNotesTx">
        <pc:chgData name="DOMINGUEZ, Morgane" userId="d29c428e-ee62-4017-a838-521138d5b01c" providerId="ADAL" clId="{E65E73A5-2B71-477E-8918-30A3C9D84F76}" dt="2025-05-19T12:59:23.234" v="1132"/>
        <pc:sldMkLst>
          <pc:docMk/>
          <pc:sldMk cId="2528223505" sldId="965"/>
        </pc:sldMkLst>
        <pc:spChg chg="mod">
          <ac:chgData name="DOMINGUEZ, Morgane" userId="d29c428e-ee62-4017-a838-521138d5b01c" providerId="ADAL" clId="{E65E73A5-2B71-477E-8918-30A3C9D84F76}" dt="2025-05-14T14:27:13.551" v="414" actId="164"/>
          <ac:spMkLst>
            <pc:docMk/>
            <pc:sldMk cId="2528223505" sldId="965"/>
            <ac:spMk id="9" creationId="{061FE215-809C-EF33-57E5-FF957A289303}"/>
          </ac:spMkLst>
        </pc:spChg>
        <pc:spChg chg="mod">
          <ac:chgData name="DOMINGUEZ, Morgane" userId="d29c428e-ee62-4017-a838-521138d5b01c" providerId="ADAL" clId="{E65E73A5-2B71-477E-8918-30A3C9D84F76}" dt="2025-05-14T14:27:20.844" v="415" actId="164"/>
          <ac:spMkLst>
            <pc:docMk/>
            <pc:sldMk cId="2528223505" sldId="965"/>
            <ac:spMk id="12" creationId="{C2150234-6DBA-C842-A079-C3814F622636}"/>
          </ac:spMkLst>
        </pc:spChg>
        <pc:spChg chg="mod">
          <ac:chgData name="DOMINGUEZ, Morgane" userId="d29c428e-ee62-4017-a838-521138d5b01c" providerId="ADAL" clId="{E65E73A5-2B71-477E-8918-30A3C9D84F76}" dt="2025-05-19T12:51:11.437" v="1063" actId="255"/>
          <ac:spMkLst>
            <pc:docMk/>
            <pc:sldMk cId="2528223505" sldId="965"/>
            <ac:spMk id="17" creationId="{C6023984-5E39-12B6-7336-B135EE6DE3B5}"/>
          </ac:spMkLst>
        </pc:spChg>
        <pc:spChg chg="mod">
          <ac:chgData name="DOMINGUEZ, Morgane" userId="d29c428e-ee62-4017-a838-521138d5b01c" providerId="ADAL" clId="{E65E73A5-2B71-477E-8918-30A3C9D84F76}" dt="2025-05-14T14:27:13.551" v="414" actId="164"/>
          <ac:spMkLst>
            <pc:docMk/>
            <pc:sldMk cId="2528223505" sldId="965"/>
            <ac:spMk id="19" creationId="{92435915-7B5F-A8ED-3365-7983488A7EDA}"/>
          </ac:spMkLst>
        </pc:spChg>
        <pc:spChg chg="mod">
          <ac:chgData name="DOMINGUEZ, Morgane" userId="d29c428e-ee62-4017-a838-521138d5b01c" providerId="ADAL" clId="{E65E73A5-2B71-477E-8918-30A3C9D84F76}" dt="2025-05-14T14:27:20.844" v="415" actId="164"/>
          <ac:spMkLst>
            <pc:docMk/>
            <pc:sldMk cId="2528223505" sldId="965"/>
            <ac:spMk id="20" creationId="{9630DF27-ECC4-D622-A035-F60F41384079}"/>
          </ac:spMkLst>
        </pc:spChg>
        <pc:spChg chg="mod">
          <ac:chgData name="DOMINGUEZ, Morgane" userId="d29c428e-ee62-4017-a838-521138d5b01c" providerId="ADAL" clId="{E65E73A5-2B71-477E-8918-30A3C9D84F76}" dt="2025-05-14T14:27:28.052" v="416" actId="164"/>
          <ac:spMkLst>
            <pc:docMk/>
            <pc:sldMk cId="2528223505" sldId="965"/>
            <ac:spMk id="22" creationId="{6F9F4213-9978-AB08-75E3-2DD38806D871}"/>
          </ac:spMkLst>
        </pc:spChg>
        <pc:spChg chg="mod">
          <ac:chgData name="DOMINGUEZ, Morgane" userId="d29c428e-ee62-4017-a838-521138d5b01c" providerId="ADAL" clId="{E65E73A5-2B71-477E-8918-30A3C9D84F76}" dt="2025-05-14T14:27:28.052" v="416" actId="164"/>
          <ac:spMkLst>
            <pc:docMk/>
            <pc:sldMk cId="2528223505" sldId="965"/>
            <ac:spMk id="23" creationId="{622160A6-70D5-053F-5F89-F37918EA131B}"/>
          </ac:spMkLst>
        </pc:spChg>
        <pc:spChg chg="mod">
          <ac:chgData name="DOMINGUEZ, Morgane" userId="d29c428e-ee62-4017-a838-521138d5b01c" providerId="ADAL" clId="{E65E73A5-2B71-477E-8918-30A3C9D84F76}" dt="2025-05-16T10:22:38.365" v="632" actId="1076"/>
          <ac:spMkLst>
            <pc:docMk/>
            <pc:sldMk cId="2528223505" sldId="965"/>
            <ac:spMk id="30" creationId="{3BE4EA00-5D68-8245-F1AE-C40471CF3F03}"/>
          </ac:spMkLst>
        </pc:spChg>
        <pc:spChg chg="mod">
          <ac:chgData name="DOMINGUEZ, Morgane" userId="d29c428e-ee62-4017-a838-521138d5b01c" providerId="ADAL" clId="{E65E73A5-2B71-477E-8918-30A3C9D84F76}" dt="2025-05-14T14:28:25.386" v="426" actId="164"/>
          <ac:spMkLst>
            <pc:docMk/>
            <pc:sldMk cId="2528223505" sldId="965"/>
            <ac:spMk id="33" creationId="{E1BE6AAD-80C6-B0CC-E962-05F9498325E4}"/>
          </ac:spMkLst>
        </pc:spChg>
        <pc:grpChg chg="add mod">
          <ac:chgData name="DOMINGUEZ, Morgane" userId="d29c428e-ee62-4017-a838-521138d5b01c" providerId="ADAL" clId="{E65E73A5-2B71-477E-8918-30A3C9D84F76}" dt="2025-05-14T14:27:13.551" v="414" actId="164"/>
          <ac:grpSpMkLst>
            <pc:docMk/>
            <pc:sldMk cId="2528223505" sldId="965"/>
            <ac:grpSpMk id="7" creationId="{B6122B66-4222-B549-F0A0-E4CA864E2DC9}"/>
          </ac:grpSpMkLst>
        </pc:grpChg>
        <pc:grpChg chg="add mod">
          <ac:chgData name="DOMINGUEZ, Morgane" userId="d29c428e-ee62-4017-a838-521138d5b01c" providerId="ADAL" clId="{E65E73A5-2B71-477E-8918-30A3C9D84F76}" dt="2025-05-14T14:27:20.844" v="415" actId="164"/>
          <ac:grpSpMkLst>
            <pc:docMk/>
            <pc:sldMk cId="2528223505" sldId="965"/>
            <ac:grpSpMk id="10" creationId="{8F8562FE-E647-BB57-33DD-BC5BFCDF987C}"/>
          </ac:grpSpMkLst>
        </pc:grpChg>
        <pc:grpChg chg="mod">
          <ac:chgData name="DOMINGUEZ, Morgane" userId="d29c428e-ee62-4017-a838-521138d5b01c" providerId="ADAL" clId="{E65E73A5-2B71-477E-8918-30A3C9D84F76}" dt="2025-05-14T14:28:06.085" v="423" actId="1076"/>
          <ac:grpSpMkLst>
            <pc:docMk/>
            <pc:sldMk cId="2528223505" sldId="965"/>
            <ac:grpSpMk id="14" creationId="{42CFC9EF-87DC-8F4F-C68C-101447BB1C2F}"/>
          </ac:grpSpMkLst>
        </pc:grpChg>
        <pc:grpChg chg="add mod">
          <ac:chgData name="DOMINGUEZ, Morgane" userId="d29c428e-ee62-4017-a838-521138d5b01c" providerId="ADAL" clId="{E65E73A5-2B71-477E-8918-30A3C9D84F76}" dt="2025-05-14T14:27:28.052" v="416" actId="164"/>
          <ac:grpSpMkLst>
            <pc:docMk/>
            <pc:sldMk cId="2528223505" sldId="965"/>
            <ac:grpSpMk id="15" creationId="{6F1533AC-5617-9021-0954-8C01D855484F}"/>
          </ac:grpSpMkLst>
        </pc:grpChg>
        <pc:grpChg chg="add mod">
          <ac:chgData name="DOMINGUEZ, Morgane" userId="d29c428e-ee62-4017-a838-521138d5b01c" providerId="ADAL" clId="{E65E73A5-2B71-477E-8918-30A3C9D84F76}" dt="2025-05-14T14:28:25.386" v="426" actId="164"/>
          <ac:grpSpMkLst>
            <pc:docMk/>
            <pc:sldMk cId="2528223505" sldId="965"/>
            <ac:grpSpMk id="16" creationId="{F6679622-5822-8FAD-57BC-75358559ED2F}"/>
          </ac:grpSpMkLst>
        </pc:grpChg>
        <pc:picChg chg="add del mod">
          <ac:chgData name="DOMINGUEZ, Morgane" userId="d29c428e-ee62-4017-a838-521138d5b01c" providerId="ADAL" clId="{E65E73A5-2B71-477E-8918-30A3C9D84F76}" dt="2025-05-19T12:37:35.092" v="743" actId="478"/>
          <ac:picMkLst>
            <pc:docMk/>
            <pc:sldMk cId="2528223505" sldId="965"/>
            <ac:picMk id="3" creationId="{9E10877A-B4BD-2F3F-BA1F-B3A8C01FE5E7}"/>
          </ac:picMkLst>
        </pc:picChg>
        <pc:picChg chg="mod">
          <ac:chgData name="DOMINGUEZ, Morgane" userId="d29c428e-ee62-4017-a838-521138d5b01c" providerId="ADAL" clId="{E65E73A5-2B71-477E-8918-30A3C9D84F76}" dt="2025-05-14T14:28:25.386" v="426" actId="164"/>
          <ac:picMkLst>
            <pc:docMk/>
            <pc:sldMk cId="2528223505" sldId="965"/>
            <ac:picMk id="13" creationId="{968AA083-AB79-564E-1C1C-80B898313100}"/>
          </ac:picMkLst>
        </pc:picChg>
        <pc:picChg chg="mod">
          <ac:chgData name="DOMINGUEZ, Morgane" userId="d29c428e-ee62-4017-a838-521138d5b01c" providerId="ADAL" clId="{E65E73A5-2B71-477E-8918-30A3C9D84F76}" dt="2025-05-14T14:28:25.386" v="426" actId="164"/>
          <ac:picMkLst>
            <pc:docMk/>
            <pc:sldMk cId="2528223505" sldId="965"/>
            <ac:picMk id="32" creationId="{5684E3C2-AEB5-C52D-FDE0-BDD276846438}"/>
          </ac:picMkLst>
        </pc:picChg>
      </pc:sldChg>
      <pc:sldChg chg="addSp delSp modSp mod modTransition delAnim modAnim modNotesTx">
        <pc:chgData name="DOMINGUEZ, Morgane" userId="d29c428e-ee62-4017-a838-521138d5b01c" providerId="ADAL" clId="{E65E73A5-2B71-477E-8918-30A3C9D84F76}" dt="2025-05-19T12:58:13.271" v="1125"/>
        <pc:sldMkLst>
          <pc:docMk/>
          <pc:sldMk cId="3415244038" sldId="976"/>
        </pc:sldMkLst>
        <pc:spChg chg="mod">
          <ac:chgData name="DOMINGUEZ, Morgane" userId="d29c428e-ee62-4017-a838-521138d5b01c" providerId="ADAL" clId="{E65E73A5-2B71-477E-8918-30A3C9D84F76}" dt="2025-05-14T13:50:46.158" v="319" actId="164"/>
          <ac:spMkLst>
            <pc:docMk/>
            <pc:sldMk cId="3415244038" sldId="976"/>
            <ac:spMk id="8" creationId="{1062C359-5B1D-642B-C86C-AD28C8B477ED}"/>
          </ac:spMkLst>
        </pc:spChg>
        <pc:spChg chg="mod">
          <ac:chgData name="DOMINGUEZ, Morgane" userId="d29c428e-ee62-4017-a838-521138d5b01c" providerId="ADAL" clId="{E65E73A5-2B71-477E-8918-30A3C9D84F76}" dt="2025-05-14T13:50:53.935" v="320" actId="164"/>
          <ac:spMkLst>
            <pc:docMk/>
            <pc:sldMk cId="3415244038" sldId="976"/>
            <ac:spMk id="9" creationId="{FD122359-3C36-9284-80F2-3FDF873D8E05}"/>
          </ac:spMkLst>
        </pc:spChg>
        <pc:spChg chg="mod">
          <ac:chgData name="DOMINGUEZ, Morgane" userId="d29c428e-ee62-4017-a838-521138d5b01c" providerId="ADAL" clId="{E65E73A5-2B71-477E-8918-30A3C9D84F76}" dt="2025-05-14T13:51:08.357" v="321" actId="164"/>
          <ac:spMkLst>
            <pc:docMk/>
            <pc:sldMk cId="3415244038" sldId="976"/>
            <ac:spMk id="11" creationId="{5E15CF06-4C17-0B4A-A4FC-FE6C47DA5F6B}"/>
          </ac:spMkLst>
        </pc:spChg>
        <pc:spChg chg="mod">
          <ac:chgData name="DOMINGUEZ, Morgane" userId="d29c428e-ee62-4017-a838-521138d5b01c" providerId="ADAL" clId="{E65E73A5-2B71-477E-8918-30A3C9D84F76}" dt="2025-05-14T13:50:53.935" v="320" actId="164"/>
          <ac:spMkLst>
            <pc:docMk/>
            <pc:sldMk cId="3415244038" sldId="976"/>
            <ac:spMk id="12" creationId="{C906265C-284A-E722-E8BA-B8E0445550BA}"/>
          </ac:spMkLst>
        </pc:spChg>
        <pc:spChg chg="mod">
          <ac:chgData name="DOMINGUEZ, Morgane" userId="d29c428e-ee62-4017-a838-521138d5b01c" providerId="ADAL" clId="{E65E73A5-2B71-477E-8918-30A3C9D84F76}" dt="2025-05-14T13:50:46.158" v="319" actId="164"/>
          <ac:spMkLst>
            <pc:docMk/>
            <pc:sldMk cId="3415244038" sldId="976"/>
            <ac:spMk id="13" creationId="{DF82560E-57D3-8D4B-80D0-01F78E4EFB0A}"/>
          </ac:spMkLst>
        </pc:spChg>
        <pc:spChg chg="mod">
          <ac:chgData name="DOMINGUEZ, Morgane" userId="d29c428e-ee62-4017-a838-521138d5b01c" providerId="ADAL" clId="{E65E73A5-2B71-477E-8918-30A3C9D84F76}" dt="2025-05-14T13:51:08.357" v="321" actId="164"/>
          <ac:spMkLst>
            <pc:docMk/>
            <pc:sldMk cId="3415244038" sldId="976"/>
            <ac:spMk id="15" creationId="{5E6019F5-0564-DA3C-50A5-8DCE439E88A0}"/>
          </ac:spMkLst>
        </pc:spChg>
        <pc:spChg chg="mod">
          <ac:chgData name="DOMINGUEZ, Morgane" userId="d29c428e-ee62-4017-a838-521138d5b01c" providerId="ADAL" clId="{E65E73A5-2B71-477E-8918-30A3C9D84F76}" dt="2025-05-19T12:49:24.463" v="1044" actId="255"/>
          <ac:spMkLst>
            <pc:docMk/>
            <pc:sldMk cId="3415244038" sldId="976"/>
            <ac:spMk id="17" creationId="{6B18B51A-69EF-4869-3253-9EEC41B1FB5D}"/>
          </ac:spMkLst>
        </pc:spChg>
        <pc:grpChg chg="add mod">
          <ac:chgData name="DOMINGUEZ, Morgane" userId="d29c428e-ee62-4017-a838-521138d5b01c" providerId="ADAL" clId="{E65E73A5-2B71-477E-8918-30A3C9D84F76}" dt="2025-05-14T13:50:46.158" v="319" actId="164"/>
          <ac:grpSpMkLst>
            <pc:docMk/>
            <pc:sldMk cId="3415244038" sldId="976"/>
            <ac:grpSpMk id="6" creationId="{73511051-E67F-413B-B7A3-E663695D1089}"/>
          </ac:grpSpMkLst>
        </pc:grpChg>
        <pc:grpChg chg="add mod">
          <ac:chgData name="DOMINGUEZ, Morgane" userId="d29c428e-ee62-4017-a838-521138d5b01c" providerId="ADAL" clId="{E65E73A5-2B71-477E-8918-30A3C9D84F76}" dt="2025-05-14T13:50:53.935" v="320" actId="164"/>
          <ac:grpSpMkLst>
            <pc:docMk/>
            <pc:sldMk cId="3415244038" sldId="976"/>
            <ac:grpSpMk id="7" creationId="{20E52C7B-954C-5DF3-A012-A6677C0A25FD}"/>
          </ac:grpSpMkLst>
        </pc:grpChg>
        <pc:grpChg chg="add mod">
          <ac:chgData name="DOMINGUEZ, Morgane" userId="d29c428e-ee62-4017-a838-521138d5b01c" providerId="ADAL" clId="{E65E73A5-2B71-477E-8918-30A3C9D84F76}" dt="2025-05-14T13:51:08.357" v="321" actId="164"/>
          <ac:grpSpMkLst>
            <pc:docMk/>
            <pc:sldMk cId="3415244038" sldId="976"/>
            <ac:grpSpMk id="16" creationId="{8A172790-6E79-CC84-AD4B-3A91251BFF06}"/>
          </ac:grpSpMkLst>
        </pc:grpChg>
        <pc:picChg chg="add del mod">
          <ac:chgData name="DOMINGUEZ, Morgane" userId="d29c428e-ee62-4017-a838-521138d5b01c" providerId="ADAL" clId="{E65E73A5-2B71-477E-8918-30A3C9D84F76}" dt="2025-05-19T12:37:02.454" v="706" actId="478"/>
          <ac:picMkLst>
            <pc:docMk/>
            <pc:sldMk cId="3415244038" sldId="976"/>
            <ac:picMk id="2" creationId="{6C658166-82AD-CB6C-0DF0-2DBA37FD6FF0}"/>
          </ac:picMkLst>
        </pc:picChg>
      </pc:sldChg>
      <pc:sldChg chg="addSp delSp modSp mod modTransition delAnim modAnim modNotesTx">
        <pc:chgData name="DOMINGUEZ, Morgane" userId="d29c428e-ee62-4017-a838-521138d5b01c" providerId="ADAL" clId="{E65E73A5-2B71-477E-8918-30A3C9D84F76}" dt="2025-05-19T12:58:45.200" v="1129"/>
        <pc:sldMkLst>
          <pc:docMk/>
          <pc:sldMk cId="2049236132" sldId="986"/>
        </pc:sldMkLst>
        <pc:spChg chg="mod">
          <ac:chgData name="DOMINGUEZ, Morgane" userId="d29c428e-ee62-4017-a838-521138d5b01c" providerId="ADAL" clId="{E65E73A5-2B71-477E-8918-30A3C9D84F76}" dt="2025-05-19T12:50:25.394" v="1054" actId="255"/>
          <ac:spMkLst>
            <pc:docMk/>
            <pc:sldMk cId="2049236132" sldId="986"/>
            <ac:spMk id="9" creationId="{4A57A874-5C6B-83AA-58C4-B5417FE2BF73}"/>
          </ac:spMkLst>
        </pc:spChg>
        <pc:picChg chg="add del mod">
          <ac:chgData name="DOMINGUEZ, Morgane" userId="d29c428e-ee62-4017-a838-521138d5b01c" providerId="ADAL" clId="{E65E73A5-2B71-477E-8918-30A3C9D84F76}" dt="2025-05-19T12:37:19.735" v="724" actId="478"/>
          <ac:picMkLst>
            <pc:docMk/>
            <pc:sldMk cId="2049236132" sldId="986"/>
            <ac:picMk id="8" creationId="{4D0C35D6-5A6F-DEA3-CCE8-F0ED4C58C778}"/>
          </ac:picMkLst>
        </pc:picChg>
      </pc:sldChg>
      <pc:sldChg chg="addSp delSp modSp mod modTransition delAnim modAnim modNotesTx">
        <pc:chgData name="DOMINGUEZ, Morgane" userId="d29c428e-ee62-4017-a838-521138d5b01c" providerId="ADAL" clId="{E65E73A5-2B71-477E-8918-30A3C9D84F76}" dt="2025-05-19T12:58:06.640" v="1124"/>
        <pc:sldMkLst>
          <pc:docMk/>
          <pc:sldMk cId="848255808" sldId="993"/>
        </pc:sldMkLst>
        <pc:spChg chg="mod">
          <ac:chgData name="DOMINGUEZ, Morgane" userId="d29c428e-ee62-4017-a838-521138d5b01c" providerId="ADAL" clId="{E65E73A5-2B71-477E-8918-30A3C9D84F76}" dt="2025-05-19T12:49:14.654" v="1042" actId="255"/>
          <ac:spMkLst>
            <pc:docMk/>
            <pc:sldMk cId="848255808" sldId="993"/>
            <ac:spMk id="4" creationId="{16FCB547-9199-9661-7390-0A1E040542CA}"/>
          </ac:spMkLst>
        </pc:spChg>
        <pc:spChg chg="mod">
          <ac:chgData name="DOMINGUEZ, Morgane" userId="d29c428e-ee62-4017-a838-521138d5b01c" providerId="ADAL" clId="{E65E73A5-2B71-477E-8918-30A3C9D84F76}" dt="2025-05-14T13:46:04.705" v="312" actId="20577"/>
          <ac:spMkLst>
            <pc:docMk/>
            <pc:sldMk cId="848255808" sldId="993"/>
            <ac:spMk id="28" creationId="{7FAE69F6-7F00-7671-938F-19031E5C597C}"/>
          </ac:spMkLst>
        </pc:spChg>
        <pc:picChg chg="add del mod">
          <ac:chgData name="DOMINGUEZ, Morgane" userId="d29c428e-ee62-4017-a838-521138d5b01c" providerId="ADAL" clId="{E65E73A5-2B71-477E-8918-30A3C9D84F76}" dt="2025-05-19T12:36:55.378" v="699" actId="478"/>
          <ac:picMkLst>
            <pc:docMk/>
            <pc:sldMk cId="848255808" sldId="993"/>
            <ac:picMk id="2" creationId="{D22A5CEA-AD9A-F389-998D-7860841E6CCF}"/>
          </ac:picMkLst>
        </pc:picChg>
      </pc:sldChg>
      <pc:sldChg chg="addSp delSp modSp mod modTransition delAnim modAnim modNotesTx">
        <pc:chgData name="DOMINGUEZ, Morgane" userId="d29c428e-ee62-4017-a838-521138d5b01c" providerId="ADAL" clId="{E65E73A5-2B71-477E-8918-30A3C9D84F76}" dt="2025-05-19T13:00:13.105" v="1137"/>
        <pc:sldMkLst>
          <pc:docMk/>
          <pc:sldMk cId="2067960422" sldId="994"/>
        </pc:sldMkLst>
        <pc:spChg chg="mod">
          <ac:chgData name="DOMINGUEZ, Morgane" userId="d29c428e-ee62-4017-a838-521138d5b01c" providerId="ADAL" clId="{E65E73A5-2B71-477E-8918-30A3C9D84F76}" dt="2025-05-14T14:46:34.386" v="486" actId="164"/>
          <ac:spMkLst>
            <pc:docMk/>
            <pc:sldMk cId="2067960422" sldId="994"/>
            <ac:spMk id="7" creationId="{948A174B-C8F8-D25C-4AD6-748120CB4BFA}"/>
          </ac:spMkLst>
        </pc:spChg>
        <pc:spChg chg="mod">
          <ac:chgData name="DOMINGUEZ, Morgane" userId="d29c428e-ee62-4017-a838-521138d5b01c" providerId="ADAL" clId="{E65E73A5-2B71-477E-8918-30A3C9D84F76}" dt="2025-05-19T12:52:18.133" v="1076" actId="255"/>
          <ac:spMkLst>
            <pc:docMk/>
            <pc:sldMk cId="2067960422" sldId="994"/>
            <ac:spMk id="10" creationId="{9B66A90D-29DE-C8E7-9E88-B4DD3A6820C7}"/>
          </ac:spMkLst>
        </pc:spChg>
        <pc:spChg chg="mod">
          <ac:chgData name="DOMINGUEZ, Morgane" userId="d29c428e-ee62-4017-a838-521138d5b01c" providerId="ADAL" clId="{E65E73A5-2B71-477E-8918-30A3C9D84F76}" dt="2025-05-14T14:46:34.386" v="486" actId="164"/>
          <ac:spMkLst>
            <pc:docMk/>
            <pc:sldMk cId="2067960422" sldId="994"/>
            <ac:spMk id="11" creationId="{30D08B6D-BD87-74F1-A153-67FBBC5D9810}"/>
          </ac:spMkLst>
        </pc:spChg>
        <pc:grpChg chg="add mod">
          <ac:chgData name="DOMINGUEZ, Morgane" userId="d29c428e-ee62-4017-a838-521138d5b01c" providerId="ADAL" clId="{E65E73A5-2B71-477E-8918-30A3C9D84F76}" dt="2025-05-14T14:46:34.386" v="486" actId="164"/>
          <ac:grpSpMkLst>
            <pc:docMk/>
            <pc:sldMk cId="2067960422" sldId="994"/>
            <ac:grpSpMk id="8" creationId="{2C1A2AB1-44F9-0D52-E787-E879D623C692}"/>
          </ac:grpSpMkLst>
        </pc:grpChg>
        <pc:picChg chg="mod">
          <ac:chgData name="DOMINGUEZ, Morgane" userId="d29c428e-ee62-4017-a838-521138d5b01c" providerId="ADAL" clId="{E65E73A5-2B71-477E-8918-30A3C9D84F76}" dt="2025-05-14T14:46:34.386" v="486" actId="164"/>
          <ac:picMkLst>
            <pc:docMk/>
            <pc:sldMk cId="2067960422" sldId="994"/>
            <ac:picMk id="5" creationId="{C49BD76B-9BD4-3FBD-6678-E86D930DF4FF}"/>
          </ac:picMkLst>
        </pc:picChg>
        <pc:picChg chg="add del mod">
          <ac:chgData name="DOMINGUEZ, Morgane" userId="d29c428e-ee62-4017-a838-521138d5b01c" providerId="ADAL" clId="{E65E73A5-2B71-477E-8918-30A3C9D84F76}" dt="2025-05-19T12:37:56.962" v="762" actId="478"/>
          <ac:picMkLst>
            <pc:docMk/>
            <pc:sldMk cId="2067960422" sldId="994"/>
            <ac:picMk id="6" creationId="{4860CECE-8934-E292-0299-6C53823421D3}"/>
          </ac:picMkLst>
        </pc:picChg>
      </pc:sldChg>
      <pc:sldChg chg="addSp delSp modSp mod modTransition delAnim modAnim modNotesTx">
        <pc:chgData name="DOMINGUEZ, Morgane" userId="d29c428e-ee62-4017-a838-521138d5b01c" providerId="ADAL" clId="{E65E73A5-2B71-477E-8918-30A3C9D84F76}" dt="2025-05-19T12:58:29.144" v="1127"/>
        <pc:sldMkLst>
          <pc:docMk/>
          <pc:sldMk cId="693176378" sldId="997"/>
        </pc:sldMkLst>
        <pc:spChg chg="mod">
          <ac:chgData name="DOMINGUEZ, Morgane" userId="d29c428e-ee62-4017-a838-521138d5b01c" providerId="ADAL" clId="{E65E73A5-2B71-477E-8918-30A3C9D84F76}" dt="2025-05-16T10:15:43.875" v="619" actId="20577"/>
          <ac:spMkLst>
            <pc:docMk/>
            <pc:sldMk cId="693176378" sldId="997"/>
            <ac:spMk id="3" creationId="{B69FFC82-F545-4866-E574-213DE62BB087}"/>
          </ac:spMkLst>
        </pc:spChg>
        <pc:spChg chg="mod">
          <ac:chgData name="DOMINGUEZ, Morgane" userId="d29c428e-ee62-4017-a838-521138d5b01c" providerId="ADAL" clId="{E65E73A5-2B71-477E-8918-30A3C9D84F76}" dt="2025-05-19T12:50:02.538" v="1050" actId="255"/>
          <ac:spMkLst>
            <pc:docMk/>
            <pc:sldMk cId="693176378" sldId="997"/>
            <ac:spMk id="9" creationId="{F3E9587A-4DCF-81C9-A0D0-DEA98EE6FEA4}"/>
          </ac:spMkLst>
        </pc:spChg>
        <pc:spChg chg="mod">
          <ac:chgData name="DOMINGUEZ, Morgane" userId="d29c428e-ee62-4017-a838-521138d5b01c" providerId="ADAL" clId="{E65E73A5-2B71-477E-8918-30A3C9D84F76}" dt="2025-05-14T13:58:55.187" v="348" actId="164"/>
          <ac:spMkLst>
            <pc:docMk/>
            <pc:sldMk cId="693176378" sldId="997"/>
            <ac:spMk id="18" creationId="{99B15BDF-2495-266A-C5DA-4A28D4E51F25}"/>
          </ac:spMkLst>
        </pc:spChg>
        <pc:spChg chg="mod">
          <ac:chgData name="DOMINGUEZ, Morgane" userId="d29c428e-ee62-4017-a838-521138d5b01c" providerId="ADAL" clId="{E65E73A5-2B71-477E-8918-30A3C9D84F76}" dt="2025-05-14T13:58:55.187" v="348" actId="164"/>
          <ac:spMkLst>
            <pc:docMk/>
            <pc:sldMk cId="693176378" sldId="997"/>
            <ac:spMk id="29" creationId="{3EDF2FBC-BB77-29E3-1825-AF187E1E26E0}"/>
          </ac:spMkLst>
        </pc:spChg>
        <pc:grpChg chg="add mod">
          <ac:chgData name="DOMINGUEZ, Morgane" userId="d29c428e-ee62-4017-a838-521138d5b01c" providerId="ADAL" clId="{E65E73A5-2B71-477E-8918-30A3C9D84F76}" dt="2025-05-14T13:58:55.187" v="348" actId="164"/>
          <ac:grpSpMkLst>
            <pc:docMk/>
            <pc:sldMk cId="693176378" sldId="997"/>
            <ac:grpSpMk id="5" creationId="{101B612B-BEF8-4D7D-87CA-6CFE3ADBB4A1}"/>
          </ac:grpSpMkLst>
        </pc:grpChg>
        <pc:picChg chg="add del mod">
          <ac:chgData name="DOMINGUEZ, Morgane" userId="d29c428e-ee62-4017-a838-521138d5b01c" providerId="ADAL" clId="{E65E73A5-2B71-477E-8918-30A3C9D84F76}" dt="2025-05-19T12:37:09.765" v="712" actId="478"/>
          <ac:picMkLst>
            <pc:docMk/>
            <pc:sldMk cId="693176378" sldId="997"/>
            <ac:picMk id="4" creationId="{461005EE-99E3-E1D8-7102-F5C58056D0CE}"/>
          </ac:picMkLst>
        </pc:picChg>
      </pc:sldChg>
      <pc:sldChg chg="addSp delSp modSp mod modTransition delAnim modAnim modNotesTx">
        <pc:chgData name="DOMINGUEZ, Morgane" userId="d29c428e-ee62-4017-a838-521138d5b01c" providerId="ADAL" clId="{E65E73A5-2B71-477E-8918-30A3C9D84F76}" dt="2025-05-19T12:56:50.300" v="1112"/>
        <pc:sldMkLst>
          <pc:docMk/>
          <pc:sldMk cId="855723882" sldId="1000"/>
        </pc:sldMkLst>
        <pc:spChg chg="mod">
          <ac:chgData name="DOMINGUEZ, Morgane" userId="d29c428e-ee62-4017-a838-521138d5b01c" providerId="ADAL" clId="{E65E73A5-2B71-477E-8918-30A3C9D84F76}" dt="2025-05-14T13:09:40.948" v="143" actId="164"/>
          <ac:spMkLst>
            <pc:docMk/>
            <pc:sldMk cId="855723882" sldId="1000"/>
            <ac:spMk id="4" creationId="{CA93B81E-8A74-BF27-DA06-813885C97089}"/>
          </ac:spMkLst>
        </pc:spChg>
        <pc:spChg chg="mod">
          <ac:chgData name="DOMINGUEZ, Morgane" userId="d29c428e-ee62-4017-a838-521138d5b01c" providerId="ADAL" clId="{E65E73A5-2B71-477E-8918-30A3C9D84F76}" dt="2025-05-19T12:47:20.726" v="1020" actId="255"/>
          <ac:spMkLst>
            <pc:docMk/>
            <pc:sldMk cId="855723882" sldId="1000"/>
            <ac:spMk id="12" creationId="{1FC80997-CBE6-A48F-0E5A-EAD19E60EF06}"/>
          </ac:spMkLst>
        </pc:spChg>
        <pc:spChg chg="mod">
          <ac:chgData name="DOMINGUEZ, Morgane" userId="d29c428e-ee62-4017-a838-521138d5b01c" providerId="ADAL" clId="{E65E73A5-2B71-477E-8918-30A3C9D84F76}" dt="2025-05-14T13:09:04.813" v="140" actId="164"/>
          <ac:spMkLst>
            <pc:docMk/>
            <pc:sldMk cId="855723882" sldId="1000"/>
            <ac:spMk id="18" creationId="{8CF280E5-2D86-0779-86C4-BF177251B534}"/>
          </ac:spMkLst>
        </pc:spChg>
        <pc:spChg chg="mod">
          <ac:chgData name="DOMINGUEZ, Morgane" userId="d29c428e-ee62-4017-a838-521138d5b01c" providerId="ADAL" clId="{E65E73A5-2B71-477E-8918-30A3C9D84F76}" dt="2025-05-14T13:09:04.813" v="140" actId="164"/>
          <ac:spMkLst>
            <pc:docMk/>
            <pc:sldMk cId="855723882" sldId="1000"/>
            <ac:spMk id="20" creationId="{854D08EE-D12B-AE8E-5FF9-CA0157BC765F}"/>
          </ac:spMkLst>
        </pc:spChg>
        <pc:spChg chg="mod">
          <ac:chgData name="DOMINGUEZ, Morgane" userId="d29c428e-ee62-4017-a838-521138d5b01c" providerId="ADAL" clId="{E65E73A5-2B71-477E-8918-30A3C9D84F76}" dt="2025-05-14T13:09:04.813" v="140" actId="164"/>
          <ac:spMkLst>
            <pc:docMk/>
            <pc:sldMk cId="855723882" sldId="1000"/>
            <ac:spMk id="24" creationId="{6CC76E6F-4DFD-D0E6-6783-CF1C2CBD7632}"/>
          </ac:spMkLst>
        </pc:spChg>
        <pc:grpChg chg="add mod">
          <ac:chgData name="DOMINGUEZ, Morgane" userId="d29c428e-ee62-4017-a838-521138d5b01c" providerId="ADAL" clId="{E65E73A5-2B71-477E-8918-30A3C9D84F76}" dt="2025-05-14T13:09:04.813" v="140" actId="164"/>
          <ac:grpSpMkLst>
            <pc:docMk/>
            <pc:sldMk cId="855723882" sldId="1000"/>
            <ac:grpSpMk id="6" creationId="{FE7B4AC8-EB82-087E-0D2B-EF39C52D90BF}"/>
          </ac:grpSpMkLst>
        </pc:grpChg>
        <pc:grpChg chg="add mod">
          <ac:chgData name="DOMINGUEZ, Morgane" userId="d29c428e-ee62-4017-a838-521138d5b01c" providerId="ADAL" clId="{E65E73A5-2B71-477E-8918-30A3C9D84F76}" dt="2025-05-14T13:09:40.948" v="143" actId="164"/>
          <ac:grpSpMkLst>
            <pc:docMk/>
            <pc:sldMk cId="855723882" sldId="1000"/>
            <ac:grpSpMk id="10" creationId="{F6E7A539-36D7-E964-E1F4-0796A078A40F}"/>
          </ac:grpSpMkLst>
        </pc:grpChg>
        <pc:picChg chg="add del mod">
          <ac:chgData name="DOMINGUEZ, Morgane" userId="d29c428e-ee62-4017-a838-521138d5b01c" providerId="ADAL" clId="{E65E73A5-2B71-477E-8918-30A3C9D84F76}" dt="2025-05-19T12:36:03.882" v="664" actId="478"/>
          <ac:picMkLst>
            <pc:docMk/>
            <pc:sldMk cId="855723882" sldId="1000"/>
            <ac:picMk id="3" creationId="{52DA3873-C292-873A-FFD2-C391ABABF6EA}"/>
          </ac:picMkLst>
        </pc:picChg>
        <pc:picChg chg="mod">
          <ac:chgData name="DOMINGUEZ, Morgane" userId="d29c428e-ee62-4017-a838-521138d5b01c" providerId="ADAL" clId="{E65E73A5-2B71-477E-8918-30A3C9D84F76}" dt="2025-05-14T13:09:40.948" v="143" actId="164"/>
          <ac:picMkLst>
            <pc:docMk/>
            <pc:sldMk cId="855723882" sldId="1000"/>
            <ac:picMk id="5" creationId="{910DBB78-978A-3E48-C03B-E0B73B956692}"/>
          </ac:picMkLst>
        </pc:picChg>
        <pc:picChg chg="mod">
          <ac:chgData name="DOMINGUEZ, Morgane" userId="d29c428e-ee62-4017-a838-521138d5b01c" providerId="ADAL" clId="{E65E73A5-2B71-477E-8918-30A3C9D84F76}" dt="2025-05-14T13:09:04.813" v="140" actId="164"/>
          <ac:picMkLst>
            <pc:docMk/>
            <pc:sldMk cId="855723882" sldId="1000"/>
            <ac:picMk id="9" creationId="{38E29CC9-E5C3-57E3-402C-C73DC040ABAA}"/>
          </ac:picMkLst>
        </pc:picChg>
      </pc:sldChg>
      <pc:sldChg chg="addSp delSp modSp mod modTransition delAnim modAnim modNotesTx">
        <pc:chgData name="DOMINGUEZ, Morgane" userId="d29c428e-ee62-4017-a838-521138d5b01c" providerId="ADAL" clId="{E65E73A5-2B71-477E-8918-30A3C9D84F76}" dt="2025-05-19T12:59:10.962" v="1131"/>
        <pc:sldMkLst>
          <pc:docMk/>
          <pc:sldMk cId="1331530797" sldId="1004"/>
        </pc:sldMkLst>
        <pc:spChg chg="mod">
          <ac:chgData name="DOMINGUEZ, Morgane" userId="d29c428e-ee62-4017-a838-521138d5b01c" providerId="ADAL" clId="{E65E73A5-2B71-477E-8918-30A3C9D84F76}" dt="2025-05-14T14:18:59.428" v="395" actId="164"/>
          <ac:spMkLst>
            <pc:docMk/>
            <pc:sldMk cId="1331530797" sldId="1004"/>
            <ac:spMk id="8" creationId="{46F3833B-9B5A-0F1C-B306-93307C0C79ED}"/>
          </ac:spMkLst>
        </pc:spChg>
        <pc:spChg chg="mod">
          <ac:chgData name="DOMINGUEZ, Morgane" userId="d29c428e-ee62-4017-a838-521138d5b01c" providerId="ADAL" clId="{E65E73A5-2B71-477E-8918-30A3C9D84F76}" dt="2025-05-16T10:21:05.126" v="631" actId="20577"/>
          <ac:spMkLst>
            <pc:docMk/>
            <pc:sldMk cId="1331530797" sldId="1004"/>
            <ac:spMk id="11" creationId="{D8D13C6A-3893-D3D5-4E35-98885D640FFF}"/>
          </ac:spMkLst>
        </pc:spChg>
        <pc:spChg chg="mod">
          <ac:chgData name="DOMINGUEZ, Morgane" userId="d29c428e-ee62-4017-a838-521138d5b01c" providerId="ADAL" clId="{E65E73A5-2B71-477E-8918-30A3C9D84F76}" dt="2025-05-19T12:50:58.674" v="1061" actId="255"/>
          <ac:spMkLst>
            <pc:docMk/>
            <pc:sldMk cId="1331530797" sldId="1004"/>
            <ac:spMk id="14" creationId="{16549CAE-3CF4-403A-FB9C-FB56BFBC1540}"/>
          </ac:spMkLst>
        </pc:spChg>
        <pc:spChg chg="mod">
          <ac:chgData name="DOMINGUEZ, Morgane" userId="d29c428e-ee62-4017-a838-521138d5b01c" providerId="ADAL" clId="{E65E73A5-2B71-477E-8918-30A3C9D84F76}" dt="2025-05-14T14:18:59.428" v="395" actId="164"/>
          <ac:spMkLst>
            <pc:docMk/>
            <pc:sldMk cId="1331530797" sldId="1004"/>
            <ac:spMk id="15" creationId="{9DD39099-25BE-9D0F-5246-B9819D4CEDEF}"/>
          </ac:spMkLst>
        </pc:spChg>
        <pc:grpChg chg="add mod">
          <ac:chgData name="DOMINGUEZ, Morgane" userId="d29c428e-ee62-4017-a838-521138d5b01c" providerId="ADAL" clId="{E65E73A5-2B71-477E-8918-30A3C9D84F76}" dt="2025-05-19T12:50:54.376" v="1060" actId="14100"/>
          <ac:grpSpMkLst>
            <pc:docMk/>
            <pc:sldMk cId="1331530797" sldId="1004"/>
            <ac:grpSpMk id="12" creationId="{846FD699-1CEE-B35C-5272-EA8EF0F9C2F1}"/>
          </ac:grpSpMkLst>
        </pc:grpChg>
        <pc:picChg chg="add del mod">
          <ac:chgData name="DOMINGUEZ, Morgane" userId="d29c428e-ee62-4017-a838-521138d5b01c" providerId="ADAL" clId="{E65E73A5-2B71-477E-8918-30A3C9D84F76}" dt="2025-05-19T12:37:28.709" v="734" actId="478"/>
          <ac:picMkLst>
            <pc:docMk/>
            <pc:sldMk cId="1331530797" sldId="1004"/>
            <ac:picMk id="2" creationId="{9B962DA0-CA2A-CECE-7C00-E1D1E426AC01}"/>
          </ac:picMkLst>
        </pc:picChg>
      </pc:sldChg>
      <pc:sldChg chg="addSp delSp modSp mod modTransition delAnim modAnim modNotesTx">
        <pc:chgData name="DOMINGUEZ, Morgane" userId="d29c428e-ee62-4017-a838-521138d5b01c" providerId="ADAL" clId="{E65E73A5-2B71-477E-8918-30A3C9D84F76}" dt="2025-05-19T13:00:41.746" v="1140"/>
        <pc:sldMkLst>
          <pc:docMk/>
          <pc:sldMk cId="1251263579" sldId="1006"/>
        </pc:sldMkLst>
        <pc:spChg chg="mod">
          <ac:chgData name="DOMINGUEZ, Morgane" userId="d29c428e-ee62-4017-a838-521138d5b01c" providerId="ADAL" clId="{E65E73A5-2B71-477E-8918-30A3C9D84F76}" dt="2025-05-19T12:53:05.028" v="1085" actId="255"/>
          <ac:spMkLst>
            <pc:docMk/>
            <pc:sldMk cId="1251263579" sldId="1006"/>
            <ac:spMk id="4" creationId="{41AFF74F-6379-0767-9188-B21F18433B59}"/>
          </ac:spMkLst>
        </pc:spChg>
        <pc:spChg chg="mod">
          <ac:chgData name="DOMINGUEZ, Morgane" userId="d29c428e-ee62-4017-a838-521138d5b01c" providerId="ADAL" clId="{E65E73A5-2B71-477E-8918-30A3C9D84F76}" dt="2025-05-19T12:52:59.775" v="1083" actId="14100"/>
          <ac:spMkLst>
            <pc:docMk/>
            <pc:sldMk cId="1251263579" sldId="1006"/>
            <ac:spMk id="8" creationId="{46F3833B-9B5A-0F1C-B306-93307C0C79ED}"/>
          </ac:spMkLst>
        </pc:spChg>
        <pc:spChg chg="mod">
          <ac:chgData name="DOMINGUEZ, Morgane" userId="d29c428e-ee62-4017-a838-521138d5b01c" providerId="ADAL" clId="{E65E73A5-2B71-477E-8918-30A3C9D84F76}" dt="2025-05-16T10:28:38.151" v="638" actId="1076"/>
          <ac:spMkLst>
            <pc:docMk/>
            <pc:sldMk cId="1251263579" sldId="1006"/>
            <ac:spMk id="12" creationId="{D114ED5F-9F5B-981F-5F1D-EFD8BD996408}"/>
          </ac:spMkLst>
        </pc:spChg>
        <pc:spChg chg="mod">
          <ac:chgData name="DOMINGUEZ, Morgane" userId="d29c428e-ee62-4017-a838-521138d5b01c" providerId="ADAL" clId="{E65E73A5-2B71-477E-8918-30A3C9D84F76}" dt="2025-05-16T10:28:40.435" v="639" actId="1076"/>
          <ac:spMkLst>
            <pc:docMk/>
            <pc:sldMk cId="1251263579" sldId="1006"/>
            <ac:spMk id="19" creationId="{E415E6DA-A1C3-93E3-4BDE-0EDD2AF39327}"/>
          </ac:spMkLst>
        </pc:spChg>
        <pc:spChg chg="mod">
          <ac:chgData name="DOMINGUEZ, Morgane" userId="d29c428e-ee62-4017-a838-521138d5b01c" providerId="ADAL" clId="{E65E73A5-2B71-477E-8918-30A3C9D84F76}" dt="2025-05-14T14:54:09.540" v="511" actId="164"/>
          <ac:spMkLst>
            <pc:docMk/>
            <pc:sldMk cId="1251263579" sldId="1006"/>
            <ac:spMk id="20" creationId="{9B24C716-DD2D-B755-AB24-ABB0CE682E8F}"/>
          </ac:spMkLst>
        </pc:spChg>
        <pc:spChg chg="mod">
          <ac:chgData name="DOMINGUEZ, Morgane" userId="d29c428e-ee62-4017-a838-521138d5b01c" providerId="ADAL" clId="{E65E73A5-2B71-477E-8918-30A3C9D84F76}" dt="2025-05-14T14:54:09.540" v="511" actId="164"/>
          <ac:spMkLst>
            <pc:docMk/>
            <pc:sldMk cId="1251263579" sldId="1006"/>
            <ac:spMk id="21" creationId="{2A80D446-324B-3021-C8F1-20740F97CEED}"/>
          </ac:spMkLst>
        </pc:spChg>
        <pc:grpChg chg="add mod">
          <ac:chgData name="DOMINGUEZ, Morgane" userId="d29c428e-ee62-4017-a838-521138d5b01c" providerId="ADAL" clId="{E65E73A5-2B71-477E-8918-30A3C9D84F76}" dt="2025-05-14T14:54:09.540" v="511" actId="164"/>
          <ac:grpSpMkLst>
            <pc:docMk/>
            <pc:sldMk cId="1251263579" sldId="1006"/>
            <ac:grpSpMk id="3" creationId="{13D68E9C-5F21-E4F1-EE5D-990210EC397A}"/>
          </ac:grpSpMkLst>
        </pc:grpChg>
        <pc:grpChg chg="mod">
          <ac:chgData name="DOMINGUEZ, Morgane" userId="d29c428e-ee62-4017-a838-521138d5b01c" providerId="ADAL" clId="{E65E73A5-2B71-477E-8918-30A3C9D84F76}" dt="2025-05-14T14:54:09.540" v="511" actId="164"/>
          <ac:grpSpMkLst>
            <pc:docMk/>
            <pc:sldMk cId="1251263579" sldId="1006"/>
            <ac:grpSpMk id="13" creationId="{0A31D9A0-F1FD-C5D3-D68F-0458087AC80C}"/>
          </ac:grpSpMkLst>
        </pc:grpChg>
        <pc:grpChg chg="mod">
          <ac:chgData name="DOMINGUEZ, Morgane" userId="d29c428e-ee62-4017-a838-521138d5b01c" providerId="ADAL" clId="{E65E73A5-2B71-477E-8918-30A3C9D84F76}" dt="2025-05-19T12:53:01.354" v="1084" actId="14100"/>
          <ac:grpSpMkLst>
            <pc:docMk/>
            <pc:sldMk cId="1251263579" sldId="1006"/>
            <ac:grpSpMk id="15" creationId="{6804607A-1AF6-78AF-EBB5-F1FF95245168}"/>
          </ac:grpSpMkLst>
        </pc:grpChg>
        <pc:picChg chg="add del mod">
          <ac:chgData name="DOMINGUEZ, Morgane" userId="d29c428e-ee62-4017-a838-521138d5b01c" providerId="ADAL" clId="{E65E73A5-2B71-477E-8918-30A3C9D84F76}" dt="2025-05-19T12:38:14.183" v="771" actId="478"/>
          <ac:picMkLst>
            <pc:docMk/>
            <pc:sldMk cId="1251263579" sldId="1006"/>
            <ac:picMk id="2" creationId="{46697DC1-4D0C-E997-4723-26886C95E361}"/>
          </ac:picMkLst>
        </pc:picChg>
      </pc:sldChg>
      <pc:sldChg chg="addSp delSp modSp mod modTransition delAnim modAnim modNotesTx">
        <pc:chgData name="DOMINGUEZ, Morgane" userId="d29c428e-ee62-4017-a838-521138d5b01c" providerId="ADAL" clId="{E65E73A5-2B71-477E-8918-30A3C9D84F76}" dt="2025-05-19T13:00:53.512" v="1141"/>
        <pc:sldMkLst>
          <pc:docMk/>
          <pc:sldMk cId="3314454334" sldId="1007"/>
        </pc:sldMkLst>
        <pc:spChg chg="mod">
          <ac:chgData name="DOMINGUEZ, Morgane" userId="d29c428e-ee62-4017-a838-521138d5b01c" providerId="ADAL" clId="{E65E73A5-2B71-477E-8918-30A3C9D84F76}" dt="2025-05-19T12:53:15.914" v="1088" actId="1076"/>
          <ac:spMkLst>
            <pc:docMk/>
            <pc:sldMk cId="3314454334" sldId="1007"/>
            <ac:spMk id="9" creationId="{2526D112-F829-1BF2-2FC6-856B9DA6690D}"/>
          </ac:spMkLst>
        </pc:spChg>
        <pc:picChg chg="add del mod">
          <ac:chgData name="DOMINGUEZ, Morgane" userId="d29c428e-ee62-4017-a838-521138d5b01c" providerId="ADAL" clId="{E65E73A5-2B71-477E-8918-30A3C9D84F76}" dt="2025-05-19T12:38:18.527" v="775" actId="478"/>
          <ac:picMkLst>
            <pc:docMk/>
            <pc:sldMk cId="3314454334" sldId="1007"/>
            <ac:picMk id="3" creationId="{AE8B40AE-9C4D-D91D-10FE-41D208751B21}"/>
          </ac:picMkLst>
        </pc:picChg>
      </pc:sldChg>
      <pc:sldChg chg="addSp delSp modSp mod modTransition delAnim modAnim modNotesTx">
        <pc:chgData name="DOMINGUEZ, Morgane" userId="d29c428e-ee62-4017-a838-521138d5b01c" providerId="ADAL" clId="{E65E73A5-2B71-477E-8918-30A3C9D84F76}" dt="2025-05-19T13:01:05.447" v="1142"/>
        <pc:sldMkLst>
          <pc:docMk/>
          <pc:sldMk cId="4165512867" sldId="1008"/>
        </pc:sldMkLst>
        <pc:spChg chg="mod">
          <ac:chgData name="DOMINGUEZ, Morgane" userId="d29c428e-ee62-4017-a838-521138d5b01c" providerId="ADAL" clId="{E65E73A5-2B71-477E-8918-30A3C9D84F76}" dt="2025-05-14T15:30:29.459" v="540" actId="164"/>
          <ac:spMkLst>
            <pc:docMk/>
            <pc:sldMk cId="4165512867" sldId="1008"/>
            <ac:spMk id="3" creationId="{0B92ED03-B1E2-E4E3-C7C3-14C914EEA061}"/>
          </ac:spMkLst>
        </pc:spChg>
        <pc:spChg chg="mod">
          <ac:chgData name="DOMINGUEZ, Morgane" userId="d29c428e-ee62-4017-a838-521138d5b01c" providerId="ADAL" clId="{E65E73A5-2B71-477E-8918-30A3C9D84F76}" dt="2025-05-19T12:53:26.401" v="1090" actId="255"/>
          <ac:spMkLst>
            <pc:docMk/>
            <pc:sldMk cId="4165512867" sldId="1008"/>
            <ac:spMk id="4" creationId="{66E87067-BD56-B2CE-A988-B00B8C6095FD}"/>
          </ac:spMkLst>
        </pc:spChg>
        <pc:spChg chg="add del">
          <ac:chgData name="DOMINGUEZ, Morgane" userId="d29c428e-ee62-4017-a838-521138d5b01c" providerId="ADAL" clId="{E65E73A5-2B71-477E-8918-30A3C9D84F76}" dt="2025-05-14T15:24:48.767" v="535" actId="478"/>
          <ac:spMkLst>
            <pc:docMk/>
            <pc:sldMk cId="4165512867" sldId="1008"/>
            <ac:spMk id="4" creationId="{CE57DAF3-EDEF-6D1D-E1CA-53933C20CA4D}"/>
          </ac:spMkLst>
        </pc:spChg>
        <pc:spChg chg="mod">
          <ac:chgData name="DOMINGUEZ, Morgane" userId="d29c428e-ee62-4017-a838-521138d5b01c" providerId="ADAL" clId="{E65E73A5-2B71-477E-8918-30A3C9D84F76}" dt="2025-05-14T15:30:38.177" v="542" actId="164"/>
          <ac:spMkLst>
            <pc:docMk/>
            <pc:sldMk cId="4165512867" sldId="1008"/>
            <ac:spMk id="11" creationId="{5FEBE4DF-8913-219E-3EC3-8CB23ED3DB0E}"/>
          </ac:spMkLst>
        </pc:spChg>
        <pc:spChg chg="mod">
          <ac:chgData name="DOMINGUEZ, Morgane" userId="d29c428e-ee62-4017-a838-521138d5b01c" providerId="ADAL" clId="{E65E73A5-2B71-477E-8918-30A3C9D84F76}" dt="2025-05-16T10:30:57.630" v="641" actId="20577"/>
          <ac:spMkLst>
            <pc:docMk/>
            <pc:sldMk cId="4165512867" sldId="1008"/>
            <ac:spMk id="13" creationId="{640AA170-3A00-5393-DCCE-49C1737A71E6}"/>
          </ac:spMkLst>
        </pc:spChg>
        <pc:grpChg chg="add mod">
          <ac:chgData name="DOMINGUEZ, Morgane" userId="d29c428e-ee62-4017-a838-521138d5b01c" providerId="ADAL" clId="{E65E73A5-2B71-477E-8918-30A3C9D84F76}" dt="2025-05-14T15:30:29.459" v="540" actId="164"/>
          <ac:grpSpMkLst>
            <pc:docMk/>
            <pc:sldMk cId="4165512867" sldId="1008"/>
            <ac:grpSpMk id="12" creationId="{2F5405CB-8E70-3C61-D29F-40510EADB05F}"/>
          </ac:grpSpMkLst>
        </pc:grpChg>
        <pc:grpChg chg="add mod">
          <ac:chgData name="DOMINGUEZ, Morgane" userId="d29c428e-ee62-4017-a838-521138d5b01c" providerId="ADAL" clId="{E65E73A5-2B71-477E-8918-30A3C9D84F76}" dt="2025-05-14T15:30:38.177" v="542" actId="164"/>
          <ac:grpSpMkLst>
            <pc:docMk/>
            <pc:sldMk cId="4165512867" sldId="1008"/>
            <ac:grpSpMk id="15" creationId="{FEDDE40B-6559-5E04-14C0-505563CB1BEA}"/>
          </ac:grpSpMkLst>
        </pc:grpChg>
        <pc:picChg chg="add del mod">
          <ac:chgData name="DOMINGUEZ, Morgane" userId="d29c428e-ee62-4017-a838-521138d5b01c" providerId="ADAL" clId="{E65E73A5-2B71-477E-8918-30A3C9D84F76}" dt="2025-05-19T12:38:24.523" v="785" actId="478"/>
          <ac:picMkLst>
            <pc:docMk/>
            <pc:sldMk cId="4165512867" sldId="1008"/>
            <ac:picMk id="9" creationId="{094FCC81-572C-3193-3E89-D67F56F32198}"/>
          </ac:picMkLst>
        </pc:picChg>
        <pc:picChg chg="mod">
          <ac:chgData name="DOMINGUEZ, Morgane" userId="d29c428e-ee62-4017-a838-521138d5b01c" providerId="ADAL" clId="{E65E73A5-2B71-477E-8918-30A3C9D84F76}" dt="2025-05-14T15:30:29.459" v="540" actId="164"/>
          <ac:picMkLst>
            <pc:docMk/>
            <pc:sldMk cId="4165512867" sldId="1008"/>
            <ac:picMk id="14" creationId="{BE664D05-0FD3-BEB4-7E54-E7113FFB4CE4}"/>
          </ac:picMkLst>
        </pc:picChg>
        <pc:picChg chg="mod">
          <ac:chgData name="DOMINGUEZ, Morgane" userId="d29c428e-ee62-4017-a838-521138d5b01c" providerId="ADAL" clId="{E65E73A5-2B71-477E-8918-30A3C9D84F76}" dt="2025-05-14T15:30:38.177" v="542" actId="164"/>
          <ac:picMkLst>
            <pc:docMk/>
            <pc:sldMk cId="4165512867" sldId="1008"/>
            <ac:picMk id="16" creationId="{34876039-2830-CDED-42DB-072877E00FE3}"/>
          </ac:picMkLst>
        </pc:picChg>
      </pc:sldChg>
      <pc:sldChg chg="addSp delSp modSp mod modTransition delAnim modAnim modNotesTx">
        <pc:chgData name="DOMINGUEZ, Morgane" userId="d29c428e-ee62-4017-a838-521138d5b01c" providerId="ADAL" clId="{E65E73A5-2B71-477E-8918-30A3C9D84F76}" dt="2025-05-19T12:56:38.699" v="1110"/>
        <pc:sldMkLst>
          <pc:docMk/>
          <pc:sldMk cId="3729637218" sldId="1011"/>
        </pc:sldMkLst>
        <pc:spChg chg="mod">
          <ac:chgData name="DOMINGUEZ, Morgane" userId="d29c428e-ee62-4017-a838-521138d5b01c" providerId="ADAL" clId="{E65E73A5-2B71-477E-8918-30A3C9D84F76}" dt="2025-05-14T13:02:20.819" v="119" actId="164"/>
          <ac:spMkLst>
            <pc:docMk/>
            <pc:sldMk cId="3729637218" sldId="1011"/>
            <ac:spMk id="9" creationId="{B873FA9E-F47D-6D72-560D-34656C71C299}"/>
          </ac:spMkLst>
        </pc:spChg>
        <pc:spChg chg="mod">
          <ac:chgData name="DOMINGUEZ, Morgane" userId="d29c428e-ee62-4017-a838-521138d5b01c" providerId="ADAL" clId="{E65E73A5-2B71-477E-8918-30A3C9D84F76}" dt="2025-05-14T13:02:20.819" v="119" actId="164"/>
          <ac:spMkLst>
            <pc:docMk/>
            <pc:sldMk cId="3729637218" sldId="1011"/>
            <ac:spMk id="12" creationId="{1ABF2080-C09E-0B00-AAA1-1CA5EEE110F7}"/>
          </ac:spMkLst>
        </pc:spChg>
        <pc:spChg chg="mod">
          <ac:chgData name="DOMINGUEZ, Morgane" userId="d29c428e-ee62-4017-a838-521138d5b01c" providerId="ADAL" clId="{E65E73A5-2B71-477E-8918-30A3C9D84F76}" dt="2025-05-19T07:12:47.024" v="645" actId="20577"/>
          <ac:spMkLst>
            <pc:docMk/>
            <pc:sldMk cId="3729637218" sldId="1011"/>
            <ac:spMk id="16" creationId="{38ED513D-6B71-6162-51C8-EDA11368E183}"/>
          </ac:spMkLst>
        </pc:spChg>
        <pc:spChg chg="mod">
          <ac:chgData name="DOMINGUEZ, Morgane" userId="d29c428e-ee62-4017-a838-521138d5b01c" providerId="ADAL" clId="{E65E73A5-2B71-477E-8918-30A3C9D84F76}" dt="2025-05-19T11:17:33.961" v="647"/>
          <ac:spMkLst>
            <pc:docMk/>
            <pc:sldMk cId="3729637218" sldId="1011"/>
            <ac:spMk id="20" creationId="{7F10EE8C-5F22-59BB-F1F6-071B92F94BAA}"/>
          </ac:spMkLst>
        </pc:spChg>
        <pc:spChg chg="mod">
          <ac:chgData name="DOMINGUEZ, Morgane" userId="d29c428e-ee62-4017-a838-521138d5b01c" providerId="ADAL" clId="{E65E73A5-2B71-477E-8918-30A3C9D84F76}" dt="2025-05-19T11:17:33.961" v="647"/>
          <ac:spMkLst>
            <pc:docMk/>
            <pc:sldMk cId="3729637218" sldId="1011"/>
            <ac:spMk id="22" creationId="{E6C7D556-ADB5-CAEF-94AD-EB5B846EE304}"/>
          </ac:spMkLst>
        </pc:spChg>
        <pc:grpChg chg="add mod">
          <ac:chgData name="DOMINGUEZ, Morgane" userId="d29c428e-ee62-4017-a838-521138d5b01c" providerId="ADAL" clId="{E65E73A5-2B71-477E-8918-30A3C9D84F76}" dt="2025-05-14T13:02:00.903" v="117" actId="164"/>
          <ac:grpSpMkLst>
            <pc:docMk/>
            <pc:sldMk cId="3729637218" sldId="1011"/>
            <ac:grpSpMk id="11" creationId="{876961B1-32F2-2C6C-ADEB-FB1CDEE46D7B}"/>
          </ac:grpSpMkLst>
        </pc:grpChg>
        <pc:grpChg chg="mod">
          <ac:chgData name="DOMINGUEZ, Morgane" userId="d29c428e-ee62-4017-a838-521138d5b01c" providerId="ADAL" clId="{E65E73A5-2B71-477E-8918-30A3C9D84F76}" dt="2025-05-14T13:02:00.903" v="117" actId="164"/>
          <ac:grpSpMkLst>
            <pc:docMk/>
            <pc:sldMk cId="3729637218" sldId="1011"/>
            <ac:grpSpMk id="13" creationId="{DC6B316E-3483-AC51-C67B-59C9626168B3}"/>
          </ac:grpSpMkLst>
        </pc:grpChg>
        <pc:grpChg chg="add del mod">
          <ac:chgData name="DOMINGUEZ, Morgane" userId="d29c428e-ee62-4017-a838-521138d5b01c" providerId="ADAL" clId="{E65E73A5-2B71-477E-8918-30A3C9D84F76}" dt="2025-05-19T11:17:33.402" v="646" actId="478"/>
          <ac:grpSpMkLst>
            <pc:docMk/>
            <pc:sldMk cId="3729637218" sldId="1011"/>
            <ac:grpSpMk id="17" creationId="{77B629EA-76C2-9029-8ADA-51EDA260B9D0}"/>
          </ac:grpSpMkLst>
        </pc:grpChg>
        <pc:grpChg chg="add mod">
          <ac:chgData name="DOMINGUEZ, Morgane" userId="d29c428e-ee62-4017-a838-521138d5b01c" providerId="ADAL" clId="{E65E73A5-2B71-477E-8918-30A3C9D84F76}" dt="2025-05-19T11:17:33.961" v="647"/>
          <ac:grpSpMkLst>
            <pc:docMk/>
            <pc:sldMk cId="3729637218" sldId="1011"/>
            <ac:grpSpMk id="19" creationId="{6752FF99-25A3-8D42-3AE7-2FB34F9ECF7B}"/>
          </ac:grpSpMkLst>
        </pc:grpChg>
        <pc:picChg chg="add del mod">
          <ac:chgData name="DOMINGUEZ, Morgane" userId="d29c428e-ee62-4017-a838-521138d5b01c" providerId="ADAL" clId="{E65E73A5-2B71-477E-8918-30A3C9D84F76}" dt="2025-05-19T12:35:55.397" v="659" actId="478"/>
          <ac:picMkLst>
            <pc:docMk/>
            <pc:sldMk cId="3729637218" sldId="1011"/>
            <ac:picMk id="2" creationId="{F79894F1-6658-227E-CEA9-20079F64734A}"/>
          </ac:picMkLst>
        </pc:picChg>
        <pc:picChg chg="mod">
          <ac:chgData name="DOMINGUEZ, Morgane" userId="d29c428e-ee62-4017-a838-521138d5b01c" providerId="ADAL" clId="{E65E73A5-2B71-477E-8918-30A3C9D84F76}" dt="2025-05-14T13:02:20.819" v="119" actId="164"/>
          <ac:picMkLst>
            <pc:docMk/>
            <pc:sldMk cId="3729637218" sldId="1011"/>
            <ac:picMk id="14" creationId="{300B6519-33DA-5A66-04FF-D6D4AA57FF77}"/>
          </ac:picMkLst>
        </pc:picChg>
        <pc:picChg chg="mod">
          <ac:chgData name="DOMINGUEZ, Morgane" userId="d29c428e-ee62-4017-a838-521138d5b01c" providerId="ADAL" clId="{E65E73A5-2B71-477E-8918-30A3C9D84F76}" dt="2025-05-14T13:02:00.903" v="117" actId="164"/>
          <ac:picMkLst>
            <pc:docMk/>
            <pc:sldMk cId="3729637218" sldId="1011"/>
            <ac:picMk id="15" creationId="{00D0EB2A-EC80-E5AB-002C-9D6AFCB3D011}"/>
          </ac:picMkLst>
        </pc:picChg>
        <pc:picChg chg="mod">
          <ac:chgData name="DOMINGUEZ, Morgane" userId="d29c428e-ee62-4017-a838-521138d5b01c" providerId="ADAL" clId="{E65E73A5-2B71-477E-8918-30A3C9D84F76}" dt="2025-05-19T11:17:33.961" v="647"/>
          <ac:picMkLst>
            <pc:docMk/>
            <pc:sldMk cId="3729637218" sldId="1011"/>
            <ac:picMk id="23" creationId="{F453AB8F-C843-E839-7B4F-800CC55DD21C}"/>
          </ac:picMkLst>
        </pc:picChg>
      </pc:sldChg>
      <pc:sldChg chg="addSp delSp modSp mod modTransition delAnim modAnim modNotesTx">
        <pc:chgData name="DOMINGUEZ, Morgane" userId="d29c428e-ee62-4017-a838-521138d5b01c" providerId="ADAL" clId="{E65E73A5-2B71-477E-8918-30A3C9D84F76}" dt="2025-05-19T12:56:14.254" v="1106"/>
        <pc:sldMkLst>
          <pc:docMk/>
          <pc:sldMk cId="3336729908" sldId="1013"/>
        </pc:sldMkLst>
        <pc:picChg chg="add del mod">
          <ac:chgData name="DOMINGUEZ, Morgane" userId="d29c428e-ee62-4017-a838-521138d5b01c" providerId="ADAL" clId="{E65E73A5-2B71-477E-8918-30A3C9D84F76}" dt="2025-05-19T12:35:40.914" v="648" actId="478"/>
          <ac:picMkLst>
            <pc:docMk/>
            <pc:sldMk cId="3336729908" sldId="1013"/>
            <ac:picMk id="2" creationId="{3DE688A4-06E2-BBAF-BAFB-917ED0396C59}"/>
          </ac:picMkLst>
        </pc:picChg>
      </pc:sldChg>
      <pc:sldChg chg="addSp delSp modSp mod modTransition delAnim modAnim modNotesTx">
        <pc:chgData name="DOMINGUEZ, Morgane" userId="d29c428e-ee62-4017-a838-521138d5b01c" providerId="ADAL" clId="{E65E73A5-2B71-477E-8918-30A3C9D84F76}" dt="2025-05-19T13:01:34.582" v="1145"/>
        <pc:sldMkLst>
          <pc:docMk/>
          <pc:sldMk cId="1163143416" sldId="2147474611"/>
        </pc:sldMkLst>
        <pc:spChg chg="add del mod">
          <ac:chgData name="DOMINGUEZ, Morgane" userId="d29c428e-ee62-4017-a838-521138d5b01c" providerId="ADAL" clId="{E65E73A5-2B71-477E-8918-30A3C9D84F76}" dt="2025-05-19T12:39:05.422" v="813" actId="478"/>
          <ac:spMkLst>
            <pc:docMk/>
            <pc:sldMk cId="1163143416" sldId="2147474611"/>
            <ac:spMk id="2" creationId="{399946ED-0FF9-B9D4-D3AF-6AAE7B34AFE0}"/>
          </ac:spMkLst>
        </pc:spChg>
        <pc:spChg chg="del">
          <ac:chgData name="DOMINGUEZ, Morgane" userId="d29c428e-ee62-4017-a838-521138d5b01c" providerId="ADAL" clId="{E65E73A5-2B71-477E-8918-30A3C9D84F76}" dt="2025-05-14T12:49:18.382" v="51" actId="478"/>
          <ac:spMkLst>
            <pc:docMk/>
            <pc:sldMk cId="1163143416" sldId="2147474611"/>
            <ac:spMk id="4" creationId="{416D3B43-B471-59F8-2576-3382B22B11C1}"/>
          </ac:spMkLst>
        </pc:spChg>
        <pc:spChg chg="mod">
          <ac:chgData name="DOMINGUEZ, Morgane" userId="d29c428e-ee62-4017-a838-521138d5b01c" providerId="ADAL" clId="{E65E73A5-2B71-477E-8918-30A3C9D84F76}" dt="2025-05-19T12:53:43.231" v="1094" actId="1076"/>
          <ac:spMkLst>
            <pc:docMk/>
            <pc:sldMk cId="1163143416" sldId="2147474611"/>
            <ac:spMk id="4" creationId="{6E081641-97F9-81F3-6C76-0A7153147DCA}"/>
          </ac:spMkLst>
        </pc:spChg>
        <pc:spChg chg="del">
          <ac:chgData name="DOMINGUEZ, Morgane" userId="d29c428e-ee62-4017-a838-521138d5b01c" providerId="ADAL" clId="{E65E73A5-2B71-477E-8918-30A3C9D84F76}" dt="2025-05-14T12:49:17.802" v="50" actId="478"/>
          <ac:spMkLst>
            <pc:docMk/>
            <pc:sldMk cId="1163143416" sldId="2147474611"/>
            <ac:spMk id="7" creationId="{8E8C6DE7-EA0E-0AFD-2450-27ABE7446EED}"/>
          </ac:spMkLst>
        </pc:spChg>
        <pc:spChg chg="add del mod">
          <ac:chgData name="DOMINGUEZ, Morgane" userId="d29c428e-ee62-4017-a838-521138d5b01c" providerId="ADAL" clId="{E65E73A5-2B71-477E-8918-30A3C9D84F76}" dt="2025-05-19T12:39:04.787" v="812" actId="478"/>
          <ac:spMkLst>
            <pc:docMk/>
            <pc:sldMk cId="1163143416" sldId="2147474611"/>
            <ac:spMk id="8" creationId="{7B5CBD5F-6173-2011-9B8E-FF1EB771DC4C}"/>
          </ac:spMkLst>
        </pc:spChg>
        <pc:picChg chg="add del mod">
          <ac:chgData name="DOMINGUEZ, Morgane" userId="d29c428e-ee62-4017-a838-521138d5b01c" providerId="ADAL" clId="{E65E73A5-2B71-477E-8918-30A3C9D84F76}" dt="2025-05-19T12:38:37.861" v="796" actId="478"/>
          <ac:picMkLst>
            <pc:docMk/>
            <pc:sldMk cId="1163143416" sldId="2147474611"/>
            <ac:picMk id="9" creationId="{E1266DF8-B54C-5321-E265-0F4DF98843A6}"/>
          </ac:picMkLst>
        </pc:picChg>
      </pc:sldChg>
      <pc:sldChg chg="addSp delSp modSp mod modTransition delAnim modAnim modNotesTx">
        <pc:chgData name="DOMINGUEZ, Morgane" userId="d29c428e-ee62-4017-a838-521138d5b01c" providerId="ADAL" clId="{E65E73A5-2B71-477E-8918-30A3C9D84F76}" dt="2025-05-19T13:01:25.945" v="1144"/>
        <pc:sldMkLst>
          <pc:docMk/>
          <pc:sldMk cId="4257536088" sldId="2147474615"/>
        </pc:sldMkLst>
        <pc:spChg chg="mod">
          <ac:chgData name="DOMINGUEZ, Morgane" userId="d29c428e-ee62-4017-a838-521138d5b01c" providerId="ADAL" clId="{E65E73A5-2B71-477E-8918-30A3C9D84F76}" dt="2025-05-19T12:53:38.259" v="1092" actId="1076"/>
          <ac:spMkLst>
            <pc:docMk/>
            <pc:sldMk cId="4257536088" sldId="2147474615"/>
            <ac:spMk id="4" creationId="{FD873220-CEAD-0692-BD50-1A5D6333EFC8}"/>
          </ac:spMkLst>
        </pc:spChg>
        <pc:picChg chg="add del mod">
          <ac:chgData name="DOMINGUEZ, Morgane" userId="d29c428e-ee62-4017-a838-521138d5b01c" providerId="ADAL" clId="{E65E73A5-2B71-477E-8918-30A3C9D84F76}" dt="2025-05-19T12:38:34.738" v="795" actId="478"/>
          <ac:picMkLst>
            <pc:docMk/>
            <pc:sldMk cId="4257536088" sldId="2147474615"/>
            <ac:picMk id="3" creationId="{06AAE1E3-0CE7-C848-FF60-3C9E049AAA1B}"/>
          </ac:picMkLst>
        </pc:picChg>
      </pc:sldChg>
      <pc:sldChg chg="addSp delSp modSp mod modTransition delAnim modAnim modNotesTx">
        <pc:chgData name="DOMINGUEZ, Morgane" userId="d29c428e-ee62-4017-a838-521138d5b01c" providerId="ADAL" clId="{E65E73A5-2B71-477E-8918-30A3C9D84F76}" dt="2025-05-19T13:01:54.184" v="1147"/>
        <pc:sldMkLst>
          <pc:docMk/>
          <pc:sldMk cId="4244080021" sldId="2147474617"/>
        </pc:sldMkLst>
        <pc:spChg chg="mod">
          <ac:chgData name="DOMINGUEZ, Morgane" userId="d29c428e-ee62-4017-a838-521138d5b01c" providerId="ADAL" clId="{E65E73A5-2B71-477E-8918-30A3C9D84F76}" dt="2025-05-19T12:54:16.082" v="1098" actId="255"/>
          <ac:spMkLst>
            <pc:docMk/>
            <pc:sldMk cId="4244080021" sldId="2147474617"/>
            <ac:spMk id="2" creationId="{D834176D-CBF7-A3E0-DF7F-BF170882026B}"/>
          </ac:spMkLst>
        </pc:spChg>
        <pc:spChg chg="del">
          <ac:chgData name="DOMINGUEZ, Morgane" userId="d29c428e-ee62-4017-a838-521138d5b01c" providerId="ADAL" clId="{E65E73A5-2B71-477E-8918-30A3C9D84F76}" dt="2025-05-14T12:49:26.389" v="54" actId="478"/>
          <ac:spMkLst>
            <pc:docMk/>
            <pc:sldMk cId="4244080021" sldId="2147474617"/>
            <ac:spMk id="2" creationId="{EA4DEA5D-944B-E8A8-3704-275273AA9C0A}"/>
          </ac:spMkLst>
        </pc:spChg>
        <pc:spChg chg="add del mod">
          <ac:chgData name="DOMINGUEZ, Morgane" userId="d29c428e-ee62-4017-a838-521138d5b01c" providerId="ADAL" clId="{E65E73A5-2B71-477E-8918-30A3C9D84F76}" dt="2025-05-19T12:39:09.463" v="815" actId="478"/>
          <ac:spMkLst>
            <pc:docMk/>
            <pc:sldMk cId="4244080021" sldId="2147474617"/>
            <ac:spMk id="8" creationId="{526C1684-4C22-81CD-9DC7-C913C1D915A6}"/>
          </ac:spMkLst>
        </pc:spChg>
        <pc:spChg chg="del">
          <ac:chgData name="DOMINGUEZ, Morgane" userId="d29c428e-ee62-4017-a838-521138d5b01c" providerId="ADAL" clId="{E65E73A5-2B71-477E-8918-30A3C9D84F76}" dt="2025-05-14T12:49:25.642" v="53" actId="478"/>
          <ac:spMkLst>
            <pc:docMk/>
            <pc:sldMk cId="4244080021" sldId="2147474617"/>
            <ac:spMk id="9" creationId="{D7524C72-ACD8-327A-DDE0-235897BFDC69}"/>
          </ac:spMkLst>
        </pc:spChg>
        <pc:spChg chg="add del mod">
          <ac:chgData name="DOMINGUEZ, Morgane" userId="d29c428e-ee62-4017-a838-521138d5b01c" providerId="ADAL" clId="{E65E73A5-2B71-477E-8918-30A3C9D84F76}" dt="2025-05-19T12:39:08.908" v="814" actId="478"/>
          <ac:spMkLst>
            <pc:docMk/>
            <pc:sldMk cId="4244080021" sldId="2147474617"/>
            <ac:spMk id="11" creationId="{1719BBC8-A5EA-CA7E-0158-9013B3F88CA8}"/>
          </ac:spMkLst>
        </pc:spChg>
        <pc:picChg chg="add del mod">
          <ac:chgData name="DOMINGUEZ, Morgane" userId="d29c428e-ee62-4017-a838-521138d5b01c" providerId="ADAL" clId="{E65E73A5-2B71-477E-8918-30A3C9D84F76}" dt="2025-05-19T12:38:45.551" v="801" actId="478"/>
          <ac:picMkLst>
            <pc:docMk/>
            <pc:sldMk cId="4244080021" sldId="2147474617"/>
            <ac:picMk id="12" creationId="{F7B22A5C-F4A6-4C9B-392C-A48A27A877F1}"/>
          </ac:picMkLst>
        </pc:picChg>
      </pc:sldChg>
      <pc:sldChg chg="addSp delSp modSp mod modTransition delAnim modAnim modNotesTx">
        <pc:chgData name="DOMINGUEZ, Morgane" userId="d29c428e-ee62-4017-a838-521138d5b01c" providerId="ADAL" clId="{E65E73A5-2B71-477E-8918-30A3C9D84F76}" dt="2025-05-19T13:02:01.491" v="1148"/>
        <pc:sldMkLst>
          <pc:docMk/>
          <pc:sldMk cId="1809511498" sldId="2147474618"/>
        </pc:sldMkLst>
        <pc:spChg chg="mod">
          <ac:chgData name="DOMINGUEZ, Morgane" userId="d29c428e-ee62-4017-a838-521138d5b01c" providerId="ADAL" clId="{E65E73A5-2B71-477E-8918-30A3C9D84F76}" dt="2025-05-19T12:54:27.594" v="1100" actId="255"/>
          <ac:spMkLst>
            <pc:docMk/>
            <pc:sldMk cId="1809511498" sldId="2147474618"/>
            <ac:spMk id="9" creationId="{DB046B60-5048-FB15-F5A7-964564AF5714}"/>
          </ac:spMkLst>
        </pc:spChg>
        <pc:picChg chg="add del mod">
          <ac:chgData name="DOMINGUEZ, Morgane" userId="d29c428e-ee62-4017-a838-521138d5b01c" providerId="ADAL" clId="{E65E73A5-2B71-477E-8918-30A3C9D84F76}" dt="2025-05-19T12:38:49.878" v="805" actId="478"/>
          <ac:picMkLst>
            <pc:docMk/>
            <pc:sldMk cId="1809511498" sldId="2147474618"/>
            <ac:picMk id="7" creationId="{39F2A59A-C01B-FB12-7430-C6F062FC2F61}"/>
          </ac:picMkLst>
        </pc:picChg>
      </pc:sldChg>
      <pc:sldChg chg="addSp delSp modSp mod modTransition delAnim modAnim modNotesTx">
        <pc:chgData name="DOMINGUEZ, Morgane" userId="d29c428e-ee62-4017-a838-521138d5b01c" providerId="ADAL" clId="{E65E73A5-2B71-477E-8918-30A3C9D84F76}" dt="2025-05-19T13:02:08.016" v="1149"/>
        <pc:sldMkLst>
          <pc:docMk/>
          <pc:sldMk cId="1406677034" sldId="2147474619"/>
        </pc:sldMkLst>
        <pc:spChg chg="del">
          <ac:chgData name="DOMINGUEZ, Morgane" userId="d29c428e-ee62-4017-a838-521138d5b01c" providerId="ADAL" clId="{E65E73A5-2B71-477E-8918-30A3C9D84F76}" dt="2025-05-14T12:49:32.734" v="56" actId="478"/>
          <ac:spMkLst>
            <pc:docMk/>
            <pc:sldMk cId="1406677034" sldId="2147474619"/>
            <ac:spMk id="8" creationId="{B939CB90-5C68-BA9D-C49D-89DFE7D85FEF}"/>
          </ac:spMkLst>
        </pc:spChg>
        <pc:spChg chg="mod">
          <ac:chgData name="DOMINGUEZ, Morgane" userId="d29c428e-ee62-4017-a838-521138d5b01c" providerId="ADAL" clId="{E65E73A5-2B71-477E-8918-30A3C9D84F76}" dt="2025-05-19T12:54:38.486" v="1102" actId="255"/>
          <ac:spMkLst>
            <pc:docMk/>
            <pc:sldMk cId="1406677034" sldId="2147474619"/>
            <ac:spMk id="8" creationId="{C9CB67E8-701B-CB94-374E-02437F292A96}"/>
          </ac:spMkLst>
        </pc:spChg>
        <pc:spChg chg="del">
          <ac:chgData name="DOMINGUEZ, Morgane" userId="d29c428e-ee62-4017-a838-521138d5b01c" providerId="ADAL" clId="{E65E73A5-2B71-477E-8918-30A3C9D84F76}" dt="2025-05-14T12:49:33.808" v="57" actId="478"/>
          <ac:spMkLst>
            <pc:docMk/>
            <pc:sldMk cId="1406677034" sldId="2147474619"/>
            <ac:spMk id="9" creationId="{A0C2AA3D-8876-4047-51A6-A35B9F00CD90}"/>
          </ac:spMkLst>
        </pc:spChg>
        <pc:spChg chg="add del mod">
          <ac:chgData name="DOMINGUEZ, Morgane" userId="d29c428e-ee62-4017-a838-521138d5b01c" providerId="ADAL" clId="{E65E73A5-2B71-477E-8918-30A3C9D84F76}" dt="2025-05-19T12:39:13.918" v="817" actId="478"/>
          <ac:spMkLst>
            <pc:docMk/>
            <pc:sldMk cId="1406677034" sldId="2147474619"/>
            <ac:spMk id="10" creationId="{FA7A18F5-AD4C-1462-E8F5-3CA1692E393D}"/>
          </ac:spMkLst>
        </pc:spChg>
        <pc:spChg chg="add del mod">
          <ac:chgData name="DOMINGUEZ, Morgane" userId="d29c428e-ee62-4017-a838-521138d5b01c" providerId="ADAL" clId="{E65E73A5-2B71-477E-8918-30A3C9D84F76}" dt="2025-05-19T12:39:13.140" v="816" actId="478"/>
          <ac:spMkLst>
            <pc:docMk/>
            <pc:sldMk cId="1406677034" sldId="2147474619"/>
            <ac:spMk id="11" creationId="{13845C1F-272D-3D7B-3ADA-C562739931CA}"/>
          </ac:spMkLst>
        </pc:spChg>
        <pc:picChg chg="add del mod">
          <ac:chgData name="DOMINGUEZ, Morgane" userId="d29c428e-ee62-4017-a838-521138d5b01c" providerId="ADAL" clId="{E65E73A5-2B71-477E-8918-30A3C9D84F76}" dt="2025-05-19T12:38:53.188" v="806" actId="478"/>
          <ac:picMkLst>
            <pc:docMk/>
            <pc:sldMk cId="1406677034" sldId="2147474619"/>
            <ac:picMk id="12" creationId="{812D5F79-14E7-DE8D-5B49-0B207F5EC263}"/>
          </ac:picMkLst>
        </pc:picChg>
      </pc:sldChg>
      <pc:sldChg chg="addSp delSp modSp mod modTransition delAnim modAnim modNotesTx">
        <pc:chgData name="DOMINGUEZ, Morgane" userId="d29c428e-ee62-4017-a838-521138d5b01c" providerId="ADAL" clId="{E65E73A5-2B71-477E-8918-30A3C9D84F76}" dt="2025-05-19T13:02:15.633" v="1150"/>
        <pc:sldMkLst>
          <pc:docMk/>
          <pc:sldMk cId="1316753967" sldId="2147474620"/>
        </pc:sldMkLst>
        <pc:spChg chg="mod">
          <ac:chgData name="DOMINGUEZ, Morgane" userId="d29c428e-ee62-4017-a838-521138d5b01c" providerId="ADAL" clId="{E65E73A5-2B71-477E-8918-30A3C9D84F76}" dt="2025-05-19T12:54:49.223" v="1104" actId="255"/>
          <ac:spMkLst>
            <pc:docMk/>
            <pc:sldMk cId="1316753967" sldId="2147474620"/>
            <ac:spMk id="9" creationId="{D1BB2FD1-D452-C1E1-EDA9-C7F2C1DAF915}"/>
          </ac:spMkLst>
        </pc:spChg>
        <pc:picChg chg="add del mod">
          <ac:chgData name="DOMINGUEZ, Morgane" userId="d29c428e-ee62-4017-a838-521138d5b01c" providerId="ADAL" clId="{E65E73A5-2B71-477E-8918-30A3C9D84F76}" dt="2025-05-19T12:38:57.751" v="810" actId="478"/>
          <ac:picMkLst>
            <pc:docMk/>
            <pc:sldMk cId="1316753967" sldId="2147474620"/>
            <ac:picMk id="7" creationId="{E239DB47-FEBC-E754-C6AF-47E4C9CFA95B}"/>
          </ac:picMkLst>
        </pc:picChg>
      </pc:sldChg>
      <pc:sldChg chg="addSp delSp modSp mod modTransition delAnim modAnim modNotesTx">
        <pc:chgData name="DOMINGUEZ, Morgane" userId="d29c428e-ee62-4017-a838-521138d5b01c" providerId="ADAL" clId="{E65E73A5-2B71-477E-8918-30A3C9D84F76}" dt="2025-05-19T13:01:46.634" v="1146"/>
        <pc:sldMkLst>
          <pc:docMk/>
          <pc:sldMk cId="3867862830" sldId="2147474623"/>
        </pc:sldMkLst>
        <pc:spChg chg="mod">
          <ac:chgData name="DOMINGUEZ, Morgane" userId="d29c428e-ee62-4017-a838-521138d5b01c" providerId="ADAL" clId="{E65E73A5-2B71-477E-8918-30A3C9D84F76}" dt="2025-05-19T12:54:01.257" v="1096" actId="255"/>
          <ac:spMkLst>
            <pc:docMk/>
            <pc:sldMk cId="3867862830" sldId="2147474623"/>
            <ac:spMk id="9" creationId="{5198BC5D-FD96-EED6-3931-6F8B48EFF483}"/>
          </ac:spMkLst>
        </pc:spChg>
        <pc:picChg chg="add del mod">
          <ac:chgData name="DOMINGUEZ, Morgane" userId="d29c428e-ee62-4017-a838-521138d5b01c" providerId="ADAL" clId="{E65E73A5-2B71-477E-8918-30A3C9D84F76}" dt="2025-05-19T12:38:42.061" v="800" actId="478"/>
          <ac:picMkLst>
            <pc:docMk/>
            <pc:sldMk cId="3867862830" sldId="2147474623"/>
            <ac:picMk id="7" creationId="{517D7C31-657B-920E-0CA4-B22483842358}"/>
          </ac:picMkLst>
        </pc:picChg>
      </pc:sldChg>
      <pc:sldChg chg="addSp delSp modSp mod modTransition delAnim modAnim modNotesTx">
        <pc:chgData name="DOMINGUEZ, Morgane" userId="d29c428e-ee62-4017-a838-521138d5b01c" providerId="ADAL" clId="{E65E73A5-2B71-477E-8918-30A3C9D84F76}" dt="2025-05-19T13:02:20.726" v="1151"/>
        <pc:sldMkLst>
          <pc:docMk/>
          <pc:sldMk cId="2849894684" sldId="2147474632"/>
        </pc:sldMkLst>
        <pc:spChg chg="mod">
          <ac:chgData name="DOMINGUEZ, Morgane" userId="d29c428e-ee62-4017-a838-521138d5b01c" providerId="ADAL" clId="{E65E73A5-2B71-477E-8918-30A3C9D84F76}" dt="2025-05-19T12:54:53.558" v="1105" actId="1076"/>
          <ac:spMkLst>
            <pc:docMk/>
            <pc:sldMk cId="2849894684" sldId="2147474632"/>
            <ac:spMk id="4" creationId="{E5045DFD-DC03-2995-3889-4F88E52FDA3A}"/>
          </ac:spMkLst>
        </pc:spChg>
        <pc:picChg chg="add del mod">
          <ac:chgData name="DOMINGUEZ, Morgane" userId="d29c428e-ee62-4017-a838-521138d5b01c" providerId="ADAL" clId="{E65E73A5-2B71-477E-8918-30A3C9D84F76}" dt="2025-05-19T12:39:01.098" v="811" actId="478"/>
          <ac:picMkLst>
            <pc:docMk/>
            <pc:sldMk cId="2849894684" sldId="2147474632"/>
            <ac:picMk id="3" creationId="{C618198E-75BF-6CF7-B282-877C8B04B143}"/>
          </ac:picMkLst>
        </pc:picChg>
      </pc:sldChg>
      <pc:sldChg chg="addSp delSp modSp mod modTransition delAnim modAnim modNotesTx">
        <pc:chgData name="DOMINGUEZ, Morgane" userId="d29c428e-ee62-4017-a838-521138d5b01c" providerId="ADAL" clId="{E65E73A5-2B71-477E-8918-30A3C9D84F76}" dt="2025-05-19T12:57:19.359" v="1117"/>
        <pc:sldMkLst>
          <pc:docMk/>
          <pc:sldMk cId="0" sldId="2147474633"/>
        </pc:sldMkLst>
        <pc:spChg chg="mod">
          <ac:chgData name="DOMINGUEZ, Morgane" userId="d29c428e-ee62-4017-a838-521138d5b01c" providerId="ADAL" clId="{E65E73A5-2B71-477E-8918-30A3C9D84F76}" dt="2025-05-14T13:23:01.423" v="193" actId="20577"/>
          <ac:spMkLst>
            <pc:docMk/>
            <pc:sldMk cId="0" sldId="2147474633"/>
            <ac:spMk id="13" creationId="{043D1A58-0541-63B6-5731-B163394FDB9B}"/>
          </ac:spMkLst>
        </pc:spChg>
        <pc:spChg chg="mod">
          <ac:chgData name="DOMINGUEZ, Morgane" userId="d29c428e-ee62-4017-a838-521138d5b01c" providerId="ADAL" clId="{E65E73A5-2B71-477E-8918-30A3C9D84F76}" dt="2025-05-19T12:47:50.567" v="1025" actId="255"/>
          <ac:spMkLst>
            <pc:docMk/>
            <pc:sldMk cId="0" sldId="2147474633"/>
            <ac:spMk id="14" creationId="{D6EC4F71-CD6B-384B-C6D1-C64A30C3EB2F}"/>
          </ac:spMkLst>
        </pc:spChg>
        <pc:spChg chg="mod">
          <ac:chgData name="DOMINGUEZ, Morgane" userId="d29c428e-ee62-4017-a838-521138d5b01c" providerId="ADAL" clId="{E65E73A5-2B71-477E-8918-30A3C9D84F76}" dt="2025-05-14T13:22:06.560" v="191" actId="108"/>
          <ac:spMkLst>
            <pc:docMk/>
            <pc:sldMk cId="0" sldId="2147474633"/>
            <ac:spMk id="19" creationId="{B8C84D80-4FD3-B34B-DF28-CC81447E9792}"/>
          </ac:spMkLst>
        </pc:spChg>
        <pc:picChg chg="add del mod">
          <ac:chgData name="DOMINGUEZ, Morgane" userId="d29c428e-ee62-4017-a838-521138d5b01c" providerId="ADAL" clId="{E65E73A5-2B71-477E-8918-30A3C9D84F76}" dt="2025-05-19T12:36:25.942" v="680" actId="478"/>
          <ac:picMkLst>
            <pc:docMk/>
            <pc:sldMk cId="0" sldId="2147474633"/>
            <ac:picMk id="9" creationId="{B3DC68F0-0192-6157-0B38-321A6F4B2A88}"/>
          </ac:picMkLst>
        </pc:picChg>
      </pc:sldChg>
      <pc:sldChg chg="addSp delSp modSp mod modTransition delAnim modAnim modNotesTx">
        <pc:chgData name="DOMINGUEZ, Morgane" userId="d29c428e-ee62-4017-a838-521138d5b01c" providerId="ADAL" clId="{E65E73A5-2B71-477E-8918-30A3C9D84F76}" dt="2025-05-19T13:00:33.133" v="1139"/>
        <pc:sldMkLst>
          <pc:docMk/>
          <pc:sldMk cId="1230617023" sldId="2147474635"/>
        </pc:sldMkLst>
        <pc:spChg chg="mod">
          <ac:chgData name="DOMINGUEZ, Morgane" userId="d29c428e-ee62-4017-a838-521138d5b01c" providerId="ADAL" clId="{E65E73A5-2B71-477E-8918-30A3C9D84F76}" dt="2025-05-19T12:52:37.550" v="1081" actId="1076"/>
          <ac:spMkLst>
            <pc:docMk/>
            <pc:sldMk cId="1230617023" sldId="2147474635"/>
            <ac:spMk id="8" creationId="{7D0CC586-6928-B6E3-9639-3366460BEE8A}"/>
          </ac:spMkLst>
        </pc:spChg>
        <pc:picChg chg="add del mod">
          <ac:chgData name="DOMINGUEZ, Morgane" userId="d29c428e-ee62-4017-a838-521138d5b01c" providerId="ADAL" clId="{E65E73A5-2B71-477E-8918-30A3C9D84F76}" dt="2025-05-19T12:38:11.633" v="770" actId="478"/>
          <ac:picMkLst>
            <pc:docMk/>
            <pc:sldMk cId="1230617023" sldId="2147474635"/>
            <ac:picMk id="5" creationId="{B7960584-5D7C-4CC4-786B-B097ACB3C1F5}"/>
          </ac:picMkLst>
        </pc:picChg>
      </pc:sldChg>
      <pc:sldChg chg="addSp delSp modSp mod modTransition delAnim modAnim modNotesTx">
        <pc:chgData name="DOMINGUEZ, Morgane" userId="d29c428e-ee62-4017-a838-521138d5b01c" providerId="ADAL" clId="{E65E73A5-2B71-477E-8918-30A3C9D84F76}" dt="2025-05-19T12:56:56.962" v="1113"/>
        <pc:sldMkLst>
          <pc:docMk/>
          <pc:sldMk cId="2850167451" sldId="2147474641"/>
        </pc:sldMkLst>
        <pc:spChg chg="mod">
          <ac:chgData name="DOMINGUEZ, Morgane" userId="d29c428e-ee62-4017-a838-521138d5b01c" providerId="ADAL" clId="{E65E73A5-2B71-477E-8918-30A3C9D84F76}" dt="2025-05-14T13:12:47.995" v="152" actId="164"/>
          <ac:spMkLst>
            <pc:docMk/>
            <pc:sldMk cId="2850167451" sldId="2147474641"/>
            <ac:spMk id="5" creationId="{68895F02-D0BD-12C1-330C-7A206FECA769}"/>
          </ac:spMkLst>
        </pc:spChg>
        <pc:spChg chg="mod">
          <ac:chgData name="DOMINGUEZ, Morgane" userId="d29c428e-ee62-4017-a838-521138d5b01c" providerId="ADAL" clId="{E65E73A5-2B71-477E-8918-30A3C9D84F76}" dt="2025-05-14T13:12:34.519" v="151" actId="164"/>
          <ac:spMkLst>
            <pc:docMk/>
            <pc:sldMk cId="2850167451" sldId="2147474641"/>
            <ac:spMk id="10" creationId="{C3DABADC-C299-D136-A107-4B187BA2B381}"/>
          </ac:spMkLst>
        </pc:spChg>
        <pc:spChg chg="mod">
          <ac:chgData name="DOMINGUEZ, Morgane" userId="d29c428e-ee62-4017-a838-521138d5b01c" providerId="ADAL" clId="{E65E73A5-2B71-477E-8918-30A3C9D84F76}" dt="2025-05-14T13:12:34.519" v="151" actId="164"/>
          <ac:spMkLst>
            <pc:docMk/>
            <pc:sldMk cId="2850167451" sldId="2147474641"/>
            <ac:spMk id="13" creationId="{94934C6B-E8E7-9998-425C-C694DA994FF3}"/>
          </ac:spMkLst>
        </pc:spChg>
        <pc:spChg chg="mod">
          <ac:chgData name="DOMINGUEZ, Morgane" userId="d29c428e-ee62-4017-a838-521138d5b01c" providerId="ADAL" clId="{E65E73A5-2B71-477E-8918-30A3C9D84F76}" dt="2025-05-19T12:47:29.922" v="1022" actId="255"/>
          <ac:spMkLst>
            <pc:docMk/>
            <pc:sldMk cId="2850167451" sldId="2147474641"/>
            <ac:spMk id="14" creationId="{DAC16597-3AE0-9371-EF54-0786B4C2EB80}"/>
          </ac:spMkLst>
        </pc:spChg>
        <pc:spChg chg="mod">
          <ac:chgData name="DOMINGUEZ, Morgane" userId="d29c428e-ee62-4017-a838-521138d5b01c" providerId="ADAL" clId="{E65E73A5-2B71-477E-8918-30A3C9D84F76}" dt="2025-05-14T13:12:47.995" v="152" actId="164"/>
          <ac:spMkLst>
            <pc:docMk/>
            <pc:sldMk cId="2850167451" sldId="2147474641"/>
            <ac:spMk id="15" creationId="{FA1B5DB1-4FCC-398A-7FC5-927992AE7631}"/>
          </ac:spMkLst>
        </pc:spChg>
        <pc:spChg chg="mod">
          <ac:chgData name="DOMINGUEZ, Morgane" userId="d29c428e-ee62-4017-a838-521138d5b01c" providerId="ADAL" clId="{E65E73A5-2B71-477E-8918-30A3C9D84F76}" dt="2025-05-14T13:12:47.995" v="152" actId="164"/>
          <ac:spMkLst>
            <pc:docMk/>
            <pc:sldMk cId="2850167451" sldId="2147474641"/>
            <ac:spMk id="16" creationId="{C56B7C17-6B21-292B-5869-7E7EEA57A3E5}"/>
          </ac:spMkLst>
        </pc:spChg>
        <pc:spChg chg="mod">
          <ac:chgData name="DOMINGUEZ, Morgane" userId="d29c428e-ee62-4017-a838-521138d5b01c" providerId="ADAL" clId="{E65E73A5-2B71-477E-8918-30A3C9D84F76}" dt="2025-05-14T13:12:34.519" v="151" actId="164"/>
          <ac:spMkLst>
            <pc:docMk/>
            <pc:sldMk cId="2850167451" sldId="2147474641"/>
            <ac:spMk id="17" creationId="{8EE7B1B7-BAD1-F74E-E1B1-1995BD6352FD}"/>
          </ac:spMkLst>
        </pc:spChg>
        <pc:spChg chg="mod">
          <ac:chgData name="DOMINGUEZ, Morgane" userId="d29c428e-ee62-4017-a838-521138d5b01c" providerId="ADAL" clId="{E65E73A5-2B71-477E-8918-30A3C9D84F76}" dt="2025-05-14T13:12:47.995" v="152" actId="164"/>
          <ac:spMkLst>
            <pc:docMk/>
            <pc:sldMk cId="2850167451" sldId="2147474641"/>
            <ac:spMk id="18" creationId="{0FB5D193-C39E-BA1F-774D-A364C85F82FF}"/>
          </ac:spMkLst>
        </pc:spChg>
        <pc:grpChg chg="add mod">
          <ac:chgData name="DOMINGUEZ, Morgane" userId="d29c428e-ee62-4017-a838-521138d5b01c" providerId="ADAL" clId="{E65E73A5-2B71-477E-8918-30A3C9D84F76}" dt="2025-05-14T13:12:34.519" v="151" actId="164"/>
          <ac:grpSpMkLst>
            <pc:docMk/>
            <pc:sldMk cId="2850167451" sldId="2147474641"/>
            <ac:grpSpMk id="11" creationId="{458E9BB4-F57D-C715-6CD8-A958E42884FD}"/>
          </ac:grpSpMkLst>
        </pc:grpChg>
        <pc:grpChg chg="add mod">
          <ac:chgData name="DOMINGUEZ, Morgane" userId="d29c428e-ee62-4017-a838-521138d5b01c" providerId="ADAL" clId="{E65E73A5-2B71-477E-8918-30A3C9D84F76}" dt="2025-05-14T13:12:47.995" v="152" actId="164"/>
          <ac:grpSpMkLst>
            <pc:docMk/>
            <pc:sldMk cId="2850167451" sldId="2147474641"/>
            <ac:grpSpMk id="12" creationId="{57B03E08-4C87-6BA7-A535-6DB5276F2DD7}"/>
          </ac:grpSpMkLst>
        </pc:grpChg>
        <pc:picChg chg="add del mod">
          <ac:chgData name="DOMINGUEZ, Morgane" userId="d29c428e-ee62-4017-a838-521138d5b01c" providerId="ADAL" clId="{E65E73A5-2B71-477E-8918-30A3C9D84F76}" dt="2025-05-19T12:36:08.104" v="668" actId="478"/>
          <ac:picMkLst>
            <pc:docMk/>
            <pc:sldMk cId="2850167451" sldId="2147474641"/>
            <ac:picMk id="3" creationId="{D3D058A1-D428-AB4D-7371-976ADA578E34}"/>
          </ac:picMkLst>
        </pc:picChg>
      </pc:sldChg>
      <pc:sldChg chg="addSp delSp modSp mod modTransition delAnim modAnim modNotesTx">
        <pc:chgData name="DOMINGUEZ, Morgane" userId="d29c428e-ee62-4017-a838-521138d5b01c" providerId="ADAL" clId="{E65E73A5-2B71-477E-8918-30A3C9D84F76}" dt="2025-05-19T13:00:24.536" v="1138"/>
        <pc:sldMkLst>
          <pc:docMk/>
          <pc:sldMk cId="2460389155" sldId="2147474650"/>
        </pc:sldMkLst>
        <pc:spChg chg="mod">
          <ac:chgData name="DOMINGUEZ, Morgane" userId="d29c428e-ee62-4017-a838-521138d5b01c" providerId="ADAL" clId="{E65E73A5-2B71-477E-8918-30A3C9D84F76}" dt="2025-05-14T14:50:01.649" v="495" actId="164"/>
          <ac:spMkLst>
            <pc:docMk/>
            <pc:sldMk cId="2460389155" sldId="2147474650"/>
            <ac:spMk id="7" creationId="{948A174B-C8F8-D25C-4AD6-748120CB4BFA}"/>
          </ac:spMkLst>
        </pc:spChg>
        <pc:spChg chg="mod">
          <ac:chgData name="DOMINGUEZ, Morgane" userId="d29c428e-ee62-4017-a838-521138d5b01c" providerId="ADAL" clId="{E65E73A5-2B71-477E-8918-30A3C9D84F76}" dt="2025-05-19T12:52:27.062" v="1078" actId="255"/>
          <ac:spMkLst>
            <pc:docMk/>
            <pc:sldMk cId="2460389155" sldId="2147474650"/>
            <ac:spMk id="10" creationId="{DCFAAE81-9DC8-CC24-1AE9-328A310C2043}"/>
          </ac:spMkLst>
        </pc:spChg>
        <pc:spChg chg="mod">
          <ac:chgData name="DOMINGUEZ, Morgane" userId="d29c428e-ee62-4017-a838-521138d5b01c" providerId="ADAL" clId="{E65E73A5-2B71-477E-8918-30A3C9D84F76}" dt="2025-05-14T14:50:01.649" v="495" actId="164"/>
          <ac:spMkLst>
            <pc:docMk/>
            <pc:sldMk cId="2460389155" sldId="2147474650"/>
            <ac:spMk id="11" creationId="{30D08B6D-BD87-74F1-A153-67FBBC5D9810}"/>
          </ac:spMkLst>
        </pc:spChg>
        <pc:grpChg chg="add mod">
          <ac:chgData name="DOMINGUEZ, Morgane" userId="d29c428e-ee62-4017-a838-521138d5b01c" providerId="ADAL" clId="{E65E73A5-2B71-477E-8918-30A3C9D84F76}" dt="2025-05-14T14:50:01.649" v="495" actId="164"/>
          <ac:grpSpMkLst>
            <pc:docMk/>
            <pc:sldMk cId="2460389155" sldId="2147474650"/>
            <ac:grpSpMk id="8" creationId="{0D6DC2A0-2794-ACBD-8CA3-60764F8B4387}"/>
          </ac:grpSpMkLst>
        </pc:grpChg>
        <pc:picChg chg="mod">
          <ac:chgData name="DOMINGUEZ, Morgane" userId="d29c428e-ee62-4017-a838-521138d5b01c" providerId="ADAL" clId="{E65E73A5-2B71-477E-8918-30A3C9D84F76}" dt="2025-05-14T14:50:01.649" v="495" actId="164"/>
          <ac:picMkLst>
            <pc:docMk/>
            <pc:sldMk cId="2460389155" sldId="2147474650"/>
            <ac:picMk id="5" creationId="{C49BD76B-9BD4-3FBD-6678-E86D930DF4FF}"/>
          </ac:picMkLst>
        </pc:picChg>
        <pc:picChg chg="add del mod">
          <ac:chgData name="DOMINGUEZ, Morgane" userId="d29c428e-ee62-4017-a838-521138d5b01c" providerId="ADAL" clId="{E65E73A5-2B71-477E-8918-30A3C9D84F76}" dt="2025-05-19T12:38:05.420" v="768" actId="478"/>
          <ac:picMkLst>
            <pc:docMk/>
            <pc:sldMk cId="2460389155" sldId="2147474650"/>
            <ac:picMk id="6" creationId="{57C97FB8-F8B4-3FD8-B19D-05D8AD18F1CF}"/>
          </ac:picMkLst>
        </pc:picChg>
      </pc:sldChg>
      <pc:sldChg chg="addSp delSp modSp mod modTransition delAnim modAnim modNotesTx">
        <pc:chgData name="DOMINGUEZ, Morgane" userId="d29c428e-ee62-4017-a838-521138d5b01c" providerId="ADAL" clId="{E65E73A5-2B71-477E-8918-30A3C9D84F76}" dt="2025-05-19T12:56:24.926" v="1108"/>
        <pc:sldMkLst>
          <pc:docMk/>
          <pc:sldMk cId="0" sldId="2147474651"/>
        </pc:sldMkLst>
        <pc:picChg chg="add del mod">
          <ac:chgData name="DOMINGUEZ, Morgane" userId="d29c428e-ee62-4017-a838-521138d5b01c" providerId="ADAL" clId="{E65E73A5-2B71-477E-8918-30A3C9D84F76}" dt="2025-05-19T12:35:46.535" v="650" actId="478"/>
          <ac:picMkLst>
            <pc:docMk/>
            <pc:sldMk cId="0" sldId="2147474651"/>
            <ac:picMk id="2" creationId="{AF5C5D69-1A42-1BDA-1F46-FC82AB497ACB}"/>
          </ac:picMkLst>
        </pc:picChg>
      </pc:sldChg>
      <pc:sldChg chg="addSp delSp modSp mod modTransition delAnim modAnim modNotesTx">
        <pc:chgData name="DOMINGUEZ, Morgane" userId="d29c428e-ee62-4017-a838-521138d5b01c" providerId="ADAL" clId="{E65E73A5-2B71-477E-8918-30A3C9D84F76}" dt="2025-05-19T12:57:08.130" v="1115"/>
        <pc:sldMkLst>
          <pc:docMk/>
          <pc:sldMk cId="3294480005" sldId="2147474652"/>
        </pc:sldMkLst>
        <pc:spChg chg="mod">
          <ac:chgData name="DOMINGUEZ, Morgane" userId="d29c428e-ee62-4017-a838-521138d5b01c" providerId="ADAL" clId="{E65E73A5-2B71-477E-8918-30A3C9D84F76}" dt="2025-05-16T10:08:55.009" v="609" actId="20577"/>
          <ac:spMkLst>
            <pc:docMk/>
            <pc:sldMk cId="3294480005" sldId="2147474652"/>
            <ac:spMk id="7" creationId="{439717BC-307A-A8AF-0CDB-CC08286F2AEE}"/>
          </ac:spMkLst>
        </pc:spChg>
        <pc:picChg chg="add del mod">
          <ac:chgData name="DOMINGUEZ, Morgane" userId="d29c428e-ee62-4017-a838-521138d5b01c" providerId="ADAL" clId="{E65E73A5-2B71-477E-8918-30A3C9D84F76}" dt="2025-05-19T12:36:17.634" v="673" actId="478"/>
          <ac:picMkLst>
            <pc:docMk/>
            <pc:sldMk cId="3294480005" sldId="2147474652"/>
            <ac:picMk id="9" creationId="{CD70CBEF-0318-5AE2-D14E-81DD0EAF8B2B}"/>
          </ac:picMkLst>
        </pc:picChg>
      </pc:sldChg>
      <pc:sldChg chg="addSp delSp modSp mod modTransition delAnim modAnim modNotesTx">
        <pc:chgData name="DOMINGUEZ, Morgane" userId="d29c428e-ee62-4017-a838-521138d5b01c" providerId="ADAL" clId="{E65E73A5-2B71-477E-8918-30A3C9D84F76}" dt="2025-05-19T12:57:32.925" v="1119"/>
        <pc:sldMkLst>
          <pc:docMk/>
          <pc:sldMk cId="3577641347" sldId="2147474653"/>
        </pc:sldMkLst>
        <pc:spChg chg="mod">
          <ac:chgData name="DOMINGUEZ, Morgane" userId="d29c428e-ee62-4017-a838-521138d5b01c" providerId="ADAL" clId="{E65E73A5-2B71-477E-8918-30A3C9D84F76}" dt="2025-05-16T09:28:36.356" v="608" actId="108"/>
          <ac:spMkLst>
            <pc:docMk/>
            <pc:sldMk cId="3577641347" sldId="2147474653"/>
            <ac:spMk id="4" creationId="{C42CFC36-7E57-4F2A-D2B5-709E0B31E800}"/>
          </ac:spMkLst>
        </pc:spChg>
        <pc:spChg chg="mod">
          <ac:chgData name="DOMINGUEZ, Morgane" userId="d29c428e-ee62-4017-a838-521138d5b01c" providerId="ADAL" clId="{E65E73A5-2B71-477E-8918-30A3C9D84F76}" dt="2025-05-19T12:48:08.398" v="1030" actId="255"/>
          <ac:spMkLst>
            <pc:docMk/>
            <pc:sldMk cId="3577641347" sldId="2147474653"/>
            <ac:spMk id="9" creationId="{2C4D8C5C-5C5F-8561-18A6-A776039CEABE}"/>
          </ac:spMkLst>
        </pc:spChg>
        <pc:spChg chg="mod">
          <ac:chgData name="DOMINGUEZ, Morgane" userId="d29c428e-ee62-4017-a838-521138d5b01c" providerId="ADAL" clId="{E65E73A5-2B71-477E-8918-30A3C9D84F76}" dt="2025-05-14T13:29:23.995" v="235" actId="164"/>
          <ac:spMkLst>
            <pc:docMk/>
            <pc:sldMk cId="3577641347" sldId="2147474653"/>
            <ac:spMk id="15" creationId="{7C73EF75-E266-D21D-B2B4-8855BCDD4C58}"/>
          </ac:spMkLst>
        </pc:spChg>
        <pc:grpChg chg="add mod">
          <ac:chgData name="DOMINGUEZ, Morgane" userId="d29c428e-ee62-4017-a838-521138d5b01c" providerId="ADAL" clId="{E65E73A5-2B71-477E-8918-30A3C9D84F76}" dt="2025-05-14T13:29:23.995" v="235" actId="164"/>
          <ac:grpSpMkLst>
            <pc:docMk/>
            <pc:sldMk cId="3577641347" sldId="2147474653"/>
            <ac:grpSpMk id="5" creationId="{65CBE83F-D90B-9865-8018-2F3C6F4BAFE9}"/>
          </ac:grpSpMkLst>
        </pc:grpChg>
        <pc:picChg chg="add del mod">
          <ac:chgData name="DOMINGUEZ, Morgane" userId="d29c428e-ee62-4017-a838-521138d5b01c" providerId="ADAL" clId="{E65E73A5-2B71-477E-8918-30A3C9D84F76}" dt="2025-05-19T12:36:35.182" v="687" actId="478"/>
          <ac:picMkLst>
            <pc:docMk/>
            <pc:sldMk cId="3577641347" sldId="2147474653"/>
            <ac:picMk id="2" creationId="{A5B0F2AA-CBA0-CB69-6DB3-9F68AE47C4C2}"/>
          </ac:picMkLst>
        </pc:picChg>
        <pc:picChg chg="mod">
          <ac:chgData name="DOMINGUEZ, Morgane" userId="d29c428e-ee62-4017-a838-521138d5b01c" providerId="ADAL" clId="{E65E73A5-2B71-477E-8918-30A3C9D84F76}" dt="2025-05-14T13:29:23.995" v="235" actId="164"/>
          <ac:picMkLst>
            <pc:docMk/>
            <pc:sldMk cId="3577641347" sldId="2147474653"/>
            <ac:picMk id="13" creationId="{A411761B-745D-D03B-8CA9-421FA946BBC9}"/>
          </ac:picMkLst>
        </pc:picChg>
      </pc:sldChg>
      <pc:sldChg chg="addSp delSp modSp mod modTransition delAnim modAnim modNotesTx">
        <pc:chgData name="DOMINGUEZ, Morgane" userId="d29c428e-ee62-4017-a838-521138d5b01c" providerId="ADAL" clId="{E65E73A5-2B71-477E-8918-30A3C9D84F76}" dt="2025-05-19T12:57:39.212" v="1120"/>
        <pc:sldMkLst>
          <pc:docMk/>
          <pc:sldMk cId="2687260600" sldId="2147474655"/>
        </pc:sldMkLst>
        <pc:spChg chg="mod">
          <ac:chgData name="DOMINGUEZ, Morgane" userId="d29c428e-ee62-4017-a838-521138d5b01c" providerId="ADAL" clId="{E65E73A5-2B71-477E-8918-30A3C9D84F76}" dt="2025-05-19T12:48:22.281" v="1033" actId="1076"/>
          <ac:spMkLst>
            <pc:docMk/>
            <pc:sldMk cId="2687260600" sldId="2147474655"/>
            <ac:spMk id="6" creationId="{E38CF21B-1C64-4822-5310-89A8F4FD064D}"/>
          </ac:spMkLst>
        </pc:spChg>
        <pc:picChg chg="add del mod">
          <ac:chgData name="DOMINGUEZ, Morgane" userId="d29c428e-ee62-4017-a838-521138d5b01c" providerId="ADAL" clId="{E65E73A5-2B71-477E-8918-30A3C9D84F76}" dt="2025-05-19T12:36:39.018" v="689" actId="478"/>
          <ac:picMkLst>
            <pc:docMk/>
            <pc:sldMk cId="2687260600" sldId="2147474655"/>
            <ac:picMk id="5" creationId="{78C25FE7-B2EA-C1E5-FA94-C62728F30310}"/>
          </ac:picMkLst>
        </pc:picChg>
      </pc:sldChg>
      <pc:sldChg chg="addSp delSp modSp mod modTransition delAnim modAnim modNotesTx">
        <pc:chgData name="DOMINGUEZ, Morgane" userId="d29c428e-ee62-4017-a838-521138d5b01c" providerId="ADAL" clId="{E65E73A5-2B71-477E-8918-30A3C9D84F76}" dt="2025-05-19T12:58:51.406" v="1130"/>
        <pc:sldMkLst>
          <pc:docMk/>
          <pc:sldMk cId="231091637" sldId="2147474656"/>
        </pc:sldMkLst>
        <pc:spChg chg="mod">
          <ac:chgData name="DOMINGUEZ, Morgane" userId="d29c428e-ee62-4017-a838-521138d5b01c" providerId="ADAL" clId="{E65E73A5-2B71-477E-8918-30A3C9D84F76}" dt="2025-05-19T12:50:37.443" v="1057" actId="1076"/>
          <ac:spMkLst>
            <pc:docMk/>
            <pc:sldMk cId="231091637" sldId="2147474656"/>
            <ac:spMk id="7" creationId="{47C893D2-9919-50F1-2EC0-7C41832354A3}"/>
          </ac:spMkLst>
        </pc:spChg>
        <pc:picChg chg="add del mod">
          <ac:chgData name="DOMINGUEZ, Morgane" userId="d29c428e-ee62-4017-a838-521138d5b01c" providerId="ADAL" clId="{E65E73A5-2B71-477E-8918-30A3C9D84F76}" dt="2025-05-19T12:37:25.812" v="733" actId="478"/>
          <ac:picMkLst>
            <pc:docMk/>
            <pc:sldMk cId="231091637" sldId="2147474656"/>
            <ac:picMk id="6" creationId="{900A3FBE-39A8-1254-2125-A0297F050A0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cinquième module du cours en ligne du GTFCC sur la surveillance du choléra pour les autorités sanitaires.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254238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l'objectif de la surveillance est de tracer les clusters, un cas suspect de choléra est toute personne qui souffre de diarrhée aqueuse aiguë ou qui est décédée de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n'y a pas de critères supplémentaires concernant l'âge ou la déshydratation sévère pour identifier les cas suspects de choléra. Cette définition de cas sensible est utilisée pour faciliter l'identification complète des cas suspects afin d'augmenter les chances d'interrompre la transmission en mettant en œuvre des interventions autour des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385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cas suspect de choléra est notifié à l'autorité sanitaire sous 24 heures.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notification rapide est essentielle pour ne pas retarder les interventions autour des cas. Le temps est compté pour interrompre la transmission.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 cours d'une semaine donnée, aucun cas suspect n'a été détecté, l'absence de cas est notifiée à l'autorité sanitaire à la fin de la semaine. La notification de l’absence de cas doit être effectuée par tous les sites de déclaration au niveau des établissement de santé et au niveau communautaire.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11</a:t>
            </a:fld>
            <a:endParaRPr lang="en-US"/>
          </a:p>
        </p:txBody>
      </p:sp>
    </p:spTree>
    <p:extLst>
      <p:ext uri="{BB962C8B-B14F-4D97-AF65-F5344CB8AC3E}">
        <p14:creationId xmlns:p14="http://schemas.microsoft.com/office/powerpoint/2010/main" val="2205816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Lorsque l'objectif de la surveillance est de tracer les clusters, tous les cas suspects de choléra sont testés. Des tests exhaustifs sont en effet indispensables pour comprendre la transmission en cluster et orienter les interventions en conséquence.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Lorsque des tests de diagnostic rapide sont disponibles, ils sont utilisés pour trier les échantillons pour confirmation. Tout cas suspect de choléra est testé par TDR, et des tests de confirmation sont effectués sur les cas suspects testés positifs par TDR.</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Lorsque les TDR ne sont pas disponibles, les échantillons ne sont pas triés pour confirmation, et un test de confirmation est effectué sur tous les cas suspects de choléra.</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La confirmation est effectuée par culture, séro-agglutination ou PCR.</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L'une des fonctions essentielles des autorités sanitaires en matière de surveillance du choléra est de s’assurer en permanence que les cas suspects de choléra sont notifiés et testés conformément aux stratégies applicables. Voyons cela de plus près.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13</a:t>
            </a:fld>
            <a:endParaRPr lang="en-US"/>
          </a:p>
        </p:txBody>
      </p:sp>
    </p:spTree>
    <p:extLst>
      <p:ext uri="{BB962C8B-B14F-4D97-AF65-F5344CB8AC3E}">
        <p14:creationId xmlns:p14="http://schemas.microsoft.com/office/powerpoint/2010/main" val="234210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sont chargées de veiller à ce que tous les sites de l'unité de surveillance, y compris la surveillance dans les établissements de santé et la surveillance communautaire, ainsi que les laboratoires effectuant des tests pour le choléra, soient pleinement informés des stratégies applicables pour notifier et tester les cas suspects de choléra, et qu'ils soient en mesure de mettre en œuvre la notification et les tests en conséquence.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suivent les indicateurs de performance de la surveillance au moins une fois par semaine pour vérifier que les notifications et les tests sont mis en œuvre conformément aux stratégies applicables. Si un site ou un laboratoire ne met pas en œuvre la notification ou les tests conformément aux stratégies applicables, les autorités sanitaires prennent alors des mesures de soutien pour améliorer la notification ou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585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Procédons à une étude de cas pour mieux comprendre comment les autorités sanitaires encadrent la notification et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418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scénario, vous êtes un agent de santé publique dans une unité de surveillance où une épidémie de choléra confirmée avec transmission en cluster a été détectée il y a une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examinez les indicateurs de performance de la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la surveillance des établissements de santé, la complétude de la notification est de 100 % et la promptitude de 33%.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la surveillance communautaire, la complétude de la notification est de 95 % et la promptitude de 90%.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ce qui concerne les tests, les TDR ne sont pas disponibles dans votre unité de surveillance. La stratégie de test par culture et PCR a été respectée à 100% et tous les échantillons ont été reçus au laboratoire dans les délais impartis.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 aspect vous préoccupe le plus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 peut être son l'impact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 feriez-vous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Mettez la vidéo en pause et prenez le temps nécessaire pour réfléchir à ce scénario et à la marche à suivre.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3239896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très préoccupant de constater que la promptitude de la notification par les établissements de santé est très faible (33%).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Ceci compromet les chances d'interrompre la transmission. Le choléra risque de se propager avant que les autorités sanitaires ne soient en mesure de prendre des mesures pour atténuer le risque de transmission autour des cas notifiés avec retard.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souhaitable de contacter les établissements de santé notifiant avec retard pour les sensibiliser à l'importance d'une notification en temps voulu et pour comprendre et résoudre tout problème sous-jacent empêchant une notification en temps opportun.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cela ne suffit pas à améliorer la promptitude de la notification par les établissements de santé, vous pourriez également contacter activement ces établissements chaque jour pour vérifier si un cas suspect y a été observé, ce jusqu'à ce que la promptitude de la notification s'améliore.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 exemple montre que tant que les indicateurs de performance de la surveillance sont suivis étroitement, les problèmes liés à la manière dont les notifications et les tests sont effectués sont détectés. À partir de là, il est possible de les solutionner.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3753422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à la prochaine fonction des autorités sanitaires dans la surveillance du choléra, à savoir l'analyse et l'interprétation des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18</a:t>
            </a:fld>
            <a:endParaRPr lang="en-US"/>
          </a:p>
        </p:txBody>
      </p:sp>
    </p:spTree>
    <p:extLst>
      <p:ext uri="{BB962C8B-B14F-4D97-AF65-F5344CB8AC3E}">
        <p14:creationId xmlns:p14="http://schemas.microsoft.com/office/powerpoint/2010/main" val="3906797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temps est un facteur déterminant pour tracer efficacement les clusters de choléra. C'est pourquoi, dès qu'un cas suspect de choléra ou un résultat de test est notifié, les autorités sanitaires analysent et interprètent immédiatement les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de surveillance prises en compte dans l'analyse sont les cas suspects notifiés par la surveillance dans les établissements de santé et par la surveillance communautaire, les résultats des tests ainsi que tout signal détecté par la surveillance événementielle.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19</a:t>
            </a:fld>
            <a:endParaRPr lang="en-US"/>
          </a:p>
        </p:txBody>
      </p:sp>
    </p:spTree>
    <p:extLst>
      <p:ext uri="{BB962C8B-B14F-4D97-AF65-F5344CB8AC3E}">
        <p14:creationId xmlns:p14="http://schemas.microsoft.com/office/powerpoint/2010/main" val="178506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nous concentrerons sur la surveillance pour tracer les clusters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2864743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L'analyse des données se concentre sur la description des cas par temps, lieu et personne à une échelle fine dans l'espace et dans le temps.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distribution quotidienne des cas suspects et confirmés de choléra, des décès communautaires et des décès dans les établissements de santé est représentée sur des courbes épidémiques.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distribution spatiale des cas suspects et confirmés, des décès communautaires et des décès dans les établissements de santé est cartographiée, de préférence à une échelle fine, par exemple à l'aide de coordonnées géographiques.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l’analyse descriptive se concentre sur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nombre de cas suspects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nombre de cas confirmés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nombre de décès dans les établissements de santé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le nombre de décès communautaires.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20</a:t>
            </a:fld>
            <a:endParaRPr lang="en-US"/>
          </a:p>
        </p:txBody>
      </p:sp>
    </p:spTree>
    <p:extLst>
      <p:ext uri="{BB962C8B-B14F-4D97-AF65-F5344CB8AC3E}">
        <p14:creationId xmlns:p14="http://schemas.microsoft.com/office/powerpoint/2010/main" val="1811486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maintenant à l’investigation des cas qui revêt une importance cruciale lorsque l'objectif de la surveillance est de tracer les clusters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21</a:t>
            </a:fld>
            <a:endParaRPr lang="en-US"/>
          </a:p>
        </p:txBody>
      </p:sp>
    </p:spTree>
    <p:extLst>
      <p:ext uri="{BB962C8B-B14F-4D97-AF65-F5344CB8AC3E}">
        <p14:creationId xmlns:p14="http://schemas.microsoft.com/office/powerpoint/2010/main" val="3094169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investigations de cas sont essentielles pour identifier les liens épidémiologiques entre les cas afin de déterminer si la transmission reste en cluster ou si le choléra a commencé à se propager dans la communauté. En outre, la nature des liens épidémiologiques identifiés par l’investigation des cas est également prise en considération pour déterminer les interventions appropriées pour interrompre efficacement la transmission.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y a un lien épidémiologique si, dans les cinq jours précédant l'apparition de la maladie, un cas a eu un contact qui a vraisemblablement conduit à l'infection avec un cas de choléra confirmé pendant sa période infectieuse ou s'il a été exposé à la même source ou au même véhicule d'infection qu'un cas confirmé.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contacts ayant vraisemblablement conduit à l'infection sont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contact avec des vomissures ou des matières fécales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soins directs ou une visite au chevet du patient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partage d’un logement ou d’installations sanitaires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le partage d’un repas ou la consommation d’aliments ou de boissons préparés ou manipulés par un cas confirmé.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22</a:t>
            </a:fld>
            <a:endParaRPr lang="en-US"/>
          </a:p>
        </p:txBody>
      </p:sp>
    </p:spTree>
    <p:extLst>
      <p:ext uri="{BB962C8B-B14F-4D97-AF65-F5344CB8AC3E}">
        <p14:creationId xmlns:p14="http://schemas.microsoft.com/office/powerpoint/2010/main" val="161958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investigations doivent être menées au minimum sur tous les cas confirmés ainsi que sur tous les cas suspects pour lesquels un échantillon n'a pas été prélevé.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cas suspects de choléra sont testés et seuls les cas confirmés sont pris en compte pour déterminer les liens épidémiologiques. Par conséquent, tous les cas confirmés doivent faire l'objet d'une investigation.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cas suspects pour lesquels un échantillon n'a pas été prélevé font également l'objet d'une investigation et un échantillon est alors prélevé au cours de l'investigation.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Compte tenu des délais habituels pour obtenir une confirmation en laboratoire, l'approche la plus pragmatique consiste, en pratique, à réaliser une investigation sur tous les cas suspects sans attendre les résultats de laboratoire. Ensuite, seuls les liens épidémiologiques entre les cas confirmés sont pris en compte pour établir les chaînes de transmission.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23</a:t>
            </a:fld>
            <a:endParaRPr lang="en-US"/>
          </a:p>
        </p:txBody>
      </p:sp>
    </p:spTree>
    <p:extLst>
      <p:ext uri="{BB962C8B-B14F-4D97-AF65-F5344CB8AC3E}">
        <p14:creationId xmlns:p14="http://schemas.microsoft.com/office/powerpoint/2010/main" val="559042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tiennent compte de l'analyse des données de surveillance et des investigations de cas et les interprètent quotidiennement.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de comprendre comment la transmission du choléra se produit.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transmission est-elle toujours en cluster, c'est-à-dire que les cas confirmés ont tous des liens épidémiologiques ? Ou bien la transmission a-t-elle commencé à se propager au sein de la communauté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la transmission est toujours en cluster, comment peut-on y mettre fin ? Compte tenu de la nature des liens épidémiologiques, quelles interventions permettraient d'interrompre la transmission rapidement et efficacement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24</a:t>
            </a:fld>
            <a:endParaRPr lang="en-US"/>
          </a:p>
        </p:txBody>
      </p:sp>
    </p:spTree>
    <p:extLst>
      <p:ext uri="{BB962C8B-B14F-4D97-AF65-F5344CB8AC3E}">
        <p14:creationId xmlns:p14="http://schemas.microsoft.com/office/powerpoint/2010/main" val="1732470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Procédons à une étude de cas pour mieux comprendre comment les autorités sanitaires interprètent les données de surveillance et les résultats des investigations de cas pour caractériser la transmission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647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Vous êtes un agent de santé publique dans une unité de surveillance d’un pays où la dernière épidémie de choléra a été signalée il y a trois ans.</a:t>
            </a:r>
          </a:p>
          <a:p>
            <a:r>
              <a:rPr lang="fr-FR" dirty="0"/>
              <a:t>Toutefois, au cours des dix derniers jours, quatre cas suspects de choléra ont été notifiés. Ils ont également été testés et des investigations ont été menées. Voici ce qui s'est passé.</a:t>
            </a:r>
          </a:p>
          <a:p>
            <a:r>
              <a:rPr lang="fr-FR" dirty="0"/>
              <a:t>Le 21 juin, M. M. est revenu d'une zone touchée par le choléra dans un pays voisin et a regagné directement sa maison disposant d’installations </a:t>
            </a:r>
            <a:r>
              <a:rPr lang="fr-FR" dirty="0" err="1"/>
              <a:t>EHA</a:t>
            </a:r>
            <a:r>
              <a:rPr lang="fr-FR" dirty="0"/>
              <a:t> améliorées dans la capitale où il vit avec sa femme (Mme M.)</a:t>
            </a:r>
          </a:p>
          <a:p>
            <a:r>
              <a:rPr lang="fr-FR" dirty="0"/>
              <a:t>Dans la nuit du 21 au 22 juin, M. M. a commencé à souffrir de diarrhée aqueuse aiguë. Mme M s'est occupée de lui. Le matin du 22 juin, il a été transféré en ambulance à l'hôpital de la capitale. Cet hôpital a des normes PCI très élevées. Le 23 juin, les résultats du test PCR de M. M. se sont révélés positifs pour le choléra.</a:t>
            </a:r>
          </a:p>
          <a:p>
            <a:r>
              <a:rPr lang="fr-FR" dirty="0"/>
              <a:t>Le 24 juin, Mme M. a été atteinte de diarrhée aqueuse aiguë. Sa tante est rapidement venue d'un village voisin (même unité de surveillance) pour s'occuper d'elle ; elles sont toutes deux restées à la maison. </a:t>
            </a:r>
          </a:p>
          <a:p>
            <a:r>
              <a:rPr lang="fr-FR" dirty="0"/>
              <a:t>Le 25 juin, Mme M. a été transférée en ambulance à l'hôpital de la capitale et a été testée positive au choléra par PCR le 26 juin.</a:t>
            </a:r>
          </a:p>
          <a:p>
            <a:r>
              <a:rPr lang="fr-FR" dirty="0"/>
              <a:t>Le 27 juin, la tante de Mme M. est retournée dans son village, dans une zone rurale où les installations </a:t>
            </a:r>
            <a:r>
              <a:rPr lang="fr-FR" dirty="0" err="1"/>
              <a:t>EHA</a:t>
            </a:r>
            <a:r>
              <a:rPr lang="fr-FR" dirty="0"/>
              <a:t> ne sont pas améliorées. Elle a souffert de diarrhée aqueuse aiguë le 28 juin. Le 29 juin, elle a été testée positive au choléra par PCR.</a:t>
            </a:r>
          </a:p>
          <a:p>
            <a:r>
              <a:rPr lang="fr-FR" dirty="0"/>
              <a:t>Un cas suspect de choléra a été signalé dans le village de la tante de Mme M. le 30 juin. L’investigation n'a pas permis d'identifier de contact direct ou indirect avec la tante de Mme M. Le 1er juillet, ce cas suspect a été testé négatif pour le choléra par PCR.</a:t>
            </a:r>
          </a:p>
          <a:p>
            <a:r>
              <a:rPr lang="fr-FR" dirty="0"/>
              <a:t>Quelle est la situation du choléra dans votre unité de surveillance aux 23 juin, 26 juin, 29 juin et 1er juillet ?</a:t>
            </a:r>
          </a:p>
          <a:p>
            <a:r>
              <a:rPr lang="fr-FR" dirty="0"/>
              <a:t>Mettez la vidéo en pause et prenez le temps nécessaire pour réfléchir à ce scénario.</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26</a:t>
            </a:fld>
            <a:endParaRPr lang="en-US"/>
          </a:p>
        </p:txBody>
      </p:sp>
    </p:spTree>
    <p:extLst>
      <p:ext uri="{BB962C8B-B14F-4D97-AF65-F5344CB8AC3E}">
        <p14:creationId xmlns:p14="http://schemas.microsoft.com/office/powerpoint/2010/main" val="1625134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Au 23 juin, il y a un cas confirmé de choléra (Monsieur M) qui est un cas importé internationalement. Il ne s'agit pas d'une épidémie de choléra confirmée car le cas confirmé n'est pas un cas acquis localement.</a:t>
            </a:r>
          </a:p>
          <a:p>
            <a:r>
              <a:rPr lang="fr-FR" dirty="0"/>
              <a:t>Au 26 juin, il y a un cas confirmé de choléra (Madame M) qui a été acquis localement. Ce cas a un lien épidémiologique avec un cas de choléra confirmé (Monsieur M). Il s'agit donc d'une épidémie de choléra confirmée avec transmission en cluster.</a:t>
            </a:r>
          </a:p>
          <a:p>
            <a:r>
              <a:rPr lang="fr-FR" dirty="0"/>
              <a:t>Au 29 juin, il y a un autre cas confirmé de choléra (la tante de Madame M) qui a également un lien épidémiologique avec un cas confirmé de choléra (Madame M). La situation du choléra reste une épidémie de choléra confirmée avec une transmission en cluster.</a:t>
            </a:r>
          </a:p>
          <a:p>
            <a:r>
              <a:rPr lang="fr-FR" dirty="0"/>
              <a:t>Au 1er juillet, le cas suspect de choléra sans lien épidémiologique établi avec un cas confirmé de choléra (la tante de Mme M) a été testé négatif. Comme il a été testé négatif, il n'est pas considéré pour établir les chaînes de transmission. La situation du choléra reste une épidémie de choléra confirmée avec une transmission en cluster.</a:t>
            </a:r>
          </a:p>
          <a:p>
            <a:r>
              <a:rPr lang="fr-FR" dirty="0"/>
              <a:t>Cet exemple montre que les données de surveillance, les résultats des tests et les conclusions des investigations de cas doivent être pris en compte rapidement et conjointement pour caractériser une situation évolutive en matière de choléra.</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27</a:t>
            </a:fld>
            <a:endParaRPr lang="en-US"/>
          </a:p>
        </p:txBody>
      </p:sp>
    </p:spTree>
    <p:extLst>
      <p:ext uri="{BB962C8B-B14F-4D97-AF65-F5344CB8AC3E}">
        <p14:creationId xmlns:p14="http://schemas.microsoft.com/office/powerpoint/2010/main" val="3800191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Passons maintenant à la dernière fonction essentielle des autorités sanitaires en matière de surveillance du choléra, à savoir la diffusion des résultats de la surveillance pour orienter la réponse.</a:t>
            </a:r>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28</a:t>
            </a:fld>
            <a:endParaRPr lang="en-US"/>
          </a:p>
        </p:txBody>
      </p:sp>
    </p:spTree>
    <p:extLst>
      <p:ext uri="{BB962C8B-B14F-4D97-AF65-F5344CB8AC3E}">
        <p14:creationId xmlns:p14="http://schemas.microsoft.com/office/powerpoint/2010/main" val="732848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Lorsque la transmission est en cluster, les autorités sanitaires préparent des bulletins quotidiens qui décrivent et interprètent la situation du choléra et veillent à ce qu'ils soient largement diffusés. </a:t>
            </a:r>
          </a:p>
          <a:p>
            <a:r>
              <a:rPr lang="fr-FR" dirty="0"/>
              <a:t>Les parties prenantes qui doivent être informées quotidiennement de la situation du choléra sont l'autorité sanitaire de niveau supérieur, les parties prenantes, les partenaires et les agences de tous les secteurs impliqués dans la lutte contre le choléra, ainsi que le personnel des établissements de santé, les agents de santé communautaires ou les bénévoles.</a:t>
            </a:r>
          </a:p>
          <a:p>
            <a:r>
              <a:rPr lang="fr-FR" dirty="0"/>
              <a:t>La situation épidémiologique doit être discutée et évaluée quotidiennement de manière multisectorielle afin d'orienter la prise de décision sur des interventions rapides et très ciblées visant à interrompre la transmission. </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29</a:t>
            </a:fld>
            <a:endParaRPr lang="en-US"/>
          </a:p>
        </p:txBody>
      </p:sp>
    </p:spTree>
    <p:extLst>
      <p:ext uri="{BB962C8B-B14F-4D97-AF65-F5344CB8AC3E}">
        <p14:creationId xmlns:p14="http://schemas.microsoft.com/office/powerpoint/2010/main" val="162381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module aborde comment les stratégies de surveillance sont adaptées lorsque l'objectif est de tracer les clusters de choléra. Suivre ce module nécessite d’être familier avec les fonctions essentielles des autorités sanitaires pour la surveillance. Par conséquent, si vous ne l'avez pas encore fait, nous vous encourageons à suivre le module 2 avant de suivre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384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Des interventions très ciblées doivent être rapidement mises en œuvre pour prévenir les cas secondaires et interrompre la transmission.</a:t>
            </a:r>
          </a:p>
          <a:p>
            <a:r>
              <a:rPr lang="fr-FR" dirty="0"/>
              <a:t>Les interventions peuvent inclure des interventions ciblées autour des cas (CATI) au sein et autour du domicile des cas. Il peut s'agir, par exemple, de sensibiliser la population aux modes de propagation du choléra et de promouvoir le lavage des mains au savon, le traitement de l'eau et l’hygiène des aliments. Des kits </a:t>
            </a:r>
            <a:r>
              <a:rPr lang="fr-FR" dirty="0" err="1"/>
              <a:t>EHA</a:t>
            </a:r>
            <a:r>
              <a:rPr lang="fr-FR" dirty="0"/>
              <a:t> peuvent également être distribués.</a:t>
            </a:r>
          </a:p>
          <a:p>
            <a:r>
              <a:rPr lang="fr-FR" dirty="0"/>
              <a:t>Des mesures de prévention et de contrôle des infections doivent également être envisagées en sensibilisant le personnel de santé à la façon de prévenir les contaminations dans les établissements de soins.</a:t>
            </a:r>
          </a:p>
          <a:p>
            <a:r>
              <a:rPr lang="fr-FR" dirty="0"/>
              <a:t>En outre, des mesures ciblées visant à prévenir et à interrompre la transmission devraient être déterminées en tenant compte des résultats des investigations et la nature des liens épidémiologiques, la source ou le véhicule de l'infection et les personnes identifiées comme étant à risque d'exposition.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30</a:t>
            </a:fld>
            <a:endParaRPr lang="en-US"/>
          </a:p>
        </p:txBody>
      </p:sp>
    </p:spTree>
    <p:extLst>
      <p:ext uri="{BB962C8B-B14F-4D97-AF65-F5344CB8AC3E}">
        <p14:creationId xmlns:p14="http://schemas.microsoft.com/office/powerpoint/2010/main" val="776513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transmission en cluster est généralement une situation temporaire qui ne se prolonge pas dans le temps. La transmission en cluster peut évoluer dans deux directions. </a:t>
            </a:r>
          </a:p>
          <a:p>
            <a:r>
              <a:rPr lang="fr-FR" dirty="0"/>
              <a:t>L'évolution la plus favorable est que la transmission soit interrompue avec succès ; c'est alors la fin de l'épidémie.</a:t>
            </a:r>
          </a:p>
          <a:p>
            <a:r>
              <a:rPr lang="fr-FR" dirty="0"/>
              <a:t>La transmission en cluster a été interrompue avec succès lorsque, pendant au moins quatre semaines consécutives, tous les cas suspects de choléra ont eu un résultat négatif au test TDR, à la culture ou à la PCR. </a:t>
            </a:r>
          </a:p>
          <a:p>
            <a:r>
              <a:rPr lang="fr-FR" dirty="0"/>
              <a:t>L'évolution plus péjorative est que la transmission se poursuive, mais qu'elle ne se produise plus par clusters. Au lieu de cela, la transmission est diffuse dans la communauté.</a:t>
            </a:r>
          </a:p>
          <a:p>
            <a:r>
              <a:rPr lang="fr-FR" dirty="0"/>
              <a:t>Il y a transmission communautaire si tous les cas confirmés n'ont plus de liens épidémiologiques documentés.</a:t>
            </a:r>
          </a:p>
          <a:p>
            <a:r>
              <a:rPr lang="fr-FR" dirty="0"/>
              <a:t>Il se peut que l’investigation ne parvienne pas à identifier de liens entre certains cas.</a:t>
            </a:r>
          </a:p>
          <a:p>
            <a:r>
              <a:rPr lang="fr-FR" dirty="0"/>
              <a:t>Il se peut aussi que les liens épidémiologiques ne puissent plus être investigués en temps voulu et de manière exhaustive, par exemple en raison d'une augmentation du nombre de cas entraînant une surcharge des capacités d'investigation.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31</a:t>
            </a:fld>
            <a:endParaRPr lang="en-US"/>
          </a:p>
        </p:txBody>
      </p:sp>
    </p:spTree>
    <p:extLst>
      <p:ext uri="{BB962C8B-B14F-4D97-AF65-F5344CB8AC3E}">
        <p14:creationId xmlns:p14="http://schemas.microsoft.com/office/powerpoint/2010/main" val="2664631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les critères permettant de considérer la fin d'une épidémie de choléra en cluster sont remplis, les stratégies de surveillance doivent être adaptées. En effet, l'objectif de la surveillance est désormais de détecter précocement toute nouvelle épidémie. Les autorités sanitaires doivent informer et former les acteurs de la surveillance aux nouvelles stratégies de surveillance.</a:t>
            </a:r>
          </a:p>
          <a:p>
            <a:r>
              <a:rPr lang="fr-FR" dirty="0"/>
              <a:t>Les acteurs de la surveillance à sensibiliser sont le personnel des établissements de santé, les agents de santé communautaires et les bénévoles, ainsi que les laboratoires.</a:t>
            </a:r>
          </a:p>
          <a:p>
            <a:r>
              <a:rPr lang="fr-FR" dirty="0"/>
              <a:t>Pour un rappel des stratégies de surveillance applicables, nous vous invitons à vous reporter au module 3.</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32</a:t>
            </a:fld>
            <a:endParaRPr lang="en-US"/>
          </a:p>
        </p:txBody>
      </p:sp>
    </p:spTree>
    <p:extLst>
      <p:ext uri="{BB962C8B-B14F-4D97-AF65-F5344CB8AC3E}">
        <p14:creationId xmlns:p14="http://schemas.microsoft.com/office/powerpoint/2010/main" val="2367579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la transmission ne se produit plus en cluster et qu'au contraire une transmission communautaire a été détectée, les stratégies de surveillance doivent être adaptées, car l'objectif de la surveillance devient alors le suivi de l'épidémie. Les autorités sanitaires doivent informer et former les acteurs de la surveillance aux nouvelles stratégies de surveillance.</a:t>
            </a:r>
          </a:p>
          <a:p>
            <a:r>
              <a:rPr lang="fr-FR" dirty="0"/>
              <a:t>Les acteurs de la surveillance à sensibiliser sont le personnel des établissements de santé, les agents de santé communautaires et les bénévoles, ainsi que les laboratoires.</a:t>
            </a:r>
          </a:p>
          <a:p>
            <a:r>
              <a:rPr lang="fr-FR" dirty="0"/>
              <a:t>Pour un rappel des stratégies de surveillance applicables, nous vous invitons à vous reporter au module 4.</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33</a:t>
            </a:fld>
            <a:endParaRPr lang="en-US"/>
          </a:p>
        </p:txBody>
      </p:sp>
    </p:spTree>
    <p:extLst>
      <p:ext uri="{BB962C8B-B14F-4D97-AF65-F5344CB8AC3E}">
        <p14:creationId xmlns:p14="http://schemas.microsoft.com/office/powerpoint/2010/main" val="658529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Procédons à une étude de cas pour mieux comprendre comment les autorités sanitaires ciblent les interventions afin d’interrompre la transmission au stade de cluster.</a:t>
            </a:r>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34</a:t>
            </a:fld>
            <a:endParaRPr lang="en-US"/>
          </a:p>
        </p:txBody>
      </p:sp>
    </p:spTree>
    <p:extLst>
      <p:ext uri="{BB962C8B-B14F-4D97-AF65-F5344CB8AC3E}">
        <p14:creationId xmlns:p14="http://schemas.microsoft.com/office/powerpoint/2010/main" val="3056120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Dans ce scénario, vous êtes toujours un agent de santé publique dans une unité de surveillance avec une épidémie de choléra à transmission en cluster. Le scénario est le même que celui utilisé dans l'étude de cas précédente, jusqu'au retour de la tante de Madame M dans le village où elle devient symptomatique.</a:t>
            </a:r>
          </a:p>
          <a:p>
            <a:r>
              <a:rPr lang="fr-FR" dirty="0"/>
              <a:t>Dans ce scénario, quelle est votre évaluation du risque le plus élevé d'apparition de transmission communautaire ? </a:t>
            </a:r>
          </a:p>
          <a:p>
            <a:r>
              <a:rPr lang="fr-FR" dirty="0"/>
              <a:t>Qu'auriez-vous recommandé pour éviter cela et quand ?</a:t>
            </a:r>
          </a:p>
          <a:p>
            <a:r>
              <a:rPr lang="fr-FR" dirty="0"/>
              <a:t>Quels sont les autres risques de transmission secondaire ? </a:t>
            </a:r>
          </a:p>
          <a:p>
            <a:r>
              <a:rPr lang="fr-FR" dirty="0"/>
              <a:t>Qu'auriez-vous recommandé pour éviter cela ?</a:t>
            </a:r>
          </a:p>
          <a:p>
            <a:r>
              <a:rPr lang="fr-FR" dirty="0"/>
              <a:t>Mettez la vidéo en pause et prenez le temps nécessaire pour réfléchir à ce scénario et à la meilleure façon d'agir.</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35</a:t>
            </a:fld>
            <a:endParaRPr lang="en-US"/>
          </a:p>
        </p:txBody>
      </p:sp>
    </p:spTree>
    <p:extLst>
      <p:ext uri="{BB962C8B-B14F-4D97-AF65-F5344CB8AC3E}">
        <p14:creationId xmlns:p14="http://schemas.microsoft.com/office/powerpoint/2010/main" val="3748078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existe un risque élevé que la transmission communautaire commence dans le village de la tante de Madame M, compte tenu de l'absence d'installations sanitaires améliorées dans ce village où elle est devenue symptomatique.</a:t>
            </a:r>
          </a:p>
          <a:p>
            <a:r>
              <a:rPr lang="fr-FR" dirty="0"/>
              <a:t>Des interventions visant à prévenir l'apparition d'une transmission communautaire auraient dû être envisagées dès que l'investigation a révélé que la tante de Madame M avait prodigué des soins à Madame M, avant que la tante de Madame M ne devienne symptomatique.</a:t>
            </a:r>
          </a:p>
          <a:p>
            <a:r>
              <a:rPr lang="fr-FR" dirty="0"/>
              <a:t>Par exemple, la tante de Madame M aurait pu être informée de la manière dont le choléra se propage et de la conduite à tenir si elle développe une diarrhée aqueuse aiguë. Elle aurait pu recevoir des kits d'hygiène. En fonction des installations sanitaires auxquelles elle avait accès dans son village, elle aurait pu être encouragée à séjourner, par exemple, chez sa nièce pendant la période d'incubation (c'est-à-dire pendant 5 jours, au moins jusqu'au 30 juin).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36</a:t>
            </a:fld>
            <a:endParaRPr lang="en-US"/>
          </a:p>
        </p:txBody>
      </p:sp>
    </p:spTree>
    <p:extLst>
      <p:ext uri="{BB962C8B-B14F-4D97-AF65-F5344CB8AC3E}">
        <p14:creationId xmlns:p14="http://schemas.microsoft.com/office/powerpoint/2010/main" val="2637105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D'autres risques de transmission secondaire concernent les ambulances qui ont transporté Monsieur et Madame M., car ils ont pu contaminer les véhicules avec des matières fécales ou des vomissures. Dans ce cas, les ambulanciers et les autres patients transportés pourraient être exposés si les véhicules n'ont pas été nettoyés selon les protocoles appropriés.</a:t>
            </a:r>
          </a:p>
          <a:p>
            <a:r>
              <a:rPr lang="fr-FR" dirty="0"/>
              <a:t>L'hôpital de la capitale où Monsieur et Madame M. ont été hospitalisés représentent un autre risque de transmission secondaire. Il semblerait que cet hôpital applique des normes élevées en matière de prévention et de contrôle des infections, cependant le personnel hospitalier pourrait être exposé en cas de brèches dans les protocoles.</a:t>
            </a:r>
          </a:p>
          <a:p>
            <a:r>
              <a:rPr lang="fr-FR" dirty="0"/>
              <a:t>Par exemple, pour prévenir la transmission secondaire, les ambulanciers qui ont transporté Monsieur et Madame M auraient pu être tracés, de même que le personnel hospitalier qui a prodigué des soins à Monsieur et Madame M. Ils auraient pu être interrogés pour mieux évaluer leur risque d'exposition et atténuer les risques de transmission secondaire en conséquence. </a:t>
            </a:r>
          </a:p>
          <a:p>
            <a:r>
              <a:rPr lang="fr-FR" dirty="0"/>
              <a:t>Cet exemple montre combien la surveillance et les investigations sont essentielles pour orienter les interventions visant à interrompre la transmission au stade du cluster et à prévenir la propagation communautaire.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37</a:t>
            </a:fld>
            <a:endParaRPr lang="en-US"/>
          </a:p>
        </p:txBody>
      </p:sp>
    </p:spTree>
    <p:extLst>
      <p:ext uri="{BB962C8B-B14F-4D97-AF65-F5344CB8AC3E}">
        <p14:creationId xmlns:p14="http://schemas.microsoft.com/office/powerpoint/2010/main" val="638571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conclure ce module, voici les points importants à retenir. Lorsque l'objectif de la surveillance est de tracer les clusters, les autorités sanitaires s’assurent que tous les cas suspects de choléra sont notifiés quotidiennement et que tous les cas suspects de choléra sont testés.  </a:t>
            </a:r>
          </a:p>
          <a:p>
            <a:r>
              <a:rPr lang="fr-FR" dirty="0"/>
              <a:t>Les autorités sanitaires analysent immédiatement les données et les résultats des tests et conduisent des investigations pour déterminer les liens épidémiologiques entre les cas.</a:t>
            </a:r>
          </a:p>
          <a:p>
            <a:r>
              <a:rPr lang="fr-FR" dirty="0"/>
              <a:t>Les autorités sanitaires informent quotidiennement toutes les parties prenantes de la situation du choléra et orientent des interventions très ciblées pour interrompre la transmission.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38</a:t>
            </a:fld>
            <a:endParaRPr lang="en-US"/>
          </a:p>
        </p:txBody>
      </p:sp>
    </p:spTree>
    <p:extLst>
      <p:ext uri="{BB962C8B-B14F-4D97-AF65-F5344CB8AC3E}">
        <p14:creationId xmlns:p14="http://schemas.microsoft.com/office/powerpoint/2010/main" val="2938431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de passer au module suivant, nous vous invitons à répondre à un quiz. Ce quiz comporte trois questions.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connaitrez les stratégies de surveillance pour tracer les clusters de choléra, notamment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les autorités sanitaires s’assurent que ces stratégies sont mises en œuvre efficacement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les autorités sanitaires analysent les données de surveillance et investiguent les cas de choléra pour tracer les liens épidémiologiques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enfin comment les autorités sanitaires diffusent les résultats pour guider des interventions très ciblées pour interrompre la transmission avant qu’elle ne se diffuse dans la communauté.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1834987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Question 1. Sélectionnez toutes les réponses qui s'appliquent. Lorsque l'objectif de la surveillance est de tracer les clusters de choléra, les autorités sanitaires suivent les indicateurs de performance de la surveillance pour s’assurer que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	Les cas suspects de choléra sont notifiés sous 24 heures.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b)	Les cas suspects de choléra sont notifiés chaque semaine.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	L'absence de cas suspect de choléra est notifiée sous 24 heures.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	L'absence de cas suspects de choléra est notifiée chaque semaine.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	Tous les cas suspects de choléra sont testés.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f)	Certains des cas suspects de choléra sélectionnés selon un plan d'échantillonnage systématique sont testés.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réponses correctes sont a, d et e. Lorsque l'objectif de la surveillance est de tracer les clusters de choléra, les autorités sanitaires suivent les indicateurs de performance de la surveillance pour s'assurer que les cas suspects de choléra sont notifiés sous 24 heures, que l'absence de cas suspects est notifiée chaque semaine et que tous les cas suspects de choléra sont testés.</a:t>
            </a:r>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41</a:t>
            </a:fld>
            <a:endParaRPr lang="en-US"/>
          </a:p>
        </p:txBody>
      </p:sp>
    </p:spTree>
    <p:extLst>
      <p:ext uri="{BB962C8B-B14F-4D97-AF65-F5344CB8AC3E}">
        <p14:creationId xmlns:p14="http://schemas.microsoft.com/office/powerpoint/2010/main" val="1308134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Lorsque l'objectif de la surveillance est de tracer les clusters de choléra, les autorités sanitaires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a) Analysent les notifications de cas suspects de choléra, les résultats des tests et les conclusions de l’investigation dès qu'ils sont disponibles afin d'orienter rapidement des interventions très ciblées.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b) Compilent et analysent les notifications sur les cas suspects de choléra, les résultats des tests et les conclusions de l’investigation des cas de façon hebdomadaire afin de caractériser la dynamique de la transmission de manière solide.</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42</a:t>
            </a:fld>
            <a:endParaRPr lang="en-US"/>
          </a:p>
        </p:txBody>
      </p:sp>
    </p:spTree>
    <p:extLst>
      <p:ext uri="{BB962C8B-B14F-4D97-AF65-F5344CB8AC3E}">
        <p14:creationId xmlns:p14="http://schemas.microsoft.com/office/powerpoint/2010/main" val="224990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a. Lorsque l'objectif de la surveillance est de tracer les clusters de choléra, les autorités sanitaires analysent les notifications de cas suspects, les résultats des tests et les conclusions de l'investigation dès qu'ils sont disponibles afin d'orienter rapidement des interventions très ciblées.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43</a:t>
            </a:fld>
            <a:endParaRPr lang="en-US"/>
          </a:p>
        </p:txBody>
      </p:sp>
    </p:spTree>
    <p:extLst>
      <p:ext uri="{BB962C8B-B14F-4D97-AF65-F5344CB8AC3E}">
        <p14:creationId xmlns:p14="http://schemas.microsoft.com/office/powerpoint/2010/main" val="3080106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Pour caractériser le type de transmission du choléra dans une unité de surveillance (transmission en cluster ou communautaire), les autorités sanitaires déterminent les liens épidémiologiques (ou l'absence de liens) entre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a) Les cas suspects de choléra.</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b) Les cas suspects de choléra testés positifs par TDR.</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c) Les cas confirmés de choléra.</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44</a:t>
            </a:fld>
            <a:endParaRPr lang="en-US"/>
          </a:p>
        </p:txBody>
      </p:sp>
    </p:spTree>
    <p:extLst>
      <p:ext uri="{BB962C8B-B14F-4D97-AF65-F5344CB8AC3E}">
        <p14:creationId xmlns:p14="http://schemas.microsoft.com/office/powerpoint/2010/main" val="2630742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Pour caractériser le type de transmission du choléra dans l'unité de surveillance, les autorités sanitaires déterminent les liens épidémiologiques entre les cas confirmés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45</a:t>
            </a:fld>
            <a:endParaRPr lang="en-US"/>
          </a:p>
        </p:txBody>
      </p:sp>
    </p:spTree>
    <p:extLst>
      <p:ext uri="{BB962C8B-B14F-4D97-AF65-F5344CB8AC3E}">
        <p14:creationId xmlns:p14="http://schemas.microsoft.com/office/powerpoint/2010/main" val="2083166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46</a:t>
            </a:fld>
            <a:endParaRPr lang="en-US"/>
          </a:p>
        </p:txBody>
      </p:sp>
    </p:spTree>
    <p:extLst>
      <p:ext uri="{BB962C8B-B14F-4D97-AF65-F5344CB8AC3E}">
        <p14:creationId xmlns:p14="http://schemas.microsoft.com/office/powerpoint/2010/main" val="2355005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études de cas sont proposées tout au long de ce module. Elles sont basées sur des scénarios fictifs. Elles vous aideront à mieux comprendre comment les autorités sanitaires tracent les clusters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vous encourageons à télécharger le document d’orientation du GTFCC sur la surveillance du choléra. L'avoir à portée de main vous aidera pour les études de cas. Vous pouvez télécharger ce document à cette adresse ou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66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On parle de cluster de choléra lorsque tous les cas ont des liens épidémiologiques.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correspond à des cas groupés qui se sont infectés les uns les autres ou qui ont été infectés par la même source.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clusters sont plus susceptibles de se produire aux premiers stades d'une épidémie, après l'introduction du choléra dans une nouvelle zone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cluster est un type d'épidémie qui nécessite des efforts de surveillance poussés afin d'orienter des interventions rapides et très ciblées autour des cas. L'objectif est d'interrompre la transmission avant qu'elle ne se propage dans la communauté et ne devienne alors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6</a:t>
            </a:fld>
            <a:endParaRPr lang="en-US"/>
          </a:p>
        </p:txBody>
      </p:sp>
    </p:spTree>
    <p:extLst>
      <p:ext uri="{BB962C8B-B14F-4D97-AF65-F5344CB8AC3E}">
        <p14:creationId xmlns:p14="http://schemas.microsoft.com/office/powerpoint/2010/main" val="14409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pays ne se fixent pas l’objectif de tracer les clusters de choléra. Cela est essentiellement recommandé aux pays qui ne sont pas fréquemment touchés par le choléra, c'est-à-dire les pays non endémiques. Le traçage des clusters est également recommandé dans les pays où le choléra était précédemment endémique, mais qui sont désormais en passe d’éliminer la maladie en tant que menace pour la santé publique.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ces pays, le traçage des clusters vise à prévenir l'apparition ou la réapparition d’épidémies de grande ampleur.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la transmission du choléra est détectée dans un pays qui ne se fixe pas pour objectif de tracer les clusters, la surveillance pour suivre une épidémie est mise en œuvre par défaut quel que soit le type de transmission. Pour en savoir plus sur la surveillance d'une épidémie par défaut, nous vous invitons à vous reporter au module 4.</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66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mise en œuvre pour tracer les clusters dans toute unité de surveillance où un cluster est détecté dans un pays non endémique pour le choléra ou en passe d’éliminer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L'objectif de la surveillance est alors de générer rapidement des informations permettant d'orienter des interventions très ciblées autour des cas afin d'interrompre la transmission avant qu'elle ne se propage dans la communauté.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que la surveillance atteigne efficacement cet objectif, elle doit être mise en œuvre conformément aux recommandations de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les cas suspects de choléra sont notifiés et testés lorsque l'objectif de la surveillance est de tracer les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9</a:t>
            </a:fld>
            <a:endParaRPr lang="en-US"/>
          </a:p>
        </p:txBody>
      </p:sp>
    </p:spTree>
    <p:extLst>
      <p:ext uri="{BB962C8B-B14F-4D97-AF65-F5344CB8AC3E}">
        <p14:creationId xmlns:p14="http://schemas.microsoft.com/office/powerpoint/2010/main" val="365277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A22C6F-211A-42D0-8B22-6B7EADEE12E9}"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60F26-6FB6-4B50-8D4E-4ED06C447CDC}"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B04574-2123-40F9-8C4C-1A163E43F291}"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4537BAC-7697-4333-9DA3-A9A5626A6B5D}"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F35257B-4BFA-423C-9C9A-8EE2DDC77E3C}"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41CEDF7-CADF-4330-B771-8A56867F2AE1}"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B3BA2F2-16BC-4822-A2E8-E4CE442DC40F}"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FE135873-B650-4B60-96C3-3616DE7427CA}"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312423FE-171D-4284-9737-294B93EB0004}" type="datetime1">
              <a:rPr lang="en-US" smtClean="0"/>
              <a:t>5/19/2025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79834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DADE72B-DB5D-4CF9-B43D-9D227D836C32}"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42424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628DFE1-779F-466B-A4FC-C9BE3E8561A1}"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1023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C76C9F-71A4-42BF-A7D1-F502CAC756DA}"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F1F82F4-7EE6-4EE5-A1F2-35F417AA0624}"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95486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792E7C8-30A6-4F46-87B0-2943F5CC6E15}"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33890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8AF4ACB-0DF3-448B-9A3E-FE7623C8715C}"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09049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4D5E32E-E321-4644-8BB1-BAC46F4547EF}"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70653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25FADE1-B3E3-40CD-B036-1EFA369AE13A}"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55595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DAA8975F-C9AB-4DFE-9396-E3FEAF313E25}" type="datetime1">
              <a:rPr lang="en-US" smtClean="0"/>
              <a:t>5/19/2025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87253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A90A9FBF-EF90-4F45-938B-88EF33C77F7B}" type="datetime1">
              <a:rPr lang="en-US" smtClean="0"/>
              <a:t>5/19/2025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15898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E2F544B4-E537-4A12-86A3-AC8A98101A4A}" type="datetime1">
              <a:rPr lang="en-US" smtClean="0"/>
              <a:t>5/19/2025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17705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0E0B8E30-0DE0-4FA4-B457-AED59945771B}" type="datetime1">
              <a:rPr lang="en-US" smtClean="0"/>
              <a:t>5/19/2025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35462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A137CBA2-13BC-479E-AFBA-F42FFF9465E8}" type="datetime1">
              <a:rPr lang="en-US" smtClean="0"/>
              <a:t>5/19/2025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1093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521753-CD37-430B-B3A0-B64BE4139FA9}"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600AE54-027E-40C6-B491-D1BCCADB501B}" type="datetime1">
              <a:rPr lang="en-US" smtClean="0"/>
              <a:t>5/19/2025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37171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DEF36775-3961-4EE7-9DF9-421D1A577A5C}" type="datetime1">
              <a:rPr lang="en-US" smtClean="0"/>
              <a:t>5/19/2025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77924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01EBCA17-9DC3-49BD-A261-E1B738673A15}" type="datetime1">
              <a:rPr lang="en-US" smtClean="0"/>
              <a:t>5/19/2025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8631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FD07F258-C0BC-46FB-91B6-976DDDDAC8CB}" type="datetime1">
              <a:rPr lang="en-US" smtClean="0"/>
              <a:t>5/19/2025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52217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08EEB6C-901E-46BC-A50D-F4536F0AA1FB}"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13773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3298D04-5129-4573-A2B5-BCBAA11C5A79}"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82423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9C123CD-83E1-4729-8C71-23A86DDCD7D9}"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50981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AA09C77-C51C-4457-B745-8820398F0CF4}"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6772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BF489A9-42D9-4DE1-9096-664391E63BF7}"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661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0A9329-1385-4072-BF89-C988EE6D90C4}"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B7D9A1-41EF-4B3E-9901-B8069F9785F1}"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5CD7DE-1066-429D-93D5-F7AE09F378B7}"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D49D5-D330-47D2-8E04-52012E16D75D}"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ADCAFD-7C98-4BD5-B6E3-6A796A7B8D07}"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04341-04C1-40D2-8C8A-77F9760A8975}"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F2A726-65CB-484A-AB7B-B6114B87C5A3}"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610AC4C8-70E5-4827-8444-607A9BE121DA}"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74C1CF4C-56ED-437A-BF40-7D1FF97B23ED}" type="datetime1">
              <a:rPr lang="en-US" smtClean="0"/>
              <a:t>5/19/2025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1273810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E5CF2DEC-7560-4C8A-ABF4-578E7D4BC89D}"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58534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1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AI-generated content may be incorrect.">
            <a:extLst>
              <a:ext uri="{FF2B5EF4-FFF2-40B4-BE49-F238E27FC236}">
                <a16:creationId xmlns:a16="http://schemas.microsoft.com/office/drawing/2014/main" id="{9562AA9B-FEAB-4D5D-E724-563D6ED56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3" name="Slide Number Placeholder 2">
            <a:extLst>
              <a:ext uri="{FF2B5EF4-FFF2-40B4-BE49-F238E27FC236}">
                <a16:creationId xmlns:a16="http://schemas.microsoft.com/office/drawing/2014/main" id="{1CD2739C-3A1A-571C-0C49-5674C186BB47}"/>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3367299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705100" y="2394781"/>
            <a:ext cx="12877800" cy="186815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849852"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914964" y="482192"/>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Définition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cas</a:t>
            </a:r>
          </a:p>
        </p:txBody>
      </p:sp>
      <p:sp>
        <p:nvSpPr>
          <p:cNvPr id="5" name="TextBox 4">
            <a:extLst>
              <a:ext uri="{FF2B5EF4-FFF2-40B4-BE49-F238E27FC236}">
                <a16:creationId xmlns:a16="http://schemas.microsoft.com/office/drawing/2014/main" id="{C52F91CB-577C-927A-4D7E-E47A428B29C1}"/>
              </a:ext>
            </a:extLst>
          </p:cNvPr>
          <p:cNvSpPr txBox="1"/>
          <p:nvPr/>
        </p:nvSpPr>
        <p:spPr>
          <a:xfrm>
            <a:off x="2705100" y="2561806"/>
            <a:ext cx="12877800" cy="1392304"/>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Cas suspect de choléra</a:t>
            </a:r>
          </a:p>
          <a:p>
            <a:pPr marL="457200" marR="0" lvl="0" indent="-457200" algn="ctr" defTabSz="1371600" rtl="0" eaLnBrk="1" fontAlgn="auto" latinLnBrk="0" hangingPunct="1">
              <a:lnSpc>
                <a:spcPct val="130000"/>
              </a:lnSpc>
              <a:spcBef>
                <a:spcPts val="0"/>
              </a:spcBef>
              <a:spcAft>
                <a:spcPts val="3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Toute personne atteinte de DAA </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(ou décédée de DAA)</a:t>
            </a:r>
          </a:p>
        </p:txBody>
      </p:sp>
      <p:grpSp>
        <p:nvGrpSpPr>
          <p:cNvPr id="12" name="Group 11">
            <a:extLst>
              <a:ext uri="{FF2B5EF4-FFF2-40B4-BE49-F238E27FC236}">
                <a16:creationId xmlns:a16="http://schemas.microsoft.com/office/drawing/2014/main" id="{7695352C-0429-1693-425C-DDB2586CC348}"/>
              </a:ext>
            </a:extLst>
          </p:cNvPr>
          <p:cNvGrpSpPr/>
          <p:nvPr/>
        </p:nvGrpSpPr>
        <p:grpSpPr>
          <a:xfrm>
            <a:off x="3483485" y="4768973"/>
            <a:ext cx="11321029" cy="1868157"/>
            <a:chOff x="3924299" y="4347588"/>
            <a:chExt cx="10439401" cy="1868157"/>
          </a:xfrm>
        </p:grpSpPr>
        <p:pic>
          <p:nvPicPr>
            <p:cNvPr id="4" name="Picture 3">
              <a:extLst>
                <a:ext uri="{FF2B5EF4-FFF2-40B4-BE49-F238E27FC236}">
                  <a16:creationId xmlns:a16="http://schemas.microsoft.com/office/drawing/2014/main" id="{1FB38124-44EA-84D2-2FD6-934A8D8DDD17}"/>
                </a:ext>
              </a:extLst>
            </p:cNvPr>
            <p:cNvPicPr>
              <a:picLocks noChangeAspect="1"/>
            </p:cNvPicPr>
            <p:nvPr/>
          </p:nvPicPr>
          <p:blipFill>
            <a:blip r:embed="rId4"/>
            <a:stretch>
              <a:fillRect/>
            </a:stretch>
          </p:blipFill>
          <p:spPr>
            <a:xfrm>
              <a:off x="3924299" y="4347588"/>
              <a:ext cx="10439401" cy="1868157"/>
            </a:xfrm>
            <a:prstGeom prst="rect">
              <a:avLst/>
            </a:prstGeom>
          </p:spPr>
        </p:pic>
        <p:sp>
          <p:nvSpPr>
            <p:cNvPr id="7" name="TextBox 6">
              <a:extLst>
                <a:ext uri="{FF2B5EF4-FFF2-40B4-BE49-F238E27FC236}">
                  <a16:creationId xmlns:a16="http://schemas.microsoft.com/office/drawing/2014/main" id="{439717BC-307A-A8AF-0CDB-CC08286F2AEE}"/>
                </a:ext>
              </a:extLst>
            </p:cNvPr>
            <p:cNvSpPr txBox="1"/>
            <p:nvPr/>
          </p:nvSpPr>
          <p:spPr>
            <a:xfrm>
              <a:off x="4849357" y="5072270"/>
              <a:ext cx="9372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Pas de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critère</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d'âge ou de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niveau</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déshydratation</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8" name="TextBox 7">
            <a:extLst>
              <a:ext uri="{FF2B5EF4-FFF2-40B4-BE49-F238E27FC236}">
                <a16:creationId xmlns:a16="http://schemas.microsoft.com/office/drawing/2014/main" id="{D58ABEC6-6648-CD8D-03ED-1FD1582FA055}"/>
              </a:ext>
            </a:extLst>
          </p:cNvPr>
          <p:cNvSpPr txBox="1"/>
          <p:nvPr/>
        </p:nvSpPr>
        <p:spPr>
          <a:xfrm>
            <a:off x="3571778" y="7552007"/>
            <a:ext cx="13619475" cy="1184940"/>
          </a:xfrm>
          <a:prstGeom prst="rect">
            <a:avLst/>
          </a:prstGeom>
          <a:noFill/>
        </p:spPr>
        <p:txBody>
          <a:bodyPr wrap="square" rtlCol="0">
            <a:spAutoFit/>
          </a:bodyPr>
          <a:lstStyle/>
          <a:p>
            <a:pPr marL="914400" lvl="1" indent="-457200">
              <a:spcAft>
                <a:spcPts val="1800"/>
              </a:spcAft>
              <a:buClr>
                <a:srgbClr val="009999"/>
              </a:buClr>
              <a:buBlip>
                <a:blip r:embed="rId5"/>
              </a:buBlip>
            </a:pPr>
            <a:r>
              <a:rPr lang="en-US" sz="2800" dirty="0">
                <a:solidFill>
                  <a:srgbClr val="009999"/>
                </a:solidFill>
                <a:latin typeface="Atkinson Hyperlegible Bold"/>
              </a:rPr>
              <a:t>Identification complète des cas suspects </a:t>
            </a:r>
          </a:p>
          <a:p>
            <a:pPr marL="914400" lvl="1" indent="-457200">
              <a:spcAft>
                <a:spcPts val="1800"/>
              </a:spcAft>
              <a:buClr>
                <a:srgbClr val="009999"/>
              </a:buClr>
              <a:buBlip>
                <a:blip r:embed="rId5"/>
              </a:buBlip>
            </a:pPr>
            <a:r>
              <a:rPr lang="en-US" sz="2800" dirty="0">
                <a:solidFill>
                  <a:srgbClr val="009999"/>
                </a:solidFill>
                <a:latin typeface="Atkinson Hyperlegible Bold"/>
              </a:rPr>
              <a:t>Augmentation des chances d'interrompre efficacement la transmission</a:t>
            </a:r>
            <a:endParaRPr lang="fr-FR" sz="2800" dirty="0">
              <a:solidFill>
                <a:prstClr val="black"/>
              </a:solidFill>
              <a:highlight>
                <a:srgbClr val="FFFF00"/>
              </a:highlight>
              <a:latin typeface="Atkinson Hyperlegible"/>
            </a:endParaRPr>
          </a:p>
        </p:txBody>
      </p:sp>
      <p:sp>
        <p:nvSpPr>
          <p:cNvPr id="10" name="Slide Number Placeholder 9">
            <a:extLst>
              <a:ext uri="{FF2B5EF4-FFF2-40B4-BE49-F238E27FC236}">
                <a16:creationId xmlns:a16="http://schemas.microsoft.com/office/drawing/2014/main" id="{0953FB59-94D7-8DB8-F016-018C3B3A3A69}"/>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3294480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898657" y="2323116"/>
            <a:ext cx="14616537" cy="104957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1091119" y="526022"/>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Notification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5" name="TextBox 4">
            <a:extLst>
              <a:ext uri="{FF2B5EF4-FFF2-40B4-BE49-F238E27FC236}">
                <a16:creationId xmlns:a16="http://schemas.microsoft.com/office/drawing/2014/main" id="{C52F91CB-577C-927A-4D7E-E47A428B29C1}"/>
              </a:ext>
            </a:extLst>
          </p:cNvPr>
          <p:cNvSpPr txBox="1"/>
          <p:nvPr/>
        </p:nvSpPr>
        <p:spPr>
          <a:xfrm>
            <a:off x="1971585" y="2578087"/>
            <a:ext cx="144706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Tout cas suspect de choléra est notifié </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aux autorités sanitaires </a:t>
            </a: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sous 24 heures</a:t>
            </a:r>
            <a:endParaRPr kumimoji="0" lang="fr-FR" sz="2800" b="0" i="0" u="none" strike="noStrike" kern="1200" cap="none" spc="0" normalizeH="0" baseline="0" noProof="0" dirty="0">
              <a:ln>
                <a:noFill/>
              </a:ln>
              <a:solidFill>
                <a:srgbClr val="008080"/>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F522A0AB-A4F9-EDF3-1914-8768AC32BE4D}"/>
              </a:ext>
            </a:extLst>
          </p:cNvPr>
          <p:cNvSpPr txBox="1"/>
          <p:nvPr/>
        </p:nvSpPr>
        <p:spPr>
          <a:xfrm>
            <a:off x="1750315" y="7321063"/>
            <a:ext cx="15214724" cy="2431435"/>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Si</a:t>
            </a:r>
            <a:r>
              <a:rPr lang="en-US" sz="2800" dirty="0">
                <a:solidFill>
                  <a:prstClr val="black"/>
                </a:solidFill>
                <a:latin typeface="Atkinson Hyperlegible" panose="020B0604020202020204" charset="0"/>
                <a:sym typeface="Atkinson Hyperlegible Bold"/>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une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semaine donnée, aucun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cas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suspect de choléra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n'a</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été</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observé</a:t>
            </a:r>
          </a:p>
          <a:p>
            <a:pPr marL="914400" marR="0" lvl="1" indent="-457200" algn="l" defTabSz="13716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Absence de cas suspects </a:t>
            </a:r>
            <a:r>
              <a:rPr lang="en-US" sz="2800" dirty="0" err="1">
                <a:solidFill>
                  <a:prstClr val="black"/>
                </a:solidFill>
                <a:latin typeface="Atkinson Hyperlegible" panose="020B0604020202020204" charset="0"/>
                <a:sym typeface="Atkinson Hyperlegible Bold"/>
              </a:rPr>
              <a:t>notifiée</a:t>
            </a:r>
            <a:r>
              <a:rPr lang="en-US" sz="2800" dirty="0">
                <a:solidFill>
                  <a:prstClr val="black"/>
                </a:solidFill>
                <a:latin typeface="Atkinson Hyperlegible" panose="020B0604020202020204" charset="0"/>
                <a:sym typeface="Atkinson Hyperlegible Bold"/>
              </a:rPr>
              <a:t> </a:t>
            </a:r>
            <a:r>
              <a:rPr lang="pt-PT" sz="2800" dirty="0">
                <a:solidFill>
                  <a:prstClr val="black"/>
                </a:solidFill>
                <a:latin typeface="Atkinson Hyperlegible" panose="020B0604020202020204" charset="0"/>
              </a:rPr>
              <a:t>aux autorités </a:t>
            </a:r>
            <a:r>
              <a:rPr kumimoji="0" lang="pt-PT"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sanitaires </a:t>
            </a:r>
            <a:r>
              <a:rPr kumimoji="0" lang="en-US"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chaque semaine</a:t>
            </a:r>
          </a:p>
          <a:p>
            <a:pPr marL="1828800" marR="0" lvl="3" indent="-457200" algn="l" defTabSz="13716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r>
              <a:rPr kumimoji="0" lang="pt-PT"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 dans les établissements de santé et surveillance communautaire </a:t>
            </a:r>
          </a:p>
          <a:p>
            <a:pPr marL="914400" marR="0" lvl="1" indent="-457200" algn="l" defTabSz="1371600" rtl="0" eaLnBrk="1" fontAlgn="auto" latinLnBrk="0" hangingPunct="1">
              <a:lnSpc>
                <a:spcPct val="100000"/>
              </a:lnSpc>
              <a:spcBef>
                <a:spcPts val="0"/>
              </a:spcBef>
              <a:spcAft>
                <a:spcPts val="1800"/>
              </a:spcAft>
              <a:buClr>
                <a:srgbClr val="00999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endParaRPr>
          </a:p>
        </p:txBody>
      </p:sp>
      <p:sp>
        <p:nvSpPr>
          <p:cNvPr id="7" name="TextBox 6">
            <a:extLst>
              <a:ext uri="{FF2B5EF4-FFF2-40B4-BE49-F238E27FC236}">
                <a16:creationId xmlns:a16="http://schemas.microsoft.com/office/drawing/2014/main" id="{844FF2DF-EC04-FCB6-C099-9F3FC29E003E}"/>
              </a:ext>
            </a:extLst>
          </p:cNvPr>
          <p:cNvSpPr txBox="1"/>
          <p:nvPr/>
        </p:nvSpPr>
        <p:spPr>
          <a:xfrm>
            <a:off x="1750314" y="4296313"/>
            <a:ext cx="16134730"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Essentiel de notifier sous 24 heures pour permettre des interventions très rapides autour des cas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D887A3EC-4566-13D3-A2AC-554C7F3716DA}"/>
              </a:ext>
            </a:extLst>
          </p:cNvPr>
          <p:cNvGrpSpPr/>
          <p:nvPr/>
        </p:nvGrpSpPr>
        <p:grpSpPr>
          <a:xfrm>
            <a:off x="6249934" y="5277723"/>
            <a:ext cx="6108970" cy="1585150"/>
            <a:chOff x="6249934" y="5277723"/>
            <a:chExt cx="6108970" cy="1585150"/>
          </a:xfrm>
        </p:grpSpPr>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4"/>
            <a:stretch>
              <a:fillRect/>
            </a:stretch>
          </p:blipFill>
          <p:spPr>
            <a:xfrm>
              <a:off x="6708188" y="5277723"/>
              <a:ext cx="5192462" cy="1585150"/>
            </a:xfrm>
            <a:prstGeom prst="rect">
              <a:avLst/>
            </a:prstGeom>
          </p:spPr>
        </p:pic>
        <p:sp>
          <p:nvSpPr>
            <p:cNvPr id="11" name="TextBox 10">
              <a:extLst>
                <a:ext uri="{FF2B5EF4-FFF2-40B4-BE49-F238E27FC236}">
                  <a16:creationId xmlns:a16="http://schemas.microsoft.com/office/drawing/2014/main" id="{884CE0FA-441B-BDB0-50A1-B81F06EA9BE9}"/>
                </a:ext>
              </a:extLst>
            </p:cNvPr>
            <p:cNvSpPr txBox="1"/>
            <p:nvPr/>
          </p:nvSpPr>
          <p:spPr>
            <a:xfrm>
              <a:off x="6249934" y="5683825"/>
              <a:ext cx="610897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Le temps est clé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Slide Number Placeholder 11">
            <a:extLst>
              <a:ext uri="{FF2B5EF4-FFF2-40B4-BE49-F238E27FC236}">
                <a16:creationId xmlns:a16="http://schemas.microsoft.com/office/drawing/2014/main" id="{D5272C60-AFFB-633B-B1CC-FBB6D42A8B4F}"/>
              </a:ext>
            </a:extLst>
          </p:cNvPr>
          <p:cNvSpPr>
            <a:spLocks noGrp="1"/>
          </p:cNvSpPr>
          <p:nvPr>
            <p:ph type="sldNum" sz="quarter" idx="7"/>
          </p:nvPr>
        </p:nvSpPr>
        <p:spPr/>
        <p:txBody>
          <a:bodyPr/>
          <a:lstStyle/>
          <a:p>
            <a:fld id="{B6F15528-21DE-4FAA-801E-634DDDAF4B2B}" type="slidenum">
              <a:rPr lang="en-US" smtClean="0"/>
              <a:t>11</a:t>
            </a:fld>
            <a:endParaRPr lang="en-US"/>
          </a:p>
        </p:txBody>
      </p:sp>
    </p:spTree>
    <p:extLst>
      <p:ext uri="{BB962C8B-B14F-4D97-AF65-F5344CB8AC3E}">
        <p14:creationId xmlns:p14="http://schemas.microsoft.com/office/powerpoint/2010/main" val="14130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9847" y="-2009228"/>
            <a:ext cx="9863847"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548733"/>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Tests</a:t>
            </a:r>
          </a:p>
        </p:txBody>
      </p:sp>
      <p:sp>
        <p:nvSpPr>
          <p:cNvPr id="18" name="Freeform 4">
            <a:extLst>
              <a:ext uri="{FF2B5EF4-FFF2-40B4-BE49-F238E27FC236}">
                <a16:creationId xmlns:a16="http://schemas.microsoft.com/office/drawing/2014/main" id="{A038D7F5-710F-BA5E-3082-41DF68B25D9F}"/>
              </a:ext>
            </a:extLst>
          </p:cNvPr>
          <p:cNvSpPr/>
          <p:nvPr/>
        </p:nvSpPr>
        <p:spPr>
          <a:xfrm>
            <a:off x="588924" y="2359734"/>
            <a:ext cx="17330016" cy="11188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1776424" y="2687265"/>
            <a:ext cx="14735151"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TOUS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cas suspects de choléra sont testés</a:t>
            </a:r>
            <a:endPar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0" name="Group 9">
            <a:extLst>
              <a:ext uri="{FF2B5EF4-FFF2-40B4-BE49-F238E27FC236}">
                <a16:creationId xmlns:a16="http://schemas.microsoft.com/office/drawing/2014/main" id="{847B5F94-DF7A-385C-831A-DF9F2E9B04DA}"/>
              </a:ext>
            </a:extLst>
          </p:cNvPr>
          <p:cNvGrpSpPr/>
          <p:nvPr/>
        </p:nvGrpSpPr>
        <p:grpSpPr>
          <a:xfrm>
            <a:off x="588924" y="4191147"/>
            <a:ext cx="8376738" cy="5547120"/>
            <a:chOff x="588924" y="4191147"/>
            <a:chExt cx="8376738" cy="5547120"/>
          </a:xfrm>
        </p:grpSpPr>
        <p:sp>
          <p:nvSpPr>
            <p:cNvPr id="8" name="Rectangle 7">
              <a:extLst>
                <a:ext uri="{FF2B5EF4-FFF2-40B4-BE49-F238E27FC236}">
                  <a16:creationId xmlns:a16="http://schemas.microsoft.com/office/drawing/2014/main" id="{D5CD4B8F-B664-4C63-D629-0B51B3A35905}"/>
                </a:ext>
              </a:extLst>
            </p:cNvPr>
            <p:cNvSpPr/>
            <p:nvPr/>
          </p:nvSpPr>
          <p:spPr>
            <a:xfrm>
              <a:off x="588924" y="4191147"/>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prstClr val="white"/>
                  </a:solidFill>
                  <a:latin typeface="Atkinson Hyperlegible Bold" panose="020B0604020202020204" charset="0"/>
                </a:rPr>
                <a:t>Test par TDR</a:t>
              </a:r>
            </a:p>
          </p:txBody>
        </p:sp>
        <p:grpSp>
          <p:nvGrpSpPr>
            <p:cNvPr id="3" name="Group 2">
              <a:extLst>
                <a:ext uri="{FF2B5EF4-FFF2-40B4-BE49-F238E27FC236}">
                  <a16:creationId xmlns:a16="http://schemas.microsoft.com/office/drawing/2014/main" id="{6546C303-1640-2B3D-7C35-2D1AC1AA4A3D}"/>
                </a:ext>
              </a:extLst>
            </p:cNvPr>
            <p:cNvGrpSpPr/>
            <p:nvPr/>
          </p:nvGrpSpPr>
          <p:grpSpPr>
            <a:xfrm>
              <a:off x="588924" y="5818109"/>
              <a:ext cx="8376738" cy="3920158"/>
              <a:chOff x="588924" y="5818109"/>
              <a:chExt cx="8376738" cy="2714269"/>
            </a:xfrm>
          </p:grpSpPr>
          <p:sp>
            <p:nvSpPr>
              <p:cNvPr id="13" name="TextBox 12">
                <a:extLst>
                  <a:ext uri="{FF2B5EF4-FFF2-40B4-BE49-F238E27FC236}">
                    <a16:creationId xmlns:a16="http://schemas.microsoft.com/office/drawing/2014/main" id="{043D1A58-0541-63B6-5731-B163394FDB9B}"/>
                  </a:ext>
                </a:extLst>
              </p:cNvPr>
              <p:cNvSpPr txBox="1"/>
              <p:nvPr/>
            </p:nvSpPr>
            <p:spPr>
              <a:xfrm>
                <a:off x="1318935" y="6844937"/>
                <a:ext cx="6887129" cy="66061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Si les TDR SONT disponibles</a:t>
                </a:r>
                <a:endParaRPr lang="en-US" sz="2800" dirty="0">
                  <a:solidFill>
                    <a:prstClr val="black">
                      <a:lumMod val="95000"/>
                      <a:lumOff val="5000"/>
                    </a:prstClr>
                  </a:solidFill>
                  <a:latin typeface="Atkinson Hyperlegible Bold" panose="020B0604020202020204" charset="0"/>
                </a:endParaRPr>
              </a:p>
              <a:p>
                <a:pPr marL="914400" lvl="1" indent="-457200">
                  <a:buClr>
                    <a:srgbClr val="209D94"/>
                  </a:buClr>
                  <a:buFont typeface="Courier New" panose="02070309020205020404" pitchFamily="49" charset="0"/>
                  <a:buChar char="o"/>
                  <a:defRPr/>
                </a:pPr>
                <a:r>
                  <a:rPr lang="fr-FR" sz="2800" dirty="0">
                    <a:solidFill>
                      <a:srgbClr val="009999"/>
                    </a:solidFill>
                    <a:latin typeface="Atkinson Hyperlegible Bold" panose="020B0604020202020204" charset="0"/>
                  </a:rPr>
                  <a:t>TOUS les cas suspects </a:t>
                </a:r>
                <a:r>
                  <a:rPr lang="fr-FR" sz="2800" dirty="0">
                    <a:solidFill>
                      <a:prstClr val="black"/>
                    </a:solidFill>
                    <a:latin typeface="Atkinson Hyperlegible" panose="020B0604020202020204" charset="0"/>
                  </a:rPr>
                  <a:t>sont testés</a:t>
                </a:r>
              </a:p>
            </p:txBody>
          </p:sp>
          <p:sp>
            <p:nvSpPr>
              <p:cNvPr id="17" name="Rectangle: Rounded Corners 16">
                <a:extLst>
                  <a:ext uri="{FF2B5EF4-FFF2-40B4-BE49-F238E27FC236}">
                    <a16:creationId xmlns:a16="http://schemas.microsoft.com/office/drawing/2014/main" id="{0A06B6AD-E244-8224-C9D2-5E227FEB09C7}"/>
                  </a:ext>
                </a:extLst>
              </p:cNvPr>
              <p:cNvSpPr/>
              <p:nvPr/>
            </p:nvSpPr>
            <p:spPr>
              <a:xfrm>
                <a:off x="588924" y="5818109"/>
                <a:ext cx="8376738" cy="2714269"/>
              </a:xfrm>
              <a:custGeom>
                <a:avLst/>
                <a:gdLst>
                  <a:gd name="connsiteX0" fmla="*/ 0 w 8376738"/>
                  <a:gd name="connsiteY0" fmla="*/ 452387 h 2714269"/>
                  <a:gd name="connsiteX1" fmla="*/ 452387 w 8376738"/>
                  <a:gd name="connsiteY1" fmla="*/ 0 h 2714269"/>
                  <a:gd name="connsiteX2" fmla="*/ 7924351 w 8376738"/>
                  <a:gd name="connsiteY2" fmla="*/ 0 h 2714269"/>
                  <a:gd name="connsiteX3" fmla="*/ 8376738 w 8376738"/>
                  <a:gd name="connsiteY3" fmla="*/ 452387 h 2714269"/>
                  <a:gd name="connsiteX4" fmla="*/ 8376738 w 8376738"/>
                  <a:gd name="connsiteY4" fmla="*/ 2261882 h 2714269"/>
                  <a:gd name="connsiteX5" fmla="*/ 7924351 w 8376738"/>
                  <a:gd name="connsiteY5" fmla="*/ 2714269 h 2714269"/>
                  <a:gd name="connsiteX6" fmla="*/ 452387 w 8376738"/>
                  <a:gd name="connsiteY6" fmla="*/ 2714269 h 2714269"/>
                  <a:gd name="connsiteX7" fmla="*/ 0 w 8376738"/>
                  <a:gd name="connsiteY7" fmla="*/ 2261882 h 2714269"/>
                  <a:gd name="connsiteX8" fmla="*/ 0 w 8376738"/>
                  <a:gd name="connsiteY8" fmla="*/ 452387 h 271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738" h="2714269" extrusionOk="0">
                    <a:moveTo>
                      <a:pt x="0" y="452387"/>
                    </a:moveTo>
                    <a:cubicBezTo>
                      <a:pt x="-32552" y="213377"/>
                      <a:pt x="223753" y="44044"/>
                      <a:pt x="452387" y="0"/>
                    </a:cubicBezTo>
                    <a:cubicBezTo>
                      <a:pt x="3087218" y="137057"/>
                      <a:pt x="6223275" y="-36145"/>
                      <a:pt x="7924351" y="0"/>
                    </a:cubicBezTo>
                    <a:cubicBezTo>
                      <a:pt x="8184535" y="23877"/>
                      <a:pt x="8349515" y="200145"/>
                      <a:pt x="8376738" y="452387"/>
                    </a:cubicBezTo>
                    <a:cubicBezTo>
                      <a:pt x="8221198" y="1116303"/>
                      <a:pt x="8392652" y="1376259"/>
                      <a:pt x="8376738" y="2261882"/>
                    </a:cubicBezTo>
                    <a:cubicBezTo>
                      <a:pt x="8381827" y="2502788"/>
                      <a:pt x="8210061" y="2689014"/>
                      <a:pt x="7924351" y="2714269"/>
                    </a:cubicBezTo>
                    <a:cubicBezTo>
                      <a:pt x="6231952" y="2547133"/>
                      <a:pt x="3304277" y="2798956"/>
                      <a:pt x="452387" y="2714269"/>
                    </a:cubicBezTo>
                    <a:cubicBezTo>
                      <a:pt x="186390" y="2690590"/>
                      <a:pt x="2881" y="2550359"/>
                      <a:pt x="0" y="2261882"/>
                    </a:cubicBezTo>
                    <a:cubicBezTo>
                      <a:pt x="-10346" y="1908115"/>
                      <a:pt x="-125059" y="834621"/>
                      <a:pt x="0" y="452387"/>
                    </a:cubicBezTo>
                    <a:close/>
                  </a:path>
                </a:pathLst>
              </a:custGeom>
              <a:noFill/>
              <a:ln w="76200">
                <a:solidFill>
                  <a:srgbClr val="4DB1A9"/>
                </a:solidFill>
                <a:extLst>
                  <a:ext uri="{C807C97D-BFC1-408E-A445-0C87EB9F89A2}">
                    <ask:lineSketchStyleProps xmlns:ask="http://schemas.microsoft.com/office/drawing/2018/sketchyshapes" sd="36782609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1" name="Group 10">
            <a:extLst>
              <a:ext uri="{FF2B5EF4-FFF2-40B4-BE49-F238E27FC236}">
                <a16:creationId xmlns:a16="http://schemas.microsoft.com/office/drawing/2014/main" id="{4F209629-0626-0B5B-5996-280D4A13CA2C}"/>
              </a:ext>
            </a:extLst>
          </p:cNvPr>
          <p:cNvGrpSpPr/>
          <p:nvPr/>
        </p:nvGrpSpPr>
        <p:grpSpPr>
          <a:xfrm>
            <a:off x="9580524" y="4160666"/>
            <a:ext cx="8383553" cy="5600385"/>
            <a:chOff x="9820288" y="4160666"/>
            <a:chExt cx="8143594" cy="5600385"/>
          </a:xfrm>
        </p:grpSpPr>
        <p:sp>
          <p:nvSpPr>
            <p:cNvPr id="12" name="Rectangle 11">
              <a:extLst>
                <a:ext uri="{FF2B5EF4-FFF2-40B4-BE49-F238E27FC236}">
                  <a16:creationId xmlns:a16="http://schemas.microsoft.com/office/drawing/2014/main" id="{8B6984DB-B129-E826-740B-70B7421DDCBF}"/>
                </a:ext>
              </a:extLst>
            </p:cNvPr>
            <p:cNvSpPr/>
            <p:nvPr/>
          </p:nvSpPr>
          <p:spPr>
            <a:xfrm>
              <a:off x="9857510" y="4160666"/>
              <a:ext cx="8099751"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sz="32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Test de confirmation</a:t>
              </a:r>
            </a:p>
          </p:txBody>
        </p:sp>
        <p:sp>
          <p:nvSpPr>
            <p:cNvPr id="21" name="Rectangle: Rounded Corners 20">
              <a:extLst>
                <a:ext uri="{FF2B5EF4-FFF2-40B4-BE49-F238E27FC236}">
                  <a16:creationId xmlns:a16="http://schemas.microsoft.com/office/drawing/2014/main" id="{C5A49BBC-1E89-A9A1-3FF0-62F52DC5E384}"/>
                </a:ext>
              </a:extLst>
            </p:cNvPr>
            <p:cNvSpPr/>
            <p:nvPr/>
          </p:nvSpPr>
          <p:spPr>
            <a:xfrm>
              <a:off x="9820288" y="5795323"/>
              <a:ext cx="8099749" cy="3965728"/>
            </a:xfrm>
            <a:custGeom>
              <a:avLst/>
              <a:gdLst>
                <a:gd name="connsiteX0" fmla="*/ 0 w 8099749"/>
                <a:gd name="connsiteY0" fmla="*/ 660968 h 3965728"/>
                <a:gd name="connsiteX1" fmla="*/ 660968 w 8099749"/>
                <a:gd name="connsiteY1" fmla="*/ 0 h 3965728"/>
                <a:gd name="connsiteX2" fmla="*/ 7438781 w 8099749"/>
                <a:gd name="connsiteY2" fmla="*/ 0 h 3965728"/>
                <a:gd name="connsiteX3" fmla="*/ 8099749 w 8099749"/>
                <a:gd name="connsiteY3" fmla="*/ 660968 h 3965728"/>
                <a:gd name="connsiteX4" fmla="*/ 8099749 w 8099749"/>
                <a:gd name="connsiteY4" fmla="*/ 3304760 h 3965728"/>
                <a:gd name="connsiteX5" fmla="*/ 7438781 w 8099749"/>
                <a:gd name="connsiteY5" fmla="*/ 3965728 h 3965728"/>
                <a:gd name="connsiteX6" fmla="*/ 660968 w 8099749"/>
                <a:gd name="connsiteY6" fmla="*/ 3965728 h 3965728"/>
                <a:gd name="connsiteX7" fmla="*/ 0 w 8099749"/>
                <a:gd name="connsiteY7" fmla="*/ 3304760 h 3965728"/>
                <a:gd name="connsiteX8" fmla="*/ 0 w 8099749"/>
                <a:gd name="connsiteY8" fmla="*/ 660968 h 396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9749" h="3965728" extrusionOk="0">
                  <a:moveTo>
                    <a:pt x="0" y="660968"/>
                  </a:moveTo>
                  <a:cubicBezTo>
                    <a:pt x="6813" y="291305"/>
                    <a:pt x="251661" y="25552"/>
                    <a:pt x="660968" y="0"/>
                  </a:cubicBezTo>
                  <a:cubicBezTo>
                    <a:pt x="3030391" y="-97396"/>
                    <a:pt x="5596964" y="28206"/>
                    <a:pt x="7438781" y="0"/>
                  </a:cubicBezTo>
                  <a:cubicBezTo>
                    <a:pt x="7817612" y="-50364"/>
                    <a:pt x="8125005" y="275314"/>
                    <a:pt x="8099749" y="660968"/>
                  </a:cubicBezTo>
                  <a:cubicBezTo>
                    <a:pt x="8151711" y="1318619"/>
                    <a:pt x="8220593" y="2524860"/>
                    <a:pt x="8099749" y="3304760"/>
                  </a:cubicBezTo>
                  <a:cubicBezTo>
                    <a:pt x="8040285" y="3655066"/>
                    <a:pt x="7756729" y="3987494"/>
                    <a:pt x="7438781" y="3965728"/>
                  </a:cubicBezTo>
                  <a:cubicBezTo>
                    <a:pt x="4871122" y="4031680"/>
                    <a:pt x="3216339" y="3865165"/>
                    <a:pt x="660968" y="3965728"/>
                  </a:cubicBezTo>
                  <a:cubicBezTo>
                    <a:pt x="245661" y="3925757"/>
                    <a:pt x="-7458" y="3636829"/>
                    <a:pt x="0" y="3304760"/>
                  </a:cubicBezTo>
                  <a:cubicBezTo>
                    <a:pt x="13919" y="2140649"/>
                    <a:pt x="-133591" y="1461457"/>
                    <a:pt x="0" y="660968"/>
                  </a:cubicBezTo>
                  <a:close/>
                </a:path>
              </a:pathLst>
            </a:custGeom>
            <a:noFill/>
            <a:ln w="76200">
              <a:solidFill>
                <a:srgbClr val="4DB1A9"/>
              </a:solidFill>
              <a:extLst>
                <a:ext uri="{C807C97D-BFC1-408E-A445-0C87EB9F89A2}">
                  <ask:lineSketchStyleProps xmlns:ask="http://schemas.microsoft.com/office/drawing/2018/sketchyshapes" sd="342447717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D2012F2-F2ED-DBE0-29C3-2EB8AF9806DE}"/>
                </a:ext>
              </a:extLst>
            </p:cNvPr>
            <p:cNvSpPr txBox="1"/>
            <p:nvPr/>
          </p:nvSpPr>
          <p:spPr>
            <a:xfrm>
              <a:off x="10230615" y="6307605"/>
              <a:ext cx="7733267"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Si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rPr>
                <a:t>les TDR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SONT disponibles</a:t>
              </a:r>
              <a:endParaRPr lang="en-US" sz="2800" dirty="0">
                <a:solidFill>
                  <a:prstClr val="black">
                    <a:lumMod val="95000"/>
                    <a:lumOff val="5000"/>
                  </a:prstClr>
                </a:solidFill>
                <a:latin typeface="Atkinson Hyperlegible Bold" panose="020B0604020202020204" charset="0"/>
              </a:endParaRPr>
            </a:p>
            <a:p>
              <a:pPr marL="914400" lvl="1" indent="-457200">
                <a:spcAft>
                  <a:spcPts val="1200"/>
                </a:spcAft>
                <a:buClr>
                  <a:srgbClr val="009999"/>
                </a:buClr>
                <a:buFont typeface="Courier New" panose="02070309020205020404" pitchFamily="49" charset="0"/>
                <a:buChar char="o"/>
                <a:defRPr/>
              </a:pP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rPr>
                <a:t>TOUS les cas TDR+ </a:t>
              </a:r>
              <a:r>
                <a:rPr lang="fr-FR" sz="2800" dirty="0">
                  <a:solidFill>
                    <a:prstClr val="black"/>
                  </a:solidFill>
                  <a:latin typeface="Atkinson Hyperlegible" panose="020B0604020202020204" charset="0"/>
                </a:rPr>
                <a:t>sont testés</a:t>
              </a:r>
              <a:endParaRPr lang="en-US" sz="2800" dirty="0">
                <a:solidFill>
                  <a:prstClr val="black"/>
                </a:solidFill>
                <a:latin typeface="Atkinson Hyperlegible" panose="020B0604020202020204" charset="0"/>
              </a:endParaRPr>
            </a:p>
          </p:txBody>
        </p:sp>
      </p:grpSp>
      <p:sp>
        <p:nvSpPr>
          <p:cNvPr id="20" name="TextBox 19">
            <a:extLst>
              <a:ext uri="{FF2B5EF4-FFF2-40B4-BE49-F238E27FC236}">
                <a16:creationId xmlns:a16="http://schemas.microsoft.com/office/drawing/2014/main" id="{0AA25F3F-1CBB-8F94-97DD-75156E82E1E5}"/>
              </a:ext>
            </a:extLst>
          </p:cNvPr>
          <p:cNvSpPr txBox="1"/>
          <p:nvPr/>
        </p:nvSpPr>
        <p:spPr>
          <a:xfrm>
            <a:off x="9891724" y="7446480"/>
            <a:ext cx="8608979" cy="169277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Si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les TDR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ne sont PAS disponibles</a:t>
            </a:r>
          </a:p>
          <a:p>
            <a:pPr marL="914400" lvl="1" indent="-457200">
              <a:spcAft>
                <a:spcPts val="1200"/>
              </a:spcAft>
              <a:buClr>
                <a:srgbClr val="009999"/>
              </a:buClr>
              <a:buFont typeface="Courier New" panose="02070309020205020404" pitchFamily="49" charset="0"/>
              <a:buChar char="o"/>
              <a:defRPr/>
            </a:pP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TOUS </a:t>
            </a:r>
            <a:r>
              <a:rPr lang="fr-FR" sz="2800" dirty="0">
                <a:solidFill>
                  <a:srgbClr val="009999"/>
                </a:solidFill>
                <a:latin typeface="Atkinson Hyperlegible Bold" panose="020B0604020202020204" charset="0"/>
              </a:rPr>
              <a:t>les cas suspects </a:t>
            </a:r>
            <a:r>
              <a:rPr lang="fr-FR" sz="2800" dirty="0">
                <a:solidFill>
                  <a:prstClr val="black"/>
                </a:solidFill>
                <a:latin typeface="Atkinson Hyperlegible" panose="020B0604020202020204" charset="0"/>
              </a:rPr>
              <a:t>sont testés</a:t>
            </a:r>
          </a:p>
          <a:p>
            <a:pPr marL="342900" marR="0" lvl="0" indent="-342900" algn="l" defTabSz="914400" rtl="0" eaLnBrk="1" fontAlgn="auto" latinLnBrk="0" hangingPunct="1">
              <a:lnSpc>
                <a:spcPct val="100000"/>
              </a:lnSpc>
              <a:spcBef>
                <a:spcPts val="1200"/>
              </a:spcBef>
              <a:spcAft>
                <a:spcPts val="1200"/>
              </a:spcAft>
              <a:buClr>
                <a:srgbClr val="009999"/>
              </a:buClr>
              <a:buSzTx/>
              <a:buFont typeface="Arial" panose="020B0604020202020204" pitchFamily="34" charset="0"/>
              <a:buChar char="•"/>
              <a:tabLst/>
              <a:defRPr/>
            </a:pPr>
            <a:r>
              <a:rPr lang="en-US" sz="2800" dirty="0">
                <a:solidFill>
                  <a:prstClr val="black"/>
                </a:solidFill>
                <a:latin typeface="Atkinson Hyperlegible" panose="020B0604020202020204" charset="0"/>
              </a:rPr>
              <a:t>Par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culture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ou</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PCR</a:t>
            </a:r>
          </a:p>
        </p:txBody>
      </p:sp>
      <p:sp>
        <p:nvSpPr>
          <p:cNvPr id="14" name="Slide Number Placeholder 13">
            <a:extLst>
              <a:ext uri="{FF2B5EF4-FFF2-40B4-BE49-F238E27FC236}">
                <a16:creationId xmlns:a16="http://schemas.microsoft.com/office/drawing/2014/main" id="{D6EC4F71-CD6B-384B-C6D1-C64A30C3EB2F}"/>
              </a:ext>
            </a:extLst>
          </p:cNvPr>
          <p:cNvSpPr>
            <a:spLocks noGrp="1"/>
          </p:cNvSpPr>
          <p:nvPr>
            <p:ph type="sldNum" sz="quarter" idx="12"/>
          </p:nvPr>
        </p:nvSpPr>
        <p:spPr>
          <a:xfrm>
            <a:off x="15830477" y="9835104"/>
            <a:ext cx="2133600" cy="365125"/>
          </a:xfrm>
        </p:spPr>
        <p:txBody>
          <a:bodyPr/>
          <a:lstStyle/>
          <a:p>
            <a:fld id="{B6F15528-21DE-4FAA-801E-634DDDAF4B2B}" type="slidenum">
              <a:rPr lang="en-US" sz="1800" smtClean="0"/>
              <a:pPr/>
              <a:t>12</a:t>
            </a:fld>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in an office&#10;&#10;Description automatically generated">
            <a:extLst>
              <a:ext uri="{FF2B5EF4-FFF2-40B4-BE49-F238E27FC236}">
                <a16:creationId xmlns:a16="http://schemas.microsoft.com/office/drawing/2014/main" id="{CAD2CF6C-B919-C5EA-D523-B65F2B043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525328"/>
          </a:xfrm>
          <a:prstGeom prst="rect">
            <a:avLst/>
          </a:prstGeom>
        </p:spPr>
      </p:pic>
      <p:sp>
        <p:nvSpPr>
          <p:cNvPr id="7" name="TextBox 6">
            <a:extLst>
              <a:ext uri="{FF2B5EF4-FFF2-40B4-BE49-F238E27FC236}">
                <a16:creationId xmlns:a16="http://schemas.microsoft.com/office/drawing/2014/main" id="{CB496C5F-F493-86C5-5353-65513E2EEDF0}"/>
              </a:ext>
            </a:extLst>
          </p:cNvPr>
          <p:cNvSpPr txBox="1"/>
          <p:nvPr/>
        </p:nvSpPr>
        <p:spPr>
          <a:xfrm>
            <a:off x="14338570" y="9948446"/>
            <a:ext cx="394943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Genna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2" name="Rectangle: Diagonal Corners Rounded 1">
            <a:extLst>
              <a:ext uri="{FF2B5EF4-FFF2-40B4-BE49-F238E27FC236}">
                <a16:creationId xmlns:a16="http://schemas.microsoft.com/office/drawing/2014/main" id="{F086CB7D-FFA3-96D1-5454-D7E54043AEF2}"/>
              </a:ext>
            </a:extLst>
          </p:cNvPr>
          <p:cNvSpPr/>
          <p:nvPr/>
        </p:nvSpPr>
        <p:spPr>
          <a:xfrm>
            <a:off x="0" y="3779520"/>
            <a:ext cx="6031150"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Encadrement</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 de la notification et des tests</a:t>
            </a:r>
          </a:p>
        </p:txBody>
      </p:sp>
    </p:spTree>
    <p:extLst>
      <p:ext uri="{BB962C8B-B14F-4D97-AF65-F5344CB8AC3E}">
        <p14:creationId xmlns:p14="http://schemas.microsoft.com/office/powerpoint/2010/main" val="165921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1143162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03105" y="589878"/>
            <a:ext cx="12556878"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Encadrement</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la s</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urveillance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6" name="TextBox 5">
            <a:extLst>
              <a:ext uri="{FF2B5EF4-FFF2-40B4-BE49-F238E27FC236}">
                <a16:creationId xmlns:a16="http://schemas.microsoft.com/office/drawing/2014/main" id="{19D1505C-475E-F784-6657-CF4BDB75CEE3}"/>
              </a:ext>
            </a:extLst>
          </p:cNvPr>
          <p:cNvSpPr txBox="1"/>
          <p:nvPr/>
        </p:nvSpPr>
        <p:spPr>
          <a:xfrm>
            <a:off x="4798595" y="3666086"/>
            <a:ext cx="11660605" cy="19697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Les autorités sanitaires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s’assurent</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que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Tous les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sites et laboratoires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de l'unité de surveillance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S</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ont</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informés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et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en</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capacité</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de mettre en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œuvre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la notification et les tests conformément aux stratégies applicables</a:t>
            </a:r>
          </a:p>
        </p:txBody>
      </p:sp>
      <p:sp>
        <p:nvSpPr>
          <p:cNvPr id="7" name="TextBox 6">
            <a:extLst>
              <a:ext uri="{FF2B5EF4-FFF2-40B4-BE49-F238E27FC236}">
                <a16:creationId xmlns:a16="http://schemas.microsoft.com/office/drawing/2014/main" id="{8EDCD4CA-B2F9-24BC-EB5F-D6F304D3CD0A}"/>
              </a:ext>
            </a:extLst>
          </p:cNvPr>
          <p:cNvSpPr txBox="1"/>
          <p:nvPr/>
        </p:nvSpPr>
        <p:spPr>
          <a:xfrm>
            <a:off x="4798595" y="2836262"/>
            <a:ext cx="10006903" cy="5496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Sensibilisation et renforcement des capacités</a:t>
            </a:r>
          </a:p>
        </p:txBody>
      </p:sp>
      <p:grpSp>
        <p:nvGrpSpPr>
          <p:cNvPr id="5" name="Group 4">
            <a:extLst>
              <a:ext uri="{FF2B5EF4-FFF2-40B4-BE49-F238E27FC236}">
                <a16:creationId xmlns:a16="http://schemas.microsoft.com/office/drawing/2014/main" id="{65CBE83F-D90B-9865-8018-2F3C6F4BAFE9}"/>
              </a:ext>
            </a:extLst>
          </p:cNvPr>
          <p:cNvGrpSpPr/>
          <p:nvPr/>
        </p:nvGrpSpPr>
        <p:grpSpPr>
          <a:xfrm>
            <a:off x="1124271" y="5992345"/>
            <a:ext cx="15334930" cy="3336011"/>
            <a:chOff x="1124271" y="5992345"/>
            <a:chExt cx="15334930" cy="3336011"/>
          </a:xfrm>
        </p:grpSpPr>
        <p:sp>
          <p:nvSpPr>
            <p:cNvPr id="4" name="TextBox 3">
              <a:extLst>
                <a:ext uri="{FF2B5EF4-FFF2-40B4-BE49-F238E27FC236}">
                  <a16:creationId xmlns:a16="http://schemas.microsoft.com/office/drawing/2014/main" id="{C42CFC36-7E57-4F2A-D2B5-709E0B31E800}"/>
                </a:ext>
              </a:extLst>
            </p:cNvPr>
            <p:cNvSpPr txBox="1"/>
            <p:nvPr/>
          </p:nvSpPr>
          <p:spPr>
            <a:xfrm>
              <a:off x="4798595" y="7140706"/>
              <a:ext cx="11660606"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Les autorités </a:t>
              </a:r>
              <a:r>
                <a:rPr lang="fr-FR" sz="2800" dirty="0">
                  <a:solidFill>
                    <a:srgbClr val="2A1720"/>
                  </a:solidFill>
                  <a:latin typeface="Atkinson Hyperlegible"/>
                  <a:sym typeface="Atkinson Hyperlegible Bold"/>
                </a:rPr>
                <a:t>sanitaires </a:t>
              </a:r>
              <a:r>
                <a:rPr lang="fr-FR" sz="2800" dirty="0" err="1">
                  <a:solidFill>
                    <a:srgbClr val="2A1720"/>
                  </a:solidFill>
                  <a:latin typeface="Atkinson Hyperlegible"/>
                  <a:sym typeface="Atkinson Hyperlegible Bold"/>
                </a:rPr>
                <a:t>controlent</a:t>
              </a:r>
              <a:r>
                <a:rPr lang="fr-FR" sz="2800" dirty="0">
                  <a:solidFill>
                    <a:srgbClr val="2A1720"/>
                  </a:solidFill>
                  <a:latin typeface="Atkinson Hyperlegible"/>
                  <a:sym typeface="Atkinson Hyperlegible Bold"/>
                </a:rPr>
                <a:t> des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indicateurs de performance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Au moins </a:t>
              </a:r>
              <a:r>
                <a:rPr lang="fr-FR" sz="2800" dirty="0">
                  <a:solidFill>
                    <a:srgbClr val="2A1720"/>
                  </a:solidFill>
                  <a:latin typeface="Atkinson Hyperlegible"/>
                  <a:sym typeface="Atkinson Hyperlegible Bold"/>
                </a:rPr>
                <a:t>une fois par semaine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Prennent des mesures de soutien si nécessaire</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p:txBody>
        </p:sp>
        <p:pic>
          <p:nvPicPr>
            <p:cNvPr id="13" name="Picture 12">
              <a:extLst>
                <a:ext uri="{FF2B5EF4-FFF2-40B4-BE49-F238E27FC236}">
                  <a16:creationId xmlns:a16="http://schemas.microsoft.com/office/drawing/2014/main" id="{A411761B-745D-D03B-8CA9-421FA946BBC9}"/>
                </a:ext>
              </a:extLst>
            </p:cNvPr>
            <p:cNvPicPr>
              <a:picLocks noChangeAspect="1"/>
            </p:cNvPicPr>
            <p:nvPr/>
          </p:nvPicPr>
          <p:blipFill>
            <a:blip r:embed="rId4"/>
            <a:stretch>
              <a:fillRect/>
            </a:stretch>
          </p:blipFill>
          <p:spPr>
            <a:xfrm>
              <a:off x="1124271" y="5992345"/>
              <a:ext cx="3638229" cy="3336011"/>
            </a:xfrm>
            <a:prstGeom prst="rect">
              <a:avLst/>
            </a:prstGeom>
          </p:spPr>
        </p:pic>
        <p:sp>
          <p:nvSpPr>
            <p:cNvPr id="15" name="TextBox 14">
              <a:extLst>
                <a:ext uri="{FF2B5EF4-FFF2-40B4-BE49-F238E27FC236}">
                  <a16:creationId xmlns:a16="http://schemas.microsoft.com/office/drawing/2014/main" id="{7C73EF75-E266-D21D-B2B4-8855BCDD4C58}"/>
                </a:ext>
              </a:extLst>
            </p:cNvPr>
            <p:cNvSpPr txBox="1"/>
            <p:nvPr/>
          </p:nvSpPr>
          <p:spPr>
            <a:xfrm>
              <a:off x="4762500" y="6429633"/>
              <a:ext cx="798896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0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Suivi</a:t>
              </a: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&amp; </a:t>
              </a:r>
              <a:r>
                <a:rPr kumimoji="0" lang="en-US" sz="30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soutien</a:t>
              </a:r>
              <a:endPar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8" name="Picture 7">
            <a:extLst>
              <a:ext uri="{FF2B5EF4-FFF2-40B4-BE49-F238E27FC236}">
                <a16:creationId xmlns:a16="http://schemas.microsoft.com/office/drawing/2014/main" id="{6321492C-EDCC-CDEF-8E07-4DEDB1D69C0E}"/>
              </a:ext>
            </a:extLst>
          </p:cNvPr>
          <p:cNvPicPr>
            <a:picLocks noChangeAspect="1"/>
          </p:cNvPicPr>
          <p:nvPr/>
        </p:nvPicPr>
        <p:blipFill>
          <a:blip r:embed="rId5"/>
          <a:stretch>
            <a:fillRect/>
          </a:stretch>
        </p:blipFill>
        <p:spPr>
          <a:xfrm>
            <a:off x="1163872" y="2604967"/>
            <a:ext cx="3329924" cy="3032039"/>
          </a:xfrm>
          <a:prstGeom prst="rect">
            <a:avLst/>
          </a:prstGeom>
        </p:spPr>
      </p:pic>
      <p:sp>
        <p:nvSpPr>
          <p:cNvPr id="9" name="Slide Number Placeholder 8">
            <a:extLst>
              <a:ext uri="{FF2B5EF4-FFF2-40B4-BE49-F238E27FC236}">
                <a16:creationId xmlns:a16="http://schemas.microsoft.com/office/drawing/2014/main" id="{2C4D8C5C-5C5F-8561-18A6-A776039CEABE}"/>
              </a:ext>
            </a:extLst>
          </p:cNvPr>
          <p:cNvSpPr>
            <a:spLocks noGrp="1"/>
          </p:cNvSpPr>
          <p:nvPr>
            <p:ph type="sldNum" sz="quarter" idx="12"/>
          </p:nvPr>
        </p:nvSpPr>
        <p:spPr>
          <a:xfrm>
            <a:off x="15658290" y="9819314"/>
            <a:ext cx="2133600" cy="365125"/>
          </a:xfrm>
        </p:spPr>
        <p:txBody>
          <a:bodyPr/>
          <a:lstStyle/>
          <a:p>
            <a:fld id="{B6F15528-21DE-4FAA-801E-634DDDAF4B2B}" type="slidenum">
              <a:rPr lang="en-US" sz="1800" smtClean="0"/>
              <a:pPr/>
              <a:t>14</a:t>
            </a:fld>
            <a:endParaRPr lang="en-US" sz="1800" dirty="0"/>
          </a:p>
        </p:txBody>
      </p:sp>
    </p:spTree>
    <p:extLst>
      <p:ext uri="{BB962C8B-B14F-4D97-AF65-F5344CB8AC3E}">
        <p14:creationId xmlns:p14="http://schemas.microsoft.com/office/powerpoint/2010/main" val="3577641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9651" y="0"/>
            <a:ext cx="18891115"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2144949" y="6214510"/>
            <a:ext cx="2209800" cy="2438400"/>
          </a:xfrm>
          <a:prstGeom prst="rect">
            <a:avLst/>
          </a:prstGeom>
        </p:spPr>
      </p:pic>
      <p:sp>
        <p:nvSpPr>
          <p:cNvPr id="7" name="TextBox 7"/>
          <p:cNvSpPr txBox="1"/>
          <p:nvPr/>
        </p:nvSpPr>
        <p:spPr>
          <a:xfrm>
            <a:off x="3945902" y="6756602"/>
            <a:ext cx="1163780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Encadrement</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de la notification et des tests par les autorités sanitaires</a:t>
            </a:r>
          </a:p>
        </p:txBody>
      </p:sp>
      <p:pic>
        <p:nvPicPr>
          <p:cNvPr id="10" name="Picture 9">
            <a:extLst>
              <a:ext uri="{FF2B5EF4-FFF2-40B4-BE49-F238E27FC236}">
                <a16:creationId xmlns:a16="http://schemas.microsoft.com/office/drawing/2014/main" id="{6C5DAA4A-F53E-1FD7-17F8-065769590E66}"/>
              </a:ext>
            </a:extLst>
          </p:cNvPr>
          <p:cNvPicPr>
            <a:picLocks noChangeAspect="1"/>
          </p:cNvPicPr>
          <p:nvPr/>
        </p:nvPicPr>
        <p:blipFill>
          <a:blip r:embed="rId4"/>
          <a:stretch>
            <a:fillRect/>
          </a:stretch>
        </p:blipFill>
        <p:spPr>
          <a:xfrm>
            <a:off x="4373919" y="731770"/>
            <a:ext cx="8792500" cy="4411730"/>
          </a:xfrm>
          <a:prstGeom prst="rect">
            <a:avLst/>
          </a:prstGeom>
        </p:spPr>
      </p:pic>
      <p:sp>
        <p:nvSpPr>
          <p:cNvPr id="6" name="Slide Number Placeholder 5">
            <a:extLst>
              <a:ext uri="{FF2B5EF4-FFF2-40B4-BE49-F238E27FC236}">
                <a16:creationId xmlns:a16="http://schemas.microsoft.com/office/drawing/2014/main" id="{E38CF21B-1C64-4822-5310-89A8F4FD064D}"/>
              </a:ext>
            </a:extLst>
          </p:cNvPr>
          <p:cNvSpPr>
            <a:spLocks noGrp="1"/>
          </p:cNvSpPr>
          <p:nvPr>
            <p:ph type="sldNum" sz="quarter" idx="12"/>
          </p:nvPr>
        </p:nvSpPr>
        <p:spPr>
          <a:xfrm>
            <a:off x="15583711" y="9541358"/>
            <a:ext cx="2133600" cy="365125"/>
          </a:xfrm>
        </p:spPr>
        <p:txBody>
          <a:bodyPr/>
          <a:lstStyle/>
          <a:p>
            <a:fld id="{B6F15528-21DE-4FAA-801E-634DDDAF4B2B}" type="slidenum">
              <a:rPr lang="en-US" sz="1800" smtClean="0">
                <a:solidFill>
                  <a:schemeClr val="bg1"/>
                </a:solidFill>
              </a:rPr>
              <a:pPr/>
              <a:t>15</a:t>
            </a:fld>
            <a:endParaRPr lang="en-US" sz="1800" dirty="0">
              <a:solidFill>
                <a:schemeClr val="bg1"/>
              </a:solidFill>
            </a:endParaRPr>
          </a:p>
        </p:txBody>
      </p:sp>
    </p:spTree>
    <p:extLst>
      <p:ext uri="{BB962C8B-B14F-4D97-AF65-F5344CB8AC3E}">
        <p14:creationId xmlns:p14="http://schemas.microsoft.com/office/powerpoint/2010/main" val="268726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395500-5EAB-2BEB-E5D4-340CEE6868B3}"/>
              </a:ext>
            </a:extLst>
          </p:cNvPr>
          <p:cNvPicPr>
            <a:picLocks noChangeAspect="1"/>
          </p:cNvPicPr>
          <p:nvPr/>
        </p:nvPicPr>
        <p:blipFill>
          <a:blip r:embed="rId3"/>
          <a:stretch>
            <a:fillRect/>
          </a:stretch>
        </p:blipFill>
        <p:spPr>
          <a:xfrm>
            <a:off x="1918889" y="7431220"/>
            <a:ext cx="2883163" cy="2774875"/>
          </a:xfrm>
          <a:prstGeom prst="rect">
            <a:avLst/>
          </a:prstGeom>
        </p:spPr>
      </p:pic>
      <p:grpSp>
        <p:nvGrpSpPr>
          <p:cNvPr id="12" name="Group 11">
            <a:extLst>
              <a:ext uri="{FF2B5EF4-FFF2-40B4-BE49-F238E27FC236}">
                <a16:creationId xmlns:a16="http://schemas.microsoft.com/office/drawing/2014/main" id="{F92B2282-7E44-E5A0-B924-934DB6B6F19F}"/>
              </a:ext>
            </a:extLst>
          </p:cNvPr>
          <p:cNvGrpSpPr/>
          <p:nvPr/>
        </p:nvGrpSpPr>
        <p:grpSpPr>
          <a:xfrm>
            <a:off x="5134703" y="8045421"/>
            <a:ext cx="10549582" cy="1863306"/>
            <a:chOff x="5134703" y="8045421"/>
            <a:chExt cx="9105089" cy="1863306"/>
          </a:xfrm>
        </p:grpSpPr>
        <p:sp>
          <p:nvSpPr>
            <p:cNvPr id="21" name="Rectangle: Rounded Corners 20">
              <a:extLst>
                <a:ext uri="{FF2B5EF4-FFF2-40B4-BE49-F238E27FC236}">
                  <a16:creationId xmlns:a16="http://schemas.microsoft.com/office/drawing/2014/main" id="{17DA941A-0410-0E8F-651F-76009CB3FCB0}"/>
                </a:ext>
              </a:extLst>
            </p:cNvPr>
            <p:cNvSpPr/>
            <p:nvPr/>
          </p:nvSpPr>
          <p:spPr>
            <a:xfrm>
              <a:off x="5134703" y="8045421"/>
              <a:ext cx="9105089" cy="1863306"/>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5472171" y="8263619"/>
              <a:ext cx="8434970" cy="1446550"/>
            </a:xfrm>
            <a:prstGeom prst="rect">
              <a:avLst/>
            </a:prstGeom>
            <a:noFill/>
            <a:ln>
              <a:noFill/>
            </a:ln>
          </p:spPr>
          <p:txBody>
            <a:bodyPr wrap="square" rtlCol="0">
              <a:spAutoFit/>
            </a:bodyPr>
            <a:lstStyle/>
            <a:p>
              <a:pPr marL="514350" indent="-514350">
                <a:spcAft>
                  <a:spcPts val="600"/>
                </a:spcAft>
                <a:buFont typeface="+mj-lt"/>
                <a:buAutoNum type="arabicParenR"/>
              </a:pPr>
              <a:r>
                <a:rPr lang="en-US" sz="2600" dirty="0" err="1">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Quel</a:t>
              </a: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 aspect </a:t>
              </a:r>
              <a:r>
                <a:rPr lang="en-US" sz="2600" dirty="0" err="1">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vous</a:t>
              </a: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 préoccupe le plus ?</a:t>
              </a:r>
            </a:p>
            <a:p>
              <a:pPr marL="514350" indent="-514350">
                <a:spcAft>
                  <a:spcPts val="600"/>
                </a:spcAft>
                <a:buFont typeface="+mj-lt"/>
                <a:buAutoNum type="arabicParenR"/>
              </a:pP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Quel peut être l'impact de </a:t>
              </a:r>
              <a:r>
                <a:rPr lang="en-US" sz="2600" dirty="0" err="1">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ce</a:t>
              </a: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problème</a:t>
              </a: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 ?</a:t>
              </a:r>
            </a:p>
            <a:p>
              <a:pPr marL="514350" indent="-514350">
                <a:spcAft>
                  <a:spcPts val="600"/>
                </a:spcAft>
                <a:buFont typeface="+mj-lt"/>
                <a:buAutoNum type="arabicParenR"/>
              </a:pP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Que </a:t>
              </a:r>
              <a:r>
                <a:rPr lang="en-US" sz="2600" dirty="0" err="1">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feriez-vous</a:t>
              </a:r>
              <a:r>
                <a:rPr lang="en-US" sz="2600" dirty="0">
                  <a:solidFill>
                    <a:schemeClr val="bg2">
                      <a:lumMod val="10000"/>
                    </a:schemeClr>
                  </a:solidFill>
                  <a:latin typeface="ADLaM Display" panose="02010000000000000000" pitchFamily="2" charset="0"/>
                  <a:ea typeface="ADLaM Display" panose="02010000000000000000" pitchFamily="2" charset="0"/>
                  <a:cs typeface="ADLaM Display" panose="02010000000000000000" pitchFamily="2" charset="0"/>
                </a:rPr>
                <a:t> ?</a:t>
              </a:r>
            </a:p>
          </p:txBody>
        </p:sp>
      </p:grpSp>
      <p:pic>
        <p:nvPicPr>
          <p:cNvPr id="4" name="Picture 3">
            <a:extLst>
              <a:ext uri="{FF2B5EF4-FFF2-40B4-BE49-F238E27FC236}">
                <a16:creationId xmlns:a16="http://schemas.microsoft.com/office/drawing/2014/main" id="{B02424FF-A8FA-9E86-746D-813C607CCBCE}"/>
              </a:ext>
            </a:extLst>
          </p:cNvPr>
          <p:cNvPicPr>
            <a:picLocks noChangeAspect="1"/>
          </p:cNvPicPr>
          <p:nvPr/>
        </p:nvPicPr>
        <p:blipFill>
          <a:blip r:embed="rId4"/>
          <a:stretch>
            <a:fillRect/>
          </a:stretch>
        </p:blipFill>
        <p:spPr>
          <a:xfrm>
            <a:off x="4180195" y="144935"/>
            <a:ext cx="11945644" cy="2126864"/>
          </a:xfrm>
          <a:prstGeom prst="rect">
            <a:avLst/>
          </a:prstGeom>
        </p:spPr>
      </p:pic>
      <p:sp>
        <p:nvSpPr>
          <p:cNvPr id="5" name="TextBox 4">
            <a:extLst>
              <a:ext uri="{FF2B5EF4-FFF2-40B4-BE49-F238E27FC236}">
                <a16:creationId xmlns:a16="http://schemas.microsoft.com/office/drawing/2014/main" id="{038CABAF-9914-5842-6374-FE867E83426D}"/>
              </a:ext>
            </a:extLst>
          </p:cNvPr>
          <p:cNvSpPr txBox="1"/>
          <p:nvPr/>
        </p:nvSpPr>
        <p:spPr>
          <a:xfrm>
            <a:off x="5551127" y="586035"/>
            <a:ext cx="8913905" cy="1384995"/>
          </a:xfrm>
          <a:prstGeom prst="rect">
            <a:avLst/>
          </a:prstGeom>
          <a:noFill/>
        </p:spPr>
        <p:txBody>
          <a:bodyPr wrap="square">
            <a:spAutoFit/>
          </a:bodyPr>
          <a:lstStyle/>
          <a:p>
            <a:pPr lvl="0" algn="ctr">
              <a:spcAft>
                <a:spcPts val="600"/>
              </a:spcAft>
              <a:defRPr/>
            </a:pPr>
            <a:r>
              <a:rPr lang="en-GB" sz="2800" b="1" dirty="0">
                <a:solidFill>
                  <a:schemeClr val="bg1"/>
                </a:solidFill>
                <a:latin typeface="Cavolini" panose="03000502040302020204" pitchFamily="66" charset="0"/>
                <a:cs typeface="Cavolini" panose="03000502040302020204" pitchFamily="66" charset="0"/>
              </a:rPr>
              <a:t>Vous </a:t>
            </a:r>
            <a:r>
              <a:rPr lang="en-GB" sz="2800" b="1" dirty="0" err="1">
                <a:solidFill>
                  <a:schemeClr val="bg1"/>
                </a:solidFill>
                <a:latin typeface="Cavolini" panose="03000502040302020204" pitchFamily="66" charset="0"/>
                <a:cs typeface="Cavolini" panose="03000502040302020204" pitchFamily="66" charset="0"/>
              </a:rPr>
              <a:t>êtes</a:t>
            </a:r>
            <a:r>
              <a:rPr lang="en-GB" sz="2800" b="1" dirty="0">
                <a:solidFill>
                  <a:schemeClr val="bg1"/>
                </a:solidFill>
                <a:latin typeface="Cavolini" panose="03000502040302020204" pitchFamily="66" charset="0"/>
                <a:cs typeface="Cavolini" panose="03000502040302020204" pitchFamily="66" charset="0"/>
              </a:rPr>
              <a:t> un agent de santé publique dans une unité de surveillance avec une épidémie de choléra à transmission </a:t>
            </a:r>
            <a:r>
              <a:rPr lang="en-GB" sz="2800" b="1" dirty="0" err="1">
                <a:solidFill>
                  <a:schemeClr val="bg1"/>
                </a:solidFill>
                <a:latin typeface="Cavolini" panose="03000502040302020204" pitchFamily="66" charset="0"/>
                <a:cs typeface="Cavolini" panose="03000502040302020204" pitchFamily="66" charset="0"/>
              </a:rPr>
              <a:t>en</a:t>
            </a:r>
            <a:r>
              <a:rPr lang="en-GB" sz="2800" b="1" dirty="0">
                <a:solidFill>
                  <a:schemeClr val="bg1"/>
                </a:solidFill>
                <a:latin typeface="Cavolini" panose="03000502040302020204" pitchFamily="66" charset="0"/>
                <a:cs typeface="Cavolini" panose="03000502040302020204" pitchFamily="66" charset="0"/>
              </a:rPr>
              <a:t> cluster</a:t>
            </a:r>
          </a:p>
        </p:txBody>
      </p:sp>
      <p:grpSp>
        <p:nvGrpSpPr>
          <p:cNvPr id="11" name="Group 10">
            <a:extLst>
              <a:ext uri="{FF2B5EF4-FFF2-40B4-BE49-F238E27FC236}">
                <a16:creationId xmlns:a16="http://schemas.microsoft.com/office/drawing/2014/main" id="{7DEF2D2D-ACE8-3437-CDA8-B7F5F77689BD}"/>
              </a:ext>
            </a:extLst>
          </p:cNvPr>
          <p:cNvGrpSpPr/>
          <p:nvPr/>
        </p:nvGrpSpPr>
        <p:grpSpPr>
          <a:xfrm>
            <a:off x="4593584" y="2454825"/>
            <a:ext cx="12375460" cy="910945"/>
            <a:chOff x="4593584" y="2454825"/>
            <a:chExt cx="12375460" cy="910945"/>
          </a:xfrm>
        </p:grpSpPr>
        <p:sp>
          <p:nvSpPr>
            <p:cNvPr id="7" name="TextBox 6">
              <a:extLst>
                <a:ext uri="{FF2B5EF4-FFF2-40B4-BE49-F238E27FC236}">
                  <a16:creationId xmlns:a16="http://schemas.microsoft.com/office/drawing/2014/main" id="{49130667-E8D8-6727-D7E3-59CA2E678CFB}"/>
                </a:ext>
              </a:extLst>
            </p:cNvPr>
            <p:cNvSpPr txBox="1"/>
            <p:nvPr/>
          </p:nvSpPr>
          <p:spPr>
            <a:xfrm>
              <a:off x="4593584" y="2725472"/>
              <a:ext cx="12375460" cy="492443"/>
            </a:xfrm>
            <a:prstGeom prst="rect">
              <a:avLst/>
            </a:prstGeom>
            <a:noFill/>
          </p:spPr>
          <p:txBody>
            <a:bodyPr wrap="square">
              <a:spAutoFit/>
            </a:bodyPr>
            <a:lstStyle/>
            <a:p>
              <a:pPr lvl="2">
                <a:buClr>
                  <a:srgbClr val="209D94"/>
                </a:buCl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Vous examinez les indicateurs de performance de la surveillance</a:t>
              </a:r>
            </a:p>
          </p:txBody>
        </p:sp>
        <p:sp>
          <p:nvSpPr>
            <p:cNvPr id="6" name="Rectangle 5">
              <a:extLst>
                <a:ext uri="{FF2B5EF4-FFF2-40B4-BE49-F238E27FC236}">
                  <a16:creationId xmlns:a16="http://schemas.microsoft.com/office/drawing/2014/main" id="{924D00BC-967A-5B48-1C5C-22C14262D24D}"/>
                </a:ext>
              </a:extLst>
            </p:cNvPr>
            <p:cNvSpPr/>
            <p:nvPr/>
          </p:nvSpPr>
          <p:spPr>
            <a:xfrm>
              <a:off x="4893117" y="2454825"/>
              <a:ext cx="483173" cy="910945"/>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B2151C1-4333-8697-7E6D-5BD5FE425F8A}"/>
              </a:ext>
            </a:extLst>
          </p:cNvPr>
          <p:cNvPicPr>
            <a:picLocks noChangeAspect="1"/>
          </p:cNvPicPr>
          <p:nvPr/>
        </p:nvPicPr>
        <p:blipFill>
          <a:blip r:embed="rId5"/>
          <a:stretch>
            <a:fillRect/>
          </a:stretch>
        </p:blipFill>
        <p:spPr>
          <a:xfrm>
            <a:off x="-78131" y="-19455"/>
            <a:ext cx="4096834" cy="2100058"/>
          </a:xfrm>
          <a:prstGeom prst="rect">
            <a:avLst/>
          </a:prstGeom>
        </p:spPr>
      </p:pic>
      <p:pic>
        <p:nvPicPr>
          <p:cNvPr id="13" name="Picture 12">
            <a:extLst>
              <a:ext uri="{FF2B5EF4-FFF2-40B4-BE49-F238E27FC236}">
                <a16:creationId xmlns:a16="http://schemas.microsoft.com/office/drawing/2014/main" id="{EA9DA400-6609-60CA-E168-D3712721A239}"/>
              </a:ext>
            </a:extLst>
          </p:cNvPr>
          <p:cNvPicPr>
            <a:picLocks noChangeAspect="1"/>
          </p:cNvPicPr>
          <p:nvPr/>
        </p:nvPicPr>
        <p:blipFill>
          <a:blip r:embed="rId6"/>
          <a:stretch>
            <a:fillRect/>
          </a:stretch>
        </p:blipFill>
        <p:spPr>
          <a:xfrm>
            <a:off x="5376290" y="3583968"/>
            <a:ext cx="9088742" cy="4079606"/>
          </a:xfrm>
          <a:prstGeom prst="rect">
            <a:avLst/>
          </a:prstGeom>
        </p:spPr>
      </p:pic>
      <p:sp>
        <p:nvSpPr>
          <p:cNvPr id="9" name="Slide Number Placeholder 8">
            <a:extLst>
              <a:ext uri="{FF2B5EF4-FFF2-40B4-BE49-F238E27FC236}">
                <a16:creationId xmlns:a16="http://schemas.microsoft.com/office/drawing/2014/main" id="{E990EDCF-1B88-1ED4-ABCC-588ECDDEFF36}"/>
              </a:ext>
            </a:extLst>
          </p:cNvPr>
          <p:cNvSpPr>
            <a:spLocks noGrp="1"/>
          </p:cNvSpPr>
          <p:nvPr>
            <p:ph type="sldNum" sz="quarter" idx="12"/>
          </p:nvPr>
        </p:nvSpPr>
        <p:spPr>
          <a:xfrm>
            <a:off x="15684285" y="9527606"/>
            <a:ext cx="2133600" cy="365125"/>
          </a:xfrm>
        </p:spPr>
        <p:txBody>
          <a:bodyPr/>
          <a:lstStyle/>
          <a:p>
            <a:fld id="{B6F15528-21DE-4FAA-801E-634DDDAF4B2B}" type="slidenum">
              <a:rPr lang="en-US" sz="1800" smtClean="0"/>
              <a:pPr/>
              <a:t>16</a:t>
            </a:fld>
            <a:endParaRPr lang="en-US" sz="1800" dirty="0"/>
          </a:p>
        </p:txBody>
      </p:sp>
    </p:spTree>
    <p:extLst>
      <p:ext uri="{BB962C8B-B14F-4D97-AF65-F5344CB8AC3E}">
        <p14:creationId xmlns:p14="http://schemas.microsoft.com/office/powerpoint/2010/main" val="2808128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35D4FE-ADC1-2152-8FD5-F38C420F09AD}"/>
              </a:ext>
            </a:extLst>
          </p:cNvPr>
          <p:cNvPicPr>
            <a:picLocks noChangeAspect="1"/>
          </p:cNvPicPr>
          <p:nvPr/>
        </p:nvPicPr>
        <p:blipFill>
          <a:blip r:embed="rId3"/>
          <a:stretch>
            <a:fillRect/>
          </a:stretch>
        </p:blipFill>
        <p:spPr>
          <a:xfrm>
            <a:off x="1499346" y="2269380"/>
            <a:ext cx="1755078" cy="1812154"/>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334505" y="-239946"/>
            <a:ext cx="867476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A7AABB6-F03E-6372-D287-98847940B2FD}"/>
              </a:ext>
            </a:extLst>
          </p:cNvPr>
          <p:cNvSpPr txBox="1"/>
          <p:nvPr/>
        </p:nvSpPr>
        <p:spPr>
          <a:xfrm>
            <a:off x="650425" y="1755800"/>
            <a:ext cx="11429280"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Aspect le plus </a:t>
            </a:r>
            <a:r>
              <a:rPr lang="en-US" sz="32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préoccupant</a:t>
            </a:r>
            <a:endParaRPr kumimoji="0" lang="en-US" sz="320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1C909457-EDE3-54FB-DB3C-F9F9A4AFE09C}"/>
              </a:ext>
            </a:extLst>
          </p:cNvPr>
          <p:cNvSpPr txBox="1"/>
          <p:nvPr/>
        </p:nvSpPr>
        <p:spPr>
          <a:xfrm>
            <a:off x="1185390" y="2816996"/>
            <a:ext cx="17102610" cy="1000274"/>
          </a:xfrm>
          <a:prstGeom prst="rect">
            <a:avLst/>
          </a:prstGeom>
          <a:noFill/>
        </p:spPr>
        <p:txBody>
          <a:bodyPr wrap="square" rtlCol="0">
            <a:spAutoFit/>
          </a:bodyPr>
          <a:lstStyle/>
          <a:p>
            <a:pPr marL="2743200" lvl="5" indent="-457200">
              <a:spcAft>
                <a:spcPts val="600"/>
              </a:spcAft>
              <a:buClr>
                <a:srgbClr val="009999"/>
              </a:buClr>
              <a:buBlip>
                <a:blip r:embed="rId4"/>
              </a:buBlip>
            </a:pPr>
            <a:r>
              <a:rPr lang="en-US" sz="2800" dirty="0">
                <a:solidFill>
                  <a:prstClr val="black"/>
                </a:solidFill>
                <a:latin typeface="Atkinson Hyperlegible Bold" panose="020B0604020202020204" charset="0"/>
              </a:rPr>
              <a:t>Retard à la notification par les établissements de santé </a:t>
            </a:r>
          </a:p>
          <a:p>
            <a:pPr marL="3200400" lvl="6"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Promptitude très </a:t>
            </a:r>
            <a:r>
              <a:rPr lang="en-US" sz="2600" dirty="0" err="1">
                <a:solidFill>
                  <a:prstClr val="black"/>
                </a:solidFill>
                <a:latin typeface="Atkinson Hyperlegible" panose="020B0604020202020204" charset="0"/>
              </a:rPr>
              <a:t>faible</a:t>
            </a:r>
            <a:r>
              <a:rPr lang="en-US" sz="2600" dirty="0">
                <a:solidFill>
                  <a:prstClr val="black"/>
                </a:solidFill>
                <a:latin typeface="Atkinson Hyperlegible" panose="020B0604020202020204" charset="0"/>
              </a:rPr>
              <a:t> (33%)</a:t>
            </a:r>
          </a:p>
        </p:txBody>
      </p:sp>
      <p:grpSp>
        <p:nvGrpSpPr>
          <p:cNvPr id="25" name="Group 24">
            <a:extLst>
              <a:ext uri="{FF2B5EF4-FFF2-40B4-BE49-F238E27FC236}">
                <a16:creationId xmlns:a16="http://schemas.microsoft.com/office/drawing/2014/main" id="{D1D1B56D-A764-CF81-C97B-2D28C5DC5E96}"/>
              </a:ext>
            </a:extLst>
          </p:cNvPr>
          <p:cNvGrpSpPr/>
          <p:nvPr/>
        </p:nvGrpSpPr>
        <p:grpSpPr>
          <a:xfrm>
            <a:off x="820394" y="4104749"/>
            <a:ext cx="16558078" cy="2581809"/>
            <a:chOff x="820394" y="4223467"/>
            <a:chExt cx="16558078" cy="2581809"/>
          </a:xfrm>
        </p:grpSpPr>
        <p:sp>
          <p:nvSpPr>
            <p:cNvPr id="13" name="TextBox 12">
              <a:extLst>
                <a:ext uri="{FF2B5EF4-FFF2-40B4-BE49-F238E27FC236}">
                  <a16:creationId xmlns:a16="http://schemas.microsoft.com/office/drawing/2014/main" id="{B8FDEF9C-167E-EB1D-5C73-49B7F31B25E1}"/>
                </a:ext>
              </a:extLst>
            </p:cNvPr>
            <p:cNvSpPr txBox="1"/>
            <p:nvPr/>
          </p:nvSpPr>
          <p:spPr>
            <a:xfrm>
              <a:off x="820394" y="4223467"/>
              <a:ext cx="16056814" cy="584775"/>
            </a:xfrm>
            <a:prstGeom prst="rect">
              <a:avLst/>
            </a:prstGeom>
            <a:noFill/>
          </p:spPr>
          <p:txBody>
            <a:bodyPr wrap="square">
              <a:spAutoFit/>
            </a:bodyPr>
            <a:lstStyle/>
            <a:p>
              <a:pPr marL="514350" indent="-514350">
                <a:spcAft>
                  <a:spcPts val="1200"/>
                </a:spcAft>
                <a:buFont typeface="+mj-lt"/>
                <a:buAutoNum type="arabicParenR" startAt="2"/>
                <a:defRPr/>
              </a:pP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Impact potentiel</a:t>
              </a:r>
            </a:p>
          </p:txBody>
        </p:sp>
        <p:sp>
          <p:nvSpPr>
            <p:cNvPr id="7" name="TextBox 6">
              <a:extLst>
                <a:ext uri="{FF2B5EF4-FFF2-40B4-BE49-F238E27FC236}">
                  <a16:creationId xmlns:a16="http://schemas.microsoft.com/office/drawing/2014/main" id="{65E8570C-8827-1768-C847-851E8C651BC7}"/>
                </a:ext>
              </a:extLst>
            </p:cNvPr>
            <p:cNvSpPr txBox="1"/>
            <p:nvPr/>
          </p:nvSpPr>
          <p:spPr>
            <a:xfrm>
              <a:off x="3632089" y="4971795"/>
              <a:ext cx="13746383" cy="1400383"/>
            </a:xfrm>
            <a:prstGeom prst="rect">
              <a:avLst/>
            </a:prstGeom>
            <a:noFill/>
          </p:spPr>
          <p:txBody>
            <a:bodyPr wrap="square" rtlCol="0">
              <a:spAutoFit/>
            </a:bodyPr>
            <a:lstStyle/>
            <a:p>
              <a:pPr marL="457200" indent="-457200">
                <a:spcAft>
                  <a:spcPts val="600"/>
                </a:spcAft>
                <a:buClr>
                  <a:srgbClr val="009999"/>
                </a:buClr>
                <a:buBlip>
                  <a:blip r:embed="rId4"/>
                </a:buBlip>
              </a:pPr>
              <a:r>
                <a:rPr lang="en-US" sz="2800" dirty="0">
                  <a:solidFill>
                    <a:prstClr val="black"/>
                  </a:solidFill>
                  <a:latin typeface="Atkinson Hyperlegible Bold" panose="020B0604020202020204" charset="0"/>
                </a:rPr>
                <a:t>Le choléra risqué de se propager </a:t>
              </a:r>
              <a:endParaRPr lang="en-US" sz="2600" dirty="0">
                <a:solidFill>
                  <a:prstClr val="black"/>
                </a:solidFill>
                <a:latin typeface="Atkinson Hyperlegible" panose="020B0604020202020204" charset="0"/>
              </a:endParaRPr>
            </a:p>
            <a:p>
              <a:pPr marL="914400" lvl="1"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Les autorités sanitaires ne sont pas en mesure de prendre des </a:t>
              </a:r>
              <a:r>
                <a:rPr lang="en-US" sz="2600" dirty="0" err="1">
                  <a:solidFill>
                    <a:prstClr val="black"/>
                  </a:solidFill>
                  <a:latin typeface="Atkinson Hyperlegible" panose="020B0604020202020204" charset="0"/>
                </a:rPr>
                <a:t>mesures</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suffisamment</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rapides</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autour</a:t>
              </a:r>
              <a:r>
                <a:rPr lang="en-US" sz="2600" dirty="0">
                  <a:solidFill>
                    <a:prstClr val="black"/>
                  </a:solidFill>
                  <a:latin typeface="Atkinson Hyperlegible" panose="020B0604020202020204" charset="0"/>
                </a:rPr>
                <a:t> des </a:t>
              </a:r>
              <a:r>
                <a:rPr lang="en-US" sz="2600" dirty="0" err="1">
                  <a:solidFill>
                    <a:prstClr val="black"/>
                  </a:solidFill>
                  <a:latin typeface="Atkinson Hyperlegible" panose="020B0604020202020204" charset="0"/>
                </a:rPr>
                <a:t>cas</a:t>
              </a:r>
              <a:r>
                <a:rPr lang="en-US" sz="2600" dirty="0">
                  <a:solidFill>
                    <a:prstClr val="black"/>
                  </a:solidFill>
                  <a:latin typeface="Atkinson Hyperlegible" panose="020B0604020202020204" charset="0"/>
                </a:rPr>
                <a:t> pour atténuer le risque de propagation</a:t>
              </a:r>
            </a:p>
          </p:txBody>
        </p:sp>
        <p:pic>
          <p:nvPicPr>
            <p:cNvPr id="16" name="Picture 15">
              <a:extLst>
                <a:ext uri="{FF2B5EF4-FFF2-40B4-BE49-F238E27FC236}">
                  <a16:creationId xmlns:a16="http://schemas.microsoft.com/office/drawing/2014/main" id="{6A42A7B9-41AF-2BD3-1817-2D5A96EDDEED}"/>
                </a:ext>
              </a:extLst>
            </p:cNvPr>
            <p:cNvPicPr>
              <a:picLocks noChangeAspect="1"/>
            </p:cNvPicPr>
            <p:nvPr/>
          </p:nvPicPr>
          <p:blipFill>
            <a:blip r:embed="rId5"/>
            <a:stretch>
              <a:fillRect/>
            </a:stretch>
          </p:blipFill>
          <p:spPr>
            <a:xfrm>
              <a:off x="1369072" y="4782250"/>
              <a:ext cx="2096739" cy="2023026"/>
            </a:xfrm>
            <a:prstGeom prst="rect">
              <a:avLst/>
            </a:prstGeom>
          </p:spPr>
        </p:pic>
      </p:grpSp>
      <p:grpSp>
        <p:nvGrpSpPr>
          <p:cNvPr id="10" name="Group 9">
            <a:extLst>
              <a:ext uri="{FF2B5EF4-FFF2-40B4-BE49-F238E27FC236}">
                <a16:creationId xmlns:a16="http://schemas.microsoft.com/office/drawing/2014/main" id="{AF931C7F-D08D-81DC-5844-188B58D5E213}"/>
              </a:ext>
            </a:extLst>
          </p:cNvPr>
          <p:cNvGrpSpPr/>
          <p:nvPr/>
        </p:nvGrpSpPr>
        <p:grpSpPr>
          <a:xfrm>
            <a:off x="862114" y="6618117"/>
            <a:ext cx="16594904" cy="3197549"/>
            <a:chOff x="862114" y="6618117"/>
            <a:chExt cx="16594904" cy="3197549"/>
          </a:xfrm>
        </p:grpSpPr>
        <p:sp>
          <p:nvSpPr>
            <p:cNvPr id="19" name="TextBox 18">
              <a:extLst>
                <a:ext uri="{FF2B5EF4-FFF2-40B4-BE49-F238E27FC236}">
                  <a16:creationId xmlns:a16="http://schemas.microsoft.com/office/drawing/2014/main" id="{8B98DED1-CB7F-E67E-5FDD-C355734E41E9}"/>
                </a:ext>
              </a:extLst>
            </p:cNvPr>
            <p:cNvSpPr txBox="1"/>
            <p:nvPr/>
          </p:nvSpPr>
          <p:spPr>
            <a:xfrm>
              <a:off x="3553545" y="8846170"/>
              <a:ext cx="13485750" cy="969496"/>
            </a:xfrm>
            <a:prstGeom prst="rect">
              <a:avLst/>
            </a:prstGeom>
            <a:noFill/>
          </p:spPr>
          <p:txBody>
            <a:bodyPr wrap="square">
              <a:spAutoFit/>
            </a:bodyPr>
            <a:lstStyle/>
            <a:p>
              <a:pPr marL="457200" indent="-457200">
                <a:spcAft>
                  <a:spcPts val="600"/>
                </a:spcAft>
                <a:buClr>
                  <a:srgbClr val="009999"/>
                </a:buClr>
                <a:buBlip>
                  <a:blip r:embed="rId4"/>
                </a:buBlip>
              </a:pPr>
              <a:r>
                <a:rPr lang="en-US" sz="2600" dirty="0">
                  <a:solidFill>
                    <a:prstClr val="black"/>
                  </a:solidFill>
                  <a:latin typeface="Atkinson Hyperlegible"/>
                </a:rPr>
                <a:t>Si cela ne suffit pas, </a:t>
              </a:r>
              <a:r>
                <a:rPr lang="en-US" sz="2600" dirty="0" err="1">
                  <a:solidFill>
                    <a:prstClr val="black"/>
                  </a:solidFill>
                  <a:latin typeface="Atkinson Hyperlegible Bold"/>
                </a:rPr>
                <a:t>contactez</a:t>
              </a:r>
              <a:r>
                <a:rPr lang="en-US" sz="2600" dirty="0">
                  <a:solidFill>
                    <a:prstClr val="black"/>
                  </a:solidFill>
                  <a:latin typeface="Atkinson Hyperlegible Bold"/>
                </a:rPr>
                <a:t> activement </a:t>
              </a:r>
              <a:r>
                <a:rPr lang="en-US" sz="2600" dirty="0">
                  <a:solidFill>
                    <a:prstClr val="black"/>
                  </a:solidFill>
                  <a:latin typeface="Atkinson Hyperlegible" panose="020B0604020202020204" charset="0"/>
                </a:rPr>
                <a:t>les</a:t>
              </a:r>
              <a:r>
                <a:rPr lang="en-US" sz="2600" dirty="0">
                  <a:solidFill>
                    <a:prstClr val="black"/>
                  </a:solidFill>
                  <a:latin typeface="Atkinson Hyperlegible Bold"/>
                </a:rPr>
                <a:t> </a:t>
              </a:r>
              <a:r>
                <a:rPr lang="en-US" sz="2600" dirty="0">
                  <a:solidFill>
                    <a:prstClr val="black"/>
                  </a:solidFill>
                  <a:latin typeface="Atkinson Hyperlegible"/>
                </a:rPr>
                <a:t>établissements de santé </a:t>
              </a:r>
              <a:r>
                <a:rPr lang="en-US" sz="2600" dirty="0" err="1">
                  <a:solidFill>
                    <a:prstClr val="black"/>
                  </a:solidFill>
                  <a:latin typeface="Atkinson Hyperlegible"/>
                </a:rPr>
                <a:t>chaque</a:t>
              </a:r>
              <a:r>
                <a:rPr lang="en-US" sz="2600" dirty="0">
                  <a:solidFill>
                    <a:prstClr val="black"/>
                  </a:solidFill>
                  <a:latin typeface="Atkinson Hyperlegible"/>
                </a:rPr>
                <a:t> jour</a:t>
              </a:r>
            </a:p>
            <a:p>
              <a:pPr marL="914400" lvl="1" indent="-457200">
                <a:buClr>
                  <a:srgbClr val="009999"/>
                </a:buClr>
                <a:buFont typeface="Arial" panose="020B0604020202020204" pitchFamily="34" charset="0"/>
                <a:buChar char="•"/>
              </a:pPr>
              <a:r>
                <a:rPr lang="en-US" sz="2600" dirty="0">
                  <a:solidFill>
                    <a:prstClr val="black"/>
                  </a:solidFill>
                  <a:latin typeface="Atkinson Hyperlegible"/>
                </a:rPr>
                <a:t> Jusqu'à ce que la promptitude de la notification </a:t>
              </a:r>
              <a:r>
                <a:rPr lang="en-US" sz="2600" dirty="0" err="1">
                  <a:solidFill>
                    <a:prstClr val="black"/>
                  </a:solidFill>
                  <a:latin typeface="Atkinson Hyperlegible"/>
                </a:rPr>
                <a:t>s'améliore</a:t>
              </a:r>
              <a:endParaRPr lang="en-US" sz="2600" dirty="0">
                <a:solidFill>
                  <a:prstClr val="black"/>
                </a:solidFill>
                <a:latin typeface="Atkinson Hyperlegible"/>
              </a:endParaRPr>
            </a:p>
          </p:txBody>
        </p:sp>
        <p:sp>
          <p:nvSpPr>
            <p:cNvPr id="8" name="TextBox 7">
              <a:extLst>
                <a:ext uri="{FF2B5EF4-FFF2-40B4-BE49-F238E27FC236}">
                  <a16:creationId xmlns:a16="http://schemas.microsoft.com/office/drawing/2014/main" id="{509D237E-20B7-24CB-3021-873A9CC45E58}"/>
                </a:ext>
              </a:extLst>
            </p:cNvPr>
            <p:cNvSpPr txBox="1"/>
            <p:nvPr/>
          </p:nvSpPr>
          <p:spPr>
            <a:xfrm>
              <a:off x="862114" y="6618117"/>
              <a:ext cx="16056814" cy="584775"/>
            </a:xfrm>
            <a:prstGeom prst="rect">
              <a:avLst/>
            </a:prstGeom>
            <a:noFill/>
          </p:spPr>
          <p:txBody>
            <a:bodyPr wrap="square">
              <a:spAutoFit/>
            </a:bodyPr>
            <a:lstStyle/>
            <a:p>
              <a:pPr marL="514350" marR="0" lvl="0" indent="-514350" fontAlgn="auto">
                <a:lnSpc>
                  <a:spcPct val="100000"/>
                </a:lnSpc>
                <a:spcBef>
                  <a:spcPts val="0"/>
                </a:spcBef>
                <a:spcAft>
                  <a:spcPts val="1200"/>
                </a:spcAft>
                <a:buClrTx/>
                <a:buSzTx/>
                <a:buFont typeface="+mj-lt"/>
                <a:buAutoNum type="arabicParenR" startAt="3"/>
                <a:tabLst/>
                <a:defRPr/>
              </a:pP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Que faire</a:t>
              </a:r>
            </a:p>
          </p:txBody>
        </p:sp>
        <p:sp>
          <p:nvSpPr>
            <p:cNvPr id="17" name="TextBox 16">
              <a:extLst>
                <a:ext uri="{FF2B5EF4-FFF2-40B4-BE49-F238E27FC236}">
                  <a16:creationId xmlns:a16="http://schemas.microsoft.com/office/drawing/2014/main" id="{3ED69110-3513-76E5-CAF6-90F0EF5E3FD7}"/>
                </a:ext>
              </a:extLst>
            </p:cNvPr>
            <p:cNvSpPr txBox="1"/>
            <p:nvPr/>
          </p:nvSpPr>
          <p:spPr>
            <a:xfrm>
              <a:off x="3553545" y="7262191"/>
              <a:ext cx="13903473" cy="1477328"/>
            </a:xfrm>
            <a:prstGeom prst="rect">
              <a:avLst/>
            </a:prstGeom>
            <a:noFill/>
          </p:spPr>
          <p:txBody>
            <a:bodyPr wrap="square" lIns="91440" tIns="45720" rIns="91440" bIns="45720" rtlCol="0" anchor="t">
              <a:spAutoFit/>
            </a:bodyPr>
            <a:lstStyle/>
            <a:p>
              <a:pPr marL="457200" indent="-457200">
                <a:spcAft>
                  <a:spcPts val="600"/>
                </a:spcAft>
                <a:buClr>
                  <a:srgbClr val="009999"/>
                </a:buClr>
                <a:buBlip>
                  <a:blip r:embed="rId4"/>
                </a:buBlip>
              </a:pPr>
              <a:r>
                <a:rPr lang="en-US" sz="2800" dirty="0" err="1">
                  <a:solidFill>
                    <a:prstClr val="black"/>
                  </a:solidFill>
                  <a:latin typeface="Atkinson Hyperlegible Bold" panose="020B0604020202020204" charset="0"/>
                </a:rPr>
                <a:t>Contactez</a:t>
              </a:r>
              <a:r>
                <a:rPr lang="en-US" sz="2800" dirty="0">
                  <a:solidFill>
                    <a:prstClr val="black"/>
                  </a:solidFill>
                  <a:latin typeface="Atkinson Hyperlegible Bold" panose="020B0604020202020204" charset="0"/>
                </a:rPr>
                <a:t> les établissements de santé qui </a:t>
              </a:r>
              <a:r>
                <a:rPr lang="en-US" sz="2800" dirty="0" err="1">
                  <a:solidFill>
                    <a:prstClr val="black"/>
                  </a:solidFill>
                  <a:latin typeface="Atkinson Hyperlegible Bold" panose="020B0604020202020204" charset="0"/>
                </a:rPr>
                <a:t>notifient</a:t>
              </a:r>
              <a:r>
                <a:rPr lang="en-US" sz="2800" dirty="0">
                  <a:solidFill>
                    <a:prstClr val="black"/>
                  </a:solidFill>
                  <a:latin typeface="Atkinson Hyperlegible Bold" panose="020B0604020202020204" charset="0"/>
                </a:rPr>
                <a:t> avec retard</a:t>
              </a:r>
              <a:endParaRPr lang="en-US" sz="2800" dirty="0">
                <a:solidFill>
                  <a:prstClr val="black"/>
                </a:solidFill>
                <a:latin typeface="Atkinson Hyperlegible" panose="020B0604020202020204" charset="0"/>
              </a:endParaRPr>
            </a:p>
            <a:p>
              <a:pPr marL="914400" lvl="1" indent="-457200">
                <a:spcAft>
                  <a:spcPts val="600"/>
                </a:spcAft>
                <a:buClr>
                  <a:srgbClr val="4DB1A9"/>
                </a:buClr>
                <a:buFont typeface="Arial" panose="020B0604020202020204" pitchFamily="34" charset="0"/>
                <a:buChar char="•"/>
              </a:pPr>
              <a:r>
                <a:rPr lang="en-US" sz="2600" dirty="0" err="1">
                  <a:solidFill>
                    <a:prstClr val="black"/>
                  </a:solidFill>
                  <a:latin typeface="Atkinson Hyperlegible" panose="020B0604020202020204" charset="0"/>
                </a:rPr>
                <a:t>Sensibilisez</a:t>
              </a:r>
              <a:r>
                <a:rPr lang="en-US" sz="2600" dirty="0">
                  <a:solidFill>
                    <a:prstClr val="black"/>
                  </a:solidFill>
                  <a:latin typeface="Atkinson Hyperlegible" panose="020B0604020202020204" charset="0"/>
                </a:rPr>
                <a:t> les à l'importance d'une notification sous 24 </a:t>
              </a:r>
              <a:r>
                <a:rPr lang="en-US" sz="2600" dirty="0" err="1">
                  <a:solidFill>
                    <a:prstClr val="black"/>
                  </a:solidFill>
                  <a:latin typeface="Atkinson Hyperlegible" panose="020B0604020202020204" charset="0"/>
                </a:rPr>
                <a:t>heures</a:t>
              </a:r>
              <a:endParaRPr lang="en-US" sz="2600" dirty="0">
                <a:solidFill>
                  <a:prstClr val="black"/>
                </a:solidFill>
                <a:latin typeface="Atkinson Hyperlegible" panose="020B0604020202020204" charset="0"/>
              </a:endParaRPr>
            </a:p>
            <a:p>
              <a:pPr marL="914400" lvl="1" indent="-457200">
                <a:spcAft>
                  <a:spcPts val="600"/>
                </a:spcAft>
                <a:buClr>
                  <a:srgbClr val="4DB1A9"/>
                </a:buClr>
                <a:buFont typeface="Arial" panose="020B0604020202020204" pitchFamily="34" charset="0"/>
                <a:buChar char="•"/>
              </a:pPr>
              <a:r>
                <a:rPr lang="en-US" sz="2600" dirty="0" err="1">
                  <a:solidFill>
                    <a:prstClr val="black"/>
                  </a:solidFill>
                  <a:latin typeface="Atkinson Hyperlegible" panose="020B0604020202020204" charset="0"/>
                </a:rPr>
                <a:t>Résolvez</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toute</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difficulté</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empêchant</a:t>
              </a:r>
              <a:r>
                <a:rPr lang="en-US" sz="2600" dirty="0">
                  <a:solidFill>
                    <a:prstClr val="black"/>
                  </a:solidFill>
                  <a:latin typeface="Atkinson Hyperlegible" panose="020B0604020202020204" charset="0"/>
                </a:rPr>
                <a:t> la notification dans les délais impartis</a:t>
              </a:r>
            </a:p>
          </p:txBody>
        </p:sp>
        <p:pic>
          <p:nvPicPr>
            <p:cNvPr id="21" name="Picture 20">
              <a:extLst>
                <a:ext uri="{FF2B5EF4-FFF2-40B4-BE49-F238E27FC236}">
                  <a16:creationId xmlns:a16="http://schemas.microsoft.com/office/drawing/2014/main" id="{981000D6-744F-B7D3-DDF0-CD448679C9F7}"/>
                </a:ext>
              </a:extLst>
            </p:cNvPr>
            <p:cNvPicPr>
              <a:picLocks noChangeAspect="1"/>
            </p:cNvPicPr>
            <p:nvPr/>
          </p:nvPicPr>
          <p:blipFill>
            <a:blip r:embed="rId6"/>
            <a:stretch>
              <a:fillRect/>
            </a:stretch>
          </p:blipFill>
          <p:spPr>
            <a:xfrm>
              <a:off x="1417316" y="7317378"/>
              <a:ext cx="2000250" cy="2238375"/>
            </a:xfrm>
            <a:prstGeom prst="rect">
              <a:avLst/>
            </a:prstGeom>
          </p:spPr>
        </p:pic>
      </p:grpSp>
      <p:pic>
        <p:nvPicPr>
          <p:cNvPr id="2" name="Picture 1">
            <a:extLst>
              <a:ext uri="{FF2B5EF4-FFF2-40B4-BE49-F238E27FC236}">
                <a16:creationId xmlns:a16="http://schemas.microsoft.com/office/drawing/2014/main" id="{4B40EF82-26F5-A984-37BB-384ACE5E88AE}"/>
              </a:ext>
            </a:extLst>
          </p:cNvPr>
          <p:cNvPicPr>
            <a:picLocks noChangeAspect="1"/>
          </p:cNvPicPr>
          <p:nvPr/>
        </p:nvPicPr>
        <p:blipFill>
          <a:blip r:embed="rId7"/>
          <a:stretch>
            <a:fillRect/>
          </a:stretch>
        </p:blipFill>
        <p:spPr>
          <a:xfrm>
            <a:off x="952626" y="-131516"/>
            <a:ext cx="4040942" cy="1499859"/>
          </a:xfrm>
          <a:prstGeom prst="rect">
            <a:avLst/>
          </a:prstGeom>
        </p:spPr>
      </p:pic>
      <p:sp>
        <p:nvSpPr>
          <p:cNvPr id="12" name="Slide Number Placeholder 11">
            <a:extLst>
              <a:ext uri="{FF2B5EF4-FFF2-40B4-BE49-F238E27FC236}">
                <a16:creationId xmlns:a16="http://schemas.microsoft.com/office/drawing/2014/main" id="{78F3CEE3-BB77-348B-A96E-075C21939D96}"/>
              </a:ext>
            </a:extLst>
          </p:cNvPr>
          <p:cNvSpPr>
            <a:spLocks noGrp="1"/>
          </p:cNvSpPr>
          <p:nvPr>
            <p:ph type="sldNum" sz="quarter" idx="12"/>
          </p:nvPr>
        </p:nvSpPr>
        <p:spPr>
          <a:xfrm>
            <a:off x="15323418" y="9419752"/>
            <a:ext cx="2133600" cy="365125"/>
          </a:xfrm>
        </p:spPr>
        <p:txBody>
          <a:bodyPr/>
          <a:lstStyle/>
          <a:p>
            <a:fld id="{B6F15528-21DE-4FAA-801E-634DDDAF4B2B}" type="slidenum">
              <a:rPr lang="en-US" sz="1800" smtClean="0"/>
              <a:pPr/>
              <a:t>17</a:t>
            </a:fld>
            <a:endParaRPr lang="en-US" sz="1800" dirty="0"/>
          </a:p>
        </p:txBody>
      </p:sp>
    </p:spTree>
    <p:extLst>
      <p:ext uri="{BB962C8B-B14F-4D97-AF65-F5344CB8AC3E}">
        <p14:creationId xmlns:p14="http://schemas.microsoft.com/office/powerpoint/2010/main" val="151848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typing on a computer&#10;&#10;Description automatically generated">
            <a:extLst>
              <a:ext uri="{FF2B5EF4-FFF2-40B4-BE49-F238E27FC236}">
                <a16:creationId xmlns:a16="http://schemas.microsoft.com/office/drawing/2014/main" id="{C3241605-F43F-E0F5-960C-B8900EE5F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8288000" cy="10287000"/>
          </a:xfrm>
          <a:prstGeom prst="rect">
            <a:avLst/>
          </a:prstGeom>
        </p:spPr>
      </p:pic>
      <p:sp>
        <p:nvSpPr>
          <p:cNvPr id="7" name="TextBox 6">
            <a:extLst>
              <a:ext uri="{FF2B5EF4-FFF2-40B4-BE49-F238E27FC236}">
                <a16:creationId xmlns:a16="http://schemas.microsoft.com/office/drawing/2014/main" id="{09CB235C-2CA1-FE94-EF07-A074BD628B42}"/>
              </a:ext>
            </a:extLst>
          </p:cNvPr>
          <p:cNvSpPr txBox="1"/>
          <p:nvPr/>
        </p:nvSpPr>
        <p:spPr>
          <a:xfrm>
            <a:off x="13335001" y="9948447"/>
            <a:ext cx="4953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 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8D3537B3-6E49-3005-D095-BF369DBB8195}"/>
              </a:ext>
            </a:extLst>
          </p:cNvPr>
          <p:cNvSpPr/>
          <p:nvPr/>
        </p:nvSpPr>
        <p:spPr>
          <a:xfrm>
            <a:off x="-1" y="3750590"/>
            <a:ext cx="5501899" cy="244700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Analyse des </a:t>
            </a:r>
            <a:r>
              <a:rPr lang="en-US" sz="4800" b="1" dirty="0">
                <a:solidFill>
                  <a:prstClr val="white"/>
                </a:solidFill>
                <a:latin typeface="Cavolini" panose="03000502040302020204" pitchFamily="66" charset="0"/>
                <a:cs typeface="Cavolini" panose="03000502040302020204" pitchFamily="66" charset="0"/>
              </a:rPr>
              <a:t>données </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et</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interprétation </a:t>
            </a:r>
          </a:p>
        </p:txBody>
      </p:sp>
    </p:spTree>
    <p:extLst>
      <p:ext uri="{BB962C8B-B14F-4D97-AF65-F5344CB8AC3E}">
        <p14:creationId xmlns:p14="http://schemas.microsoft.com/office/powerpoint/2010/main" val="2514464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49" y="621993"/>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Analyse</a:t>
            </a:r>
          </a:p>
        </p:txBody>
      </p:sp>
      <p:sp>
        <p:nvSpPr>
          <p:cNvPr id="15" name="TextBox 15"/>
          <p:cNvSpPr txBox="1"/>
          <p:nvPr/>
        </p:nvSpPr>
        <p:spPr>
          <a:xfrm>
            <a:off x="8563812" y="2768602"/>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AC6D12E1-0FA7-2552-A9FC-E29F90D14C8D}"/>
              </a:ext>
            </a:extLst>
          </p:cNvPr>
          <p:cNvSpPr txBox="1"/>
          <p:nvPr/>
        </p:nvSpPr>
        <p:spPr>
          <a:xfrm>
            <a:off x="3509512" y="4958371"/>
            <a:ext cx="13477271" cy="3046988"/>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2400"/>
              </a:spcAft>
              <a:buClr>
                <a:srgbClr val="009999"/>
              </a:buClr>
              <a:buSzTx/>
              <a:buBlip>
                <a:blip r:embed="rId3"/>
              </a:buBlip>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Données prises en compte</a:t>
            </a:r>
          </a:p>
          <a:p>
            <a:pPr marL="1371600" lvl="2"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Données </a:t>
            </a:r>
            <a:r>
              <a:rPr lang="en-US" sz="2800" dirty="0" err="1">
                <a:solidFill>
                  <a:prstClr val="black"/>
                </a:solidFill>
                <a:latin typeface="Atkinson Hyperlegible" panose="020B0604020202020204" charset="0"/>
              </a:rPr>
              <a:t>notifiées</a:t>
            </a:r>
            <a:r>
              <a:rPr lang="en-US" sz="2800" dirty="0">
                <a:solidFill>
                  <a:prstClr val="black"/>
                </a:solidFill>
                <a:latin typeface="Atkinson Hyperlegible" panose="020B0604020202020204" charset="0"/>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par la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surveillance dans les établissements de santé</a:t>
            </a:r>
          </a:p>
          <a:p>
            <a:pPr marL="1371600" lvl="2"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Données </a:t>
            </a:r>
            <a:r>
              <a:rPr lang="en-US" sz="2800" dirty="0" err="1">
                <a:solidFill>
                  <a:prstClr val="black"/>
                </a:solidFill>
                <a:latin typeface="Atkinson Hyperlegible" panose="020B0604020202020204" charset="0"/>
              </a:rPr>
              <a:t>notifiées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 par la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surveillance communautaire</a:t>
            </a:r>
          </a:p>
          <a:p>
            <a:pPr marL="1371600" lvl="2"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Résultats des tests </a:t>
            </a:r>
            <a:r>
              <a:rPr lang="en-US" sz="2800" dirty="0" err="1">
                <a:solidFill>
                  <a:prstClr val="black"/>
                </a:solidFill>
                <a:latin typeface="Atkinson Hyperlegible" panose="020B0604020202020204" charset="0"/>
              </a:rPr>
              <a:t>notifi</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rPr>
              <a:t>és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 par les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laboratoires</a:t>
            </a:r>
          </a:p>
          <a:p>
            <a:pPr marL="1371600" lvl="2"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Signaux détectés </a:t>
            </a:r>
            <a:r>
              <a:rPr lang="en-US" sz="2800" noProof="0" dirty="0">
                <a:solidFill>
                  <a:prstClr val="black"/>
                </a:solidFill>
                <a:latin typeface="Atkinson Hyperlegible" panose="020B0604020202020204" charset="0"/>
              </a:rPr>
              <a:t>par la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surveillance </a:t>
            </a:r>
            <a:r>
              <a:rPr kumimoji="0" lang="en-US" sz="2800" b="0" i="0" u="none" strike="noStrike" kern="1200" cap="none" spc="0" normalizeH="0" baseline="0" noProof="0" dirty="0" err="1">
                <a:ln>
                  <a:noFill/>
                </a:ln>
                <a:solidFill>
                  <a:prstClr val="black"/>
                </a:solidFill>
                <a:effectLst/>
                <a:uLnTx/>
                <a:uFillTx/>
                <a:latin typeface="Atkinson Hyperlegible Bold" panose="020B0604020202020204" charset="0"/>
              </a:rPr>
              <a:t>événementielle</a:t>
            </a:r>
            <a:endPar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ndParaRPr>
          </a:p>
        </p:txBody>
      </p:sp>
      <p:pic>
        <p:nvPicPr>
          <p:cNvPr id="20" name="Picture 19">
            <a:extLst>
              <a:ext uri="{FF2B5EF4-FFF2-40B4-BE49-F238E27FC236}">
                <a16:creationId xmlns:a16="http://schemas.microsoft.com/office/drawing/2014/main" id="{396317AD-7D9A-3961-7CF9-C09A7D20B07E}"/>
              </a:ext>
            </a:extLst>
          </p:cNvPr>
          <p:cNvPicPr>
            <a:picLocks noChangeAspect="1"/>
          </p:cNvPicPr>
          <p:nvPr/>
        </p:nvPicPr>
        <p:blipFill>
          <a:blip r:embed="rId4"/>
          <a:stretch>
            <a:fillRect/>
          </a:stretch>
        </p:blipFill>
        <p:spPr>
          <a:xfrm>
            <a:off x="1002580" y="5457213"/>
            <a:ext cx="3062497" cy="2480895"/>
          </a:xfrm>
          <a:prstGeom prst="rect">
            <a:avLst/>
          </a:prstGeom>
        </p:spPr>
      </p:pic>
      <p:sp>
        <p:nvSpPr>
          <p:cNvPr id="27" name="Freeform 4">
            <a:extLst>
              <a:ext uri="{FF2B5EF4-FFF2-40B4-BE49-F238E27FC236}">
                <a16:creationId xmlns:a16="http://schemas.microsoft.com/office/drawing/2014/main" id="{83B244AE-05B6-BF8E-51EF-0C6F1B684822}"/>
              </a:ext>
            </a:extLst>
          </p:cNvPr>
          <p:cNvSpPr/>
          <p:nvPr/>
        </p:nvSpPr>
        <p:spPr>
          <a:xfrm>
            <a:off x="1909010" y="2281641"/>
            <a:ext cx="14822905" cy="130769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8" name="TextBox 27">
            <a:extLst>
              <a:ext uri="{FF2B5EF4-FFF2-40B4-BE49-F238E27FC236}">
                <a16:creationId xmlns:a16="http://schemas.microsoft.com/office/drawing/2014/main" id="{7FAE69F6-7F00-7671-938F-19031E5C597C}"/>
              </a:ext>
            </a:extLst>
          </p:cNvPr>
          <p:cNvSpPr txBox="1"/>
          <p:nvPr/>
        </p:nvSpPr>
        <p:spPr>
          <a:xfrm>
            <a:off x="1909011" y="2455034"/>
            <a:ext cx="14469978" cy="954107"/>
          </a:xfrm>
          <a:prstGeom prst="rect">
            <a:avLst/>
          </a:prstGeom>
          <a:noFill/>
        </p:spPr>
        <p:txBody>
          <a:bodyPr wrap="square">
            <a:spAutoFit/>
          </a:bodyPr>
          <a:lstStyle/>
          <a:p>
            <a:pPr lvl="0" algn="ctr">
              <a:spcAft>
                <a:spcPts val="600"/>
              </a:spcAf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Dès qu'un cas suspect de choléra ou un résultat de test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notifié</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les autorités sanitaires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analysent</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et interprètent les données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immédiatement</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Slide Number Placeholder 3">
            <a:extLst>
              <a:ext uri="{FF2B5EF4-FFF2-40B4-BE49-F238E27FC236}">
                <a16:creationId xmlns:a16="http://schemas.microsoft.com/office/drawing/2014/main" id="{16FCB547-9199-9661-7390-0A1E040542CA}"/>
              </a:ext>
            </a:extLst>
          </p:cNvPr>
          <p:cNvSpPr>
            <a:spLocks noGrp="1"/>
          </p:cNvSpPr>
          <p:nvPr>
            <p:ph type="sldNum" sz="quarter" idx="12"/>
          </p:nvPr>
        </p:nvSpPr>
        <p:spPr>
          <a:xfrm>
            <a:off x="15312189" y="9374390"/>
            <a:ext cx="2133600" cy="365125"/>
          </a:xfrm>
        </p:spPr>
        <p:txBody>
          <a:bodyPr/>
          <a:lstStyle/>
          <a:p>
            <a:fld id="{B6F15528-21DE-4FAA-801E-634DDDAF4B2B}" type="slidenum">
              <a:rPr lang="en-US" sz="1800" smtClean="0"/>
              <a:pPr/>
              <a:t>19</a:t>
            </a:fld>
            <a:endParaRPr lang="en-US" sz="1800" dirty="0"/>
          </a:p>
        </p:txBody>
      </p:sp>
    </p:spTree>
    <p:extLst>
      <p:ext uri="{BB962C8B-B14F-4D97-AF65-F5344CB8AC3E}">
        <p14:creationId xmlns:p14="http://schemas.microsoft.com/office/powerpoint/2010/main" val="84825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ok&#10;&#10;AI-generated content may be incorrect.">
            <a:extLst>
              <a:ext uri="{FF2B5EF4-FFF2-40B4-BE49-F238E27FC236}">
                <a16:creationId xmlns:a16="http://schemas.microsoft.com/office/drawing/2014/main" id="{B9BBDA29-DA36-435A-7408-D738FE30F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6"/>
            <a:ext cx="18285714" cy="10285714"/>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77737"/>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Analyse descriptive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4" name="Picture 3">
            <a:extLst>
              <a:ext uri="{FF2B5EF4-FFF2-40B4-BE49-F238E27FC236}">
                <a16:creationId xmlns:a16="http://schemas.microsoft.com/office/drawing/2014/main" id="{D4E2EF4A-C553-B50B-D056-EE06F289ACF2}"/>
              </a:ext>
            </a:extLst>
          </p:cNvPr>
          <p:cNvPicPr>
            <a:picLocks noChangeAspect="1"/>
          </p:cNvPicPr>
          <p:nvPr/>
        </p:nvPicPr>
        <p:blipFill>
          <a:blip r:embed="rId3"/>
          <a:stretch>
            <a:fillRect/>
          </a:stretch>
        </p:blipFill>
        <p:spPr>
          <a:xfrm>
            <a:off x="1315277" y="4667949"/>
            <a:ext cx="2982497" cy="2976817"/>
          </a:xfrm>
          <a:prstGeom prst="rect">
            <a:avLst/>
          </a:prstGeom>
        </p:spPr>
      </p:pic>
      <p:sp>
        <p:nvSpPr>
          <p:cNvPr id="5" name="Freeform 4">
            <a:extLst>
              <a:ext uri="{FF2B5EF4-FFF2-40B4-BE49-F238E27FC236}">
                <a16:creationId xmlns:a16="http://schemas.microsoft.com/office/drawing/2014/main" id="{F0E19F75-8A64-C84E-DD6F-44741CDE573A}"/>
              </a:ext>
            </a:extLst>
          </p:cNvPr>
          <p:cNvSpPr/>
          <p:nvPr/>
        </p:nvSpPr>
        <p:spPr>
          <a:xfrm>
            <a:off x="1822932" y="2397238"/>
            <a:ext cx="14642136" cy="97021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grpSp>
        <p:nvGrpSpPr>
          <p:cNvPr id="7" name="Group 6">
            <a:extLst>
              <a:ext uri="{FF2B5EF4-FFF2-40B4-BE49-F238E27FC236}">
                <a16:creationId xmlns:a16="http://schemas.microsoft.com/office/drawing/2014/main" id="{20E52C7B-954C-5DF3-A012-A6677C0A25FD}"/>
              </a:ext>
            </a:extLst>
          </p:cNvPr>
          <p:cNvGrpSpPr/>
          <p:nvPr/>
        </p:nvGrpSpPr>
        <p:grpSpPr>
          <a:xfrm>
            <a:off x="4297774" y="6539348"/>
            <a:ext cx="5100541" cy="1212126"/>
            <a:chOff x="4297774" y="6539348"/>
            <a:chExt cx="5100541" cy="1212126"/>
          </a:xfrm>
        </p:grpSpPr>
        <p:sp>
          <p:nvSpPr>
            <p:cNvPr id="9" name="TextBox 8">
              <a:extLst>
                <a:ext uri="{FF2B5EF4-FFF2-40B4-BE49-F238E27FC236}">
                  <a16:creationId xmlns:a16="http://schemas.microsoft.com/office/drawing/2014/main" id="{FD122359-3C36-9284-80F2-3FDF873D8E05}"/>
                </a:ext>
              </a:extLst>
            </p:cNvPr>
            <p:cNvSpPr txBox="1"/>
            <p:nvPr/>
          </p:nvSpPr>
          <p:spPr>
            <a:xfrm>
              <a:off x="4297774" y="6539348"/>
              <a:ext cx="4485034" cy="553998"/>
            </a:xfrm>
            <a:prstGeom prst="rect">
              <a:avLst/>
            </a:prstGeom>
            <a:noFill/>
          </p:spPr>
          <p:txBody>
            <a:bodyPr wrap="square" rtlCol="0">
              <a:spAutoFit/>
            </a:bodyPr>
            <a:lstStyle/>
            <a:p>
              <a:pPr marL="457200" indent="-457200">
                <a:buBlip>
                  <a:blip r:embed="rId4"/>
                </a:buBlip>
              </a:pPr>
              <a:r>
                <a:rPr lang="en-US" sz="30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Lieu (carte)</a:t>
              </a:r>
            </a:p>
          </p:txBody>
        </p:sp>
        <p:sp>
          <p:nvSpPr>
            <p:cNvPr id="12" name="TextBox 11">
              <a:extLst>
                <a:ext uri="{FF2B5EF4-FFF2-40B4-BE49-F238E27FC236}">
                  <a16:creationId xmlns:a16="http://schemas.microsoft.com/office/drawing/2014/main" id="{C906265C-284A-E722-E8BA-B8E0445550BA}"/>
                </a:ext>
              </a:extLst>
            </p:cNvPr>
            <p:cNvSpPr txBox="1"/>
            <p:nvPr/>
          </p:nvSpPr>
          <p:spPr>
            <a:xfrm>
              <a:off x="4487932" y="7228254"/>
              <a:ext cx="4910383" cy="523220"/>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Lieu </a:t>
              </a:r>
              <a:r>
                <a:rPr lang="en-US" sz="2800" dirty="0">
                  <a:solidFill>
                    <a:schemeClr val="tx1">
                      <a:lumMod val="95000"/>
                      <a:lumOff val="5000"/>
                    </a:schemeClr>
                  </a:solidFill>
                  <a:latin typeface="Atkinson Hyperlegible" panose="020B0604020202020204" charset="0"/>
                </a:rPr>
                <a:t>de </a:t>
              </a:r>
              <a:r>
                <a:rPr lang="en-US" sz="2800" dirty="0">
                  <a:solidFill>
                    <a:prstClr val="black"/>
                  </a:solidFill>
                  <a:latin typeface="Atkinson Hyperlegible" panose="020B0604020202020204" charset="0"/>
                </a:rPr>
                <a:t>résidence</a:t>
              </a:r>
            </a:p>
          </p:txBody>
        </p:sp>
      </p:grpSp>
      <p:grpSp>
        <p:nvGrpSpPr>
          <p:cNvPr id="6" name="Group 5">
            <a:extLst>
              <a:ext uri="{FF2B5EF4-FFF2-40B4-BE49-F238E27FC236}">
                <a16:creationId xmlns:a16="http://schemas.microsoft.com/office/drawing/2014/main" id="{73511051-E67F-413B-B7A3-E663695D1089}"/>
              </a:ext>
            </a:extLst>
          </p:cNvPr>
          <p:cNvGrpSpPr/>
          <p:nvPr/>
        </p:nvGrpSpPr>
        <p:grpSpPr>
          <a:xfrm>
            <a:off x="4297774" y="4972769"/>
            <a:ext cx="6521203" cy="1186503"/>
            <a:chOff x="4297774" y="4972769"/>
            <a:chExt cx="6521203" cy="1186503"/>
          </a:xfrm>
        </p:grpSpPr>
        <p:sp>
          <p:nvSpPr>
            <p:cNvPr id="8" name="TextBox 7">
              <a:extLst>
                <a:ext uri="{FF2B5EF4-FFF2-40B4-BE49-F238E27FC236}">
                  <a16:creationId xmlns:a16="http://schemas.microsoft.com/office/drawing/2014/main" id="{1062C359-5B1D-642B-C86C-AD28C8B477ED}"/>
                </a:ext>
              </a:extLst>
            </p:cNvPr>
            <p:cNvSpPr txBox="1"/>
            <p:nvPr/>
          </p:nvSpPr>
          <p:spPr>
            <a:xfrm>
              <a:off x="4297774" y="4972769"/>
              <a:ext cx="6396057" cy="553998"/>
            </a:xfrm>
            <a:prstGeom prst="rect">
              <a:avLst/>
            </a:prstGeom>
            <a:noFill/>
          </p:spPr>
          <p:txBody>
            <a:bodyPr wrap="square" rtlCol="0">
              <a:spAutoFit/>
            </a:bodyPr>
            <a:lstStyle/>
            <a:p>
              <a:pPr marL="457200" indent="-457200">
                <a:buBlip>
                  <a:blip r:embed="rId4"/>
                </a:buBlip>
              </a:pPr>
              <a:r>
                <a:rPr lang="en-US" sz="30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Temps (courbes épidémiques)</a:t>
              </a:r>
            </a:p>
          </p:txBody>
        </p:sp>
        <p:sp>
          <p:nvSpPr>
            <p:cNvPr id="13" name="TextBox 12">
              <a:extLst>
                <a:ext uri="{FF2B5EF4-FFF2-40B4-BE49-F238E27FC236}">
                  <a16:creationId xmlns:a16="http://schemas.microsoft.com/office/drawing/2014/main" id="{DF82560E-57D3-8D4B-80D0-01F78E4EFB0A}"/>
                </a:ext>
              </a:extLst>
            </p:cNvPr>
            <p:cNvSpPr txBox="1"/>
            <p:nvPr/>
          </p:nvSpPr>
          <p:spPr>
            <a:xfrm>
              <a:off x="4634472" y="5636052"/>
              <a:ext cx="6184505" cy="523220"/>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Par </a:t>
              </a:r>
              <a:r>
                <a:rPr lang="en-US" sz="2800" dirty="0">
                  <a:solidFill>
                    <a:schemeClr val="tx1">
                      <a:lumMod val="95000"/>
                      <a:lumOff val="5000"/>
                    </a:schemeClr>
                  </a:solidFill>
                  <a:latin typeface="Atkinson Hyperlegible Bold" panose="020B0604020202020204" charset="0"/>
                </a:rPr>
                <a:t>date de début des </a:t>
              </a:r>
              <a:r>
                <a:rPr lang="en-US" sz="2800" dirty="0" err="1">
                  <a:solidFill>
                    <a:schemeClr val="tx1">
                      <a:lumMod val="95000"/>
                      <a:lumOff val="5000"/>
                    </a:schemeClr>
                  </a:solidFill>
                  <a:latin typeface="Atkinson Hyperlegible Bold" panose="020B0604020202020204" charset="0"/>
                </a:rPr>
                <a:t>signes</a:t>
              </a:r>
              <a:endParaRPr lang="en-US" sz="2800" dirty="0">
                <a:solidFill>
                  <a:schemeClr val="tx1">
                    <a:lumMod val="95000"/>
                    <a:lumOff val="5000"/>
                  </a:schemeClr>
                </a:solidFill>
                <a:latin typeface="Atkinson Hyperlegible Bold" panose="020B0604020202020204" charset="0"/>
              </a:endParaRPr>
            </a:p>
          </p:txBody>
        </p:sp>
      </p:grpSp>
      <p:sp>
        <p:nvSpPr>
          <p:cNvPr id="14" name="TextBox 13">
            <a:extLst>
              <a:ext uri="{FF2B5EF4-FFF2-40B4-BE49-F238E27FC236}">
                <a16:creationId xmlns:a16="http://schemas.microsoft.com/office/drawing/2014/main" id="{9E9B70C4-3700-2EE6-1D58-8874779FD53E}"/>
              </a:ext>
            </a:extLst>
          </p:cNvPr>
          <p:cNvSpPr txBox="1"/>
          <p:nvPr/>
        </p:nvSpPr>
        <p:spPr>
          <a:xfrm>
            <a:off x="1822932" y="2620736"/>
            <a:ext cx="14480625" cy="523220"/>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cas de choléra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sont</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décrits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par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temps, lieu,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personne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à une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échelle fine</a:t>
            </a:r>
          </a:p>
        </p:txBody>
      </p:sp>
      <p:grpSp>
        <p:nvGrpSpPr>
          <p:cNvPr id="16" name="Group 15">
            <a:extLst>
              <a:ext uri="{FF2B5EF4-FFF2-40B4-BE49-F238E27FC236}">
                <a16:creationId xmlns:a16="http://schemas.microsoft.com/office/drawing/2014/main" id="{8A172790-6E79-CC84-AD4B-3A91251BFF06}"/>
              </a:ext>
            </a:extLst>
          </p:cNvPr>
          <p:cNvGrpSpPr/>
          <p:nvPr/>
        </p:nvGrpSpPr>
        <p:grpSpPr>
          <a:xfrm>
            <a:off x="10693831" y="4941399"/>
            <a:ext cx="7284203" cy="3113748"/>
            <a:chOff x="10693831" y="4941399"/>
            <a:chExt cx="7284203" cy="3113748"/>
          </a:xfrm>
        </p:grpSpPr>
        <p:sp>
          <p:nvSpPr>
            <p:cNvPr id="11" name="TextBox 10">
              <a:extLst>
                <a:ext uri="{FF2B5EF4-FFF2-40B4-BE49-F238E27FC236}">
                  <a16:creationId xmlns:a16="http://schemas.microsoft.com/office/drawing/2014/main" id="{5E15CF06-4C17-0B4A-A4FC-FE6C47DA5F6B}"/>
                </a:ext>
              </a:extLst>
            </p:cNvPr>
            <p:cNvSpPr txBox="1"/>
            <p:nvPr/>
          </p:nvSpPr>
          <p:spPr>
            <a:xfrm>
              <a:off x="10818977" y="4941399"/>
              <a:ext cx="4830426" cy="553998"/>
            </a:xfrm>
            <a:prstGeom prst="rect">
              <a:avLst/>
            </a:prstGeom>
            <a:noFill/>
          </p:spPr>
          <p:txBody>
            <a:bodyPr wrap="square" rtlCol="0">
              <a:spAutoFit/>
            </a:bodyPr>
            <a:lstStyle/>
            <a:p>
              <a:pPr marL="457200" indent="-457200">
                <a:buBlip>
                  <a:blip r:embed="rId4"/>
                </a:buBlip>
              </a:pPr>
              <a:r>
                <a:rPr lang="en-US" sz="30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Personne</a:t>
              </a:r>
            </a:p>
          </p:txBody>
        </p:sp>
        <p:sp>
          <p:nvSpPr>
            <p:cNvPr id="15" name="TextBox 14">
              <a:extLst>
                <a:ext uri="{FF2B5EF4-FFF2-40B4-BE49-F238E27FC236}">
                  <a16:creationId xmlns:a16="http://schemas.microsoft.com/office/drawing/2014/main" id="{5E6019F5-0564-DA3C-50A5-8DCE439E88A0}"/>
                </a:ext>
              </a:extLst>
            </p:cNvPr>
            <p:cNvSpPr txBox="1"/>
            <p:nvPr/>
          </p:nvSpPr>
          <p:spPr>
            <a:xfrm>
              <a:off x="10693831" y="5577546"/>
              <a:ext cx="7284203" cy="2477601"/>
            </a:xfrm>
            <a:prstGeom prst="rect">
              <a:avLst/>
            </a:prstGeom>
            <a:noFill/>
          </p:spPr>
          <p:txBody>
            <a:bodyPr wrap="square" rtlCol="0">
              <a:spAutoFit/>
            </a:bodyPr>
            <a:lstStyle/>
            <a:p>
              <a:pPr marL="457200"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Nombre de </a:t>
              </a:r>
              <a:r>
                <a:rPr lang="en-US" sz="2800" dirty="0">
                  <a:solidFill>
                    <a:schemeClr val="tx1">
                      <a:lumMod val="95000"/>
                      <a:lumOff val="5000"/>
                    </a:schemeClr>
                  </a:solidFill>
                  <a:latin typeface="Atkinson Hyperlegible Bold" panose="020B0604020202020204" charset="0"/>
                </a:rPr>
                <a:t>cas suspects</a:t>
              </a:r>
            </a:p>
            <a:p>
              <a:pPr marL="457200"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Nombre de </a:t>
              </a:r>
              <a:r>
                <a:rPr lang="en-US" sz="2800" dirty="0">
                  <a:solidFill>
                    <a:schemeClr val="tx1">
                      <a:lumMod val="95000"/>
                      <a:lumOff val="5000"/>
                    </a:schemeClr>
                  </a:solidFill>
                  <a:latin typeface="Atkinson Hyperlegible Bold" panose="020B0604020202020204" charset="0"/>
                </a:rPr>
                <a:t>cas confirmés </a:t>
              </a:r>
            </a:p>
            <a:p>
              <a:pPr marL="457200"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Nombre de </a:t>
              </a:r>
              <a:r>
                <a:rPr lang="en-US" sz="2800" dirty="0">
                  <a:solidFill>
                    <a:schemeClr val="tx1">
                      <a:lumMod val="95000"/>
                      <a:lumOff val="5000"/>
                    </a:schemeClr>
                  </a:solidFill>
                  <a:latin typeface="Atkinson Hyperlegible Bold" panose="020B0604020202020204" charset="0"/>
                </a:rPr>
                <a:t>décès dans les établissements de santé </a:t>
              </a:r>
            </a:p>
            <a:p>
              <a:pPr marL="457200"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Nombre de </a:t>
              </a:r>
              <a:r>
                <a:rPr lang="en-US" sz="2800" dirty="0" err="1">
                  <a:solidFill>
                    <a:schemeClr val="tx1">
                      <a:lumMod val="95000"/>
                      <a:lumOff val="5000"/>
                    </a:schemeClr>
                  </a:solidFill>
                  <a:latin typeface="Atkinson Hyperlegible Bold" panose="020B0604020202020204" charset="0"/>
                </a:rPr>
                <a:t>décès</a:t>
              </a:r>
              <a:r>
                <a:rPr lang="en-US" sz="2800" dirty="0">
                  <a:solidFill>
                    <a:schemeClr val="tx1">
                      <a:lumMod val="95000"/>
                      <a:lumOff val="5000"/>
                    </a:schemeClr>
                  </a:solidFill>
                  <a:latin typeface="Atkinson Hyperlegible Bold" panose="020B0604020202020204" charset="0"/>
                </a:rPr>
                <a:t> </a:t>
              </a:r>
              <a:r>
                <a:rPr lang="en-US" sz="2800" dirty="0" err="1">
                  <a:solidFill>
                    <a:schemeClr val="tx1">
                      <a:lumMod val="95000"/>
                      <a:lumOff val="5000"/>
                    </a:schemeClr>
                  </a:solidFill>
                  <a:latin typeface="Atkinson Hyperlegible Bold" panose="020B0604020202020204" charset="0"/>
                </a:rPr>
                <a:t>communautaires</a:t>
              </a:r>
              <a:endParaRPr lang="en-US" sz="2800" dirty="0">
                <a:solidFill>
                  <a:schemeClr val="tx1">
                    <a:lumMod val="95000"/>
                    <a:lumOff val="5000"/>
                  </a:schemeClr>
                </a:solidFill>
                <a:latin typeface="Atkinson Hyperlegible Bold" panose="020B0604020202020204" charset="0"/>
              </a:endParaRPr>
            </a:p>
          </p:txBody>
        </p:sp>
      </p:grpSp>
      <p:sp>
        <p:nvSpPr>
          <p:cNvPr id="17" name="Slide Number Placeholder 16">
            <a:extLst>
              <a:ext uri="{FF2B5EF4-FFF2-40B4-BE49-F238E27FC236}">
                <a16:creationId xmlns:a16="http://schemas.microsoft.com/office/drawing/2014/main" id="{6B18B51A-69EF-4869-3253-9EEC41B1FB5D}"/>
              </a:ext>
            </a:extLst>
          </p:cNvPr>
          <p:cNvSpPr>
            <a:spLocks noGrp="1"/>
          </p:cNvSpPr>
          <p:nvPr>
            <p:ph type="sldNum" sz="quarter" idx="12"/>
          </p:nvPr>
        </p:nvSpPr>
        <p:spPr>
          <a:xfrm>
            <a:off x="15398268" y="9469201"/>
            <a:ext cx="2133600" cy="365125"/>
          </a:xfrm>
        </p:spPr>
        <p:txBody>
          <a:bodyPr/>
          <a:lstStyle/>
          <a:p>
            <a:fld id="{B6F15528-21DE-4FAA-801E-634DDDAF4B2B}" type="slidenum">
              <a:rPr lang="en-US" sz="1800" smtClean="0"/>
              <a:pPr/>
              <a:t>20</a:t>
            </a:fld>
            <a:endParaRPr lang="en-US" sz="1800" dirty="0"/>
          </a:p>
        </p:txBody>
      </p:sp>
    </p:spTree>
    <p:extLst>
      <p:ext uri="{BB962C8B-B14F-4D97-AF65-F5344CB8AC3E}">
        <p14:creationId xmlns:p14="http://schemas.microsoft.com/office/powerpoint/2010/main" val="3415244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ctor looking at a patient's note&#10;&#10;Description automatically generated">
            <a:extLst>
              <a:ext uri="{FF2B5EF4-FFF2-40B4-BE49-F238E27FC236}">
                <a16:creationId xmlns:a16="http://schemas.microsoft.com/office/drawing/2014/main" id="{4FF022C9-A8A5-24EB-D110-855C548D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4147801" y="9948446"/>
            <a:ext cx="41402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Christopher Black</a:t>
            </a:r>
          </a:p>
        </p:txBody>
      </p:sp>
      <p:sp>
        <p:nvSpPr>
          <p:cNvPr id="8" name="Rectangle: Diagonal Corners Rounded 7">
            <a:extLst>
              <a:ext uri="{FF2B5EF4-FFF2-40B4-BE49-F238E27FC236}">
                <a16:creationId xmlns:a16="http://schemas.microsoft.com/office/drawing/2014/main" id="{DD7CB29C-464E-CA29-5BF6-B73F20A321E5}"/>
              </a:ext>
            </a:extLst>
          </p:cNvPr>
          <p:cNvSpPr/>
          <p:nvPr/>
        </p:nvSpPr>
        <p:spPr>
          <a:xfrm>
            <a:off x="-1" y="4686300"/>
            <a:ext cx="4902036"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Investigation de cas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908767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01D7124D-9C5C-DACD-EC27-DF5CEC754F0D}"/>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B69FFC82-F545-4866-E574-213DE62BB087}"/>
              </a:ext>
            </a:extLst>
          </p:cNvPr>
          <p:cNvSpPr txBox="1"/>
          <p:nvPr/>
        </p:nvSpPr>
        <p:spPr>
          <a:xfrm>
            <a:off x="976191" y="635749"/>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Investigation</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cas</a:t>
            </a:r>
          </a:p>
        </p:txBody>
      </p:sp>
      <p:sp>
        <p:nvSpPr>
          <p:cNvPr id="7" name="Freeform 4">
            <a:extLst>
              <a:ext uri="{FF2B5EF4-FFF2-40B4-BE49-F238E27FC236}">
                <a16:creationId xmlns:a16="http://schemas.microsoft.com/office/drawing/2014/main" id="{9F5DD0BC-BDEE-9D93-00AC-AF754CF6BCAF}"/>
              </a:ext>
            </a:extLst>
          </p:cNvPr>
          <p:cNvSpPr/>
          <p:nvPr/>
        </p:nvSpPr>
        <p:spPr>
          <a:xfrm>
            <a:off x="1396501" y="2141751"/>
            <a:ext cx="15494998" cy="127430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5C6C7027-A33D-E91C-C804-18B1ED59D1DB}"/>
              </a:ext>
            </a:extLst>
          </p:cNvPr>
          <p:cNvSpPr txBox="1"/>
          <p:nvPr/>
        </p:nvSpPr>
        <p:spPr>
          <a:xfrm>
            <a:off x="1487026" y="2295397"/>
            <a:ext cx="15494998" cy="1031051"/>
          </a:xfrm>
          <a:prstGeom prst="rect">
            <a:avLst/>
          </a:prstGeom>
          <a:noFill/>
        </p:spPr>
        <p:txBody>
          <a:bodyPr wrap="square" lIns="91440" tIns="45720" rIns="91440" bIns="45720" rtlCol="0" anchor="t">
            <a:spAutoFit/>
          </a:bodyPr>
          <a:lstStyle>
            <a:defPPr>
              <a:defRPr lang="en-US"/>
            </a:defPPr>
            <a:lvl1pPr>
              <a:defRPr sz="2600">
                <a:solidFill>
                  <a:prstClr val="black"/>
                </a:solidFill>
                <a:latin typeface="Atkinson Hyperlegible" panose="020B0604020202020204"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latin typeface="ADLaM Display" panose="02010000000000000000" pitchFamily="2" charset="0"/>
                <a:ea typeface="ADLaM Display" panose="02010000000000000000" pitchFamily="2" charset="0"/>
                <a:cs typeface="ADLaM Display" panose="02010000000000000000" pitchFamily="2" charset="0"/>
              </a:rPr>
              <a:t>Identifier les </a:t>
            </a: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liens épidémiologiques entre les cas </a:t>
            </a:r>
            <a:r>
              <a:rPr lang="en-US" sz="2800" dirty="0">
                <a:latin typeface="ADLaM Display" panose="02010000000000000000" pitchFamily="2" charset="0"/>
                <a:ea typeface="ADLaM Display" panose="02010000000000000000" pitchFamily="2" charset="0"/>
                <a:cs typeface="ADLaM Display" panose="02010000000000000000" pitchFamily="2" charset="0"/>
              </a:rPr>
              <a:t>pour caractériser la transmission</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latin typeface="ADLaM Display" panose="02010000000000000000" pitchFamily="2" charset="0"/>
                <a:ea typeface="ADLaM Display" panose="02010000000000000000" pitchFamily="2" charset="0"/>
                <a:cs typeface="ADLaM Display" panose="02010000000000000000" pitchFamily="2" charset="0"/>
              </a:rPr>
              <a:t>(</a:t>
            </a:r>
            <a:r>
              <a:rPr lang="en-US" sz="2800" dirty="0" err="1">
                <a:latin typeface="ADLaM Display" panose="02010000000000000000" pitchFamily="2" charset="0"/>
                <a:ea typeface="ADLaM Display" panose="02010000000000000000" pitchFamily="2" charset="0"/>
                <a:cs typeface="ADLaM Display" panose="02010000000000000000" pitchFamily="2" charset="0"/>
              </a:rPr>
              <a:t>en</a:t>
            </a:r>
            <a:r>
              <a:rPr lang="en-US" sz="2800" dirty="0">
                <a:latin typeface="ADLaM Display" panose="02010000000000000000" pitchFamily="2" charset="0"/>
                <a:ea typeface="ADLaM Display" panose="02010000000000000000" pitchFamily="2" charset="0"/>
                <a:cs typeface="ADLaM Display" panose="02010000000000000000" pitchFamily="2" charset="0"/>
              </a:rPr>
              <a:t> cluster </a:t>
            </a:r>
            <a:r>
              <a:rPr lang="en-US" sz="2800" dirty="0" err="1">
                <a:latin typeface="ADLaM Display" panose="02010000000000000000" pitchFamily="2" charset="0"/>
                <a:ea typeface="ADLaM Display" panose="02010000000000000000" pitchFamily="2" charset="0"/>
                <a:cs typeface="ADLaM Display" panose="02010000000000000000" pitchFamily="2" charset="0"/>
              </a:rPr>
              <a:t>ou</a:t>
            </a:r>
            <a:r>
              <a:rPr lang="en-US" sz="2800" dirty="0">
                <a:latin typeface="ADLaM Display" panose="02010000000000000000" pitchFamily="2" charset="0"/>
                <a:ea typeface="ADLaM Display" panose="02010000000000000000" pitchFamily="2" charset="0"/>
                <a:cs typeface="ADLaM Display" panose="02010000000000000000" pitchFamily="2" charset="0"/>
              </a:rPr>
              <a:t> communautaire) et orienter les interventions</a:t>
            </a:r>
          </a:p>
        </p:txBody>
      </p:sp>
      <p:sp>
        <p:nvSpPr>
          <p:cNvPr id="27" name="TextBox 26">
            <a:extLst>
              <a:ext uri="{FF2B5EF4-FFF2-40B4-BE49-F238E27FC236}">
                <a16:creationId xmlns:a16="http://schemas.microsoft.com/office/drawing/2014/main" id="{308860C1-9FAC-D633-701E-71C390DEA312}"/>
              </a:ext>
            </a:extLst>
          </p:cNvPr>
          <p:cNvSpPr txBox="1"/>
          <p:nvPr/>
        </p:nvSpPr>
        <p:spPr>
          <a:xfrm>
            <a:off x="2023352" y="4533776"/>
            <a:ext cx="15081673" cy="523220"/>
          </a:xfrm>
          <a:prstGeom prst="rect">
            <a:avLst/>
          </a:prstGeom>
          <a:noFill/>
        </p:spPr>
        <p:txBody>
          <a:bodyPr wrap="square">
            <a:spAutoFit/>
          </a:bodyPr>
          <a:lstStyle/>
          <a:p>
            <a:pPr marL="457200" indent="-457200">
              <a:spcAft>
                <a:spcPts val="1200"/>
              </a:spcAft>
              <a:buClr>
                <a:srgbClr val="209D94"/>
              </a:buClr>
              <a:buFont typeface="Arial" panose="020B0604020202020204" pitchFamily="34" charset="0"/>
              <a:buChar char="•"/>
            </a:pPr>
            <a:r>
              <a:rPr lang="en-US" sz="2800" dirty="0">
                <a:solidFill>
                  <a:prstClr val="black"/>
                </a:solidFill>
                <a:latin typeface="Atkinson Hyperlegible" panose="020B0604020202020204" charset="0"/>
              </a:rPr>
              <a:t>Si dans les </a:t>
            </a:r>
            <a:r>
              <a:rPr lang="en-US" sz="2800" dirty="0">
                <a:solidFill>
                  <a:srgbClr val="209D94"/>
                </a:solidFill>
                <a:latin typeface="Atkinson Hyperlegible Bold" panose="020B0604020202020204" charset="0"/>
              </a:rPr>
              <a:t>5 jours précédant l'apparition </a:t>
            </a:r>
            <a:r>
              <a:rPr lang="en-US" sz="2800" dirty="0">
                <a:solidFill>
                  <a:prstClr val="black"/>
                </a:solidFill>
                <a:latin typeface="Atkinson Hyperlegible" panose="020B0604020202020204" charset="0"/>
              </a:rPr>
              <a:t>de la maladie, un </a:t>
            </a:r>
            <a:r>
              <a:rPr lang="en-US" sz="2800" dirty="0" err="1">
                <a:solidFill>
                  <a:prstClr val="black"/>
                </a:solidFill>
                <a:latin typeface="Atkinson Hyperlegible" panose="020B0604020202020204" charset="0"/>
              </a:rPr>
              <a:t>cas</a:t>
            </a:r>
            <a:r>
              <a:rPr lang="en-US" sz="2800" dirty="0">
                <a:solidFill>
                  <a:prstClr val="black"/>
                </a:solidFill>
                <a:latin typeface="Atkinson Hyperlegible" panose="020B0604020202020204" charset="0"/>
              </a:rPr>
              <a:t> a : </a:t>
            </a:r>
          </a:p>
        </p:txBody>
      </p:sp>
      <p:sp>
        <p:nvSpPr>
          <p:cNvPr id="6" name="Rectangle 5">
            <a:extLst>
              <a:ext uri="{FF2B5EF4-FFF2-40B4-BE49-F238E27FC236}">
                <a16:creationId xmlns:a16="http://schemas.microsoft.com/office/drawing/2014/main" id="{69774201-90B7-4F7B-7D6A-413ED8189862}"/>
              </a:ext>
            </a:extLst>
          </p:cNvPr>
          <p:cNvSpPr/>
          <p:nvPr/>
        </p:nvSpPr>
        <p:spPr>
          <a:xfrm>
            <a:off x="1606535" y="4639425"/>
            <a:ext cx="833635" cy="2396617"/>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F54EF2-AF52-28A8-3A84-EEFEAEB10C75}"/>
              </a:ext>
            </a:extLst>
          </p:cNvPr>
          <p:cNvSpPr txBox="1"/>
          <p:nvPr/>
        </p:nvSpPr>
        <p:spPr>
          <a:xfrm>
            <a:off x="2601433" y="5055059"/>
            <a:ext cx="13649714" cy="181588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eu</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un </a:t>
            </a:r>
            <a:r>
              <a:rPr lang="en-US" sz="2800" dirty="0">
                <a:solidFill>
                  <a:prstClr val="black"/>
                </a:solidFill>
                <a:latin typeface="Atkinson Hyperlegible" panose="020B0604020202020204" charset="0"/>
              </a:rPr>
              <a:t>contact </a:t>
            </a:r>
            <a:r>
              <a:rPr lang="en-US" sz="2800" dirty="0" err="1">
                <a:solidFill>
                  <a:prstClr val="black"/>
                </a:solidFill>
                <a:latin typeface="Atkinson Hyperlegible" panose="020B0604020202020204" charset="0"/>
              </a:rPr>
              <a:t>ayant</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vraisemblablement</a:t>
            </a:r>
            <a:r>
              <a:rPr lang="en-US" sz="2800" dirty="0">
                <a:solidFill>
                  <a:prstClr val="black"/>
                </a:solidFill>
                <a:latin typeface="Atkinson Hyperlegible" panose="020B0604020202020204" charset="0"/>
              </a:rPr>
              <a:t> conduit à </a:t>
            </a:r>
            <a:r>
              <a:rPr lang="en-US" sz="2800" dirty="0" err="1">
                <a:solidFill>
                  <a:prstClr val="black"/>
                </a:solidFill>
                <a:latin typeface="Atkinson Hyperlegible" panose="020B0604020202020204" charset="0"/>
              </a:rPr>
              <a:t>l’infection</a:t>
            </a:r>
            <a:r>
              <a:rPr lang="en-US" sz="2800" dirty="0">
                <a:solidFill>
                  <a:prstClr val="black"/>
                </a:solidFill>
                <a:latin typeface="Atkinson Hyperlegible" panose="020B0604020202020204" charset="0"/>
              </a:rPr>
              <a:t> </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avec un cas confirmé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pendant </a:t>
            </a:r>
            <a:r>
              <a:rPr lang="en-US" sz="2800" dirty="0" err="1">
                <a:solidFill>
                  <a:prstClr val="black"/>
                </a:solidFill>
                <a:latin typeface="Atkinson Hyperlegible" panose="020B0604020202020204" charset="0"/>
              </a:rPr>
              <a:t>sa</a:t>
            </a:r>
            <a:r>
              <a:rPr lang="en-US" sz="2800" dirty="0">
                <a:solidFill>
                  <a:prstClr val="black"/>
                </a:solidFill>
                <a:latin typeface="Atkinson Hyperlegible" panose="020B0604020202020204" charset="0"/>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période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infectieuse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probable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ou </a:t>
            </a:r>
          </a:p>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été </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exposé à la même source </a:t>
            </a:r>
            <a:r>
              <a:rPr kumimoji="0" lang="en-US" sz="2800" b="0" i="0" u="none" strike="noStrike" kern="1200" cap="none" spc="0" normalizeH="0" baseline="0" noProof="0" dirty="0" err="1">
                <a:ln>
                  <a:noFill/>
                </a:ln>
                <a:solidFill>
                  <a:srgbClr val="209D94"/>
                </a:solidFill>
                <a:effectLst/>
                <a:uLnTx/>
                <a:uFillTx/>
                <a:latin typeface="Atkinson Hyperlegible Bold" panose="020B0604020202020204" charset="0"/>
                <a:ea typeface="+mn-ea"/>
                <a:cs typeface="+mn-cs"/>
              </a:rPr>
              <a:t>ou</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srgbClr val="209D94"/>
                </a:solidFill>
                <a:effectLst/>
                <a:uLnTx/>
                <a:uFillTx/>
                <a:latin typeface="Atkinson Hyperlegible Bold" panose="020B0604020202020204" charset="0"/>
                <a:ea typeface="+mn-ea"/>
                <a:cs typeface="+mn-cs"/>
              </a:rPr>
              <a:t>véhicule</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 d'infection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qu'un cas confirmé</a:t>
            </a:r>
          </a:p>
        </p:txBody>
      </p:sp>
      <p:sp>
        <p:nvSpPr>
          <p:cNvPr id="14" name="TextBox 13">
            <a:extLst>
              <a:ext uri="{FF2B5EF4-FFF2-40B4-BE49-F238E27FC236}">
                <a16:creationId xmlns:a16="http://schemas.microsoft.com/office/drawing/2014/main" id="{EFFD1A91-6AA2-595C-B1CF-371052C0D5FF}"/>
              </a:ext>
            </a:extLst>
          </p:cNvPr>
          <p:cNvSpPr txBox="1"/>
          <p:nvPr/>
        </p:nvSpPr>
        <p:spPr>
          <a:xfrm>
            <a:off x="1606535" y="3891717"/>
            <a:ext cx="10116766" cy="553998"/>
          </a:xfrm>
          <a:prstGeom prst="rect">
            <a:avLst/>
          </a:prstGeom>
          <a:noFill/>
        </p:spPr>
        <p:txBody>
          <a:bodyPr wrap="square">
            <a:spAutoFit/>
          </a:bodyPr>
          <a:lstStyle/>
          <a:p>
            <a:pPr marL="285750" indent="-285750">
              <a:buBlip>
                <a:blip r:embed="rId3"/>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Lien épidémiologique </a:t>
            </a:r>
          </a:p>
        </p:txBody>
      </p:sp>
      <p:grpSp>
        <p:nvGrpSpPr>
          <p:cNvPr id="5" name="Group 4">
            <a:extLst>
              <a:ext uri="{FF2B5EF4-FFF2-40B4-BE49-F238E27FC236}">
                <a16:creationId xmlns:a16="http://schemas.microsoft.com/office/drawing/2014/main" id="{101B612B-BEF8-4D7D-87CA-6CFE3ADBB4A1}"/>
              </a:ext>
            </a:extLst>
          </p:cNvPr>
          <p:cNvGrpSpPr/>
          <p:nvPr/>
        </p:nvGrpSpPr>
        <p:grpSpPr>
          <a:xfrm>
            <a:off x="1606535" y="7310736"/>
            <a:ext cx="15999540" cy="2664536"/>
            <a:chOff x="1606535" y="7310736"/>
            <a:chExt cx="15999540" cy="2664536"/>
          </a:xfrm>
        </p:grpSpPr>
        <p:sp>
          <p:nvSpPr>
            <p:cNvPr id="29" name="TextBox 28">
              <a:extLst>
                <a:ext uri="{FF2B5EF4-FFF2-40B4-BE49-F238E27FC236}">
                  <a16:creationId xmlns:a16="http://schemas.microsoft.com/office/drawing/2014/main" id="{3EDF2FBC-BB77-29E3-1825-AF187E1E26E0}"/>
                </a:ext>
              </a:extLst>
            </p:cNvPr>
            <p:cNvSpPr txBox="1"/>
            <p:nvPr/>
          </p:nvSpPr>
          <p:spPr>
            <a:xfrm>
              <a:off x="1606535" y="7310736"/>
              <a:ext cx="13649714" cy="553998"/>
            </a:xfrm>
            <a:prstGeom prst="rect">
              <a:avLst/>
            </a:prstGeom>
            <a:noFill/>
          </p:spPr>
          <p:txBody>
            <a:bodyPr wrap="square">
              <a:spAutoFit/>
            </a:bodyPr>
            <a:lstStyle/>
            <a:p>
              <a:pPr marL="457200" indent="-457200">
                <a:spcAft>
                  <a:spcPts val="600"/>
                </a:spcAft>
                <a:buBlip>
                  <a:blip r:embed="rId3"/>
                </a:buBlip>
              </a:pPr>
              <a:r>
                <a:rPr lang="en-US" sz="3000" dirty="0">
                  <a:solidFill>
                    <a:prstClr val="black"/>
                  </a:solidFill>
                  <a:latin typeface="Atkinson Hyperlegible Bold" panose="020B0604020202020204" charset="0"/>
                </a:rPr>
                <a:t>Contact ayant vraisemblablement conduit à une infection</a:t>
              </a:r>
              <a:endParaRPr lang="en-US" sz="3000" dirty="0">
                <a:solidFill>
                  <a:prstClr val="black"/>
                </a:solidFill>
                <a:latin typeface="Atkinson Hyperlegible" panose="020B0604020202020204" charset="0"/>
              </a:endParaRPr>
            </a:p>
          </p:txBody>
        </p:sp>
        <p:sp>
          <p:nvSpPr>
            <p:cNvPr id="18" name="TextBox 17">
              <a:extLst>
                <a:ext uri="{FF2B5EF4-FFF2-40B4-BE49-F238E27FC236}">
                  <a16:creationId xmlns:a16="http://schemas.microsoft.com/office/drawing/2014/main" id="{99B15BDF-2495-266A-C5DA-4A28D4E51F25}"/>
                </a:ext>
              </a:extLst>
            </p:cNvPr>
            <p:cNvSpPr txBox="1"/>
            <p:nvPr/>
          </p:nvSpPr>
          <p:spPr>
            <a:xfrm>
              <a:off x="2023352" y="7928558"/>
              <a:ext cx="15582723" cy="2046714"/>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Contact avec des vomissures ou des matières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fécales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lang="en-US" sz="2800" dirty="0">
                  <a:solidFill>
                    <a:prstClr val="black"/>
                  </a:solidFill>
                  <a:latin typeface="Atkinson Hyperlegible" panose="020B0604020202020204" charset="0"/>
                </a:rPr>
                <a:t>S</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oins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directs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ou</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visite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au chevet du patient</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Logement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partagé ou installations sanitaires partagées </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Repas partagé ou consommation d'aliments/de boissons préparés ou manipulés par un cas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Slide Number Placeholder 8">
            <a:extLst>
              <a:ext uri="{FF2B5EF4-FFF2-40B4-BE49-F238E27FC236}">
                <a16:creationId xmlns:a16="http://schemas.microsoft.com/office/drawing/2014/main" id="{F3E9587A-4DCF-81C9-A0D0-DEA98EE6FEA4}"/>
              </a:ext>
            </a:extLst>
          </p:cNvPr>
          <p:cNvSpPr>
            <a:spLocks noGrp="1"/>
          </p:cNvSpPr>
          <p:nvPr>
            <p:ph type="sldNum" sz="quarter" idx="12"/>
          </p:nvPr>
        </p:nvSpPr>
        <p:spPr>
          <a:xfrm>
            <a:off x="15915224" y="9856533"/>
            <a:ext cx="2133600" cy="365125"/>
          </a:xfrm>
        </p:spPr>
        <p:txBody>
          <a:bodyPr/>
          <a:lstStyle/>
          <a:p>
            <a:fld id="{B6F15528-21DE-4FAA-801E-634DDDAF4B2B}" type="slidenum">
              <a:rPr lang="en-US" sz="1800" smtClean="0"/>
              <a:pPr/>
              <a:t>22</a:t>
            </a:fld>
            <a:endParaRPr lang="en-US" sz="1800" dirty="0"/>
          </a:p>
        </p:txBody>
      </p:sp>
    </p:spTree>
    <p:extLst>
      <p:ext uri="{BB962C8B-B14F-4D97-AF65-F5344CB8AC3E}">
        <p14:creationId xmlns:p14="http://schemas.microsoft.com/office/powerpoint/2010/main" val="693176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01D7124D-9C5C-DACD-EC27-DF5CEC754F0D}"/>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B69FFC82-F545-4866-E574-213DE62BB087}"/>
              </a:ext>
            </a:extLst>
          </p:cNvPr>
          <p:cNvSpPr txBox="1"/>
          <p:nvPr/>
        </p:nvSpPr>
        <p:spPr>
          <a:xfrm>
            <a:off x="926350" y="610113"/>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Investigation de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cas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Freeform 4">
            <a:extLst>
              <a:ext uri="{FF2B5EF4-FFF2-40B4-BE49-F238E27FC236}">
                <a16:creationId xmlns:a16="http://schemas.microsoft.com/office/drawing/2014/main" id="{9F5DD0BC-BDEE-9D93-00AC-AF754CF6BCAF}"/>
              </a:ext>
            </a:extLst>
          </p:cNvPr>
          <p:cNvSpPr/>
          <p:nvPr/>
        </p:nvSpPr>
        <p:spPr>
          <a:xfrm>
            <a:off x="1867710" y="2330219"/>
            <a:ext cx="14526025" cy="127605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8" name="TextBox 7">
            <a:extLst>
              <a:ext uri="{FF2B5EF4-FFF2-40B4-BE49-F238E27FC236}">
                <a16:creationId xmlns:a16="http://schemas.microsoft.com/office/drawing/2014/main" id="{5C6C7027-A33D-E91C-C804-18B1ED59D1DB}"/>
              </a:ext>
            </a:extLst>
          </p:cNvPr>
          <p:cNvSpPr txBox="1"/>
          <p:nvPr/>
        </p:nvSpPr>
        <p:spPr>
          <a:xfrm>
            <a:off x="1894264" y="2522103"/>
            <a:ext cx="14499472" cy="1031051"/>
          </a:xfrm>
          <a:prstGeom prst="rect">
            <a:avLst/>
          </a:prstGeom>
          <a:noFill/>
        </p:spPr>
        <p:txBody>
          <a:bodyPr wrap="square" lIns="91440" tIns="45720" rIns="91440" bIns="45720" rtlCol="0" anchor="t">
            <a:spAutoFit/>
          </a:bodyPr>
          <a:lstStyle>
            <a:defPPr>
              <a:defRPr lang="en-US"/>
            </a:defPPr>
            <a:lvl1pPr>
              <a:defRPr sz="2600">
                <a:solidFill>
                  <a:prstClr val="black"/>
                </a:solidFill>
                <a:latin typeface="Atkinson Hyperlegible" panose="020B0604020202020204" charset="0"/>
              </a:defRPr>
            </a:lvl1pPr>
          </a:lstStyle>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Au minimum sur </a:t>
            </a: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TOUS les cas confirmés </a:t>
            </a:r>
          </a:p>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et tout cas suspect pour lequel un échantillon n'a pas </a:t>
            </a:r>
            <a:r>
              <a:rPr lang="en-US" sz="2800" dirty="0" err="1">
                <a:latin typeface="ADLaM Display" panose="02010000000000000000" pitchFamily="2" charset="0"/>
                <a:ea typeface="ADLaM Display" panose="02010000000000000000" pitchFamily="2" charset="0"/>
                <a:cs typeface="ADLaM Display" panose="02010000000000000000" pitchFamily="2" charset="0"/>
              </a:rPr>
              <a:t>été</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prélevé</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5" name="Group 14">
            <a:extLst>
              <a:ext uri="{FF2B5EF4-FFF2-40B4-BE49-F238E27FC236}">
                <a16:creationId xmlns:a16="http://schemas.microsoft.com/office/drawing/2014/main" id="{E86AA173-537F-608E-E3CC-45F391A12BBA}"/>
              </a:ext>
            </a:extLst>
          </p:cNvPr>
          <p:cNvGrpSpPr/>
          <p:nvPr/>
        </p:nvGrpSpPr>
        <p:grpSpPr>
          <a:xfrm>
            <a:off x="4040740" y="6103939"/>
            <a:ext cx="13986320" cy="1178350"/>
            <a:chOff x="4040740" y="6063200"/>
            <a:chExt cx="13986320" cy="1178350"/>
          </a:xfrm>
        </p:grpSpPr>
        <p:sp>
          <p:nvSpPr>
            <p:cNvPr id="9" name="TextBox 8">
              <a:extLst>
                <a:ext uri="{FF2B5EF4-FFF2-40B4-BE49-F238E27FC236}">
                  <a16:creationId xmlns:a16="http://schemas.microsoft.com/office/drawing/2014/main" id="{8315E653-2925-FAD6-6987-ABAD4DB2A2AF}"/>
                </a:ext>
              </a:extLst>
            </p:cNvPr>
            <p:cNvSpPr txBox="1"/>
            <p:nvPr/>
          </p:nvSpPr>
          <p:spPr>
            <a:xfrm>
              <a:off x="4040740" y="6063200"/>
              <a:ext cx="12906100"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Cas suspect sans </a:t>
              </a:r>
              <a:r>
                <a:rPr lang="en-US" sz="3000" dirty="0" err="1">
                  <a:latin typeface="ADLaM Display" panose="02010000000000000000" pitchFamily="2" charset="0"/>
                  <a:ea typeface="ADLaM Display" panose="02010000000000000000" pitchFamily="2" charset="0"/>
                  <a:cs typeface="ADLaM Display" panose="02010000000000000000" pitchFamily="2" charset="0"/>
                </a:rPr>
                <a:t>échantillon</a:t>
              </a:r>
              <a:r>
                <a:rPr lang="en-US" sz="3000" dirty="0">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latin typeface="ADLaM Display" panose="02010000000000000000" pitchFamily="2" charset="0"/>
                  <a:ea typeface="ADLaM Display" panose="02010000000000000000" pitchFamily="2" charset="0"/>
                  <a:cs typeface="ADLaM Display" panose="02010000000000000000" pitchFamily="2" charset="0"/>
                </a:rPr>
                <a:t>prélevé</a:t>
              </a:r>
              <a:endParaRPr lang="en-US" sz="30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7D609FFE-4B29-E397-DB1A-F7B311AB7338}"/>
                </a:ext>
              </a:extLst>
            </p:cNvPr>
            <p:cNvSpPr txBox="1"/>
            <p:nvPr/>
          </p:nvSpPr>
          <p:spPr>
            <a:xfrm>
              <a:off x="4381500" y="6718330"/>
              <a:ext cx="13645560" cy="523220"/>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800" dirty="0">
                  <a:solidFill>
                    <a:srgbClr val="209D94"/>
                  </a:solidFill>
                  <a:latin typeface="Atkinson Hyperlegible Bold" panose="020B0604020202020204" charset="0"/>
                </a:rPr>
                <a:t>Échantillon prélevé </a:t>
              </a:r>
              <a:r>
                <a:rPr lang="en-US" sz="2800" dirty="0">
                  <a:solidFill>
                    <a:prstClr val="black"/>
                  </a:solidFill>
                  <a:latin typeface="Atkinson Hyperlegible" panose="020B0604020202020204" charset="0"/>
                </a:rPr>
                <a:t>dans le cadre de </a:t>
              </a:r>
              <a:r>
                <a:rPr lang="en-US" sz="2800" dirty="0" err="1">
                  <a:solidFill>
                    <a:prstClr val="black"/>
                  </a:solidFill>
                  <a:latin typeface="Atkinson Hyperlegible" panose="020B0604020202020204" charset="0"/>
                </a:rPr>
                <a:t>l’investigation</a:t>
              </a:r>
              <a:endParaRPr lang="en-US" sz="2800" dirty="0">
                <a:solidFill>
                  <a:prstClr val="black"/>
                </a:solidFill>
                <a:latin typeface="Atkinson Hyperlegible" panose="020B0604020202020204" charset="0"/>
              </a:endParaRPr>
            </a:p>
          </p:txBody>
        </p:sp>
      </p:grpSp>
      <p:grpSp>
        <p:nvGrpSpPr>
          <p:cNvPr id="16" name="Group 15">
            <a:extLst>
              <a:ext uri="{FF2B5EF4-FFF2-40B4-BE49-F238E27FC236}">
                <a16:creationId xmlns:a16="http://schemas.microsoft.com/office/drawing/2014/main" id="{3415BEC9-8910-E559-B176-A1696EE89640}"/>
              </a:ext>
            </a:extLst>
          </p:cNvPr>
          <p:cNvGrpSpPr/>
          <p:nvPr/>
        </p:nvGrpSpPr>
        <p:grpSpPr>
          <a:xfrm>
            <a:off x="1715994" y="7680064"/>
            <a:ext cx="15350473" cy="2436119"/>
            <a:chOff x="1715994" y="7680064"/>
            <a:chExt cx="15350473" cy="2436119"/>
          </a:xfrm>
        </p:grpSpPr>
        <p:sp>
          <p:nvSpPr>
            <p:cNvPr id="11" name="TextBox 10">
              <a:extLst>
                <a:ext uri="{FF2B5EF4-FFF2-40B4-BE49-F238E27FC236}">
                  <a16:creationId xmlns:a16="http://schemas.microsoft.com/office/drawing/2014/main" id="{F2B5F360-C2C4-EDE1-B82F-6EF3127270FF}"/>
                </a:ext>
              </a:extLst>
            </p:cNvPr>
            <p:cNvSpPr txBox="1"/>
            <p:nvPr/>
          </p:nvSpPr>
          <p:spPr>
            <a:xfrm>
              <a:off x="1715994" y="7680064"/>
              <a:ext cx="6920426"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Approche pragmatique</a:t>
              </a:r>
            </a:p>
          </p:txBody>
        </p:sp>
        <p:sp>
          <p:nvSpPr>
            <p:cNvPr id="13" name="TextBox 12">
              <a:extLst>
                <a:ext uri="{FF2B5EF4-FFF2-40B4-BE49-F238E27FC236}">
                  <a16:creationId xmlns:a16="http://schemas.microsoft.com/office/drawing/2014/main" id="{5D967131-E6F3-9ED1-B1B0-73A22672884C}"/>
                </a:ext>
              </a:extLst>
            </p:cNvPr>
            <p:cNvSpPr txBox="1"/>
            <p:nvPr/>
          </p:nvSpPr>
          <p:spPr>
            <a:xfrm>
              <a:off x="1894264" y="8454190"/>
              <a:ext cx="15172203" cy="1661993"/>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Compte tenu des </a:t>
              </a:r>
              <a:r>
                <a:rPr lang="en-US" sz="2800" dirty="0">
                  <a:solidFill>
                    <a:srgbClr val="209D94"/>
                  </a:solidFill>
                  <a:latin typeface="Atkinson Hyperlegible Bold" panose="020B0604020202020204" charset="0"/>
                </a:rPr>
                <a:t>délais de confirmation en laboratoire</a:t>
              </a:r>
              <a:r>
                <a:rPr lang="en-US" sz="2800" dirty="0">
                  <a:solidFill>
                    <a:prstClr val="black"/>
                  </a:solidFill>
                  <a:latin typeface="Atkinson Hyperlegible" panose="020B0604020202020204" charset="0"/>
                </a:rPr>
                <a:t>, investiguer tous les </a:t>
              </a:r>
              <a:r>
                <a:rPr lang="en-US" sz="2800" dirty="0" err="1">
                  <a:solidFill>
                    <a:prstClr val="black"/>
                  </a:solidFill>
                  <a:latin typeface="Atkinson Hyperlegible" panose="020B0604020202020204" charset="0"/>
                </a:rPr>
                <a:t>cas</a:t>
              </a:r>
              <a:r>
                <a:rPr lang="en-US" sz="2800" dirty="0">
                  <a:solidFill>
                    <a:prstClr val="black"/>
                  </a:solidFill>
                  <a:latin typeface="Atkinson Hyperlegible" panose="020B0604020202020204" charset="0"/>
                </a:rPr>
                <a:t> suspects</a:t>
              </a:r>
            </a:p>
            <a:p>
              <a:pPr marL="457200" indent="-457200">
                <a:spcAft>
                  <a:spcPts val="12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Ne prendre en compte que les cas confirmés pour </a:t>
              </a:r>
              <a:r>
                <a:rPr lang="en-US" sz="2800" dirty="0" err="1">
                  <a:solidFill>
                    <a:prstClr val="black"/>
                  </a:solidFill>
                  <a:latin typeface="Atkinson Hyperlegible" panose="020B0604020202020204" charset="0"/>
                </a:rPr>
                <a:t>établir</a:t>
              </a:r>
              <a:r>
                <a:rPr lang="en-US" sz="2800" dirty="0">
                  <a:solidFill>
                    <a:prstClr val="black"/>
                  </a:solidFill>
                  <a:latin typeface="Atkinson Hyperlegible" panose="020B0604020202020204" charset="0"/>
                </a:rPr>
                <a:t> les chaînes de transmission</a:t>
              </a:r>
            </a:p>
            <a:p>
              <a:pPr marL="457200" indent="-457200">
                <a:buClr>
                  <a:srgbClr val="009999"/>
                </a:buClr>
                <a:buFont typeface="Arial" panose="020B0604020202020204" pitchFamily="34" charset="0"/>
                <a:buChar char="•"/>
              </a:pPr>
              <a:endParaRPr lang="en-US" sz="2600" dirty="0">
                <a:solidFill>
                  <a:prstClr val="black"/>
                </a:solidFill>
                <a:latin typeface="Atkinson Hyperlegible" panose="020B0604020202020204" charset="0"/>
              </a:endParaRPr>
            </a:p>
          </p:txBody>
        </p:sp>
      </p:grpSp>
      <p:grpSp>
        <p:nvGrpSpPr>
          <p:cNvPr id="14" name="Group 13">
            <a:extLst>
              <a:ext uri="{FF2B5EF4-FFF2-40B4-BE49-F238E27FC236}">
                <a16:creationId xmlns:a16="http://schemas.microsoft.com/office/drawing/2014/main" id="{BDCE6851-2B98-8C4B-D39F-7F238D674AE9}"/>
              </a:ext>
            </a:extLst>
          </p:cNvPr>
          <p:cNvGrpSpPr/>
          <p:nvPr/>
        </p:nvGrpSpPr>
        <p:grpSpPr>
          <a:xfrm>
            <a:off x="1203895" y="4064100"/>
            <a:ext cx="15602056" cy="2411614"/>
            <a:chOff x="1203895" y="4064100"/>
            <a:chExt cx="15602056" cy="2411614"/>
          </a:xfrm>
        </p:grpSpPr>
        <p:pic>
          <p:nvPicPr>
            <p:cNvPr id="5" name="Picture 4">
              <a:extLst>
                <a:ext uri="{FF2B5EF4-FFF2-40B4-BE49-F238E27FC236}">
                  <a16:creationId xmlns:a16="http://schemas.microsoft.com/office/drawing/2014/main" id="{59730FD6-D746-081E-0DBE-2A2C50B65CE9}"/>
                </a:ext>
              </a:extLst>
            </p:cNvPr>
            <p:cNvPicPr>
              <a:picLocks noChangeAspect="1"/>
            </p:cNvPicPr>
            <p:nvPr/>
          </p:nvPicPr>
          <p:blipFill>
            <a:blip r:embed="rId4"/>
            <a:stretch>
              <a:fillRect/>
            </a:stretch>
          </p:blipFill>
          <p:spPr>
            <a:xfrm>
              <a:off x="1203895" y="4135221"/>
              <a:ext cx="2288094" cy="2340493"/>
            </a:xfrm>
            <a:prstGeom prst="rect">
              <a:avLst/>
            </a:prstGeom>
          </p:spPr>
        </p:pic>
        <p:sp>
          <p:nvSpPr>
            <p:cNvPr id="6" name="TextBox 5">
              <a:extLst>
                <a:ext uri="{FF2B5EF4-FFF2-40B4-BE49-F238E27FC236}">
                  <a16:creationId xmlns:a16="http://schemas.microsoft.com/office/drawing/2014/main" id="{35EAB5DC-9755-4C5F-25C1-8309DFE1B8F9}"/>
                </a:ext>
              </a:extLst>
            </p:cNvPr>
            <p:cNvSpPr txBox="1"/>
            <p:nvPr/>
          </p:nvSpPr>
          <p:spPr>
            <a:xfrm>
              <a:off x="4040740" y="4064100"/>
              <a:ext cx="8503253"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Investigation sur tous les cas confirmés</a:t>
              </a:r>
            </a:p>
          </p:txBody>
        </p:sp>
        <p:sp>
          <p:nvSpPr>
            <p:cNvPr id="12" name="TextBox 11">
              <a:extLst>
                <a:ext uri="{FF2B5EF4-FFF2-40B4-BE49-F238E27FC236}">
                  <a16:creationId xmlns:a16="http://schemas.microsoft.com/office/drawing/2014/main" id="{1B5929CA-F00E-F40A-2CD9-0B18CA7F3CC7}"/>
                </a:ext>
              </a:extLst>
            </p:cNvPr>
            <p:cNvSpPr txBox="1"/>
            <p:nvPr/>
          </p:nvSpPr>
          <p:spPr>
            <a:xfrm>
              <a:off x="4381500" y="4668664"/>
              <a:ext cx="12424451" cy="1031051"/>
            </a:xfrm>
            <a:prstGeom prst="rect">
              <a:avLst/>
            </a:prstGeom>
            <a:noFill/>
          </p:spPr>
          <p:txBody>
            <a:bodyPr wrap="square" lIns="91440" tIns="45720" rIns="91440" bIns="45720" rtlCol="0" anchor="t">
              <a:spAutoFit/>
            </a:bodyPr>
            <a:lstStyle/>
            <a:p>
              <a:pPr marL="457200" indent="-457200">
                <a:spcAft>
                  <a:spcPts val="600"/>
                </a:spcAft>
                <a:buClr>
                  <a:srgbClr val="209D94"/>
                </a:buClr>
                <a:buFont typeface="Arial" panose="020B0604020202020204" pitchFamily="34" charset="0"/>
                <a:buChar char="•"/>
              </a:pPr>
              <a:r>
                <a:rPr lang="en-US" sz="2800" dirty="0">
                  <a:solidFill>
                    <a:prstClr val="black"/>
                  </a:solidFill>
                  <a:latin typeface="Atkinson Hyperlegible" panose="020B0604020202020204" charset="0"/>
                </a:rPr>
                <a:t>Tous les cas suspects sont testés </a:t>
              </a:r>
            </a:p>
            <a:p>
              <a:pPr marL="457200" indent="-457200">
                <a:spcAft>
                  <a:spcPts val="600"/>
                </a:spcAft>
                <a:buClr>
                  <a:srgbClr val="209D94"/>
                </a:buClr>
                <a:buFont typeface="Arial" panose="020B0604020202020204" pitchFamily="34" charset="0"/>
                <a:buChar char="•"/>
              </a:pPr>
              <a:r>
                <a:rPr lang="en-US" sz="2800" dirty="0">
                  <a:solidFill>
                    <a:srgbClr val="209D94"/>
                  </a:solidFill>
                  <a:latin typeface="Atkinson Hyperlegible Bold" panose="020B0604020202020204" charset="0"/>
                </a:rPr>
                <a:t>Cas confirmés </a:t>
              </a:r>
              <a:r>
                <a:rPr lang="en-US" sz="2800" dirty="0">
                  <a:solidFill>
                    <a:prstClr val="black"/>
                  </a:solidFill>
                  <a:latin typeface="Atkinson Hyperlegible" panose="020B0604020202020204" charset="0"/>
                </a:rPr>
                <a:t>pris en compte pour établir des liens épidémiologiques</a:t>
              </a:r>
            </a:p>
          </p:txBody>
        </p:sp>
      </p:grpSp>
      <p:sp>
        <p:nvSpPr>
          <p:cNvPr id="17" name="Slide Number Placeholder 16">
            <a:extLst>
              <a:ext uri="{FF2B5EF4-FFF2-40B4-BE49-F238E27FC236}">
                <a16:creationId xmlns:a16="http://schemas.microsoft.com/office/drawing/2014/main" id="{62388440-C8C9-4948-0211-0C47E0F0CBA4}"/>
              </a:ext>
            </a:extLst>
          </p:cNvPr>
          <p:cNvSpPr>
            <a:spLocks noGrp="1"/>
          </p:cNvSpPr>
          <p:nvPr>
            <p:ph type="sldNum" sz="quarter" idx="12"/>
          </p:nvPr>
        </p:nvSpPr>
        <p:spPr>
          <a:xfrm>
            <a:off x="15880040" y="9751058"/>
            <a:ext cx="2133600" cy="365125"/>
          </a:xfrm>
        </p:spPr>
        <p:txBody>
          <a:bodyPr/>
          <a:lstStyle/>
          <a:p>
            <a:fld id="{B6F15528-21DE-4FAA-801E-634DDDAF4B2B}" type="slidenum">
              <a:rPr lang="en-US" sz="1800" smtClean="0"/>
              <a:pPr/>
              <a:t>23</a:t>
            </a:fld>
            <a:endParaRPr lang="en-US" sz="1800" dirty="0"/>
          </a:p>
        </p:txBody>
      </p:sp>
    </p:spTree>
    <p:extLst>
      <p:ext uri="{BB962C8B-B14F-4D97-AF65-F5344CB8AC3E}">
        <p14:creationId xmlns:p14="http://schemas.microsoft.com/office/powerpoint/2010/main" val="698320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E38002ED-F1BC-E1D3-00F4-BA5853B7BE8F}"/>
              </a:ext>
            </a:extLst>
          </p:cNvPr>
          <p:cNvSpPr/>
          <p:nvPr/>
        </p:nvSpPr>
        <p:spPr>
          <a:xfrm>
            <a:off x="1750977" y="2335075"/>
            <a:ext cx="14727677" cy="103264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66937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104181" y="579769"/>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Interprétation</a:t>
            </a:r>
          </a:p>
        </p:txBody>
      </p:sp>
      <p:sp>
        <p:nvSpPr>
          <p:cNvPr id="4" name="TextBox 3">
            <a:extLst>
              <a:ext uri="{FF2B5EF4-FFF2-40B4-BE49-F238E27FC236}">
                <a16:creationId xmlns:a16="http://schemas.microsoft.com/office/drawing/2014/main" id="{ECEF43A5-91BD-80CA-D7BA-7B58F26B9398}"/>
              </a:ext>
            </a:extLst>
          </p:cNvPr>
          <p:cNvSpPr txBox="1"/>
          <p:nvPr/>
        </p:nvSpPr>
        <p:spPr>
          <a:xfrm>
            <a:off x="2737097" y="2374345"/>
            <a:ext cx="127554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Les résultats de l'analyse des données de surveillance et des investigations de </a:t>
            </a: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cas</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sont </a:t>
            </a:r>
            <a:r>
              <a:rPr kumimoji="0" lang="en-US" sz="2800" b="0" i="0" u="none" strike="noStrike" kern="1200" cap="none" spc="0" normalizeH="0" baseline="0" noProof="0" dirty="0" err="1">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interprétés</a:t>
            </a:r>
            <a:r>
              <a:rPr kumimoji="0" lang="en-US" sz="28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quotidiennement</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E2259015-778C-437D-8E04-FAD365FA0BF7}"/>
              </a:ext>
            </a:extLst>
          </p:cNvPr>
          <p:cNvPicPr>
            <a:picLocks noChangeAspect="1"/>
          </p:cNvPicPr>
          <p:nvPr/>
        </p:nvPicPr>
        <p:blipFill>
          <a:blip r:embed="rId3"/>
          <a:stretch>
            <a:fillRect/>
          </a:stretch>
        </p:blipFill>
        <p:spPr>
          <a:xfrm>
            <a:off x="475445" y="4446358"/>
            <a:ext cx="3162700" cy="3012606"/>
          </a:xfrm>
          <a:prstGeom prst="rect">
            <a:avLst/>
          </a:prstGeom>
        </p:spPr>
      </p:pic>
      <p:sp>
        <p:nvSpPr>
          <p:cNvPr id="2" name="TextBox 1">
            <a:extLst>
              <a:ext uri="{FF2B5EF4-FFF2-40B4-BE49-F238E27FC236}">
                <a16:creationId xmlns:a16="http://schemas.microsoft.com/office/drawing/2014/main" id="{1C117469-D5D4-A91C-9D16-479778F37F8C}"/>
              </a:ext>
            </a:extLst>
          </p:cNvPr>
          <p:cNvSpPr txBox="1"/>
          <p:nvPr/>
        </p:nvSpPr>
        <p:spPr>
          <a:xfrm>
            <a:off x="3638145" y="7774367"/>
            <a:ext cx="12546934" cy="1846659"/>
          </a:xfrm>
          <a:prstGeom prst="rect">
            <a:avLst/>
          </a:prstGeom>
          <a:noFill/>
        </p:spPr>
        <p:txBody>
          <a:bodyPr wrap="square" rtlCol="0">
            <a:spAutoFit/>
          </a:bodyPr>
          <a:lstStyle/>
          <a:p>
            <a:pPr marL="285750" indent="-285750">
              <a:spcAft>
                <a:spcPts val="1200"/>
              </a:spcAft>
              <a:buBlip>
                <a:blip r:embed="rId4"/>
              </a:buBlip>
              <a:defRPr/>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Déterminer comment mettre fin à la transmission </a:t>
            </a:r>
            <a:r>
              <a:rPr lang="en-US" sz="30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en</a:t>
            </a: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cluster</a:t>
            </a:r>
          </a:p>
          <a:p>
            <a:pPr marL="1371600" lvl="2" indent="-457200">
              <a:buClr>
                <a:srgbClr val="009999"/>
              </a:buClr>
              <a:buFont typeface="Courier New" panose="02070309020205020404" pitchFamily="49" charset="0"/>
              <a:buChar char="o"/>
            </a:pPr>
            <a:r>
              <a:rPr lang="en-US" sz="2800" dirty="0">
                <a:solidFill>
                  <a:prstClr val="black"/>
                </a:solidFill>
                <a:latin typeface="Atkinson Hyperlegible"/>
              </a:rPr>
              <a:t>Quelle </a:t>
            </a:r>
            <a:r>
              <a:rPr lang="en-US" sz="2800" dirty="0" err="1">
                <a:solidFill>
                  <a:prstClr val="black"/>
                </a:solidFill>
                <a:latin typeface="Atkinson Hyperlegible"/>
              </a:rPr>
              <a:t>est</a:t>
            </a:r>
            <a:r>
              <a:rPr lang="en-US" sz="2800" dirty="0">
                <a:solidFill>
                  <a:prstClr val="black"/>
                </a:solidFill>
                <a:latin typeface="Atkinson Hyperlegible"/>
              </a:rPr>
              <a:t> la/les </a:t>
            </a:r>
            <a:r>
              <a:rPr lang="en-US" sz="2800" dirty="0" err="1">
                <a:solidFill>
                  <a:prstClr val="black"/>
                </a:solidFill>
                <a:latin typeface="Atkinson Hyperlegible"/>
              </a:rPr>
              <a:t>chaîne</a:t>
            </a:r>
            <a:r>
              <a:rPr lang="en-US" sz="2800" dirty="0">
                <a:solidFill>
                  <a:prstClr val="black"/>
                </a:solidFill>
                <a:latin typeface="Atkinson Hyperlegible"/>
              </a:rPr>
              <a:t>(s) de transmission ?</a:t>
            </a:r>
          </a:p>
          <a:p>
            <a:pPr marL="1371600" lvl="2" indent="-457200">
              <a:buClr>
                <a:srgbClr val="009999"/>
              </a:buClr>
              <a:buFont typeface="Courier New" panose="02070309020205020404" pitchFamily="49" charset="0"/>
              <a:buChar char="o"/>
            </a:pPr>
            <a:r>
              <a:rPr lang="en-US" sz="2800" dirty="0">
                <a:solidFill>
                  <a:prstClr val="black"/>
                </a:solidFill>
                <a:latin typeface="Atkinson Hyperlegible"/>
              </a:rPr>
              <a:t>Quelles interventions </a:t>
            </a:r>
            <a:r>
              <a:rPr lang="en-US" sz="2800" dirty="0" err="1">
                <a:solidFill>
                  <a:prstClr val="black"/>
                </a:solidFill>
                <a:latin typeface="Atkinson Hyperlegible"/>
              </a:rPr>
              <a:t>pourraient</a:t>
            </a:r>
            <a:r>
              <a:rPr lang="en-US" sz="2800" dirty="0">
                <a:solidFill>
                  <a:prstClr val="black"/>
                </a:solidFill>
                <a:latin typeface="Atkinson Hyperlegible"/>
              </a:rPr>
              <a:t> les </a:t>
            </a:r>
            <a:r>
              <a:rPr lang="en-US" sz="2800" dirty="0" err="1">
                <a:solidFill>
                  <a:prstClr val="black"/>
                </a:solidFill>
                <a:latin typeface="Atkinson Hyperlegible"/>
              </a:rPr>
              <a:t>interrompre</a:t>
            </a:r>
            <a:r>
              <a:rPr lang="en-US" sz="2800" dirty="0">
                <a:solidFill>
                  <a:prstClr val="black"/>
                </a:solidFill>
                <a:latin typeface="Atkinson Hyperlegible"/>
              </a:rPr>
              <a:t> rapidement ?</a:t>
            </a:r>
          </a:p>
          <a:p>
            <a:endParaRPr lang="en-US" dirty="0"/>
          </a:p>
        </p:txBody>
      </p:sp>
      <p:sp>
        <p:nvSpPr>
          <p:cNvPr id="5" name="TextBox 4">
            <a:extLst>
              <a:ext uri="{FF2B5EF4-FFF2-40B4-BE49-F238E27FC236}">
                <a16:creationId xmlns:a16="http://schemas.microsoft.com/office/drawing/2014/main" id="{8DAD23C2-B006-F10C-80D3-4F0934C025E0}"/>
              </a:ext>
            </a:extLst>
          </p:cNvPr>
          <p:cNvSpPr txBox="1"/>
          <p:nvPr/>
        </p:nvSpPr>
        <p:spPr>
          <a:xfrm>
            <a:off x="3638145" y="4217767"/>
            <a:ext cx="14727676" cy="357020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Tx/>
              <a:buBlip>
                <a:blip r:embed="rId4"/>
              </a:buBlip>
              <a:tabLst/>
              <a:defRPr/>
            </a:pPr>
            <a:r>
              <a:rPr kumimoji="0" lang="en-US" sz="30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Comprendre la transmission du choléra</a:t>
            </a:r>
          </a:p>
          <a:p>
            <a:pPr marL="914400" lvl="1" indent="-457200">
              <a:buClr>
                <a:srgbClr val="009999"/>
              </a:buClr>
              <a:buFont typeface="Arial" panose="020B0604020202020204" pitchFamily="34" charset="0"/>
              <a:buChar char="•"/>
              <a:defRPr/>
            </a:pPr>
            <a:r>
              <a:rPr lang="en-US" sz="2800" dirty="0">
                <a:solidFill>
                  <a:srgbClr val="209D94"/>
                </a:solidFill>
                <a:latin typeface="Atkinson Hyperlegible Bold"/>
              </a:rPr>
              <a:t>Il y</a:t>
            </a:r>
            <a:r>
              <a:rPr kumimoji="0" lang="en-US" sz="2800" b="0" i="0" u="none" strike="noStrike" kern="1200" cap="none" spc="0" normalizeH="0" baseline="0" noProof="0" dirty="0">
                <a:ln>
                  <a:noFill/>
                </a:ln>
                <a:solidFill>
                  <a:srgbClr val="209D94"/>
                </a:solidFill>
                <a:effectLst/>
                <a:uLnTx/>
                <a:uFillTx/>
                <a:latin typeface="Atkinson Hyperlegible Bold"/>
              </a:rPr>
              <a:t> a-t-il </a:t>
            </a:r>
            <a:r>
              <a:rPr kumimoji="0" lang="en-US" sz="2800" b="0" i="0" u="none" strike="noStrike" kern="1200" cap="none" spc="0" normalizeH="0" baseline="0" noProof="0" dirty="0" err="1">
                <a:ln>
                  <a:noFill/>
                </a:ln>
                <a:solidFill>
                  <a:srgbClr val="209D94"/>
                </a:solidFill>
                <a:effectLst/>
                <a:uLnTx/>
                <a:uFillTx/>
                <a:latin typeface="Atkinson Hyperlegible Bold"/>
              </a:rPr>
              <a:t>toujours</a:t>
            </a:r>
            <a:r>
              <a:rPr kumimoji="0" lang="en-US" sz="2800" b="0" i="0" u="none" strike="noStrike" kern="1200" cap="none" spc="0" normalizeH="0" baseline="0" noProof="0" dirty="0">
                <a:ln>
                  <a:noFill/>
                </a:ln>
                <a:solidFill>
                  <a:srgbClr val="209D94"/>
                </a:solidFill>
                <a:effectLst/>
                <a:uLnTx/>
                <a:uFillTx/>
                <a:latin typeface="Atkinson Hyperlegible Bold"/>
              </a:rPr>
              <a:t> </a:t>
            </a:r>
            <a:r>
              <a:rPr kumimoji="0" lang="en-US" sz="2800" b="0" i="0" u="none" strike="noStrike" kern="1200" cap="none" spc="0" normalizeH="0" baseline="0" noProof="0" dirty="0" err="1">
                <a:ln>
                  <a:noFill/>
                </a:ln>
                <a:solidFill>
                  <a:srgbClr val="209D94"/>
                </a:solidFill>
                <a:effectLst/>
                <a:uLnTx/>
                <a:uFillTx/>
                <a:latin typeface="Atkinson Hyperlegible Bold"/>
              </a:rPr>
              <a:t>une</a:t>
            </a:r>
            <a:r>
              <a:rPr kumimoji="0" lang="en-US" sz="2800" b="0" i="0" u="none" strike="noStrike" kern="1200" cap="none" spc="0" normalizeH="0" baseline="0" noProof="0" dirty="0">
                <a:ln>
                  <a:noFill/>
                </a:ln>
                <a:solidFill>
                  <a:srgbClr val="209D94"/>
                </a:solidFill>
                <a:effectLst/>
                <a:uLnTx/>
                <a:uFillTx/>
                <a:latin typeface="Atkinson Hyperlegible Bold"/>
              </a:rPr>
              <a:t> transmission </a:t>
            </a:r>
            <a:r>
              <a:rPr kumimoji="0" lang="en-US" sz="2800" b="0" i="0" u="none" strike="noStrike" kern="1200" cap="none" spc="0" normalizeH="0" baseline="0" noProof="0" dirty="0" err="1">
                <a:ln>
                  <a:noFill/>
                </a:ln>
                <a:solidFill>
                  <a:srgbClr val="209D94"/>
                </a:solidFill>
                <a:effectLst/>
                <a:uLnTx/>
                <a:uFillTx/>
                <a:latin typeface="Atkinson Hyperlegible Bold"/>
              </a:rPr>
              <a:t>en</a:t>
            </a:r>
            <a:r>
              <a:rPr kumimoji="0" lang="en-US" sz="2800" b="0" i="0" u="none" strike="noStrike" kern="1200" cap="none" spc="0" normalizeH="0" baseline="0" noProof="0" dirty="0">
                <a:ln>
                  <a:noFill/>
                </a:ln>
                <a:solidFill>
                  <a:srgbClr val="209D94"/>
                </a:solidFill>
                <a:effectLst/>
                <a:uLnTx/>
                <a:uFillTx/>
                <a:latin typeface="Atkinson Hyperlegible Bold"/>
              </a:rPr>
              <a:t> cluster ?</a:t>
            </a:r>
          </a:p>
          <a:p>
            <a:pPr marL="1371600" lvl="2" indent="-457200">
              <a:spcAft>
                <a:spcPts val="1200"/>
              </a:spcAft>
              <a:buClr>
                <a:srgbClr val="009999"/>
              </a:buClr>
              <a:buFont typeface="Courier New" panose="02070309020205020404" pitchFamily="49" charset="0"/>
              <a:buChar char="o"/>
              <a:defRPr/>
            </a:pPr>
            <a:r>
              <a:rPr kumimoji="0" lang="en-US" sz="2800" b="0" i="0" u="none" strike="noStrike" kern="1200" cap="none" spc="0" normalizeH="0" baseline="0" noProof="0" dirty="0">
                <a:ln>
                  <a:noFill/>
                </a:ln>
                <a:solidFill>
                  <a:prstClr val="black"/>
                </a:solidFill>
                <a:effectLst/>
                <a:uLnTx/>
                <a:uFillTx/>
                <a:latin typeface="Atkinson Hyperlegible"/>
              </a:rPr>
              <a:t>Tous les cas </a:t>
            </a:r>
            <a:r>
              <a:rPr kumimoji="0" lang="en-US" sz="2800" b="0" i="0" u="none" strike="noStrike" kern="1200" cap="none" spc="0" normalizeH="0" baseline="0" noProof="0" dirty="0" err="1">
                <a:ln>
                  <a:noFill/>
                </a:ln>
                <a:solidFill>
                  <a:prstClr val="black"/>
                </a:solidFill>
                <a:effectLst/>
                <a:uLnTx/>
                <a:uFillTx/>
                <a:latin typeface="Atkinson Hyperlegible"/>
              </a:rPr>
              <a:t>confirmés</a:t>
            </a:r>
            <a:r>
              <a:rPr kumimoji="0" lang="en-US" sz="2800" b="0" i="0" u="none" strike="noStrike" kern="1200" cap="none" spc="0" normalizeH="0" baseline="0" noProof="0" dirty="0">
                <a:ln>
                  <a:noFill/>
                </a:ln>
                <a:solidFill>
                  <a:prstClr val="black"/>
                </a:solidFill>
                <a:effectLst/>
                <a:uLnTx/>
                <a:uFillTx/>
                <a:latin typeface="Atkinson Hyperlegible"/>
              </a:rPr>
              <a:t> </a:t>
            </a:r>
            <a:r>
              <a:rPr lang="en-US" sz="2800" dirty="0" err="1">
                <a:solidFill>
                  <a:prstClr val="black"/>
                </a:solidFill>
                <a:latin typeface="Atkinson Hyperlegible"/>
              </a:rPr>
              <a:t>ont</a:t>
            </a:r>
            <a:r>
              <a:rPr kumimoji="0" lang="en-US" sz="2800" b="0" i="0" u="none" strike="noStrike" kern="1200" cap="none" spc="0" normalizeH="0" baseline="0" noProof="0" dirty="0">
                <a:ln>
                  <a:noFill/>
                </a:ln>
                <a:solidFill>
                  <a:prstClr val="black"/>
                </a:solidFill>
                <a:effectLst/>
                <a:uLnTx/>
                <a:uFillTx/>
                <a:latin typeface="Atkinson Hyperlegible"/>
              </a:rPr>
              <a:t> un lien épidémiologique</a:t>
            </a:r>
            <a:endParaRPr lang="en-US" sz="2800" noProof="0" dirty="0">
              <a:solidFill>
                <a:prstClr val="black"/>
              </a:solidFill>
              <a:latin typeface="Atkinson Hyperlegible"/>
            </a:endParaRPr>
          </a:p>
          <a:p>
            <a:pPr lvl="2">
              <a:spcAft>
                <a:spcPts val="1200"/>
              </a:spcAft>
              <a:buClr>
                <a:srgbClr val="009999"/>
              </a:buCl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ou </a:t>
            </a:r>
          </a:p>
          <a:p>
            <a:pPr marL="914400" lvl="1" indent="-457200">
              <a:buClr>
                <a:srgbClr val="009999"/>
              </a:buClr>
              <a:buFont typeface="Arial" panose="020B0604020202020204" pitchFamily="34" charset="0"/>
              <a:buChar char="•"/>
              <a:defRPr/>
            </a:pPr>
            <a:r>
              <a:rPr lang="en-US" sz="2800" dirty="0">
                <a:solidFill>
                  <a:srgbClr val="209D94"/>
                </a:solidFill>
                <a:latin typeface="Atkinson Hyperlegible Bold"/>
              </a:rPr>
              <a:t>Il y a-t-il une transmission communautaire ?</a:t>
            </a:r>
          </a:p>
          <a:p>
            <a:pPr marL="1371600" lvl="2" indent="-457200">
              <a:spcAft>
                <a:spcPts val="1200"/>
              </a:spcAft>
              <a:buClr>
                <a:srgbClr val="009999"/>
              </a:buClr>
              <a:buFont typeface="Courier New" panose="02070309020205020404" pitchFamily="49" charset="0"/>
              <a:buChar char="o"/>
              <a:defRPr/>
            </a:pPr>
            <a:r>
              <a:rPr lang="en-US" sz="2800" dirty="0">
                <a:solidFill>
                  <a:prstClr val="black"/>
                </a:solidFill>
                <a:latin typeface="Atkinson Hyperlegible"/>
              </a:rPr>
              <a:t>Cas </a:t>
            </a:r>
            <a:r>
              <a:rPr lang="en-US" sz="2800" dirty="0" err="1">
                <a:solidFill>
                  <a:prstClr val="black"/>
                </a:solidFill>
                <a:latin typeface="Atkinson Hyperlegible"/>
              </a:rPr>
              <a:t>confirmé</a:t>
            </a:r>
            <a:r>
              <a:rPr lang="en-US" sz="2800" dirty="0">
                <a:solidFill>
                  <a:prstClr val="black"/>
                </a:solidFill>
                <a:latin typeface="Atkinson Hyperlegible"/>
              </a:rPr>
              <a:t>(s) sans lien épidémiologique</a:t>
            </a:r>
            <a:endParaRPr lang="en-US" sz="2800" b="0" i="0" u="none" strike="noStrike" kern="1200" cap="none" spc="0" normalizeH="0" baseline="0" noProof="0" dirty="0">
              <a:ln>
                <a:noFill/>
              </a:ln>
              <a:solidFill>
                <a:prstClr val="black"/>
              </a:solidFill>
              <a:effectLst/>
              <a:uLnTx/>
              <a:uFillTx/>
              <a:latin typeface="Atkinson Hyperlegible"/>
            </a:endParaRPr>
          </a:p>
          <a:p>
            <a:endParaRPr lang="en-US" dirty="0"/>
          </a:p>
        </p:txBody>
      </p:sp>
      <p:sp>
        <p:nvSpPr>
          <p:cNvPr id="9" name="Slide Number Placeholder 8">
            <a:extLst>
              <a:ext uri="{FF2B5EF4-FFF2-40B4-BE49-F238E27FC236}">
                <a16:creationId xmlns:a16="http://schemas.microsoft.com/office/drawing/2014/main" id="{4A57A874-5C6B-83AA-58C4-B5417FE2BF73}"/>
              </a:ext>
            </a:extLst>
          </p:cNvPr>
          <p:cNvSpPr>
            <a:spLocks noGrp="1"/>
          </p:cNvSpPr>
          <p:nvPr>
            <p:ph type="sldNum" sz="quarter" idx="12"/>
          </p:nvPr>
        </p:nvSpPr>
        <p:spPr>
          <a:xfrm>
            <a:off x="15833387" y="9753866"/>
            <a:ext cx="2133600" cy="365125"/>
          </a:xfrm>
        </p:spPr>
        <p:txBody>
          <a:bodyPr/>
          <a:lstStyle/>
          <a:p>
            <a:fld id="{B6F15528-21DE-4FAA-801E-634DDDAF4B2B}" type="slidenum">
              <a:rPr lang="en-US" sz="1800" smtClean="0"/>
              <a:pPr/>
              <a:t>24</a:t>
            </a:fld>
            <a:endParaRPr lang="en-US" sz="1800" dirty="0"/>
          </a:p>
        </p:txBody>
      </p:sp>
    </p:spTree>
    <p:extLst>
      <p:ext uri="{BB962C8B-B14F-4D97-AF65-F5344CB8AC3E}">
        <p14:creationId xmlns:p14="http://schemas.microsoft.com/office/powerpoint/2010/main" val="2049236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173" y="0"/>
            <a:ext cx="18891115"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1593433" y="6214510"/>
            <a:ext cx="2209800" cy="2438400"/>
          </a:xfrm>
          <a:prstGeom prst="rect">
            <a:avLst/>
          </a:prstGeom>
        </p:spPr>
      </p:pic>
      <p:pic>
        <p:nvPicPr>
          <p:cNvPr id="10" name="Picture 9">
            <a:extLst>
              <a:ext uri="{FF2B5EF4-FFF2-40B4-BE49-F238E27FC236}">
                <a16:creationId xmlns:a16="http://schemas.microsoft.com/office/drawing/2014/main" id="{6C5DAA4A-F53E-1FD7-17F8-065769590E66}"/>
              </a:ext>
            </a:extLst>
          </p:cNvPr>
          <p:cNvPicPr>
            <a:picLocks noChangeAspect="1"/>
          </p:cNvPicPr>
          <p:nvPr/>
        </p:nvPicPr>
        <p:blipFill>
          <a:blip r:embed="rId4"/>
          <a:stretch>
            <a:fillRect/>
          </a:stretch>
        </p:blipFill>
        <p:spPr>
          <a:xfrm>
            <a:off x="4373919" y="731770"/>
            <a:ext cx="8792500" cy="4411730"/>
          </a:xfrm>
          <a:prstGeom prst="rect">
            <a:avLst/>
          </a:prstGeom>
        </p:spPr>
      </p:pic>
      <p:sp>
        <p:nvSpPr>
          <p:cNvPr id="5" name="TextBox 7"/>
          <p:cNvSpPr txBox="1"/>
          <p:nvPr/>
        </p:nvSpPr>
        <p:spPr>
          <a:xfrm>
            <a:off x="3550101" y="6621585"/>
            <a:ext cx="13144466" cy="2031325"/>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Interpréter les </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données de surveillance et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les résultats des investigations de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Chewy"/>
                <a:cs typeface="Cavolini" panose="03000502040302020204" pitchFamily="66" charset="0"/>
                <a:sym typeface="Chewy"/>
              </a:rPr>
              <a:t>cas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pour caractériser le type de transmission</a:t>
            </a:r>
          </a:p>
        </p:txBody>
      </p:sp>
      <p:sp>
        <p:nvSpPr>
          <p:cNvPr id="7" name="Slide Number Placeholder 6">
            <a:extLst>
              <a:ext uri="{FF2B5EF4-FFF2-40B4-BE49-F238E27FC236}">
                <a16:creationId xmlns:a16="http://schemas.microsoft.com/office/drawing/2014/main" id="{47C893D2-9919-50F1-2EC0-7C41832354A3}"/>
              </a:ext>
            </a:extLst>
          </p:cNvPr>
          <p:cNvSpPr>
            <a:spLocks noGrp="1"/>
          </p:cNvSpPr>
          <p:nvPr>
            <p:ph type="sldNum" sz="quarter" idx="12"/>
          </p:nvPr>
        </p:nvSpPr>
        <p:spPr>
          <a:xfrm>
            <a:off x="15989030" y="9566478"/>
            <a:ext cx="2133600" cy="365125"/>
          </a:xfrm>
        </p:spPr>
        <p:txBody>
          <a:bodyPr/>
          <a:lstStyle/>
          <a:p>
            <a:fld id="{B6F15528-21DE-4FAA-801E-634DDDAF4B2B}" type="slidenum">
              <a:rPr lang="en-US" sz="1800" smtClean="0">
                <a:solidFill>
                  <a:schemeClr val="bg1"/>
                </a:solidFill>
              </a:rPr>
              <a:pPr/>
              <a:t>25</a:t>
            </a:fld>
            <a:endParaRPr lang="en-US" sz="1800" dirty="0">
              <a:solidFill>
                <a:schemeClr val="bg1"/>
              </a:solidFill>
            </a:endParaRPr>
          </a:p>
        </p:txBody>
      </p:sp>
    </p:spTree>
    <p:extLst>
      <p:ext uri="{BB962C8B-B14F-4D97-AF65-F5344CB8AC3E}">
        <p14:creationId xmlns:p14="http://schemas.microsoft.com/office/powerpoint/2010/main" val="23109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BAB354-A1FC-C898-FFD6-81F8145EF861}"/>
              </a:ext>
            </a:extLst>
          </p:cNvPr>
          <p:cNvPicPr>
            <a:picLocks noChangeAspect="1"/>
          </p:cNvPicPr>
          <p:nvPr/>
        </p:nvPicPr>
        <p:blipFill>
          <a:blip r:embed="rId3"/>
          <a:stretch>
            <a:fillRect/>
          </a:stretch>
        </p:blipFill>
        <p:spPr>
          <a:xfrm>
            <a:off x="9108355" y="7824213"/>
            <a:ext cx="2279653" cy="2194032"/>
          </a:xfrm>
          <a:prstGeom prst="rect">
            <a:avLst/>
          </a:prstGeom>
        </p:spPr>
      </p:pic>
      <p:grpSp>
        <p:nvGrpSpPr>
          <p:cNvPr id="12" name="Group 11">
            <a:extLst>
              <a:ext uri="{FF2B5EF4-FFF2-40B4-BE49-F238E27FC236}">
                <a16:creationId xmlns:a16="http://schemas.microsoft.com/office/drawing/2014/main" id="{846FD699-1CEE-B35C-5272-EA8EF0F9C2F1}"/>
              </a:ext>
            </a:extLst>
          </p:cNvPr>
          <p:cNvGrpSpPr/>
          <p:nvPr/>
        </p:nvGrpSpPr>
        <p:grpSpPr>
          <a:xfrm>
            <a:off x="11377510" y="7456107"/>
            <a:ext cx="6485693" cy="2749099"/>
            <a:chOff x="11377510" y="7456107"/>
            <a:chExt cx="6613711" cy="2749099"/>
          </a:xfrm>
        </p:grpSpPr>
        <p:sp>
          <p:nvSpPr>
            <p:cNvPr id="15" name="Rectangle: Rounded Corners 14">
              <a:extLst>
                <a:ext uri="{FF2B5EF4-FFF2-40B4-BE49-F238E27FC236}">
                  <a16:creationId xmlns:a16="http://schemas.microsoft.com/office/drawing/2014/main" id="{9DD39099-25BE-9D0F-5246-B9819D4CEDEF}"/>
                </a:ext>
              </a:extLst>
            </p:cNvPr>
            <p:cNvSpPr/>
            <p:nvPr/>
          </p:nvSpPr>
          <p:spPr>
            <a:xfrm>
              <a:off x="11377510" y="7456107"/>
              <a:ext cx="6613711" cy="2749099"/>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11848186" y="7609273"/>
              <a:ext cx="5953908" cy="2492990"/>
            </a:xfrm>
            <a:prstGeom prst="rect">
              <a:avLst/>
            </a:prstGeom>
            <a:noFill/>
            <a:ln>
              <a:noFill/>
            </a:ln>
          </p:spPr>
          <p:txBody>
            <a:bodyPr wrap="square" rtlCol="0">
              <a:spAutoFit/>
            </a:bodyPr>
            <a:lstStyle/>
            <a:p>
              <a:pPr marR="0" lvl="0" algn="l" defTabSz="914400" rtl="0" eaLnBrk="1" fontAlgn="auto" latinLnBrk="0" hangingPunct="1">
                <a:lnSpc>
                  <a:spcPct val="100000"/>
                </a:lnSpc>
                <a:spcBef>
                  <a:spcPts val="0"/>
                </a:spcBef>
                <a:buClrTx/>
                <a:buSzTx/>
                <a:tabLst/>
                <a:defRPr/>
              </a:pPr>
              <a:r>
                <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Quelle </a:t>
              </a:r>
              <a:r>
                <a:rPr kumimoji="0" lang="en-US" sz="26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est</a:t>
              </a:r>
              <a:r>
                <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la </a:t>
              </a:r>
              <a:r>
                <a:rPr kumimoji="0" lang="en-US" sz="26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situation du choléra dans </a:t>
              </a:r>
              <a:r>
                <a:rPr kumimoji="0" lang="en-US" sz="2600" i="0" u="none" strike="noStrike" kern="1200" cap="none" spc="0" normalizeH="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l’unité</a:t>
              </a:r>
              <a:r>
                <a:rPr kumimoji="0" lang="en-US" sz="26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surveillance au : </a:t>
              </a:r>
            </a:p>
            <a:p>
              <a:pPr marL="971550" lvl="1" indent="-514350">
                <a:buAutoNum type="arabicParenR"/>
                <a:defRPr/>
              </a:pPr>
              <a:r>
                <a:rPr kumimoji="0" lang="en-US" sz="26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23 juin ?</a:t>
              </a:r>
              <a:endPar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971550" lvl="1" indent="-514350">
                <a:buAutoNum type="arabicParenR"/>
                <a:defRPr/>
              </a:pPr>
              <a:r>
                <a:rPr kumimoji="0" lang="en-US" sz="26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26 juin ?</a:t>
              </a:r>
              <a:endPar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971550" lvl="1" indent="-514350">
                <a:buAutoNum type="arabicParenR"/>
                <a:defRPr/>
              </a:pPr>
              <a:r>
                <a:rPr kumimoji="0" lang="en-US" sz="26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29 juin ?</a:t>
              </a:r>
              <a:endPar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971550" lvl="1" indent="-514350">
                <a:buAutoNum type="arabicParenR"/>
                <a:defRPr/>
              </a:pPr>
              <a:r>
                <a:rPr kumimoji="0" lang="en-US" sz="26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01 juillet </a:t>
              </a:r>
              <a:r>
                <a:rPr kumimoji="0" lang="en-US" sz="26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p:txBody>
        </p:sp>
      </p:grpSp>
      <p:sp>
        <p:nvSpPr>
          <p:cNvPr id="3" name="TextBox 2">
            <a:extLst>
              <a:ext uri="{FF2B5EF4-FFF2-40B4-BE49-F238E27FC236}">
                <a16:creationId xmlns:a16="http://schemas.microsoft.com/office/drawing/2014/main" id="{CD689185-D39C-E836-BFC9-C3AE5DB66F56}"/>
              </a:ext>
            </a:extLst>
          </p:cNvPr>
          <p:cNvSpPr txBox="1"/>
          <p:nvPr/>
        </p:nvSpPr>
        <p:spPr>
          <a:xfrm>
            <a:off x="296780" y="3763131"/>
            <a:ext cx="8744324" cy="1569660"/>
          </a:xfrm>
          <a:prstGeom prst="rect">
            <a:avLst/>
          </a:prstGeom>
          <a:solidFill>
            <a:schemeClr val="accent2">
              <a:lumMod val="20000"/>
              <a:lumOff val="80000"/>
            </a:schemeClr>
          </a:solidFill>
        </p:spPr>
        <p:txBody>
          <a:bodyPr wrap="square" lIns="91440" tIns="45720" rIns="91440" bIns="45720" anchor="t">
            <a:spAutoFit/>
          </a:bodyPr>
          <a:lstStyle/>
          <a:p>
            <a:pPr lvl="0">
              <a:defRPr/>
            </a:pPr>
            <a:r>
              <a:rPr kumimoji="0" lang="en-US" sz="2400" b="0" i="0" u="none" strike="noStrike" kern="1200" cap="none" spc="0" normalizeH="0" baseline="0" noProof="0" dirty="0">
                <a:ln>
                  <a:noFill/>
                </a:ln>
                <a:solidFill>
                  <a:prstClr val="black"/>
                </a:solidFill>
                <a:effectLst/>
                <a:uLnTx/>
                <a:uFillTx/>
                <a:latin typeface="Atkinson Hyperlegible"/>
              </a:rPr>
              <a:t>Le 21 juin, </a:t>
            </a:r>
            <a:r>
              <a:rPr lang="en-US" sz="2400" dirty="0">
                <a:solidFill>
                  <a:prstClr val="black"/>
                </a:solidFill>
                <a:latin typeface="Atkinson Hyperlegible Bold"/>
              </a:rPr>
              <a:t>M. M. est revenu </a:t>
            </a:r>
            <a:r>
              <a:rPr kumimoji="0" lang="en-US" sz="2400" b="0" i="0" u="none" strike="noStrike" kern="1200" cap="none" spc="0" normalizeH="0" baseline="0" noProof="0" dirty="0">
                <a:ln>
                  <a:noFill/>
                </a:ln>
                <a:solidFill>
                  <a:prstClr val="black"/>
                </a:solidFill>
                <a:effectLst/>
                <a:uLnTx/>
                <a:uFillTx/>
                <a:latin typeface="Atkinson Hyperlegible Bold"/>
              </a:rPr>
              <a:t>d'une zone touchée par le choléra </a:t>
            </a:r>
            <a:r>
              <a:rPr kumimoji="0" lang="en-US" sz="2400" b="0" i="0" u="none" strike="noStrike" kern="1200" cap="none" spc="0" normalizeH="0" baseline="0" noProof="0" dirty="0">
                <a:ln>
                  <a:noFill/>
                </a:ln>
                <a:solidFill>
                  <a:prstClr val="black"/>
                </a:solidFill>
                <a:effectLst/>
                <a:uLnTx/>
                <a:uFillTx/>
                <a:latin typeface="Atkinson Hyperlegible"/>
              </a:rPr>
              <a:t>dans un pays voisin et a regagné directement sa </a:t>
            </a:r>
            <a:r>
              <a:rPr kumimoji="0" lang="en-US" sz="2400" b="0" i="0" u="none" strike="noStrike" kern="1200" cap="none" spc="0" normalizeH="0" baseline="0" noProof="0" dirty="0" err="1">
                <a:ln>
                  <a:noFill/>
                </a:ln>
                <a:solidFill>
                  <a:prstClr val="black"/>
                </a:solidFill>
                <a:effectLst/>
                <a:uLnTx/>
                <a:uFillTx/>
                <a:latin typeface="Atkinson Hyperlegible"/>
              </a:rPr>
              <a:t>maison</a:t>
            </a:r>
            <a:r>
              <a:rPr kumimoji="0" lang="en-US" sz="2400" b="0" i="0" u="none" strike="noStrike" kern="1200" cap="none" spc="0" normalizeH="0" baseline="0" noProof="0" dirty="0">
                <a:ln>
                  <a:noFill/>
                </a:ln>
                <a:solidFill>
                  <a:prstClr val="black"/>
                </a:solidFill>
                <a:effectLst/>
                <a:uLnTx/>
                <a:uFillTx/>
                <a:latin typeface="Atkinson Hyperlegible"/>
              </a:rPr>
              <a:t> </a:t>
            </a:r>
            <a:r>
              <a:rPr lang="en-US" sz="2400" dirty="0" err="1">
                <a:solidFill>
                  <a:prstClr val="black"/>
                </a:solidFill>
                <a:latin typeface="Atkinson Hyperlegible"/>
              </a:rPr>
              <a:t>disposant</a:t>
            </a:r>
            <a:r>
              <a:rPr lang="en-US" sz="2400" dirty="0">
                <a:solidFill>
                  <a:prstClr val="black"/>
                </a:solidFill>
                <a:latin typeface="Atkinson Hyperlegible"/>
              </a:rPr>
              <a:t> </a:t>
            </a:r>
            <a:r>
              <a:rPr lang="en-US" sz="2400" dirty="0" err="1">
                <a:solidFill>
                  <a:prstClr val="black"/>
                </a:solidFill>
                <a:latin typeface="Atkinson Hyperlegible"/>
              </a:rPr>
              <a:t>d’installations</a:t>
            </a:r>
            <a:r>
              <a:rPr lang="en-US" sz="2400" dirty="0">
                <a:solidFill>
                  <a:prstClr val="black"/>
                </a:solidFill>
                <a:latin typeface="Atkinson Hyperlegible"/>
              </a:rPr>
              <a:t> EHA </a:t>
            </a:r>
            <a:r>
              <a:rPr lang="en-US" sz="2400" dirty="0" err="1">
                <a:solidFill>
                  <a:prstClr val="black"/>
                </a:solidFill>
                <a:latin typeface="Atkinson Hyperlegible"/>
              </a:rPr>
              <a:t>améliorées</a:t>
            </a:r>
            <a:r>
              <a:rPr lang="en-US" sz="2400" dirty="0">
                <a:solidFill>
                  <a:prstClr val="black"/>
                </a:solidFill>
                <a:latin typeface="Atkinson Hyperlegible"/>
              </a:rPr>
              <a:t> dans la capitale où </a:t>
            </a:r>
            <a:r>
              <a:rPr kumimoji="0" lang="en-US" sz="2400" b="0" i="0" u="none" strike="noStrike" kern="1200" cap="none" spc="0" normalizeH="0" baseline="0" noProof="0" dirty="0">
                <a:ln>
                  <a:noFill/>
                </a:ln>
                <a:solidFill>
                  <a:prstClr val="black"/>
                </a:solidFill>
                <a:effectLst/>
                <a:uLnTx/>
                <a:uFillTx/>
                <a:latin typeface="Atkinson Hyperlegible"/>
              </a:rPr>
              <a:t>il vit avec sa femme (Mme M.)</a:t>
            </a:r>
          </a:p>
        </p:txBody>
      </p:sp>
      <p:sp>
        <p:nvSpPr>
          <p:cNvPr id="9" name="TextBox 8">
            <a:extLst>
              <a:ext uri="{FF2B5EF4-FFF2-40B4-BE49-F238E27FC236}">
                <a16:creationId xmlns:a16="http://schemas.microsoft.com/office/drawing/2014/main" id="{3D1B27B1-0CD5-87EC-023E-B5FB336DF003}"/>
              </a:ext>
            </a:extLst>
          </p:cNvPr>
          <p:cNvSpPr txBox="1"/>
          <p:nvPr/>
        </p:nvSpPr>
        <p:spPr>
          <a:xfrm>
            <a:off x="322885" y="5714938"/>
            <a:ext cx="8847221" cy="1938992"/>
          </a:xfrm>
          <a:prstGeom prst="rect">
            <a:avLst/>
          </a:prstGeom>
          <a:solidFill>
            <a:srgbClr val="F2F6EA"/>
          </a:solid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tkinson Hyperlegible" panose="020B0604020202020204" charset="0"/>
              </a:defRPr>
            </a:lvl1pPr>
          </a:lstStyle>
          <a:p>
            <a:r>
              <a:rPr lang="en-US" dirty="0"/>
              <a:t>Dans la nuit du 21 au 22 juin, </a:t>
            </a:r>
            <a:r>
              <a:rPr lang="en-US" dirty="0">
                <a:latin typeface="Atkinson Hyperlegible Bold" panose="020B0604020202020204" charset="0"/>
              </a:rPr>
              <a:t>M. M. a commencé à souffrir de DAA</a:t>
            </a:r>
            <a:r>
              <a:rPr lang="en-US" dirty="0"/>
              <a:t>. </a:t>
            </a:r>
            <a:r>
              <a:rPr lang="en-US" dirty="0">
                <a:latin typeface="Atkinson Hyperlegible Bold" panose="020B0604020202020204" charset="0"/>
              </a:rPr>
              <a:t>Mme M s'est occupée de lui. </a:t>
            </a:r>
            <a:r>
              <a:rPr lang="en-US" dirty="0"/>
              <a:t>Le matin du 22 juin, il a été transféré en ambulance à l'hôpital de la capitale. Cet hôpital a des </a:t>
            </a:r>
            <a:r>
              <a:rPr lang="en-US" dirty="0" err="1"/>
              <a:t>normes</a:t>
            </a:r>
            <a:r>
              <a:rPr lang="en-US" dirty="0"/>
              <a:t> PCI très élevées. Le 23 juin, les résultats du test PCR de M. M. se sont révélés positifs pour le choléra</a:t>
            </a:r>
          </a:p>
        </p:txBody>
      </p:sp>
      <p:sp>
        <p:nvSpPr>
          <p:cNvPr id="4" name="TextBox 3">
            <a:extLst>
              <a:ext uri="{FF2B5EF4-FFF2-40B4-BE49-F238E27FC236}">
                <a16:creationId xmlns:a16="http://schemas.microsoft.com/office/drawing/2014/main" id="{E7B50EC7-752B-E08F-0CEA-1B068DA98471}"/>
              </a:ext>
            </a:extLst>
          </p:cNvPr>
          <p:cNvSpPr txBox="1"/>
          <p:nvPr/>
        </p:nvSpPr>
        <p:spPr>
          <a:xfrm>
            <a:off x="296779" y="7896882"/>
            <a:ext cx="8873327" cy="2308324"/>
          </a:xfrm>
          <a:prstGeom prst="rect">
            <a:avLst/>
          </a:prstGeom>
          <a:solidFill>
            <a:srgbClr val="EDF6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tkinson Hyperlegible" panose="020B0604020202020204" charset="0"/>
              </a:rPr>
              <a:t>Le 24 juin, </a:t>
            </a:r>
            <a:r>
              <a:rPr lang="en-US" sz="2400" dirty="0">
                <a:solidFill>
                  <a:prstClr val="black"/>
                </a:solidFill>
                <a:latin typeface="Atkinson Hyperlegible Bold" panose="020B0604020202020204" charset="0"/>
              </a:rPr>
              <a:t>Mme M. a été atteinte de DAA</a:t>
            </a:r>
            <a:r>
              <a:rPr lang="en-US" sz="2400" dirty="0">
                <a:solidFill>
                  <a:prstClr val="black"/>
                </a:solidFill>
                <a:latin typeface="Atkinson Hyperlegible" panose="020B0604020202020204" charset="0"/>
              </a:rPr>
              <a:t>. </a:t>
            </a:r>
            <a:r>
              <a:rPr lang="en-US" sz="2400" dirty="0">
                <a:solidFill>
                  <a:prstClr val="black"/>
                </a:solidFill>
                <a:latin typeface="Atkinson Hyperlegible Bold" panose="020B0604020202020204" charset="0"/>
              </a:rPr>
              <a:t>Sa tante </a:t>
            </a:r>
            <a:r>
              <a:rPr lang="en-US" sz="2400" dirty="0">
                <a:solidFill>
                  <a:prstClr val="black"/>
                </a:solidFill>
                <a:latin typeface="Atkinson Hyperlegible" panose="020B0604020202020204" charset="0"/>
              </a:rPr>
              <a:t>est rapidement venue d'un village voisin (même unité de surveillance) pour s'occuper d'elle ; elles sont toutes deux restées à la maison. </a:t>
            </a:r>
          </a:p>
          <a:p>
            <a:pPr lvl="0"/>
            <a:r>
              <a:rPr lang="en-US" sz="2400" dirty="0">
                <a:solidFill>
                  <a:prstClr val="black"/>
                </a:solidFill>
                <a:latin typeface="Atkinson Hyperlegible" panose="020B0604020202020204" charset="0"/>
              </a:rPr>
              <a:t>Le 25 juin, Mme M. a été transférée en ambulance à l'hôpital de la capitale et a été testée positive au choléra par PCR le 26 juin</a:t>
            </a:r>
          </a:p>
        </p:txBody>
      </p:sp>
      <p:sp>
        <p:nvSpPr>
          <p:cNvPr id="18" name="TextBox 17">
            <a:extLst>
              <a:ext uri="{FF2B5EF4-FFF2-40B4-BE49-F238E27FC236}">
                <a16:creationId xmlns:a16="http://schemas.microsoft.com/office/drawing/2014/main" id="{A47B25DE-CC15-6678-3D1F-EDA99F310704}"/>
              </a:ext>
            </a:extLst>
          </p:cNvPr>
          <p:cNvSpPr txBox="1"/>
          <p:nvPr/>
        </p:nvSpPr>
        <p:spPr>
          <a:xfrm>
            <a:off x="9344845" y="3649477"/>
            <a:ext cx="8518358" cy="1569660"/>
          </a:xfrm>
          <a:prstGeom prst="rect">
            <a:avLst/>
          </a:prstGeom>
          <a:solidFill>
            <a:schemeClr val="accent4">
              <a:lumMod val="20000"/>
              <a:lumOff val="80000"/>
            </a:schemeClr>
          </a:solidFill>
        </p:spPr>
        <p:txBody>
          <a:bodyPr wrap="square" rtlCol="0">
            <a:spAutoFit/>
          </a:bodyPr>
          <a:lstStyle/>
          <a:p>
            <a:r>
              <a:rPr lang="en-US" sz="2400" dirty="0">
                <a:solidFill>
                  <a:prstClr val="black"/>
                </a:solidFill>
                <a:latin typeface="Atkinson Hyperlegible" panose="020B0604020202020204" charset="0"/>
              </a:rPr>
              <a:t>Le 27 juin, </a:t>
            </a:r>
            <a:r>
              <a:rPr lang="en-US" sz="2400" dirty="0">
                <a:solidFill>
                  <a:prstClr val="black"/>
                </a:solidFill>
                <a:latin typeface="Atkinson Hyperlegible Bold" panose="020B0604020202020204" charset="0"/>
              </a:rPr>
              <a:t>la tante de Mme M. est retournée dans son village</a:t>
            </a:r>
            <a:r>
              <a:rPr lang="en-US" sz="2400" dirty="0">
                <a:solidFill>
                  <a:prstClr val="black"/>
                </a:solidFill>
                <a:latin typeface="Atkinson Hyperlegible" panose="020B0604020202020204" charset="0"/>
              </a:rPr>
              <a:t>, dans une zone rurale où les installations EHA ne sont pas améliorées. </a:t>
            </a:r>
            <a:r>
              <a:rPr lang="en-US" sz="2400" dirty="0">
                <a:solidFill>
                  <a:prstClr val="black"/>
                </a:solidFill>
                <a:latin typeface="Atkinson Hyperlegible Bold" panose="020B0604020202020204" charset="0"/>
              </a:rPr>
              <a:t>Elle a </a:t>
            </a:r>
            <a:r>
              <a:rPr lang="en-US" sz="2400" dirty="0" err="1">
                <a:solidFill>
                  <a:prstClr val="black"/>
                </a:solidFill>
                <a:latin typeface="Atkinson Hyperlegible Bold" panose="020B0604020202020204" charset="0"/>
              </a:rPr>
              <a:t>souffert</a:t>
            </a:r>
            <a:r>
              <a:rPr lang="en-US" sz="2400" dirty="0">
                <a:solidFill>
                  <a:prstClr val="black"/>
                </a:solidFill>
                <a:latin typeface="Atkinson Hyperlegible Bold" panose="020B0604020202020204" charset="0"/>
              </a:rPr>
              <a:t> de DAA </a:t>
            </a:r>
            <a:r>
              <a:rPr lang="en-US" sz="2400" dirty="0">
                <a:solidFill>
                  <a:prstClr val="black"/>
                </a:solidFill>
                <a:latin typeface="Atkinson Hyperlegible" panose="020B0604020202020204" charset="0"/>
              </a:rPr>
              <a:t>le 28 juin. Le 29 juin, elle a été testée positive au choléra par PCR</a:t>
            </a:r>
          </a:p>
        </p:txBody>
      </p:sp>
      <p:sp>
        <p:nvSpPr>
          <p:cNvPr id="19" name="TextBox 18">
            <a:extLst>
              <a:ext uri="{FF2B5EF4-FFF2-40B4-BE49-F238E27FC236}">
                <a16:creationId xmlns:a16="http://schemas.microsoft.com/office/drawing/2014/main" id="{F4482292-10F7-D4CF-0E84-793C0A9B328E}"/>
              </a:ext>
            </a:extLst>
          </p:cNvPr>
          <p:cNvSpPr txBox="1"/>
          <p:nvPr/>
        </p:nvSpPr>
        <p:spPr>
          <a:xfrm>
            <a:off x="9344845" y="5332791"/>
            <a:ext cx="8646376" cy="1938992"/>
          </a:xfrm>
          <a:prstGeom prst="rect">
            <a:avLst/>
          </a:prstGeom>
          <a:solidFill>
            <a:srgbClr val="FFFFE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tkinson Hyperlegible" panose="020B0604020202020204" charset="0"/>
              </a:rPr>
              <a:t>Un cas suspect de choléra a été signalé dans le village de la tante de Mme M. le 30 juin. </a:t>
            </a:r>
            <a:r>
              <a:rPr lang="en-US" sz="2400" dirty="0" err="1">
                <a:solidFill>
                  <a:prstClr val="black"/>
                </a:solidFill>
                <a:latin typeface="Atkinson Hyperlegible Bold" panose="020B0604020202020204" charset="0"/>
              </a:rPr>
              <a:t>L</a:t>
            </a:r>
            <a:r>
              <a:rPr lang="en-US" sz="2400" dirty="0" err="1">
                <a:solidFill>
                  <a:prstClr val="black"/>
                </a:solidFill>
                <a:latin typeface="Atkinson Hyperlegible" panose="020B0604020202020204" charset="0"/>
              </a:rPr>
              <a:t>’</a:t>
            </a:r>
            <a:r>
              <a:rPr lang="en-US" sz="2400" dirty="0" err="1">
                <a:solidFill>
                  <a:prstClr val="black"/>
                </a:solidFill>
                <a:latin typeface="Atkinson Hyperlegible Bold" panose="020B0604020202020204" charset="0"/>
              </a:rPr>
              <a:t>investigation</a:t>
            </a:r>
            <a:r>
              <a:rPr lang="en-US" sz="2400" dirty="0">
                <a:solidFill>
                  <a:prstClr val="black"/>
                </a:solidFill>
                <a:latin typeface="Atkinson Hyperlegible Bold" panose="020B0604020202020204" charset="0"/>
              </a:rPr>
              <a:t> n'a pas permis d'identifier de contact direct ou indirect avec la tante de Mme M.</a:t>
            </a:r>
            <a:r>
              <a:rPr lang="en-US" sz="2400" dirty="0">
                <a:solidFill>
                  <a:prstClr val="black"/>
                </a:solidFill>
                <a:latin typeface="Atkinson Hyperlegible" panose="020B0604020202020204" charset="0"/>
              </a:rPr>
              <a:t> Le 1er juillet, ce cas suspect a été testé négatif pour le choléra par PCR</a:t>
            </a:r>
          </a:p>
        </p:txBody>
      </p:sp>
      <p:pic>
        <p:nvPicPr>
          <p:cNvPr id="5" name="Picture 4">
            <a:extLst>
              <a:ext uri="{FF2B5EF4-FFF2-40B4-BE49-F238E27FC236}">
                <a16:creationId xmlns:a16="http://schemas.microsoft.com/office/drawing/2014/main" id="{9FDADF25-9C80-6577-7F19-21D3409B70CF}"/>
              </a:ext>
            </a:extLst>
          </p:cNvPr>
          <p:cNvPicPr>
            <a:picLocks noChangeAspect="1"/>
          </p:cNvPicPr>
          <p:nvPr/>
        </p:nvPicPr>
        <p:blipFill>
          <a:blip r:embed="rId4"/>
          <a:stretch>
            <a:fillRect/>
          </a:stretch>
        </p:blipFill>
        <p:spPr>
          <a:xfrm>
            <a:off x="4893117" y="205723"/>
            <a:ext cx="11945644" cy="2126864"/>
          </a:xfrm>
          <a:prstGeom prst="rect">
            <a:avLst/>
          </a:prstGeom>
        </p:spPr>
      </p:pic>
      <p:sp>
        <p:nvSpPr>
          <p:cNvPr id="6" name="TextBox 5">
            <a:extLst>
              <a:ext uri="{FF2B5EF4-FFF2-40B4-BE49-F238E27FC236}">
                <a16:creationId xmlns:a16="http://schemas.microsoft.com/office/drawing/2014/main" id="{C8275C24-947E-7B97-D1CB-9951DBF37223}"/>
              </a:ext>
            </a:extLst>
          </p:cNvPr>
          <p:cNvSpPr txBox="1"/>
          <p:nvPr/>
        </p:nvSpPr>
        <p:spPr>
          <a:xfrm>
            <a:off x="5758581" y="661125"/>
            <a:ext cx="10214716" cy="1384995"/>
          </a:xfrm>
          <a:prstGeom prst="rect">
            <a:avLst/>
          </a:prstGeom>
          <a:noFill/>
        </p:spPr>
        <p:txBody>
          <a:bodyPr wrap="square">
            <a:spAutoFit/>
          </a:bodyPr>
          <a:lstStyle/>
          <a:p>
            <a:pPr algn="ctr">
              <a:spcAft>
                <a:spcPts val="600"/>
              </a:spcAft>
              <a:defRPr/>
            </a:pPr>
            <a:r>
              <a:rPr lang="en-GB" sz="2800" b="1" dirty="0">
                <a:solidFill>
                  <a:schemeClr val="bg1"/>
                </a:solidFill>
                <a:latin typeface="Cavolini" panose="03000502040302020204" pitchFamily="66" charset="0"/>
                <a:cs typeface="Cavolini" panose="03000502040302020204" pitchFamily="66" charset="0"/>
              </a:rPr>
              <a:t>Vous </a:t>
            </a:r>
            <a:r>
              <a:rPr lang="en-GB" sz="2800" b="1" dirty="0" err="1">
                <a:solidFill>
                  <a:schemeClr val="bg1"/>
                </a:solidFill>
                <a:latin typeface="Cavolini" panose="03000502040302020204" pitchFamily="66" charset="0"/>
                <a:cs typeface="Cavolini" panose="03000502040302020204" pitchFamily="66" charset="0"/>
              </a:rPr>
              <a:t>êtes</a:t>
            </a:r>
            <a:r>
              <a:rPr lang="en-GB" sz="2800" b="1" dirty="0">
                <a:solidFill>
                  <a:schemeClr val="bg1"/>
                </a:solidFill>
                <a:latin typeface="Cavolini" panose="03000502040302020204" pitchFamily="66" charset="0"/>
                <a:cs typeface="Cavolini" panose="03000502040302020204" pitchFamily="66" charset="0"/>
              </a:rPr>
              <a:t> un agent de santé publique dans une unité de surveillance d'un pays où la dernière épidémie de choléra a été signalée il y a trois </a:t>
            </a:r>
            <a:r>
              <a:rPr lang="en-GB" sz="2800" b="1" dirty="0" err="1">
                <a:solidFill>
                  <a:schemeClr val="bg1"/>
                </a:solidFill>
                <a:latin typeface="Cavolini" panose="03000502040302020204" pitchFamily="66" charset="0"/>
                <a:cs typeface="Cavolini" panose="03000502040302020204" pitchFamily="66" charset="0"/>
              </a:rPr>
              <a:t>ans</a:t>
            </a:r>
            <a:endParaRPr lang="en-GB" sz="2800" b="1" dirty="0">
              <a:solidFill>
                <a:schemeClr val="bg1"/>
              </a:solidFill>
              <a:latin typeface="Cavolini" panose="03000502040302020204" pitchFamily="66" charset="0"/>
              <a:cs typeface="Cavolini" panose="03000502040302020204" pitchFamily="66" charset="0"/>
            </a:endParaRPr>
          </a:p>
        </p:txBody>
      </p:sp>
      <p:grpSp>
        <p:nvGrpSpPr>
          <p:cNvPr id="13" name="Group 12">
            <a:extLst>
              <a:ext uri="{FF2B5EF4-FFF2-40B4-BE49-F238E27FC236}">
                <a16:creationId xmlns:a16="http://schemas.microsoft.com/office/drawing/2014/main" id="{CE554722-B080-B5AE-2926-0A4108979420}"/>
              </a:ext>
            </a:extLst>
          </p:cNvPr>
          <p:cNvGrpSpPr/>
          <p:nvPr/>
        </p:nvGrpSpPr>
        <p:grpSpPr>
          <a:xfrm>
            <a:off x="1373588" y="2539119"/>
            <a:ext cx="17104194" cy="812581"/>
            <a:chOff x="1373588" y="2539119"/>
            <a:chExt cx="17104194" cy="812581"/>
          </a:xfrm>
        </p:grpSpPr>
        <p:sp>
          <p:nvSpPr>
            <p:cNvPr id="10" name="Rectangle 9">
              <a:extLst>
                <a:ext uri="{FF2B5EF4-FFF2-40B4-BE49-F238E27FC236}">
                  <a16:creationId xmlns:a16="http://schemas.microsoft.com/office/drawing/2014/main" id="{D0F2254B-A149-4EFA-8336-DF90E5191037}"/>
                </a:ext>
              </a:extLst>
            </p:cNvPr>
            <p:cNvSpPr/>
            <p:nvPr/>
          </p:nvSpPr>
          <p:spPr>
            <a:xfrm>
              <a:off x="1373588" y="2539119"/>
              <a:ext cx="416301" cy="812581"/>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D13C6A-3893-D3D5-4E35-98885D640FFF}"/>
                </a:ext>
              </a:extLst>
            </p:cNvPr>
            <p:cNvSpPr txBox="1"/>
            <p:nvPr/>
          </p:nvSpPr>
          <p:spPr>
            <a:xfrm>
              <a:off x="2018582" y="2658404"/>
              <a:ext cx="16459200" cy="492443"/>
            </a:xfrm>
            <a:prstGeom prst="rect">
              <a:avLst/>
            </a:prstGeom>
            <a:noFill/>
          </p:spPr>
          <p:txBody>
            <a:bodyPr wrap="square" rtlCol="0">
              <a:spAutoFit/>
            </a:bodyPr>
            <a:lstStyle/>
            <a:p>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Au cours des 10 derniers jours, 4 cas suspects de choléra ont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été</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notifiés</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testés et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investigués</a:t>
              </a:r>
              <a:endPar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7" name="Picture 6">
            <a:extLst>
              <a:ext uri="{FF2B5EF4-FFF2-40B4-BE49-F238E27FC236}">
                <a16:creationId xmlns:a16="http://schemas.microsoft.com/office/drawing/2014/main" id="{9D208997-E3C2-ECE4-07A1-F6EA10C4C4ED}"/>
              </a:ext>
            </a:extLst>
          </p:cNvPr>
          <p:cNvPicPr>
            <a:picLocks noChangeAspect="1"/>
          </p:cNvPicPr>
          <p:nvPr/>
        </p:nvPicPr>
        <p:blipFill>
          <a:blip r:embed="rId5"/>
          <a:stretch>
            <a:fillRect/>
          </a:stretch>
        </p:blipFill>
        <p:spPr>
          <a:xfrm>
            <a:off x="-78131" y="-19455"/>
            <a:ext cx="4096834" cy="2100058"/>
          </a:xfrm>
          <a:prstGeom prst="rect">
            <a:avLst/>
          </a:prstGeom>
        </p:spPr>
      </p:pic>
      <p:sp>
        <p:nvSpPr>
          <p:cNvPr id="14" name="Slide Number Placeholder 13">
            <a:extLst>
              <a:ext uri="{FF2B5EF4-FFF2-40B4-BE49-F238E27FC236}">
                <a16:creationId xmlns:a16="http://schemas.microsoft.com/office/drawing/2014/main" id="{16549CAE-3CF4-403A-FB9C-FB56BFBC1540}"/>
              </a:ext>
            </a:extLst>
          </p:cNvPr>
          <p:cNvSpPr>
            <a:spLocks noGrp="1"/>
          </p:cNvSpPr>
          <p:nvPr>
            <p:ph type="sldNum" sz="quarter" idx="12"/>
          </p:nvPr>
        </p:nvSpPr>
        <p:spPr>
          <a:xfrm>
            <a:off x="16154400" y="9898714"/>
            <a:ext cx="2133600" cy="365125"/>
          </a:xfrm>
        </p:spPr>
        <p:txBody>
          <a:bodyPr/>
          <a:lstStyle/>
          <a:p>
            <a:fld id="{B6F15528-21DE-4FAA-801E-634DDDAF4B2B}" type="slidenum">
              <a:rPr lang="en-US" sz="1800" smtClean="0"/>
              <a:pPr/>
              <a:t>26</a:t>
            </a:fld>
            <a:endParaRPr lang="en-US" sz="1800" dirty="0"/>
          </a:p>
        </p:txBody>
      </p:sp>
    </p:spTree>
    <p:extLst>
      <p:ext uri="{BB962C8B-B14F-4D97-AF65-F5344CB8AC3E}">
        <p14:creationId xmlns:p14="http://schemas.microsoft.com/office/powerpoint/2010/main" val="1331530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236897" y="-119862"/>
            <a:ext cx="8434413"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C30F2FF-7F31-2230-60CD-007209EE1D8F}"/>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0BFD907-2A6F-F6E5-340E-2C51FB61EC60}"/>
              </a:ext>
            </a:extLst>
          </p:cNvPr>
          <p:cNvSpPr txBox="1"/>
          <p:nvPr/>
        </p:nvSpPr>
        <p:spPr>
          <a:xfrm>
            <a:off x="1526448" y="1880564"/>
            <a:ext cx="9400674" cy="584775"/>
          </a:xfrm>
          <a:prstGeom prst="rect">
            <a:avLst/>
          </a:prstGeom>
          <a:noFill/>
        </p:spPr>
        <p:txBody>
          <a:bodyPr wrap="square">
            <a:spAutoFit/>
          </a:bodyPr>
          <a:lstStyle/>
          <a:p>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1) </a:t>
            </a:r>
            <a:r>
              <a:rPr kumimoji="0" lang="en-US" sz="3200" i="0" u="none" strike="noStrike" kern="1200" cap="none" spc="0" normalizeH="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Au </a:t>
            </a:r>
            <a:r>
              <a:rPr kumimoji="0" lang="en-US" sz="320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23 juin</a:t>
            </a:r>
            <a:endPar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8" name="TextBox 17">
            <a:extLst>
              <a:ext uri="{FF2B5EF4-FFF2-40B4-BE49-F238E27FC236}">
                <a16:creationId xmlns:a16="http://schemas.microsoft.com/office/drawing/2014/main" id="{8C448ACD-733D-FD4C-1484-AAB24EAD8C04}"/>
              </a:ext>
            </a:extLst>
          </p:cNvPr>
          <p:cNvSpPr txBox="1"/>
          <p:nvPr/>
        </p:nvSpPr>
        <p:spPr>
          <a:xfrm>
            <a:off x="1449318" y="2472731"/>
            <a:ext cx="11534525" cy="931024"/>
          </a:xfrm>
          <a:prstGeom prst="rect">
            <a:avLst/>
          </a:prstGeom>
          <a:noFill/>
        </p:spPr>
        <p:txBody>
          <a:bodyPr wrap="square" rtlCol="0">
            <a:spAutoFit/>
          </a:bodyPr>
          <a:lstStyle/>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Cas confirmé (M. M) : </a:t>
            </a:r>
            <a:r>
              <a:rPr lang="en-US" sz="2600" dirty="0" err="1">
                <a:solidFill>
                  <a:prstClr val="black"/>
                </a:solidFill>
                <a:latin typeface="Atkinson Hyperlegible" panose="020B0604020202020204" charset="0"/>
              </a:rPr>
              <a:t>cas</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importé</a:t>
            </a:r>
            <a:r>
              <a:rPr lang="en-US" sz="2600" dirty="0">
                <a:solidFill>
                  <a:prstClr val="black"/>
                </a:solidFill>
                <a:latin typeface="Atkinson Hyperlegible" panose="020B0604020202020204" charset="0"/>
              </a:rPr>
              <a:t> international</a:t>
            </a:r>
            <a:endParaRPr lang="en-US" sz="2600" dirty="0"/>
          </a:p>
          <a:p>
            <a:pPr marL="457200" indent="-457200">
              <a:buClr>
                <a:srgbClr val="209D94"/>
              </a:buClr>
              <a:buBlip>
                <a:blip r:embed="rId3"/>
              </a:buBlip>
            </a:pPr>
            <a:r>
              <a:rPr lang="en-US" sz="2600" dirty="0">
                <a:solidFill>
                  <a:schemeClr val="tx1">
                    <a:lumMod val="95000"/>
                    <a:lumOff val="5000"/>
                  </a:schemeClr>
                </a:solidFill>
                <a:latin typeface="Atkinson Hyperlegible Bold" panose="020B0604020202020204" charset="0"/>
              </a:rPr>
              <a:t>Pas d’épidémie confirmée de choléra </a:t>
            </a:r>
            <a:r>
              <a:rPr lang="en-US" sz="2600" dirty="0">
                <a:solidFill>
                  <a:prstClr val="black"/>
                </a:solidFill>
                <a:latin typeface="Atkinson Hyperlegible" panose="020B0604020202020204" charset="0"/>
              </a:rPr>
              <a:t>(cas non acquis localement)</a:t>
            </a:r>
          </a:p>
        </p:txBody>
      </p:sp>
      <p:grpSp>
        <p:nvGrpSpPr>
          <p:cNvPr id="7" name="Group 6">
            <a:extLst>
              <a:ext uri="{FF2B5EF4-FFF2-40B4-BE49-F238E27FC236}">
                <a16:creationId xmlns:a16="http://schemas.microsoft.com/office/drawing/2014/main" id="{B6122B66-4222-B549-F0A0-E4CA864E2DC9}"/>
              </a:ext>
            </a:extLst>
          </p:cNvPr>
          <p:cNvGrpSpPr/>
          <p:nvPr/>
        </p:nvGrpSpPr>
        <p:grpSpPr>
          <a:xfrm>
            <a:off x="1481307" y="3494242"/>
            <a:ext cx="11579667" cy="2001185"/>
            <a:chOff x="1481307" y="3494242"/>
            <a:chExt cx="11579667" cy="2001185"/>
          </a:xfrm>
        </p:grpSpPr>
        <p:sp>
          <p:nvSpPr>
            <p:cNvPr id="9" name="TextBox 8">
              <a:extLst>
                <a:ext uri="{FF2B5EF4-FFF2-40B4-BE49-F238E27FC236}">
                  <a16:creationId xmlns:a16="http://schemas.microsoft.com/office/drawing/2014/main" id="{061FE215-809C-EF33-57E5-FF957A289303}"/>
                </a:ext>
              </a:extLst>
            </p:cNvPr>
            <p:cNvSpPr txBox="1"/>
            <p:nvPr/>
          </p:nvSpPr>
          <p:spPr>
            <a:xfrm>
              <a:off x="1481307" y="3494242"/>
              <a:ext cx="9400674" cy="584775"/>
            </a:xfrm>
            <a:prstGeom prst="rect">
              <a:avLst/>
            </a:prstGeom>
            <a:noFill/>
          </p:spPr>
          <p:txBody>
            <a:bodyPr wrap="square">
              <a:spAutoFit/>
            </a:bodyPr>
            <a:lstStyle/>
            <a:p>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2)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Au 26 juin</a:t>
              </a:r>
            </a:p>
          </p:txBody>
        </p:sp>
        <p:sp>
          <p:nvSpPr>
            <p:cNvPr id="19" name="TextBox 18">
              <a:extLst>
                <a:ext uri="{FF2B5EF4-FFF2-40B4-BE49-F238E27FC236}">
                  <a16:creationId xmlns:a16="http://schemas.microsoft.com/office/drawing/2014/main" id="{92435915-7B5F-A8ED-3365-7983488A7EDA}"/>
                </a:ext>
              </a:extLst>
            </p:cNvPr>
            <p:cNvSpPr txBox="1"/>
            <p:nvPr/>
          </p:nvSpPr>
          <p:spPr>
            <a:xfrm>
              <a:off x="1526448" y="4125821"/>
              <a:ext cx="11534526" cy="1369606"/>
            </a:xfrm>
            <a:prstGeom prst="rect">
              <a:avLst/>
            </a:prstGeom>
            <a:noFill/>
          </p:spPr>
          <p:txBody>
            <a:bodyPr wrap="square" rtlCol="0">
              <a:spAutoFit/>
            </a:bodyPr>
            <a:lstStyle/>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Cas confirmé (Mme M) : acquis localement</a:t>
              </a:r>
              <a:endParaRPr lang="en-US" sz="2600" dirty="0"/>
            </a:p>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Lien épidémiologique avec un cas confirmé (M. M)</a:t>
              </a:r>
            </a:p>
            <a:p>
              <a:pPr marL="457200" indent="-457200">
                <a:buClr>
                  <a:srgbClr val="209D94"/>
                </a:buClr>
                <a:buBlip>
                  <a:blip r:embed="rId3"/>
                </a:buBlip>
              </a:pPr>
              <a:r>
                <a:rPr lang="en-US" sz="2600" dirty="0">
                  <a:solidFill>
                    <a:schemeClr val="tx1">
                      <a:lumMod val="95000"/>
                      <a:lumOff val="5000"/>
                    </a:schemeClr>
                  </a:solidFill>
                  <a:latin typeface="Atkinson Hyperlegible Bold" panose="020B0604020202020204" charset="0"/>
                </a:rPr>
                <a:t>Épidémie confirmée de choléra avec transmission </a:t>
              </a:r>
              <a:r>
                <a:rPr lang="en-US" sz="2600" dirty="0" err="1">
                  <a:solidFill>
                    <a:schemeClr val="tx1">
                      <a:lumMod val="95000"/>
                      <a:lumOff val="5000"/>
                    </a:schemeClr>
                  </a:solidFill>
                  <a:latin typeface="Atkinson Hyperlegible Bold" panose="020B0604020202020204" charset="0"/>
                </a:rPr>
                <a:t>en</a:t>
              </a:r>
              <a:r>
                <a:rPr lang="en-US" sz="2600" dirty="0">
                  <a:solidFill>
                    <a:schemeClr val="tx1">
                      <a:lumMod val="95000"/>
                      <a:lumOff val="5000"/>
                    </a:schemeClr>
                  </a:solidFill>
                  <a:latin typeface="Atkinson Hyperlegible Bold" panose="020B0604020202020204" charset="0"/>
                </a:rPr>
                <a:t> cluster</a:t>
              </a:r>
            </a:p>
          </p:txBody>
        </p:sp>
      </p:grpSp>
      <p:grpSp>
        <p:nvGrpSpPr>
          <p:cNvPr id="10" name="Group 9">
            <a:extLst>
              <a:ext uri="{FF2B5EF4-FFF2-40B4-BE49-F238E27FC236}">
                <a16:creationId xmlns:a16="http://schemas.microsoft.com/office/drawing/2014/main" id="{8F8562FE-E647-BB57-33DD-BC5BFCDF987C}"/>
              </a:ext>
            </a:extLst>
          </p:cNvPr>
          <p:cNvGrpSpPr/>
          <p:nvPr/>
        </p:nvGrpSpPr>
        <p:grpSpPr>
          <a:xfrm>
            <a:off x="1359294" y="5670397"/>
            <a:ext cx="13427818" cy="1586448"/>
            <a:chOff x="1359294" y="5670397"/>
            <a:chExt cx="13427818" cy="1586448"/>
          </a:xfrm>
        </p:grpSpPr>
        <p:sp>
          <p:nvSpPr>
            <p:cNvPr id="12" name="TextBox 11">
              <a:extLst>
                <a:ext uri="{FF2B5EF4-FFF2-40B4-BE49-F238E27FC236}">
                  <a16:creationId xmlns:a16="http://schemas.microsoft.com/office/drawing/2014/main" id="{C2150234-6DBA-C842-A079-C3814F622636}"/>
                </a:ext>
              </a:extLst>
            </p:cNvPr>
            <p:cNvSpPr txBox="1"/>
            <p:nvPr/>
          </p:nvSpPr>
          <p:spPr>
            <a:xfrm>
              <a:off x="1481307" y="5670397"/>
              <a:ext cx="9400674" cy="584775"/>
            </a:xfrm>
            <a:prstGeom prst="rect">
              <a:avLst/>
            </a:prstGeom>
            <a:noFill/>
          </p:spPr>
          <p:txBody>
            <a:bodyPr wrap="square">
              <a:spAutoFit/>
            </a:bodyPr>
            <a:lstStyle/>
            <a:p>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3)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Au 29 juin</a:t>
              </a:r>
            </a:p>
          </p:txBody>
        </p:sp>
        <p:sp>
          <p:nvSpPr>
            <p:cNvPr id="20" name="TextBox 19">
              <a:extLst>
                <a:ext uri="{FF2B5EF4-FFF2-40B4-BE49-F238E27FC236}">
                  <a16:creationId xmlns:a16="http://schemas.microsoft.com/office/drawing/2014/main" id="{9630DF27-ECC4-D622-A035-F60F41384079}"/>
                </a:ext>
              </a:extLst>
            </p:cNvPr>
            <p:cNvSpPr txBox="1"/>
            <p:nvPr/>
          </p:nvSpPr>
          <p:spPr>
            <a:xfrm>
              <a:off x="1359294" y="6325821"/>
              <a:ext cx="13427818" cy="931024"/>
            </a:xfrm>
            <a:prstGeom prst="rect">
              <a:avLst/>
            </a:prstGeom>
            <a:noFill/>
          </p:spPr>
          <p:txBody>
            <a:bodyPr wrap="square" rtlCol="0">
              <a:spAutoFit/>
            </a:bodyPr>
            <a:lstStyle/>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Cas confirmé (tante de Mme M) : lien épidémiologique avec un cas confirmé (Mme M)</a:t>
              </a:r>
            </a:p>
            <a:p>
              <a:pPr marL="457200" indent="-457200">
                <a:buClr>
                  <a:srgbClr val="209D94"/>
                </a:buClr>
                <a:buBlip>
                  <a:blip r:embed="rId3"/>
                </a:buBlip>
              </a:pPr>
              <a:r>
                <a:rPr lang="en-US" sz="2600" dirty="0">
                  <a:solidFill>
                    <a:prstClr val="black"/>
                  </a:solidFill>
                  <a:latin typeface="Atkinson Hyperlegible" panose="020B0604020202020204" charset="0"/>
                </a:rPr>
                <a:t>Reste une </a:t>
              </a:r>
              <a:r>
                <a:rPr lang="en-US" sz="2600" dirty="0">
                  <a:solidFill>
                    <a:schemeClr val="tx1">
                      <a:lumMod val="95000"/>
                      <a:lumOff val="5000"/>
                    </a:schemeClr>
                  </a:solidFill>
                  <a:latin typeface="Atkinson Hyperlegible Bold" panose="020B0604020202020204" charset="0"/>
                </a:rPr>
                <a:t>épidémie confirmée de choléra avec transmission </a:t>
              </a:r>
              <a:r>
                <a:rPr lang="en-US" sz="2600" dirty="0" err="1">
                  <a:solidFill>
                    <a:schemeClr val="tx1">
                      <a:lumMod val="95000"/>
                      <a:lumOff val="5000"/>
                    </a:schemeClr>
                  </a:solidFill>
                  <a:latin typeface="Atkinson Hyperlegible Bold" panose="020B0604020202020204" charset="0"/>
                </a:rPr>
                <a:t>en</a:t>
              </a:r>
              <a:r>
                <a:rPr lang="en-US" sz="2600" dirty="0">
                  <a:solidFill>
                    <a:schemeClr val="tx1">
                      <a:lumMod val="95000"/>
                      <a:lumOff val="5000"/>
                    </a:schemeClr>
                  </a:solidFill>
                  <a:latin typeface="Atkinson Hyperlegible Bold" panose="020B0604020202020204" charset="0"/>
                </a:rPr>
                <a:t> cluster</a:t>
              </a:r>
            </a:p>
          </p:txBody>
        </p:sp>
      </p:grpSp>
      <p:grpSp>
        <p:nvGrpSpPr>
          <p:cNvPr id="15" name="Group 14">
            <a:extLst>
              <a:ext uri="{FF2B5EF4-FFF2-40B4-BE49-F238E27FC236}">
                <a16:creationId xmlns:a16="http://schemas.microsoft.com/office/drawing/2014/main" id="{6F1533AC-5617-9021-0954-8C01D855484F}"/>
              </a:ext>
            </a:extLst>
          </p:cNvPr>
          <p:cNvGrpSpPr/>
          <p:nvPr/>
        </p:nvGrpSpPr>
        <p:grpSpPr>
          <a:xfrm>
            <a:off x="1401871" y="7617880"/>
            <a:ext cx="12603617" cy="1954381"/>
            <a:chOff x="1401871" y="7617880"/>
            <a:chExt cx="12603617" cy="1954381"/>
          </a:xfrm>
        </p:grpSpPr>
        <p:sp>
          <p:nvSpPr>
            <p:cNvPr id="22" name="TextBox 21">
              <a:extLst>
                <a:ext uri="{FF2B5EF4-FFF2-40B4-BE49-F238E27FC236}">
                  <a16:creationId xmlns:a16="http://schemas.microsoft.com/office/drawing/2014/main" id="{6F9F4213-9978-AB08-75E3-2DD38806D871}"/>
                </a:ext>
              </a:extLst>
            </p:cNvPr>
            <p:cNvSpPr txBox="1"/>
            <p:nvPr/>
          </p:nvSpPr>
          <p:spPr>
            <a:xfrm>
              <a:off x="1526448" y="7617880"/>
              <a:ext cx="9400674" cy="584775"/>
            </a:xfrm>
            <a:prstGeom prst="rect">
              <a:avLst/>
            </a:prstGeom>
            <a:noFill/>
          </p:spPr>
          <p:txBody>
            <a:bodyPr wrap="square">
              <a:spAutoFit/>
            </a:bodyPr>
            <a:lstStyle/>
            <a:p>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4)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Au </a:t>
              </a:r>
              <a:r>
                <a:rPr lang="en-US" sz="32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1er</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juillet</a:t>
              </a:r>
            </a:p>
          </p:txBody>
        </p:sp>
        <p:sp>
          <p:nvSpPr>
            <p:cNvPr id="23" name="TextBox 22">
              <a:extLst>
                <a:ext uri="{FF2B5EF4-FFF2-40B4-BE49-F238E27FC236}">
                  <a16:creationId xmlns:a16="http://schemas.microsoft.com/office/drawing/2014/main" id="{622160A6-70D5-053F-5F89-F37918EA131B}"/>
                </a:ext>
              </a:extLst>
            </p:cNvPr>
            <p:cNvSpPr txBox="1"/>
            <p:nvPr/>
          </p:nvSpPr>
          <p:spPr>
            <a:xfrm>
              <a:off x="1401871" y="8202655"/>
              <a:ext cx="12603617" cy="1369606"/>
            </a:xfrm>
            <a:prstGeom prst="rect">
              <a:avLst/>
            </a:prstGeom>
            <a:noFill/>
          </p:spPr>
          <p:txBody>
            <a:bodyPr wrap="square" lIns="91440" tIns="45720" rIns="91440" bIns="45720" rtlCol="0" anchor="t">
              <a:spAutoFit/>
            </a:bodyPr>
            <a:lstStyle/>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panose="020B0604020202020204" charset="0"/>
                </a:rPr>
                <a:t>Cas suspect sans lien épidémiologique établi </a:t>
              </a:r>
              <a:r>
                <a:rPr lang="en-US" sz="2600" dirty="0">
                  <a:solidFill>
                    <a:prstClr val="black"/>
                  </a:solidFill>
                  <a:latin typeface="Atkinson Hyperlegible"/>
                </a:rPr>
                <a:t>testé négatif</a:t>
              </a:r>
            </a:p>
            <a:p>
              <a:pPr marL="457200" indent="-457200">
                <a:spcAft>
                  <a:spcPts val="300"/>
                </a:spcAft>
                <a:buClr>
                  <a:srgbClr val="209D94"/>
                </a:buClr>
                <a:buFont typeface="Arial" panose="020B0604020202020204" pitchFamily="34" charset="0"/>
                <a:buChar char="•"/>
              </a:pPr>
              <a:r>
                <a:rPr lang="en-US" sz="2600" dirty="0">
                  <a:solidFill>
                    <a:prstClr val="black"/>
                  </a:solidFill>
                  <a:latin typeface="Atkinson Hyperlegible"/>
                </a:rPr>
                <a:t>Non pris en compte pour déterminer les chaînes de transmission</a:t>
              </a:r>
            </a:p>
            <a:p>
              <a:pPr marL="457200" indent="-457200">
                <a:buClr>
                  <a:srgbClr val="209D94"/>
                </a:buClr>
                <a:buBlip>
                  <a:blip r:embed="rId3"/>
                </a:buBlip>
              </a:pPr>
              <a:r>
                <a:rPr lang="en-US" sz="2600" dirty="0">
                  <a:solidFill>
                    <a:prstClr val="black"/>
                  </a:solidFill>
                  <a:latin typeface="Atkinson Hyperlegible" panose="020B0604020202020204" charset="0"/>
                </a:rPr>
                <a:t>Reste </a:t>
              </a:r>
              <a:r>
                <a:rPr lang="en-US" sz="2600" dirty="0" err="1">
                  <a:solidFill>
                    <a:prstClr val="black"/>
                  </a:solidFill>
                  <a:latin typeface="Atkinson Hyperlegible" panose="020B0604020202020204" charset="0"/>
                </a:rPr>
                <a:t>une</a:t>
              </a:r>
              <a:r>
                <a:rPr lang="en-US" sz="2600" dirty="0">
                  <a:solidFill>
                    <a:prstClr val="black"/>
                  </a:solidFill>
                  <a:latin typeface="Atkinson Hyperlegible" panose="020B0604020202020204" charset="0"/>
                </a:rPr>
                <a:t> </a:t>
              </a:r>
              <a:r>
                <a:rPr lang="en-US" sz="2600" dirty="0">
                  <a:solidFill>
                    <a:schemeClr val="tx1">
                      <a:lumMod val="95000"/>
                      <a:lumOff val="5000"/>
                    </a:schemeClr>
                  </a:solidFill>
                  <a:latin typeface="Atkinson Hyperlegible Bold" panose="020B0604020202020204" charset="0"/>
                </a:rPr>
                <a:t>épidémie confirmée de choléra avec transmission </a:t>
              </a:r>
              <a:r>
                <a:rPr lang="en-US" sz="2600" dirty="0" err="1">
                  <a:solidFill>
                    <a:schemeClr val="tx1">
                      <a:lumMod val="95000"/>
                      <a:lumOff val="5000"/>
                    </a:schemeClr>
                  </a:solidFill>
                  <a:latin typeface="Atkinson Hyperlegible Bold" panose="020B0604020202020204" charset="0"/>
                </a:rPr>
                <a:t>en</a:t>
              </a:r>
              <a:r>
                <a:rPr lang="en-US" sz="2600" dirty="0">
                  <a:solidFill>
                    <a:schemeClr val="tx1">
                      <a:lumMod val="95000"/>
                      <a:lumOff val="5000"/>
                    </a:schemeClr>
                  </a:solidFill>
                  <a:latin typeface="Atkinson Hyperlegible Bold" panose="020B0604020202020204" charset="0"/>
                </a:rPr>
                <a:t> cluster</a:t>
              </a:r>
              <a:endParaRPr lang="en-US" sz="2400" dirty="0">
                <a:solidFill>
                  <a:prstClr val="black"/>
                </a:solidFill>
                <a:latin typeface="Atkinson Hyperlegible" panose="020B0604020202020204" charset="0"/>
              </a:endParaRPr>
            </a:p>
          </p:txBody>
        </p:sp>
      </p:grpSp>
      <p:grpSp>
        <p:nvGrpSpPr>
          <p:cNvPr id="14" name="Group 13">
            <a:extLst>
              <a:ext uri="{FF2B5EF4-FFF2-40B4-BE49-F238E27FC236}">
                <a16:creationId xmlns:a16="http://schemas.microsoft.com/office/drawing/2014/main" id="{42CFC9EF-87DC-8F4F-C68C-101447BB1C2F}"/>
              </a:ext>
            </a:extLst>
          </p:cNvPr>
          <p:cNvGrpSpPr/>
          <p:nvPr/>
        </p:nvGrpSpPr>
        <p:grpSpPr>
          <a:xfrm>
            <a:off x="12175353" y="393626"/>
            <a:ext cx="5807242" cy="6036349"/>
            <a:chOff x="12811997" y="464486"/>
            <a:chExt cx="5807242" cy="6036349"/>
          </a:xfrm>
        </p:grpSpPr>
        <p:sp>
          <p:nvSpPr>
            <p:cNvPr id="26" name="TextBox 25">
              <a:extLst>
                <a:ext uri="{FF2B5EF4-FFF2-40B4-BE49-F238E27FC236}">
                  <a16:creationId xmlns:a16="http://schemas.microsoft.com/office/drawing/2014/main" id="{C341F04F-77E7-7DDE-0D21-ED36D86F5FC9}"/>
                </a:ext>
              </a:extLst>
            </p:cNvPr>
            <p:cNvSpPr txBox="1"/>
            <p:nvPr/>
          </p:nvSpPr>
          <p:spPr>
            <a:xfrm>
              <a:off x="15409137" y="2498280"/>
              <a:ext cx="915635" cy="461665"/>
            </a:xfrm>
            <a:prstGeom prst="rect">
              <a:avLst/>
            </a:prstGeom>
            <a:noFill/>
          </p:spPr>
          <p:txBody>
            <a:bodyPr wrap="none" rtlCol="0">
              <a:spAutoFit/>
            </a:bodyPr>
            <a:lstStyle/>
            <a:p>
              <a:r>
                <a:rPr lang="en-US" sz="2400" dirty="0">
                  <a:solidFill>
                    <a:srgbClr val="209D94"/>
                  </a:solidFill>
                  <a:latin typeface="Atkinson Hyperlegible Bold" panose="020B0604020202020204" charset="0"/>
                </a:rPr>
                <a:t>M. M</a:t>
              </a:r>
            </a:p>
          </p:txBody>
        </p:sp>
        <p:sp>
          <p:nvSpPr>
            <p:cNvPr id="30" name="TextBox 29">
              <a:extLst>
                <a:ext uri="{FF2B5EF4-FFF2-40B4-BE49-F238E27FC236}">
                  <a16:creationId xmlns:a16="http://schemas.microsoft.com/office/drawing/2014/main" id="{3BE4EA00-5D68-8245-F1AE-C40471CF3F03}"/>
                </a:ext>
              </a:extLst>
            </p:cNvPr>
            <p:cNvSpPr txBox="1"/>
            <p:nvPr/>
          </p:nvSpPr>
          <p:spPr>
            <a:xfrm>
              <a:off x="15256601" y="6039170"/>
              <a:ext cx="966931" cy="461665"/>
            </a:xfrm>
            <a:prstGeom prst="rect">
              <a:avLst/>
            </a:prstGeom>
            <a:noFill/>
          </p:spPr>
          <p:txBody>
            <a:bodyPr wrap="none" rtlCol="0">
              <a:spAutoFit/>
            </a:bodyPr>
            <a:lstStyle/>
            <a:p>
              <a:r>
                <a:rPr lang="en-US" sz="2400" dirty="0">
                  <a:solidFill>
                    <a:srgbClr val="209D94"/>
                  </a:solidFill>
                  <a:latin typeface="Atkinson Hyperlegible Bold" panose="020B0604020202020204" charset="0"/>
                </a:rPr>
                <a:t>Mme M</a:t>
              </a:r>
            </a:p>
          </p:txBody>
        </p:sp>
        <p:grpSp>
          <p:nvGrpSpPr>
            <p:cNvPr id="8" name="Group 7">
              <a:extLst>
                <a:ext uri="{FF2B5EF4-FFF2-40B4-BE49-F238E27FC236}">
                  <a16:creationId xmlns:a16="http://schemas.microsoft.com/office/drawing/2014/main" id="{E0284BF0-1946-C114-1BF4-28437EA21B29}"/>
                </a:ext>
              </a:extLst>
            </p:cNvPr>
            <p:cNvGrpSpPr/>
            <p:nvPr/>
          </p:nvGrpSpPr>
          <p:grpSpPr>
            <a:xfrm>
              <a:off x="12811997" y="464486"/>
              <a:ext cx="5807242" cy="5670428"/>
              <a:chOff x="12811997" y="464486"/>
              <a:chExt cx="5807242" cy="5670428"/>
            </a:xfrm>
          </p:grpSpPr>
          <p:pic>
            <p:nvPicPr>
              <p:cNvPr id="25" name="Picture 24">
                <a:extLst>
                  <a:ext uri="{FF2B5EF4-FFF2-40B4-BE49-F238E27FC236}">
                    <a16:creationId xmlns:a16="http://schemas.microsoft.com/office/drawing/2014/main" id="{28FAD632-CCA0-88E0-B76E-F749E3A755E1}"/>
                  </a:ext>
                </a:extLst>
              </p:cNvPr>
              <p:cNvPicPr>
                <a:picLocks noChangeAspect="1"/>
              </p:cNvPicPr>
              <p:nvPr/>
            </p:nvPicPr>
            <p:blipFill>
              <a:blip r:embed="rId4"/>
              <a:stretch>
                <a:fillRect/>
              </a:stretch>
            </p:blipFill>
            <p:spPr>
              <a:xfrm>
                <a:off x="15194941" y="1397023"/>
                <a:ext cx="1344029" cy="1198729"/>
              </a:xfrm>
              <a:prstGeom prst="rect">
                <a:avLst/>
              </a:prstGeom>
            </p:spPr>
          </p:pic>
          <p:pic>
            <p:nvPicPr>
              <p:cNvPr id="29" name="Picture 28">
                <a:extLst>
                  <a:ext uri="{FF2B5EF4-FFF2-40B4-BE49-F238E27FC236}">
                    <a16:creationId xmlns:a16="http://schemas.microsoft.com/office/drawing/2014/main" id="{7FA9FB21-8787-02B1-24AC-32B8DA880D6E}"/>
                  </a:ext>
                </a:extLst>
              </p:cNvPr>
              <p:cNvPicPr>
                <a:picLocks noChangeAspect="1"/>
              </p:cNvPicPr>
              <p:nvPr/>
            </p:nvPicPr>
            <p:blipFill>
              <a:blip r:embed="rId4"/>
              <a:stretch>
                <a:fillRect/>
              </a:stretch>
            </p:blipFill>
            <p:spPr>
              <a:xfrm>
                <a:off x="15216336" y="4936185"/>
                <a:ext cx="1344029" cy="1198729"/>
              </a:xfrm>
              <a:prstGeom prst="rect">
                <a:avLst/>
              </a:prstGeom>
            </p:spPr>
          </p:pic>
          <p:sp>
            <p:nvSpPr>
              <p:cNvPr id="34" name="TextBox 33">
                <a:extLst>
                  <a:ext uri="{FF2B5EF4-FFF2-40B4-BE49-F238E27FC236}">
                    <a16:creationId xmlns:a16="http://schemas.microsoft.com/office/drawing/2014/main" id="{6E506933-0604-81EF-EC0B-5A08AD948F3F}"/>
                  </a:ext>
                </a:extLst>
              </p:cNvPr>
              <p:cNvSpPr txBox="1"/>
              <p:nvPr/>
            </p:nvSpPr>
            <p:spPr>
              <a:xfrm>
                <a:off x="12811997" y="464486"/>
                <a:ext cx="5807242" cy="954107"/>
              </a:xfrm>
              <a:prstGeom prst="rect">
                <a:avLst/>
              </a:prstGeom>
              <a:noFill/>
            </p:spPr>
            <p:txBody>
              <a:bodyPr wrap="square" rtlCol="0">
                <a:spAutoFit/>
              </a:bodyPr>
              <a:lstStyle/>
              <a:p>
                <a:pPr algn="ctr"/>
                <a:r>
                  <a:rPr lang="en-US" sz="28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Liens épidémiologiques </a:t>
                </a:r>
              </a:p>
              <a:p>
                <a:pPr algn="ctr"/>
                <a:r>
                  <a:rPr lang="en-US" sz="28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entre les cas confirmés</a:t>
                </a:r>
              </a:p>
            </p:txBody>
          </p:sp>
          <p:pic>
            <p:nvPicPr>
              <p:cNvPr id="11" name="Picture 10">
                <a:extLst>
                  <a:ext uri="{FF2B5EF4-FFF2-40B4-BE49-F238E27FC236}">
                    <a16:creationId xmlns:a16="http://schemas.microsoft.com/office/drawing/2014/main" id="{14966737-05FE-38B8-66C5-87446E5A1F33}"/>
                  </a:ext>
                </a:extLst>
              </p:cNvPr>
              <p:cNvPicPr>
                <a:picLocks noChangeAspect="1"/>
              </p:cNvPicPr>
              <p:nvPr/>
            </p:nvPicPr>
            <p:blipFill>
              <a:blip r:embed="rId5"/>
              <a:stretch>
                <a:fillRect/>
              </a:stretch>
            </p:blipFill>
            <p:spPr>
              <a:xfrm rot="10800000">
                <a:off x="15149717" y="2861101"/>
                <a:ext cx="1554911" cy="2125045"/>
              </a:xfrm>
              <a:prstGeom prst="rect">
                <a:avLst/>
              </a:prstGeom>
            </p:spPr>
          </p:pic>
        </p:grpSp>
      </p:grpSp>
      <p:grpSp>
        <p:nvGrpSpPr>
          <p:cNvPr id="16" name="Group 15">
            <a:extLst>
              <a:ext uri="{FF2B5EF4-FFF2-40B4-BE49-F238E27FC236}">
                <a16:creationId xmlns:a16="http://schemas.microsoft.com/office/drawing/2014/main" id="{F6679622-5822-8FAD-57BC-75358559ED2F}"/>
              </a:ext>
            </a:extLst>
          </p:cNvPr>
          <p:cNvGrpSpPr/>
          <p:nvPr/>
        </p:nvGrpSpPr>
        <p:grpSpPr>
          <a:xfrm>
            <a:off x="14059172" y="6436306"/>
            <a:ext cx="2696374" cy="3457068"/>
            <a:chOff x="14059172" y="6436306"/>
            <a:chExt cx="2696374" cy="3457068"/>
          </a:xfrm>
        </p:grpSpPr>
        <p:pic>
          <p:nvPicPr>
            <p:cNvPr id="32" name="Picture 31">
              <a:extLst>
                <a:ext uri="{FF2B5EF4-FFF2-40B4-BE49-F238E27FC236}">
                  <a16:creationId xmlns:a16="http://schemas.microsoft.com/office/drawing/2014/main" id="{5684E3C2-AEB5-C52D-FDE0-BDD276846438}"/>
                </a:ext>
              </a:extLst>
            </p:cNvPr>
            <p:cNvPicPr>
              <a:picLocks noChangeAspect="1"/>
            </p:cNvPicPr>
            <p:nvPr/>
          </p:nvPicPr>
          <p:blipFill>
            <a:blip r:embed="rId4"/>
            <a:stretch>
              <a:fillRect/>
            </a:stretch>
          </p:blipFill>
          <p:spPr>
            <a:xfrm>
              <a:off x="14619957" y="8205262"/>
              <a:ext cx="1344029" cy="1198729"/>
            </a:xfrm>
            <a:prstGeom prst="rect">
              <a:avLst/>
            </a:prstGeom>
          </p:spPr>
        </p:pic>
        <p:sp>
          <p:nvSpPr>
            <p:cNvPr id="33" name="TextBox 32">
              <a:extLst>
                <a:ext uri="{FF2B5EF4-FFF2-40B4-BE49-F238E27FC236}">
                  <a16:creationId xmlns:a16="http://schemas.microsoft.com/office/drawing/2014/main" id="{E1BE6AAD-80C6-B0CC-E962-05F9498325E4}"/>
                </a:ext>
              </a:extLst>
            </p:cNvPr>
            <p:cNvSpPr txBox="1"/>
            <p:nvPr/>
          </p:nvSpPr>
          <p:spPr>
            <a:xfrm>
              <a:off x="14059172" y="9431709"/>
              <a:ext cx="2696374" cy="461665"/>
            </a:xfrm>
            <a:prstGeom prst="rect">
              <a:avLst/>
            </a:prstGeom>
            <a:noFill/>
          </p:spPr>
          <p:txBody>
            <a:bodyPr wrap="square" rtlCol="0">
              <a:spAutoFit/>
            </a:bodyPr>
            <a:lstStyle/>
            <a:p>
              <a:r>
                <a:rPr lang="en-US" sz="2400" dirty="0">
                  <a:solidFill>
                    <a:srgbClr val="209D94"/>
                  </a:solidFill>
                  <a:latin typeface="Atkinson Hyperlegible Bold" panose="020B0604020202020204" charset="0"/>
                </a:rPr>
                <a:t>Tante de Mme M</a:t>
              </a:r>
            </a:p>
          </p:txBody>
        </p:sp>
        <p:pic>
          <p:nvPicPr>
            <p:cNvPr id="13" name="Picture 12">
              <a:extLst>
                <a:ext uri="{FF2B5EF4-FFF2-40B4-BE49-F238E27FC236}">
                  <a16:creationId xmlns:a16="http://schemas.microsoft.com/office/drawing/2014/main" id="{968AA083-AB79-564E-1C1C-80B898313100}"/>
                </a:ext>
              </a:extLst>
            </p:cNvPr>
            <p:cNvPicPr>
              <a:picLocks noChangeAspect="1"/>
            </p:cNvPicPr>
            <p:nvPr/>
          </p:nvPicPr>
          <p:blipFill>
            <a:blip r:embed="rId5"/>
            <a:stretch>
              <a:fillRect/>
            </a:stretch>
          </p:blipFill>
          <p:spPr>
            <a:xfrm rot="10800000">
              <a:off x="14713480" y="6436306"/>
              <a:ext cx="1250506" cy="1709025"/>
            </a:xfrm>
            <a:prstGeom prst="rect">
              <a:avLst/>
            </a:prstGeom>
          </p:spPr>
        </p:pic>
      </p:grpSp>
      <p:pic>
        <p:nvPicPr>
          <p:cNvPr id="6" name="Picture 5">
            <a:extLst>
              <a:ext uri="{FF2B5EF4-FFF2-40B4-BE49-F238E27FC236}">
                <a16:creationId xmlns:a16="http://schemas.microsoft.com/office/drawing/2014/main" id="{957D898D-F8CA-A14A-1A43-FBFE69A91CEB}"/>
              </a:ext>
            </a:extLst>
          </p:cNvPr>
          <p:cNvPicPr>
            <a:picLocks noChangeAspect="1"/>
          </p:cNvPicPr>
          <p:nvPr/>
        </p:nvPicPr>
        <p:blipFill>
          <a:blip r:embed="rId6"/>
          <a:stretch>
            <a:fillRect/>
          </a:stretch>
        </p:blipFill>
        <p:spPr>
          <a:xfrm>
            <a:off x="952626" y="93985"/>
            <a:ext cx="3433394" cy="1274358"/>
          </a:xfrm>
          <a:prstGeom prst="rect">
            <a:avLst/>
          </a:prstGeom>
        </p:spPr>
      </p:pic>
      <p:sp>
        <p:nvSpPr>
          <p:cNvPr id="17" name="Slide Number Placeholder 16">
            <a:extLst>
              <a:ext uri="{FF2B5EF4-FFF2-40B4-BE49-F238E27FC236}">
                <a16:creationId xmlns:a16="http://schemas.microsoft.com/office/drawing/2014/main" id="{C6023984-5E39-12B6-7336-B135EE6DE3B5}"/>
              </a:ext>
            </a:extLst>
          </p:cNvPr>
          <p:cNvSpPr>
            <a:spLocks noGrp="1"/>
          </p:cNvSpPr>
          <p:nvPr>
            <p:ph type="sldNum" sz="quarter" idx="12"/>
          </p:nvPr>
        </p:nvSpPr>
        <p:spPr>
          <a:xfrm>
            <a:off x="15586888" y="9572261"/>
            <a:ext cx="2133600" cy="365125"/>
          </a:xfrm>
        </p:spPr>
        <p:txBody>
          <a:bodyPr/>
          <a:lstStyle/>
          <a:p>
            <a:fld id="{B6F15528-21DE-4FAA-801E-634DDDAF4B2B}" type="slidenum">
              <a:rPr lang="en-US" sz="1800" smtClean="0"/>
              <a:pPr/>
              <a:t>27</a:t>
            </a:fld>
            <a:endParaRPr lang="en-US" sz="1800" dirty="0"/>
          </a:p>
        </p:txBody>
      </p:sp>
    </p:spTree>
    <p:extLst>
      <p:ext uri="{BB962C8B-B14F-4D97-AF65-F5344CB8AC3E}">
        <p14:creationId xmlns:p14="http://schemas.microsoft.com/office/powerpoint/2010/main" val="2528223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6E9818-9B73-9466-60C6-3338A17EE5E7}"/>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577315E3-315A-01EF-DD68-15495E016BEB}"/>
              </a:ext>
            </a:extLst>
          </p:cNvPr>
          <p:cNvSpPr txBox="1"/>
          <p:nvPr/>
        </p:nvSpPr>
        <p:spPr>
          <a:xfrm>
            <a:off x="13822680" y="9997440"/>
            <a:ext cx="446532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Billy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Miaron</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B3350F8A-FD01-BCB4-5C6E-D79D3CD09E79}"/>
              </a:ext>
            </a:extLst>
          </p:cNvPr>
          <p:cNvSpPr/>
          <p:nvPr/>
        </p:nvSpPr>
        <p:spPr>
          <a:xfrm>
            <a:off x="0" y="3764492"/>
            <a:ext cx="5516880" cy="236198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Diffusion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des résultats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et réponse</a:t>
            </a:r>
          </a:p>
        </p:txBody>
      </p:sp>
    </p:spTree>
    <p:extLst>
      <p:ext uri="{BB962C8B-B14F-4D97-AF65-F5344CB8AC3E}">
        <p14:creationId xmlns:p14="http://schemas.microsoft.com/office/powerpoint/2010/main" val="716490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4">
            <a:extLst>
              <a:ext uri="{FF2B5EF4-FFF2-40B4-BE49-F238E27FC236}">
                <a16:creationId xmlns:a16="http://schemas.microsoft.com/office/drawing/2014/main" id="{C9022FB8-5CE4-74A0-6FF3-9AED41F1A675}"/>
              </a:ext>
            </a:extLst>
          </p:cNvPr>
          <p:cNvSpPr/>
          <p:nvPr/>
        </p:nvSpPr>
        <p:spPr>
          <a:xfrm>
            <a:off x="1764632" y="2422990"/>
            <a:ext cx="14694569"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Freeform 8">
            <a:extLst>
              <a:ext uri="{FF2B5EF4-FFF2-40B4-BE49-F238E27FC236}">
                <a16:creationId xmlns:a16="http://schemas.microsoft.com/office/drawing/2014/main" id="{68DEF806-5C9C-B32F-5AA7-3723005C1C46}"/>
              </a:ext>
            </a:extLst>
          </p:cNvPr>
          <p:cNvSpPr/>
          <p:nvPr/>
        </p:nvSpPr>
        <p:spPr>
          <a:xfrm>
            <a:off x="-304800" y="-220565"/>
            <a:ext cx="10528092"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533FEEE-9D91-49A0-1770-9A1DB4F2C6F4}"/>
              </a:ext>
            </a:extLst>
          </p:cNvPr>
          <p:cNvSpPr txBox="1"/>
          <p:nvPr/>
        </p:nvSpPr>
        <p:spPr>
          <a:xfrm>
            <a:off x="882677" y="469391"/>
            <a:ext cx="13731378" cy="645048"/>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Informer les </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parties prenantes</a:t>
            </a:r>
          </a:p>
        </p:txBody>
      </p:sp>
      <p:sp>
        <p:nvSpPr>
          <p:cNvPr id="18" name="TextBox 17">
            <a:extLst>
              <a:ext uri="{FF2B5EF4-FFF2-40B4-BE49-F238E27FC236}">
                <a16:creationId xmlns:a16="http://schemas.microsoft.com/office/drawing/2014/main" id="{B2062723-E57C-5725-2779-E9E2001962B8}"/>
              </a:ext>
            </a:extLst>
          </p:cNvPr>
          <p:cNvSpPr txBox="1"/>
          <p:nvPr/>
        </p:nvSpPr>
        <p:spPr>
          <a:xfrm>
            <a:off x="1764632" y="2585312"/>
            <a:ext cx="14336347" cy="523220"/>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Diffusion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quotidienne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 rapports de situation </a:t>
            </a:r>
          </a:p>
        </p:txBody>
      </p:sp>
      <p:grpSp>
        <p:nvGrpSpPr>
          <p:cNvPr id="5" name="Group 4">
            <a:extLst>
              <a:ext uri="{FF2B5EF4-FFF2-40B4-BE49-F238E27FC236}">
                <a16:creationId xmlns:a16="http://schemas.microsoft.com/office/drawing/2014/main" id="{0748D8D2-ADDA-A7C5-1C3E-BCDF8429C2CB}"/>
              </a:ext>
            </a:extLst>
          </p:cNvPr>
          <p:cNvGrpSpPr/>
          <p:nvPr/>
        </p:nvGrpSpPr>
        <p:grpSpPr>
          <a:xfrm>
            <a:off x="1271981" y="3846226"/>
            <a:ext cx="17016019" cy="3477875"/>
            <a:chOff x="1271981" y="3846226"/>
            <a:chExt cx="17016019" cy="3477875"/>
          </a:xfrm>
        </p:grpSpPr>
        <p:sp>
          <p:nvSpPr>
            <p:cNvPr id="20" name="TextBox 19">
              <a:extLst>
                <a:ext uri="{FF2B5EF4-FFF2-40B4-BE49-F238E27FC236}">
                  <a16:creationId xmlns:a16="http://schemas.microsoft.com/office/drawing/2014/main" id="{EEB88835-E92A-D1D8-4838-10366EF65C52}"/>
                </a:ext>
              </a:extLst>
            </p:cNvPr>
            <p:cNvSpPr txBox="1"/>
            <p:nvPr/>
          </p:nvSpPr>
          <p:spPr>
            <a:xfrm>
              <a:off x="3923874" y="3846226"/>
              <a:ext cx="14364126" cy="3477875"/>
            </a:xfrm>
            <a:prstGeom prst="rect">
              <a:avLst/>
            </a:prstGeom>
            <a:noFill/>
          </p:spPr>
          <p:txBody>
            <a:bodyPr wrap="square" rtlCol="0">
              <a:spAutoFit/>
            </a:bodyPr>
            <a:lstStyle/>
            <a:p>
              <a:pPr marL="457200" indent="-457200">
                <a:spcAft>
                  <a:spcPts val="2400"/>
                </a:spcAft>
                <a:buClr>
                  <a:srgbClr val="1B9B91"/>
                </a:buClr>
                <a:buBlip>
                  <a:blip r:embed="rId3"/>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Parties prenantes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Autorité sanitaire de niveau supérieur</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Parties prenantes multisectorielles, partenaires, agences impliquées dans la réponse</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Agents des établissements de santé, agents de santé communautaires / bénévoles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Etc</a:t>
              </a:r>
            </a:p>
          </p:txBody>
        </p:sp>
        <p:pic>
          <p:nvPicPr>
            <p:cNvPr id="3" name="Picture 2">
              <a:extLst>
                <a:ext uri="{FF2B5EF4-FFF2-40B4-BE49-F238E27FC236}">
                  <a16:creationId xmlns:a16="http://schemas.microsoft.com/office/drawing/2014/main" id="{8163956A-DB23-26FB-402E-E702CE22A7CE}"/>
                </a:ext>
              </a:extLst>
            </p:cNvPr>
            <p:cNvPicPr>
              <a:picLocks noChangeAspect="1"/>
            </p:cNvPicPr>
            <p:nvPr/>
          </p:nvPicPr>
          <p:blipFill>
            <a:blip r:embed="rId4"/>
            <a:stretch>
              <a:fillRect/>
            </a:stretch>
          </p:blipFill>
          <p:spPr>
            <a:xfrm>
              <a:off x="1271981" y="4332276"/>
              <a:ext cx="2860932" cy="2683871"/>
            </a:xfrm>
            <a:prstGeom prst="rect">
              <a:avLst/>
            </a:prstGeom>
          </p:spPr>
        </p:pic>
      </p:grpSp>
      <p:grpSp>
        <p:nvGrpSpPr>
          <p:cNvPr id="8" name="Group 7">
            <a:extLst>
              <a:ext uri="{FF2B5EF4-FFF2-40B4-BE49-F238E27FC236}">
                <a16:creationId xmlns:a16="http://schemas.microsoft.com/office/drawing/2014/main" id="{5616E16F-22BD-E275-6F9A-D82EDD3F0E86}"/>
              </a:ext>
            </a:extLst>
          </p:cNvPr>
          <p:cNvGrpSpPr/>
          <p:nvPr/>
        </p:nvGrpSpPr>
        <p:grpSpPr>
          <a:xfrm>
            <a:off x="3923874" y="7775585"/>
            <a:ext cx="11334107" cy="1544520"/>
            <a:chOff x="3923874" y="7775585"/>
            <a:chExt cx="11334107" cy="1544520"/>
          </a:xfrm>
        </p:grpSpPr>
        <p:pic>
          <p:nvPicPr>
            <p:cNvPr id="7" name="Picture 6">
              <a:extLst>
                <a:ext uri="{FF2B5EF4-FFF2-40B4-BE49-F238E27FC236}">
                  <a16:creationId xmlns:a16="http://schemas.microsoft.com/office/drawing/2014/main" id="{7E9EB9D3-4F0B-EA3D-6BA9-20DEC9540D91}"/>
                </a:ext>
              </a:extLst>
            </p:cNvPr>
            <p:cNvPicPr>
              <a:picLocks noChangeAspect="1"/>
            </p:cNvPicPr>
            <p:nvPr/>
          </p:nvPicPr>
          <p:blipFill>
            <a:blip r:embed="rId5"/>
            <a:stretch>
              <a:fillRect/>
            </a:stretch>
          </p:blipFill>
          <p:spPr>
            <a:xfrm>
              <a:off x="3923874" y="7775585"/>
              <a:ext cx="11334107" cy="1544520"/>
            </a:xfrm>
            <a:prstGeom prst="rect">
              <a:avLst/>
            </a:prstGeom>
          </p:spPr>
        </p:pic>
        <p:sp>
          <p:nvSpPr>
            <p:cNvPr id="2" name="TextBox 1">
              <a:extLst>
                <a:ext uri="{FF2B5EF4-FFF2-40B4-BE49-F238E27FC236}">
                  <a16:creationId xmlns:a16="http://schemas.microsoft.com/office/drawing/2014/main" id="{7406136F-7EDB-32D2-0DD5-6BE5FC80258B}"/>
                </a:ext>
              </a:extLst>
            </p:cNvPr>
            <p:cNvSpPr txBox="1"/>
            <p:nvPr/>
          </p:nvSpPr>
          <p:spPr>
            <a:xfrm>
              <a:off x="4597706" y="8070791"/>
              <a:ext cx="9766420" cy="954107"/>
            </a:xfrm>
            <a:prstGeom prst="rect">
              <a:avLst/>
            </a:prstGeom>
            <a:noFill/>
          </p:spPr>
          <p:txBody>
            <a:bodyPr wrap="square" rtlCol="0">
              <a:spAutoFit/>
            </a:bodyPr>
            <a:lstStyle/>
            <a:p>
              <a:pPr marR="0" lvl="0" algn="ctr" fontAlgn="auto">
                <a:lnSpc>
                  <a:spcPct val="100000"/>
                </a:lnSpc>
                <a:spcBef>
                  <a:spcPts val="0"/>
                </a:spcBef>
                <a:spcAft>
                  <a:spcPts val="600"/>
                </a:spcAft>
                <a:buClr>
                  <a:srgbClr val="1B9B91"/>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Discuté quotidiennement de manière multisectorielle pour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une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prise de décision rapide sur les interventions</a:t>
              </a:r>
            </a:p>
          </p:txBody>
        </p:sp>
      </p:grpSp>
      <p:sp>
        <p:nvSpPr>
          <p:cNvPr id="9" name="Slide Number Placeholder 8">
            <a:extLst>
              <a:ext uri="{FF2B5EF4-FFF2-40B4-BE49-F238E27FC236}">
                <a16:creationId xmlns:a16="http://schemas.microsoft.com/office/drawing/2014/main" id="{6672BC21-0949-BB73-A19F-C5C1C65E28C0}"/>
              </a:ext>
            </a:extLst>
          </p:cNvPr>
          <p:cNvSpPr>
            <a:spLocks noGrp="1"/>
          </p:cNvSpPr>
          <p:nvPr>
            <p:ph type="sldNum" sz="quarter" idx="12"/>
          </p:nvPr>
        </p:nvSpPr>
        <p:spPr>
          <a:xfrm>
            <a:off x="15722990" y="9667902"/>
            <a:ext cx="2133600" cy="365125"/>
          </a:xfrm>
        </p:spPr>
        <p:txBody>
          <a:bodyPr/>
          <a:lstStyle/>
          <a:p>
            <a:fld id="{B6F15528-21DE-4FAA-801E-634DDDAF4B2B}" type="slidenum">
              <a:rPr lang="en-US" sz="1800" smtClean="0"/>
              <a:pPr/>
              <a:t>29</a:t>
            </a:fld>
            <a:endParaRPr lang="en-US" sz="1800" dirty="0"/>
          </a:p>
        </p:txBody>
      </p:sp>
    </p:spTree>
    <p:extLst>
      <p:ext uri="{BB962C8B-B14F-4D97-AF65-F5344CB8AC3E}">
        <p14:creationId xmlns:p14="http://schemas.microsoft.com/office/powerpoint/2010/main" val="2451646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2422358" y="2155235"/>
            <a:ext cx="13712654"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1" y="-1943100"/>
            <a:ext cx="10700085"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10325059" cy="588110"/>
          </a:xfrm>
          <a:prstGeom prst="rect">
            <a:avLst/>
          </a:prstGeom>
        </p:spPr>
        <p:txBody>
          <a:bodyPr wrap="square"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Préparez-vous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 à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ce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 module</a:t>
            </a:r>
          </a:p>
        </p:txBody>
      </p:sp>
      <p:pic>
        <p:nvPicPr>
          <p:cNvPr id="9" name="Picture 8" descr="A person holding a tablet&#10;&#10;Description automatically generated">
            <a:extLst>
              <a:ext uri="{FF2B5EF4-FFF2-40B4-BE49-F238E27FC236}">
                <a16:creationId xmlns:a16="http://schemas.microsoft.com/office/drawing/2014/main" id="{3615D19C-0094-37F8-2036-AB7F7F69B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229" y="4537629"/>
            <a:ext cx="9679238" cy="5444571"/>
          </a:xfrm>
          <a:prstGeom prst="rect">
            <a:avLst/>
          </a:prstGeom>
        </p:spPr>
      </p:pic>
      <p:sp>
        <p:nvSpPr>
          <p:cNvPr id="11" name="TextBox 10">
            <a:extLst>
              <a:ext uri="{FF2B5EF4-FFF2-40B4-BE49-F238E27FC236}">
                <a16:creationId xmlns:a16="http://schemas.microsoft.com/office/drawing/2014/main" id="{F8268EBE-0C5C-5AF7-004C-CB53AAA2DA0C}"/>
              </a:ext>
            </a:extLst>
          </p:cNvPr>
          <p:cNvSpPr txBox="1"/>
          <p:nvPr/>
        </p:nvSpPr>
        <p:spPr>
          <a:xfrm>
            <a:off x="2152984" y="2903627"/>
            <a:ext cx="13982028" cy="523220"/>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Avant de suivre ce module, assurez-vous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d'avoir</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suivi</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le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A529AD64-556C-1E02-B932-F91908393B49}"/>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0368188" y="5135082"/>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830919" y="517421"/>
            <a:ext cx="1323013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Interventions ciblées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1" name="TextBox 5">
            <a:extLst>
              <a:ext uri="{FF2B5EF4-FFF2-40B4-BE49-F238E27FC236}">
                <a16:creationId xmlns:a16="http://schemas.microsoft.com/office/drawing/2014/main" id="{396D539F-73AE-5397-901D-A51C91C99303}"/>
              </a:ext>
            </a:extLst>
          </p:cNvPr>
          <p:cNvSpPr txBox="1"/>
          <p:nvPr/>
        </p:nvSpPr>
        <p:spPr>
          <a:xfrm>
            <a:off x="1832213" y="3035220"/>
            <a:ext cx="14706600" cy="3619333"/>
          </a:xfrm>
          <a:prstGeom prst="rect">
            <a:avLst/>
          </a:prstGeom>
        </p:spPr>
        <p:txBody>
          <a:bodyPr lIns="50800" tIns="50800" rIns="50800" bIns="50800" rtlCol="0" anchor="ctr"/>
          <a:lstStyle/>
          <a:p>
            <a:pPr algn="ctr">
              <a:lnSpc>
                <a:spcPts val="2659"/>
              </a:lnSpc>
            </a:pPr>
            <a:endParaRPr/>
          </a:p>
        </p:txBody>
      </p:sp>
      <p:sp>
        <p:nvSpPr>
          <p:cNvPr id="4" name="Freeform 4">
            <a:extLst>
              <a:ext uri="{FF2B5EF4-FFF2-40B4-BE49-F238E27FC236}">
                <a16:creationId xmlns:a16="http://schemas.microsoft.com/office/drawing/2014/main" id="{F1670B2F-853D-CD36-C4E6-6B87804EBE17}"/>
              </a:ext>
            </a:extLst>
          </p:cNvPr>
          <p:cNvSpPr/>
          <p:nvPr/>
        </p:nvSpPr>
        <p:spPr>
          <a:xfrm>
            <a:off x="1806177" y="2314950"/>
            <a:ext cx="14649610" cy="128688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5" name="TextBox 4">
            <a:extLst>
              <a:ext uri="{FF2B5EF4-FFF2-40B4-BE49-F238E27FC236}">
                <a16:creationId xmlns:a16="http://schemas.microsoft.com/office/drawing/2014/main" id="{0CA0B695-6D05-F6B5-D320-27B776DD58B4}"/>
              </a:ext>
            </a:extLst>
          </p:cNvPr>
          <p:cNvSpPr txBox="1"/>
          <p:nvPr/>
        </p:nvSpPr>
        <p:spPr>
          <a:xfrm>
            <a:off x="1903381" y="2491311"/>
            <a:ext cx="14455202" cy="1031051"/>
          </a:xfrm>
          <a:prstGeom prst="rect">
            <a:avLst/>
          </a:prstGeom>
          <a:noFill/>
        </p:spPr>
        <p:txBody>
          <a:bodyPr wrap="square" rtlCol="0">
            <a:spAutoFit/>
          </a:bodyPr>
          <a:lstStyle>
            <a:defPPr>
              <a:defRPr lang="en-US"/>
            </a:defPPr>
            <a:lvl1pPr>
              <a:defRPr sz="2600">
                <a:solidFill>
                  <a:prstClr val="black"/>
                </a:solidFill>
                <a:latin typeface="Atkinson Hyperlegible" panose="020B0604020202020204" charset="0"/>
              </a:defRPr>
            </a:lvl1pPr>
          </a:lstStyle>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Des interventions très </a:t>
            </a:r>
            <a:r>
              <a:rPr lang="en-US" sz="2800" dirty="0" err="1">
                <a:latin typeface="ADLaM Display" panose="02010000000000000000" pitchFamily="2" charset="0"/>
                <a:ea typeface="ADLaM Display" panose="02010000000000000000" pitchFamily="2" charset="0"/>
                <a:cs typeface="ADLaM Display" panose="02010000000000000000" pitchFamily="2" charset="0"/>
              </a:rPr>
              <a:t>ciblées</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sont</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rapidement</a:t>
            </a: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mises en œuvre</a:t>
            </a:r>
          </a:p>
          <a:p>
            <a:pPr algn="ctr">
              <a:spcAft>
                <a:spcPts val="600"/>
              </a:spcAft>
            </a:pPr>
            <a:r>
              <a:rPr lang="en-US" sz="2800" dirty="0">
                <a:latin typeface="ADLaM Display" panose="02010000000000000000" pitchFamily="2" charset="0"/>
                <a:ea typeface="ADLaM Display" panose="02010000000000000000" pitchFamily="2" charset="0"/>
                <a:cs typeface="ADLaM Display" panose="02010000000000000000" pitchFamily="2" charset="0"/>
              </a:rPr>
              <a:t> pour prévenir les cas secondaires et interrompre la transmission</a:t>
            </a:r>
          </a:p>
        </p:txBody>
      </p:sp>
      <p:grpSp>
        <p:nvGrpSpPr>
          <p:cNvPr id="8" name="Group 7">
            <a:extLst>
              <a:ext uri="{FF2B5EF4-FFF2-40B4-BE49-F238E27FC236}">
                <a16:creationId xmlns:a16="http://schemas.microsoft.com/office/drawing/2014/main" id="{050D8FCC-4AD3-E9D5-C8EF-76B2D3C0AF29}"/>
              </a:ext>
            </a:extLst>
          </p:cNvPr>
          <p:cNvGrpSpPr/>
          <p:nvPr/>
        </p:nvGrpSpPr>
        <p:grpSpPr>
          <a:xfrm>
            <a:off x="1749187" y="3884390"/>
            <a:ext cx="15128467" cy="2416911"/>
            <a:chOff x="1749187" y="3884390"/>
            <a:chExt cx="15128467" cy="2416911"/>
          </a:xfrm>
        </p:grpSpPr>
        <p:sp>
          <p:nvSpPr>
            <p:cNvPr id="2" name="TextBox 1">
              <a:extLst>
                <a:ext uri="{FF2B5EF4-FFF2-40B4-BE49-F238E27FC236}">
                  <a16:creationId xmlns:a16="http://schemas.microsoft.com/office/drawing/2014/main" id="{D56B0843-E502-DD5B-4479-6C304A20B44C}"/>
                </a:ext>
              </a:extLst>
            </p:cNvPr>
            <p:cNvSpPr txBox="1"/>
            <p:nvPr/>
          </p:nvSpPr>
          <p:spPr>
            <a:xfrm>
              <a:off x="1749187" y="4485419"/>
              <a:ext cx="15128467" cy="1815882"/>
            </a:xfrm>
            <a:prstGeom prst="rect">
              <a:avLst/>
            </a:prstGeom>
            <a:noFill/>
          </p:spPr>
          <p:txBody>
            <a:bodyPr wrap="square" rtlCol="0">
              <a:spAutoFit/>
            </a:bodyPr>
            <a:lstStyle/>
            <a:p>
              <a:pPr marL="914400" lvl="1"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Dans et autour du domicile des cas </a:t>
              </a:r>
            </a:p>
            <a:p>
              <a:pPr marL="1371600" lvl="2" indent="-457200">
                <a:buClr>
                  <a:srgbClr val="209D94"/>
                </a:buClr>
                <a:buFont typeface="Courier New" panose="02070309020205020404" pitchFamily="49" charset="0"/>
                <a:buChar char="o"/>
              </a:pPr>
              <a:r>
                <a:rPr lang="en-US" sz="2800" dirty="0">
                  <a:solidFill>
                    <a:prstClr val="black"/>
                  </a:solidFill>
                  <a:latin typeface="Atkinson Hyperlegible" panose="020B0604020202020204" charset="0"/>
                </a:rPr>
                <a:t>Promotion du lavage des mains au savon, du traitement de l'eau, de </a:t>
              </a:r>
              <a:r>
                <a:rPr lang="en-US" sz="2800" dirty="0" err="1">
                  <a:solidFill>
                    <a:prstClr val="black"/>
                  </a:solidFill>
                  <a:latin typeface="Atkinson Hyperlegible" panose="020B0604020202020204" charset="0"/>
                </a:rPr>
                <a:t>l’hygiène</a:t>
              </a:r>
              <a:r>
                <a:rPr lang="en-US" sz="2800" dirty="0">
                  <a:solidFill>
                    <a:prstClr val="black"/>
                  </a:solidFill>
                  <a:latin typeface="Atkinson Hyperlegible" panose="020B0604020202020204" charset="0"/>
                </a:rPr>
                <a:t> des aliments, etc</a:t>
              </a:r>
            </a:p>
            <a:p>
              <a:pPr marL="1371600" lvl="2" indent="-457200">
                <a:buClr>
                  <a:srgbClr val="209D94"/>
                </a:buClr>
                <a:buFont typeface="Courier New" panose="02070309020205020404" pitchFamily="49" charset="0"/>
                <a:buChar char="o"/>
              </a:pPr>
              <a:r>
                <a:rPr lang="en-US" sz="2800" dirty="0">
                  <a:solidFill>
                    <a:prstClr val="black"/>
                  </a:solidFill>
                  <a:latin typeface="Atkinson Hyperlegible" panose="020B0604020202020204" charset="0"/>
                </a:rPr>
                <a:t>Distribution de kits EHA</a:t>
              </a:r>
            </a:p>
          </p:txBody>
        </p:sp>
        <p:sp>
          <p:nvSpPr>
            <p:cNvPr id="6" name="TextBox 5">
              <a:extLst>
                <a:ext uri="{FF2B5EF4-FFF2-40B4-BE49-F238E27FC236}">
                  <a16:creationId xmlns:a16="http://schemas.microsoft.com/office/drawing/2014/main" id="{460CA072-3C4A-E95A-A1C7-CE25348B697B}"/>
                </a:ext>
              </a:extLst>
            </p:cNvPr>
            <p:cNvSpPr txBox="1"/>
            <p:nvPr/>
          </p:nvSpPr>
          <p:spPr>
            <a:xfrm>
              <a:off x="1858250" y="3884390"/>
              <a:ext cx="14706599"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Interventions </a:t>
              </a:r>
              <a:r>
                <a:rPr lang="en-US" sz="3000" dirty="0" err="1">
                  <a:latin typeface="ADLaM Display" panose="02010000000000000000" pitchFamily="2" charset="0"/>
                  <a:ea typeface="ADLaM Display" panose="02010000000000000000" pitchFamily="2" charset="0"/>
                  <a:cs typeface="ADLaM Display" panose="02010000000000000000" pitchFamily="2" charset="0"/>
                </a:rPr>
                <a:t>autour</a:t>
              </a:r>
              <a:r>
                <a:rPr lang="en-US" sz="3000" dirty="0">
                  <a:latin typeface="ADLaM Display" panose="02010000000000000000" pitchFamily="2" charset="0"/>
                  <a:ea typeface="ADLaM Display" panose="02010000000000000000" pitchFamily="2" charset="0"/>
                  <a:cs typeface="ADLaM Display" panose="02010000000000000000" pitchFamily="2" charset="0"/>
                </a:rPr>
                <a:t> des </a:t>
              </a:r>
              <a:r>
                <a:rPr lang="en-US" sz="3000" dirty="0" err="1">
                  <a:latin typeface="ADLaM Display" panose="02010000000000000000" pitchFamily="2" charset="0"/>
                  <a:ea typeface="ADLaM Display" panose="02010000000000000000" pitchFamily="2" charset="0"/>
                  <a:cs typeface="ADLaM Display" panose="02010000000000000000" pitchFamily="2" charset="0"/>
                </a:rPr>
                <a:t>cas</a:t>
              </a:r>
              <a:r>
                <a:rPr lang="en-US" sz="3000" dirty="0">
                  <a:latin typeface="ADLaM Display" panose="02010000000000000000" pitchFamily="2" charset="0"/>
                  <a:ea typeface="ADLaM Display" panose="02010000000000000000" pitchFamily="2" charset="0"/>
                  <a:cs typeface="ADLaM Display" panose="02010000000000000000" pitchFamily="2" charset="0"/>
                </a:rPr>
                <a:t> (CATI)</a:t>
              </a:r>
            </a:p>
          </p:txBody>
        </p:sp>
      </p:grpSp>
      <p:grpSp>
        <p:nvGrpSpPr>
          <p:cNvPr id="11" name="Group 10">
            <a:extLst>
              <a:ext uri="{FF2B5EF4-FFF2-40B4-BE49-F238E27FC236}">
                <a16:creationId xmlns:a16="http://schemas.microsoft.com/office/drawing/2014/main" id="{E0B88BFA-AE95-27D8-0AC3-7D8C42C75DD7}"/>
              </a:ext>
            </a:extLst>
          </p:cNvPr>
          <p:cNvGrpSpPr/>
          <p:nvPr/>
        </p:nvGrpSpPr>
        <p:grpSpPr>
          <a:xfrm>
            <a:off x="1903381" y="7780032"/>
            <a:ext cx="14386508" cy="1989547"/>
            <a:chOff x="1903381" y="7780032"/>
            <a:chExt cx="14386508" cy="1989547"/>
          </a:xfrm>
        </p:grpSpPr>
        <p:sp>
          <p:nvSpPr>
            <p:cNvPr id="10" name="TextBox 9">
              <a:extLst>
                <a:ext uri="{FF2B5EF4-FFF2-40B4-BE49-F238E27FC236}">
                  <a16:creationId xmlns:a16="http://schemas.microsoft.com/office/drawing/2014/main" id="{63B213B4-2524-0E26-0E85-47C108DA345B}"/>
                </a:ext>
              </a:extLst>
            </p:cNvPr>
            <p:cNvSpPr txBox="1"/>
            <p:nvPr/>
          </p:nvSpPr>
          <p:spPr>
            <a:xfrm>
              <a:off x="2430179" y="8384584"/>
              <a:ext cx="12213957" cy="1384995"/>
            </a:xfrm>
            <a:prstGeom prst="rect">
              <a:avLst/>
            </a:prstGeom>
            <a:noFill/>
          </p:spPr>
          <p:txBody>
            <a:bodyPr wrap="square" lIns="91440" tIns="45720" rIns="91440" bIns="45720" anchor="t">
              <a:spAutoFit/>
            </a:bodyPr>
            <a:lstStyle/>
            <a:p>
              <a:pPr marL="914400" lvl="1"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Nature des liens épidémiologiques</a:t>
              </a:r>
            </a:p>
            <a:p>
              <a:pPr marL="914400" lvl="1"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Source(s) ou véhicule(s) d'infection </a:t>
              </a:r>
            </a:p>
            <a:p>
              <a:pPr marL="914400" lvl="1"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Personnes identifiées </a:t>
              </a:r>
              <a:r>
                <a:rPr lang="en-US" sz="2800" dirty="0" err="1">
                  <a:solidFill>
                    <a:prstClr val="black"/>
                  </a:solidFill>
                  <a:latin typeface="Atkinson Hyperlegible" panose="020B0604020202020204" charset="0"/>
                </a:rPr>
                <a:t>comme</a:t>
              </a:r>
              <a:r>
                <a:rPr lang="en-US" sz="2800" dirty="0">
                  <a:solidFill>
                    <a:prstClr val="black"/>
                  </a:solidFill>
                  <a:latin typeface="Atkinson Hyperlegible" panose="020B0604020202020204" charset="0"/>
                </a:rPr>
                <a:t> à </a:t>
              </a:r>
              <a:r>
                <a:rPr lang="en-US" sz="2800" dirty="0" err="1">
                  <a:solidFill>
                    <a:prstClr val="black"/>
                  </a:solidFill>
                  <a:latin typeface="Atkinson Hyperlegible" panose="020B0604020202020204" charset="0"/>
                </a:rPr>
                <a:t>risque</a:t>
              </a:r>
              <a:r>
                <a:rPr lang="en-US" sz="2800" dirty="0">
                  <a:solidFill>
                    <a:prstClr val="black"/>
                  </a:solidFill>
                  <a:latin typeface="Atkinson Hyperlegible" panose="020B0604020202020204" charset="0"/>
                </a:rPr>
                <a:t> d'exposition</a:t>
              </a:r>
            </a:p>
          </p:txBody>
        </p:sp>
        <p:sp>
          <p:nvSpPr>
            <p:cNvPr id="12" name="TextBox 11">
              <a:extLst>
                <a:ext uri="{FF2B5EF4-FFF2-40B4-BE49-F238E27FC236}">
                  <a16:creationId xmlns:a16="http://schemas.microsoft.com/office/drawing/2014/main" id="{76F2CC35-8126-F3CA-3DB1-3F87B33EC80A}"/>
                </a:ext>
              </a:extLst>
            </p:cNvPr>
            <p:cNvSpPr txBox="1"/>
            <p:nvPr/>
          </p:nvSpPr>
          <p:spPr>
            <a:xfrm>
              <a:off x="1903381" y="7780032"/>
              <a:ext cx="14386508" cy="553998"/>
            </a:xfrm>
            <a:prstGeom prst="rect">
              <a:avLst/>
            </a:prstGeom>
            <a:noFill/>
          </p:spPr>
          <p:txBody>
            <a:bodyPr wrap="square">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Mesures ciblées orientées par les investigations</a:t>
              </a:r>
            </a:p>
          </p:txBody>
        </p:sp>
      </p:grpSp>
      <p:grpSp>
        <p:nvGrpSpPr>
          <p:cNvPr id="9" name="Group 8">
            <a:extLst>
              <a:ext uri="{FF2B5EF4-FFF2-40B4-BE49-F238E27FC236}">
                <a16:creationId xmlns:a16="http://schemas.microsoft.com/office/drawing/2014/main" id="{EC261959-656C-A299-35BD-BD9852056F2A}"/>
              </a:ext>
            </a:extLst>
          </p:cNvPr>
          <p:cNvGrpSpPr/>
          <p:nvPr/>
        </p:nvGrpSpPr>
        <p:grpSpPr>
          <a:xfrm>
            <a:off x="1903381" y="6428108"/>
            <a:ext cx="13632168" cy="1077218"/>
            <a:chOff x="1903381" y="6428108"/>
            <a:chExt cx="13632168" cy="1077218"/>
          </a:xfrm>
        </p:grpSpPr>
        <p:sp>
          <p:nvSpPr>
            <p:cNvPr id="17" name="TextBox 16">
              <a:extLst>
                <a:ext uri="{FF2B5EF4-FFF2-40B4-BE49-F238E27FC236}">
                  <a16:creationId xmlns:a16="http://schemas.microsoft.com/office/drawing/2014/main" id="{A722FF5E-1E14-8504-7331-3626CF638AFD}"/>
                </a:ext>
              </a:extLst>
            </p:cNvPr>
            <p:cNvSpPr txBox="1"/>
            <p:nvPr/>
          </p:nvSpPr>
          <p:spPr>
            <a:xfrm>
              <a:off x="1903381" y="6428108"/>
              <a:ext cx="13632168" cy="553998"/>
            </a:xfrm>
            <a:prstGeom prst="rect">
              <a:avLst/>
            </a:prstGeom>
            <a:noFill/>
          </p:spPr>
          <p:txBody>
            <a:bodyPr wrap="square" rtlCol="0">
              <a:spAutoFit/>
            </a:bodyPr>
            <a:lstStyle/>
            <a:p>
              <a:pPr marL="457200" indent="-457200">
                <a:buBlip>
                  <a:blip r:embed="rId3"/>
                </a:buBlip>
              </a:pPr>
              <a:r>
                <a:rPr lang="en-US" sz="3000" dirty="0">
                  <a:latin typeface="ADLaM Display" panose="02010000000000000000" pitchFamily="2" charset="0"/>
                  <a:ea typeface="ADLaM Display" panose="02010000000000000000" pitchFamily="2" charset="0"/>
                  <a:cs typeface="ADLaM Display" panose="02010000000000000000" pitchFamily="2" charset="0"/>
                </a:rPr>
                <a:t>Prévention et contrôle des infections</a:t>
              </a:r>
            </a:p>
          </p:txBody>
        </p:sp>
        <p:sp>
          <p:nvSpPr>
            <p:cNvPr id="18" name="TextBox 17">
              <a:extLst>
                <a:ext uri="{FF2B5EF4-FFF2-40B4-BE49-F238E27FC236}">
                  <a16:creationId xmlns:a16="http://schemas.microsoft.com/office/drawing/2014/main" id="{1B354060-11D8-8DB3-FC8A-2EA27B78F323}"/>
                </a:ext>
              </a:extLst>
            </p:cNvPr>
            <p:cNvSpPr txBox="1"/>
            <p:nvPr/>
          </p:nvSpPr>
          <p:spPr>
            <a:xfrm>
              <a:off x="2291341" y="6982106"/>
              <a:ext cx="10589065" cy="523220"/>
            </a:xfrm>
            <a:prstGeom prst="rect">
              <a:avLst/>
            </a:prstGeom>
            <a:noFill/>
          </p:spPr>
          <p:txBody>
            <a:bodyPr wrap="square" lIns="91440" tIns="45720" rIns="91440" bIns="45720" rtlCol="0" anchor="t">
              <a:spAutoFit/>
            </a:bodyPr>
            <a:lstStyle/>
            <a:p>
              <a:pPr marL="457200" indent="-457200">
                <a:buClr>
                  <a:srgbClr val="209D94"/>
                </a:buClr>
                <a:buFont typeface="Arial" panose="020B0604020202020204" pitchFamily="34" charset="0"/>
                <a:buChar char="•"/>
              </a:pPr>
              <a:r>
                <a:rPr lang="en-US" sz="2800" dirty="0">
                  <a:solidFill>
                    <a:prstClr val="black"/>
                  </a:solidFill>
                  <a:latin typeface="Atkinson Hyperlegible" panose="020B0604020202020204" charset="0"/>
                </a:rPr>
                <a:t>Sensibilisation du personnel de santé</a:t>
              </a:r>
              <a:endParaRPr lang="en-US" sz="2800" dirty="0"/>
            </a:p>
          </p:txBody>
        </p:sp>
      </p:grpSp>
      <p:sp>
        <p:nvSpPr>
          <p:cNvPr id="14" name="Slide Number Placeholder 13">
            <a:extLst>
              <a:ext uri="{FF2B5EF4-FFF2-40B4-BE49-F238E27FC236}">
                <a16:creationId xmlns:a16="http://schemas.microsoft.com/office/drawing/2014/main" id="{F0469886-B689-8C26-A298-FA6D820A1654}"/>
              </a:ext>
            </a:extLst>
          </p:cNvPr>
          <p:cNvSpPr>
            <a:spLocks noGrp="1"/>
          </p:cNvSpPr>
          <p:nvPr>
            <p:ph type="sldNum" sz="quarter" idx="12"/>
          </p:nvPr>
        </p:nvSpPr>
        <p:spPr>
          <a:xfrm>
            <a:off x="15535549" y="9587016"/>
            <a:ext cx="2133600" cy="365125"/>
          </a:xfrm>
        </p:spPr>
        <p:txBody>
          <a:bodyPr/>
          <a:lstStyle/>
          <a:p>
            <a:fld id="{B6F15528-21DE-4FAA-801E-634DDDAF4B2B}" type="slidenum">
              <a:rPr lang="en-US" sz="1800" smtClean="0"/>
              <a:pPr/>
              <a:t>30</a:t>
            </a:fld>
            <a:endParaRPr lang="en-US" sz="1800" dirty="0"/>
          </a:p>
        </p:txBody>
      </p:sp>
    </p:spTree>
    <p:extLst>
      <p:ext uri="{BB962C8B-B14F-4D97-AF65-F5344CB8AC3E}">
        <p14:creationId xmlns:p14="http://schemas.microsoft.com/office/powerpoint/2010/main" val="191595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1" y="-239946"/>
            <a:ext cx="10663989"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3653805-1847-1A34-53FE-DC6C1C7200C8}"/>
              </a:ext>
            </a:extLst>
          </p:cNvPr>
          <p:cNvSpPr txBox="1"/>
          <p:nvPr/>
        </p:nvSpPr>
        <p:spPr>
          <a:xfrm>
            <a:off x="674432" y="555205"/>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Fin de la transmission cluster</a:t>
            </a:r>
          </a:p>
        </p:txBody>
      </p:sp>
      <p:grpSp>
        <p:nvGrpSpPr>
          <p:cNvPr id="25" name="Group 24">
            <a:extLst>
              <a:ext uri="{FF2B5EF4-FFF2-40B4-BE49-F238E27FC236}">
                <a16:creationId xmlns:a16="http://schemas.microsoft.com/office/drawing/2014/main" id="{63AEC55E-0EC2-682A-BC2C-2D278A870C5A}"/>
              </a:ext>
            </a:extLst>
          </p:cNvPr>
          <p:cNvGrpSpPr/>
          <p:nvPr/>
        </p:nvGrpSpPr>
        <p:grpSpPr>
          <a:xfrm>
            <a:off x="936441" y="3635335"/>
            <a:ext cx="7879405" cy="2411845"/>
            <a:chOff x="894943" y="3843472"/>
            <a:chExt cx="7879405" cy="2411845"/>
          </a:xfrm>
        </p:grpSpPr>
        <p:sp>
          <p:nvSpPr>
            <p:cNvPr id="5" name="Rectangle 4">
              <a:extLst>
                <a:ext uri="{FF2B5EF4-FFF2-40B4-BE49-F238E27FC236}">
                  <a16:creationId xmlns:a16="http://schemas.microsoft.com/office/drawing/2014/main" id="{D26DEF4B-7FDE-B8D5-57B4-0EFC512FDB03}"/>
                </a:ext>
              </a:extLst>
            </p:cNvPr>
            <p:cNvSpPr/>
            <p:nvPr/>
          </p:nvSpPr>
          <p:spPr>
            <a:xfrm>
              <a:off x="894943" y="3843472"/>
              <a:ext cx="7879405" cy="90356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D126705-D87F-9982-FE47-3DA1A1C80F3E}"/>
                </a:ext>
              </a:extLst>
            </p:cNvPr>
            <p:cNvSpPr txBox="1"/>
            <p:nvPr/>
          </p:nvSpPr>
          <p:spPr>
            <a:xfrm>
              <a:off x="894944" y="3980948"/>
              <a:ext cx="7879404" cy="584775"/>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Fin de l'épidémie</a:t>
              </a:r>
            </a:p>
          </p:txBody>
        </p:sp>
        <p:sp>
          <p:nvSpPr>
            <p:cNvPr id="11" name="TextBox 10">
              <a:extLst>
                <a:ext uri="{FF2B5EF4-FFF2-40B4-BE49-F238E27FC236}">
                  <a16:creationId xmlns:a16="http://schemas.microsoft.com/office/drawing/2014/main" id="{3CEECE54-F47A-89C7-EB46-50336DE993A4}"/>
                </a:ext>
              </a:extLst>
            </p:cNvPr>
            <p:cNvSpPr txBox="1"/>
            <p:nvPr/>
          </p:nvSpPr>
          <p:spPr>
            <a:xfrm>
              <a:off x="2577296" y="5224266"/>
              <a:ext cx="4514697" cy="1031051"/>
            </a:xfrm>
            <a:prstGeom prst="rect">
              <a:avLst/>
            </a:prstGeom>
            <a:noFill/>
          </p:spPr>
          <p:txBody>
            <a:bodyPr wrap="square">
              <a:spAutoFit/>
            </a:bodyPr>
            <a:lstStyle/>
            <a:p>
              <a:pPr marL="457200" indent="-457200">
                <a:spcAft>
                  <a:spcPts val="600"/>
                </a:spcAft>
                <a:buBlip>
                  <a:blip r:embed="rId3"/>
                </a:buBlip>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Transmission terminée </a:t>
              </a:r>
            </a:p>
            <a:p>
              <a:pPr marL="914400" lvl="1" indent="-457200">
                <a:buClr>
                  <a:srgbClr val="209D94"/>
                </a:buClr>
                <a:buFont typeface="Arial" panose="020B0604020202020204" pitchFamily="34" charset="0"/>
                <a:buChar char="•"/>
              </a:pPr>
              <a:r>
                <a:rPr lang="en-US" sz="2800" dirty="0">
                  <a:solidFill>
                    <a:srgbClr val="009999"/>
                  </a:solidFill>
                  <a:latin typeface="Atkinson Hyperlegible Bold" panose="020B0604020202020204" charset="0"/>
                </a:rPr>
                <a:t>Plus de cas</a:t>
              </a:r>
            </a:p>
          </p:txBody>
        </p:sp>
      </p:grpSp>
      <p:grpSp>
        <p:nvGrpSpPr>
          <p:cNvPr id="4" name="Group 3">
            <a:extLst>
              <a:ext uri="{FF2B5EF4-FFF2-40B4-BE49-F238E27FC236}">
                <a16:creationId xmlns:a16="http://schemas.microsoft.com/office/drawing/2014/main" id="{0F0A25D8-0180-1C28-3316-31AEEB926E65}"/>
              </a:ext>
            </a:extLst>
          </p:cNvPr>
          <p:cNvGrpSpPr/>
          <p:nvPr/>
        </p:nvGrpSpPr>
        <p:grpSpPr>
          <a:xfrm>
            <a:off x="9556958" y="3613517"/>
            <a:ext cx="7916506" cy="2342709"/>
            <a:chOff x="9556958" y="3613517"/>
            <a:chExt cx="7916506" cy="2342709"/>
          </a:xfrm>
        </p:grpSpPr>
        <p:sp>
          <p:nvSpPr>
            <p:cNvPr id="8" name="Rectangle 7">
              <a:extLst>
                <a:ext uri="{FF2B5EF4-FFF2-40B4-BE49-F238E27FC236}">
                  <a16:creationId xmlns:a16="http://schemas.microsoft.com/office/drawing/2014/main" id="{EF8F7BB9-710B-F7A5-979C-89D0FD25D3CA}"/>
                </a:ext>
              </a:extLst>
            </p:cNvPr>
            <p:cNvSpPr/>
            <p:nvPr/>
          </p:nvSpPr>
          <p:spPr>
            <a:xfrm>
              <a:off x="9556958" y="3613517"/>
              <a:ext cx="7916506" cy="90356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054EAFA-D046-070D-CF36-356AA298AB5C}"/>
                </a:ext>
              </a:extLst>
            </p:cNvPr>
            <p:cNvSpPr txBox="1"/>
            <p:nvPr/>
          </p:nvSpPr>
          <p:spPr>
            <a:xfrm>
              <a:off x="9594059" y="3750993"/>
              <a:ext cx="7879405" cy="606593"/>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Transmission communautaire</a:t>
              </a:r>
            </a:p>
          </p:txBody>
        </p:sp>
        <p:sp>
          <p:nvSpPr>
            <p:cNvPr id="13" name="TextBox 12">
              <a:extLst>
                <a:ext uri="{FF2B5EF4-FFF2-40B4-BE49-F238E27FC236}">
                  <a16:creationId xmlns:a16="http://schemas.microsoft.com/office/drawing/2014/main" id="{57BEE761-42B9-39D5-FF22-02100E6827B2}"/>
                </a:ext>
              </a:extLst>
            </p:cNvPr>
            <p:cNvSpPr txBox="1"/>
            <p:nvPr/>
          </p:nvSpPr>
          <p:spPr>
            <a:xfrm>
              <a:off x="9700885" y="4925175"/>
              <a:ext cx="7650673" cy="1031051"/>
            </a:xfrm>
            <a:prstGeom prst="rect">
              <a:avLst/>
            </a:prstGeom>
            <a:noFill/>
          </p:spPr>
          <p:txBody>
            <a:bodyPr wrap="square">
              <a:spAutoFit/>
            </a:bodyPr>
            <a:lstStyle/>
            <a:p>
              <a:pPr marL="457200" indent="-457200">
                <a:spcAft>
                  <a:spcPts val="600"/>
                </a:spcAft>
                <a:buBlip>
                  <a:blip r:embed="rId3"/>
                </a:buBlip>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La transmission se poursuit</a:t>
              </a:r>
            </a:p>
            <a:p>
              <a:pPr marL="914400" lvl="1" indent="-457200">
                <a:buClr>
                  <a:srgbClr val="209D94"/>
                </a:buClr>
                <a:buFont typeface="Arial" panose="020B0604020202020204" pitchFamily="34" charset="0"/>
                <a:buChar char="•"/>
              </a:pPr>
              <a:r>
                <a:rPr lang="en-US" sz="2800" dirty="0">
                  <a:solidFill>
                    <a:srgbClr val="009999"/>
                  </a:solidFill>
                  <a:latin typeface="Atkinson Hyperlegible Bold" panose="020B0604020202020204" charset="0"/>
                </a:rPr>
                <a:t>Les cas ne sont plus </a:t>
              </a:r>
              <a:r>
                <a:rPr lang="en-US" sz="2800" dirty="0" err="1">
                  <a:solidFill>
                    <a:srgbClr val="009999"/>
                  </a:solidFill>
                  <a:latin typeface="Atkinson Hyperlegible Bold" panose="020B0604020202020204" charset="0"/>
                </a:rPr>
                <a:t>liés</a:t>
              </a:r>
              <a:endParaRPr lang="en-US" sz="2800" dirty="0">
                <a:solidFill>
                  <a:srgbClr val="009999"/>
                </a:solidFill>
                <a:latin typeface="Atkinson Hyperlegible Bold" panose="020B0604020202020204" charset="0"/>
              </a:endParaRPr>
            </a:p>
          </p:txBody>
        </p:sp>
      </p:grpSp>
      <p:grpSp>
        <p:nvGrpSpPr>
          <p:cNvPr id="7" name="Group 6">
            <a:extLst>
              <a:ext uri="{FF2B5EF4-FFF2-40B4-BE49-F238E27FC236}">
                <a16:creationId xmlns:a16="http://schemas.microsoft.com/office/drawing/2014/main" id="{606F23DE-555B-0EA8-0419-1D6D44B8A40F}"/>
              </a:ext>
            </a:extLst>
          </p:cNvPr>
          <p:cNvGrpSpPr/>
          <p:nvPr/>
        </p:nvGrpSpPr>
        <p:grpSpPr>
          <a:xfrm>
            <a:off x="9715964" y="6386911"/>
            <a:ext cx="7635595" cy="3249344"/>
            <a:chOff x="9715964" y="6386911"/>
            <a:chExt cx="7635595" cy="3249344"/>
          </a:xfrm>
        </p:grpSpPr>
        <p:sp>
          <p:nvSpPr>
            <p:cNvPr id="17" name="TextBox 16">
              <a:extLst>
                <a:ext uri="{FF2B5EF4-FFF2-40B4-BE49-F238E27FC236}">
                  <a16:creationId xmlns:a16="http://schemas.microsoft.com/office/drawing/2014/main" id="{1D3F2FDE-71AF-49DD-B987-51311112B830}"/>
                </a:ext>
              </a:extLst>
            </p:cNvPr>
            <p:cNvSpPr txBox="1"/>
            <p:nvPr/>
          </p:nvSpPr>
          <p:spPr>
            <a:xfrm>
              <a:off x="9715964" y="7063438"/>
              <a:ext cx="7635595" cy="1692771"/>
            </a:xfrm>
            <a:prstGeom prst="rect">
              <a:avLst/>
            </a:prstGeom>
            <a:noFill/>
          </p:spPr>
          <p:txBody>
            <a:bodyPr wrap="square">
              <a:spAutoFit/>
            </a:bodyPr>
            <a:lstStyle/>
            <a:p>
              <a:pPr>
                <a:spcAft>
                  <a:spcPts val="1200"/>
                </a:spcAft>
                <a:buClr>
                  <a:srgbClr val="209D94"/>
                </a:buClr>
              </a:pPr>
              <a:r>
                <a:rPr lang="en-US" sz="2800" dirty="0">
                  <a:latin typeface="Atkinson Hyperlegible Bold" panose="020B0604020202020204" charset="0"/>
                </a:rPr>
                <a:t>Pas de lien épi </a:t>
              </a:r>
              <a:r>
                <a:rPr lang="en-US" sz="2800" dirty="0">
                  <a:solidFill>
                    <a:prstClr val="black"/>
                  </a:solidFill>
                  <a:latin typeface="Atkinson Hyperlegible" panose="020B0604020202020204" charset="0"/>
                </a:rPr>
                <a:t>entre TOUS les </a:t>
              </a:r>
              <a:r>
                <a:rPr lang="en-US" sz="2800" dirty="0" err="1">
                  <a:solidFill>
                    <a:prstClr val="black"/>
                  </a:solidFill>
                  <a:latin typeface="Atkinson Hyperlegible" panose="020B0604020202020204" charset="0"/>
                </a:rPr>
                <a:t>cas</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confirmés</a:t>
              </a:r>
              <a:endParaRPr lang="en-US" sz="2800" dirty="0">
                <a:solidFill>
                  <a:prstClr val="black"/>
                </a:solidFill>
                <a:latin typeface="Atkinson Hyperlegible" panose="020B0604020202020204" charset="0"/>
              </a:endParaRPr>
            </a:p>
            <a:p>
              <a:pPr marL="457200" indent="-457200">
                <a:spcAft>
                  <a:spcPts val="1200"/>
                </a:spcAft>
                <a:buClr>
                  <a:srgbClr val="209D94"/>
                </a:buClr>
                <a:buFont typeface="Arial" panose="020B0604020202020204" pitchFamily="34" charset="0"/>
                <a:buChar char="•"/>
              </a:pPr>
              <a:r>
                <a:rPr lang="en-US" sz="2800" dirty="0">
                  <a:solidFill>
                    <a:prstClr val="black"/>
                  </a:solidFill>
                  <a:latin typeface="Atkinson Hyperlegible" panose="020B0604020202020204" charset="0"/>
                </a:rPr>
                <a:t>Liens épidémiologiques non </a:t>
              </a:r>
              <a:r>
                <a:rPr lang="en-US" sz="2800" dirty="0" err="1">
                  <a:solidFill>
                    <a:prstClr val="black"/>
                  </a:solidFill>
                  <a:latin typeface="Atkinson Hyperlegible" panose="020B0604020202020204" charset="0"/>
                </a:rPr>
                <a:t>identifiés</a:t>
              </a:r>
              <a:endParaRPr lang="en-US" sz="2800" dirty="0">
                <a:solidFill>
                  <a:prstClr val="black"/>
                </a:solidFill>
                <a:latin typeface="Atkinson Hyperlegible" panose="020B0604020202020204" charset="0"/>
              </a:endParaRPr>
            </a:p>
            <a:p>
              <a:pPr marL="457200" indent="-457200">
                <a:spcAft>
                  <a:spcPts val="1200"/>
                </a:spcAft>
                <a:buClr>
                  <a:srgbClr val="209D94"/>
                </a:buClr>
                <a:buFont typeface="Arial" panose="020B0604020202020204" pitchFamily="34" charset="0"/>
                <a:buChar char="•"/>
              </a:pPr>
              <a:r>
                <a:rPr lang="en-US" sz="2800" dirty="0" err="1">
                  <a:solidFill>
                    <a:prstClr val="black"/>
                  </a:solidFill>
                  <a:latin typeface="Atkinson Hyperlegible" panose="020B0604020202020204" charset="0"/>
                </a:rPr>
                <a:t>Capacités</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d’investigation</a:t>
              </a:r>
              <a:r>
                <a:rPr lang="en-US" sz="2800" dirty="0">
                  <a:solidFill>
                    <a:prstClr val="black"/>
                  </a:solidFill>
                  <a:latin typeface="Atkinson Hyperlegible" panose="020B0604020202020204" charset="0"/>
                </a:rPr>
                <a:t> surchargées</a:t>
              </a:r>
            </a:p>
          </p:txBody>
        </p:sp>
        <p:sp>
          <p:nvSpPr>
            <p:cNvPr id="19" name="Rectangle 18">
              <a:extLst>
                <a:ext uri="{FF2B5EF4-FFF2-40B4-BE49-F238E27FC236}">
                  <a16:creationId xmlns:a16="http://schemas.microsoft.com/office/drawing/2014/main" id="{B7AD5084-FAAD-1451-8093-E8B4BC0D8C1C}"/>
                </a:ext>
              </a:extLst>
            </p:cNvPr>
            <p:cNvSpPr/>
            <p:nvPr/>
          </p:nvSpPr>
          <p:spPr>
            <a:xfrm>
              <a:off x="9715964" y="6386911"/>
              <a:ext cx="7635594" cy="3249344"/>
            </a:xfrm>
            <a:custGeom>
              <a:avLst/>
              <a:gdLst>
                <a:gd name="connsiteX0" fmla="*/ 0 w 7635594"/>
                <a:gd name="connsiteY0" fmla="*/ 0 h 3249344"/>
                <a:gd name="connsiteX1" fmla="*/ 7635594 w 7635594"/>
                <a:gd name="connsiteY1" fmla="*/ 0 h 3249344"/>
                <a:gd name="connsiteX2" fmla="*/ 7635594 w 7635594"/>
                <a:gd name="connsiteY2" fmla="*/ 3249344 h 3249344"/>
                <a:gd name="connsiteX3" fmla="*/ 0 w 7635594"/>
                <a:gd name="connsiteY3" fmla="*/ 3249344 h 3249344"/>
                <a:gd name="connsiteX4" fmla="*/ 0 w 7635594"/>
                <a:gd name="connsiteY4" fmla="*/ 0 h 32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5594" h="3249344" extrusionOk="0">
                  <a:moveTo>
                    <a:pt x="0" y="0"/>
                  </a:moveTo>
                  <a:cubicBezTo>
                    <a:pt x="1260407" y="65551"/>
                    <a:pt x="4570271" y="-88849"/>
                    <a:pt x="7635594" y="0"/>
                  </a:cubicBezTo>
                  <a:cubicBezTo>
                    <a:pt x="7503821" y="616945"/>
                    <a:pt x="7792301" y="2156966"/>
                    <a:pt x="7635594" y="3249344"/>
                  </a:cubicBezTo>
                  <a:cubicBezTo>
                    <a:pt x="4702995" y="3400059"/>
                    <a:pt x="3131342" y="3351304"/>
                    <a:pt x="0" y="3249344"/>
                  </a:cubicBezTo>
                  <a:cubicBezTo>
                    <a:pt x="36424" y="2656475"/>
                    <a:pt x="-82593" y="758350"/>
                    <a:pt x="0" y="0"/>
                  </a:cubicBezTo>
                  <a:close/>
                </a:path>
              </a:pathLst>
            </a:custGeom>
            <a:noFill/>
            <a:ln w="76200">
              <a:solidFill>
                <a:srgbClr val="209D94"/>
              </a:solidFill>
              <a:extLst>
                <a:ext uri="{C807C97D-BFC1-408E-A445-0C87EB9F89A2}">
                  <ask:lineSketchStyleProps xmlns:ask="http://schemas.microsoft.com/office/drawing/2018/sketchyshapes" sd="39836976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E44E838-0542-703B-6551-8021A8B4D0ED}"/>
              </a:ext>
            </a:extLst>
          </p:cNvPr>
          <p:cNvGrpSpPr/>
          <p:nvPr/>
        </p:nvGrpSpPr>
        <p:grpSpPr>
          <a:xfrm>
            <a:off x="1058345" y="6428435"/>
            <a:ext cx="7681610" cy="3249344"/>
            <a:chOff x="1016847" y="6636572"/>
            <a:chExt cx="7681610" cy="3249344"/>
          </a:xfrm>
        </p:grpSpPr>
        <p:sp>
          <p:nvSpPr>
            <p:cNvPr id="6" name="TextBox 5">
              <a:extLst>
                <a:ext uri="{FF2B5EF4-FFF2-40B4-BE49-F238E27FC236}">
                  <a16:creationId xmlns:a16="http://schemas.microsoft.com/office/drawing/2014/main" id="{A10FF32F-4309-4B9F-587B-497EB12B80D2}"/>
                </a:ext>
              </a:extLst>
            </p:cNvPr>
            <p:cNvSpPr txBox="1"/>
            <p:nvPr/>
          </p:nvSpPr>
          <p:spPr>
            <a:xfrm>
              <a:off x="1016847" y="7425464"/>
              <a:ext cx="7635594" cy="1384995"/>
            </a:xfrm>
            <a:prstGeom prst="rect">
              <a:avLst/>
            </a:prstGeom>
            <a:noFill/>
          </p:spPr>
          <p:txBody>
            <a:bodyPr wrap="square">
              <a:spAutoFit/>
            </a:bodyPr>
            <a:lstStyle/>
            <a:p>
              <a:pPr algn="ctr">
                <a:buClr>
                  <a:srgbClr val="209D94"/>
                </a:buClr>
              </a:pPr>
              <a:r>
                <a:rPr lang="en-US" sz="2800" dirty="0">
                  <a:solidFill>
                    <a:prstClr val="black"/>
                  </a:solidFill>
                  <a:latin typeface="Atkinson Hyperlegible" panose="020B0604020202020204" charset="0"/>
                </a:rPr>
                <a:t>Pendant </a:t>
              </a:r>
              <a:r>
                <a:rPr lang="en-US" sz="2800" dirty="0">
                  <a:latin typeface="Atkinson Hyperlegible Bold" panose="020B0604020202020204" charset="0"/>
                </a:rPr>
                <a:t>4 </a:t>
              </a:r>
              <a:r>
                <a:rPr lang="en-US" sz="2800" dirty="0" err="1">
                  <a:latin typeface="Atkinson Hyperlegible Bold" panose="020B0604020202020204" charset="0"/>
                </a:rPr>
                <a:t>semaines</a:t>
              </a:r>
              <a:r>
                <a:rPr lang="en-US" sz="2800" dirty="0">
                  <a:latin typeface="Atkinson Hyperlegible Bold" panose="020B0604020202020204" charset="0"/>
                </a:rPr>
                <a:t> </a:t>
              </a:r>
              <a:r>
                <a:rPr lang="en-US" sz="2800" dirty="0" err="1">
                  <a:latin typeface="Atkinson Hyperlegible Bold" panose="020B0604020202020204" charset="0"/>
                </a:rPr>
                <a:t>consécutives</a:t>
              </a:r>
              <a:r>
                <a:rPr lang="en-US" sz="2800" dirty="0">
                  <a:latin typeface="Atkinson Hyperlegible Bold" panose="020B0604020202020204" charset="0"/>
                </a:rPr>
                <a:t> au </a:t>
              </a:r>
              <a:r>
                <a:rPr lang="en-US" sz="2800" dirty="0" err="1">
                  <a:latin typeface="Atkinson Hyperlegible Bold" panose="020B0604020202020204" charset="0"/>
                </a:rPr>
                <a:t>moins</a:t>
              </a:r>
              <a:r>
                <a:rPr lang="en-US" sz="2800" dirty="0">
                  <a:latin typeface="Atkinson Hyperlegible Bold" panose="020B0604020202020204" charset="0"/>
                </a:rPr>
                <a:t>, </a:t>
              </a:r>
            </a:p>
            <a:p>
              <a:pPr algn="ctr">
                <a:buClr>
                  <a:srgbClr val="209D94"/>
                </a:buClr>
              </a:pPr>
              <a:r>
                <a:rPr lang="en-US" sz="2800" dirty="0">
                  <a:latin typeface="Atkinson Hyperlegible Bold" panose="020B0604020202020204" charset="0"/>
                </a:rPr>
                <a:t>TOUS les cas suspects ont été </a:t>
              </a:r>
              <a:r>
                <a:rPr lang="en-US" sz="2800" dirty="0" err="1">
                  <a:latin typeface="Atkinson Hyperlegible Bold" panose="020B0604020202020204" charset="0"/>
                </a:rPr>
                <a:t>testés</a:t>
              </a:r>
              <a:r>
                <a:rPr lang="en-US" sz="2800" dirty="0">
                  <a:latin typeface="Atkinson Hyperlegible Bold" panose="020B0604020202020204" charset="0"/>
                </a:rPr>
                <a:t> </a:t>
              </a:r>
              <a:r>
                <a:rPr lang="en-US" sz="2800" dirty="0" err="1">
                  <a:latin typeface="Atkinson Hyperlegible Bold" panose="020B0604020202020204" charset="0"/>
                </a:rPr>
                <a:t>négatifs</a:t>
              </a:r>
              <a:r>
                <a:rPr lang="en-US" sz="2800" dirty="0">
                  <a:latin typeface="Atkinson Hyperlegible Bold" panose="020B0604020202020204" charset="0"/>
                </a:rPr>
                <a:t> </a:t>
              </a:r>
              <a:r>
                <a:rPr lang="en-US" sz="2800" dirty="0">
                  <a:solidFill>
                    <a:prstClr val="black"/>
                  </a:solidFill>
                  <a:latin typeface="Atkinson Hyperlegible" panose="020B0604020202020204" charset="0"/>
                </a:rPr>
                <a:t>(TDR, culture ou PCR)</a:t>
              </a:r>
            </a:p>
          </p:txBody>
        </p:sp>
        <p:sp>
          <p:nvSpPr>
            <p:cNvPr id="21" name="Rectangle 20">
              <a:extLst>
                <a:ext uri="{FF2B5EF4-FFF2-40B4-BE49-F238E27FC236}">
                  <a16:creationId xmlns:a16="http://schemas.microsoft.com/office/drawing/2014/main" id="{99D384DD-91B7-7E9E-7411-19646B345142}"/>
                </a:ext>
              </a:extLst>
            </p:cNvPr>
            <p:cNvSpPr/>
            <p:nvPr/>
          </p:nvSpPr>
          <p:spPr>
            <a:xfrm>
              <a:off x="1062863" y="6636572"/>
              <a:ext cx="7635594" cy="3249344"/>
            </a:xfrm>
            <a:custGeom>
              <a:avLst/>
              <a:gdLst>
                <a:gd name="connsiteX0" fmla="*/ 0 w 7635594"/>
                <a:gd name="connsiteY0" fmla="*/ 0 h 3249344"/>
                <a:gd name="connsiteX1" fmla="*/ 7635594 w 7635594"/>
                <a:gd name="connsiteY1" fmla="*/ 0 h 3249344"/>
                <a:gd name="connsiteX2" fmla="*/ 7635594 w 7635594"/>
                <a:gd name="connsiteY2" fmla="*/ 3249344 h 3249344"/>
                <a:gd name="connsiteX3" fmla="*/ 0 w 7635594"/>
                <a:gd name="connsiteY3" fmla="*/ 3249344 h 3249344"/>
                <a:gd name="connsiteX4" fmla="*/ 0 w 7635594"/>
                <a:gd name="connsiteY4" fmla="*/ 0 h 32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5594" h="3249344" extrusionOk="0">
                  <a:moveTo>
                    <a:pt x="0" y="0"/>
                  </a:moveTo>
                  <a:cubicBezTo>
                    <a:pt x="1260407" y="65551"/>
                    <a:pt x="4570271" y="-88849"/>
                    <a:pt x="7635594" y="0"/>
                  </a:cubicBezTo>
                  <a:cubicBezTo>
                    <a:pt x="7503821" y="616945"/>
                    <a:pt x="7792301" y="2156966"/>
                    <a:pt x="7635594" y="3249344"/>
                  </a:cubicBezTo>
                  <a:cubicBezTo>
                    <a:pt x="4702995" y="3400059"/>
                    <a:pt x="3131342" y="3351304"/>
                    <a:pt x="0" y="3249344"/>
                  </a:cubicBezTo>
                  <a:cubicBezTo>
                    <a:pt x="36424" y="2656475"/>
                    <a:pt x="-82593" y="758350"/>
                    <a:pt x="0" y="0"/>
                  </a:cubicBezTo>
                  <a:close/>
                </a:path>
              </a:pathLst>
            </a:custGeom>
            <a:noFill/>
            <a:ln w="76200">
              <a:solidFill>
                <a:srgbClr val="209D94"/>
              </a:solidFill>
              <a:extLst>
                <a:ext uri="{C807C97D-BFC1-408E-A445-0C87EB9F89A2}">
                  <ask:lineSketchStyleProps xmlns:ask="http://schemas.microsoft.com/office/drawing/2018/sketchyshapes" sd="39836976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4">
            <a:extLst>
              <a:ext uri="{FF2B5EF4-FFF2-40B4-BE49-F238E27FC236}">
                <a16:creationId xmlns:a16="http://schemas.microsoft.com/office/drawing/2014/main" id="{4E69C29D-6529-DE68-3694-6DEE23D78318}"/>
              </a:ext>
            </a:extLst>
          </p:cNvPr>
          <p:cNvSpPr/>
          <p:nvPr/>
        </p:nvSpPr>
        <p:spPr>
          <a:xfrm>
            <a:off x="936441" y="2214853"/>
            <a:ext cx="16415117"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3" name="TextBox 22">
            <a:extLst>
              <a:ext uri="{FF2B5EF4-FFF2-40B4-BE49-F238E27FC236}">
                <a16:creationId xmlns:a16="http://schemas.microsoft.com/office/drawing/2014/main" id="{501A86C2-84BE-E025-C385-ADE3B988798C}"/>
              </a:ext>
            </a:extLst>
          </p:cNvPr>
          <p:cNvSpPr txBox="1"/>
          <p:nvPr/>
        </p:nvSpPr>
        <p:spPr>
          <a:xfrm>
            <a:off x="1019438" y="2377175"/>
            <a:ext cx="15987097" cy="523220"/>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La transmission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en</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cluster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généralement une situation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temporaire </a:t>
            </a:r>
          </a:p>
        </p:txBody>
      </p:sp>
      <p:sp>
        <p:nvSpPr>
          <p:cNvPr id="10" name="Slide Number Placeholder 9">
            <a:extLst>
              <a:ext uri="{FF2B5EF4-FFF2-40B4-BE49-F238E27FC236}">
                <a16:creationId xmlns:a16="http://schemas.microsoft.com/office/drawing/2014/main" id="{F7E9801D-863B-8AE8-F1C3-C452F11E2F41}"/>
              </a:ext>
            </a:extLst>
          </p:cNvPr>
          <p:cNvSpPr>
            <a:spLocks noGrp="1"/>
          </p:cNvSpPr>
          <p:nvPr>
            <p:ph type="sldNum" sz="quarter" idx="12"/>
          </p:nvPr>
        </p:nvSpPr>
        <p:spPr>
          <a:xfrm>
            <a:off x="15939735" y="9863421"/>
            <a:ext cx="2133600" cy="365125"/>
          </a:xfrm>
        </p:spPr>
        <p:txBody>
          <a:bodyPr/>
          <a:lstStyle/>
          <a:p>
            <a:fld id="{B6F15528-21DE-4FAA-801E-634DDDAF4B2B}" type="slidenum">
              <a:rPr lang="en-US" sz="1800" smtClean="0"/>
              <a:pPr/>
              <a:t>31</a:t>
            </a:fld>
            <a:endParaRPr lang="en-US" sz="1800" dirty="0"/>
          </a:p>
        </p:txBody>
      </p:sp>
    </p:spTree>
    <p:extLst>
      <p:ext uri="{BB962C8B-B14F-4D97-AF65-F5344CB8AC3E}">
        <p14:creationId xmlns:p14="http://schemas.microsoft.com/office/powerpoint/2010/main" val="4091021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FC6A8362-CBBA-7C1B-B660-C084540A8BF7}"/>
              </a:ext>
            </a:extLst>
          </p:cNvPr>
          <p:cNvSpPr/>
          <p:nvPr/>
        </p:nvSpPr>
        <p:spPr>
          <a:xfrm>
            <a:off x="1890611" y="3308104"/>
            <a:ext cx="14589674"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1" y="-239946"/>
            <a:ext cx="9525001"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760696" y="517277"/>
            <a:ext cx="12704684"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Surveillance adaptative</a:t>
            </a:r>
          </a:p>
        </p:txBody>
      </p:sp>
      <p:sp>
        <p:nvSpPr>
          <p:cNvPr id="9" name="TextBox 8">
            <a:extLst>
              <a:ext uri="{FF2B5EF4-FFF2-40B4-BE49-F238E27FC236}">
                <a16:creationId xmlns:a16="http://schemas.microsoft.com/office/drawing/2014/main" id="{8F6FEDDD-80B1-ABA2-A860-9DB7F5EA8DAF}"/>
              </a:ext>
            </a:extLst>
          </p:cNvPr>
          <p:cNvSpPr txBox="1"/>
          <p:nvPr/>
        </p:nvSpPr>
        <p:spPr>
          <a:xfrm>
            <a:off x="1807715" y="3470426"/>
            <a:ext cx="146725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Stratégies de surveillance adaptées à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la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détection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précoce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d’une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épidémie</a:t>
            </a:r>
          </a:p>
        </p:txBody>
      </p:sp>
      <p:grpSp>
        <p:nvGrpSpPr>
          <p:cNvPr id="8" name="Group 7">
            <a:extLst>
              <a:ext uri="{FF2B5EF4-FFF2-40B4-BE49-F238E27FC236}">
                <a16:creationId xmlns:a16="http://schemas.microsoft.com/office/drawing/2014/main" id="{2C1A2AB1-44F9-0D52-E787-E879D623C692}"/>
              </a:ext>
            </a:extLst>
          </p:cNvPr>
          <p:cNvGrpSpPr/>
          <p:nvPr/>
        </p:nvGrpSpPr>
        <p:grpSpPr>
          <a:xfrm>
            <a:off x="2325830" y="4939576"/>
            <a:ext cx="14598866" cy="3363501"/>
            <a:chOff x="2325830" y="4939576"/>
            <a:chExt cx="14598866" cy="3363501"/>
          </a:xfrm>
        </p:grpSpPr>
        <p:pic>
          <p:nvPicPr>
            <p:cNvPr id="5" name="Picture 4">
              <a:extLst>
                <a:ext uri="{FF2B5EF4-FFF2-40B4-BE49-F238E27FC236}">
                  <a16:creationId xmlns:a16="http://schemas.microsoft.com/office/drawing/2014/main" id="{C49BD76B-9BD4-3FBD-6678-E86D930DF4FF}"/>
                </a:ext>
              </a:extLst>
            </p:cNvPr>
            <p:cNvPicPr>
              <a:picLocks noChangeAspect="1"/>
            </p:cNvPicPr>
            <p:nvPr/>
          </p:nvPicPr>
          <p:blipFill>
            <a:blip r:embed="rId3"/>
            <a:stretch>
              <a:fillRect/>
            </a:stretch>
          </p:blipFill>
          <p:spPr>
            <a:xfrm>
              <a:off x="2325830" y="4939577"/>
              <a:ext cx="3241633" cy="3363500"/>
            </a:xfrm>
            <a:prstGeom prst="rect">
              <a:avLst/>
            </a:prstGeom>
          </p:spPr>
        </p:pic>
        <p:sp>
          <p:nvSpPr>
            <p:cNvPr id="7" name="TextBox 6">
              <a:extLst>
                <a:ext uri="{FF2B5EF4-FFF2-40B4-BE49-F238E27FC236}">
                  <a16:creationId xmlns:a16="http://schemas.microsoft.com/office/drawing/2014/main" id="{948A174B-C8F8-D25C-4AD6-748120CB4BFA}"/>
                </a:ext>
              </a:extLst>
            </p:cNvPr>
            <p:cNvSpPr txBox="1"/>
            <p:nvPr/>
          </p:nvSpPr>
          <p:spPr>
            <a:xfrm>
              <a:off x="5243763" y="4939576"/>
              <a:ext cx="11504195"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Tx/>
                <a:buBlip>
                  <a:blip r:embed="rId4"/>
                </a:buBlip>
                <a:tabLst/>
                <a:defRPr/>
              </a:pP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Informer et former </a:t>
              </a:r>
              <a:r>
                <a:rPr lang="en-US" sz="2800" dirty="0">
                  <a:solidFill>
                    <a:prstClr val="black"/>
                  </a:solidFill>
                  <a:latin typeface="Atkinson Hyperlegible" panose="020B0604020202020204" charset="0"/>
                </a:rPr>
                <a:t>les</a:t>
              </a: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acteurs de la surveillance</a:t>
              </a:r>
            </a:p>
          </p:txBody>
        </p:sp>
        <p:sp>
          <p:nvSpPr>
            <p:cNvPr id="11" name="TextBox 10">
              <a:extLst>
                <a:ext uri="{FF2B5EF4-FFF2-40B4-BE49-F238E27FC236}">
                  <a16:creationId xmlns:a16="http://schemas.microsoft.com/office/drawing/2014/main" id="{30D08B6D-BD87-74F1-A153-67FBBC5D9810}"/>
                </a:ext>
              </a:extLst>
            </p:cNvPr>
            <p:cNvSpPr txBox="1"/>
            <p:nvPr/>
          </p:nvSpPr>
          <p:spPr>
            <a:xfrm>
              <a:off x="6158019" y="5688926"/>
              <a:ext cx="10766677" cy="1538883"/>
            </a:xfrm>
            <a:prstGeom prst="rect">
              <a:avLst/>
            </a:prstGeom>
            <a:noFill/>
          </p:spPr>
          <p:txBody>
            <a:bodyPr wrap="square">
              <a:spAutoFit/>
            </a:bodyPr>
            <a:lstStyle/>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Personnel des établissements de santé</a:t>
              </a:r>
            </a:p>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Agents de santé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communautaire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 bénévoles</a:t>
              </a:r>
            </a:p>
            <a:p>
              <a:pPr marL="914400" lvl="1" indent="-457200">
                <a:spcAft>
                  <a:spcPts val="6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Laboratoires</a:t>
              </a:r>
            </a:p>
          </p:txBody>
        </p:sp>
      </p:grpSp>
      <p:grpSp>
        <p:nvGrpSpPr>
          <p:cNvPr id="17" name="Group 16">
            <a:extLst>
              <a:ext uri="{FF2B5EF4-FFF2-40B4-BE49-F238E27FC236}">
                <a16:creationId xmlns:a16="http://schemas.microsoft.com/office/drawing/2014/main" id="{17AF2032-BE71-1498-2376-85584669E91B}"/>
              </a:ext>
            </a:extLst>
          </p:cNvPr>
          <p:cNvGrpSpPr/>
          <p:nvPr/>
        </p:nvGrpSpPr>
        <p:grpSpPr>
          <a:xfrm>
            <a:off x="5914845" y="7453938"/>
            <a:ext cx="11781071" cy="993691"/>
            <a:chOff x="5433582" y="7518112"/>
            <a:chExt cx="11781071" cy="993691"/>
          </a:xfrm>
        </p:grpSpPr>
        <p:sp>
          <p:nvSpPr>
            <p:cNvPr id="2" name="TextBox 1">
              <a:extLst>
                <a:ext uri="{FF2B5EF4-FFF2-40B4-BE49-F238E27FC236}">
                  <a16:creationId xmlns:a16="http://schemas.microsoft.com/office/drawing/2014/main" id="{BA590C2F-EEF9-4C44-69DF-44B3F032164A}"/>
                </a:ext>
              </a:extLst>
            </p:cNvPr>
            <p:cNvSpPr txBox="1"/>
            <p:nvPr/>
          </p:nvSpPr>
          <p:spPr>
            <a:xfrm>
              <a:off x="6447975" y="7518112"/>
              <a:ext cx="10766678"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3 : </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urveillance</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pour la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détection</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précoce</a:t>
              </a:r>
              <a:endPar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 name="Graphic 3" descr="Information with solid fill">
              <a:extLst>
                <a:ext uri="{FF2B5EF4-FFF2-40B4-BE49-F238E27FC236}">
                  <a16:creationId xmlns:a16="http://schemas.microsoft.com/office/drawing/2014/main" id="{45D3F047-390B-1278-E219-19079BD23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3582" y="7518112"/>
              <a:ext cx="1014393" cy="993691"/>
            </a:xfrm>
            <a:prstGeom prst="rect">
              <a:avLst/>
            </a:prstGeom>
          </p:spPr>
        </p:pic>
      </p:grpSp>
      <p:pic>
        <p:nvPicPr>
          <p:cNvPr id="12" name="Picture 11">
            <a:extLst>
              <a:ext uri="{FF2B5EF4-FFF2-40B4-BE49-F238E27FC236}">
                <a16:creationId xmlns:a16="http://schemas.microsoft.com/office/drawing/2014/main" id="{A0B0D397-09F8-2C3F-2F25-C21E968A8921}"/>
              </a:ext>
            </a:extLst>
          </p:cNvPr>
          <p:cNvPicPr>
            <a:picLocks noChangeAspect="1"/>
          </p:cNvPicPr>
          <p:nvPr/>
        </p:nvPicPr>
        <p:blipFill>
          <a:blip r:embed="rId7"/>
          <a:stretch>
            <a:fillRect/>
          </a:stretch>
        </p:blipFill>
        <p:spPr>
          <a:xfrm>
            <a:off x="1554603" y="1780584"/>
            <a:ext cx="5154972" cy="1081861"/>
          </a:xfrm>
          <a:prstGeom prst="rect">
            <a:avLst/>
          </a:prstGeom>
        </p:spPr>
      </p:pic>
      <p:sp>
        <p:nvSpPr>
          <p:cNvPr id="15" name="TextBox 14">
            <a:extLst>
              <a:ext uri="{FF2B5EF4-FFF2-40B4-BE49-F238E27FC236}">
                <a16:creationId xmlns:a16="http://schemas.microsoft.com/office/drawing/2014/main" id="{9AFFD4FE-7A34-2A96-8769-BCA119B40236}"/>
              </a:ext>
            </a:extLst>
          </p:cNvPr>
          <p:cNvSpPr txBox="1"/>
          <p:nvPr/>
        </p:nvSpPr>
        <p:spPr>
          <a:xfrm>
            <a:off x="1890611" y="2038457"/>
            <a:ext cx="4482956" cy="584775"/>
          </a:xfrm>
          <a:prstGeom prst="rect">
            <a:avLst/>
          </a:prstGeom>
          <a:noFill/>
        </p:spPr>
        <p:txBody>
          <a:bodyPr wrap="square" rtlCol="0">
            <a:spAutoFit/>
          </a:bodyPr>
          <a:lstStyle/>
          <a:p>
            <a:pPr algn="ctr"/>
            <a:r>
              <a:rPr lang="en-US" sz="3200" dirty="0">
                <a:latin typeface="ADLaM Display" panose="02010000000000000000" pitchFamily="2" charset="0"/>
                <a:ea typeface="ADLaM Display" panose="02010000000000000000" pitchFamily="2" charset="0"/>
                <a:cs typeface="ADLaM Display" panose="02010000000000000000" pitchFamily="2" charset="0"/>
              </a:rPr>
              <a:t>Fin de l'épidémie</a:t>
            </a:r>
          </a:p>
        </p:txBody>
      </p:sp>
      <p:sp>
        <p:nvSpPr>
          <p:cNvPr id="10" name="Slide Number Placeholder 9">
            <a:extLst>
              <a:ext uri="{FF2B5EF4-FFF2-40B4-BE49-F238E27FC236}">
                <a16:creationId xmlns:a16="http://schemas.microsoft.com/office/drawing/2014/main" id="{9B66A90D-29DE-C8E7-9E88-B4DD3A6820C7}"/>
              </a:ext>
            </a:extLst>
          </p:cNvPr>
          <p:cNvSpPr>
            <a:spLocks noGrp="1"/>
          </p:cNvSpPr>
          <p:nvPr>
            <p:ph type="sldNum" sz="quarter" idx="12"/>
          </p:nvPr>
        </p:nvSpPr>
        <p:spPr>
          <a:xfrm>
            <a:off x="15857896" y="9579998"/>
            <a:ext cx="2133600" cy="365125"/>
          </a:xfrm>
        </p:spPr>
        <p:txBody>
          <a:bodyPr/>
          <a:lstStyle/>
          <a:p>
            <a:fld id="{B6F15528-21DE-4FAA-801E-634DDDAF4B2B}" type="slidenum">
              <a:rPr lang="en-US" sz="1800" smtClean="0"/>
              <a:pPr/>
              <a:t>32</a:t>
            </a:fld>
            <a:endParaRPr lang="en-US" sz="1800" dirty="0"/>
          </a:p>
        </p:txBody>
      </p:sp>
    </p:spTree>
    <p:extLst>
      <p:ext uri="{BB962C8B-B14F-4D97-AF65-F5344CB8AC3E}">
        <p14:creationId xmlns:p14="http://schemas.microsoft.com/office/powerpoint/2010/main" val="2067960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FC6A8362-CBBA-7C1B-B660-C084540A8BF7}"/>
              </a:ext>
            </a:extLst>
          </p:cNvPr>
          <p:cNvSpPr/>
          <p:nvPr/>
        </p:nvSpPr>
        <p:spPr>
          <a:xfrm>
            <a:off x="1890611" y="3308104"/>
            <a:ext cx="14589674" cy="84786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1" y="-239946"/>
            <a:ext cx="9525001"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760696" y="517277"/>
            <a:ext cx="12704684"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Surveillance adaptative</a:t>
            </a:r>
          </a:p>
        </p:txBody>
      </p:sp>
      <p:sp>
        <p:nvSpPr>
          <p:cNvPr id="9" name="TextBox 8">
            <a:extLst>
              <a:ext uri="{FF2B5EF4-FFF2-40B4-BE49-F238E27FC236}">
                <a16:creationId xmlns:a16="http://schemas.microsoft.com/office/drawing/2014/main" id="{8F6FEDDD-80B1-ABA2-A860-9DB7F5EA8DAF}"/>
              </a:ext>
            </a:extLst>
          </p:cNvPr>
          <p:cNvSpPr txBox="1"/>
          <p:nvPr/>
        </p:nvSpPr>
        <p:spPr>
          <a:xfrm>
            <a:off x="1807715" y="3470426"/>
            <a:ext cx="146725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Stratégies de surveillance adaptées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au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suivi</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d’une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épidémie</a:t>
            </a:r>
          </a:p>
        </p:txBody>
      </p:sp>
      <p:grpSp>
        <p:nvGrpSpPr>
          <p:cNvPr id="8" name="Group 7">
            <a:extLst>
              <a:ext uri="{FF2B5EF4-FFF2-40B4-BE49-F238E27FC236}">
                <a16:creationId xmlns:a16="http://schemas.microsoft.com/office/drawing/2014/main" id="{0D6DC2A0-2794-ACBD-8CA3-60764F8B4387}"/>
              </a:ext>
            </a:extLst>
          </p:cNvPr>
          <p:cNvGrpSpPr/>
          <p:nvPr/>
        </p:nvGrpSpPr>
        <p:grpSpPr>
          <a:xfrm>
            <a:off x="2140896" y="5011301"/>
            <a:ext cx="14598866" cy="3363501"/>
            <a:chOff x="2140896" y="5011301"/>
            <a:chExt cx="14598866" cy="3363501"/>
          </a:xfrm>
        </p:grpSpPr>
        <p:pic>
          <p:nvPicPr>
            <p:cNvPr id="5" name="Picture 4">
              <a:extLst>
                <a:ext uri="{FF2B5EF4-FFF2-40B4-BE49-F238E27FC236}">
                  <a16:creationId xmlns:a16="http://schemas.microsoft.com/office/drawing/2014/main" id="{C49BD76B-9BD4-3FBD-6678-E86D930DF4FF}"/>
                </a:ext>
              </a:extLst>
            </p:cNvPr>
            <p:cNvPicPr>
              <a:picLocks noChangeAspect="1"/>
            </p:cNvPicPr>
            <p:nvPr/>
          </p:nvPicPr>
          <p:blipFill>
            <a:blip r:embed="rId3"/>
            <a:stretch>
              <a:fillRect/>
            </a:stretch>
          </p:blipFill>
          <p:spPr>
            <a:xfrm>
              <a:off x="2140896" y="5011302"/>
              <a:ext cx="3241633" cy="3363500"/>
            </a:xfrm>
            <a:prstGeom prst="rect">
              <a:avLst/>
            </a:prstGeom>
          </p:spPr>
        </p:pic>
        <p:sp>
          <p:nvSpPr>
            <p:cNvPr id="7" name="TextBox 6">
              <a:extLst>
                <a:ext uri="{FF2B5EF4-FFF2-40B4-BE49-F238E27FC236}">
                  <a16:creationId xmlns:a16="http://schemas.microsoft.com/office/drawing/2014/main" id="{948A174B-C8F8-D25C-4AD6-748120CB4BFA}"/>
                </a:ext>
              </a:extLst>
            </p:cNvPr>
            <p:cNvSpPr txBox="1"/>
            <p:nvPr/>
          </p:nvSpPr>
          <p:spPr>
            <a:xfrm>
              <a:off x="5058830" y="5011301"/>
              <a:ext cx="9258300"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Tx/>
                <a:buBlip>
                  <a:blip r:embed="rId4"/>
                </a:buBlip>
                <a:tabLst/>
                <a:defRPr/>
              </a:pP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Informer et former </a:t>
              </a:r>
              <a:r>
                <a:rPr lang="en-US" sz="2800" dirty="0">
                  <a:solidFill>
                    <a:prstClr val="black"/>
                  </a:solidFill>
                  <a:latin typeface="Atkinson Hyperlegible" panose="020B0604020202020204" charset="0"/>
                </a:rPr>
                <a:t>les</a:t>
              </a: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acteurs de la surveillance</a:t>
              </a:r>
            </a:p>
          </p:txBody>
        </p:sp>
        <p:sp>
          <p:nvSpPr>
            <p:cNvPr id="11" name="TextBox 10">
              <a:extLst>
                <a:ext uri="{FF2B5EF4-FFF2-40B4-BE49-F238E27FC236}">
                  <a16:creationId xmlns:a16="http://schemas.microsoft.com/office/drawing/2014/main" id="{30D08B6D-BD87-74F1-A153-67FBBC5D9810}"/>
                </a:ext>
              </a:extLst>
            </p:cNvPr>
            <p:cNvSpPr txBox="1"/>
            <p:nvPr/>
          </p:nvSpPr>
          <p:spPr>
            <a:xfrm>
              <a:off x="5973085" y="5760651"/>
              <a:ext cx="10766677" cy="1538883"/>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Personnel des établissements de santé</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Agents de santé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communautaire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 bénévoles</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Laboratoires</a:t>
              </a:r>
            </a:p>
          </p:txBody>
        </p:sp>
      </p:grpSp>
      <p:grpSp>
        <p:nvGrpSpPr>
          <p:cNvPr id="17" name="Group 16">
            <a:extLst>
              <a:ext uri="{FF2B5EF4-FFF2-40B4-BE49-F238E27FC236}">
                <a16:creationId xmlns:a16="http://schemas.microsoft.com/office/drawing/2014/main" id="{17AF2032-BE71-1498-2376-85584669E91B}"/>
              </a:ext>
            </a:extLst>
          </p:cNvPr>
          <p:cNvGrpSpPr/>
          <p:nvPr/>
        </p:nvGrpSpPr>
        <p:grpSpPr>
          <a:xfrm>
            <a:off x="5729911" y="7525663"/>
            <a:ext cx="11781071" cy="993691"/>
            <a:chOff x="5433582" y="7518112"/>
            <a:chExt cx="11781071" cy="993691"/>
          </a:xfrm>
        </p:grpSpPr>
        <p:sp>
          <p:nvSpPr>
            <p:cNvPr id="2" name="TextBox 1">
              <a:extLst>
                <a:ext uri="{FF2B5EF4-FFF2-40B4-BE49-F238E27FC236}">
                  <a16:creationId xmlns:a16="http://schemas.microsoft.com/office/drawing/2014/main" id="{BA590C2F-EEF9-4C44-69DF-44B3F032164A}"/>
                </a:ext>
              </a:extLst>
            </p:cNvPr>
            <p:cNvSpPr txBox="1"/>
            <p:nvPr/>
          </p:nvSpPr>
          <p:spPr>
            <a:xfrm>
              <a:off x="6447975" y="7518112"/>
              <a:ext cx="107666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4 : </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urveillance</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des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épidémies</a:t>
              </a:r>
              <a:endPar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4" name="Graphic 3" descr="Information with solid fill">
              <a:extLst>
                <a:ext uri="{FF2B5EF4-FFF2-40B4-BE49-F238E27FC236}">
                  <a16:creationId xmlns:a16="http://schemas.microsoft.com/office/drawing/2014/main" id="{45D3F047-390B-1278-E219-19079BD23C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3582" y="7518112"/>
              <a:ext cx="1014393" cy="993691"/>
            </a:xfrm>
            <a:prstGeom prst="rect">
              <a:avLst/>
            </a:prstGeom>
          </p:spPr>
        </p:pic>
      </p:grpSp>
      <p:pic>
        <p:nvPicPr>
          <p:cNvPr id="12" name="Picture 11">
            <a:extLst>
              <a:ext uri="{FF2B5EF4-FFF2-40B4-BE49-F238E27FC236}">
                <a16:creationId xmlns:a16="http://schemas.microsoft.com/office/drawing/2014/main" id="{A0B0D397-09F8-2C3F-2F25-C21E968A8921}"/>
              </a:ext>
            </a:extLst>
          </p:cNvPr>
          <p:cNvPicPr>
            <a:picLocks noChangeAspect="1"/>
          </p:cNvPicPr>
          <p:nvPr/>
        </p:nvPicPr>
        <p:blipFill>
          <a:blip r:embed="rId7"/>
          <a:stretch>
            <a:fillRect/>
          </a:stretch>
        </p:blipFill>
        <p:spPr>
          <a:xfrm>
            <a:off x="1301858" y="1780584"/>
            <a:ext cx="7180661" cy="1081861"/>
          </a:xfrm>
          <a:prstGeom prst="rect">
            <a:avLst/>
          </a:prstGeom>
        </p:spPr>
      </p:pic>
      <p:sp>
        <p:nvSpPr>
          <p:cNvPr id="15" name="TextBox 14">
            <a:extLst>
              <a:ext uri="{FF2B5EF4-FFF2-40B4-BE49-F238E27FC236}">
                <a16:creationId xmlns:a16="http://schemas.microsoft.com/office/drawing/2014/main" id="{9AFFD4FE-7A34-2A96-8769-BCA119B40236}"/>
              </a:ext>
            </a:extLst>
          </p:cNvPr>
          <p:cNvSpPr txBox="1"/>
          <p:nvPr/>
        </p:nvSpPr>
        <p:spPr>
          <a:xfrm>
            <a:off x="1554604" y="1999447"/>
            <a:ext cx="63416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Transmission communautaire</a:t>
            </a:r>
          </a:p>
        </p:txBody>
      </p:sp>
      <p:sp>
        <p:nvSpPr>
          <p:cNvPr id="10" name="Slide Number Placeholder 9">
            <a:extLst>
              <a:ext uri="{FF2B5EF4-FFF2-40B4-BE49-F238E27FC236}">
                <a16:creationId xmlns:a16="http://schemas.microsoft.com/office/drawing/2014/main" id="{DCFAAE81-9DC8-CC24-1AE9-328A310C2043}"/>
              </a:ext>
            </a:extLst>
          </p:cNvPr>
          <p:cNvSpPr>
            <a:spLocks noGrp="1"/>
          </p:cNvSpPr>
          <p:nvPr>
            <p:ph type="sldNum" sz="quarter" idx="12"/>
          </p:nvPr>
        </p:nvSpPr>
        <p:spPr>
          <a:xfrm>
            <a:off x="15883180" y="9641990"/>
            <a:ext cx="2133600" cy="365125"/>
          </a:xfrm>
        </p:spPr>
        <p:txBody>
          <a:bodyPr/>
          <a:lstStyle/>
          <a:p>
            <a:fld id="{B6F15528-21DE-4FAA-801E-634DDDAF4B2B}" type="slidenum">
              <a:rPr lang="en-US" sz="1800" smtClean="0"/>
              <a:pPr/>
              <a:t>33</a:t>
            </a:fld>
            <a:endParaRPr lang="en-US" sz="1800" dirty="0"/>
          </a:p>
        </p:txBody>
      </p:sp>
    </p:spTree>
    <p:extLst>
      <p:ext uri="{BB962C8B-B14F-4D97-AF65-F5344CB8AC3E}">
        <p14:creationId xmlns:p14="http://schemas.microsoft.com/office/powerpoint/2010/main" val="2460389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4081564" y="6412368"/>
            <a:ext cx="1171120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Orienter des interventions très ciblées pour interrompre la transmission</a:t>
            </a:r>
          </a:p>
        </p:txBody>
      </p:sp>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3"/>
          <a:stretch>
            <a:fillRect/>
          </a:stretch>
        </p:blipFill>
        <p:spPr>
          <a:xfrm>
            <a:off x="1871764" y="5514932"/>
            <a:ext cx="2209800" cy="2438400"/>
          </a:xfrm>
          <a:prstGeom prst="rect">
            <a:avLst/>
          </a:prstGeom>
        </p:spPr>
      </p:pic>
      <p:pic>
        <p:nvPicPr>
          <p:cNvPr id="6" name="Picture 5">
            <a:extLst>
              <a:ext uri="{FF2B5EF4-FFF2-40B4-BE49-F238E27FC236}">
                <a16:creationId xmlns:a16="http://schemas.microsoft.com/office/drawing/2014/main" id="{59EE4AF1-C894-AD9B-0E61-F6F4784DEA99}"/>
              </a:ext>
            </a:extLst>
          </p:cNvPr>
          <p:cNvPicPr>
            <a:picLocks noChangeAspect="1"/>
          </p:cNvPicPr>
          <p:nvPr/>
        </p:nvPicPr>
        <p:blipFill>
          <a:blip r:embed="rId4"/>
          <a:stretch>
            <a:fillRect/>
          </a:stretch>
        </p:blipFill>
        <p:spPr>
          <a:xfrm>
            <a:off x="4280929" y="1242364"/>
            <a:ext cx="8792500" cy="4411730"/>
          </a:xfrm>
          <a:prstGeom prst="rect">
            <a:avLst/>
          </a:prstGeom>
        </p:spPr>
      </p:pic>
      <p:sp>
        <p:nvSpPr>
          <p:cNvPr id="8" name="Slide Number Placeholder 7">
            <a:extLst>
              <a:ext uri="{FF2B5EF4-FFF2-40B4-BE49-F238E27FC236}">
                <a16:creationId xmlns:a16="http://schemas.microsoft.com/office/drawing/2014/main" id="{7D0CC586-6928-B6E3-9639-3366460BEE8A}"/>
              </a:ext>
            </a:extLst>
          </p:cNvPr>
          <p:cNvSpPr>
            <a:spLocks noGrp="1"/>
          </p:cNvSpPr>
          <p:nvPr>
            <p:ph type="sldNum" sz="quarter" idx="12"/>
          </p:nvPr>
        </p:nvSpPr>
        <p:spPr>
          <a:xfrm>
            <a:off x="15914176" y="9719482"/>
            <a:ext cx="2133600" cy="365125"/>
          </a:xfrm>
        </p:spPr>
        <p:txBody>
          <a:bodyPr/>
          <a:lstStyle/>
          <a:p>
            <a:fld id="{B6F15528-21DE-4FAA-801E-634DDDAF4B2B}" type="slidenum">
              <a:rPr lang="en-US" sz="1800" smtClean="0">
                <a:solidFill>
                  <a:schemeClr val="bg1"/>
                </a:solidFill>
              </a:rPr>
              <a:pPr/>
              <a:t>34</a:t>
            </a:fld>
            <a:endParaRPr lang="en-US" sz="1800" dirty="0">
              <a:solidFill>
                <a:schemeClr val="bg1"/>
              </a:solidFill>
            </a:endParaRPr>
          </a:p>
        </p:txBody>
      </p:sp>
    </p:spTree>
    <p:extLst>
      <p:ext uri="{BB962C8B-B14F-4D97-AF65-F5344CB8AC3E}">
        <p14:creationId xmlns:p14="http://schemas.microsoft.com/office/powerpoint/2010/main" val="1230617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804607A-1AF6-78AF-EBB5-F1FF95245168}"/>
              </a:ext>
            </a:extLst>
          </p:cNvPr>
          <p:cNvGrpSpPr/>
          <p:nvPr/>
        </p:nvGrpSpPr>
        <p:grpSpPr>
          <a:xfrm>
            <a:off x="2347629" y="7726657"/>
            <a:ext cx="15041469" cy="2354094"/>
            <a:chOff x="2347629" y="7726657"/>
            <a:chExt cx="15511432" cy="2354094"/>
          </a:xfrm>
        </p:grpSpPr>
        <p:sp>
          <p:nvSpPr>
            <p:cNvPr id="18" name="Rectangle: Rounded Corners 17">
              <a:extLst>
                <a:ext uri="{FF2B5EF4-FFF2-40B4-BE49-F238E27FC236}">
                  <a16:creationId xmlns:a16="http://schemas.microsoft.com/office/drawing/2014/main" id="{6F210D5B-4821-165F-77C8-C7A008B5ECC0}"/>
                </a:ext>
              </a:extLst>
            </p:cNvPr>
            <p:cNvSpPr/>
            <p:nvPr/>
          </p:nvSpPr>
          <p:spPr>
            <a:xfrm>
              <a:off x="2347629" y="7726657"/>
              <a:ext cx="15511432" cy="2354094"/>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2776568" y="7880347"/>
              <a:ext cx="14705520" cy="20467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Où</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est</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le </a:t>
              </a:r>
              <a:r>
                <a:rPr kumimoji="0" lang="en-US" sz="2800" i="0" u="none" strike="noStrike" kern="1200" cap="none" spc="0" normalizeH="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risque</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le plus élevé d'</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apparition de </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transmission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communautaire </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2800" baseline="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2)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Qu'auriez-vous recommandé pour éviter cela et quand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3) </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Quels sont les autres risques de transmission secondaire ?</a:t>
              </a:r>
            </a:p>
            <a:p>
              <a:pPr>
                <a:spcAft>
                  <a:spcPts val="600"/>
                </a:spcAft>
                <a:defRPr/>
              </a:pPr>
              <a:r>
                <a:rPr lang="en-US" sz="2800" baseline="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4)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Qu'auriez-vous recommandé pour éviter cela ?</a:t>
              </a:r>
            </a:p>
          </p:txBody>
        </p:sp>
      </p:grpSp>
      <p:pic>
        <p:nvPicPr>
          <p:cNvPr id="17" name="Picture 16">
            <a:extLst>
              <a:ext uri="{FF2B5EF4-FFF2-40B4-BE49-F238E27FC236}">
                <a16:creationId xmlns:a16="http://schemas.microsoft.com/office/drawing/2014/main" id="{078E6EE4-2976-4B3A-D994-F93ECE7B7E9E}"/>
              </a:ext>
            </a:extLst>
          </p:cNvPr>
          <p:cNvPicPr>
            <a:picLocks noChangeAspect="1"/>
          </p:cNvPicPr>
          <p:nvPr/>
        </p:nvPicPr>
        <p:blipFill>
          <a:blip r:embed="rId3"/>
          <a:stretch>
            <a:fillRect/>
          </a:stretch>
        </p:blipFill>
        <p:spPr>
          <a:xfrm>
            <a:off x="0" y="7806688"/>
            <a:ext cx="2279653" cy="2194032"/>
          </a:xfrm>
          <a:prstGeom prst="rect">
            <a:avLst/>
          </a:prstGeom>
        </p:spPr>
      </p:pic>
      <p:pic>
        <p:nvPicPr>
          <p:cNvPr id="5" name="Picture 4">
            <a:extLst>
              <a:ext uri="{FF2B5EF4-FFF2-40B4-BE49-F238E27FC236}">
                <a16:creationId xmlns:a16="http://schemas.microsoft.com/office/drawing/2014/main" id="{4BF39F93-5021-8125-7B19-15CB9DDAFD12}"/>
              </a:ext>
            </a:extLst>
          </p:cNvPr>
          <p:cNvPicPr>
            <a:picLocks noChangeAspect="1"/>
          </p:cNvPicPr>
          <p:nvPr/>
        </p:nvPicPr>
        <p:blipFill>
          <a:blip r:embed="rId4"/>
          <a:stretch>
            <a:fillRect/>
          </a:stretch>
        </p:blipFill>
        <p:spPr>
          <a:xfrm>
            <a:off x="4893117" y="205723"/>
            <a:ext cx="11945644" cy="2126864"/>
          </a:xfrm>
          <a:prstGeom prst="rect">
            <a:avLst/>
          </a:prstGeom>
        </p:spPr>
      </p:pic>
      <p:sp>
        <p:nvSpPr>
          <p:cNvPr id="6" name="TextBox 5">
            <a:extLst>
              <a:ext uri="{FF2B5EF4-FFF2-40B4-BE49-F238E27FC236}">
                <a16:creationId xmlns:a16="http://schemas.microsoft.com/office/drawing/2014/main" id="{0AAEF6FE-89D5-C051-C25B-66AFD15919BA}"/>
              </a:ext>
            </a:extLst>
          </p:cNvPr>
          <p:cNvSpPr txBox="1"/>
          <p:nvPr/>
        </p:nvSpPr>
        <p:spPr>
          <a:xfrm>
            <a:off x="6197989" y="672318"/>
            <a:ext cx="9335899" cy="1892826"/>
          </a:xfrm>
          <a:prstGeom prst="rect">
            <a:avLst/>
          </a:prstGeom>
          <a:noFill/>
        </p:spPr>
        <p:txBody>
          <a:bodyPr wrap="square">
            <a:spAutoFit/>
          </a:bodyPr>
          <a:lstStyle/>
          <a:p>
            <a:pPr algn="ctr">
              <a:spcAft>
                <a:spcPts val="600"/>
              </a:spcAft>
              <a:defRPr/>
            </a:pPr>
            <a:r>
              <a:rPr lang="en-US" sz="2800" b="1" dirty="0">
                <a:solidFill>
                  <a:schemeClr val="bg1"/>
                </a:solidFill>
                <a:latin typeface="Cavolini" panose="03000502040302020204" pitchFamily="66" charset="0"/>
                <a:cs typeface="Cavolini" panose="03000502040302020204" pitchFamily="66" charset="0"/>
              </a:rPr>
              <a:t>Vous </a:t>
            </a:r>
            <a:r>
              <a:rPr lang="en-US" sz="2800" b="1" dirty="0" err="1">
                <a:solidFill>
                  <a:schemeClr val="bg1"/>
                </a:solidFill>
                <a:latin typeface="Cavolini" panose="03000502040302020204" pitchFamily="66" charset="0"/>
                <a:cs typeface="Cavolini" panose="03000502040302020204" pitchFamily="66" charset="0"/>
              </a:rPr>
              <a:t>êtes</a:t>
            </a:r>
            <a:r>
              <a:rPr lang="en-US" sz="2800" b="1" dirty="0">
                <a:solidFill>
                  <a:schemeClr val="bg1"/>
                </a:solidFill>
                <a:latin typeface="Cavolini" panose="03000502040302020204" pitchFamily="66" charset="0"/>
                <a:cs typeface="Cavolini" panose="03000502040302020204" pitchFamily="66" charset="0"/>
              </a:rPr>
              <a:t> un agent de santé publique dans une unité de surveillance avec une épidémie de choléra à transmission </a:t>
            </a:r>
            <a:r>
              <a:rPr lang="en-US" sz="2800" b="1" dirty="0" err="1">
                <a:solidFill>
                  <a:schemeClr val="bg1"/>
                </a:solidFill>
                <a:latin typeface="Cavolini" panose="03000502040302020204" pitchFamily="66" charset="0"/>
                <a:cs typeface="Cavolini" panose="03000502040302020204" pitchFamily="66" charset="0"/>
              </a:rPr>
              <a:t>en</a:t>
            </a:r>
            <a:r>
              <a:rPr lang="en-US" sz="2800" b="1" dirty="0">
                <a:solidFill>
                  <a:schemeClr val="bg1"/>
                </a:solidFill>
                <a:latin typeface="Cavolini" panose="03000502040302020204" pitchFamily="66" charset="0"/>
                <a:cs typeface="Cavolini" panose="03000502040302020204" pitchFamily="66" charset="0"/>
              </a:rPr>
              <a:t> cluster</a:t>
            </a:r>
          </a:p>
          <a:p>
            <a:pPr algn="ctr">
              <a:spcAft>
                <a:spcPts val="600"/>
              </a:spcAft>
              <a:defRPr/>
            </a:pPr>
            <a:endParaRPr lang="en-GB" sz="2800" b="1" dirty="0">
              <a:solidFill>
                <a:schemeClr val="bg1"/>
              </a:solidFill>
              <a:latin typeface="Cavolini" panose="03000502040302020204" pitchFamily="66" charset="0"/>
              <a:cs typeface="Cavolini" panose="03000502040302020204" pitchFamily="66" charset="0"/>
            </a:endParaRPr>
          </a:p>
        </p:txBody>
      </p:sp>
      <p:pic>
        <p:nvPicPr>
          <p:cNvPr id="11" name="Picture 10">
            <a:extLst>
              <a:ext uri="{FF2B5EF4-FFF2-40B4-BE49-F238E27FC236}">
                <a16:creationId xmlns:a16="http://schemas.microsoft.com/office/drawing/2014/main" id="{82D71E7E-6787-2BDD-25DB-E8C9E3F93146}"/>
              </a:ext>
            </a:extLst>
          </p:cNvPr>
          <p:cNvPicPr>
            <a:picLocks noChangeAspect="1"/>
          </p:cNvPicPr>
          <p:nvPr/>
        </p:nvPicPr>
        <p:blipFill>
          <a:blip r:embed="rId5"/>
          <a:stretch>
            <a:fillRect/>
          </a:stretch>
        </p:blipFill>
        <p:spPr>
          <a:xfrm>
            <a:off x="-78131" y="-19455"/>
            <a:ext cx="4096834" cy="2100058"/>
          </a:xfrm>
          <a:prstGeom prst="rect">
            <a:avLst/>
          </a:prstGeom>
        </p:spPr>
      </p:pic>
      <p:grpSp>
        <p:nvGrpSpPr>
          <p:cNvPr id="3" name="Group 2">
            <a:extLst>
              <a:ext uri="{FF2B5EF4-FFF2-40B4-BE49-F238E27FC236}">
                <a16:creationId xmlns:a16="http://schemas.microsoft.com/office/drawing/2014/main" id="{13D68E9C-5F21-E4F1-EE5D-990210EC397A}"/>
              </a:ext>
            </a:extLst>
          </p:cNvPr>
          <p:cNvGrpSpPr/>
          <p:nvPr/>
        </p:nvGrpSpPr>
        <p:grpSpPr>
          <a:xfrm>
            <a:off x="193882" y="2562408"/>
            <a:ext cx="17849551" cy="4906856"/>
            <a:chOff x="193882" y="2562408"/>
            <a:chExt cx="17849551" cy="4906856"/>
          </a:xfrm>
        </p:grpSpPr>
        <p:grpSp>
          <p:nvGrpSpPr>
            <p:cNvPr id="13" name="Group 12">
              <a:extLst>
                <a:ext uri="{FF2B5EF4-FFF2-40B4-BE49-F238E27FC236}">
                  <a16:creationId xmlns:a16="http://schemas.microsoft.com/office/drawing/2014/main" id="{0A31D9A0-F1FD-C5D3-D68F-0458087AC80C}"/>
                </a:ext>
              </a:extLst>
            </p:cNvPr>
            <p:cNvGrpSpPr/>
            <p:nvPr/>
          </p:nvGrpSpPr>
          <p:grpSpPr>
            <a:xfrm>
              <a:off x="5492527" y="2562408"/>
              <a:ext cx="11551610" cy="746230"/>
              <a:chOff x="1850969" y="2332587"/>
              <a:chExt cx="11551610" cy="746230"/>
            </a:xfrm>
          </p:grpSpPr>
          <p:sp>
            <p:nvSpPr>
              <p:cNvPr id="7" name="TextBox 6">
                <a:extLst>
                  <a:ext uri="{FF2B5EF4-FFF2-40B4-BE49-F238E27FC236}">
                    <a16:creationId xmlns:a16="http://schemas.microsoft.com/office/drawing/2014/main" id="{49130667-E8D8-6727-D7E3-59CA2E678CFB}"/>
                  </a:ext>
                </a:extLst>
              </p:cNvPr>
              <p:cNvSpPr txBox="1"/>
              <p:nvPr/>
            </p:nvSpPr>
            <p:spPr>
              <a:xfrm>
                <a:off x="2276622" y="2499165"/>
                <a:ext cx="11125957"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 scénario est le même que le précédent</a:t>
                </a:r>
                <a:endPar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Rectangle 9">
                <a:extLst>
                  <a:ext uri="{FF2B5EF4-FFF2-40B4-BE49-F238E27FC236}">
                    <a16:creationId xmlns:a16="http://schemas.microsoft.com/office/drawing/2014/main" id="{4189F45D-3099-CE5D-1E89-6FD8754F0AC1}"/>
                  </a:ext>
                </a:extLst>
              </p:cNvPr>
              <p:cNvSpPr/>
              <p:nvPr/>
            </p:nvSpPr>
            <p:spPr>
              <a:xfrm>
                <a:off x="1850969" y="2332587"/>
                <a:ext cx="425653" cy="746230"/>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D114ED5F-9F5B-981F-5F1D-EFD8BD996408}"/>
                </a:ext>
              </a:extLst>
            </p:cNvPr>
            <p:cNvSpPr txBox="1"/>
            <p:nvPr/>
          </p:nvSpPr>
          <p:spPr>
            <a:xfrm>
              <a:off x="245331" y="3664007"/>
              <a:ext cx="8744324" cy="1569660"/>
            </a:xfrm>
            <a:prstGeom prst="rect">
              <a:avLst/>
            </a:prstGeom>
            <a:solidFill>
              <a:schemeClr val="accent2">
                <a:lumMod val="20000"/>
                <a:lumOff val="80000"/>
              </a:schemeClr>
            </a:solidFill>
          </p:spPr>
          <p:txBody>
            <a:bodyPr wrap="square" lIns="91440" tIns="45720" rIns="91440" bIns="45720" anchor="t">
              <a:spAutoFit/>
            </a:bodyPr>
            <a:lstStyle/>
            <a:p>
              <a:pPr lvl="0">
                <a:defRPr/>
              </a:pPr>
              <a:r>
                <a:rPr kumimoji="0" lang="en-US" sz="2400" b="0" i="0" u="none" strike="noStrike" kern="1200" cap="none" spc="0" normalizeH="0" baseline="0" noProof="0" dirty="0">
                  <a:ln>
                    <a:noFill/>
                  </a:ln>
                  <a:solidFill>
                    <a:prstClr val="black"/>
                  </a:solidFill>
                  <a:effectLst/>
                  <a:uLnTx/>
                  <a:uFillTx/>
                  <a:latin typeface="Atkinson Hyperlegible"/>
                </a:rPr>
                <a:t>Le 21 juin, </a:t>
              </a:r>
              <a:r>
                <a:rPr lang="en-US" sz="2400" dirty="0">
                  <a:solidFill>
                    <a:prstClr val="black"/>
                  </a:solidFill>
                  <a:latin typeface="Atkinson Hyperlegible Bold"/>
                </a:rPr>
                <a:t>M. M. est revenu </a:t>
              </a:r>
              <a:r>
                <a:rPr kumimoji="0" lang="en-US" sz="2400" b="0" i="0" u="none" strike="noStrike" kern="1200" cap="none" spc="0" normalizeH="0" baseline="0" noProof="0" dirty="0">
                  <a:ln>
                    <a:noFill/>
                  </a:ln>
                  <a:solidFill>
                    <a:prstClr val="black"/>
                  </a:solidFill>
                  <a:effectLst/>
                  <a:uLnTx/>
                  <a:uFillTx/>
                  <a:latin typeface="Atkinson Hyperlegible Bold"/>
                </a:rPr>
                <a:t>d'une zone touchée par le choléra </a:t>
              </a:r>
              <a:r>
                <a:rPr kumimoji="0" lang="en-US" sz="2400" b="0" i="0" u="none" strike="noStrike" kern="1200" cap="none" spc="0" normalizeH="0" baseline="0" noProof="0" dirty="0">
                  <a:ln>
                    <a:noFill/>
                  </a:ln>
                  <a:solidFill>
                    <a:prstClr val="black"/>
                  </a:solidFill>
                  <a:effectLst/>
                  <a:uLnTx/>
                  <a:uFillTx/>
                  <a:latin typeface="Atkinson Hyperlegible"/>
                </a:rPr>
                <a:t>dans un pays voisin et a regagné directement sa </a:t>
              </a:r>
              <a:r>
                <a:rPr kumimoji="0" lang="en-US" sz="2400" b="0" i="0" u="none" strike="noStrike" kern="1200" cap="none" spc="0" normalizeH="0" baseline="0" noProof="0" dirty="0" err="1">
                  <a:ln>
                    <a:noFill/>
                  </a:ln>
                  <a:solidFill>
                    <a:prstClr val="black"/>
                  </a:solidFill>
                  <a:effectLst/>
                  <a:uLnTx/>
                  <a:uFillTx/>
                  <a:latin typeface="Atkinson Hyperlegible"/>
                </a:rPr>
                <a:t>maison</a:t>
              </a:r>
              <a:r>
                <a:rPr kumimoji="0" lang="en-US" sz="2400" b="0" i="0" u="none" strike="noStrike" kern="1200" cap="none" spc="0" normalizeH="0" baseline="0" noProof="0" dirty="0">
                  <a:ln>
                    <a:noFill/>
                  </a:ln>
                  <a:solidFill>
                    <a:prstClr val="black"/>
                  </a:solidFill>
                  <a:effectLst/>
                  <a:uLnTx/>
                  <a:uFillTx/>
                  <a:latin typeface="Atkinson Hyperlegible"/>
                </a:rPr>
                <a:t> </a:t>
              </a:r>
              <a:r>
                <a:rPr lang="en-US" sz="2400" dirty="0" err="1">
                  <a:solidFill>
                    <a:prstClr val="black"/>
                  </a:solidFill>
                  <a:latin typeface="Atkinson Hyperlegible"/>
                </a:rPr>
                <a:t>disposant</a:t>
              </a:r>
              <a:r>
                <a:rPr lang="en-US" sz="2400" dirty="0">
                  <a:solidFill>
                    <a:prstClr val="black"/>
                  </a:solidFill>
                  <a:latin typeface="Atkinson Hyperlegible"/>
                </a:rPr>
                <a:t> </a:t>
              </a:r>
              <a:r>
                <a:rPr lang="en-US" sz="2400" dirty="0" err="1">
                  <a:solidFill>
                    <a:prstClr val="black"/>
                  </a:solidFill>
                  <a:latin typeface="Atkinson Hyperlegible"/>
                </a:rPr>
                <a:t>d’installations</a:t>
              </a:r>
              <a:r>
                <a:rPr lang="en-US" sz="2400" dirty="0">
                  <a:solidFill>
                    <a:prstClr val="black"/>
                  </a:solidFill>
                  <a:latin typeface="Atkinson Hyperlegible"/>
                </a:rPr>
                <a:t> EHA </a:t>
              </a:r>
              <a:r>
                <a:rPr lang="en-US" sz="2400" dirty="0" err="1">
                  <a:solidFill>
                    <a:prstClr val="black"/>
                  </a:solidFill>
                  <a:latin typeface="Atkinson Hyperlegible"/>
                </a:rPr>
                <a:t>améliorées</a:t>
              </a:r>
              <a:r>
                <a:rPr lang="en-US" sz="2400" dirty="0">
                  <a:solidFill>
                    <a:prstClr val="black"/>
                  </a:solidFill>
                  <a:latin typeface="Atkinson Hyperlegible"/>
                </a:rPr>
                <a:t> dans la capitale où </a:t>
              </a:r>
              <a:r>
                <a:rPr kumimoji="0" lang="en-US" sz="2400" b="0" i="0" u="none" strike="noStrike" kern="1200" cap="none" spc="0" normalizeH="0" baseline="0" noProof="0" dirty="0">
                  <a:ln>
                    <a:noFill/>
                  </a:ln>
                  <a:solidFill>
                    <a:prstClr val="black"/>
                  </a:solidFill>
                  <a:effectLst/>
                  <a:uLnTx/>
                  <a:uFillTx/>
                  <a:latin typeface="Atkinson Hyperlegible"/>
                </a:rPr>
                <a:t>il vit avec sa femme (Mme M.)</a:t>
              </a:r>
            </a:p>
          </p:txBody>
        </p:sp>
        <p:sp>
          <p:nvSpPr>
            <p:cNvPr id="19" name="TextBox 18">
              <a:extLst>
                <a:ext uri="{FF2B5EF4-FFF2-40B4-BE49-F238E27FC236}">
                  <a16:creationId xmlns:a16="http://schemas.microsoft.com/office/drawing/2014/main" id="{E415E6DA-A1C3-93E3-4BDE-0EDD2AF39327}"/>
                </a:ext>
              </a:extLst>
            </p:cNvPr>
            <p:cNvSpPr txBox="1"/>
            <p:nvPr/>
          </p:nvSpPr>
          <p:spPr>
            <a:xfrm>
              <a:off x="193882" y="5530272"/>
              <a:ext cx="8847221" cy="1938992"/>
            </a:xfrm>
            <a:prstGeom prst="rect">
              <a:avLst/>
            </a:prstGeom>
            <a:solidFill>
              <a:srgbClr val="F2F6EA"/>
            </a:solid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tkinson Hyperlegible" panose="020B0604020202020204" charset="0"/>
                </a:defRPr>
              </a:lvl1pPr>
            </a:lstStyle>
            <a:p>
              <a:r>
                <a:rPr lang="en-US" dirty="0"/>
                <a:t>Dans la nuit du 21 au 22 juin, </a:t>
              </a:r>
              <a:r>
                <a:rPr lang="en-US" dirty="0">
                  <a:latin typeface="Atkinson Hyperlegible Bold" panose="020B0604020202020204" charset="0"/>
                </a:rPr>
                <a:t>M. M. a commencé à souffrir de DAA</a:t>
              </a:r>
              <a:r>
                <a:rPr lang="en-US" dirty="0"/>
                <a:t>. </a:t>
              </a:r>
              <a:r>
                <a:rPr lang="en-US" dirty="0">
                  <a:latin typeface="Atkinson Hyperlegible Bold" panose="020B0604020202020204" charset="0"/>
                </a:rPr>
                <a:t>Mme M s'est occupée de lui. </a:t>
              </a:r>
              <a:r>
                <a:rPr lang="en-US" dirty="0"/>
                <a:t>Le matin du 22 juin, il a été transféré en ambulance à l'hôpital de la capitale. Cet hôpital a des </a:t>
              </a:r>
              <a:r>
                <a:rPr lang="en-US" dirty="0" err="1"/>
                <a:t>normes</a:t>
              </a:r>
              <a:r>
                <a:rPr lang="en-US" dirty="0"/>
                <a:t> PCI très élevées. Le 23 juin, les résultats du test PCR de M. M. se sont révélés positifs pour le choléra</a:t>
              </a:r>
            </a:p>
          </p:txBody>
        </p:sp>
        <p:sp>
          <p:nvSpPr>
            <p:cNvPr id="20" name="TextBox 19">
              <a:extLst>
                <a:ext uri="{FF2B5EF4-FFF2-40B4-BE49-F238E27FC236}">
                  <a16:creationId xmlns:a16="http://schemas.microsoft.com/office/drawing/2014/main" id="{9B24C716-DD2D-B755-AB24-ABB0CE682E8F}"/>
                </a:ext>
              </a:extLst>
            </p:cNvPr>
            <p:cNvSpPr txBox="1"/>
            <p:nvPr/>
          </p:nvSpPr>
          <p:spPr>
            <a:xfrm>
              <a:off x="9170106" y="3406095"/>
              <a:ext cx="8873327" cy="2308324"/>
            </a:xfrm>
            <a:prstGeom prst="rect">
              <a:avLst/>
            </a:prstGeom>
            <a:solidFill>
              <a:srgbClr val="EDF6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tkinson Hyperlegible" panose="020B0604020202020204" charset="0"/>
                </a:rPr>
                <a:t>Le 24 juin, </a:t>
              </a:r>
              <a:r>
                <a:rPr lang="en-US" sz="2400" dirty="0">
                  <a:solidFill>
                    <a:prstClr val="black"/>
                  </a:solidFill>
                  <a:latin typeface="Atkinson Hyperlegible Bold" panose="020B0604020202020204" charset="0"/>
                </a:rPr>
                <a:t>Mme M. a été atteinte de DAA</a:t>
              </a:r>
              <a:r>
                <a:rPr lang="en-US" sz="2400" dirty="0">
                  <a:solidFill>
                    <a:prstClr val="black"/>
                  </a:solidFill>
                  <a:latin typeface="Atkinson Hyperlegible" panose="020B0604020202020204" charset="0"/>
                </a:rPr>
                <a:t>. </a:t>
              </a:r>
              <a:r>
                <a:rPr lang="en-US" sz="2400" dirty="0">
                  <a:solidFill>
                    <a:prstClr val="black"/>
                  </a:solidFill>
                  <a:latin typeface="Atkinson Hyperlegible Bold" panose="020B0604020202020204" charset="0"/>
                </a:rPr>
                <a:t>Sa tante </a:t>
              </a:r>
              <a:r>
                <a:rPr lang="en-US" sz="2400" dirty="0">
                  <a:solidFill>
                    <a:prstClr val="black"/>
                  </a:solidFill>
                  <a:latin typeface="Atkinson Hyperlegible" panose="020B0604020202020204" charset="0"/>
                </a:rPr>
                <a:t>est rapidement venue d'un village voisin (même unité de surveillance) pour s'occuper d'elle ; elles sont toutes deux restées à la </a:t>
              </a:r>
              <a:r>
                <a:rPr lang="en-US" sz="2400" dirty="0" err="1">
                  <a:solidFill>
                    <a:prstClr val="black"/>
                  </a:solidFill>
                  <a:latin typeface="Atkinson Hyperlegible" panose="020B0604020202020204" charset="0"/>
                </a:rPr>
                <a:t>maison</a:t>
              </a:r>
              <a:r>
                <a:rPr lang="en-US" sz="2400" dirty="0">
                  <a:solidFill>
                    <a:prstClr val="black"/>
                  </a:solidFill>
                  <a:latin typeface="Atkinson Hyperlegible" panose="020B0604020202020204" charset="0"/>
                </a:rPr>
                <a:t>.</a:t>
              </a:r>
            </a:p>
            <a:p>
              <a:pPr lvl="0"/>
              <a:r>
                <a:rPr lang="en-US" sz="2400" dirty="0">
                  <a:solidFill>
                    <a:prstClr val="black"/>
                  </a:solidFill>
                  <a:latin typeface="Atkinson Hyperlegible" panose="020B0604020202020204" charset="0"/>
                </a:rPr>
                <a:t>Le 25 juin, Mme M. a été transférée en ambulance à l'hôpital de la capitale et a été testée positive au choléra par PCR le 26 juin</a:t>
              </a:r>
            </a:p>
          </p:txBody>
        </p:sp>
        <p:sp>
          <p:nvSpPr>
            <p:cNvPr id="21" name="TextBox 20">
              <a:extLst>
                <a:ext uri="{FF2B5EF4-FFF2-40B4-BE49-F238E27FC236}">
                  <a16:creationId xmlns:a16="http://schemas.microsoft.com/office/drawing/2014/main" id="{2A80D446-324B-3021-C8F1-20740F97CEED}"/>
                </a:ext>
              </a:extLst>
            </p:cNvPr>
            <p:cNvSpPr txBox="1"/>
            <p:nvPr/>
          </p:nvSpPr>
          <p:spPr>
            <a:xfrm>
              <a:off x="9170105" y="5899604"/>
              <a:ext cx="8847221" cy="1569660"/>
            </a:xfrm>
            <a:prstGeom prst="rect">
              <a:avLst/>
            </a:prstGeom>
            <a:solidFill>
              <a:schemeClr val="accent4">
                <a:lumMod val="20000"/>
                <a:lumOff val="80000"/>
              </a:schemeClr>
            </a:solidFill>
          </p:spPr>
          <p:txBody>
            <a:bodyPr wrap="square" rtlCol="0">
              <a:spAutoFit/>
            </a:bodyPr>
            <a:lstStyle/>
            <a:p>
              <a:r>
                <a:rPr lang="en-US" sz="2400" dirty="0">
                  <a:solidFill>
                    <a:prstClr val="black"/>
                  </a:solidFill>
                  <a:latin typeface="Atkinson Hyperlegible" panose="020B0604020202020204" charset="0"/>
                </a:rPr>
                <a:t>Le 27 juin, </a:t>
              </a:r>
              <a:r>
                <a:rPr lang="en-US" sz="2400" dirty="0">
                  <a:solidFill>
                    <a:prstClr val="black"/>
                  </a:solidFill>
                  <a:latin typeface="Atkinson Hyperlegible Bold" panose="020B0604020202020204" charset="0"/>
                </a:rPr>
                <a:t>la tante de Mme M. est retournée dans son village</a:t>
              </a:r>
              <a:r>
                <a:rPr lang="en-US" sz="2400" dirty="0">
                  <a:solidFill>
                    <a:prstClr val="black"/>
                  </a:solidFill>
                  <a:latin typeface="Atkinson Hyperlegible" panose="020B0604020202020204" charset="0"/>
                </a:rPr>
                <a:t>, dans une zone rurale où les installations EHA ne sont pas améliorées. </a:t>
              </a:r>
              <a:r>
                <a:rPr lang="en-US" sz="2400" dirty="0">
                  <a:solidFill>
                    <a:prstClr val="black"/>
                  </a:solidFill>
                  <a:latin typeface="Atkinson Hyperlegible Bold" panose="020B0604020202020204" charset="0"/>
                </a:rPr>
                <a:t>Elle a </a:t>
              </a:r>
              <a:r>
                <a:rPr lang="en-US" sz="2400" dirty="0" err="1">
                  <a:solidFill>
                    <a:prstClr val="black"/>
                  </a:solidFill>
                  <a:latin typeface="Atkinson Hyperlegible Bold" panose="020B0604020202020204" charset="0"/>
                </a:rPr>
                <a:t>souffert</a:t>
              </a:r>
              <a:r>
                <a:rPr lang="en-US" sz="2400" dirty="0">
                  <a:solidFill>
                    <a:prstClr val="black"/>
                  </a:solidFill>
                  <a:latin typeface="Atkinson Hyperlegible Bold" panose="020B0604020202020204" charset="0"/>
                </a:rPr>
                <a:t> de DAA </a:t>
              </a:r>
              <a:r>
                <a:rPr lang="en-US" sz="2400" dirty="0">
                  <a:solidFill>
                    <a:prstClr val="black"/>
                  </a:solidFill>
                  <a:latin typeface="Atkinson Hyperlegible" panose="020B0604020202020204" charset="0"/>
                </a:rPr>
                <a:t>le 28 juin. Le 29 juin, elle a été testée positive au choléra par PCR</a:t>
              </a:r>
            </a:p>
          </p:txBody>
        </p:sp>
      </p:grpSp>
      <p:sp>
        <p:nvSpPr>
          <p:cNvPr id="4" name="Slide Number Placeholder 3">
            <a:extLst>
              <a:ext uri="{FF2B5EF4-FFF2-40B4-BE49-F238E27FC236}">
                <a16:creationId xmlns:a16="http://schemas.microsoft.com/office/drawing/2014/main" id="{41AFF74F-6379-0767-9188-B21F18433B59}"/>
              </a:ext>
            </a:extLst>
          </p:cNvPr>
          <p:cNvSpPr>
            <a:spLocks noGrp="1"/>
          </p:cNvSpPr>
          <p:nvPr>
            <p:ph type="sldNum" sz="quarter" idx="12"/>
          </p:nvPr>
        </p:nvSpPr>
        <p:spPr>
          <a:xfrm>
            <a:off x="15977337" y="9744498"/>
            <a:ext cx="2133600" cy="365125"/>
          </a:xfrm>
        </p:spPr>
        <p:txBody>
          <a:bodyPr/>
          <a:lstStyle/>
          <a:p>
            <a:fld id="{B6F15528-21DE-4FAA-801E-634DDDAF4B2B}" type="slidenum">
              <a:rPr lang="en-US" sz="1800" smtClean="0"/>
              <a:pPr/>
              <a:t>35</a:t>
            </a:fld>
            <a:endParaRPr lang="en-US" sz="1800" dirty="0"/>
          </a:p>
        </p:txBody>
      </p:sp>
    </p:spTree>
    <p:extLst>
      <p:ext uri="{BB962C8B-B14F-4D97-AF65-F5344CB8AC3E}">
        <p14:creationId xmlns:p14="http://schemas.microsoft.com/office/powerpoint/2010/main" val="1251263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0EC1CD-D4E4-6850-DACB-A965445A8D83}"/>
              </a:ext>
            </a:extLst>
          </p:cNvPr>
          <p:cNvPicPr>
            <a:picLocks noChangeAspect="1"/>
          </p:cNvPicPr>
          <p:nvPr/>
        </p:nvPicPr>
        <p:blipFill>
          <a:blip r:embed="rId3"/>
          <a:stretch>
            <a:fillRect/>
          </a:stretch>
        </p:blipFill>
        <p:spPr>
          <a:xfrm>
            <a:off x="969897" y="2453755"/>
            <a:ext cx="2640795" cy="2603177"/>
          </a:xfrm>
          <a:prstGeom prst="rect">
            <a:avLst/>
          </a:prstGeom>
        </p:spPr>
      </p:pic>
      <p:sp>
        <p:nvSpPr>
          <p:cNvPr id="5" name="Freeform 8">
            <a:extLst>
              <a:ext uri="{FF2B5EF4-FFF2-40B4-BE49-F238E27FC236}">
                <a16:creationId xmlns:a16="http://schemas.microsoft.com/office/drawing/2014/main" id="{BA15E36E-E850-004C-1CE5-C7FDC8D5C41C}"/>
              </a:ext>
            </a:extLst>
          </p:cNvPr>
          <p:cNvSpPr/>
          <p:nvPr/>
        </p:nvSpPr>
        <p:spPr>
          <a:xfrm>
            <a:off x="-381000" y="-239946"/>
            <a:ext cx="8594558"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solidFill>
              <a:srgbClr val="FBE8D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C30F2FF-7F31-2230-60CD-007209EE1D8F}"/>
              </a:ext>
            </a:extLst>
          </p:cNvPr>
          <p:cNvSpPr/>
          <p:nvPr/>
        </p:nvSpPr>
        <p:spPr>
          <a:xfrm>
            <a:off x="-98928"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49B8AB0-084A-226D-1ABB-EE0B363CF954}"/>
              </a:ext>
            </a:extLst>
          </p:cNvPr>
          <p:cNvSpPr txBox="1"/>
          <p:nvPr/>
        </p:nvSpPr>
        <p:spPr>
          <a:xfrm>
            <a:off x="883650" y="2067109"/>
            <a:ext cx="1730542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1)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Risque le plus élevé d'apparition d'une transmission communautaire</a:t>
            </a:r>
          </a:p>
        </p:txBody>
      </p:sp>
      <p:sp>
        <p:nvSpPr>
          <p:cNvPr id="8" name="TextBox 7">
            <a:extLst>
              <a:ext uri="{FF2B5EF4-FFF2-40B4-BE49-F238E27FC236}">
                <a16:creationId xmlns:a16="http://schemas.microsoft.com/office/drawing/2014/main" id="{BE453195-1B11-614C-BCD3-26FC82731D37}"/>
              </a:ext>
            </a:extLst>
          </p:cNvPr>
          <p:cNvSpPr txBox="1"/>
          <p:nvPr/>
        </p:nvSpPr>
        <p:spPr>
          <a:xfrm>
            <a:off x="3693846" y="3183537"/>
            <a:ext cx="15673136" cy="1000274"/>
          </a:xfrm>
          <a:prstGeom prst="rect">
            <a:avLst/>
          </a:prstGeom>
          <a:noFill/>
        </p:spPr>
        <p:txBody>
          <a:bodyPr wrap="square" rtlCol="0">
            <a:spAutoFit/>
          </a:bodyPr>
          <a:lstStyle/>
          <a:p>
            <a:pPr marL="457200" indent="-457200">
              <a:spcAft>
                <a:spcPts val="600"/>
              </a:spcAft>
              <a:buBlip>
                <a:blip r:embed="rId4"/>
              </a:buBlip>
            </a:pPr>
            <a:r>
              <a:rPr lang="en-US" sz="2800" dirty="0">
                <a:solidFill>
                  <a:prstClr val="black"/>
                </a:solidFill>
                <a:latin typeface="Atkinson Hyperlegible Bold" panose="020B0604020202020204" charset="0"/>
              </a:rPr>
              <a:t>Village de la tante de Mme M </a:t>
            </a:r>
          </a:p>
          <a:p>
            <a:pPr marL="914400" lvl="1" indent="-457200">
              <a:buClr>
                <a:srgbClr val="209D94"/>
              </a:buClr>
              <a:buFont typeface="Arial" panose="020B0604020202020204" pitchFamily="34" charset="0"/>
              <a:buChar char="•"/>
            </a:pPr>
            <a:r>
              <a:rPr lang="en-US" sz="2600" dirty="0">
                <a:solidFill>
                  <a:prstClr val="black"/>
                </a:solidFill>
                <a:latin typeface="Atkinson Hyperlegible" panose="020B0604020202020204" charset="0"/>
              </a:rPr>
              <a:t>Installations sanitaires non améliorées</a:t>
            </a:r>
          </a:p>
        </p:txBody>
      </p:sp>
      <p:sp>
        <p:nvSpPr>
          <p:cNvPr id="11" name="TextBox 10">
            <a:extLst>
              <a:ext uri="{FF2B5EF4-FFF2-40B4-BE49-F238E27FC236}">
                <a16:creationId xmlns:a16="http://schemas.microsoft.com/office/drawing/2014/main" id="{5FEBE4DF-8913-219E-3EC3-8CB23ED3DB0E}"/>
              </a:ext>
            </a:extLst>
          </p:cNvPr>
          <p:cNvSpPr txBox="1"/>
          <p:nvPr/>
        </p:nvSpPr>
        <p:spPr>
          <a:xfrm>
            <a:off x="883650" y="4768938"/>
            <a:ext cx="168816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2)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Recommandations pour prévenir ce phénomène et quand</a:t>
            </a:r>
          </a:p>
        </p:txBody>
      </p:sp>
      <p:sp>
        <p:nvSpPr>
          <p:cNvPr id="13" name="TextBox 12">
            <a:extLst>
              <a:ext uri="{FF2B5EF4-FFF2-40B4-BE49-F238E27FC236}">
                <a16:creationId xmlns:a16="http://schemas.microsoft.com/office/drawing/2014/main" id="{640AA170-3A00-5393-DCCE-49C1737A71E6}"/>
              </a:ext>
            </a:extLst>
          </p:cNvPr>
          <p:cNvSpPr txBox="1"/>
          <p:nvPr/>
        </p:nvSpPr>
        <p:spPr>
          <a:xfrm>
            <a:off x="2798008" y="5673735"/>
            <a:ext cx="15673136" cy="969496"/>
          </a:xfrm>
          <a:prstGeom prst="rect">
            <a:avLst/>
          </a:prstGeom>
          <a:noFill/>
        </p:spPr>
        <p:txBody>
          <a:bodyPr wrap="square" lIns="91440" tIns="45720" rIns="91440" bIns="45720" rtlCol="0" anchor="t">
            <a:spAutoFit/>
          </a:bodyPr>
          <a:lstStyle/>
          <a:p>
            <a:pPr marL="457200" indent="-457200">
              <a:spcAft>
                <a:spcPts val="600"/>
              </a:spcAft>
              <a:buBlip>
                <a:blip r:embed="rId4"/>
              </a:buBlip>
            </a:pPr>
            <a:r>
              <a:rPr lang="en-US" sz="2600" dirty="0">
                <a:solidFill>
                  <a:prstClr val="black"/>
                </a:solidFill>
                <a:latin typeface="Atkinson Hyperlegible" panose="020B0604020202020204" charset="0"/>
              </a:rPr>
              <a:t>Dès que </a:t>
            </a:r>
            <a:r>
              <a:rPr lang="en-US" sz="2600" dirty="0" err="1">
                <a:solidFill>
                  <a:prstClr val="black"/>
                </a:solidFill>
                <a:latin typeface="Atkinson Hyperlegible" panose="020B0604020202020204" charset="0"/>
              </a:rPr>
              <a:t>l’investigation</a:t>
            </a:r>
            <a:r>
              <a:rPr lang="en-US" sz="2600" dirty="0">
                <a:solidFill>
                  <a:prstClr val="black"/>
                </a:solidFill>
                <a:latin typeface="Atkinson Hyperlegible" panose="020B0604020202020204" charset="0"/>
              </a:rPr>
              <a:t> a révélé que la tante de Mme M. avait prodigué des soins à </a:t>
            </a:r>
            <a:r>
              <a:rPr lang="en-US" sz="2600" dirty="0" err="1">
                <a:solidFill>
                  <a:prstClr val="black"/>
                </a:solidFill>
                <a:latin typeface="Atkinson Hyperlegible" panose="020B0604020202020204" charset="0"/>
              </a:rPr>
              <a:t>Mme</a:t>
            </a:r>
            <a:r>
              <a:rPr lang="en-US" sz="2600" dirty="0">
                <a:solidFill>
                  <a:prstClr val="black"/>
                </a:solidFill>
                <a:latin typeface="Atkinson Hyperlegible" panose="020B0604020202020204" charset="0"/>
              </a:rPr>
              <a:t> M</a:t>
            </a:r>
          </a:p>
          <a:p>
            <a:pPr marL="914400" lvl="1" indent="-457200">
              <a:buClr>
                <a:srgbClr val="209D94"/>
              </a:buClr>
              <a:buFont typeface="Arial" panose="020B0604020202020204" pitchFamily="34" charset="0"/>
              <a:buChar char="•"/>
            </a:pPr>
            <a:r>
              <a:rPr lang="en-US" sz="2600" dirty="0">
                <a:solidFill>
                  <a:prstClr val="black"/>
                </a:solidFill>
                <a:latin typeface="Atkinson Hyperlegible Bold" panose="020B0604020202020204" charset="0"/>
              </a:rPr>
              <a:t>Avant que </a:t>
            </a:r>
            <a:r>
              <a:rPr lang="en-US" sz="2600" dirty="0" err="1">
                <a:solidFill>
                  <a:prstClr val="black"/>
                </a:solidFill>
                <a:latin typeface="Atkinson Hyperlegible Bold" panose="020B0604020202020204" charset="0"/>
              </a:rPr>
              <a:t>Mme</a:t>
            </a:r>
            <a:r>
              <a:rPr lang="en-US" sz="2600" dirty="0">
                <a:solidFill>
                  <a:prstClr val="black"/>
                </a:solidFill>
                <a:latin typeface="Atkinson Hyperlegible Bold" panose="020B0604020202020204" charset="0"/>
              </a:rPr>
              <a:t> M ne devienne symptomatique</a:t>
            </a:r>
          </a:p>
        </p:txBody>
      </p:sp>
      <p:sp>
        <p:nvSpPr>
          <p:cNvPr id="12" name="TextBox 11">
            <a:extLst>
              <a:ext uri="{FF2B5EF4-FFF2-40B4-BE49-F238E27FC236}">
                <a16:creationId xmlns:a16="http://schemas.microsoft.com/office/drawing/2014/main" id="{D6578855-0055-9E27-D3D6-60A4C74EB8AD}"/>
              </a:ext>
            </a:extLst>
          </p:cNvPr>
          <p:cNvSpPr txBox="1"/>
          <p:nvPr/>
        </p:nvSpPr>
        <p:spPr>
          <a:xfrm>
            <a:off x="2102328" y="6837690"/>
            <a:ext cx="15894910" cy="295465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200"/>
              </a:spcAft>
              <a:buClrTx/>
              <a:buSzTx/>
              <a:buBlip>
                <a:blip r:embed="rId4"/>
              </a:buBlip>
              <a:tabLst/>
              <a:defRPr/>
            </a:pPr>
            <a:r>
              <a:rPr kumimoji="0" lang="en-US" sz="2600" b="0" i="0" u="none" strike="noStrike" kern="1200" cap="none" spc="0" normalizeH="0" baseline="0" noProof="0" dirty="0">
                <a:ln>
                  <a:noFill/>
                </a:ln>
                <a:solidFill>
                  <a:srgbClr val="F7D1AF"/>
                </a:solidFill>
                <a:effectLst/>
                <a:uLnTx/>
                <a:uFillTx/>
                <a:latin typeface="Atkinson Hyperlegible Bold" panose="020B0604020202020204" charset="0"/>
                <a:ea typeface="+mn-ea"/>
                <a:cs typeface="+mn-cs"/>
              </a:rPr>
              <a:t>Par exemple,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 tante de Mme M </a:t>
            </a:r>
            <a:r>
              <a:rPr lang="en-US" sz="2600" dirty="0" err="1">
                <a:solidFill>
                  <a:prstClr val="black"/>
                </a:solidFill>
                <a:latin typeface="Atkinson Hyperlegible" panose="020B0604020202020204" charset="0"/>
              </a:rPr>
              <a:t>aurait</a:t>
            </a:r>
            <a:r>
              <a:rPr lang="en-US" sz="2600" dirty="0">
                <a:solidFill>
                  <a:prstClr val="black"/>
                </a:solidFill>
                <a:latin typeface="Atkinson Hyperlegible" panose="020B0604020202020204" charset="0"/>
              </a:rPr>
              <a:t> </a:t>
            </a:r>
            <a:r>
              <a:rPr lang="en-US" sz="2600" dirty="0" err="1">
                <a:solidFill>
                  <a:prstClr val="black"/>
                </a:solidFill>
                <a:latin typeface="Atkinson Hyperlegible" panose="020B0604020202020204" charset="0"/>
              </a:rPr>
              <a:t>pu</a:t>
            </a:r>
            <a:r>
              <a:rPr lang="en-US" sz="2600" dirty="0">
                <a:solidFill>
                  <a:prstClr val="black"/>
                </a:solidFill>
                <a:latin typeface="Atkinson Hyperlegible" panose="020B0604020202020204" charset="0"/>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t>
            </a:r>
          </a:p>
          <a:p>
            <a:pPr marL="1371600" lvl="2" indent="-457200">
              <a:spcAft>
                <a:spcPts val="1200"/>
              </a:spcAft>
              <a:buClr>
                <a:srgbClr val="4DB1A9"/>
              </a:buClr>
              <a:buFont typeface="Arial" panose="020B0604020202020204" pitchFamily="34" charset="0"/>
              <a:buChar char="•"/>
              <a:defRPr/>
            </a:pPr>
            <a:r>
              <a:rPr lang="en-US" sz="2600" dirty="0">
                <a:solidFill>
                  <a:prstClr val="black"/>
                </a:solidFill>
                <a:latin typeface="Atkinson Hyperlegible" panose="020B0604020202020204" charset="0"/>
              </a:rPr>
              <a:t>Etre i</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nformée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de la manière dont le choléra se propage et quoi faire si elle développe </a:t>
            </a:r>
            <a:r>
              <a:rPr kumimoji="0" lang="en-US" sz="2600" b="0" i="0" u="none" strike="noStrike" kern="1200" cap="none" spc="0" normalizeH="0" baseline="0" noProof="0" dirty="0" err="1">
                <a:ln>
                  <a:noFill/>
                </a:ln>
                <a:solidFill>
                  <a:prstClr val="black"/>
                </a:solidFill>
                <a:effectLst/>
                <a:uLnTx/>
                <a:uFillTx/>
                <a:latin typeface="Atkinson Hyperlegible"/>
                <a:ea typeface="+mn-ea"/>
                <a:cs typeface="+mn-cs"/>
              </a:rPr>
              <a:t>une</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DAA</a:t>
            </a:r>
          </a:p>
          <a:p>
            <a:pPr marL="1371600" lvl="2" indent="-457200">
              <a:spcAft>
                <a:spcPts val="1200"/>
              </a:spcAft>
              <a:buClr>
                <a:srgbClr val="4DB1A9"/>
              </a:buClr>
              <a:buFont typeface="Arial" panose="020B0604020202020204" pitchFamily="34" charset="0"/>
              <a:buChar char="•"/>
              <a:defRPr/>
            </a:pPr>
            <a:r>
              <a:rPr lang="en-US" sz="2600" dirty="0" err="1">
                <a:solidFill>
                  <a:prstClr val="black"/>
                </a:solidFill>
                <a:latin typeface="Atkinson Hyperlegible"/>
              </a:rPr>
              <a:t>Recevoir</a:t>
            </a:r>
            <a:r>
              <a:rPr lang="en-US" sz="2600" dirty="0">
                <a:solidFill>
                  <a:prstClr val="black"/>
                </a:solidFill>
                <a:latin typeface="Atkinson Hyperlegible"/>
              </a:rPr>
              <a:t> des </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kits d'hygiène</a:t>
            </a:r>
          </a:p>
          <a:p>
            <a:pPr marL="1371600" lvl="2" indent="-457200">
              <a:buClr>
                <a:srgbClr val="4DB1A9"/>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Etre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encouragée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à rester chez sa nièce pendant la période d'incubation, en fonction des installations sanitaires auxquelles elle peut avoir accès dans son village</a:t>
            </a:r>
          </a:p>
          <a:p>
            <a:pPr marL="2286000" lvl="4" indent="-457200">
              <a:spcAft>
                <a:spcPts val="1200"/>
              </a:spcAft>
              <a:buClr>
                <a:srgbClr val="4DB1A9"/>
              </a:buClr>
              <a:buFont typeface="Courier New" panose="02070309020205020404" pitchFamily="49" charset="0"/>
              <a:buChar char="o"/>
              <a:defRPr/>
            </a:pPr>
            <a:r>
              <a:rPr lang="en-US" sz="2600" dirty="0">
                <a:solidFill>
                  <a:prstClr val="black"/>
                </a:solidFill>
                <a:latin typeface="Atkinson Hyperlegible" panose="020B0604020202020204" charset="0"/>
              </a:rPr>
              <a:t> 5 jours / au moins jusqu'au 30 juin</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10" name="Picture 9">
            <a:extLst>
              <a:ext uri="{FF2B5EF4-FFF2-40B4-BE49-F238E27FC236}">
                <a16:creationId xmlns:a16="http://schemas.microsoft.com/office/drawing/2014/main" id="{702B01C0-20BE-1EDF-FCEF-4679F4BFD198}"/>
              </a:ext>
            </a:extLst>
          </p:cNvPr>
          <p:cNvPicPr>
            <a:picLocks noChangeAspect="1"/>
          </p:cNvPicPr>
          <p:nvPr/>
        </p:nvPicPr>
        <p:blipFill>
          <a:blip r:embed="rId5"/>
          <a:stretch>
            <a:fillRect/>
          </a:stretch>
        </p:blipFill>
        <p:spPr>
          <a:xfrm>
            <a:off x="510568" y="7118980"/>
            <a:ext cx="2619375" cy="2247900"/>
          </a:xfrm>
          <a:prstGeom prst="rect">
            <a:avLst/>
          </a:prstGeom>
        </p:spPr>
      </p:pic>
      <p:pic>
        <p:nvPicPr>
          <p:cNvPr id="15" name="Picture 14">
            <a:extLst>
              <a:ext uri="{FF2B5EF4-FFF2-40B4-BE49-F238E27FC236}">
                <a16:creationId xmlns:a16="http://schemas.microsoft.com/office/drawing/2014/main" id="{7B5EAC7A-3224-C028-3033-301B156E4F6C}"/>
              </a:ext>
            </a:extLst>
          </p:cNvPr>
          <p:cNvPicPr>
            <a:picLocks noChangeAspect="1"/>
          </p:cNvPicPr>
          <p:nvPr/>
        </p:nvPicPr>
        <p:blipFill>
          <a:blip r:embed="rId6"/>
          <a:stretch>
            <a:fillRect/>
          </a:stretch>
        </p:blipFill>
        <p:spPr>
          <a:xfrm>
            <a:off x="720913" y="5463305"/>
            <a:ext cx="1760571" cy="1445245"/>
          </a:xfrm>
          <a:prstGeom prst="rect">
            <a:avLst/>
          </a:prstGeom>
        </p:spPr>
      </p:pic>
      <p:pic>
        <p:nvPicPr>
          <p:cNvPr id="4" name="Picture 3">
            <a:extLst>
              <a:ext uri="{FF2B5EF4-FFF2-40B4-BE49-F238E27FC236}">
                <a16:creationId xmlns:a16="http://schemas.microsoft.com/office/drawing/2014/main" id="{B1FC082E-B9BF-7C6A-A289-3798247AB77B}"/>
              </a:ext>
            </a:extLst>
          </p:cNvPr>
          <p:cNvPicPr>
            <a:picLocks noChangeAspect="1"/>
          </p:cNvPicPr>
          <p:nvPr/>
        </p:nvPicPr>
        <p:blipFill>
          <a:blip r:embed="rId7"/>
          <a:stretch>
            <a:fillRect/>
          </a:stretch>
        </p:blipFill>
        <p:spPr>
          <a:xfrm>
            <a:off x="1058063" y="-49945"/>
            <a:ext cx="3479889" cy="1291615"/>
          </a:xfrm>
          <a:prstGeom prst="rect">
            <a:avLst/>
          </a:prstGeom>
        </p:spPr>
      </p:pic>
      <p:sp>
        <p:nvSpPr>
          <p:cNvPr id="9" name="Slide Number Placeholder 8">
            <a:extLst>
              <a:ext uri="{FF2B5EF4-FFF2-40B4-BE49-F238E27FC236}">
                <a16:creationId xmlns:a16="http://schemas.microsoft.com/office/drawing/2014/main" id="{2526D112-F829-1BF2-2FC6-856B9DA6690D}"/>
              </a:ext>
            </a:extLst>
          </p:cNvPr>
          <p:cNvSpPr>
            <a:spLocks noGrp="1"/>
          </p:cNvSpPr>
          <p:nvPr>
            <p:ph type="sldNum" sz="quarter" idx="12"/>
          </p:nvPr>
        </p:nvSpPr>
        <p:spPr>
          <a:xfrm>
            <a:off x="15577627" y="9565590"/>
            <a:ext cx="2133600" cy="365125"/>
          </a:xfrm>
        </p:spPr>
        <p:txBody>
          <a:bodyPr/>
          <a:lstStyle/>
          <a:p>
            <a:fld id="{B6F15528-21DE-4FAA-801E-634DDDAF4B2B}" type="slidenum">
              <a:rPr lang="en-US" sz="1800" smtClean="0"/>
              <a:pPr/>
              <a:t>36</a:t>
            </a:fld>
            <a:endParaRPr lang="en-US" sz="1800" dirty="0"/>
          </a:p>
        </p:txBody>
      </p:sp>
    </p:spTree>
    <p:extLst>
      <p:ext uri="{BB962C8B-B14F-4D97-AF65-F5344CB8AC3E}">
        <p14:creationId xmlns:p14="http://schemas.microsoft.com/office/powerpoint/2010/main" val="3314454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BA15E36E-E850-004C-1CE5-C7FDC8D5C41C}"/>
              </a:ext>
            </a:extLst>
          </p:cNvPr>
          <p:cNvSpPr/>
          <p:nvPr/>
        </p:nvSpPr>
        <p:spPr>
          <a:xfrm>
            <a:off x="-381000" y="-239946"/>
            <a:ext cx="8594558" cy="1538455"/>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BE8D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C30F2FF-7F31-2230-60CD-007209EE1D8F}"/>
              </a:ext>
            </a:extLst>
          </p:cNvPr>
          <p:cNvSpPr/>
          <p:nvPr/>
        </p:nvSpPr>
        <p:spPr>
          <a:xfrm>
            <a:off x="0" y="0"/>
            <a:ext cx="18288000" cy="10287000"/>
          </a:xfrm>
          <a:prstGeom prst="rect">
            <a:avLst/>
          </a:prstGeom>
          <a:noFill/>
          <a:ln w="6350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49B8AB0-084A-226D-1ABB-EE0B363CF954}"/>
              </a:ext>
            </a:extLst>
          </p:cNvPr>
          <p:cNvSpPr txBox="1"/>
          <p:nvPr/>
        </p:nvSpPr>
        <p:spPr>
          <a:xfrm>
            <a:off x="883650" y="2067109"/>
            <a:ext cx="17305422" cy="1169551"/>
          </a:xfrm>
          <a:prstGeom prst="rect">
            <a:avLst/>
          </a:prstGeom>
          <a:noFill/>
        </p:spPr>
        <p:txBody>
          <a:bodyPr wrap="square">
            <a:spAutoFit/>
          </a:bodyPr>
          <a:lstStyle/>
          <a:p>
            <a:pPr marL="514350" indent="-514350">
              <a:spcAft>
                <a:spcPts val="1200"/>
              </a:spcAft>
              <a:buFont typeface="+mj-lt"/>
              <a:buAutoNum type="arabicParenR" startAt="3"/>
              <a:defRPr/>
            </a:pPr>
            <a:r>
              <a:rPr lang="en-US" sz="32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 Autres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risques de transmission secondaire</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800" b="1" i="0" u="none" strike="noStrike" kern="1200" cap="none" spc="0" normalizeH="0" baseline="0" noProof="0" dirty="0">
              <a:ln>
                <a:noFill/>
              </a:ln>
              <a:solidFill>
                <a:srgbClr val="4DB1A9"/>
              </a:solidFill>
              <a:effectLst/>
              <a:uLnTx/>
              <a:uFillTx/>
              <a:latin typeface="Cavolini" panose="03000502040302020204" pitchFamily="66" charset="0"/>
              <a:ea typeface="+mn-ea"/>
              <a:cs typeface="Cavolini" panose="03000502040302020204" pitchFamily="66" charset="0"/>
            </a:endParaRPr>
          </a:p>
        </p:txBody>
      </p:sp>
      <p:sp>
        <p:nvSpPr>
          <p:cNvPr id="8" name="TextBox 7">
            <a:extLst>
              <a:ext uri="{FF2B5EF4-FFF2-40B4-BE49-F238E27FC236}">
                <a16:creationId xmlns:a16="http://schemas.microsoft.com/office/drawing/2014/main" id="{BE453195-1B11-614C-BCD3-26FC82731D37}"/>
              </a:ext>
            </a:extLst>
          </p:cNvPr>
          <p:cNvSpPr txBox="1"/>
          <p:nvPr/>
        </p:nvSpPr>
        <p:spPr>
          <a:xfrm>
            <a:off x="2973097" y="2825542"/>
            <a:ext cx="14888414"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Blip>
                <a:blip r:embed="rId3"/>
              </a:buBlip>
              <a:tabLst/>
              <a:defRPr/>
            </a:pP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rPr>
              <a:t>Ambulances</a:t>
            </a:r>
          </a:p>
          <a:p>
            <a:pPr marL="914400" lvl="1" indent="-457200">
              <a:spcAft>
                <a:spcPts val="600"/>
              </a:spcAft>
              <a:buClr>
                <a:srgbClr val="209D94"/>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M. et Mme M ont pu contaminer les ambulances avec des matières fécales ou des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vomissures</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lvl="1" indent="-457200">
              <a:spcAft>
                <a:spcPts val="600"/>
              </a:spcAft>
              <a:buClr>
                <a:srgbClr val="209D94"/>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ambulanciers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et les autres patients transportés dans </a:t>
            </a:r>
            <a:r>
              <a:rPr lang="en-US" sz="2600" dirty="0">
                <a:solidFill>
                  <a:prstClr val="black"/>
                </a:solidFill>
                <a:latin typeface="Atkinson Hyperlegible" panose="020B0604020202020204" charset="0"/>
              </a:rPr>
              <a:t>c</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es véhicules (s'ils n'ont pas été </a:t>
            </a:r>
            <a:r>
              <a:rPr lang="en-US" sz="2600" dirty="0">
                <a:solidFill>
                  <a:prstClr val="black"/>
                </a:solidFill>
                <a:latin typeface="Atkinson Hyperlegible" panose="020B0604020202020204" charset="0"/>
              </a:rPr>
              <a:t>nettoyés selon les protocoles appropriés)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pourraient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être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exposés</a:t>
            </a:r>
          </a:p>
        </p:txBody>
      </p:sp>
      <p:grpSp>
        <p:nvGrpSpPr>
          <p:cNvPr id="15" name="Group 14">
            <a:extLst>
              <a:ext uri="{FF2B5EF4-FFF2-40B4-BE49-F238E27FC236}">
                <a16:creationId xmlns:a16="http://schemas.microsoft.com/office/drawing/2014/main" id="{FEDDE40B-6559-5E04-14C0-505563CB1BEA}"/>
              </a:ext>
            </a:extLst>
          </p:cNvPr>
          <p:cNvGrpSpPr/>
          <p:nvPr/>
        </p:nvGrpSpPr>
        <p:grpSpPr>
          <a:xfrm>
            <a:off x="883650" y="6389512"/>
            <a:ext cx="18671681" cy="3249932"/>
            <a:chOff x="883650" y="6389512"/>
            <a:chExt cx="18671681" cy="3249932"/>
          </a:xfrm>
        </p:grpSpPr>
        <p:pic>
          <p:nvPicPr>
            <p:cNvPr id="16" name="Picture 15">
              <a:extLst>
                <a:ext uri="{FF2B5EF4-FFF2-40B4-BE49-F238E27FC236}">
                  <a16:creationId xmlns:a16="http://schemas.microsoft.com/office/drawing/2014/main" id="{34876039-2830-CDED-42DB-072877E00FE3}"/>
                </a:ext>
              </a:extLst>
            </p:cNvPr>
            <p:cNvPicPr>
              <a:picLocks noChangeAspect="1"/>
            </p:cNvPicPr>
            <p:nvPr/>
          </p:nvPicPr>
          <p:blipFill>
            <a:blip r:embed="rId4"/>
            <a:stretch>
              <a:fillRect/>
            </a:stretch>
          </p:blipFill>
          <p:spPr>
            <a:xfrm>
              <a:off x="883650" y="6800337"/>
              <a:ext cx="2273752" cy="2839107"/>
            </a:xfrm>
            <a:prstGeom prst="rect">
              <a:avLst/>
            </a:prstGeom>
          </p:spPr>
        </p:pic>
        <p:sp>
          <p:nvSpPr>
            <p:cNvPr id="11" name="TextBox 10">
              <a:extLst>
                <a:ext uri="{FF2B5EF4-FFF2-40B4-BE49-F238E27FC236}">
                  <a16:creationId xmlns:a16="http://schemas.microsoft.com/office/drawing/2014/main" id="{5FEBE4DF-8913-219E-3EC3-8CB23ED3DB0E}"/>
                </a:ext>
              </a:extLst>
            </p:cNvPr>
            <p:cNvSpPr txBox="1"/>
            <p:nvPr/>
          </p:nvSpPr>
          <p:spPr>
            <a:xfrm>
              <a:off x="883650" y="6389512"/>
              <a:ext cx="168816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4DB1A9"/>
                  </a:solidFill>
                  <a:effectLst/>
                  <a:uLnTx/>
                  <a:uFillTx/>
                  <a:latin typeface="Cavolini" panose="03000502040302020204" pitchFamily="66" charset="0"/>
                  <a:ea typeface="+mn-ea"/>
                  <a:cs typeface="Cavolini" panose="03000502040302020204" pitchFamily="66" charset="0"/>
                </a:rPr>
                <a:t>4) </a:t>
              </a:r>
              <a:r>
                <a:rPr lang="en-US" sz="32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Recommandations pour prévenir ce phénomène</a:t>
              </a:r>
            </a:p>
          </p:txBody>
        </p:sp>
        <p:sp>
          <p:nvSpPr>
            <p:cNvPr id="13" name="TextBox 12">
              <a:extLst>
                <a:ext uri="{FF2B5EF4-FFF2-40B4-BE49-F238E27FC236}">
                  <a16:creationId xmlns:a16="http://schemas.microsoft.com/office/drawing/2014/main" id="{640AA170-3A00-5393-DCCE-49C1737A71E6}"/>
                </a:ext>
              </a:extLst>
            </p:cNvPr>
            <p:cNvSpPr txBox="1"/>
            <p:nvPr/>
          </p:nvSpPr>
          <p:spPr>
            <a:xfrm>
              <a:off x="2995864" y="7181144"/>
              <a:ext cx="16559467" cy="2077492"/>
            </a:xfrm>
            <a:prstGeom prst="rect">
              <a:avLst/>
            </a:prstGeom>
            <a:noFill/>
          </p:spPr>
          <p:txBody>
            <a:bodyPr wrap="square" rtlCol="0">
              <a:spAutoFit/>
            </a:bodyPr>
            <a:lstStyle/>
            <a:p>
              <a:pPr marL="457200" indent="-457200">
                <a:spcAft>
                  <a:spcPts val="1800"/>
                </a:spcAft>
                <a:buBlip>
                  <a:blip r:embed="rId3"/>
                </a:buBlip>
                <a:defRPr/>
              </a:pPr>
              <a:r>
                <a:rPr lang="en-US" sz="2600" dirty="0">
                  <a:solidFill>
                    <a:srgbClr val="F7D1AF"/>
                  </a:solidFill>
                  <a:latin typeface="Atkinson Hyperlegible Bold" panose="020B0604020202020204" charset="0"/>
                </a:rPr>
                <a:t>Par exemple </a:t>
              </a:r>
            </a:p>
            <a:p>
              <a:pPr marL="914400" lvl="1" indent="-457200">
                <a:spcAft>
                  <a:spcPts val="600"/>
                </a:spcAft>
                <a:buClr>
                  <a:srgbClr val="209D94"/>
                </a:buClr>
                <a:buFont typeface="Arial" panose="020B0604020202020204" pitchFamily="34" charset="0"/>
                <a:buChar char="•"/>
                <a:defRPr/>
              </a:pPr>
              <a:r>
                <a:rPr lang="en-US" sz="2600" dirty="0">
                  <a:solidFill>
                    <a:prstClr val="black"/>
                  </a:solidFill>
                  <a:latin typeface="Atkinson Hyperlegible Bold" panose="020B0604020202020204" charset="0"/>
                </a:rPr>
                <a:t>Tracer </a:t>
              </a:r>
              <a:r>
                <a:rPr lang="en-US" sz="2600" dirty="0">
                  <a:solidFill>
                    <a:prstClr val="black"/>
                  </a:solidFill>
                  <a:latin typeface="Atkinson Hyperlegible" panose="020B0604020202020204" charset="0"/>
                </a:rPr>
                <a:t>les ambulanciers qui ont transporté M. et Mme M</a:t>
              </a:r>
            </a:p>
            <a:p>
              <a:pPr marL="914400" lvl="1" indent="-457200">
                <a:spcAft>
                  <a:spcPts val="600"/>
                </a:spcAft>
                <a:buClr>
                  <a:srgbClr val="209D94"/>
                </a:buClr>
                <a:buFont typeface="Arial" panose="020B0604020202020204" pitchFamily="34" charset="0"/>
                <a:buChar char="•"/>
                <a:defRPr/>
              </a:pPr>
              <a:r>
                <a:rPr lang="en-US" sz="2600" dirty="0">
                  <a:solidFill>
                    <a:prstClr val="black"/>
                  </a:solidFill>
                  <a:latin typeface="Atkinson Hyperlegible Bold" panose="020B0604020202020204" charset="0"/>
                </a:rPr>
                <a:t>Tracer </a:t>
              </a:r>
              <a:r>
                <a:rPr lang="en-US" sz="2600" dirty="0">
                  <a:solidFill>
                    <a:prstClr val="black"/>
                  </a:solidFill>
                  <a:latin typeface="Atkinson Hyperlegible" panose="020B0604020202020204" charset="0"/>
                </a:rPr>
                <a:t>le</a:t>
              </a:r>
              <a:r>
                <a:rPr lang="en-US" sz="2600" dirty="0">
                  <a:solidFill>
                    <a:prstClr val="black"/>
                  </a:solidFill>
                  <a:latin typeface="Atkinson Hyperlegible Bold" panose="020B0604020202020204" charset="0"/>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personnel hospitalier qui a prodigué des soins à M. et Mme M</a:t>
              </a:r>
            </a:p>
            <a:p>
              <a:pPr marL="914400" lvl="1" indent="-457200">
                <a:spcAft>
                  <a:spcPts val="600"/>
                </a:spcAft>
                <a:buClr>
                  <a:srgbClr val="209D94"/>
                </a:buClr>
                <a:buFont typeface="Arial" panose="020B0604020202020204" pitchFamily="34" charset="0"/>
                <a:buChar char="•"/>
                <a:defRPr/>
              </a:pPr>
              <a:r>
                <a:rPr lang="en-US" sz="2600" dirty="0">
                  <a:solidFill>
                    <a:prstClr val="black"/>
                  </a:solidFill>
                  <a:latin typeface="Atkinson Hyperlegible" panose="020B0604020202020204" charset="0"/>
                </a:rPr>
                <a:t>Les </a:t>
              </a:r>
              <a:r>
                <a:rPr lang="en-US" sz="2600" dirty="0">
                  <a:solidFill>
                    <a:prstClr val="black"/>
                  </a:solidFill>
                  <a:latin typeface="Atkinson Hyperlegible Bold" panose="020B0604020202020204" charset="0"/>
                </a:rPr>
                <a:t>interroger </a:t>
              </a:r>
              <a:r>
                <a:rPr lang="en-US" sz="2600" dirty="0">
                  <a:solidFill>
                    <a:prstClr val="black"/>
                  </a:solidFill>
                  <a:latin typeface="Atkinson Hyperlegible" panose="020B0604020202020204" charset="0"/>
                </a:rPr>
                <a:t>afin d'évaluer le risque d'exposition et de </a:t>
              </a:r>
              <a:r>
                <a:rPr lang="en-US" sz="2600" dirty="0">
                  <a:solidFill>
                    <a:prstClr val="black"/>
                  </a:solidFill>
                  <a:latin typeface="Atkinson Hyperlegible Bold" panose="020B0604020202020204" charset="0"/>
                </a:rPr>
                <a:t>comment atténuer les risques</a:t>
              </a:r>
              <a:endParaRPr lang="en-US" sz="2600" dirty="0">
                <a:solidFill>
                  <a:prstClr val="black"/>
                </a:solidFill>
                <a:latin typeface="Atkinson Hyperlegible" panose="020B0604020202020204" charset="0"/>
              </a:endParaRPr>
            </a:p>
          </p:txBody>
        </p:sp>
      </p:grpSp>
      <p:pic>
        <p:nvPicPr>
          <p:cNvPr id="10" name="Picture 9">
            <a:extLst>
              <a:ext uri="{FF2B5EF4-FFF2-40B4-BE49-F238E27FC236}">
                <a16:creationId xmlns:a16="http://schemas.microsoft.com/office/drawing/2014/main" id="{F9AD3A2D-62E1-31D7-ED5C-BAD30E6E9A1B}"/>
              </a:ext>
            </a:extLst>
          </p:cNvPr>
          <p:cNvPicPr>
            <a:picLocks noChangeAspect="1"/>
          </p:cNvPicPr>
          <p:nvPr/>
        </p:nvPicPr>
        <p:blipFill>
          <a:blip r:embed="rId5"/>
          <a:stretch>
            <a:fillRect/>
          </a:stretch>
        </p:blipFill>
        <p:spPr>
          <a:xfrm>
            <a:off x="1387847" y="2926046"/>
            <a:ext cx="1769554" cy="1383469"/>
          </a:xfrm>
          <a:prstGeom prst="rect">
            <a:avLst/>
          </a:prstGeom>
        </p:spPr>
      </p:pic>
      <p:grpSp>
        <p:nvGrpSpPr>
          <p:cNvPr id="12" name="Group 11">
            <a:extLst>
              <a:ext uri="{FF2B5EF4-FFF2-40B4-BE49-F238E27FC236}">
                <a16:creationId xmlns:a16="http://schemas.microsoft.com/office/drawing/2014/main" id="{2F5405CB-8E70-3C61-D29F-40510EADB05F}"/>
              </a:ext>
            </a:extLst>
          </p:cNvPr>
          <p:cNvGrpSpPr/>
          <p:nvPr/>
        </p:nvGrpSpPr>
        <p:grpSpPr>
          <a:xfrm>
            <a:off x="1312584" y="4362702"/>
            <a:ext cx="17356416" cy="1882133"/>
            <a:chOff x="1312584" y="4362702"/>
            <a:chExt cx="17356416" cy="1882133"/>
          </a:xfrm>
        </p:grpSpPr>
        <p:sp>
          <p:nvSpPr>
            <p:cNvPr id="3" name="TextBox 2">
              <a:extLst>
                <a:ext uri="{FF2B5EF4-FFF2-40B4-BE49-F238E27FC236}">
                  <a16:creationId xmlns:a16="http://schemas.microsoft.com/office/drawing/2014/main" id="{0B92ED03-B1E2-E4E3-C7C3-14C914EEA061}"/>
                </a:ext>
              </a:extLst>
            </p:cNvPr>
            <p:cNvSpPr txBox="1"/>
            <p:nvPr/>
          </p:nvSpPr>
          <p:spPr>
            <a:xfrm>
              <a:off x="2995864" y="4932020"/>
              <a:ext cx="15673136" cy="9694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Blip>
                  <a:blip r:embed="rId3"/>
                </a:buBlip>
                <a:tabLst/>
                <a:defRPr/>
              </a:pP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rPr>
                <a:t>Hôpital</a:t>
              </a:r>
            </a:p>
            <a:p>
              <a:pPr marL="914400" lvl="1" indent="-457200">
                <a:buClr>
                  <a:srgbClr val="209D94"/>
                </a:buClr>
                <a:buFont typeface="Arial" panose="020B0604020202020204" pitchFamily="34" charset="0"/>
                <a:buChar char="•"/>
                <a:defRPr/>
              </a:pPr>
              <a:r>
                <a:rPr lang="en-US" sz="2600" dirty="0" err="1">
                  <a:solidFill>
                    <a:prstClr val="black"/>
                  </a:solidFill>
                  <a:latin typeface="Atkinson Hyperlegible" panose="020B0604020202020204" charset="0"/>
                </a:rPr>
                <a:t>Normes</a:t>
              </a:r>
              <a:r>
                <a:rPr lang="en-US" sz="2600" dirty="0">
                  <a:solidFill>
                    <a:prstClr val="black"/>
                  </a:solidFill>
                  <a:latin typeface="Atkinson Hyperlegible" panose="020B0604020202020204" charset="0"/>
                </a:rPr>
                <a:t> PCI apparemment élevées, mais des </a:t>
              </a:r>
              <a:r>
                <a:rPr lang="en-US" sz="2600" dirty="0" err="1">
                  <a:solidFill>
                    <a:prstClr val="black"/>
                  </a:solidFill>
                  <a:latin typeface="Atkinson Hyperlegible" panose="020B0604020202020204" charset="0"/>
                </a:rPr>
                <a:t>brèches</a:t>
              </a:r>
              <a:r>
                <a:rPr lang="en-US" sz="2600" dirty="0">
                  <a:solidFill>
                    <a:prstClr val="black"/>
                  </a:solidFill>
                  <a:latin typeface="Atkinson Hyperlegible" panose="020B0604020202020204" charset="0"/>
                </a:rPr>
                <a:t> ne peuvent être exclues</a:t>
              </a:r>
            </a:p>
          </p:txBody>
        </p:sp>
        <p:pic>
          <p:nvPicPr>
            <p:cNvPr id="14" name="Picture 13">
              <a:extLst>
                <a:ext uri="{FF2B5EF4-FFF2-40B4-BE49-F238E27FC236}">
                  <a16:creationId xmlns:a16="http://schemas.microsoft.com/office/drawing/2014/main" id="{BE664D05-0FD3-BEB4-7E54-E7113FFB4CE4}"/>
                </a:ext>
              </a:extLst>
            </p:cNvPr>
            <p:cNvPicPr>
              <a:picLocks noChangeAspect="1"/>
            </p:cNvPicPr>
            <p:nvPr/>
          </p:nvPicPr>
          <p:blipFill>
            <a:blip r:embed="rId6"/>
            <a:stretch>
              <a:fillRect/>
            </a:stretch>
          </p:blipFill>
          <p:spPr>
            <a:xfrm>
              <a:off x="1312584" y="4362702"/>
              <a:ext cx="1920079" cy="1882133"/>
            </a:xfrm>
            <a:prstGeom prst="rect">
              <a:avLst/>
            </a:prstGeom>
          </p:spPr>
        </p:pic>
      </p:grpSp>
      <p:pic>
        <p:nvPicPr>
          <p:cNvPr id="6" name="Picture 5">
            <a:extLst>
              <a:ext uri="{FF2B5EF4-FFF2-40B4-BE49-F238E27FC236}">
                <a16:creationId xmlns:a16="http://schemas.microsoft.com/office/drawing/2014/main" id="{9E595B3F-DC19-B8F6-164F-0DBD85161218}"/>
              </a:ext>
            </a:extLst>
          </p:cNvPr>
          <p:cNvPicPr>
            <a:picLocks noChangeAspect="1"/>
          </p:cNvPicPr>
          <p:nvPr/>
        </p:nvPicPr>
        <p:blipFill>
          <a:blip r:embed="rId7"/>
          <a:stretch>
            <a:fillRect/>
          </a:stretch>
        </p:blipFill>
        <p:spPr>
          <a:xfrm>
            <a:off x="883650" y="-38707"/>
            <a:ext cx="3479889" cy="1291615"/>
          </a:xfrm>
          <a:prstGeom prst="rect">
            <a:avLst/>
          </a:prstGeom>
        </p:spPr>
      </p:pic>
      <p:sp>
        <p:nvSpPr>
          <p:cNvPr id="4" name="Slide Number Placeholder 3">
            <a:extLst>
              <a:ext uri="{FF2B5EF4-FFF2-40B4-BE49-F238E27FC236}">
                <a16:creationId xmlns:a16="http://schemas.microsoft.com/office/drawing/2014/main" id="{66E87067-BD56-B2CE-A988-B00B8C6095FD}"/>
              </a:ext>
            </a:extLst>
          </p:cNvPr>
          <p:cNvSpPr>
            <a:spLocks noGrp="1"/>
          </p:cNvSpPr>
          <p:nvPr>
            <p:ph type="sldNum" sz="quarter" idx="12"/>
          </p:nvPr>
        </p:nvSpPr>
        <p:spPr>
          <a:xfrm>
            <a:off x="15449227" y="9500700"/>
            <a:ext cx="2133600" cy="365125"/>
          </a:xfrm>
        </p:spPr>
        <p:txBody>
          <a:bodyPr/>
          <a:lstStyle/>
          <a:p>
            <a:fld id="{B6F15528-21DE-4FAA-801E-634DDDAF4B2B}" type="slidenum">
              <a:rPr lang="en-US" sz="1800" smtClean="0"/>
              <a:pPr/>
              <a:t>37</a:t>
            </a:fld>
            <a:endParaRPr lang="en-US" sz="1800" dirty="0"/>
          </a:p>
        </p:txBody>
      </p:sp>
    </p:spTree>
    <p:extLst>
      <p:ext uri="{BB962C8B-B14F-4D97-AF65-F5344CB8AC3E}">
        <p14:creationId xmlns:p14="http://schemas.microsoft.com/office/powerpoint/2010/main" val="4165512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473545" y="-410533"/>
            <a:ext cx="9617546" cy="1696391"/>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895709" y="443297"/>
            <a:ext cx="1131488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6" name="Group 5">
            <a:extLst>
              <a:ext uri="{FF2B5EF4-FFF2-40B4-BE49-F238E27FC236}">
                <a16:creationId xmlns:a16="http://schemas.microsoft.com/office/drawing/2014/main" id="{BBF8FE05-1C53-3BFB-0E8F-12E66BBDF17E}"/>
              </a:ext>
            </a:extLst>
          </p:cNvPr>
          <p:cNvGrpSpPr/>
          <p:nvPr/>
        </p:nvGrpSpPr>
        <p:grpSpPr>
          <a:xfrm>
            <a:off x="-138587" y="2376750"/>
            <a:ext cx="3755003" cy="7281954"/>
            <a:chOff x="-138587" y="2376750"/>
            <a:chExt cx="3755003" cy="7281954"/>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3"/>
            <a:stretch>
              <a:fillRect/>
            </a:stretch>
          </p:blipFill>
          <p:spPr>
            <a:xfrm>
              <a:off x="-138587" y="4168040"/>
              <a:ext cx="3707912" cy="1640038"/>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186045" y="2376750"/>
              <a:ext cx="3383280" cy="1502765"/>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prstClr val="white"/>
                  </a:solidFill>
                  <a:latin typeface="Cavolini" panose="03000502040302020204" pitchFamily="66" charset="0"/>
                  <a:cs typeface="Cavolini" panose="03000502040302020204" pitchFamily="66" charset="0"/>
                </a:rPr>
                <a:t>Encadrer</a:t>
              </a:r>
              <a:r>
                <a:rPr lang="en-US" sz="3000" b="1" dirty="0">
                  <a:solidFill>
                    <a:prstClr val="white"/>
                  </a:solidFill>
                  <a:latin typeface="Cavolini" panose="03000502040302020204" pitchFamily="66" charset="0"/>
                  <a:cs typeface="Cavolini" panose="03000502040302020204" pitchFamily="66" charset="0"/>
                </a:rPr>
                <a:t> la notification et les tests</a:t>
              </a:r>
              <a:endPar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33" name="Rectangle 32">
              <a:extLst>
                <a:ext uri="{FF2B5EF4-FFF2-40B4-BE49-F238E27FC236}">
                  <a16:creationId xmlns:a16="http://schemas.microsoft.com/office/drawing/2014/main" id="{DB776CC9-700A-8BC3-2877-336F651AF1EB}"/>
                </a:ext>
              </a:extLst>
            </p:cNvPr>
            <p:cNvSpPr/>
            <p:nvPr/>
          </p:nvSpPr>
          <p:spPr>
            <a:xfrm>
              <a:off x="233136" y="6096603"/>
              <a:ext cx="3383280" cy="3562101"/>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DB9EFAEF-50A1-2A5B-F27D-2627B8DDA65B}"/>
                </a:ext>
              </a:extLst>
            </p:cNvPr>
            <p:cNvSpPr txBox="1"/>
            <p:nvPr/>
          </p:nvSpPr>
          <p:spPr>
            <a:xfrm>
              <a:off x="324581" y="6512789"/>
              <a:ext cx="3246326" cy="2893100"/>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Assurer </a:t>
              </a:r>
              <a:r>
                <a:rPr lang="en-US" sz="2600" kern="100" dirty="0">
                  <a:solidFill>
                    <a:prstClr val="black"/>
                  </a:solidFill>
                  <a:latin typeface="Atkinson Hyperlegible" panose="020B0604020202020204" charset="0"/>
                  <a:cs typeface="Times New Roman" panose="02020603050405020304" pitchFamily="18" charset="0"/>
                </a:rPr>
                <a:t>que les cas suspects </a:t>
              </a:r>
              <a:r>
                <a:rPr lang="en-US" sz="2600" kern="100" dirty="0" err="1">
                  <a:solidFill>
                    <a:prstClr val="black"/>
                  </a:solidFill>
                  <a:latin typeface="Atkinson Hyperlegible" panose="020B0604020202020204" charset="0"/>
                  <a:cs typeface="Times New Roman" panose="02020603050405020304" pitchFamily="18" charset="0"/>
                </a:rPr>
                <a:t>sont</a:t>
              </a:r>
              <a:r>
                <a:rPr lang="en-US" sz="2600" kern="100" dirty="0">
                  <a:solidFill>
                    <a:prstClr val="black"/>
                  </a:solidFill>
                  <a:latin typeface="Atkinson Hyperlegible" panose="020B0604020202020204" charset="0"/>
                  <a:cs typeface="Times New Roman" panose="02020603050405020304" pitchFamily="18" charset="0"/>
                </a:rPr>
                <a:t> </a:t>
              </a:r>
              <a:r>
                <a:rPr lang="en-US" sz="2600" kern="100" dirty="0" err="1">
                  <a:solidFill>
                    <a:srgbClr val="1B9B91"/>
                  </a:solidFill>
                  <a:latin typeface="Atkinson Hyperlegible Bold" panose="020B0604020202020204" charset="0"/>
                  <a:cs typeface="Times New Roman" panose="02020603050405020304" pitchFamily="18" charset="0"/>
                </a:rPr>
                <a:t>notifiés</a:t>
              </a:r>
              <a:r>
                <a:rPr lang="en-US" sz="2600" kern="100" dirty="0">
                  <a:solidFill>
                    <a:srgbClr val="1B9B91"/>
                  </a:solidFill>
                  <a:latin typeface="Atkinson Hyperlegible Bold" panose="020B0604020202020204" charset="0"/>
                  <a:cs typeface="Times New Roman" panose="02020603050405020304" pitchFamily="18" charset="0"/>
                </a:rPr>
                <a:t> quotidiennement </a:t>
              </a:r>
              <a:r>
                <a:rPr lang="en-US" sz="2600" kern="100" dirty="0">
                  <a:solidFill>
                    <a:prstClr val="black"/>
                  </a:solidFill>
                  <a:latin typeface="Atkinson Hyperlegible" panose="020B0604020202020204" charset="0"/>
                  <a:cs typeface="Times New Roman" panose="02020603050405020304" pitchFamily="18" charset="0"/>
                </a:rPr>
                <a:t>et que </a:t>
              </a:r>
              <a:r>
                <a:rPr lang="en-US" sz="2600" kern="100" dirty="0">
                  <a:solidFill>
                    <a:srgbClr val="1B9B91"/>
                  </a:solidFill>
                  <a:latin typeface="Atkinson Hyperlegible Bold" panose="020B0604020202020204" charset="0"/>
                  <a:cs typeface="Times New Roman" panose="02020603050405020304" pitchFamily="18" charset="0"/>
                </a:rPr>
                <a:t>TOUS les </a:t>
              </a:r>
              <a:r>
                <a:rPr lang="en-US" sz="2600" kern="100" dirty="0">
                  <a:solidFill>
                    <a:prstClr val="black"/>
                  </a:solidFill>
                  <a:latin typeface="Atkinson Hyperlegible" panose="020B0604020202020204" charset="0"/>
                  <a:cs typeface="Times New Roman" panose="02020603050405020304" pitchFamily="18" charset="0"/>
                </a:rPr>
                <a:t>cas suspects </a:t>
              </a:r>
              <a:r>
                <a:rPr lang="en-US" sz="2600" kern="100" dirty="0" err="1">
                  <a:solidFill>
                    <a:prstClr val="black"/>
                  </a:solidFill>
                  <a:latin typeface="Atkinson Hyperlegible" panose="020B0604020202020204" charset="0"/>
                  <a:cs typeface="Times New Roman" panose="02020603050405020304" pitchFamily="18" charset="0"/>
                </a:rPr>
                <a:t>sont</a:t>
              </a:r>
              <a:r>
                <a:rPr lang="en-US" sz="2600" kern="100" dirty="0">
                  <a:solidFill>
                    <a:prstClr val="black"/>
                  </a:solidFill>
                  <a:latin typeface="Atkinson Hyperlegible" panose="020B0604020202020204" charset="0"/>
                  <a:cs typeface="Times New Roman" panose="02020603050405020304" pitchFamily="18" charset="0"/>
                </a:rPr>
                <a:t> </a:t>
              </a:r>
              <a:r>
                <a:rPr lang="en-US" sz="2600" kern="100" dirty="0" err="1">
                  <a:solidFill>
                    <a:srgbClr val="1B9B91"/>
                  </a:solidFill>
                  <a:latin typeface="Atkinson Hyperlegible Bold" panose="020B0604020202020204" charset="0"/>
                  <a:cs typeface="Times New Roman" panose="02020603050405020304" pitchFamily="18" charset="0"/>
                </a:rPr>
                <a:t>testés</a:t>
              </a:r>
              <a:endParaRPr lang="en-US" sz="2600" kern="100" dirty="0">
                <a:solidFill>
                  <a:srgbClr val="1B9B91"/>
                </a:solidFill>
                <a:latin typeface="Atkinson Hyperlegible Bold" panose="020B060402020202020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EF619D7F-C292-F0B3-1ED2-28891CAFEFE1}"/>
              </a:ext>
            </a:extLst>
          </p:cNvPr>
          <p:cNvGrpSpPr/>
          <p:nvPr/>
        </p:nvGrpSpPr>
        <p:grpSpPr>
          <a:xfrm>
            <a:off x="3522799" y="2376750"/>
            <a:ext cx="3772895" cy="7281953"/>
            <a:chOff x="3522799" y="2376750"/>
            <a:chExt cx="3772895" cy="7281953"/>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4"/>
            <a:stretch>
              <a:fillRect/>
            </a:stretch>
          </p:blipFill>
          <p:spPr>
            <a:xfrm>
              <a:off x="3522799" y="3999843"/>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802100" y="2376750"/>
              <a:ext cx="3383280" cy="148652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Transmettre, analyser, </a:t>
              </a:r>
              <a:r>
                <a:rPr lang="en-US" sz="3000" b="1" dirty="0" err="1">
                  <a:solidFill>
                    <a:prstClr val="white"/>
                  </a:solidFill>
                  <a:latin typeface="Cavolini" panose="03000502040302020204" pitchFamily="66" charset="0"/>
                  <a:cs typeface="Cavolini" panose="03000502040302020204" pitchFamily="66" charset="0"/>
                </a:rPr>
                <a:t>interpréter</a:t>
              </a:r>
              <a:endParaRPr lang="en-US" sz="3000" b="1" dirty="0">
                <a:solidFill>
                  <a:prstClr val="white"/>
                </a:solidFill>
                <a:latin typeface="Cavolini" panose="03000502040302020204" pitchFamily="66" charset="0"/>
                <a:cs typeface="Cavolini" panose="03000502040302020204" pitchFamily="66" charset="0"/>
              </a:endParaRPr>
            </a:p>
          </p:txBody>
        </p:sp>
        <p:sp>
          <p:nvSpPr>
            <p:cNvPr id="34" name="Rectangle 33">
              <a:extLst>
                <a:ext uri="{FF2B5EF4-FFF2-40B4-BE49-F238E27FC236}">
                  <a16:creationId xmlns:a16="http://schemas.microsoft.com/office/drawing/2014/main" id="{8FA52255-CA20-7679-A9F9-E6DCA1D504F1}"/>
                </a:ext>
              </a:extLst>
            </p:cNvPr>
            <p:cNvSpPr/>
            <p:nvPr/>
          </p:nvSpPr>
          <p:spPr>
            <a:xfrm>
              <a:off x="3912414" y="6096602"/>
              <a:ext cx="3383280" cy="3562101"/>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394E0066-4D4E-77FC-F618-8A9995039798}"/>
                </a:ext>
              </a:extLst>
            </p:cNvPr>
            <p:cNvSpPr txBox="1"/>
            <p:nvPr/>
          </p:nvSpPr>
          <p:spPr>
            <a:xfrm>
              <a:off x="3923478" y="6815204"/>
              <a:ext cx="3292010" cy="1692771"/>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Analyser quotidiennement </a:t>
              </a:r>
              <a:r>
                <a:rPr lang="en-US" sz="2600" kern="100" dirty="0">
                  <a:solidFill>
                    <a:prstClr val="black"/>
                  </a:solidFill>
                  <a:latin typeface="Atkinson Hyperlegible" panose="020B0604020202020204" charset="0"/>
                  <a:cs typeface="Times New Roman" panose="02020603050405020304" pitchFamily="18" charset="0"/>
                </a:rPr>
                <a:t>les données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et les résultats des tests</a:t>
              </a:r>
            </a:p>
          </p:txBody>
        </p:sp>
      </p:grpSp>
      <p:grpSp>
        <p:nvGrpSpPr>
          <p:cNvPr id="17" name="Group 16">
            <a:extLst>
              <a:ext uri="{FF2B5EF4-FFF2-40B4-BE49-F238E27FC236}">
                <a16:creationId xmlns:a16="http://schemas.microsoft.com/office/drawing/2014/main" id="{101E6E17-E05D-5B18-FDD7-1A37148B7E05}"/>
              </a:ext>
            </a:extLst>
          </p:cNvPr>
          <p:cNvGrpSpPr/>
          <p:nvPr/>
        </p:nvGrpSpPr>
        <p:grpSpPr>
          <a:xfrm>
            <a:off x="11133833" y="2365975"/>
            <a:ext cx="3474481" cy="7292727"/>
            <a:chOff x="11133833" y="2365976"/>
            <a:chExt cx="3474481" cy="7209680"/>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5"/>
            <a:stretch>
              <a:fillRect/>
            </a:stretch>
          </p:blipFill>
          <p:spPr>
            <a:xfrm>
              <a:off x="11319681" y="4084269"/>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11133833" y="2365976"/>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Diffuser les résultats</a:t>
              </a:r>
            </a:p>
          </p:txBody>
        </p:sp>
        <p:sp>
          <p:nvSpPr>
            <p:cNvPr id="35" name="Rectangle 34">
              <a:extLst>
                <a:ext uri="{FF2B5EF4-FFF2-40B4-BE49-F238E27FC236}">
                  <a16:creationId xmlns:a16="http://schemas.microsoft.com/office/drawing/2014/main" id="{E351ECAC-6C29-DEE9-DE54-0CDB5695E82B}"/>
                </a:ext>
              </a:extLst>
            </p:cNvPr>
            <p:cNvSpPr/>
            <p:nvPr/>
          </p:nvSpPr>
          <p:spPr>
            <a:xfrm>
              <a:off x="11225034" y="6090457"/>
              <a:ext cx="3383280" cy="3485199"/>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993DF9BE-B6FF-F909-9914-0FCDF1C5504D}"/>
                </a:ext>
              </a:extLst>
            </p:cNvPr>
            <p:cNvSpPr txBox="1"/>
            <p:nvPr/>
          </p:nvSpPr>
          <p:spPr>
            <a:xfrm>
              <a:off x="11319681" y="6621382"/>
              <a:ext cx="3197431" cy="2069048"/>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 Informer quotidiennement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toutes les parties prenantes de la </a:t>
              </a:r>
              <a:r>
                <a:rPr kumimoji="0" lang="en-US" sz="2600" b="0" i="0" u="none" strike="noStrike" kern="100" cap="none" spc="0" normalizeH="0" noProof="0" dirty="0">
                  <a:ln>
                    <a:noFill/>
                  </a:ln>
                  <a:solidFill>
                    <a:prstClr val="black"/>
                  </a:solidFill>
                  <a:effectLst/>
                  <a:uLnTx/>
                  <a:uFillTx/>
                  <a:latin typeface="Atkinson Hyperlegible" panose="020B0604020202020204" charset="0"/>
                  <a:ea typeface="+mn-ea"/>
                  <a:cs typeface="Times New Roman" panose="02020603050405020304" pitchFamily="18" charset="0"/>
                </a:rPr>
                <a:t>situation</a:t>
              </a:r>
            </a:p>
          </p:txBody>
        </p:sp>
      </p:grpSp>
      <p:grpSp>
        <p:nvGrpSpPr>
          <p:cNvPr id="19" name="Group 18">
            <a:extLst>
              <a:ext uri="{FF2B5EF4-FFF2-40B4-BE49-F238E27FC236}">
                <a16:creationId xmlns:a16="http://schemas.microsoft.com/office/drawing/2014/main" id="{769C2BF9-52ED-C152-85EB-A8FE16DE36A1}"/>
              </a:ext>
            </a:extLst>
          </p:cNvPr>
          <p:cNvGrpSpPr/>
          <p:nvPr/>
        </p:nvGrpSpPr>
        <p:grpSpPr>
          <a:xfrm>
            <a:off x="14810192" y="2347052"/>
            <a:ext cx="3223812" cy="7285296"/>
            <a:chOff x="14810192" y="2347052"/>
            <a:chExt cx="3223812" cy="7202550"/>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6"/>
            <a:stretch>
              <a:fillRect/>
            </a:stretch>
          </p:blipFill>
          <p:spPr>
            <a:xfrm>
              <a:off x="15284760" y="3827855"/>
              <a:ext cx="1943353"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4814771" y="2347052"/>
              <a:ext cx="3159060" cy="140494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Répondre</a:t>
              </a:r>
            </a:p>
          </p:txBody>
        </p:sp>
        <p:sp>
          <p:nvSpPr>
            <p:cNvPr id="36" name="Rectangle 35">
              <a:extLst>
                <a:ext uri="{FF2B5EF4-FFF2-40B4-BE49-F238E27FC236}">
                  <a16:creationId xmlns:a16="http://schemas.microsoft.com/office/drawing/2014/main" id="{40D33C81-EA09-708E-93D8-641593D49C9E}"/>
                </a:ext>
              </a:extLst>
            </p:cNvPr>
            <p:cNvSpPr/>
            <p:nvPr/>
          </p:nvSpPr>
          <p:spPr>
            <a:xfrm>
              <a:off x="14858376" y="6064402"/>
              <a:ext cx="3175628" cy="34852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D0F404E-5759-9F58-79EE-1E0155AB50C7}"/>
                </a:ext>
              </a:extLst>
            </p:cNvPr>
            <p:cNvSpPr txBox="1"/>
            <p:nvPr/>
          </p:nvSpPr>
          <p:spPr>
            <a:xfrm>
              <a:off x="14810192" y="6764455"/>
              <a:ext cx="3129983" cy="2092881"/>
            </a:xfrm>
            <a:prstGeom prst="rect">
              <a:avLst/>
            </a:prstGeom>
            <a:noFill/>
          </p:spPr>
          <p:txBody>
            <a:bodyPr wrap="square" rtlCol="0">
              <a:spAutoFit/>
            </a:bodyPr>
            <a:lstStyle/>
            <a:p>
              <a:pPr lvl="0" algn="ctr">
                <a:defRPr/>
              </a:pPr>
              <a:r>
                <a:rPr lang="en-CA" sz="2600" kern="100" dirty="0">
                  <a:solidFill>
                    <a:srgbClr val="1B9B91"/>
                  </a:solidFill>
                  <a:latin typeface="Atkinson Hyperlegible Bold" panose="020B0604020202020204" charset="0"/>
                  <a:cs typeface="Times New Roman" panose="02020603050405020304" pitchFamily="18" charset="0"/>
                </a:rPr>
                <a:t>Orienter des interventions très ciblées </a:t>
              </a:r>
              <a:r>
                <a:rPr lang="en-CA" sz="2600" kern="100" dirty="0">
                  <a:solidFill>
                    <a:prstClr val="black"/>
                  </a:solidFill>
                  <a:latin typeface="Atkinson Hyperlegible" panose="020B0604020202020204" charset="0"/>
                  <a:cs typeface="Times New Roman" panose="02020603050405020304" pitchFamily="18" charset="0"/>
                </a:rPr>
                <a:t>pour interrompre la transmission</a:t>
              </a:r>
              <a:endParaRPr lang="en-US" sz="2600" kern="100" dirty="0">
                <a:solidFill>
                  <a:prstClr val="black"/>
                </a:solidFill>
                <a:latin typeface="Atkinson Hyperlegible" panose="020B060402020202020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895B56D5-38C3-3248-3C2E-34D637FE2ABD}"/>
              </a:ext>
            </a:extLst>
          </p:cNvPr>
          <p:cNvGrpSpPr/>
          <p:nvPr/>
        </p:nvGrpSpPr>
        <p:grpSpPr>
          <a:xfrm>
            <a:off x="7436176" y="2397274"/>
            <a:ext cx="3492860" cy="7211611"/>
            <a:chOff x="7436176" y="2397274"/>
            <a:chExt cx="3492860" cy="7211611"/>
          </a:xfrm>
        </p:grpSpPr>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7"/>
            <a:stretch>
              <a:fillRect/>
            </a:stretch>
          </p:blipFill>
          <p:spPr>
            <a:xfrm>
              <a:off x="8012492" y="3879515"/>
              <a:ext cx="2185193" cy="2159282"/>
            </a:xfrm>
            <a:prstGeom prst="rect">
              <a:avLst/>
            </a:prstGeom>
          </p:spPr>
        </p:pic>
        <p:sp>
          <p:nvSpPr>
            <p:cNvPr id="4" name="Rectangle 3">
              <a:extLst>
                <a:ext uri="{FF2B5EF4-FFF2-40B4-BE49-F238E27FC236}">
                  <a16:creationId xmlns:a16="http://schemas.microsoft.com/office/drawing/2014/main" id="{436FA00F-3C38-D2D1-A0AC-1EBF894A5908}"/>
                </a:ext>
              </a:extLst>
            </p:cNvPr>
            <p:cNvSpPr/>
            <p:nvPr/>
          </p:nvSpPr>
          <p:spPr>
            <a:xfrm>
              <a:off x="7436176" y="2397274"/>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Investiguer</a:t>
              </a:r>
            </a:p>
          </p:txBody>
        </p:sp>
        <p:sp>
          <p:nvSpPr>
            <p:cNvPr id="12" name="Rectangle 11">
              <a:extLst>
                <a:ext uri="{FF2B5EF4-FFF2-40B4-BE49-F238E27FC236}">
                  <a16:creationId xmlns:a16="http://schemas.microsoft.com/office/drawing/2014/main" id="{1A492ACB-5D17-863C-7369-8E73268B5CC3}"/>
                </a:ext>
              </a:extLst>
            </p:cNvPr>
            <p:cNvSpPr/>
            <p:nvPr/>
          </p:nvSpPr>
          <p:spPr>
            <a:xfrm>
              <a:off x="7545756" y="6054486"/>
              <a:ext cx="3383280" cy="3554399"/>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2A87F76-FE7D-ABC9-714D-F84D5EADF173}"/>
                </a:ext>
              </a:extLst>
            </p:cNvPr>
            <p:cNvSpPr txBox="1"/>
            <p:nvPr/>
          </p:nvSpPr>
          <p:spPr>
            <a:xfrm>
              <a:off x="7511486" y="6615148"/>
              <a:ext cx="3417550" cy="2092881"/>
            </a:xfrm>
            <a:prstGeom prst="rect">
              <a:avLst/>
            </a:prstGeom>
            <a:noFill/>
          </p:spPr>
          <p:txBody>
            <a:bodyPr wrap="square" rtlCol="0">
              <a:spAutoFit/>
            </a:bodyPr>
            <a:lstStyle/>
            <a:p>
              <a:pPr lvl="0" algn="ctr">
                <a:defRPr/>
              </a:pPr>
              <a:r>
                <a:rPr lang="en-US" sz="2600" kern="100" dirty="0">
                  <a:solidFill>
                    <a:prstClr val="black"/>
                  </a:solidFill>
                  <a:latin typeface="Atkinson Hyperlegible" panose="020B0604020202020204" charset="0"/>
                  <a:cs typeface="Times New Roman" panose="02020603050405020304" pitchFamily="18" charset="0"/>
                </a:rPr>
                <a:t>Déterminer les </a:t>
              </a:r>
              <a:r>
                <a:rPr lang="en-US" sz="2600" kern="100" dirty="0">
                  <a:solidFill>
                    <a:srgbClr val="1B9B91"/>
                  </a:solidFill>
                  <a:latin typeface="Atkinson Hyperlegible Bold" panose="020B0604020202020204" charset="0"/>
                  <a:cs typeface="Times New Roman" panose="02020603050405020304" pitchFamily="18" charset="0"/>
                </a:rPr>
                <a:t>liens épidémiologiques entre les cas </a:t>
              </a:r>
              <a:r>
                <a:rPr lang="en-US" sz="2600" kern="100" dirty="0" err="1">
                  <a:solidFill>
                    <a:srgbClr val="1B9B91"/>
                  </a:solidFill>
                  <a:latin typeface="Atkinson Hyperlegible Bold" panose="020B0604020202020204" charset="0"/>
                  <a:cs typeface="Times New Roman" panose="02020603050405020304" pitchFamily="18" charset="0"/>
                </a:rPr>
                <a:t>confirmés</a:t>
              </a:r>
              <a:r>
                <a:rPr lang="en-US" sz="2600" kern="100" dirty="0">
                  <a:solidFill>
                    <a:srgbClr val="1B9B91"/>
                  </a:solidFill>
                  <a:latin typeface="Atkinson Hyperlegible Bold" panose="020B0604020202020204" charset="0"/>
                  <a:cs typeface="Times New Roman" panose="02020603050405020304" pitchFamily="18" charset="0"/>
                </a:rPr>
                <a:t> </a:t>
              </a:r>
              <a:r>
                <a:rPr lang="en-US" sz="2600" kern="100" dirty="0">
                  <a:solidFill>
                    <a:prstClr val="black"/>
                  </a:solidFill>
                  <a:latin typeface="Atkinson Hyperlegible" panose="020B0604020202020204" charset="0"/>
                  <a:cs typeface="Times New Roman" panose="02020603050405020304" pitchFamily="18" charset="0"/>
                </a:rPr>
                <a:t>par </a:t>
              </a:r>
              <a:r>
                <a:rPr lang="en-US" sz="2600" kern="100" dirty="0" err="1">
                  <a:solidFill>
                    <a:prstClr val="black"/>
                  </a:solidFill>
                  <a:latin typeface="Atkinson Hyperlegible" panose="020B0604020202020204" charset="0"/>
                  <a:cs typeface="Times New Roman" panose="02020603050405020304" pitchFamily="18" charset="0"/>
                </a:rPr>
                <a:t>l’investigation</a:t>
              </a:r>
              <a:r>
                <a:rPr lang="en-US" sz="2600" kern="100" dirty="0">
                  <a:solidFill>
                    <a:prstClr val="black"/>
                  </a:solidFill>
                  <a:latin typeface="Atkinson Hyperlegible" panose="020B0604020202020204" charset="0"/>
                  <a:cs typeface="Times New Roman" panose="02020603050405020304" pitchFamily="18" charset="0"/>
                </a:rPr>
                <a:t> des </a:t>
              </a:r>
              <a:r>
                <a:rPr lang="en-US" sz="2600" kern="100" dirty="0" err="1">
                  <a:solidFill>
                    <a:prstClr val="black"/>
                  </a:solidFill>
                  <a:latin typeface="Atkinson Hyperlegible" panose="020B0604020202020204" charset="0"/>
                  <a:cs typeface="Times New Roman" panose="02020603050405020304" pitchFamily="18" charset="0"/>
                </a:rPr>
                <a:t>cas</a:t>
              </a:r>
              <a:endParaRPr lang="en-US" sz="2600" kern="100" dirty="0">
                <a:solidFill>
                  <a:prstClr val="black"/>
                </a:solidFill>
                <a:latin typeface="Atkinson Hyperlegible" panose="020B0604020202020204" charset="0"/>
                <a:cs typeface="Times New Roman" panose="02020603050405020304" pitchFamily="18" charset="0"/>
              </a:endParaRPr>
            </a:p>
          </p:txBody>
        </p:sp>
      </p:grpSp>
      <p:sp>
        <p:nvSpPr>
          <p:cNvPr id="20" name="Slide Number Placeholder 19">
            <a:extLst>
              <a:ext uri="{FF2B5EF4-FFF2-40B4-BE49-F238E27FC236}">
                <a16:creationId xmlns:a16="http://schemas.microsoft.com/office/drawing/2014/main" id="{F51ED3B4-781A-1EF4-3319-920CCA192CBC}"/>
              </a:ext>
            </a:extLst>
          </p:cNvPr>
          <p:cNvSpPr>
            <a:spLocks noGrp="1"/>
          </p:cNvSpPr>
          <p:nvPr>
            <p:ph type="sldNum" sz="quarter" idx="7"/>
          </p:nvPr>
        </p:nvSpPr>
        <p:spPr>
          <a:xfrm>
            <a:off x="13415333" y="9892389"/>
            <a:ext cx="4206240" cy="276999"/>
          </a:xfrm>
        </p:spPr>
        <p:txBody>
          <a:bodyPr/>
          <a:lstStyle/>
          <a:p>
            <a:fld id="{B6F15528-21DE-4FAA-801E-634DDDAF4B2B}" type="slidenum">
              <a:rPr lang="en-US" smtClean="0"/>
              <a:t>38</a:t>
            </a:fld>
            <a:endParaRPr lang="en-US" dirty="0"/>
          </a:p>
        </p:txBody>
      </p:sp>
    </p:spTree>
    <p:extLst>
      <p:ext uri="{BB962C8B-B14F-4D97-AF65-F5344CB8AC3E}">
        <p14:creationId xmlns:p14="http://schemas.microsoft.com/office/powerpoint/2010/main" val="980395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8CC7A-8D4B-A2B7-E9DE-BB25A81B99A6}"/>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FD873220-CEAD-0692-BD50-1A5D6333EFC8}"/>
              </a:ext>
            </a:extLst>
          </p:cNvPr>
          <p:cNvSpPr>
            <a:spLocks noGrp="1"/>
          </p:cNvSpPr>
          <p:nvPr>
            <p:ph type="sldNum" sz="quarter" idx="12"/>
          </p:nvPr>
        </p:nvSpPr>
        <p:spPr>
          <a:xfrm>
            <a:off x="13396347" y="9379544"/>
            <a:ext cx="4114800" cy="547688"/>
          </a:xfrm>
        </p:spPr>
        <p:txBody>
          <a:bodyPr/>
          <a:lstStyle/>
          <a:p>
            <a:fld id="{64BE81A3-ADE1-4B8A-B1A6-4A8F0AD1777A}" type="slidenum">
              <a:rPr lang="en-GB" smtClean="0"/>
              <a:t>39</a:t>
            </a:fld>
            <a:endParaRPr lang="en-GB"/>
          </a:p>
        </p:txBody>
      </p:sp>
    </p:spTree>
    <p:extLst>
      <p:ext uri="{BB962C8B-B14F-4D97-AF65-F5344CB8AC3E}">
        <p14:creationId xmlns:p14="http://schemas.microsoft.com/office/powerpoint/2010/main" val="4257536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8C1926-C9B4-BC85-EFB0-77D361025B75}"/>
              </a:ext>
            </a:extLst>
          </p:cNvPr>
          <p:cNvGrpSpPr/>
          <p:nvPr/>
        </p:nvGrpSpPr>
        <p:grpSpPr>
          <a:xfrm>
            <a:off x="1264660" y="2880226"/>
            <a:ext cx="15758680" cy="5745747"/>
            <a:chOff x="1400045" y="3302000"/>
            <a:chExt cx="15758680" cy="5302629"/>
          </a:xfrm>
        </p:grpSpPr>
        <p:sp>
          <p:nvSpPr>
            <p:cNvPr id="20" name="Rectangle 19">
              <a:extLst>
                <a:ext uri="{FF2B5EF4-FFF2-40B4-BE49-F238E27FC236}">
                  <a16:creationId xmlns:a16="http://schemas.microsoft.com/office/drawing/2014/main" id="{6BAB5282-636C-49C9-8906-400122A811EC}"/>
                </a:ext>
              </a:extLst>
            </p:cNvPr>
            <p:cNvSpPr/>
            <p:nvPr/>
          </p:nvSpPr>
          <p:spPr>
            <a:xfrm>
              <a:off x="2731509" y="3805021"/>
              <a:ext cx="12998465" cy="429624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400045" y="3302000"/>
              <a:ext cx="1443990" cy="5302629"/>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4735" y="3302000"/>
              <a:ext cx="1443990" cy="5302629"/>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807491" y="4029362"/>
            <a:ext cx="12673017" cy="3447098"/>
          </a:xfrm>
          <a:prstGeom prst="rect">
            <a:avLst/>
          </a:prstGeom>
          <a:noFill/>
        </p:spPr>
        <p:txBody>
          <a:bodyPr wrap="square" lIns="91440" tIns="45720" rIns="91440" bIns="45720" rtlCol="0" anchor="t">
            <a:spAutoFit/>
          </a:bodyPr>
          <a:lstStyle/>
          <a:p>
            <a:pPr marL="457200" indent="-457200" defTabSz="1371600">
              <a:spcAft>
                <a:spcPts val="1200"/>
              </a:spcAft>
              <a:buBlip>
                <a:blip r:embed="rId3"/>
              </a:buBlip>
              <a:defRPr/>
            </a:pPr>
            <a:r>
              <a:rPr lang="en-US" sz="2800" b="1" dirty="0">
                <a:solidFill>
                  <a:srgbClr val="009999"/>
                </a:solidFill>
                <a:latin typeface="Atkinson Hyperlegible Bold" panose="020B0604020202020204" charset="0"/>
                <a:sym typeface="Atkinson Hyperlegible Bold"/>
              </a:rPr>
              <a:t>Stratégies de surveillance </a:t>
            </a:r>
            <a:r>
              <a:rPr lang="en-US" sz="2800" dirty="0">
                <a:solidFill>
                  <a:srgbClr val="37290F"/>
                </a:solidFill>
                <a:latin typeface="Atkinson Hyperlegible" panose="020B0604020202020204" charset="0"/>
                <a:sym typeface="Atkinson Hyperlegible Bold"/>
              </a:rPr>
              <a:t>pour tracer les clusters de choléra</a:t>
            </a:r>
          </a:p>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lang="en-US" sz="2800" dirty="0">
                <a:solidFill>
                  <a:srgbClr val="37290F"/>
                </a:solidFill>
                <a:latin typeface="Atkinson Hyperlegible" panose="020B0604020202020204" charset="0"/>
              </a:rPr>
              <a:t>Comment les </a:t>
            </a:r>
            <a:r>
              <a:rPr lang="en-US" sz="2800" dirty="0" err="1">
                <a:solidFill>
                  <a:srgbClr val="37290F"/>
                </a:solidFill>
                <a:latin typeface="Atkinson Hyperlegible" panose="020B0604020202020204" charset="0"/>
              </a:rPr>
              <a:t>autorités</a:t>
            </a:r>
            <a:r>
              <a:rPr lang="en-US" sz="2800" dirty="0">
                <a:solidFill>
                  <a:srgbClr val="37290F"/>
                </a:solidFill>
                <a:latin typeface="Atkinson Hyperlegible" panose="020B0604020202020204" charset="0"/>
              </a:rPr>
              <a:t> sanitaires :</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a:p>
            <a:pPr marL="914400" lvl="1" indent="-457200" defTabSz="1371600">
              <a:spcAft>
                <a:spcPts val="1200"/>
              </a:spcAft>
              <a:buClr>
                <a:srgbClr val="009999"/>
              </a:buClr>
              <a:buFont typeface="Arial" panose="020B0604020202020204" pitchFamily="34" charset="0"/>
              <a:buChar char="•"/>
              <a:defRPr/>
            </a:pPr>
            <a:r>
              <a:rPr lang="en-US" sz="2800" b="1" dirty="0" err="1">
                <a:solidFill>
                  <a:srgbClr val="009999"/>
                </a:solidFill>
                <a:latin typeface="Atkinson Hyperlegible Bold" panose="020B0604020202020204" charset="0"/>
                <a:sym typeface="Atkinson Hyperlegible Bold"/>
              </a:rPr>
              <a:t>Assurent</a:t>
            </a:r>
            <a:r>
              <a:rPr lang="en-US" sz="2800" b="1" dirty="0">
                <a:solidFill>
                  <a:srgbClr val="009999"/>
                </a:solidFill>
                <a:latin typeface="Atkinson Hyperlegible Bold" panose="020B0604020202020204" charset="0"/>
                <a:sym typeface="Atkinson Hyperlegible Bold"/>
              </a:rPr>
              <a:t> </a:t>
            </a:r>
            <a:r>
              <a:rPr lang="en-US" sz="2800" dirty="0">
                <a:solidFill>
                  <a:srgbClr val="37290F"/>
                </a:solidFill>
                <a:latin typeface="Atkinson Hyperlegible" panose="020B0604020202020204" charset="0"/>
                <a:sym typeface="Atkinson Hyperlegible Bold"/>
              </a:rPr>
              <a:t>que </a:t>
            </a:r>
            <a:r>
              <a:rPr lang="en-US" sz="2800" dirty="0" err="1">
                <a:solidFill>
                  <a:srgbClr val="37290F"/>
                </a:solidFill>
                <a:latin typeface="Atkinson Hyperlegible" panose="020B0604020202020204" charset="0"/>
                <a:sym typeface="Atkinson Hyperlegible Bold"/>
              </a:rPr>
              <a:t>ces</a:t>
            </a:r>
            <a:r>
              <a:rPr lang="en-US" sz="2800" dirty="0">
                <a:solidFill>
                  <a:srgbClr val="37290F"/>
                </a:solidFill>
                <a:latin typeface="Atkinson Hyperlegible" panose="020B0604020202020204" charset="0"/>
                <a:sym typeface="Atkinson Hyperlegible Bold"/>
              </a:rPr>
              <a:t> </a:t>
            </a:r>
            <a:r>
              <a:rPr lang="en-US" sz="2800" dirty="0" err="1">
                <a:solidFill>
                  <a:srgbClr val="37290F"/>
                </a:solidFill>
                <a:latin typeface="Atkinson Hyperlegible" panose="020B0604020202020204" charset="0"/>
                <a:sym typeface="Atkinson Hyperlegible Bold"/>
              </a:rPr>
              <a:t>stratégies</a:t>
            </a:r>
            <a:r>
              <a:rPr lang="en-US" sz="2800" dirty="0">
                <a:solidFill>
                  <a:srgbClr val="37290F"/>
                </a:solidFill>
                <a:latin typeface="Atkinson Hyperlegible" panose="020B0604020202020204" charset="0"/>
                <a:sym typeface="Atkinson Hyperlegible Bold"/>
              </a:rPr>
              <a:t> </a:t>
            </a:r>
            <a:r>
              <a:rPr lang="en-US" sz="2800" dirty="0" err="1">
                <a:solidFill>
                  <a:srgbClr val="37290F"/>
                </a:solidFill>
                <a:latin typeface="Atkinson Hyperlegible" panose="020B0604020202020204" charset="0"/>
                <a:sym typeface="Atkinson Hyperlegible Bold"/>
              </a:rPr>
              <a:t>sont</a:t>
            </a:r>
            <a:r>
              <a:rPr lang="en-US" sz="2800" dirty="0">
                <a:solidFill>
                  <a:srgbClr val="37290F"/>
                </a:solidFill>
                <a:latin typeface="Atkinson Hyperlegible" panose="020B0604020202020204" charset="0"/>
                <a:sym typeface="Atkinson Hyperlegible Bold"/>
              </a:rPr>
              <a:t> </a:t>
            </a:r>
            <a:r>
              <a:rPr lang="en-US" sz="2800" b="1" dirty="0">
                <a:solidFill>
                  <a:srgbClr val="009999"/>
                </a:solidFill>
                <a:latin typeface="Atkinson Hyperlegible Bold" panose="020B0604020202020204" charset="0"/>
                <a:sym typeface="Atkinson Hyperlegible Bold"/>
              </a:rPr>
              <a:t>mises </a:t>
            </a:r>
            <a:r>
              <a:rPr lang="en-US" sz="2800" b="1" dirty="0" err="1">
                <a:solidFill>
                  <a:srgbClr val="009999"/>
                </a:solidFill>
                <a:latin typeface="Atkinson Hyperlegible Bold" panose="020B0604020202020204" charset="0"/>
                <a:sym typeface="Atkinson Hyperlegible Bold"/>
              </a:rPr>
              <a:t>en</a:t>
            </a:r>
            <a:r>
              <a:rPr lang="en-US" sz="2800" b="1" dirty="0">
                <a:solidFill>
                  <a:srgbClr val="009999"/>
                </a:solidFill>
                <a:latin typeface="Atkinson Hyperlegible Bold" panose="020B0604020202020204" charset="0"/>
                <a:sym typeface="Atkinson Hyperlegible Bold"/>
              </a:rPr>
              <a:t> </a:t>
            </a:r>
            <a:r>
              <a:rPr lang="en-US" sz="2800" b="1" dirty="0" err="1">
                <a:solidFill>
                  <a:srgbClr val="009999"/>
                </a:solidFill>
                <a:latin typeface="Atkinson Hyperlegible Bold" panose="020B0604020202020204" charset="0"/>
                <a:sym typeface="Atkinson Hyperlegible Bold"/>
              </a:rPr>
              <a:t>œuvre</a:t>
            </a:r>
            <a:r>
              <a:rPr lang="en-US" sz="2800" b="1" dirty="0">
                <a:solidFill>
                  <a:srgbClr val="009999"/>
                </a:solidFill>
                <a:latin typeface="Atkinson Hyperlegible Bold" panose="020B0604020202020204" charset="0"/>
                <a:sym typeface="Atkinson Hyperlegible Bold"/>
              </a:rPr>
              <a:t> </a:t>
            </a:r>
            <a:r>
              <a:rPr lang="en-US" sz="2800" b="1" dirty="0" err="1">
                <a:solidFill>
                  <a:srgbClr val="009999"/>
                </a:solidFill>
                <a:latin typeface="Atkinson Hyperlegible Bold" panose="020B0604020202020204" charset="0"/>
                <a:sym typeface="Atkinson Hyperlegible Bold"/>
              </a:rPr>
              <a:t>effectivement</a:t>
            </a:r>
            <a:r>
              <a:rPr lang="en-US" sz="2800" b="1" dirty="0">
                <a:solidFill>
                  <a:srgbClr val="009999"/>
                </a:solidFill>
                <a:latin typeface="Atkinson Hyperlegible Bold" panose="020B0604020202020204" charset="0"/>
                <a:sym typeface="Atkinson Hyperlegible Bold"/>
              </a:rPr>
              <a:t> </a:t>
            </a:r>
          </a:p>
          <a:p>
            <a:pPr marL="914400" lvl="1" indent="-457200" defTabSz="1371600">
              <a:spcAft>
                <a:spcPts val="1200"/>
              </a:spcAft>
              <a:buClr>
                <a:srgbClr val="009999"/>
              </a:buClr>
              <a:buFont typeface="Arial" panose="020B0604020202020204" pitchFamily="34" charset="0"/>
              <a:buChar char="•"/>
              <a:defRPr/>
            </a:pPr>
            <a:r>
              <a:rPr lang="en-US" sz="2800" b="1" dirty="0" err="1">
                <a:solidFill>
                  <a:srgbClr val="009999"/>
                </a:solidFill>
                <a:latin typeface="Atkinson Hyperlegible Bold" panose="020B0604020202020204" charset="0"/>
                <a:sym typeface="Atkinson Hyperlegible Bold"/>
              </a:rPr>
              <a:t>Analysent</a:t>
            </a:r>
            <a:r>
              <a:rPr lang="en-US" sz="2800" b="1" dirty="0">
                <a:solidFill>
                  <a:srgbClr val="009999"/>
                </a:solidFill>
                <a:latin typeface="Atkinson Hyperlegible Bold" panose="020B0604020202020204" charset="0"/>
                <a:sym typeface="Atkinson Hyperlegible Bold"/>
              </a:rPr>
              <a:t> </a:t>
            </a:r>
            <a:r>
              <a:rPr lang="en-US" sz="2800" dirty="0">
                <a:solidFill>
                  <a:srgbClr val="37290F"/>
                </a:solidFill>
                <a:latin typeface="Atkinson Hyperlegible" panose="020B0604020202020204" charset="0"/>
                <a:sym typeface="Atkinson Hyperlegible Bold"/>
              </a:rPr>
              <a:t>les données de surveillance </a:t>
            </a:r>
          </a:p>
          <a:p>
            <a:pPr marL="914400" lvl="1" indent="-457200" defTabSz="1371600">
              <a:spcAft>
                <a:spcPts val="1200"/>
              </a:spcAft>
              <a:buClr>
                <a:srgbClr val="009999"/>
              </a:buClr>
              <a:buFont typeface="Arial" panose="020B0604020202020204" pitchFamily="34" charset="0"/>
              <a:buChar char="•"/>
              <a:defRPr/>
            </a:pPr>
            <a:r>
              <a:rPr lang="en-US" sz="2800" b="1" dirty="0" err="1">
                <a:solidFill>
                  <a:srgbClr val="009999"/>
                </a:solidFill>
                <a:latin typeface="Atkinson Hyperlegible Bold" panose="020B0604020202020204" charset="0"/>
                <a:sym typeface="Atkinson Hyperlegible Bold"/>
              </a:rPr>
              <a:t>Investiguent</a:t>
            </a:r>
            <a:r>
              <a:rPr lang="en-US" sz="2800" b="1" dirty="0">
                <a:solidFill>
                  <a:srgbClr val="009999"/>
                </a:solidFill>
                <a:latin typeface="Atkinson Hyperlegible Bold" panose="020B0604020202020204" charset="0"/>
                <a:sym typeface="Atkinson Hyperlegible Bold"/>
              </a:rPr>
              <a:t> les cas de choléra </a:t>
            </a:r>
            <a:r>
              <a:rPr lang="en-US" sz="2800" dirty="0">
                <a:solidFill>
                  <a:srgbClr val="37290F"/>
                </a:solidFill>
                <a:latin typeface="Atkinson Hyperlegible" panose="020B0604020202020204" charset="0"/>
                <a:sym typeface="Atkinson Hyperlegible Bold"/>
              </a:rPr>
              <a:t>pour tracer les liens épidémiologiques</a:t>
            </a:r>
          </a:p>
          <a:p>
            <a:pPr marL="914400" lvl="1" indent="-457200" defTabSz="1371600">
              <a:spcAft>
                <a:spcPts val="1200"/>
              </a:spcAft>
              <a:buClr>
                <a:srgbClr val="009999"/>
              </a:buClr>
              <a:buFont typeface="Arial" panose="020B0604020202020204" pitchFamily="34" charset="0"/>
              <a:buChar char="•"/>
              <a:defRPr/>
            </a:pPr>
            <a:r>
              <a:rPr lang="en-US" sz="2800" dirty="0" err="1">
                <a:solidFill>
                  <a:srgbClr val="37290F"/>
                </a:solidFill>
                <a:latin typeface="Atkinson Hyperlegible" panose="020B0604020202020204" charset="0"/>
                <a:sym typeface="Atkinson Hyperlegible Bold"/>
              </a:rPr>
              <a:t>Diffusent</a:t>
            </a:r>
            <a:r>
              <a:rPr lang="en-US" sz="2800" dirty="0">
                <a:solidFill>
                  <a:srgbClr val="37290F"/>
                </a:solidFill>
                <a:latin typeface="Atkinson Hyperlegible" panose="020B0604020202020204" charset="0"/>
                <a:sym typeface="Atkinson Hyperlegible Bold"/>
              </a:rPr>
              <a:t> les résultats pour </a:t>
            </a:r>
            <a:r>
              <a:rPr lang="en-US" sz="2800" b="1" dirty="0">
                <a:solidFill>
                  <a:srgbClr val="009999"/>
                </a:solidFill>
                <a:latin typeface="Atkinson Hyperlegible Bold" panose="020B0604020202020204" charset="0"/>
                <a:sym typeface="Atkinson Hyperlegible Bold"/>
              </a:rPr>
              <a:t>guider des interventions très ciblées</a:t>
            </a:r>
            <a:endParaRPr lang="en-US" sz="2800" dirty="0">
              <a:solidFill>
                <a:srgbClr val="37290F"/>
              </a:solidFill>
              <a:latin typeface="Atkinson Hyperlegible" panose="020B0604020202020204" charset="0"/>
              <a:sym typeface="Atkinson Hyperlegible Bold"/>
            </a:endParaRPr>
          </a:p>
        </p:txBody>
      </p:sp>
      <p:grpSp>
        <p:nvGrpSpPr>
          <p:cNvPr id="3" name="Group 4">
            <a:extLst>
              <a:ext uri="{FF2B5EF4-FFF2-40B4-BE49-F238E27FC236}">
                <a16:creationId xmlns:a16="http://schemas.microsoft.com/office/drawing/2014/main" id="{09B59C51-85B6-4967-AE10-D41CA6F880F9}"/>
              </a:ext>
            </a:extLst>
          </p:cNvPr>
          <p:cNvGrpSpPr/>
          <p:nvPr/>
        </p:nvGrpSpPr>
        <p:grpSpPr>
          <a:xfrm>
            <a:off x="-705853" y="-1432486"/>
            <a:ext cx="984985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9F2A783-AA92-C169-915B-DEDD6B9A47B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34AA3B3-E41F-1884-BBF0-0C064937702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4A4034B-0FC7-9205-3CB2-01411EE72F24}"/>
              </a:ext>
            </a:extLst>
          </p:cNvPr>
          <p:cNvSpPr txBox="1"/>
          <p:nvPr/>
        </p:nvSpPr>
        <p:spPr>
          <a:xfrm>
            <a:off x="838200" y="541766"/>
            <a:ext cx="1015345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18371DFD-DDB7-283F-CA11-8298E6F040A7}"/>
              </a:ext>
            </a:extLst>
          </p:cNvPr>
          <p:cNvSpPr>
            <a:spLocks noGrp="1"/>
          </p:cNvSpPr>
          <p:nvPr>
            <p:ph type="sldNum" sz="quarter" idx="7"/>
          </p:nvPr>
        </p:nvSpPr>
        <p:spPr/>
        <p:txBody>
          <a:bodyPr/>
          <a:lstStyle/>
          <a:p>
            <a:fld id="{B6F15528-21DE-4FAA-801E-634DDDAF4B2B}"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825500" y="3390900"/>
            <a:ext cx="4610100" cy="4524375"/>
          </a:xfrm>
          <a:prstGeom prst="rect">
            <a:avLst/>
          </a:prstGeom>
        </p:spPr>
      </p:pic>
      <p:sp>
        <p:nvSpPr>
          <p:cNvPr id="3" name="TextBox 2">
            <a:extLst>
              <a:ext uri="{FF2B5EF4-FFF2-40B4-BE49-F238E27FC236}">
                <a16:creationId xmlns:a16="http://schemas.microsoft.com/office/drawing/2014/main" id="{2226AC54-E906-098E-85FB-3E8AD12D5727}"/>
              </a:ext>
            </a:extLst>
          </p:cNvPr>
          <p:cNvSpPr txBox="1"/>
          <p:nvPr/>
        </p:nvSpPr>
        <p:spPr>
          <a:xfrm>
            <a:off x="4970378" y="2567329"/>
            <a:ext cx="13089021" cy="64585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Lorsque l'objectif de la surveillance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est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tracer les clusters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de choléra, les autorités sanitaires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suivent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les indicateurs de performance de la surveillance pour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assurer que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Plusieurs</a:t>
            </a: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réponses</a:t>
            </a: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notifiés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sous 24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heures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 de cas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notifiée</a:t>
            </a:r>
            <a:r>
              <a:rPr lang="en-US" sz="2600" kern="100" dirty="0">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 sous </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24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heures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 de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Tous 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testés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Certains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cas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suspects de choléra sélectionnés selon un plan d'échantillonnage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systématique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testés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E081641-97F9-81F3-6C76-0A7153147DCA}"/>
              </a:ext>
            </a:extLst>
          </p:cNvPr>
          <p:cNvSpPr>
            <a:spLocks noGrp="1"/>
          </p:cNvSpPr>
          <p:nvPr>
            <p:ph type="sldNum" sz="quarter" idx="12"/>
          </p:nvPr>
        </p:nvSpPr>
        <p:spPr>
          <a:xfrm>
            <a:off x="13448778" y="9496016"/>
            <a:ext cx="4114800" cy="547688"/>
          </a:xfrm>
        </p:spPr>
        <p:txBody>
          <a:bodyPr/>
          <a:lstStyle/>
          <a:p>
            <a:fld id="{64BE81A3-ADE1-4B8A-B1A6-4A8F0AD1777A}" type="slidenum">
              <a:rPr lang="en-GB" smtClean="0"/>
              <a:t>40</a:t>
            </a:fld>
            <a:endParaRPr lang="en-GB"/>
          </a:p>
        </p:txBody>
      </p:sp>
    </p:spTree>
    <p:extLst>
      <p:ext uri="{BB962C8B-B14F-4D97-AF65-F5344CB8AC3E}">
        <p14:creationId xmlns:p14="http://schemas.microsoft.com/office/powerpoint/2010/main" val="1163143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Réponses</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8" name="TextBox 7">
            <a:extLst>
              <a:ext uri="{FF2B5EF4-FFF2-40B4-BE49-F238E27FC236}">
                <a16:creationId xmlns:a16="http://schemas.microsoft.com/office/drawing/2014/main" id="{5C2F6D7C-021E-4A15-3B93-E118922A7C51}"/>
              </a:ext>
            </a:extLst>
          </p:cNvPr>
          <p:cNvSpPr txBox="1"/>
          <p:nvPr/>
        </p:nvSpPr>
        <p:spPr>
          <a:xfrm>
            <a:off x="4762500" y="2937971"/>
            <a:ext cx="13089021" cy="595073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Lorsque l'objectif de la surveillance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est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de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tracer les clusters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de choléra, les autorités sanitaires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suivent</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les indicateurs de performance de la surveillance pour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assurer que:</a:t>
            </a:r>
          </a:p>
          <a:p>
            <a:pPr marL="1371600" marR="0" lvl="2" indent="-457200" fontAlgn="auto">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Les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cas</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suspects de choléra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sont</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notifiés</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sous 24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heures</a:t>
            </a:r>
            <a:endPar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Les cas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 de cas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notifiée</a:t>
            </a:r>
            <a:r>
              <a:rPr lang="en-US" sz="2600" kern="100" dirty="0">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 sous </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24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heures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lvl="2" indent="-457200">
              <a:lnSpc>
                <a:spcPct val="107000"/>
              </a:lnSpc>
              <a:spcAft>
                <a:spcPts val="1200"/>
              </a:spcAft>
              <a:buFontTx/>
              <a:buAutoNum type="alphaLcParenR"/>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L'absence de cas suspects de choléra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est</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notifié</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e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chaque</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Tous les cas suspects de choléra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sont</a:t>
            </a: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a:t>
            </a:r>
            <a:r>
              <a:rPr lang="en-US" sz="2600" kern="1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testés</a:t>
            </a:r>
            <a:endPar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Certains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cas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suspects de choléra sélectionnés selon un plan d'échantillonnage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systématique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testés</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5198BC5D-FD96-EED6-3931-6F8B48EFF483}"/>
              </a:ext>
            </a:extLst>
          </p:cNvPr>
          <p:cNvSpPr>
            <a:spLocks noGrp="1"/>
          </p:cNvSpPr>
          <p:nvPr>
            <p:ph type="sldNum" sz="quarter" idx="12"/>
          </p:nvPr>
        </p:nvSpPr>
        <p:spPr>
          <a:xfrm>
            <a:off x="15483191" y="9527567"/>
            <a:ext cx="2133600" cy="365125"/>
          </a:xfrm>
        </p:spPr>
        <p:txBody>
          <a:bodyPr/>
          <a:lstStyle/>
          <a:p>
            <a:fld id="{B6F15528-21DE-4FAA-801E-634DDDAF4B2B}" type="slidenum">
              <a:rPr lang="en-US" sz="1800" smtClean="0"/>
              <a:pPr/>
              <a:t>41</a:t>
            </a:fld>
            <a:endParaRPr lang="en-US" sz="1800" dirty="0"/>
          </a:p>
        </p:txBody>
      </p:sp>
    </p:spTree>
    <p:extLst>
      <p:ext uri="{BB962C8B-B14F-4D97-AF65-F5344CB8AC3E}">
        <p14:creationId xmlns:p14="http://schemas.microsoft.com/office/powerpoint/2010/main" val="3867862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sp>
        <p:nvSpPr>
          <p:cNvPr id="10" name="TextBox 9">
            <a:extLst>
              <a:ext uri="{FF2B5EF4-FFF2-40B4-BE49-F238E27FC236}">
                <a16:creationId xmlns:a16="http://schemas.microsoft.com/office/drawing/2014/main" id="{322F0B21-A891-163F-2110-FD3FEE5B4863}"/>
              </a:ext>
            </a:extLst>
          </p:cNvPr>
          <p:cNvSpPr txBox="1"/>
          <p:nvPr/>
        </p:nvSpPr>
        <p:spPr>
          <a:xfrm>
            <a:off x="4730586" y="3574070"/>
            <a:ext cx="13385385" cy="457048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Lorsque l'objectif de la surveillance est de tracer </a:t>
            </a:r>
            <a:r>
              <a:rPr lang="en-US" sz="2600" b="1" dirty="0">
                <a:solidFill>
                  <a:prstClr val="black"/>
                </a:solidFill>
                <a:latin typeface="Cavolini" panose="03000502040302020204" pitchFamily="66" charset="0"/>
                <a:cs typeface="Cavolini" panose="03000502040302020204" pitchFamily="66" charset="0"/>
              </a:rPr>
              <a:t>les clusters </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de choléra, les </a:t>
            </a:r>
            <a:r>
              <a:rPr kumimoji="0" lang="en-US" sz="2600" b="1" i="0" u="none" strike="noStrike" kern="1200" cap="none" spc="0" normalizeH="0" baseline="0" noProof="0" dirty="0" err="1">
                <a:ln>
                  <a:noFill/>
                </a:ln>
                <a:solidFill>
                  <a:prstClr val="black"/>
                </a:solidFill>
                <a:effectLst/>
                <a:uLnTx/>
                <a:uFillTx/>
                <a:latin typeface="Cavolini" panose="03000502040302020204" pitchFamily="66" charset="0"/>
                <a:ea typeface="+mn-ea"/>
                <a:cs typeface="Cavolini" panose="03000502040302020204" pitchFamily="66" charset="0"/>
              </a:rPr>
              <a:t>autorités</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 sanitaires :</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Analysent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les notifications de cas suspects de choléra, les résultats des tests et les conclusions de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l’investigation</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dès qu'ils sont disponibles afin d'orienter rapidement des interventions très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ciblées</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Compilent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et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analysent</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les notifications sur les cas suspects de choléra, les résultats des tests et les conclusions de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l’investigation</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cas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façon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hebdomadaire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afin de caractériser la dynamique de la transmission de manière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solide</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stretch>
            <a:fillRect/>
          </a:stretch>
        </p:blipFill>
        <p:spPr>
          <a:xfrm>
            <a:off x="172029" y="3140390"/>
            <a:ext cx="4610100" cy="4524375"/>
          </a:xfrm>
          <a:prstGeom prst="rect">
            <a:avLst/>
          </a:prstGeom>
        </p:spPr>
      </p:pic>
      <p:sp>
        <p:nvSpPr>
          <p:cNvPr id="2" name="Slide Number Placeholder 1">
            <a:extLst>
              <a:ext uri="{FF2B5EF4-FFF2-40B4-BE49-F238E27FC236}">
                <a16:creationId xmlns:a16="http://schemas.microsoft.com/office/drawing/2014/main" id="{D834176D-CBF7-A3E0-DF7F-BF170882026B}"/>
              </a:ext>
            </a:extLst>
          </p:cNvPr>
          <p:cNvSpPr>
            <a:spLocks noGrp="1"/>
          </p:cNvSpPr>
          <p:nvPr>
            <p:ph type="sldNum" sz="quarter" idx="12"/>
          </p:nvPr>
        </p:nvSpPr>
        <p:spPr>
          <a:xfrm>
            <a:off x="15483192" y="9547022"/>
            <a:ext cx="2133600" cy="365125"/>
          </a:xfrm>
        </p:spPr>
        <p:txBody>
          <a:bodyPr/>
          <a:lstStyle/>
          <a:p>
            <a:fld id="{B6F15528-21DE-4FAA-801E-634DDDAF4B2B}" type="slidenum">
              <a:rPr lang="en-US" sz="1800" smtClean="0"/>
              <a:pPr/>
              <a:t>42</a:t>
            </a:fld>
            <a:endParaRPr lang="en-US" sz="1800" dirty="0"/>
          </a:p>
        </p:txBody>
      </p:sp>
    </p:spTree>
    <p:extLst>
      <p:ext uri="{BB962C8B-B14F-4D97-AF65-F5344CB8AC3E}">
        <p14:creationId xmlns:p14="http://schemas.microsoft.com/office/powerpoint/2010/main" val="4244080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Réponse</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272374" y="3687840"/>
            <a:ext cx="5276850" cy="4562475"/>
          </a:xfrm>
          <a:prstGeom prst="rect">
            <a:avLst/>
          </a:prstGeom>
        </p:spPr>
      </p:pic>
      <p:sp>
        <p:nvSpPr>
          <p:cNvPr id="8" name="TextBox 7">
            <a:extLst>
              <a:ext uri="{FF2B5EF4-FFF2-40B4-BE49-F238E27FC236}">
                <a16:creationId xmlns:a16="http://schemas.microsoft.com/office/drawing/2014/main" id="{3EEE0BE0-28E8-9A97-6F1B-E2F5BB68A154}"/>
              </a:ext>
            </a:extLst>
          </p:cNvPr>
          <p:cNvSpPr txBox="1"/>
          <p:nvPr/>
        </p:nvSpPr>
        <p:spPr>
          <a:xfrm>
            <a:off x="4482613" y="3667914"/>
            <a:ext cx="13385385" cy="457048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Lorsque l'objectif de la surveillance est de tracer </a:t>
            </a:r>
            <a:r>
              <a:rPr lang="en-US" sz="2600" b="1" dirty="0">
                <a:solidFill>
                  <a:prstClr val="black"/>
                </a:solidFill>
                <a:latin typeface="Cavolini" panose="03000502040302020204" pitchFamily="66" charset="0"/>
                <a:cs typeface="Cavolini" panose="03000502040302020204" pitchFamily="66" charset="0"/>
              </a:rPr>
              <a:t>les clusters </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de choléra, les </a:t>
            </a:r>
            <a:r>
              <a:rPr kumimoji="0" lang="en-US" sz="2600" b="1" i="0" u="none" strike="noStrike" kern="1200" cap="none" spc="0" normalizeH="0" baseline="0" noProof="0" dirty="0" err="1">
                <a:ln>
                  <a:noFill/>
                </a:ln>
                <a:solidFill>
                  <a:prstClr val="black"/>
                </a:solidFill>
                <a:effectLst/>
                <a:uLnTx/>
                <a:uFillTx/>
                <a:latin typeface="Cavolini" panose="03000502040302020204" pitchFamily="66" charset="0"/>
                <a:ea typeface="+mn-ea"/>
                <a:cs typeface="Cavolini" panose="03000502040302020204" pitchFamily="66" charset="0"/>
              </a:rPr>
              <a:t>autorités</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 sanitaires :</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 </a:t>
            </a:r>
            <a:r>
              <a:rPr lang="en-US" sz="26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Analysent</a:t>
            </a:r>
            <a:r>
              <a:rPr lang="en-US"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les notifications de cas suspects de choléra, les résultats des tests et les conclusions de </a:t>
            </a:r>
            <a:r>
              <a:rPr lang="en-US" sz="26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l’investigation</a:t>
            </a:r>
            <a:r>
              <a:rPr lang="en-US"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dès qu'ils sont disponibles afin d'orienter rapidement des interventions très </a:t>
            </a:r>
            <a:r>
              <a:rPr lang="en-US" sz="26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ciblées</a:t>
            </a:r>
            <a:endParaRPr lang="fr-FR"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schemeClr val="bg1">
                    <a:lumMod val="65000"/>
                  </a:schemeClr>
                </a:solidFill>
                <a:latin typeface="Atkinson Hyperlegible" panose="020B0604020202020204" charset="0"/>
              </a:rPr>
              <a:t>b) </a:t>
            </a:r>
            <a:r>
              <a:rPr lang="en-US" sz="2600" dirty="0" err="1">
                <a:solidFill>
                  <a:schemeClr val="bg1">
                    <a:lumMod val="65000"/>
                  </a:schemeClr>
                </a:solidFill>
                <a:latin typeface="Atkinson Hyperlegible" panose="020B0604020202020204" charset="0"/>
              </a:rPr>
              <a:t>Compilent</a:t>
            </a:r>
            <a:r>
              <a:rPr lang="en-US" sz="2600" dirty="0">
                <a:solidFill>
                  <a:schemeClr val="bg1">
                    <a:lumMod val="65000"/>
                  </a:schemeClr>
                </a:solidFill>
                <a:latin typeface="Atkinson Hyperlegible" panose="020B0604020202020204" charset="0"/>
              </a:rPr>
              <a:t> et </a:t>
            </a:r>
            <a:r>
              <a:rPr lang="en-US" sz="2600" dirty="0" err="1">
                <a:solidFill>
                  <a:schemeClr val="bg1">
                    <a:lumMod val="65000"/>
                  </a:schemeClr>
                </a:solidFill>
                <a:latin typeface="Atkinson Hyperlegible" panose="020B0604020202020204" charset="0"/>
              </a:rPr>
              <a:t>analysent</a:t>
            </a:r>
            <a:r>
              <a:rPr lang="en-US" sz="2600" dirty="0">
                <a:solidFill>
                  <a:schemeClr val="bg1">
                    <a:lumMod val="65000"/>
                  </a:schemeClr>
                </a:solidFill>
                <a:latin typeface="Atkinson Hyperlegible" panose="020B0604020202020204" charset="0"/>
              </a:rPr>
              <a:t> les notifications sur les cas suspects de choléra, les résultats des tests et les conclusions de </a:t>
            </a:r>
            <a:r>
              <a:rPr lang="en-US" sz="2600" dirty="0" err="1">
                <a:solidFill>
                  <a:schemeClr val="bg1">
                    <a:lumMod val="65000"/>
                  </a:schemeClr>
                </a:solidFill>
                <a:latin typeface="Atkinson Hyperlegible" panose="020B0604020202020204" charset="0"/>
              </a:rPr>
              <a:t>l’investigation</a:t>
            </a:r>
            <a:r>
              <a:rPr lang="en-US" sz="2600" dirty="0">
                <a:solidFill>
                  <a:schemeClr val="bg1">
                    <a:lumMod val="65000"/>
                  </a:schemeClr>
                </a:solidFill>
                <a:latin typeface="Atkinson Hyperlegible" panose="020B0604020202020204" charset="0"/>
              </a:rPr>
              <a:t> des </a:t>
            </a:r>
            <a:r>
              <a:rPr lang="en-US" sz="2600" dirty="0" err="1">
                <a:solidFill>
                  <a:schemeClr val="bg1">
                    <a:lumMod val="65000"/>
                  </a:schemeClr>
                </a:solidFill>
                <a:latin typeface="Atkinson Hyperlegible" panose="020B0604020202020204" charset="0"/>
              </a:rPr>
              <a:t>cas</a:t>
            </a:r>
            <a:r>
              <a:rPr lang="en-US" sz="2600" dirty="0">
                <a:solidFill>
                  <a:schemeClr val="bg1">
                    <a:lumMod val="65000"/>
                  </a:schemeClr>
                </a:solidFill>
                <a:latin typeface="Atkinson Hyperlegible" panose="020B0604020202020204" charset="0"/>
              </a:rPr>
              <a:t> de façon </a:t>
            </a:r>
            <a:r>
              <a:rPr lang="en-US" sz="2600" dirty="0" err="1">
                <a:solidFill>
                  <a:schemeClr val="bg1">
                    <a:lumMod val="65000"/>
                  </a:schemeClr>
                </a:solidFill>
                <a:latin typeface="Atkinson Hyperlegible" panose="020B0604020202020204" charset="0"/>
              </a:rPr>
              <a:t>hebdomadaire</a:t>
            </a:r>
            <a:r>
              <a:rPr lang="en-US" sz="2600" dirty="0">
                <a:solidFill>
                  <a:schemeClr val="bg1">
                    <a:lumMod val="65000"/>
                  </a:schemeClr>
                </a:solidFill>
                <a:latin typeface="Atkinson Hyperlegible" panose="020B0604020202020204" charset="0"/>
              </a:rPr>
              <a:t> afin de caractériser la dynamique de la transmission de manière </a:t>
            </a:r>
            <a:r>
              <a:rPr lang="en-US" sz="2600" dirty="0" err="1">
                <a:solidFill>
                  <a:schemeClr val="bg1">
                    <a:lumMod val="65000"/>
                  </a:schemeClr>
                </a:solidFill>
                <a:latin typeface="Atkinson Hyperlegible" panose="020B0604020202020204" charset="0"/>
              </a:rPr>
              <a:t>solide</a:t>
            </a:r>
            <a:endParaRPr lang="fr-FR" sz="2600" dirty="0">
              <a:solidFill>
                <a:schemeClr val="bg1">
                  <a:lumMod val="65000"/>
                </a:schemeClr>
              </a:solidFill>
              <a:latin typeface="Atkinson Hyperlegible"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DB046B60-5048-FB15-F5A7-964564AF5714}"/>
              </a:ext>
            </a:extLst>
          </p:cNvPr>
          <p:cNvSpPr>
            <a:spLocks noGrp="1"/>
          </p:cNvSpPr>
          <p:nvPr>
            <p:ph type="sldNum" sz="quarter" idx="12"/>
          </p:nvPr>
        </p:nvSpPr>
        <p:spPr>
          <a:xfrm>
            <a:off x="15734398" y="9624843"/>
            <a:ext cx="2133600" cy="365125"/>
          </a:xfrm>
        </p:spPr>
        <p:txBody>
          <a:bodyPr/>
          <a:lstStyle/>
          <a:p>
            <a:fld id="{B6F15528-21DE-4FAA-801E-634DDDAF4B2B}" type="slidenum">
              <a:rPr lang="en-US" sz="1800" smtClean="0"/>
              <a:pPr/>
              <a:t>43</a:t>
            </a:fld>
            <a:endParaRPr lang="en-US" sz="1800" dirty="0"/>
          </a:p>
        </p:txBody>
      </p:sp>
    </p:spTree>
    <p:extLst>
      <p:ext uri="{BB962C8B-B14F-4D97-AF65-F5344CB8AC3E}">
        <p14:creationId xmlns:p14="http://schemas.microsoft.com/office/powerpoint/2010/main" val="1809511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2" name="TextBox 1">
            <a:extLst>
              <a:ext uri="{FF2B5EF4-FFF2-40B4-BE49-F238E27FC236}">
                <a16:creationId xmlns:a16="http://schemas.microsoft.com/office/drawing/2014/main" id="{75509B2D-C7B9-870D-93A8-7BAFDFCEA5CC}"/>
              </a:ext>
            </a:extLst>
          </p:cNvPr>
          <p:cNvSpPr txBox="1"/>
          <p:nvPr/>
        </p:nvSpPr>
        <p:spPr>
          <a:xfrm>
            <a:off x="4782129" y="3240446"/>
            <a:ext cx="12870025" cy="4324261"/>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caractériser le type de transmission du choléra dans une unité de surveillance (transmission </a:t>
            </a:r>
            <a:r>
              <a:rPr kumimoji="0" lang="en-US"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en</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cluster </a:t>
            </a:r>
            <a:r>
              <a:rPr kumimoji="0" lang="en-US"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ou</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communautaire), les autorités sanitaires déterminent les liens épidémiologiques (ou l'absence de liens) entre :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Les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cas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suspects de choléra</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Les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cas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suspects de choléra testés positifs par TDR</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a:t>
            </a:r>
            <a:r>
              <a:rPr lang="en-US" sz="2600" dirty="0">
                <a:solidFill>
                  <a:prstClr val="black"/>
                </a:solidFill>
                <a:latin typeface="Atkinson Hyperlegible" panose="020B0604020202020204" charset="0"/>
              </a:rPr>
              <a:t>Les c</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confirmés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choléra</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8" name="Slide Number Placeholder 7">
            <a:extLst>
              <a:ext uri="{FF2B5EF4-FFF2-40B4-BE49-F238E27FC236}">
                <a16:creationId xmlns:a16="http://schemas.microsoft.com/office/drawing/2014/main" id="{C9CB67E8-701B-CB94-374E-02437F292A96}"/>
              </a:ext>
            </a:extLst>
          </p:cNvPr>
          <p:cNvSpPr>
            <a:spLocks noGrp="1"/>
          </p:cNvSpPr>
          <p:nvPr>
            <p:ph type="sldNum" sz="quarter" idx="12"/>
          </p:nvPr>
        </p:nvSpPr>
        <p:spPr>
          <a:xfrm>
            <a:off x="15518554" y="9513331"/>
            <a:ext cx="2133600" cy="365125"/>
          </a:xfrm>
        </p:spPr>
        <p:txBody>
          <a:bodyPr/>
          <a:lstStyle/>
          <a:p>
            <a:fld id="{B6F15528-21DE-4FAA-801E-634DDDAF4B2B}" type="slidenum">
              <a:rPr lang="en-US" sz="1800" smtClean="0"/>
              <a:pPr/>
              <a:t>44</a:t>
            </a:fld>
            <a:endParaRPr lang="en-US" sz="1800" dirty="0"/>
          </a:p>
        </p:txBody>
      </p:sp>
    </p:spTree>
    <p:extLst>
      <p:ext uri="{BB962C8B-B14F-4D97-AF65-F5344CB8AC3E}">
        <p14:creationId xmlns:p14="http://schemas.microsoft.com/office/powerpoint/2010/main" val="1406677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Réponse</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8" name="TextBox 7">
            <a:extLst>
              <a:ext uri="{FF2B5EF4-FFF2-40B4-BE49-F238E27FC236}">
                <a16:creationId xmlns:a16="http://schemas.microsoft.com/office/drawing/2014/main" id="{E72DFFA6-2A28-6116-B804-FF4E902695B7}"/>
              </a:ext>
            </a:extLst>
          </p:cNvPr>
          <p:cNvSpPr txBox="1"/>
          <p:nvPr/>
        </p:nvSpPr>
        <p:spPr>
          <a:xfrm>
            <a:off x="4782129" y="3240446"/>
            <a:ext cx="12870025" cy="4324261"/>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caractériser le type de transmission du choléra dans une unité de surveillance (transmission </a:t>
            </a:r>
            <a:r>
              <a:rPr kumimoji="0" lang="en-US"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en</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cluster </a:t>
            </a:r>
            <a:r>
              <a:rPr kumimoji="0" lang="en-US"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ou</a:t>
            </a: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communautaire), les autorités sanitaires déterminent les liens épidémiologiques (ou l'absence de liens) entre :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schemeClr val="bg1">
                    <a:lumMod val="65000"/>
                  </a:schemeClr>
                </a:solidFill>
                <a:latin typeface="Atkinson Hyperlegible" panose="020B0604020202020204" charset="0"/>
              </a:rPr>
              <a:t>a) Les </a:t>
            </a:r>
            <a:r>
              <a:rPr lang="en-US" sz="2600" dirty="0" err="1">
                <a:solidFill>
                  <a:schemeClr val="bg1">
                    <a:lumMod val="65000"/>
                  </a:schemeClr>
                </a:solidFill>
                <a:latin typeface="Atkinson Hyperlegible" panose="020B0604020202020204" charset="0"/>
              </a:rPr>
              <a:t>cas</a:t>
            </a:r>
            <a:r>
              <a:rPr lang="en-US" sz="2600" dirty="0">
                <a:solidFill>
                  <a:schemeClr val="bg1">
                    <a:lumMod val="65000"/>
                  </a:schemeClr>
                </a:solidFill>
                <a:latin typeface="Atkinson Hyperlegible" panose="020B0604020202020204" charset="0"/>
              </a:rPr>
              <a:t> suspects de choléra</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schemeClr val="bg1">
                    <a:lumMod val="65000"/>
                  </a:schemeClr>
                </a:solidFill>
                <a:latin typeface="Atkinson Hyperlegible" panose="020B0604020202020204" charset="0"/>
              </a:rPr>
              <a:t>b) Les </a:t>
            </a:r>
            <a:r>
              <a:rPr lang="en-US" sz="2600" dirty="0" err="1">
                <a:solidFill>
                  <a:schemeClr val="bg1">
                    <a:lumMod val="65000"/>
                  </a:schemeClr>
                </a:solidFill>
                <a:latin typeface="Atkinson Hyperlegible" panose="020B0604020202020204" charset="0"/>
              </a:rPr>
              <a:t>cas</a:t>
            </a:r>
            <a:r>
              <a:rPr lang="en-US" sz="2600" dirty="0">
                <a:solidFill>
                  <a:schemeClr val="bg1">
                    <a:lumMod val="65000"/>
                  </a:schemeClr>
                </a:solidFill>
                <a:latin typeface="Atkinson Hyperlegible" panose="020B0604020202020204" charset="0"/>
              </a:rPr>
              <a:t> suspects de choléra testés positifs par TDR</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c) </a:t>
            </a:r>
            <a:r>
              <a:rPr lang="en-US"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Les cas </a:t>
            </a:r>
            <a:r>
              <a:rPr lang="en-US" sz="26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confirmés</a:t>
            </a:r>
            <a:r>
              <a:rPr lang="en-US"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 de choléra</a:t>
            </a:r>
            <a:endParaRPr lang="fr-FR"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D1BB2FD1-D452-C1E1-EDA9-C7F2C1DAF915}"/>
              </a:ext>
            </a:extLst>
          </p:cNvPr>
          <p:cNvSpPr>
            <a:spLocks noGrp="1"/>
          </p:cNvSpPr>
          <p:nvPr>
            <p:ph type="sldNum" sz="quarter" idx="12"/>
          </p:nvPr>
        </p:nvSpPr>
        <p:spPr>
          <a:xfrm>
            <a:off x="15518554" y="9646878"/>
            <a:ext cx="2133600" cy="365125"/>
          </a:xfrm>
        </p:spPr>
        <p:txBody>
          <a:bodyPr/>
          <a:lstStyle/>
          <a:p>
            <a:fld id="{B6F15528-21DE-4FAA-801E-634DDDAF4B2B}" type="slidenum">
              <a:rPr lang="en-US" sz="1800" smtClean="0"/>
              <a:pPr/>
              <a:t>45</a:t>
            </a:fld>
            <a:endParaRPr lang="en-US" sz="1800" dirty="0"/>
          </a:p>
        </p:txBody>
      </p:sp>
    </p:spTree>
    <p:extLst>
      <p:ext uri="{BB962C8B-B14F-4D97-AF65-F5344CB8AC3E}">
        <p14:creationId xmlns:p14="http://schemas.microsoft.com/office/powerpoint/2010/main" val="1316753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E5045DFD-DC03-2995-3889-4F88E52FDA3A}"/>
              </a:ext>
            </a:extLst>
          </p:cNvPr>
          <p:cNvSpPr>
            <a:spLocks noGrp="1"/>
          </p:cNvSpPr>
          <p:nvPr>
            <p:ph type="sldNum" sz="quarter" idx="12"/>
          </p:nvPr>
        </p:nvSpPr>
        <p:spPr>
          <a:xfrm>
            <a:off x="13285551" y="9553982"/>
            <a:ext cx="4114800" cy="547688"/>
          </a:xfrm>
        </p:spPr>
        <p:txBody>
          <a:bodyPr/>
          <a:lstStyle/>
          <a:p>
            <a:fld id="{64BE81A3-ADE1-4B8A-B1A6-4A8F0AD1777A}" type="slidenum">
              <a:rPr lang="en-GB" smtClean="0"/>
              <a:t>46</a:t>
            </a:fld>
            <a:endParaRPr lang="en-GB" dirty="0"/>
          </a:p>
        </p:txBody>
      </p:sp>
    </p:spTree>
    <p:extLst>
      <p:ext uri="{BB962C8B-B14F-4D97-AF65-F5344CB8AC3E}">
        <p14:creationId xmlns:p14="http://schemas.microsoft.com/office/powerpoint/2010/main" val="284989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4FB7C34-9576-567C-C55D-475574068FDC}"/>
              </a:ext>
            </a:extLst>
          </p:cNvPr>
          <p:cNvSpPr/>
          <p:nvPr/>
        </p:nvSpPr>
        <p:spPr>
          <a:xfrm>
            <a:off x="4686300" y="2838122"/>
            <a:ext cx="12687300" cy="2487858"/>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4519996" y="2838121"/>
            <a:ext cx="998207" cy="2487859"/>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F0819B31-1A4C-E4E2-2809-5FC874398A98}"/>
              </a:ext>
            </a:extLst>
          </p:cNvPr>
          <p:cNvSpPr txBox="1"/>
          <p:nvPr/>
        </p:nvSpPr>
        <p:spPr>
          <a:xfrm>
            <a:off x="5684507" y="3017362"/>
            <a:ext cx="11223872" cy="2185214"/>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32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Études de cas </a:t>
            </a:r>
          </a:p>
          <a:p>
            <a:pPr marL="914400" marR="0" lvl="1" indent="-457200" algn="l"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Basées</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sur des scénarios fictifs</a:t>
            </a:r>
          </a:p>
          <a:p>
            <a:pPr marL="914400" marR="0" lvl="1" indent="-457200" algn="l"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Approfondiront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votre compréhension de la manière dont les autorités sanitaires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tracent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les clusters de choléra</a:t>
            </a:r>
          </a:p>
        </p:txBody>
      </p:sp>
      <p:grpSp>
        <p:nvGrpSpPr>
          <p:cNvPr id="3" name="Group 4">
            <a:extLst>
              <a:ext uri="{FF2B5EF4-FFF2-40B4-BE49-F238E27FC236}">
                <a16:creationId xmlns:a16="http://schemas.microsoft.com/office/drawing/2014/main" id="{5C606562-B6C3-C35E-1166-9B139E72D204}"/>
              </a:ext>
            </a:extLst>
          </p:cNvPr>
          <p:cNvGrpSpPr/>
          <p:nvPr/>
        </p:nvGrpSpPr>
        <p:grpSpPr>
          <a:xfrm>
            <a:off x="-834189" y="-1423335"/>
            <a:ext cx="11309684"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813335" y="444250"/>
            <a:ext cx="1058658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Préparez-vous à p</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ratiquer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8" name="Picture 7">
            <a:extLst>
              <a:ext uri="{FF2B5EF4-FFF2-40B4-BE49-F238E27FC236}">
                <a16:creationId xmlns:a16="http://schemas.microsoft.com/office/drawing/2014/main" id="{75BAFE8E-7335-745E-717D-E1878209887B}"/>
              </a:ext>
            </a:extLst>
          </p:cNvPr>
          <p:cNvPicPr>
            <a:picLocks noChangeAspect="1"/>
          </p:cNvPicPr>
          <p:nvPr/>
        </p:nvPicPr>
        <p:blipFill>
          <a:blip r:embed="rId4"/>
          <a:stretch>
            <a:fillRect/>
          </a:stretch>
        </p:blipFill>
        <p:spPr>
          <a:xfrm>
            <a:off x="1754666" y="2527167"/>
            <a:ext cx="1905346" cy="2798813"/>
          </a:xfrm>
          <a:prstGeom prst="rect">
            <a:avLst/>
          </a:prstGeom>
        </p:spPr>
      </p:pic>
      <p:grpSp>
        <p:nvGrpSpPr>
          <p:cNvPr id="11" name="Group 10">
            <a:extLst>
              <a:ext uri="{FF2B5EF4-FFF2-40B4-BE49-F238E27FC236}">
                <a16:creationId xmlns:a16="http://schemas.microsoft.com/office/drawing/2014/main" id="{876961B1-32F2-2C6C-ADEB-FB1CDEE46D7B}"/>
              </a:ext>
            </a:extLst>
          </p:cNvPr>
          <p:cNvGrpSpPr/>
          <p:nvPr/>
        </p:nvGrpSpPr>
        <p:grpSpPr>
          <a:xfrm>
            <a:off x="1568447" y="6004941"/>
            <a:ext cx="15689903" cy="2670385"/>
            <a:chOff x="1568447" y="6004941"/>
            <a:chExt cx="15689903" cy="2670385"/>
          </a:xfrm>
        </p:grpSpPr>
        <p:grpSp>
          <p:nvGrpSpPr>
            <p:cNvPr id="13" name="Group 12">
              <a:extLst>
                <a:ext uri="{FF2B5EF4-FFF2-40B4-BE49-F238E27FC236}">
                  <a16:creationId xmlns:a16="http://schemas.microsoft.com/office/drawing/2014/main" id="{DC6B316E-3483-AC51-C67B-59C9626168B3}"/>
                </a:ext>
              </a:extLst>
            </p:cNvPr>
            <p:cNvGrpSpPr/>
            <p:nvPr/>
          </p:nvGrpSpPr>
          <p:grpSpPr>
            <a:xfrm>
              <a:off x="4571050" y="6004941"/>
              <a:ext cx="12687300" cy="1067826"/>
              <a:chOff x="4571051" y="6004941"/>
              <a:chExt cx="10883900" cy="1067826"/>
            </a:xfrm>
          </p:grpSpPr>
          <p:sp>
            <p:nvSpPr>
              <p:cNvPr id="10" name="Rectangle: Rounded Corners 9">
                <a:extLst>
                  <a:ext uri="{FF2B5EF4-FFF2-40B4-BE49-F238E27FC236}">
                    <a16:creationId xmlns:a16="http://schemas.microsoft.com/office/drawing/2014/main" id="{BCAB0B76-5D02-F457-C7AD-2B8CD3645F84}"/>
                  </a:ext>
                </a:extLst>
              </p:cNvPr>
              <p:cNvSpPr/>
              <p:nvPr/>
            </p:nvSpPr>
            <p:spPr>
              <a:xfrm>
                <a:off x="4571051" y="6004941"/>
                <a:ext cx="10883900" cy="1067826"/>
              </a:xfrm>
              <a:prstGeom prst="roundRect">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8ED513D-6B71-6162-51C8-EDA11368E183}"/>
                  </a:ext>
                </a:extLst>
              </p:cNvPr>
              <p:cNvSpPr txBox="1"/>
              <p:nvPr/>
            </p:nvSpPr>
            <p:spPr>
              <a:xfrm>
                <a:off x="4571051" y="6347772"/>
                <a:ext cx="10883900" cy="55399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1200"/>
                  </a:spcAft>
                  <a:buClrTx/>
                  <a:buSzTx/>
                  <a:buFontTx/>
                  <a:buNone/>
                  <a:tabLst/>
                  <a:defRPr/>
                </a:pPr>
                <a:r>
                  <a:rPr kumimoji="0" lang="en-US" sz="3000" b="1" i="0" u="none" strike="noStrike" kern="1200" cap="none" spc="0" normalizeH="0" baseline="0" noProof="0" dirty="0" err="1">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Réferez-vous</a:t>
                </a:r>
                <a:r>
                  <a:rPr kumimoji="0" lang="en-US" sz="3000" b="1" i="0" u="none" strike="noStrike" kern="1200" cap="none" spc="0" normalizeH="0" baseline="0" noProof="0" dirty="0">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 au document </a:t>
                </a:r>
                <a:r>
                  <a:rPr kumimoji="0" lang="en-US" sz="3000" b="1" i="0" u="none" strike="noStrike" kern="1200" cap="none" spc="0" normalizeH="0" baseline="0" noProof="0" dirty="0" err="1">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d’orientation</a:t>
                </a:r>
                <a:r>
                  <a:rPr kumimoji="0" lang="en-US" sz="3000" b="1" i="0" u="none" strike="noStrike" kern="1200" cap="none" spc="0" normalizeH="0" baseline="0" noProof="0" dirty="0">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 du GTFCC</a:t>
                </a:r>
              </a:p>
            </p:txBody>
          </p:sp>
        </p:grpSp>
        <p:pic>
          <p:nvPicPr>
            <p:cNvPr id="15" name="Picture 14">
              <a:extLst>
                <a:ext uri="{FF2B5EF4-FFF2-40B4-BE49-F238E27FC236}">
                  <a16:creationId xmlns:a16="http://schemas.microsoft.com/office/drawing/2014/main" id="{00D0EB2A-EC80-E5AB-002C-9D6AFCB3D011}"/>
                </a:ext>
              </a:extLst>
            </p:cNvPr>
            <p:cNvPicPr>
              <a:picLocks noChangeAspect="1"/>
            </p:cNvPicPr>
            <p:nvPr/>
          </p:nvPicPr>
          <p:blipFill>
            <a:blip r:embed="rId5"/>
            <a:stretch>
              <a:fillRect/>
            </a:stretch>
          </p:blipFill>
          <p:spPr>
            <a:xfrm>
              <a:off x="1568447" y="6429813"/>
              <a:ext cx="2780781" cy="2245513"/>
            </a:xfrm>
            <a:prstGeom prst="rect">
              <a:avLst/>
            </a:prstGeom>
          </p:spPr>
        </p:pic>
      </p:grpSp>
      <p:grpSp>
        <p:nvGrpSpPr>
          <p:cNvPr id="19" name="Group 18">
            <a:extLst>
              <a:ext uri="{FF2B5EF4-FFF2-40B4-BE49-F238E27FC236}">
                <a16:creationId xmlns:a16="http://schemas.microsoft.com/office/drawing/2014/main" id="{6752FF99-25A3-8D42-3AE7-2FB34F9ECF7B}"/>
              </a:ext>
            </a:extLst>
          </p:cNvPr>
          <p:cNvGrpSpPr/>
          <p:nvPr/>
        </p:nvGrpSpPr>
        <p:grpSpPr>
          <a:xfrm>
            <a:off x="6918201" y="8130544"/>
            <a:ext cx="8751725" cy="1564902"/>
            <a:chOff x="6918201" y="8130544"/>
            <a:chExt cx="8751725" cy="1564902"/>
          </a:xfrm>
        </p:grpSpPr>
        <p:sp>
          <p:nvSpPr>
            <p:cNvPr id="20" name="Rectangle 19">
              <a:extLst>
                <a:ext uri="{FF2B5EF4-FFF2-40B4-BE49-F238E27FC236}">
                  <a16:creationId xmlns:a16="http://schemas.microsoft.com/office/drawing/2014/main" id="{7F10EE8C-5F22-59BB-F1F6-071B92F94BAA}"/>
                </a:ext>
              </a:extLst>
            </p:cNvPr>
            <p:cNvSpPr/>
            <p:nvPr/>
          </p:nvSpPr>
          <p:spPr>
            <a:xfrm rot="5400000">
              <a:off x="11682932" y="5448871"/>
              <a:ext cx="1045461" cy="692852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E6C7D556-ADB5-CAEF-94AD-EB5B846EE304}"/>
                </a:ext>
              </a:extLst>
            </p:cNvPr>
            <p:cNvSpPr txBox="1"/>
            <p:nvPr/>
          </p:nvSpPr>
          <p:spPr>
            <a:xfrm>
              <a:off x="8741402" y="8675150"/>
              <a:ext cx="6928524" cy="523220"/>
            </a:xfrm>
            <a:prstGeom prst="rect">
              <a:avLst/>
            </a:prstGeom>
            <a:noFill/>
          </p:spPr>
          <p:txBody>
            <a:bodyPr wrap="square">
              <a:spAutoFit/>
            </a:bodyPr>
            <a:lstStyle/>
            <a:p>
              <a:pPr lvl="0" algn="ctr">
                <a:defRPr/>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https://</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tinyurl.com</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survcholera</a:t>
              </a:r>
              <a:endPar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3" name="Picture 22">
              <a:extLst>
                <a:ext uri="{FF2B5EF4-FFF2-40B4-BE49-F238E27FC236}">
                  <a16:creationId xmlns:a16="http://schemas.microsoft.com/office/drawing/2014/main" id="{F453AB8F-C843-E839-7B4F-800CC55DD21C}"/>
                </a:ext>
              </a:extLst>
            </p:cNvPr>
            <p:cNvPicPr>
              <a:picLocks noChangeAspect="1"/>
            </p:cNvPicPr>
            <p:nvPr/>
          </p:nvPicPr>
          <p:blipFill>
            <a:blip r:embed="rId6"/>
            <a:stretch>
              <a:fillRect/>
            </a:stretch>
          </p:blipFill>
          <p:spPr>
            <a:xfrm>
              <a:off x="6918201" y="8130544"/>
              <a:ext cx="1528032" cy="1564902"/>
            </a:xfrm>
            <a:prstGeom prst="rect">
              <a:avLst/>
            </a:prstGeom>
          </p:spPr>
        </p:pic>
      </p:grpSp>
      <p:sp>
        <p:nvSpPr>
          <p:cNvPr id="9" name="Slide Number Placeholder 8">
            <a:extLst>
              <a:ext uri="{FF2B5EF4-FFF2-40B4-BE49-F238E27FC236}">
                <a16:creationId xmlns:a16="http://schemas.microsoft.com/office/drawing/2014/main" id="{E019EBEB-179E-6DA9-EB6D-38A2B0B91901}"/>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3729637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01DC5-FD67-A326-5F49-C526B9E8C915}"/>
              </a:ext>
            </a:extLst>
          </p:cNvPr>
          <p:cNvPicPr>
            <a:picLocks noChangeAspect="1"/>
          </p:cNvPicPr>
          <p:nvPr/>
        </p:nvPicPr>
        <p:blipFill>
          <a:blip r:embed="rId3"/>
          <a:stretch>
            <a:fillRect/>
          </a:stretch>
        </p:blipFill>
        <p:spPr>
          <a:xfrm>
            <a:off x="5637130" y="2050791"/>
            <a:ext cx="10530240" cy="3305124"/>
          </a:xfrm>
          <a:prstGeom prst="rect">
            <a:avLst/>
          </a:prstGeom>
        </p:spPr>
      </p:pic>
      <p:sp>
        <p:nvSpPr>
          <p:cNvPr id="12" name="TextBox 11">
            <a:extLst>
              <a:ext uri="{FF2B5EF4-FFF2-40B4-BE49-F238E27FC236}">
                <a16:creationId xmlns:a16="http://schemas.microsoft.com/office/drawing/2014/main" id="{A2D07116-ADF3-67D5-4D90-16FDFA54FF66}"/>
              </a:ext>
            </a:extLst>
          </p:cNvPr>
          <p:cNvSpPr txBox="1"/>
          <p:nvPr/>
        </p:nvSpPr>
        <p:spPr>
          <a:xfrm>
            <a:off x="7205785" y="2483788"/>
            <a:ext cx="8027729" cy="2439129"/>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600"/>
              </a:spcAft>
              <a:buClrTx/>
              <a:buSzTx/>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Tous les </a:t>
            </a:r>
            <a:r>
              <a:rPr lang="en-US" sz="28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cas</a:t>
            </a: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ont</a:t>
            </a:r>
            <a:r>
              <a:rPr lang="en-US" sz="28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un lien épidémiologique </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457200" indent="-457200">
              <a:spcAft>
                <a:spcPts val="300"/>
              </a:spcAft>
              <a:buClr>
                <a:srgbClr val="209D94"/>
              </a:buClr>
              <a:buFont typeface="Arial" panose="020B0604020202020204" pitchFamily="34" charset="0"/>
              <a:buChar char="•"/>
            </a:pPr>
            <a:r>
              <a:rPr lang="en-US" sz="2800" dirty="0">
                <a:solidFill>
                  <a:prstClr val="black">
                    <a:lumMod val="95000"/>
                    <a:lumOff val="5000"/>
                  </a:prstClr>
                </a:solidFill>
                <a:latin typeface="Atkinson Hyperlegible" panose="020B0604020202020204" charset="0"/>
              </a:rPr>
              <a:t>Les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cas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a:t>
            </a:r>
          </a:p>
          <a:p>
            <a:pPr marL="914400" lvl="1" indent="-457200">
              <a:spcAft>
                <a:spcPts val="300"/>
              </a:spcAft>
              <a:buClr>
                <a:srgbClr val="009999"/>
              </a:buClr>
              <a:buFont typeface="Courier New" panose="02070309020205020404" pitchFamily="49" charset="0"/>
              <a:buChar char="o"/>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Se sont infectés les uns les autres</a:t>
            </a:r>
            <a:endParaRPr lang="en-US" sz="2800" dirty="0">
              <a:solidFill>
                <a:prstClr val="black">
                  <a:lumMod val="95000"/>
                  <a:lumOff val="5000"/>
                </a:prstClr>
              </a:solidFill>
              <a:latin typeface="Atkinson Hyperlegible" panose="020B0604020202020204" charset="0"/>
              <a:sym typeface="Atkinson Hyperlegible Bold"/>
            </a:endParaRPr>
          </a:p>
          <a:p>
            <a:pPr lvl="1">
              <a:spcAft>
                <a:spcPts val="300"/>
              </a:spcAft>
              <a:buClr>
                <a:srgbClr val="009999"/>
              </a:buCl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	ou </a:t>
            </a:r>
          </a:p>
          <a:p>
            <a:pPr marL="914400" lvl="1" indent="-457200">
              <a:spcAft>
                <a:spcPts val="300"/>
              </a:spcAft>
              <a:buClr>
                <a:srgbClr val="009999"/>
              </a:buClr>
              <a:buFont typeface="Courier New" panose="02070309020205020404" pitchFamily="49" charset="0"/>
              <a:buChar char="o"/>
            </a:pPr>
            <a:r>
              <a:rPr lang="en-US" sz="2800" dirty="0">
                <a:solidFill>
                  <a:prstClr val="black">
                    <a:lumMod val="95000"/>
                    <a:lumOff val="5000"/>
                  </a:prstClr>
                </a:solidFill>
                <a:latin typeface="Atkinson Hyperlegible" panose="020B0604020202020204" charset="0"/>
                <a:sym typeface="Atkinson Hyperlegible Bold"/>
              </a:rPr>
              <a:t>O</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nt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été infectés par la même source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endParaRPr>
          </a:p>
        </p:txBody>
      </p:sp>
      <p:sp>
        <p:nvSpPr>
          <p:cNvPr id="16" name="Freeform 5">
            <a:extLst>
              <a:ext uri="{FF2B5EF4-FFF2-40B4-BE49-F238E27FC236}">
                <a16:creationId xmlns:a16="http://schemas.microsoft.com/office/drawing/2014/main" id="{EFAE74BE-819E-6E96-CEF4-C6245B6F260F}"/>
              </a:ext>
            </a:extLst>
          </p:cNvPr>
          <p:cNvSpPr/>
          <p:nvPr/>
        </p:nvSpPr>
        <p:spPr>
          <a:xfrm>
            <a:off x="-685799" y="-1432486"/>
            <a:ext cx="9829800"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7">
            <a:extLst>
              <a:ext uri="{FF2B5EF4-FFF2-40B4-BE49-F238E27FC236}">
                <a16:creationId xmlns:a16="http://schemas.microsoft.com/office/drawing/2014/main" id="{4983BC85-C4C7-2B8B-71C3-7B6E720BDD2F}"/>
              </a:ext>
            </a:extLst>
          </p:cNvPr>
          <p:cNvSpPr txBox="1"/>
          <p:nvPr/>
        </p:nvSpPr>
        <p:spPr>
          <a:xfrm>
            <a:off x="838200" y="468401"/>
            <a:ext cx="12117845"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Clusters de choléra</a:t>
            </a:r>
          </a:p>
        </p:txBody>
      </p:sp>
      <p:grpSp>
        <p:nvGrpSpPr>
          <p:cNvPr id="3" name="Group 2">
            <a:extLst>
              <a:ext uri="{FF2B5EF4-FFF2-40B4-BE49-F238E27FC236}">
                <a16:creationId xmlns:a16="http://schemas.microsoft.com/office/drawing/2014/main" id="{5B2FEA31-3824-30BF-1372-08722D3A7908}"/>
              </a:ext>
            </a:extLst>
          </p:cNvPr>
          <p:cNvGrpSpPr/>
          <p:nvPr/>
        </p:nvGrpSpPr>
        <p:grpSpPr>
          <a:xfrm>
            <a:off x="2398339" y="7610851"/>
            <a:ext cx="15095182" cy="1923604"/>
            <a:chOff x="2398339" y="7610851"/>
            <a:chExt cx="15095182" cy="1923604"/>
          </a:xfrm>
        </p:grpSpPr>
        <p:sp>
          <p:nvSpPr>
            <p:cNvPr id="24" name="Freeform 4">
              <a:extLst>
                <a:ext uri="{FF2B5EF4-FFF2-40B4-BE49-F238E27FC236}">
                  <a16:creationId xmlns:a16="http://schemas.microsoft.com/office/drawing/2014/main" id="{BF3CB4C3-56BA-7313-74E3-35571A850DF4}"/>
                </a:ext>
              </a:extLst>
            </p:cNvPr>
            <p:cNvSpPr/>
            <p:nvPr/>
          </p:nvSpPr>
          <p:spPr>
            <a:xfrm>
              <a:off x="2398339" y="7610851"/>
              <a:ext cx="14495575" cy="192360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6" name="TextBox 5">
              <a:extLst>
                <a:ext uri="{FF2B5EF4-FFF2-40B4-BE49-F238E27FC236}">
                  <a16:creationId xmlns:a16="http://schemas.microsoft.com/office/drawing/2014/main" id="{264721B6-1617-A0A0-F887-AA68E4C1E8A5}"/>
                </a:ext>
              </a:extLst>
            </p:cNvPr>
            <p:cNvSpPr txBox="1"/>
            <p:nvPr/>
          </p:nvSpPr>
          <p:spPr>
            <a:xfrm>
              <a:off x="2398339" y="7816481"/>
              <a:ext cx="15095182" cy="1538883"/>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600"/>
                </a:spcAft>
                <a:buClr>
                  <a:srgbClr val="009999"/>
                </a:buClr>
                <a:buSzTx/>
                <a:buBlip>
                  <a:blip r:embed="rId4"/>
                </a:buBlip>
                <a:tabLst/>
                <a:defRPr/>
              </a:pP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La surveillance </a:t>
              </a:r>
              <a:r>
                <a:rPr lang="fr-FR"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vise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à </a:t>
              </a:r>
            </a:p>
            <a:p>
              <a:pPr marL="914400" lvl="1" indent="-457200">
                <a:spcAft>
                  <a:spcPts val="600"/>
                </a:spcAft>
                <a:buClr>
                  <a:srgbClr val="009999"/>
                </a:buClr>
                <a:buFont typeface="Arial" panose="020B0604020202020204" pitchFamily="34" charset="0"/>
                <a:buChar char="•"/>
                <a:defRPr/>
              </a:pP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Guider</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interventions rapides et très ciblées </a:t>
              </a:r>
            </a:p>
            <a:p>
              <a:pPr marL="914400" lvl="1" indent="-457200">
                <a:spcAft>
                  <a:spcPts val="6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Interrompre la transmission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avant qu'elle ne se propage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dans la communauté</a:t>
              </a:r>
            </a:p>
          </p:txBody>
        </p:sp>
      </p:grpSp>
      <p:sp>
        <p:nvSpPr>
          <p:cNvPr id="5" name="TextBox 4">
            <a:extLst>
              <a:ext uri="{FF2B5EF4-FFF2-40B4-BE49-F238E27FC236}">
                <a16:creationId xmlns:a16="http://schemas.microsoft.com/office/drawing/2014/main" id="{60EDC189-2720-4731-B981-4A04C264FD6B}"/>
              </a:ext>
            </a:extLst>
          </p:cNvPr>
          <p:cNvSpPr txBox="1"/>
          <p:nvPr/>
        </p:nvSpPr>
        <p:spPr>
          <a:xfrm>
            <a:off x="3218626" y="5860452"/>
            <a:ext cx="13930122" cy="103105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Tx/>
              <a:buBlip>
                <a:blip r:embed="rId5"/>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Plus susceptible de se produire au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tout début d'une épidémie </a:t>
            </a:r>
          </a:p>
          <a:p>
            <a:pPr marL="914400" lvl="1" indent="-457200">
              <a:spcAft>
                <a:spcPts val="18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sym typeface="Atkinson Hyperlegible Bold"/>
              </a:rPr>
              <a:t>Suite à l'introduction du choléra dans une nouvelle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zone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géographique</a:t>
            </a:r>
          </a:p>
        </p:txBody>
      </p:sp>
      <p:pic>
        <p:nvPicPr>
          <p:cNvPr id="4" name="Picture 3">
            <a:extLst>
              <a:ext uri="{FF2B5EF4-FFF2-40B4-BE49-F238E27FC236}">
                <a16:creationId xmlns:a16="http://schemas.microsoft.com/office/drawing/2014/main" id="{8573546C-39B9-DD8C-FE8E-B8930B547F53}"/>
              </a:ext>
            </a:extLst>
          </p:cNvPr>
          <p:cNvPicPr>
            <a:picLocks noChangeAspect="1"/>
          </p:cNvPicPr>
          <p:nvPr/>
        </p:nvPicPr>
        <p:blipFill>
          <a:blip r:embed="rId6"/>
          <a:stretch>
            <a:fillRect/>
          </a:stretch>
        </p:blipFill>
        <p:spPr>
          <a:xfrm>
            <a:off x="2596057" y="2025912"/>
            <a:ext cx="3266087" cy="3305124"/>
          </a:xfrm>
          <a:prstGeom prst="rect">
            <a:avLst/>
          </a:prstGeom>
        </p:spPr>
      </p:pic>
      <p:sp>
        <p:nvSpPr>
          <p:cNvPr id="8" name="Slide Number Placeholder 7">
            <a:extLst>
              <a:ext uri="{FF2B5EF4-FFF2-40B4-BE49-F238E27FC236}">
                <a16:creationId xmlns:a16="http://schemas.microsoft.com/office/drawing/2014/main" id="{B89A2045-9D2E-DC68-038B-D832C651B33F}"/>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2455752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5E21698-9035-49D0-1603-D74F25C6C1E9}"/>
              </a:ext>
            </a:extLst>
          </p:cNvPr>
          <p:cNvSpPr/>
          <p:nvPr/>
        </p:nvSpPr>
        <p:spPr>
          <a:xfrm>
            <a:off x="-758757" y="-1432486"/>
            <a:ext cx="9902757"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799630" y="506902"/>
            <a:ext cx="12887866"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Tracage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des clusters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F6E7A539-36D7-E964-E1F4-0796A078A40F}"/>
              </a:ext>
            </a:extLst>
          </p:cNvPr>
          <p:cNvGrpSpPr/>
          <p:nvPr/>
        </p:nvGrpSpPr>
        <p:grpSpPr>
          <a:xfrm>
            <a:off x="3003398" y="8647548"/>
            <a:ext cx="13967460" cy="993691"/>
            <a:chOff x="3003398" y="8647548"/>
            <a:chExt cx="13967460" cy="993691"/>
          </a:xfrm>
        </p:grpSpPr>
        <p:sp>
          <p:nvSpPr>
            <p:cNvPr id="4" name="TextBox 3">
              <a:extLst>
                <a:ext uri="{FF2B5EF4-FFF2-40B4-BE49-F238E27FC236}">
                  <a16:creationId xmlns:a16="http://schemas.microsoft.com/office/drawing/2014/main" id="{CA93B81E-8A74-BF27-DA06-813885C97089}"/>
                </a:ext>
              </a:extLst>
            </p:cNvPr>
            <p:cNvSpPr txBox="1"/>
            <p:nvPr/>
          </p:nvSpPr>
          <p:spPr>
            <a:xfrm>
              <a:off x="3003398" y="8905694"/>
              <a:ext cx="139674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 4 : Surveillance pour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suivre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une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épidémie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de choléra</a:t>
              </a:r>
            </a:p>
          </p:txBody>
        </p:sp>
        <p:pic>
          <p:nvPicPr>
            <p:cNvPr id="5" name="Graphic 4" descr="Information with solid fill">
              <a:extLst>
                <a:ext uri="{FF2B5EF4-FFF2-40B4-BE49-F238E27FC236}">
                  <a16:creationId xmlns:a16="http://schemas.microsoft.com/office/drawing/2014/main" id="{910DBB78-978A-3E48-C03B-E0B73B9566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29878" y="8647548"/>
              <a:ext cx="1014393" cy="993691"/>
            </a:xfrm>
            <a:prstGeom prst="rect">
              <a:avLst/>
            </a:prstGeom>
          </p:spPr>
        </p:pic>
      </p:grpSp>
      <p:grpSp>
        <p:nvGrpSpPr>
          <p:cNvPr id="11" name="Group 10">
            <a:extLst>
              <a:ext uri="{FF2B5EF4-FFF2-40B4-BE49-F238E27FC236}">
                <a16:creationId xmlns:a16="http://schemas.microsoft.com/office/drawing/2014/main" id="{A02C3AC7-E372-D4BA-8373-1E9C5A221580}"/>
              </a:ext>
            </a:extLst>
          </p:cNvPr>
          <p:cNvGrpSpPr/>
          <p:nvPr/>
        </p:nvGrpSpPr>
        <p:grpSpPr>
          <a:xfrm>
            <a:off x="1406256" y="6789905"/>
            <a:ext cx="15778577" cy="1687275"/>
            <a:chOff x="1406256" y="6538189"/>
            <a:chExt cx="15778577" cy="1938992"/>
          </a:xfrm>
        </p:grpSpPr>
        <p:pic>
          <p:nvPicPr>
            <p:cNvPr id="8" name="Picture 7">
              <a:extLst>
                <a:ext uri="{FF2B5EF4-FFF2-40B4-BE49-F238E27FC236}">
                  <a16:creationId xmlns:a16="http://schemas.microsoft.com/office/drawing/2014/main" id="{B94D291C-2929-C88F-936E-8493AE080EC8}"/>
                </a:ext>
              </a:extLst>
            </p:cNvPr>
            <p:cNvPicPr>
              <a:picLocks noChangeAspect="1"/>
            </p:cNvPicPr>
            <p:nvPr/>
          </p:nvPicPr>
          <p:blipFill>
            <a:blip r:embed="rId5"/>
            <a:stretch>
              <a:fillRect/>
            </a:stretch>
          </p:blipFill>
          <p:spPr>
            <a:xfrm>
              <a:off x="1406256" y="6538189"/>
              <a:ext cx="15778577" cy="1938992"/>
            </a:xfrm>
            <a:prstGeom prst="rect">
              <a:avLst/>
            </a:prstGeom>
          </p:spPr>
        </p:pic>
        <p:sp>
          <p:nvSpPr>
            <p:cNvPr id="19" name="TextBox 18">
              <a:extLst>
                <a:ext uri="{FF2B5EF4-FFF2-40B4-BE49-F238E27FC236}">
                  <a16:creationId xmlns:a16="http://schemas.microsoft.com/office/drawing/2014/main" id="{DACCBA3B-0AAC-BD45-C797-E466C919680B}"/>
                </a:ext>
              </a:extLst>
            </p:cNvPr>
            <p:cNvSpPr txBox="1"/>
            <p:nvPr/>
          </p:nvSpPr>
          <p:spPr>
            <a:xfrm>
              <a:off x="2851429" y="7030631"/>
              <a:ext cx="12907380" cy="1096446"/>
            </a:xfrm>
            <a:prstGeom prst="rect">
              <a:avLst/>
            </a:prstGeom>
            <a:noFill/>
          </p:spPr>
          <p:txBody>
            <a:bodyPr wrap="square" rtlCol="0">
              <a:spAutoFit/>
            </a:bodyPr>
            <a:lstStyle/>
            <a:p>
              <a:pPr lvl="1" algn="ctr">
                <a:spcAft>
                  <a:spcPts val="1200"/>
                </a:spcAft>
                <a:buClr>
                  <a:srgbClr val="008080"/>
                </a:buCl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Par défaut, les autres pays mettent en œuvre une surveillance pour suivre une épidémie de choléra, quel que soit le type de transmission</a:t>
              </a:r>
              <a:endPar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5" name="TextBox 14">
            <a:extLst>
              <a:ext uri="{FF2B5EF4-FFF2-40B4-BE49-F238E27FC236}">
                <a16:creationId xmlns:a16="http://schemas.microsoft.com/office/drawing/2014/main" id="{87CA08FC-E200-516A-C773-6811525EAF92}"/>
              </a:ext>
            </a:extLst>
          </p:cNvPr>
          <p:cNvSpPr txBox="1"/>
          <p:nvPr/>
        </p:nvSpPr>
        <p:spPr>
          <a:xfrm>
            <a:off x="0" y="2204236"/>
            <a:ext cx="18288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
                <a:srgbClr val="008080"/>
              </a:buClr>
              <a:buSzTx/>
              <a:buFontTx/>
              <a:buNone/>
              <a:tabLst/>
              <a:defRPr/>
            </a:pPr>
            <a:r>
              <a:rPr kumimoji="0" lang="fr-FR" sz="32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Le </a:t>
            </a:r>
            <a:r>
              <a:rPr kumimoji="0" lang="fr-FR" sz="32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tracage</a:t>
            </a:r>
            <a:r>
              <a:rPr kumimoji="0" lang="fr-FR" sz="32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des clusters de choléra n'est pas effectué dans tous les pays</a:t>
            </a:r>
            <a:endParaRPr kumimoji="0" lang="en-US" sz="32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grpSp>
        <p:nvGrpSpPr>
          <p:cNvPr id="6" name="Group 5">
            <a:extLst>
              <a:ext uri="{FF2B5EF4-FFF2-40B4-BE49-F238E27FC236}">
                <a16:creationId xmlns:a16="http://schemas.microsoft.com/office/drawing/2014/main" id="{FE7B4AC8-EB82-087E-0D2B-EF39C52D90BF}"/>
              </a:ext>
            </a:extLst>
          </p:cNvPr>
          <p:cNvGrpSpPr/>
          <p:nvPr/>
        </p:nvGrpSpPr>
        <p:grpSpPr>
          <a:xfrm>
            <a:off x="412598" y="3165213"/>
            <a:ext cx="17290786" cy="2819401"/>
            <a:chOff x="412598" y="3165213"/>
            <a:chExt cx="17290786" cy="2819401"/>
          </a:xfrm>
        </p:grpSpPr>
        <p:sp>
          <p:nvSpPr>
            <p:cNvPr id="18" name="Rectangle: Rounded Corners 17">
              <a:extLst>
                <a:ext uri="{FF2B5EF4-FFF2-40B4-BE49-F238E27FC236}">
                  <a16:creationId xmlns:a16="http://schemas.microsoft.com/office/drawing/2014/main" id="{8CF280E5-2D86-0779-86C4-BF177251B534}"/>
                </a:ext>
              </a:extLst>
            </p:cNvPr>
            <p:cNvSpPr/>
            <p:nvPr/>
          </p:nvSpPr>
          <p:spPr>
            <a:xfrm>
              <a:off x="3286960" y="3165213"/>
              <a:ext cx="13412083" cy="281940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E29CC9-E5C3-57E3-402C-C73DC040ABAA}"/>
                </a:ext>
              </a:extLst>
            </p:cNvPr>
            <p:cNvPicPr>
              <a:picLocks noChangeAspect="1"/>
            </p:cNvPicPr>
            <p:nvPr/>
          </p:nvPicPr>
          <p:blipFill>
            <a:blip r:embed="rId6"/>
            <a:stretch>
              <a:fillRect/>
            </a:stretch>
          </p:blipFill>
          <p:spPr>
            <a:xfrm>
              <a:off x="412598" y="3165213"/>
              <a:ext cx="2590800" cy="2819400"/>
            </a:xfrm>
            <a:prstGeom prst="rect">
              <a:avLst/>
            </a:prstGeom>
          </p:spPr>
        </p:pic>
        <p:sp>
          <p:nvSpPr>
            <p:cNvPr id="20" name="TextBox 19">
              <a:extLst>
                <a:ext uri="{FF2B5EF4-FFF2-40B4-BE49-F238E27FC236}">
                  <a16:creationId xmlns:a16="http://schemas.microsoft.com/office/drawing/2014/main" id="{854D08EE-D12B-AE8E-5FF9-CA0157BC765F}"/>
                </a:ext>
              </a:extLst>
            </p:cNvPr>
            <p:cNvSpPr txBox="1"/>
            <p:nvPr/>
          </p:nvSpPr>
          <p:spPr>
            <a:xfrm>
              <a:off x="3778195" y="5314966"/>
              <a:ext cx="12606053" cy="49244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7"/>
                </a:buBlip>
                <a:tabLst/>
                <a:defRPr/>
              </a:pPr>
              <a:r>
                <a:rPr kumimoji="0" lang="en-CA"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Prévenir l'apparition ou la réapparition d'épidémies de grande ampleur</a:t>
              </a:r>
              <a:endPar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24" name="TextBox 23">
              <a:extLst>
                <a:ext uri="{FF2B5EF4-FFF2-40B4-BE49-F238E27FC236}">
                  <a16:creationId xmlns:a16="http://schemas.microsoft.com/office/drawing/2014/main" id="{6CC76E6F-4DFD-D0E6-6783-CF1C2CBD7632}"/>
                </a:ext>
              </a:extLst>
            </p:cNvPr>
            <p:cNvSpPr txBox="1"/>
            <p:nvPr/>
          </p:nvSpPr>
          <p:spPr>
            <a:xfrm>
              <a:off x="3778196" y="3296841"/>
              <a:ext cx="13925188" cy="184665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8080"/>
                </a:buClr>
                <a:buSzTx/>
                <a:buFontTx/>
                <a:buBlip>
                  <a:blip r:embed="rId7"/>
                </a:buBlip>
                <a:tabLst/>
                <a:defRPr/>
              </a:pPr>
              <a:r>
                <a:rPr kumimoji="0" lang="en-US" sz="26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Recommandé </a:t>
              </a:r>
              <a:r>
                <a:rPr kumimoji="0" lang="fr-FR"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dans les pays </a:t>
              </a:r>
              <a:r>
                <a:rPr lang="fr-FR" sz="26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a:t>
              </a:r>
              <a:endParaRPr kumimoji="0" lang="fr-FR"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lang="fr-FR" sz="26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Qui n</a:t>
              </a:r>
              <a:r>
                <a:rPr kumimoji="0" lang="fr-FR"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e sont pas </a:t>
              </a: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fréquemment touchés par le choléra ("</a:t>
              </a: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non </a:t>
              </a:r>
              <a:r>
                <a:rPr kumimoji="0" lang="en-US" sz="2600" b="0" i="0" u="none" strike="noStrike" kern="1200" cap="none" spc="0" normalizeH="0" baseline="0" noProof="0" dirty="0" err="1">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endémiques</a:t>
              </a: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a:p>
              <a:pPr marL="914400" marR="0" lvl="2"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ou </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Précédemment</a:t>
              </a: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endémiques</a:t>
              </a: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où</a:t>
              </a:r>
              <a:r>
                <a:rPr kumimoji="0" lang="en-US" sz="26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le </a:t>
              </a: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choléra est en </a:t>
              </a:r>
              <a:r>
                <a:rPr kumimoji="0" lang="en-US" sz="2600" b="0" i="0" u="none" strike="noStrike" kern="1200" cap="none" spc="0" normalizeH="0" baseline="0" noProof="0" dirty="0" err="1">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voie</a:t>
              </a: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err="1">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d'élimination</a:t>
              </a:r>
              <a:endPar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2" name="Slide Number Placeholder 11">
            <a:extLst>
              <a:ext uri="{FF2B5EF4-FFF2-40B4-BE49-F238E27FC236}">
                <a16:creationId xmlns:a16="http://schemas.microsoft.com/office/drawing/2014/main" id="{1FC80997-CBE6-A48F-0E5A-EAD19E60EF06}"/>
              </a:ext>
            </a:extLst>
          </p:cNvPr>
          <p:cNvSpPr>
            <a:spLocks noGrp="1"/>
          </p:cNvSpPr>
          <p:nvPr>
            <p:ph type="sldNum" sz="quarter" idx="12"/>
          </p:nvPr>
        </p:nvSpPr>
        <p:spPr>
          <a:xfrm>
            <a:off x="15569784" y="9758460"/>
            <a:ext cx="2133600" cy="365125"/>
          </a:xfrm>
        </p:spPr>
        <p:txBody>
          <a:bodyPr/>
          <a:lstStyle/>
          <a:p>
            <a:fld id="{B6F15528-21DE-4FAA-801E-634DDDAF4B2B}" type="slidenum">
              <a:rPr lang="en-US" sz="1800" smtClean="0"/>
              <a:pPr/>
              <a:t>7</a:t>
            </a:fld>
            <a:endParaRPr lang="en-US" sz="1800" dirty="0"/>
          </a:p>
        </p:txBody>
      </p:sp>
    </p:spTree>
    <p:extLst>
      <p:ext uri="{BB962C8B-B14F-4D97-AF65-F5344CB8AC3E}">
        <p14:creationId xmlns:p14="http://schemas.microsoft.com/office/powerpoint/2010/main" val="855723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5E21698-9035-49D0-1603-D74F25C6C1E9}"/>
              </a:ext>
            </a:extLst>
          </p:cNvPr>
          <p:cNvSpPr/>
          <p:nvPr/>
        </p:nvSpPr>
        <p:spPr>
          <a:xfrm>
            <a:off x="-721894" y="-1299182"/>
            <a:ext cx="10844298"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667678" y="560124"/>
            <a:ext cx="1434704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Tracer les clusters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grpSp>
        <p:nvGrpSpPr>
          <p:cNvPr id="11" name="Group 10">
            <a:extLst>
              <a:ext uri="{FF2B5EF4-FFF2-40B4-BE49-F238E27FC236}">
                <a16:creationId xmlns:a16="http://schemas.microsoft.com/office/drawing/2014/main" id="{458E9BB4-F57D-C715-6CD8-A958E42884FD}"/>
              </a:ext>
            </a:extLst>
          </p:cNvPr>
          <p:cNvGrpSpPr/>
          <p:nvPr/>
        </p:nvGrpSpPr>
        <p:grpSpPr>
          <a:xfrm>
            <a:off x="1646411" y="2387864"/>
            <a:ext cx="6725606" cy="3743748"/>
            <a:chOff x="1646411" y="2387864"/>
            <a:chExt cx="6725606" cy="3743748"/>
          </a:xfrm>
        </p:grpSpPr>
        <p:sp>
          <p:nvSpPr>
            <p:cNvPr id="10" name="Rectangle 9">
              <a:extLst>
                <a:ext uri="{FF2B5EF4-FFF2-40B4-BE49-F238E27FC236}">
                  <a16:creationId xmlns:a16="http://schemas.microsoft.com/office/drawing/2014/main" id="{C3DABADC-C299-D136-A107-4B187BA2B381}"/>
                </a:ext>
              </a:extLst>
            </p:cNvPr>
            <p:cNvSpPr/>
            <p:nvPr/>
          </p:nvSpPr>
          <p:spPr>
            <a:xfrm>
              <a:off x="1791078" y="2387864"/>
              <a:ext cx="6374518"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4934C6B-E8E7-9998-425C-C694DA994FF3}"/>
                </a:ext>
              </a:extLst>
            </p:cNvPr>
            <p:cNvSpPr txBox="1"/>
            <p:nvPr/>
          </p:nvSpPr>
          <p:spPr>
            <a:xfrm>
              <a:off x="1791078" y="2474068"/>
              <a:ext cx="6374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Où</a:t>
              </a:r>
            </a:p>
          </p:txBody>
        </p:sp>
        <p:sp>
          <p:nvSpPr>
            <p:cNvPr id="17" name="TextBox 16">
              <a:extLst>
                <a:ext uri="{FF2B5EF4-FFF2-40B4-BE49-F238E27FC236}">
                  <a16:creationId xmlns:a16="http://schemas.microsoft.com/office/drawing/2014/main" id="{8EE7B1B7-BAD1-F74E-E1B1-1995BD6352FD}"/>
                </a:ext>
              </a:extLst>
            </p:cNvPr>
            <p:cNvSpPr txBox="1"/>
            <p:nvPr/>
          </p:nvSpPr>
          <p:spPr>
            <a:xfrm>
              <a:off x="1646411" y="4007954"/>
              <a:ext cx="6725606" cy="2123658"/>
            </a:xfrm>
            <a:prstGeom prst="rect">
              <a:avLst/>
            </a:prstGeom>
            <a:noFill/>
          </p:spPr>
          <p:txBody>
            <a:bodyPr wrap="square" rtlCol="0">
              <a:spAutoFit/>
            </a:bodyPr>
            <a:lstStyle/>
            <a:p>
              <a:pPr marL="457200" indent="-457200">
                <a:spcAft>
                  <a:spcPts val="2400"/>
                </a:spcAft>
                <a:buBlip>
                  <a:blip r:embed="rId3"/>
                </a:buBlip>
                <a:defRPr/>
              </a:pPr>
              <a:r>
                <a:rPr lang="fr-FR" sz="2800" dirty="0">
                  <a:solidFill>
                    <a:prstClr val="black">
                      <a:lumMod val="95000"/>
                      <a:lumOff val="5000"/>
                    </a:prstClr>
                  </a:solidFill>
                  <a:latin typeface="Atkinson Hyperlegible"/>
                  <a:sym typeface="Atkinson Hyperlegible Bold"/>
                </a:rPr>
                <a:t>Dans les unités de surveillance </a:t>
              </a:r>
              <a:r>
                <a:rPr lang="fr-FR" sz="2800" dirty="0">
                  <a:solidFill>
                    <a:srgbClr val="209D94"/>
                  </a:solidFill>
                  <a:latin typeface="Atkinson Hyperlegible Bold" panose="020B0604020202020204" charset="0"/>
                  <a:sym typeface="Atkinson Hyperlegible Bold"/>
                </a:rPr>
                <a:t>où la transmission est en cluster</a:t>
              </a:r>
              <a:endParaRPr lang="fr-FR" sz="2800" dirty="0">
                <a:solidFill>
                  <a:srgbClr val="209D94"/>
                </a:solidFill>
                <a:latin typeface="Atkinson Hyperlegible"/>
                <a:sym typeface="Atkinson Hyperlegible Bold"/>
              </a:endParaRPr>
            </a:p>
            <a:p>
              <a:pPr marL="457200" indent="-457200">
                <a:spcAft>
                  <a:spcPts val="2400"/>
                </a:spcAft>
                <a:buBlip>
                  <a:blip r:embed="rId3"/>
                </a:buBlip>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Dans les pays non endémiques ou les pays en voie d'éliminer le choléra</a:t>
              </a:r>
            </a:p>
          </p:txBody>
        </p:sp>
      </p:grpSp>
      <p:grpSp>
        <p:nvGrpSpPr>
          <p:cNvPr id="20" name="Group 19">
            <a:extLst>
              <a:ext uri="{FF2B5EF4-FFF2-40B4-BE49-F238E27FC236}">
                <a16:creationId xmlns:a16="http://schemas.microsoft.com/office/drawing/2014/main" id="{E8F2475D-4328-62A1-2108-87AEB0F4A77C}"/>
              </a:ext>
            </a:extLst>
          </p:cNvPr>
          <p:cNvGrpSpPr/>
          <p:nvPr/>
        </p:nvGrpSpPr>
        <p:grpSpPr>
          <a:xfrm>
            <a:off x="5385946" y="7111574"/>
            <a:ext cx="7693943" cy="1956849"/>
            <a:chOff x="5385946" y="7111574"/>
            <a:chExt cx="7693943" cy="1956849"/>
          </a:xfrm>
        </p:grpSpPr>
        <p:sp>
          <p:nvSpPr>
            <p:cNvPr id="9" name="Rectangle 8">
              <a:extLst>
                <a:ext uri="{FF2B5EF4-FFF2-40B4-BE49-F238E27FC236}">
                  <a16:creationId xmlns:a16="http://schemas.microsoft.com/office/drawing/2014/main" id="{1F7C5B21-9AF7-C542-CFD5-6BEAF5469C8E}"/>
                </a:ext>
              </a:extLst>
            </p:cNvPr>
            <p:cNvSpPr/>
            <p:nvPr/>
          </p:nvSpPr>
          <p:spPr>
            <a:xfrm>
              <a:off x="5385946" y="7111574"/>
              <a:ext cx="7052487"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A2824E2-A8DF-174D-DF48-B8845247E92E}"/>
                </a:ext>
              </a:extLst>
            </p:cNvPr>
            <p:cNvSpPr txBox="1"/>
            <p:nvPr/>
          </p:nvSpPr>
          <p:spPr>
            <a:xfrm>
              <a:off x="5724930" y="7224567"/>
              <a:ext cx="6374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Comment</a:t>
              </a:r>
            </a:p>
          </p:txBody>
        </p:sp>
        <p:sp>
          <p:nvSpPr>
            <p:cNvPr id="8" name="TextBox 7">
              <a:extLst>
                <a:ext uri="{FF2B5EF4-FFF2-40B4-BE49-F238E27FC236}">
                  <a16:creationId xmlns:a16="http://schemas.microsoft.com/office/drawing/2014/main" id="{9FD92BE7-905E-EBE9-BD9B-33962E0FEBA1}"/>
                </a:ext>
              </a:extLst>
            </p:cNvPr>
            <p:cNvSpPr txBox="1"/>
            <p:nvPr/>
          </p:nvSpPr>
          <p:spPr>
            <a:xfrm>
              <a:off x="5911197" y="8545203"/>
              <a:ext cx="7168692"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Conformément à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ce </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module</a:t>
              </a:r>
              <a:endParaRPr kumimoji="0" lang="fr-FR"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sym typeface="Atkinson Hyperlegible Bold"/>
              </a:endParaRPr>
            </a:p>
          </p:txBody>
        </p:sp>
      </p:grpSp>
      <p:grpSp>
        <p:nvGrpSpPr>
          <p:cNvPr id="12" name="Group 11">
            <a:extLst>
              <a:ext uri="{FF2B5EF4-FFF2-40B4-BE49-F238E27FC236}">
                <a16:creationId xmlns:a16="http://schemas.microsoft.com/office/drawing/2014/main" id="{57B03E08-4C87-6BA7-A535-6DB5276F2DD7}"/>
              </a:ext>
            </a:extLst>
          </p:cNvPr>
          <p:cNvGrpSpPr/>
          <p:nvPr/>
        </p:nvGrpSpPr>
        <p:grpSpPr>
          <a:xfrm>
            <a:off x="9815440" y="2362408"/>
            <a:ext cx="8330016" cy="3410810"/>
            <a:chOff x="9815440" y="2362408"/>
            <a:chExt cx="8330016" cy="3410810"/>
          </a:xfrm>
        </p:grpSpPr>
        <p:sp>
          <p:nvSpPr>
            <p:cNvPr id="5" name="Rectangle 4">
              <a:extLst>
                <a:ext uri="{FF2B5EF4-FFF2-40B4-BE49-F238E27FC236}">
                  <a16:creationId xmlns:a16="http://schemas.microsoft.com/office/drawing/2014/main" id="{68895F02-D0BD-12C1-330C-7A206FECA769}"/>
                </a:ext>
              </a:extLst>
            </p:cNvPr>
            <p:cNvSpPr/>
            <p:nvPr/>
          </p:nvSpPr>
          <p:spPr>
            <a:xfrm>
              <a:off x="10122401" y="2362408"/>
              <a:ext cx="6981373"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56B7C17-6B21-292B-5869-7E7EEA57A3E5}"/>
                </a:ext>
              </a:extLst>
            </p:cNvPr>
            <p:cNvSpPr txBox="1"/>
            <p:nvPr/>
          </p:nvSpPr>
          <p:spPr>
            <a:xfrm>
              <a:off x="10199211" y="2490211"/>
              <a:ext cx="6904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Pourquoi</a:t>
              </a:r>
            </a:p>
          </p:txBody>
        </p:sp>
        <p:sp>
          <p:nvSpPr>
            <p:cNvPr id="18" name="TextBox 17">
              <a:extLst>
                <a:ext uri="{FF2B5EF4-FFF2-40B4-BE49-F238E27FC236}">
                  <a16:creationId xmlns:a16="http://schemas.microsoft.com/office/drawing/2014/main" id="{0FB5D193-C39E-BA1F-774D-A364C85F82FF}"/>
                </a:ext>
              </a:extLst>
            </p:cNvPr>
            <p:cNvSpPr txBox="1"/>
            <p:nvPr/>
          </p:nvSpPr>
          <p:spPr>
            <a:xfrm>
              <a:off x="9815440" y="3881747"/>
              <a:ext cx="7595293" cy="954107"/>
            </a:xfrm>
            <a:prstGeom prst="rect">
              <a:avLst/>
            </a:prstGeom>
            <a:noFill/>
          </p:spPr>
          <p:txBody>
            <a:bodyPr wrap="square" rtlCol="0">
              <a:spAutoFit/>
            </a:bodyPr>
            <a:lstStyle/>
            <a:p>
              <a:pPr marL="457200" indent="-457200">
                <a:buBlip>
                  <a:blip r:embed="rId3"/>
                </a:buBlip>
              </a:pPr>
              <a:r>
                <a:rPr lang="en-US" sz="2800" dirty="0">
                  <a:solidFill>
                    <a:srgbClr val="209D94"/>
                  </a:solidFill>
                  <a:latin typeface="Atkinson Hyperlegible Bold" panose="020B0604020202020204" charset="0"/>
                  <a:sym typeface="Atkinson Hyperlegible Bold"/>
                </a:rPr>
                <a:t>Générer </a:t>
              </a:r>
              <a:r>
                <a:rPr lang="fr-FR" sz="2800" dirty="0">
                  <a:solidFill>
                    <a:srgbClr val="209D94"/>
                  </a:solidFill>
                  <a:latin typeface="Atkinson Hyperlegible Bold" panose="020B0604020202020204" charset="0"/>
                  <a:sym typeface="Atkinson Hyperlegible Bold"/>
                </a:rPr>
                <a:t>rapidement </a:t>
              </a:r>
              <a:r>
                <a:rPr lang="en-US" sz="2800" dirty="0">
                  <a:solidFill>
                    <a:srgbClr val="209D94"/>
                  </a:solidFill>
                  <a:latin typeface="Atkinson Hyperlegible Bold" panose="020B0604020202020204" charset="0"/>
                  <a:sym typeface="Atkinson Hyperlegible Bold"/>
                </a:rPr>
                <a:t>des </a:t>
              </a:r>
              <a:r>
                <a:rPr lang="en-US" sz="2800" dirty="0" err="1">
                  <a:solidFill>
                    <a:srgbClr val="209D94"/>
                  </a:solidFill>
                  <a:latin typeface="Atkinson Hyperlegible Bold" panose="020B0604020202020204" charset="0"/>
                  <a:sym typeface="Atkinson Hyperlegible Bold"/>
                </a:rPr>
                <a:t>informations</a:t>
              </a:r>
              <a:r>
                <a:rPr lang="en-US" sz="2800" dirty="0">
                  <a:solidFill>
                    <a:srgbClr val="209D94"/>
                  </a:solidFill>
                  <a:latin typeface="Atkinson Hyperlegible Bold" panose="020B0604020202020204" charset="0"/>
                  <a:sym typeface="Atkinson Hyperlegible Bold"/>
                </a:rPr>
                <a:t> </a:t>
              </a:r>
              <a:r>
                <a:rPr lang="en-US" sz="2800" dirty="0">
                  <a:solidFill>
                    <a:srgbClr val="2A1720"/>
                  </a:solidFill>
                  <a:latin typeface="Atkinson Hyperlegible" panose="020B0604020202020204" charset="0"/>
                  <a:sym typeface="Atkinson Hyperlegible Bold"/>
                </a:rPr>
                <a:t>pour </a:t>
              </a:r>
              <a:r>
                <a:rPr kumimoji="0" lang="en-CA" sz="2800" b="0" i="0" u="none" strike="noStrike" kern="1200" cap="none" spc="0" normalizeH="0" baseline="0" noProof="0" dirty="0" err="1">
                  <a:ln>
                    <a:noFill/>
                  </a:ln>
                  <a:solidFill>
                    <a:srgbClr val="2A1720"/>
                  </a:solidFill>
                  <a:effectLst/>
                  <a:uLnTx/>
                  <a:uFillTx/>
                  <a:latin typeface="Atkinson Hyperlegible" panose="020B0604020202020204" charset="0"/>
                  <a:ea typeface="+mn-ea"/>
                  <a:cs typeface="+mn-cs"/>
                </a:rPr>
                <a:t>orienter</a:t>
              </a:r>
              <a:r>
                <a:rPr kumimoji="0" lang="en-CA"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 des interventions très </a:t>
              </a:r>
              <a:r>
                <a:rPr kumimoji="0" lang="en-CA" sz="2800" b="0" i="0" u="none" strike="noStrike" kern="1200" cap="none" spc="0" normalizeH="0" baseline="0" noProof="0" dirty="0" err="1">
                  <a:ln>
                    <a:noFill/>
                  </a:ln>
                  <a:solidFill>
                    <a:srgbClr val="2A1720"/>
                  </a:solidFill>
                  <a:effectLst/>
                  <a:uLnTx/>
                  <a:uFillTx/>
                  <a:latin typeface="Atkinson Hyperlegible" panose="020B0604020202020204" charset="0"/>
                  <a:ea typeface="+mn-ea"/>
                  <a:cs typeface="+mn-cs"/>
                </a:rPr>
                <a:t>ciblées</a:t>
              </a:r>
              <a:r>
                <a:rPr kumimoji="0" lang="en-CA"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 </a:t>
              </a:r>
            </a:p>
          </p:txBody>
        </p:sp>
        <p:sp>
          <p:nvSpPr>
            <p:cNvPr id="15" name="TextBox 14">
              <a:extLst>
                <a:ext uri="{FF2B5EF4-FFF2-40B4-BE49-F238E27FC236}">
                  <a16:creationId xmlns:a16="http://schemas.microsoft.com/office/drawing/2014/main" id="{FA1B5DB1-4FCC-398A-7FC5-927992AE7631}"/>
                </a:ext>
              </a:extLst>
            </p:cNvPr>
            <p:cNvSpPr txBox="1"/>
            <p:nvPr/>
          </p:nvSpPr>
          <p:spPr>
            <a:xfrm>
              <a:off x="10540855" y="4819111"/>
              <a:ext cx="7604601"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lang="en-CA" sz="2800" dirty="0" err="1">
                  <a:solidFill>
                    <a:srgbClr val="209D94"/>
                  </a:solidFill>
                  <a:latin typeface="Atkinson Hyperlegible Bold" panose="020B0604020202020204" charset="0"/>
                </a:rPr>
                <a:t>Interrompre</a:t>
              </a:r>
              <a:r>
                <a:rPr lang="en-CA" sz="2800" dirty="0">
                  <a:solidFill>
                    <a:srgbClr val="209D94"/>
                  </a:solidFill>
                  <a:latin typeface="Atkinson Hyperlegible Bold" panose="020B0604020202020204" charset="0"/>
                </a:rPr>
                <a:t> la transmission</a:t>
              </a:r>
            </a:p>
            <a:p>
              <a:pPr marL="457200" marR="0" lvl="0" indent="-457200" algn="l" defTabSz="914400" rtl="0" eaLnBrk="1" fontAlgn="auto" latinLnBrk="0" hangingPunct="1">
                <a:lnSpc>
                  <a:spcPct val="100000"/>
                </a:lnSpc>
                <a:spcBef>
                  <a:spcPts val="0"/>
                </a:spcBef>
                <a:spcAft>
                  <a:spcPts val="0"/>
                </a:spcAft>
                <a:buClr>
                  <a:srgbClr val="209D94"/>
                </a:buClr>
                <a:buSzTx/>
                <a:buFont typeface="Arial" panose="020B0604020202020204" pitchFamily="34" charset="0"/>
                <a:buChar char="•"/>
                <a:tabLst/>
                <a:defRPr/>
              </a:pPr>
              <a:r>
                <a:rPr lang="en-CA" sz="2800" dirty="0" err="1">
                  <a:solidFill>
                    <a:srgbClr val="2A1720"/>
                  </a:solidFill>
                  <a:latin typeface="Atkinson Hyperlegible" panose="020B0604020202020204" charset="0"/>
                </a:rPr>
                <a:t>Prévenir</a:t>
              </a:r>
              <a:r>
                <a:rPr lang="en-CA" sz="2800" dirty="0">
                  <a:solidFill>
                    <a:srgbClr val="2A1720"/>
                  </a:solidFill>
                  <a:latin typeface="Atkinson Hyperlegible" panose="020B0604020202020204" charset="0"/>
                </a:rPr>
                <a:t> la transmission </a:t>
              </a:r>
              <a:r>
                <a:rPr lang="en-CA" sz="2800" dirty="0" err="1">
                  <a:solidFill>
                    <a:srgbClr val="2A1720"/>
                  </a:solidFill>
                  <a:latin typeface="Atkinson Hyperlegible" panose="020B0604020202020204" charset="0"/>
                </a:rPr>
                <a:t>communautaire</a:t>
              </a:r>
              <a:endParaRPr lang="en-US" sz="2800" dirty="0">
                <a:solidFill>
                  <a:srgbClr val="2A1720"/>
                </a:solidFill>
                <a:latin typeface="Atkinson Hyperlegible" panose="020B0604020202020204" charset="0"/>
              </a:endParaRPr>
            </a:p>
          </p:txBody>
        </p:sp>
      </p:grpSp>
      <p:sp>
        <p:nvSpPr>
          <p:cNvPr id="14" name="Slide Number Placeholder 13">
            <a:extLst>
              <a:ext uri="{FF2B5EF4-FFF2-40B4-BE49-F238E27FC236}">
                <a16:creationId xmlns:a16="http://schemas.microsoft.com/office/drawing/2014/main" id="{DAC16597-3AE0-9371-EF54-0786B4C2EB80}"/>
              </a:ext>
            </a:extLst>
          </p:cNvPr>
          <p:cNvSpPr>
            <a:spLocks noGrp="1"/>
          </p:cNvSpPr>
          <p:nvPr>
            <p:ph type="sldNum" sz="quarter" idx="12"/>
          </p:nvPr>
        </p:nvSpPr>
        <p:spPr>
          <a:xfrm>
            <a:off x="15352226" y="9566477"/>
            <a:ext cx="2133600" cy="365125"/>
          </a:xfrm>
        </p:spPr>
        <p:txBody>
          <a:bodyPr/>
          <a:lstStyle/>
          <a:p>
            <a:fld id="{B6F15528-21DE-4FAA-801E-634DDDAF4B2B}" type="slidenum">
              <a:rPr lang="en-US" sz="1800" smtClean="0"/>
              <a:pPr/>
              <a:t>8</a:t>
            </a:fld>
            <a:endParaRPr lang="en-US" sz="1800" dirty="0"/>
          </a:p>
        </p:txBody>
      </p:sp>
    </p:spTree>
    <p:extLst>
      <p:ext uri="{BB962C8B-B14F-4D97-AF65-F5344CB8AC3E}">
        <p14:creationId xmlns:p14="http://schemas.microsoft.com/office/powerpoint/2010/main" val="285016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E91D47CF-D7A3-010A-BE2B-2DABCEF99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 y="0"/>
            <a:ext cx="18350714" cy="11762179"/>
          </a:xfrm>
          <a:prstGeom prst="rect">
            <a:avLst/>
          </a:prstGeom>
        </p:spPr>
      </p:pic>
      <p:sp>
        <p:nvSpPr>
          <p:cNvPr id="7" name="TextBox 6">
            <a:extLst>
              <a:ext uri="{FF2B5EF4-FFF2-40B4-BE49-F238E27FC236}">
                <a16:creationId xmlns:a16="http://schemas.microsoft.com/office/drawing/2014/main" id="{18288571-1408-0ED7-3B7F-88D73F50C740}"/>
              </a:ext>
            </a:extLst>
          </p:cNvPr>
          <p:cNvSpPr txBox="1"/>
          <p:nvPr/>
        </p:nvSpPr>
        <p:spPr>
          <a:xfrm>
            <a:off x="14036040" y="9948447"/>
            <a:ext cx="425196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Mulugeta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Ayene</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2" name="Rectangle: Diagonal Corners Rounded 1">
            <a:extLst>
              <a:ext uri="{FF2B5EF4-FFF2-40B4-BE49-F238E27FC236}">
                <a16:creationId xmlns:a16="http://schemas.microsoft.com/office/drawing/2014/main" id="{8129D299-7B30-CC71-3015-B1B08213EF33}"/>
              </a:ext>
            </a:extLst>
          </p:cNvPr>
          <p:cNvSpPr/>
          <p:nvPr/>
        </p:nvSpPr>
        <p:spPr>
          <a:xfrm>
            <a:off x="-78245" y="4221479"/>
            <a:ext cx="4902036" cy="2661921"/>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Notifications</a:t>
            </a:r>
          </a:p>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et tests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196352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A02CAA-2037-4F8D-9B9C-D0B9A413A403}">
  <ds:schemaRefs>
    <ds:schemaRef ds:uri="http://schemas.microsoft.com/sharepoint/v3/contenttype/forms"/>
  </ds:schemaRefs>
</ds:datastoreItem>
</file>

<file path=customXml/itemProps2.xml><?xml version="1.0" encoding="utf-8"?>
<ds:datastoreItem xmlns:ds="http://schemas.openxmlformats.org/officeDocument/2006/customXml" ds:itemID="{5CC16DA2-6C5B-42DD-AA9C-B3D687AA8D08}">
  <ds:schemaRefs>
    <ds:schemaRef ds:uri="http://schemas.microsoft.com/office/infopath/2007/PartnerControls"/>
    <ds:schemaRef ds:uri="http://schemas.microsoft.com/office/2006/metadata/properties"/>
    <ds:schemaRef ds:uri="http://purl.org/dc/dcmitype/"/>
    <ds:schemaRef ds:uri="3e8c1917-30ce-4059-b20f-d25788032734"/>
    <ds:schemaRef ds:uri="http://purl.org/dc/terms/"/>
    <ds:schemaRef ds:uri="http://purl.org/dc/elements/1.1/"/>
    <ds:schemaRef ds:uri="http://www.w3.org/XML/1998/namespace"/>
    <ds:schemaRef ds:uri="http://schemas.openxmlformats.org/package/2006/metadata/core-properties"/>
    <ds:schemaRef ds:uri="http://schemas.microsoft.com/office/2006/documentManagement/types"/>
    <ds:schemaRef ds:uri="a4ccce07-d9df-40be-ba22-67d5c80ef237"/>
  </ds:schemaRefs>
</ds:datastoreItem>
</file>

<file path=customXml/itemProps3.xml><?xml version="1.0" encoding="utf-8"?>
<ds:datastoreItem xmlns:ds="http://schemas.openxmlformats.org/officeDocument/2006/customXml" ds:itemID="{31A98014-A4CE-418F-850F-F4A7907D9A3D}"/>
</file>

<file path=docProps/app.xml><?xml version="1.0" encoding="utf-8"?>
<Properties xmlns="http://schemas.openxmlformats.org/officeDocument/2006/extended-properties" xmlns:vt="http://schemas.openxmlformats.org/officeDocument/2006/docPropsVTypes">
  <TotalTime>6045</TotalTime>
  <Words>7920</Words>
  <Application>Microsoft Office PowerPoint</Application>
  <PresentationFormat>Custom</PresentationFormat>
  <Paragraphs>564</Paragraphs>
  <Slides>46</Slides>
  <Notes>46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46</vt:i4>
      </vt:variant>
    </vt:vector>
  </HeadingPairs>
  <TitlesOfParts>
    <vt:vector size="59" baseType="lpstr">
      <vt:lpstr>Arial</vt:lpstr>
      <vt:lpstr>Aptos Display</vt:lpstr>
      <vt:lpstr>Calibri</vt:lpstr>
      <vt:lpstr>ADLaM Display</vt:lpstr>
      <vt:lpstr>Aptos</vt:lpstr>
      <vt:lpstr>Cavolini</vt:lpstr>
      <vt:lpstr>Atkinson Hyperlegible</vt:lpstr>
      <vt:lpstr>Atkinson Hyperlegible Bold</vt:lpstr>
      <vt:lpstr>Courier New</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keywords>, docId:F9A88D855EEA63E8CC8749FCB5010921</cp:keywords>
  <cp:lastModifiedBy>DOMINGUEZ, Morgane</cp:lastModifiedBy>
  <cp:revision>84</cp:revision>
  <dcterms:created xsi:type="dcterms:W3CDTF">2006-08-16T00:00:00Z</dcterms:created>
  <dcterms:modified xsi:type="dcterms:W3CDTF">2025-05-19T13:02:23Z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