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78" r:id="rId5"/>
    <p:sldMasterId id="2147483684" r:id="rId6"/>
    <p:sldMasterId id="2147483702" r:id="rId7"/>
    <p:sldMasterId id="2147483708" r:id="rId8"/>
  </p:sldMasterIdLst>
  <p:notesMasterIdLst>
    <p:notesMasterId r:id="rId66"/>
  </p:notesMasterIdLst>
  <p:sldIdLst>
    <p:sldId id="994" r:id="rId9"/>
    <p:sldId id="878" r:id="rId10"/>
    <p:sldId id="2147474651" r:id="rId11"/>
    <p:sldId id="2147474640" r:id="rId12"/>
    <p:sldId id="1011" r:id="rId13"/>
    <p:sldId id="2147474647" r:id="rId14"/>
    <p:sldId id="955" r:id="rId15"/>
    <p:sldId id="886" r:id="rId16"/>
    <p:sldId id="880" r:id="rId17"/>
    <p:sldId id="990" r:id="rId18"/>
    <p:sldId id="2147474642" r:id="rId19"/>
    <p:sldId id="979" r:id="rId20"/>
    <p:sldId id="885" r:id="rId21"/>
    <p:sldId id="2147474648" r:id="rId22"/>
    <p:sldId id="2147474652" r:id="rId23"/>
    <p:sldId id="911" r:id="rId24"/>
    <p:sldId id="916" r:id="rId25"/>
    <p:sldId id="917" r:id="rId26"/>
    <p:sldId id="964" r:id="rId27"/>
    <p:sldId id="889" r:id="rId28"/>
    <p:sldId id="890" r:id="rId29"/>
    <p:sldId id="976" r:id="rId30"/>
    <p:sldId id="981" r:id="rId31"/>
    <p:sldId id="984" r:id="rId32"/>
    <p:sldId id="983" r:id="rId33"/>
    <p:sldId id="986" r:id="rId34"/>
    <p:sldId id="978" r:id="rId35"/>
    <p:sldId id="985" r:id="rId36"/>
    <p:sldId id="987" r:id="rId37"/>
    <p:sldId id="2147474653" r:id="rId38"/>
    <p:sldId id="965" r:id="rId39"/>
    <p:sldId id="966" r:id="rId40"/>
    <p:sldId id="968" r:id="rId41"/>
    <p:sldId id="967" r:id="rId42"/>
    <p:sldId id="969" r:id="rId43"/>
    <p:sldId id="971" r:id="rId44"/>
    <p:sldId id="972" r:id="rId45"/>
    <p:sldId id="975" r:id="rId46"/>
    <p:sldId id="974" r:id="rId47"/>
    <p:sldId id="973" r:id="rId48"/>
    <p:sldId id="894" r:id="rId49"/>
    <p:sldId id="920" r:id="rId50"/>
    <p:sldId id="921" r:id="rId51"/>
    <p:sldId id="895" r:id="rId52"/>
    <p:sldId id="950" r:id="rId53"/>
    <p:sldId id="949" r:id="rId54"/>
    <p:sldId id="897" r:id="rId55"/>
    <p:sldId id="2147474645" r:id="rId56"/>
    <p:sldId id="872" r:id="rId57"/>
    <p:sldId id="2147474615" r:id="rId58"/>
    <p:sldId id="2147474611" r:id="rId59"/>
    <p:sldId id="2147474623" r:id="rId60"/>
    <p:sldId id="2147474617" r:id="rId61"/>
    <p:sldId id="2147474618" r:id="rId62"/>
    <p:sldId id="2147474619" r:id="rId63"/>
    <p:sldId id="2147474620" r:id="rId64"/>
    <p:sldId id="2147474632" r:id="rId65"/>
  </p:sldIdLst>
  <p:sldSz cx="18288000" cy="10287000"/>
  <p:notesSz cx="6858000" cy="9144000"/>
  <p:embeddedFontLst>
    <p:embeddedFont>
      <p:font typeface="ADLaM Display" panose="02010000000000000000" pitchFamily="2" charset="0"/>
      <p:regular r:id="rId67"/>
    </p:embeddedFont>
    <p:embeddedFont>
      <p:font typeface="Atkinson Hyperlegible" panose="020B0604020202020204" charset="0"/>
      <p:regular r:id="rId68"/>
    </p:embeddedFont>
    <p:embeddedFont>
      <p:font typeface="Atkinson Hyperlegible Bold" panose="020B0604020202020204" charset="0"/>
      <p:regular r:id="rId69"/>
    </p:embeddedFont>
    <p:embeddedFont>
      <p:font typeface="Cavolini" panose="03000502040302020204" pitchFamily="66" charset="0"/>
      <p:regular r:id="rId70"/>
      <p:bold r:id="rId71"/>
      <p:italic r:id="rId72"/>
      <p:boldItalic r:id="rId73"/>
    </p:embeddedFont>
    <p:embeddedFont>
      <p:font typeface="Trebuchet MS" panose="020B0603020202020204" pitchFamily="34" charset="0"/>
      <p:regular r:id="rId74"/>
      <p:bold r:id="rId75"/>
      <p:italic r:id="rId76"/>
      <p:boldItalic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4" userDrawn="1">
          <p15:clr>
            <a:srgbClr val="A4A3A4"/>
          </p15:clr>
        </p15:guide>
        <p15:guide id="2" pos="300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3E14C238-3407-E97D-EADE-ED75DDC8B04A}" name="DOMINGUEZ, Morgane" initials="DM" userId="S::mdominguez@who.int::d29c428e-ee62-4017-a838-521138d5b01c" providerId="AD"/>
  <p188:author id="{886B4A95-4D5C-D9FE-31C2-86AFC6B13117}" name="Marie-Laure  QUILICI" initials="MQ" userId="S::marie-laure.quilici_pasteur.fr#ext#@worldhealthorg.onmicrosoft.com::64e3560b-0d64-44cc-bb94-453fa14be284" providerId="AD"/>
  <p188:author id="{C86E1C9F-EDEA-A088-F630-D2A000C1EE51}" name="Andrew Azman" initials="AA" userId="S::aazman1_jh.edu#ext#@worldhealthorg.onmicrosoft.com::b2860add-2acb-47ce-8211-c7e248b472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FBE8D7"/>
    <a:srgbClr val="009999"/>
    <a:srgbClr val="209D94"/>
    <a:srgbClr val="F9ECD5"/>
    <a:srgbClr val="FFFFFF"/>
    <a:srgbClr val="D65532"/>
    <a:srgbClr val="68A490"/>
    <a:srgbClr val="D1EBED"/>
    <a:srgbClr val="64B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5C7DA4-DCA9-4780-911A-FD589ED4E393}" v="1172" dt="2025-05-19T11:56:05.0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72958" autoAdjust="0"/>
  </p:normalViewPr>
  <p:slideViewPr>
    <p:cSldViewPr snapToGrid="0">
      <p:cViewPr varScale="1">
        <p:scale>
          <a:sx n="31" d="100"/>
          <a:sy n="31" d="100"/>
        </p:scale>
        <p:origin x="1452" y="52"/>
      </p:cViewPr>
      <p:guideLst>
        <p:guide orient="horz" pos="3864"/>
        <p:guide pos="30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font" Target="fonts/font2.fntdata"/><Relationship Id="rId84" Type="http://schemas.microsoft.com/office/2018/10/relationships/authors" Target="author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8.fntdata"/><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microsoft.com/office/2016/11/relationships/changesInfo" Target="changesInfos/changesInfo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6.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font" Target="fonts/font1.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font" Target="fonts/font4.fntdata"/><Relationship Id="rId75" Type="http://schemas.openxmlformats.org/officeDocument/2006/relationships/font" Target="fonts/font9.fntdata"/><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font" Target="fonts/font7.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0.fntdata"/><Relationship Id="rId7" Type="http://schemas.openxmlformats.org/officeDocument/2006/relationships/slideMaster" Target="slideMasters/slideMaster4.xml"/><Relationship Id="rId71"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14E5FD2D-CBB5-4CCA-904B-CE69E81BD744}"/>
    <pc:docChg chg="undo custSel modSld">
      <pc:chgData name="DOMINGUEZ, Morgane" userId="d29c428e-ee62-4017-a838-521138d5b01c" providerId="ADAL" clId="{14E5FD2D-CBB5-4CCA-904B-CE69E81BD744}" dt="2025-02-16T09:50:38.633" v="606"/>
      <pc:docMkLst>
        <pc:docMk/>
      </pc:docMkLst>
      <pc:sldChg chg="delSp modSp mod modTransition delAnim modAnim modNotesTx">
        <pc:chgData name="DOMINGUEZ, Morgane" userId="d29c428e-ee62-4017-a838-521138d5b01c" providerId="ADAL" clId="{14E5FD2D-CBB5-4CCA-904B-CE69E81BD744}" dt="2025-02-16T09:49:42.221" v="598"/>
        <pc:sldMkLst>
          <pc:docMk/>
          <pc:sldMk cId="980395221" sldId="872"/>
        </pc:sldMkLst>
        <pc:spChg chg="mod">
          <ac:chgData name="DOMINGUEZ, Morgane" userId="d29c428e-ee62-4017-a838-521138d5b01c" providerId="ADAL" clId="{14E5FD2D-CBB5-4CCA-904B-CE69E81BD744}" dt="2025-02-16T09:40:15.031" v="532" actId="255"/>
          <ac:spMkLst>
            <pc:docMk/>
            <pc:sldMk cId="980395221" sldId="872"/>
            <ac:spMk id="16" creationId="{556711AE-8352-5115-FB13-09F1DA8487A4}"/>
          </ac:spMkLst>
        </pc:spChg>
        <pc:picChg chg="del">
          <ac:chgData name="DOMINGUEZ, Morgane" userId="d29c428e-ee62-4017-a838-521138d5b01c" providerId="ADAL" clId="{14E5FD2D-CBB5-4CCA-904B-CE69E81BD744}" dt="2025-02-16T09:21:27.382" v="256" actId="478"/>
          <ac:picMkLst>
            <pc:docMk/>
            <pc:sldMk cId="980395221" sldId="872"/>
            <ac:picMk id="21" creationId="{38927F3F-17A5-2A1B-856C-389177BD212A}"/>
          </ac:picMkLst>
        </pc:picChg>
      </pc:sldChg>
      <pc:sldChg chg="addSp delSp modSp mod modTransition delAnim modNotesTx">
        <pc:chgData name="DOMINGUEZ, Morgane" userId="d29c428e-ee62-4017-a838-521138d5b01c" providerId="ADAL" clId="{14E5FD2D-CBB5-4CCA-904B-CE69E81BD744}" dt="2025-02-16T09:43:13.904" v="551"/>
        <pc:sldMkLst>
          <pc:docMk/>
          <pc:sldMk cId="2372577413" sldId="878"/>
        </pc:sldMkLst>
        <pc:spChg chg="del">
          <ac:chgData name="DOMINGUEZ, Morgane" userId="d29c428e-ee62-4017-a838-521138d5b01c" providerId="ADAL" clId="{14E5FD2D-CBB5-4CCA-904B-CE69E81BD744}" dt="2025-02-16T09:31:29.902" v="461" actId="478"/>
          <ac:spMkLst>
            <pc:docMk/>
            <pc:sldMk cId="2372577413" sldId="878"/>
            <ac:spMk id="4" creationId="{6AA0DDC8-9EB2-2A6D-66D4-E4C4F91ED82C}"/>
          </ac:spMkLst>
        </pc:spChg>
        <pc:picChg chg="del">
          <ac:chgData name="DOMINGUEZ, Morgane" userId="d29c428e-ee62-4017-a838-521138d5b01c" providerId="ADAL" clId="{14E5FD2D-CBB5-4CCA-904B-CE69E81BD744}" dt="2025-02-16T09:16:56.162" v="1" actId="478"/>
          <ac:picMkLst>
            <pc:docMk/>
            <pc:sldMk cId="2372577413" sldId="878"/>
            <ac:picMk id="2" creationId="{42F1B5AA-A1D2-6F9C-C5B3-5B7A9D6FAB9A}"/>
          </ac:picMkLst>
        </pc:picChg>
        <pc:picChg chg="del">
          <ac:chgData name="DOMINGUEZ, Morgane" userId="d29c428e-ee62-4017-a838-521138d5b01c" providerId="ADAL" clId="{14E5FD2D-CBB5-4CCA-904B-CE69E81BD744}" dt="2025-02-16T09:31:28.465" v="460" actId="21"/>
          <ac:picMkLst>
            <pc:docMk/>
            <pc:sldMk cId="2372577413" sldId="878"/>
            <ac:picMk id="3" creationId="{B16E45EE-3DF9-E927-D742-AE6809FA4302}"/>
          </ac:picMkLst>
        </pc:picChg>
        <pc:picChg chg="add mod">
          <ac:chgData name="DOMINGUEZ, Morgane" userId="d29c428e-ee62-4017-a838-521138d5b01c" providerId="ADAL" clId="{14E5FD2D-CBB5-4CCA-904B-CE69E81BD744}" dt="2025-02-16T09:31:30.527" v="462"/>
          <ac:picMkLst>
            <pc:docMk/>
            <pc:sldMk cId="2372577413" sldId="878"/>
            <ac:picMk id="5" creationId="{B16E45EE-3DF9-E927-D742-AE6809FA4302}"/>
          </ac:picMkLst>
        </pc:picChg>
      </pc:sldChg>
      <pc:sldChg chg="delSp modSp mod modTransition delAnim modAnim modNotesTx">
        <pc:chgData name="DOMINGUEZ, Morgane" userId="d29c428e-ee62-4017-a838-521138d5b01c" providerId="ADAL" clId="{14E5FD2D-CBB5-4CCA-904B-CE69E81BD744}" dt="2025-02-16T09:43:58.156" v="558"/>
        <pc:sldMkLst>
          <pc:docMk/>
          <pc:sldMk cId="2577796785" sldId="880"/>
        </pc:sldMkLst>
        <pc:spChg chg="mod">
          <ac:chgData name="DOMINGUEZ, Morgane" userId="d29c428e-ee62-4017-a838-521138d5b01c" providerId="ADAL" clId="{14E5FD2D-CBB5-4CCA-904B-CE69E81BD744}" dt="2025-02-16T09:32:32.100" v="470" actId="1076"/>
          <ac:spMkLst>
            <pc:docMk/>
            <pc:sldMk cId="2577796785" sldId="880"/>
            <ac:spMk id="2" creationId="{FB8FC7D5-273E-14B8-103E-0DB9B0618295}"/>
          </ac:spMkLst>
        </pc:spChg>
        <pc:picChg chg="del">
          <ac:chgData name="DOMINGUEZ, Morgane" userId="d29c428e-ee62-4017-a838-521138d5b01c" providerId="ADAL" clId="{14E5FD2D-CBB5-4CCA-904B-CE69E81BD744}" dt="2025-02-16T09:17:38.148" v="25" actId="478"/>
          <ac:picMkLst>
            <pc:docMk/>
            <pc:sldMk cId="2577796785" sldId="880"/>
            <ac:picMk id="11" creationId="{09608E7D-412D-3EEC-B1E2-C96D31F09161}"/>
          </ac:picMkLst>
        </pc:picChg>
      </pc:sldChg>
      <pc:sldChg chg="delSp mod modTransition delAnim modNotesTx">
        <pc:chgData name="DOMINGUEZ, Morgane" userId="d29c428e-ee62-4017-a838-521138d5b01c" providerId="ADAL" clId="{14E5FD2D-CBB5-4CCA-904B-CE69E81BD744}" dt="2025-02-16T09:44:50.346" v="562"/>
        <pc:sldMkLst>
          <pc:docMk/>
          <pc:sldMk cId="1659211124" sldId="885"/>
        </pc:sldMkLst>
        <pc:spChg chg="del">
          <ac:chgData name="DOMINGUEZ, Morgane" userId="d29c428e-ee62-4017-a838-521138d5b01c" providerId="ADAL" clId="{14E5FD2D-CBB5-4CCA-904B-CE69E81BD744}" dt="2025-02-16T09:32:55.910" v="474" actId="478"/>
          <ac:spMkLst>
            <pc:docMk/>
            <pc:sldMk cId="1659211124" sldId="885"/>
            <ac:spMk id="2" creationId="{81DD9D2F-2F7E-0FFC-0BA3-D27DAFBD03FB}"/>
          </ac:spMkLst>
        </pc:spChg>
        <pc:picChg chg="del">
          <ac:chgData name="DOMINGUEZ, Morgane" userId="d29c428e-ee62-4017-a838-521138d5b01c" providerId="ADAL" clId="{14E5FD2D-CBB5-4CCA-904B-CE69E81BD744}" dt="2025-02-16T09:18:16.819" v="50" actId="478"/>
          <ac:picMkLst>
            <pc:docMk/>
            <pc:sldMk cId="1659211124" sldId="885"/>
            <ac:picMk id="3" creationId="{DDF5371E-9A46-05B9-1F0F-EA6A6B62220A}"/>
          </ac:picMkLst>
        </pc:picChg>
      </pc:sldChg>
      <pc:sldChg chg="delSp modSp mod modTransition delAnim modAnim modNotesTx">
        <pc:chgData name="DOMINGUEZ, Morgane" userId="d29c428e-ee62-4017-a838-521138d5b01c" providerId="ADAL" clId="{14E5FD2D-CBB5-4CCA-904B-CE69E81BD744}" dt="2025-02-16T09:43:51.515" v="557"/>
        <pc:sldMkLst>
          <pc:docMk/>
          <pc:sldMk cId="3367551984" sldId="886"/>
        </pc:sldMkLst>
        <pc:spChg chg="mod">
          <ac:chgData name="DOMINGUEZ, Morgane" userId="d29c428e-ee62-4017-a838-521138d5b01c" providerId="ADAL" clId="{14E5FD2D-CBB5-4CCA-904B-CE69E81BD744}" dt="2025-02-16T09:32:24.757" v="469" actId="255"/>
          <ac:spMkLst>
            <pc:docMk/>
            <pc:sldMk cId="3367551984" sldId="886"/>
            <ac:spMk id="9" creationId="{93D7901B-0156-EAE9-3965-3819DE43E506}"/>
          </ac:spMkLst>
        </pc:spChg>
        <pc:picChg chg="del">
          <ac:chgData name="DOMINGUEZ, Morgane" userId="d29c428e-ee62-4017-a838-521138d5b01c" providerId="ADAL" clId="{14E5FD2D-CBB5-4CCA-904B-CE69E81BD744}" dt="2025-02-16T09:17:31.799" v="22" actId="478"/>
          <ac:picMkLst>
            <pc:docMk/>
            <pc:sldMk cId="3367551984" sldId="886"/>
            <ac:picMk id="8" creationId="{044B16CF-6225-F4E4-5640-7E0B621ACF7F}"/>
          </ac:picMkLst>
        </pc:picChg>
      </pc:sldChg>
      <pc:sldChg chg="addSp delSp modSp mod modTransition delAnim modNotesTx">
        <pc:chgData name="DOMINGUEZ, Morgane" userId="d29c428e-ee62-4017-a838-521138d5b01c" providerId="ADAL" clId="{14E5FD2D-CBB5-4CCA-904B-CE69E81BD744}" dt="2025-02-16T09:45:54.267" v="569"/>
        <pc:sldMkLst>
          <pc:docMk/>
          <pc:sldMk cId="2514464122" sldId="889"/>
        </pc:sldMkLst>
        <pc:spChg chg="del">
          <ac:chgData name="DOMINGUEZ, Morgane" userId="d29c428e-ee62-4017-a838-521138d5b01c" providerId="ADAL" clId="{14E5FD2D-CBB5-4CCA-904B-CE69E81BD744}" dt="2025-02-16T09:34:02.315" v="482" actId="478"/>
          <ac:spMkLst>
            <pc:docMk/>
            <pc:sldMk cId="2514464122" sldId="889"/>
            <ac:spMk id="2" creationId="{3EEE95A0-EA40-90C9-987A-F9FDABB5DCCC}"/>
          </ac:spMkLst>
        </pc:spChg>
        <pc:picChg chg="del">
          <ac:chgData name="DOMINGUEZ, Morgane" userId="d29c428e-ee62-4017-a838-521138d5b01c" providerId="ADAL" clId="{14E5FD2D-CBB5-4CCA-904B-CE69E81BD744}" dt="2025-02-16T09:18:53.117" v="88" actId="478"/>
          <ac:picMkLst>
            <pc:docMk/>
            <pc:sldMk cId="2514464122" sldId="889"/>
            <ac:picMk id="3" creationId="{32FE733D-5510-DE4D-21BC-F18CCC49A96E}"/>
          </ac:picMkLst>
        </pc:picChg>
        <pc:picChg chg="add mod ord">
          <ac:chgData name="DOMINGUEZ, Morgane" userId="d29c428e-ee62-4017-a838-521138d5b01c" providerId="ADAL" clId="{14E5FD2D-CBB5-4CCA-904B-CE69E81BD744}" dt="2025-02-16T09:34:04.908" v="484" actId="167"/>
          <ac:picMkLst>
            <pc:docMk/>
            <pc:sldMk cId="2514464122" sldId="889"/>
            <ac:picMk id="4" creationId="{C8890878-005E-D554-B778-5B0D3DDF1805}"/>
          </ac:picMkLst>
        </pc:picChg>
        <pc:picChg chg="del">
          <ac:chgData name="DOMINGUEZ, Morgane" userId="d29c428e-ee62-4017-a838-521138d5b01c" providerId="ADAL" clId="{14E5FD2D-CBB5-4CCA-904B-CE69E81BD744}" dt="2025-02-16T09:33:59.909" v="481" actId="21"/>
          <ac:picMkLst>
            <pc:docMk/>
            <pc:sldMk cId="2514464122" sldId="889"/>
            <ac:picMk id="6" creationId="{C8890878-005E-D554-B778-5B0D3DDF1805}"/>
          </ac:picMkLst>
        </pc:picChg>
      </pc:sldChg>
      <pc:sldChg chg="delSp modSp mod modTransition delAnim modAnim modNotesTx">
        <pc:chgData name="DOMINGUEZ, Morgane" userId="d29c428e-ee62-4017-a838-521138d5b01c" providerId="ADAL" clId="{14E5FD2D-CBB5-4CCA-904B-CE69E81BD744}" dt="2025-02-16T09:46:02.029" v="570"/>
        <pc:sldMkLst>
          <pc:docMk/>
          <pc:sldMk cId="2304485107" sldId="890"/>
        </pc:sldMkLst>
        <pc:spChg chg="mod">
          <ac:chgData name="DOMINGUEZ, Morgane" userId="d29c428e-ee62-4017-a838-521138d5b01c" providerId="ADAL" clId="{14E5FD2D-CBB5-4CCA-904B-CE69E81BD744}" dt="2025-02-16T09:34:12.423" v="485" actId="1076"/>
          <ac:spMkLst>
            <pc:docMk/>
            <pc:sldMk cId="2304485107" sldId="890"/>
            <ac:spMk id="6" creationId="{291E3D9E-1EBC-AC85-E476-96C6614E731F}"/>
          </ac:spMkLst>
        </pc:spChg>
        <pc:picChg chg="del">
          <ac:chgData name="DOMINGUEZ, Morgane" userId="d29c428e-ee62-4017-a838-521138d5b01c" providerId="ADAL" clId="{14E5FD2D-CBB5-4CCA-904B-CE69E81BD744}" dt="2025-02-16T09:18:56.650" v="89" actId="478"/>
          <ac:picMkLst>
            <pc:docMk/>
            <pc:sldMk cId="2304485107" sldId="890"/>
            <ac:picMk id="2" creationId="{E6B9E59F-3DE7-2518-5AE3-1FDF8F3B2985}"/>
          </ac:picMkLst>
        </pc:picChg>
      </pc:sldChg>
      <pc:sldChg chg="delSp mod modTransition delAnim modNotesTx">
        <pc:chgData name="DOMINGUEZ, Morgane" userId="d29c428e-ee62-4017-a838-521138d5b01c" providerId="ADAL" clId="{14E5FD2D-CBB5-4CCA-904B-CE69E81BD744}" dt="2025-02-16T09:48:43.277" v="590"/>
        <pc:sldMkLst>
          <pc:docMk/>
          <pc:sldMk cId="3908767101" sldId="894"/>
        </pc:sldMkLst>
        <pc:spChg chg="del">
          <ac:chgData name="DOMINGUEZ, Morgane" userId="d29c428e-ee62-4017-a838-521138d5b01c" providerId="ADAL" clId="{14E5FD2D-CBB5-4CCA-904B-CE69E81BD744}" dt="2025-02-16T09:38:21.587" v="520" actId="478"/>
          <ac:spMkLst>
            <pc:docMk/>
            <pc:sldMk cId="3908767101" sldId="894"/>
            <ac:spMk id="2" creationId="{EC77DE9D-2DB3-96B9-D725-4AE8BE034A5C}"/>
          </ac:spMkLst>
        </pc:spChg>
        <pc:picChg chg="del">
          <ac:chgData name="DOMINGUEZ, Morgane" userId="d29c428e-ee62-4017-a838-521138d5b01c" providerId="ADAL" clId="{14E5FD2D-CBB5-4CCA-904B-CE69E81BD744}" dt="2025-02-16T09:20:53.947" v="221" actId="478"/>
          <ac:picMkLst>
            <pc:docMk/>
            <pc:sldMk cId="3908767101" sldId="894"/>
            <ac:picMk id="3" creationId="{A616B4BF-99FA-0EE2-4B2D-253C95FF7CA1}"/>
          </ac:picMkLst>
        </pc:picChg>
      </pc:sldChg>
      <pc:sldChg chg="addSp delSp modSp mod modTransition delAnim modNotesTx">
        <pc:chgData name="DOMINGUEZ, Morgane" userId="d29c428e-ee62-4017-a838-521138d5b01c" providerId="ADAL" clId="{14E5FD2D-CBB5-4CCA-904B-CE69E81BD744}" dt="2025-02-16T09:49:03.620" v="593"/>
        <pc:sldMkLst>
          <pc:docMk/>
          <pc:sldMk cId="716490604" sldId="895"/>
        </pc:sldMkLst>
        <pc:spChg chg="del">
          <ac:chgData name="DOMINGUEZ, Morgane" userId="d29c428e-ee62-4017-a838-521138d5b01c" providerId="ADAL" clId="{14E5FD2D-CBB5-4CCA-904B-CE69E81BD744}" dt="2025-02-16T09:39:33.222" v="524" actId="478"/>
          <ac:spMkLst>
            <pc:docMk/>
            <pc:sldMk cId="716490604" sldId="895"/>
            <ac:spMk id="2" creationId="{48E7F224-4968-E1B0-2485-BEECFF2195F1}"/>
          </ac:spMkLst>
        </pc:spChg>
        <pc:picChg chg="del">
          <ac:chgData name="DOMINGUEZ, Morgane" userId="d29c428e-ee62-4017-a838-521138d5b01c" providerId="ADAL" clId="{14E5FD2D-CBB5-4CCA-904B-CE69E81BD744}" dt="2025-02-16T09:21:06.515" v="232" actId="478"/>
          <ac:picMkLst>
            <pc:docMk/>
            <pc:sldMk cId="716490604" sldId="895"/>
            <ac:picMk id="3" creationId="{6337B4F6-4A5A-46BA-2A7F-95FD7E865937}"/>
          </ac:picMkLst>
        </pc:picChg>
        <pc:picChg chg="add mod ord">
          <ac:chgData name="DOMINGUEZ, Morgane" userId="d29c428e-ee62-4017-a838-521138d5b01c" providerId="ADAL" clId="{14E5FD2D-CBB5-4CCA-904B-CE69E81BD744}" dt="2025-02-16T09:39:35.269" v="526" actId="167"/>
          <ac:picMkLst>
            <pc:docMk/>
            <pc:sldMk cId="716490604" sldId="895"/>
            <ac:picMk id="4" creationId="{26B42FA4-5354-DF9C-AC2D-3C0EE2E2E49B}"/>
          </ac:picMkLst>
        </pc:picChg>
        <pc:picChg chg="del">
          <ac:chgData name="DOMINGUEZ, Morgane" userId="d29c428e-ee62-4017-a838-521138d5b01c" providerId="ADAL" clId="{14E5FD2D-CBB5-4CCA-904B-CE69E81BD744}" dt="2025-02-16T09:39:30.691" v="523" actId="21"/>
          <ac:picMkLst>
            <pc:docMk/>
            <pc:sldMk cId="716490604" sldId="895"/>
            <ac:picMk id="5" creationId="{26B42FA4-5354-DF9C-AC2D-3C0EE2E2E49B}"/>
          </ac:picMkLst>
        </pc:picChg>
      </pc:sldChg>
      <pc:sldChg chg="delSp modSp mod modTransition delAnim modAnim modNotesTx">
        <pc:chgData name="DOMINGUEZ, Morgane" userId="d29c428e-ee62-4017-a838-521138d5b01c" providerId="ADAL" clId="{14E5FD2D-CBB5-4CCA-904B-CE69E81BD744}" dt="2025-02-16T09:49:24.405" v="596"/>
        <pc:sldMkLst>
          <pc:docMk/>
          <pc:sldMk cId="4091021066" sldId="897"/>
        </pc:sldMkLst>
        <pc:spChg chg="mod">
          <ac:chgData name="DOMINGUEZ, Morgane" userId="d29c428e-ee62-4017-a838-521138d5b01c" providerId="ADAL" clId="{14E5FD2D-CBB5-4CCA-904B-CE69E81BD744}" dt="2025-02-16T09:39:53.548" v="529" actId="1076"/>
          <ac:spMkLst>
            <pc:docMk/>
            <pc:sldMk cId="4091021066" sldId="897"/>
            <ac:spMk id="4" creationId="{F100A773-17F1-BB81-4138-A773D30F35C9}"/>
          </ac:spMkLst>
        </pc:spChg>
        <pc:picChg chg="del">
          <ac:chgData name="DOMINGUEZ, Morgane" userId="d29c428e-ee62-4017-a838-521138d5b01c" providerId="ADAL" clId="{14E5FD2D-CBB5-4CCA-904B-CE69E81BD744}" dt="2025-02-16T09:21:20.341" v="249" actId="478"/>
          <ac:picMkLst>
            <pc:docMk/>
            <pc:sldMk cId="4091021066" sldId="897"/>
            <ac:picMk id="2" creationId="{CBEA5103-D74F-2EE0-C101-2816177B6541}"/>
          </ac:picMkLst>
        </pc:picChg>
      </pc:sldChg>
      <pc:sldChg chg="delSp modSp mod modTransition delAnim modAnim modNotesTx">
        <pc:chgData name="DOMINGUEZ, Morgane" userId="d29c428e-ee62-4017-a838-521138d5b01c" providerId="ADAL" clId="{14E5FD2D-CBB5-4CCA-904B-CE69E81BD744}" dt="2025-02-16T09:45:12.500" v="565"/>
        <pc:sldMkLst>
          <pc:docMk/>
          <pc:sldMk cId="2808128518" sldId="911"/>
        </pc:sldMkLst>
        <pc:spChg chg="mod">
          <ac:chgData name="DOMINGUEZ, Morgane" userId="d29c428e-ee62-4017-a838-521138d5b01c" providerId="ADAL" clId="{14E5FD2D-CBB5-4CCA-904B-CE69E81BD744}" dt="2025-02-16T09:33:12.346" v="477" actId="1076"/>
          <ac:spMkLst>
            <pc:docMk/>
            <pc:sldMk cId="2808128518" sldId="911"/>
            <ac:spMk id="3" creationId="{08D3EE46-23BB-8594-5B7E-777E669BEAD0}"/>
          </ac:spMkLst>
        </pc:spChg>
        <pc:picChg chg="del">
          <ac:chgData name="DOMINGUEZ, Morgane" userId="d29c428e-ee62-4017-a838-521138d5b01c" providerId="ADAL" clId="{14E5FD2D-CBB5-4CCA-904B-CE69E81BD744}" dt="2025-02-16T09:18:28.252" v="59" actId="478"/>
          <ac:picMkLst>
            <pc:docMk/>
            <pc:sldMk cId="2808128518" sldId="911"/>
            <ac:picMk id="5" creationId="{AEDBAA66-E279-9F0C-7EBA-D746D3F5EED5}"/>
          </ac:picMkLst>
        </pc:picChg>
      </pc:sldChg>
      <pc:sldChg chg="delSp modSp mod modTransition delAnim modAnim modNotesTx">
        <pc:chgData name="DOMINGUEZ, Morgane" userId="d29c428e-ee62-4017-a838-521138d5b01c" providerId="ADAL" clId="{14E5FD2D-CBB5-4CCA-904B-CE69E81BD744}" dt="2025-02-16T09:45:19.984" v="566"/>
        <pc:sldMkLst>
          <pc:docMk/>
          <pc:sldMk cId="1518485166" sldId="916"/>
        </pc:sldMkLst>
        <pc:spChg chg="mod">
          <ac:chgData name="DOMINGUEZ, Morgane" userId="d29c428e-ee62-4017-a838-521138d5b01c" providerId="ADAL" clId="{14E5FD2D-CBB5-4CCA-904B-CE69E81BD744}" dt="2025-02-16T09:33:24.142" v="478" actId="1076"/>
          <ac:spMkLst>
            <pc:docMk/>
            <pc:sldMk cId="1518485166" sldId="916"/>
            <ac:spMk id="7" creationId="{95042B14-BD3C-8166-A18A-1FE12CBF66D0}"/>
          </ac:spMkLst>
        </pc:spChg>
        <pc:picChg chg="del">
          <ac:chgData name="DOMINGUEZ, Morgane" userId="d29c428e-ee62-4017-a838-521138d5b01c" providerId="ADAL" clId="{14E5FD2D-CBB5-4CCA-904B-CE69E81BD744}" dt="2025-02-16T09:18:33.663" v="64" actId="478"/>
          <ac:picMkLst>
            <pc:docMk/>
            <pc:sldMk cId="1518485166" sldId="916"/>
            <ac:picMk id="6" creationId="{D0DDC81F-15A8-2BBB-06C0-8E26A806AD99}"/>
          </ac:picMkLst>
        </pc:picChg>
      </pc:sldChg>
      <pc:sldChg chg="delSp modSp mod modTransition delAnim modAnim modNotesTx">
        <pc:chgData name="DOMINGUEZ, Morgane" userId="d29c428e-ee62-4017-a838-521138d5b01c" providerId="ADAL" clId="{14E5FD2D-CBB5-4CCA-904B-CE69E81BD744}" dt="2025-02-16T09:45:33.499" v="567"/>
        <pc:sldMkLst>
          <pc:docMk/>
          <pc:sldMk cId="927540140" sldId="917"/>
        </pc:sldMkLst>
        <pc:spChg chg="mod">
          <ac:chgData name="DOMINGUEZ, Morgane" userId="d29c428e-ee62-4017-a838-521138d5b01c" providerId="ADAL" clId="{14E5FD2D-CBB5-4CCA-904B-CE69E81BD744}" dt="2025-02-16T09:33:34.219" v="479" actId="1076"/>
          <ac:spMkLst>
            <pc:docMk/>
            <pc:sldMk cId="927540140" sldId="917"/>
            <ac:spMk id="4" creationId="{5273BB3B-6B91-893D-39E1-31D5030FCFFB}"/>
          </ac:spMkLst>
        </pc:spChg>
        <pc:picChg chg="del">
          <ac:chgData name="DOMINGUEZ, Morgane" userId="d29c428e-ee62-4017-a838-521138d5b01c" providerId="ADAL" clId="{14E5FD2D-CBB5-4CCA-904B-CE69E81BD744}" dt="2025-02-16T09:18:40.350" v="73" actId="478"/>
          <ac:picMkLst>
            <pc:docMk/>
            <pc:sldMk cId="927540140" sldId="917"/>
            <ac:picMk id="14" creationId="{934E2706-DEF5-0706-4AF8-E0F8F0FD6728}"/>
          </ac:picMkLst>
        </pc:picChg>
      </pc:sldChg>
      <pc:sldChg chg="delSp modSp mod modTransition delAnim modAnim modNotesTx">
        <pc:chgData name="DOMINGUEZ, Morgane" userId="d29c428e-ee62-4017-a838-521138d5b01c" providerId="ADAL" clId="{14E5FD2D-CBB5-4CCA-904B-CE69E81BD744}" dt="2025-02-16T09:48:51.433" v="591"/>
        <pc:sldMkLst>
          <pc:docMk/>
          <pc:sldMk cId="698320955" sldId="920"/>
        </pc:sldMkLst>
        <pc:spChg chg="mod">
          <ac:chgData name="DOMINGUEZ, Morgane" userId="d29c428e-ee62-4017-a838-521138d5b01c" providerId="ADAL" clId="{14E5FD2D-CBB5-4CCA-904B-CE69E81BD744}" dt="2025-02-16T09:39:16.005" v="521" actId="1076"/>
          <ac:spMkLst>
            <pc:docMk/>
            <pc:sldMk cId="698320955" sldId="920"/>
            <ac:spMk id="10" creationId="{B4694C63-D78B-0C07-B3CD-8B06C8B5CE6D}"/>
          </ac:spMkLst>
        </pc:spChg>
        <pc:picChg chg="del">
          <ac:chgData name="DOMINGUEZ, Morgane" userId="d29c428e-ee62-4017-a838-521138d5b01c" providerId="ADAL" clId="{14E5FD2D-CBB5-4CCA-904B-CE69E81BD744}" dt="2025-02-16T09:20:56.739" v="222" actId="478"/>
          <ac:picMkLst>
            <pc:docMk/>
            <pc:sldMk cId="698320955" sldId="920"/>
            <ac:picMk id="15" creationId="{40B855E4-CFF2-426E-7BA5-318507B9D6D4}"/>
          </ac:picMkLst>
        </pc:picChg>
      </pc:sldChg>
      <pc:sldChg chg="delSp modSp mod modTransition delAnim modAnim modNotesTx">
        <pc:chgData name="DOMINGUEZ, Morgane" userId="d29c428e-ee62-4017-a838-521138d5b01c" providerId="ADAL" clId="{14E5FD2D-CBB5-4CCA-904B-CE69E81BD744}" dt="2025-02-16T09:48:57.230" v="592"/>
        <pc:sldMkLst>
          <pc:docMk/>
          <pc:sldMk cId="3257233512" sldId="921"/>
        </pc:sldMkLst>
        <pc:spChg chg="mod">
          <ac:chgData name="DOMINGUEZ, Morgane" userId="d29c428e-ee62-4017-a838-521138d5b01c" providerId="ADAL" clId="{14E5FD2D-CBB5-4CCA-904B-CE69E81BD744}" dt="2025-02-16T09:39:23.348" v="522" actId="1076"/>
          <ac:spMkLst>
            <pc:docMk/>
            <pc:sldMk cId="3257233512" sldId="921"/>
            <ac:spMk id="6" creationId="{83F490A1-6338-43B6-AC2A-CA957ED06FB5}"/>
          </ac:spMkLst>
        </pc:spChg>
        <pc:picChg chg="del">
          <ac:chgData name="DOMINGUEZ, Morgane" userId="d29c428e-ee62-4017-a838-521138d5b01c" providerId="ADAL" clId="{14E5FD2D-CBB5-4CCA-904B-CE69E81BD744}" dt="2025-02-16T09:21:02.525" v="228" actId="478"/>
          <ac:picMkLst>
            <pc:docMk/>
            <pc:sldMk cId="3257233512" sldId="921"/>
            <ac:picMk id="9" creationId="{3577827C-7DE1-18F1-B51C-17CB281589CF}"/>
          </ac:picMkLst>
        </pc:picChg>
      </pc:sldChg>
      <pc:sldChg chg="delSp modSp mod modTransition delAnim modAnim modNotesTx">
        <pc:chgData name="DOMINGUEZ, Morgane" userId="d29c428e-ee62-4017-a838-521138d5b01c" providerId="ADAL" clId="{14E5FD2D-CBB5-4CCA-904B-CE69E81BD744}" dt="2025-02-16T09:49:17.955" v="595"/>
        <pc:sldMkLst>
          <pc:docMk/>
          <pc:sldMk cId="191595185" sldId="949"/>
        </pc:sldMkLst>
        <pc:spChg chg="mod">
          <ac:chgData name="DOMINGUEZ, Morgane" userId="d29c428e-ee62-4017-a838-521138d5b01c" providerId="ADAL" clId="{14E5FD2D-CBB5-4CCA-904B-CE69E81BD744}" dt="2025-02-16T09:39:47.565" v="528" actId="1076"/>
          <ac:spMkLst>
            <pc:docMk/>
            <pc:sldMk cId="191595185" sldId="949"/>
            <ac:spMk id="5" creationId="{3807E7DA-01A2-B068-814D-AC8B06048335}"/>
          </ac:spMkLst>
        </pc:spChg>
        <pc:picChg chg="del">
          <ac:chgData name="DOMINGUEZ, Morgane" userId="d29c428e-ee62-4017-a838-521138d5b01c" providerId="ADAL" clId="{14E5FD2D-CBB5-4CCA-904B-CE69E81BD744}" dt="2025-02-16T09:21:13.860" v="236" actId="478"/>
          <ac:picMkLst>
            <pc:docMk/>
            <pc:sldMk cId="191595185" sldId="949"/>
            <ac:picMk id="2" creationId="{4C959F45-A8D3-273B-31B4-E4CBA4CE213F}"/>
          </ac:picMkLst>
        </pc:picChg>
      </pc:sldChg>
      <pc:sldChg chg="delSp modSp mod modTransition delAnim modAnim modNotesTx">
        <pc:chgData name="DOMINGUEZ, Morgane" userId="d29c428e-ee62-4017-a838-521138d5b01c" providerId="ADAL" clId="{14E5FD2D-CBB5-4CCA-904B-CE69E81BD744}" dt="2025-02-16T09:49:10.846" v="594"/>
        <pc:sldMkLst>
          <pc:docMk/>
          <pc:sldMk cId="2451646482" sldId="950"/>
        </pc:sldMkLst>
        <pc:spChg chg="mod">
          <ac:chgData name="DOMINGUEZ, Morgane" userId="d29c428e-ee62-4017-a838-521138d5b01c" providerId="ADAL" clId="{14E5FD2D-CBB5-4CCA-904B-CE69E81BD744}" dt="2025-02-16T09:39:41.456" v="527" actId="1076"/>
          <ac:spMkLst>
            <pc:docMk/>
            <pc:sldMk cId="2451646482" sldId="950"/>
            <ac:spMk id="7" creationId="{FC09D756-CEE0-3382-8F4C-F48E78C94DE6}"/>
          </ac:spMkLst>
        </pc:spChg>
        <pc:picChg chg="del">
          <ac:chgData name="DOMINGUEZ, Morgane" userId="d29c428e-ee62-4017-a838-521138d5b01c" providerId="ADAL" clId="{14E5FD2D-CBB5-4CCA-904B-CE69E81BD744}" dt="2025-02-16T09:21:09.440" v="233" actId="478"/>
          <ac:picMkLst>
            <pc:docMk/>
            <pc:sldMk cId="2451646482" sldId="950"/>
            <ac:picMk id="2" creationId="{7DC01BE2-16D6-7F82-199F-E7ABB7A936BD}"/>
          </ac:picMkLst>
        </pc:picChg>
      </pc:sldChg>
      <pc:sldChg chg="delSp mod modTransition delAnim modNotesTx">
        <pc:chgData name="DOMINGUEZ, Morgane" userId="d29c428e-ee62-4017-a838-521138d5b01c" providerId="ADAL" clId="{14E5FD2D-CBB5-4CCA-904B-CE69E81BD744}" dt="2025-02-16T09:43:45.407" v="556"/>
        <pc:sldMkLst>
          <pc:docMk/>
          <pc:sldMk cId="196352555" sldId="955"/>
        </pc:sldMkLst>
        <pc:spChg chg="del">
          <ac:chgData name="DOMINGUEZ, Morgane" userId="d29c428e-ee62-4017-a838-521138d5b01c" providerId="ADAL" clId="{14E5FD2D-CBB5-4CCA-904B-CE69E81BD744}" dt="2025-02-16T09:32:17.398" v="468" actId="478"/>
          <ac:spMkLst>
            <pc:docMk/>
            <pc:sldMk cId="196352555" sldId="955"/>
            <ac:spMk id="2" creationId="{87A85D11-3AEB-EB7B-DEE6-9541C476F926}"/>
          </ac:spMkLst>
        </pc:spChg>
        <pc:picChg chg="del">
          <ac:chgData name="DOMINGUEZ, Morgane" userId="d29c428e-ee62-4017-a838-521138d5b01c" providerId="ADAL" clId="{14E5FD2D-CBB5-4CCA-904B-CE69E81BD744}" dt="2025-02-16T09:17:27.167" v="21" actId="478"/>
          <ac:picMkLst>
            <pc:docMk/>
            <pc:sldMk cId="196352555" sldId="955"/>
            <ac:picMk id="3" creationId="{5A577AAD-EF0B-F247-BBD8-D8CFC6E179AE}"/>
          </ac:picMkLst>
        </pc:picChg>
      </pc:sldChg>
      <pc:sldChg chg="delSp modSp mod modTransition delAnim modAnim modNotesTx">
        <pc:chgData name="DOMINGUEZ, Morgane" userId="d29c428e-ee62-4017-a838-521138d5b01c" providerId="ADAL" clId="{14E5FD2D-CBB5-4CCA-904B-CE69E81BD744}" dt="2025-02-16T09:45:41.920" v="568"/>
        <pc:sldMkLst>
          <pc:docMk/>
          <pc:sldMk cId="1832614266" sldId="964"/>
        </pc:sldMkLst>
        <pc:spChg chg="mod">
          <ac:chgData name="DOMINGUEZ, Morgane" userId="d29c428e-ee62-4017-a838-521138d5b01c" providerId="ADAL" clId="{14E5FD2D-CBB5-4CCA-904B-CE69E81BD744}" dt="2025-02-16T09:33:51.425" v="480" actId="1076"/>
          <ac:spMkLst>
            <pc:docMk/>
            <pc:sldMk cId="1832614266" sldId="964"/>
            <ac:spMk id="9" creationId="{9ABB4242-0B9F-C8C8-A18A-E4C22BC4EBEC}"/>
          </ac:spMkLst>
        </pc:spChg>
        <pc:picChg chg="del">
          <ac:chgData name="DOMINGUEZ, Morgane" userId="d29c428e-ee62-4017-a838-521138d5b01c" providerId="ADAL" clId="{14E5FD2D-CBB5-4CCA-904B-CE69E81BD744}" dt="2025-02-16T09:18:45.601" v="77" actId="478"/>
          <ac:picMkLst>
            <pc:docMk/>
            <pc:sldMk cId="1832614266" sldId="964"/>
            <ac:picMk id="14" creationId="{C329CC01-3AED-620B-6883-C3BB920A9A69}"/>
          </ac:picMkLst>
        </pc:picChg>
      </pc:sldChg>
      <pc:sldChg chg="delSp modSp mod modTransition delAnim modAnim modNotesTx">
        <pc:chgData name="DOMINGUEZ, Morgane" userId="d29c428e-ee62-4017-a838-521138d5b01c" providerId="ADAL" clId="{14E5FD2D-CBB5-4CCA-904B-CE69E81BD744}" dt="2025-02-16T09:47:22.254" v="580"/>
        <pc:sldMkLst>
          <pc:docMk/>
          <pc:sldMk cId="2528223505" sldId="965"/>
        </pc:sldMkLst>
        <pc:spChg chg="mod">
          <ac:chgData name="DOMINGUEZ, Morgane" userId="d29c428e-ee62-4017-a838-521138d5b01c" providerId="ADAL" clId="{14E5FD2D-CBB5-4CCA-904B-CE69E81BD744}" dt="2025-02-16T09:36:56.822" v="510" actId="1076"/>
          <ac:spMkLst>
            <pc:docMk/>
            <pc:sldMk cId="2528223505" sldId="965"/>
            <ac:spMk id="16" creationId="{6D8F95BE-4AC1-7D59-955F-6A694C72DA2D}"/>
          </ac:spMkLst>
        </pc:spChg>
        <pc:picChg chg="del">
          <ac:chgData name="DOMINGUEZ, Morgane" userId="d29c428e-ee62-4017-a838-521138d5b01c" providerId="ADAL" clId="{14E5FD2D-CBB5-4CCA-904B-CE69E81BD744}" dt="2025-02-16T09:19:54.657" v="155" actId="478"/>
          <ac:picMkLst>
            <pc:docMk/>
            <pc:sldMk cId="2528223505" sldId="965"/>
            <ac:picMk id="5" creationId="{203FC958-6889-8E52-F1D3-7057765E61E8}"/>
          </ac:picMkLst>
        </pc:picChg>
      </pc:sldChg>
      <pc:sldChg chg="delSp modSp mod modTransition delAnim modAnim modNotesTx">
        <pc:chgData name="DOMINGUEZ, Morgane" userId="d29c428e-ee62-4017-a838-521138d5b01c" providerId="ADAL" clId="{14E5FD2D-CBB5-4CCA-904B-CE69E81BD744}" dt="2025-02-16T09:47:28.771" v="581"/>
        <pc:sldMkLst>
          <pc:docMk/>
          <pc:sldMk cId="748486636" sldId="966"/>
        </pc:sldMkLst>
        <pc:spChg chg="mod">
          <ac:chgData name="DOMINGUEZ, Morgane" userId="d29c428e-ee62-4017-a838-521138d5b01c" providerId="ADAL" clId="{14E5FD2D-CBB5-4CCA-904B-CE69E81BD744}" dt="2025-02-16T09:37:02.556" v="511" actId="1076"/>
          <ac:spMkLst>
            <pc:docMk/>
            <pc:sldMk cId="748486636" sldId="966"/>
            <ac:spMk id="8" creationId="{1061CB22-B5B6-4DEE-C556-DD0E3168079C}"/>
          </ac:spMkLst>
        </pc:spChg>
        <pc:picChg chg="del">
          <ac:chgData name="DOMINGUEZ, Morgane" userId="d29c428e-ee62-4017-a838-521138d5b01c" providerId="ADAL" clId="{14E5FD2D-CBB5-4CCA-904B-CE69E81BD744}" dt="2025-02-16T09:20:00.792" v="163" actId="478"/>
          <ac:picMkLst>
            <pc:docMk/>
            <pc:sldMk cId="748486636" sldId="966"/>
            <ac:picMk id="6" creationId="{7B485B66-AF7C-15F5-EEB2-CB45ED343D29}"/>
          </ac:picMkLst>
        </pc:picChg>
      </pc:sldChg>
      <pc:sldChg chg="delSp modSp mod modTransition delAnim modAnim modNotesTx">
        <pc:chgData name="DOMINGUEZ, Morgane" userId="d29c428e-ee62-4017-a838-521138d5b01c" providerId="ADAL" clId="{14E5FD2D-CBB5-4CCA-904B-CE69E81BD744}" dt="2025-02-16T09:47:43.189" v="583"/>
        <pc:sldMkLst>
          <pc:docMk/>
          <pc:sldMk cId="3670239687" sldId="967"/>
        </pc:sldMkLst>
        <pc:spChg chg="mod">
          <ac:chgData name="DOMINGUEZ, Morgane" userId="d29c428e-ee62-4017-a838-521138d5b01c" providerId="ADAL" clId="{14E5FD2D-CBB5-4CCA-904B-CE69E81BD744}" dt="2025-02-16T09:37:23.898" v="513" actId="1076"/>
          <ac:spMkLst>
            <pc:docMk/>
            <pc:sldMk cId="3670239687" sldId="967"/>
            <ac:spMk id="6" creationId="{30D8060D-4877-DE87-D082-C19583F3C176}"/>
          </ac:spMkLst>
        </pc:spChg>
        <pc:picChg chg="del">
          <ac:chgData name="DOMINGUEZ, Morgane" userId="d29c428e-ee62-4017-a838-521138d5b01c" providerId="ADAL" clId="{14E5FD2D-CBB5-4CCA-904B-CE69E81BD744}" dt="2025-02-16T09:20:09.950" v="174" actId="478"/>
          <ac:picMkLst>
            <pc:docMk/>
            <pc:sldMk cId="3670239687" sldId="967"/>
            <ac:picMk id="14" creationId="{85BA3688-BD5E-3586-0D55-7F6B8B9CEA13}"/>
          </ac:picMkLst>
        </pc:picChg>
      </pc:sldChg>
      <pc:sldChg chg="delSp modSp mod modTransition delAnim modAnim modNotesTx">
        <pc:chgData name="DOMINGUEZ, Morgane" userId="d29c428e-ee62-4017-a838-521138d5b01c" providerId="ADAL" clId="{14E5FD2D-CBB5-4CCA-904B-CE69E81BD744}" dt="2025-02-16T09:47:36.225" v="582"/>
        <pc:sldMkLst>
          <pc:docMk/>
          <pc:sldMk cId="2755667425" sldId="968"/>
        </pc:sldMkLst>
        <pc:spChg chg="mod">
          <ac:chgData name="DOMINGUEZ, Morgane" userId="d29c428e-ee62-4017-a838-521138d5b01c" providerId="ADAL" clId="{14E5FD2D-CBB5-4CCA-904B-CE69E81BD744}" dt="2025-02-16T09:37:15.164" v="512" actId="1076"/>
          <ac:spMkLst>
            <pc:docMk/>
            <pc:sldMk cId="2755667425" sldId="968"/>
            <ac:spMk id="3" creationId="{11C10A9F-3415-520B-7A00-C4C1D32860F2}"/>
          </ac:spMkLst>
        </pc:spChg>
        <pc:picChg chg="del">
          <ac:chgData name="DOMINGUEZ, Morgane" userId="d29c428e-ee62-4017-a838-521138d5b01c" providerId="ADAL" clId="{14E5FD2D-CBB5-4CCA-904B-CE69E81BD744}" dt="2025-02-16T09:20:05.404" v="169" actId="478"/>
          <ac:picMkLst>
            <pc:docMk/>
            <pc:sldMk cId="2755667425" sldId="968"/>
            <ac:picMk id="11" creationId="{6F1C2720-89E4-F6E2-BDE0-A67BD81C538E}"/>
          </ac:picMkLst>
        </pc:picChg>
      </pc:sldChg>
      <pc:sldChg chg="delSp modSp mod modTransition delAnim modAnim modNotesTx">
        <pc:chgData name="DOMINGUEZ, Morgane" userId="d29c428e-ee62-4017-a838-521138d5b01c" providerId="ADAL" clId="{14E5FD2D-CBB5-4CCA-904B-CE69E81BD744}" dt="2025-02-16T09:47:50.286" v="584"/>
        <pc:sldMkLst>
          <pc:docMk/>
          <pc:sldMk cId="850579058" sldId="969"/>
        </pc:sldMkLst>
        <pc:spChg chg="mod">
          <ac:chgData name="DOMINGUEZ, Morgane" userId="d29c428e-ee62-4017-a838-521138d5b01c" providerId="ADAL" clId="{14E5FD2D-CBB5-4CCA-904B-CE69E81BD744}" dt="2025-02-16T09:37:32.631" v="514" actId="1076"/>
          <ac:spMkLst>
            <pc:docMk/>
            <pc:sldMk cId="850579058" sldId="969"/>
            <ac:spMk id="6" creationId="{11164583-1FB7-56E3-C0A9-45E8B003CB47}"/>
          </ac:spMkLst>
        </pc:spChg>
        <pc:picChg chg="del">
          <ac:chgData name="DOMINGUEZ, Morgane" userId="d29c428e-ee62-4017-a838-521138d5b01c" providerId="ADAL" clId="{14E5FD2D-CBB5-4CCA-904B-CE69E81BD744}" dt="2025-02-16T09:20:16.627" v="185" actId="478"/>
          <ac:picMkLst>
            <pc:docMk/>
            <pc:sldMk cId="850579058" sldId="969"/>
            <ac:picMk id="9" creationId="{AB371FAE-5EF2-659E-8970-EE514283B217}"/>
          </ac:picMkLst>
        </pc:picChg>
      </pc:sldChg>
      <pc:sldChg chg="delSp modSp mod modTransition delAnim modAnim modNotesTx">
        <pc:chgData name="DOMINGUEZ, Morgane" userId="d29c428e-ee62-4017-a838-521138d5b01c" providerId="ADAL" clId="{14E5FD2D-CBB5-4CCA-904B-CE69E81BD744}" dt="2025-02-16T09:47:57.873" v="585"/>
        <pc:sldMkLst>
          <pc:docMk/>
          <pc:sldMk cId="2329765642" sldId="971"/>
        </pc:sldMkLst>
        <pc:spChg chg="mod">
          <ac:chgData name="DOMINGUEZ, Morgane" userId="d29c428e-ee62-4017-a838-521138d5b01c" providerId="ADAL" clId="{14E5FD2D-CBB5-4CCA-904B-CE69E81BD744}" dt="2025-02-16T09:37:39.849" v="515" actId="1076"/>
          <ac:spMkLst>
            <pc:docMk/>
            <pc:sldMk cId="2329765642" sldId="971"/>
            <ac:spMk id="3" creationId="{7296F479-BAC2-0F84-2967-0F2FE0AAEFE3}"/>
          </ac:spMkLst>
        </pc:spChg>
        <pc:picChg chg="del">
          <ac:chgData name="DOMINGUEZ, Morgane" userId="d29c428e-ee62-4017-a838-521138d5b01c" providerId="ADAL" clId="{14E5FD2D-CBB5-4CCA-904B-CE69E81BD744}" dt="2025-02-16T09:20:21.819" v="190" actId="478"/>
          <ac:picMkLst>
            <pc:docMk/>
            <pc:sldMk cId="2329765642" sldId="971"/>
            <ac:picMk id="13" creationId="{35E4C670-CFB6-4AC8-5AB1-3599939E628C}"/>
          </ac:picMkLst>
        </pc:picChg>
      </pc:sldChg>
      <pc:sldChg chg="delSp modSp mod modTransition delAnim modAnim modNotesTx">
        <pc:chgData name="DOMINGUEZ, Morgane" userId="d29c428e-ee62-4017-a838-521138d5b01c" providerId="ADAL" clId="{14E5FD2D-CBB5-4CCA-904B-CE69E81BD744}" dt="2025-02-16T09:48:09.519" v="586"/>
        <pc:sldMkLst>
          <pc:docMk/>
          <pc:sldMk cId="1532404146" sldId="972"/>
        </pc:sldMkLst>
        <pc:spChg chg="mod">
          <ac:chgData name="DOMINGUEZ, Morgane" userId="d29c428e-ee62-4017-a838-521138d5b01c" providerId="ADAL" clId="{14E5FD2D-CBB5-4CCA-904B-CE69E81BD744}" dt="2025-02-16T09:37:46.068" v="516" actId="1076"/>
          <ac:spMkLst>
            <pc:docMk/>
            <pc:sldMk cId="1532404146" sldId="972"/>
            <ac:spMk id="10" creationId="{EAD5374C-DBE5-9297-C23A-3D4B9C29E4D7}"/>
          </ac:spMkLst>
        </pc:spChg>
        <pc:picChg chg="del">
          <ac:chgData name="DOMINGUEZ, Morgane" userId="d29c428e-ee62-4017-a838-521138d5b01c" providerId="ADAL" clId="{14E5FD2D-CBB5-4CCA-904B-CE69E81BD744}" dt="2025-02-16T09:20:31.898" v="204" actId="478"/>
          <ac:picMkLst>
            <pc:docMk/>
            <pc:sldMk cId="1532404146" sldId="972"/>
            <ac:picMk id="6" creationId="{200AF380-96F7-8E5C-5D92-8EE276AD7735}"/>
          </ac:picMkLst>
        </pc:picChg>
      </pc:sldChg>
      <pc:sldChg chg="delSp modSp mod modTransition delAnim modAnim modNotesTx">
        <pc:chgData name="DOMINGUEZ, Morgane" userId="d29c428e-ee62-4017-a838-521138d5b01c" providerId="ADAL" clId="{14E5FD2D-CBB5-4CCA-904B-CE69E81BD744}" dt="2025-02-16T09:48:36.291" v="589"/>
        <pc:sldMkLst>
          <pc:docMk/>
          <pc:sldMk cId="456059685" sldId="973"/>
        </pc:sldMkLst>
        <pc:spChg chg="mod">
          <ac:chgData name="DOMINGUEZ, Morgane" userId="d29c428e-ee62-4017-a838-521138d5b01c" providerId="ADAL" clId="{14E5FD2D-CBB5-4CCA-904B-CE69E81BD744}" dt="2025-02-16T09:38:13.712" v="519" actId="1076"/>
          <ac:spMkLst>
            <pc:docMk/>
            <pc:sldMk cId="456059685" sldId="973"/>
            <ac:spMk id="24" creationId="{F7751AB0-5ED1-EBA6-7C4B-BF2A6404D8DC}"/>
          </ac:spMkLst>
        </pc:spChg>
        <pc:picChg chg="del">
          <ac:chgData name="DOMINGUEZ, Morgane" userId="d29c428e-ee62-4017-a838-521138d5b01c" providerId="ADAL" clId="{14E5FD2D-CBB5-4CCA-904B-CE69E81BD744}" dt="2025-02-16T09:20:48.887" v="217" actId="478"/>
          <ac:picMkLst>
            <pc:docMk/>
            <pc:sldMk cId="456059685" sldId="973"/>
            <ac:picMk id="5" creationId="{A18A9CF1-4119-29C0-5A97-494C9711D4C5}"/>
          </ac:picMkLst>
        </pc:picChg>
      </pc:sldChg>
      <pc:sldChg chg="delSp modSp mod modTransition delAnim modAnim modNotesTx">
        <pc:chgData name="DOMINGUEZ, Morgane" userId="d29c428e-ee62-4017-a838-521138d5b01c" providerId="ADAL" clId="{14E5FD2D-CBB5-4CCA-904B-CE69E81BD744}" dt="2025-02-16T09:48:29.015" v="588"/>
        <pc:sldMkLst>
          <pc:docMk/>
          <pc:sldMk cId="1961668693" sldId="974"/>
        </pc:sldMkLst>
        <pc:spChg chg="mod">
          <ac:chgData name="DOMINGUEZ, Morgane" userId="d29c428e-ee62-4017-a838-521138d5b01c" providerId="ADAL" clId="{14E5FD2D-CBB5-4CCA-904B-CE69E81BD744}" dt="2025-02-16T09:37:58.051" v="518" actId="1076"/>
          <ac:spMkLst>
            <pc:docMk/>
            <pc:sldMk cId="1961668693" sldId="974"/>
            <ac:spMk id="5" creationId="{8356868A-E7B6-4797-B4A5-0E9B9162327B}"/>
          </ac:spMkLst>
        </pc:spChg>
        <pc:picChg chg="del">
          <ac:chgData name="DOMINGUEZ, Morgane" userId="d29c428e-ee62-4017-a838-521138d5b01c" providerId="ADAL" clId="{14E5FD2D-CBB5-4CCA-904B-CE69E81BD744}" dt="2025-02-16T09:20:43.132" v="209" actId="478"/>
          <ac:picMkLst>
            <pc:docMk/>
            <pc:sldMk cId="1961668693" sldId="974"/>
            <ac:picMk id="22" creationId="{3BBACB97-8E45-5608-104A-9D82D44812CD}"/>
          </ac:picMkLst>
        </pc:picChg>
      </pc:sldChg>
      <pc:sldChg chg="delSp modSp mod modTransition delAnim modAnim modNotesTx">
        <pc:chgData name="DOMINGUEZ, Morgane" userId="d29c428e-ee62-4017-a838-521138d5b01c" providerId="ADAL" clId="{14E5FD2D-CBB5-4CCA-904B-CE69E81BD744}" dt="2025-02-16T09:48:19.050" v="587"/>
        <pc:sldMkLst>
          <pc:docMk/>
          <pc:sldMk cId="565080123" sldId="975"/>
        </pc:sldMkLst>
        <pc:spChg chg="mod">
          <ac:chgData name="DOMINGUEZ, Morgane" userId="d29c428e-ee62-4017-a838-521138d5b01c" providerId="ADAL" clId="{14E5FD2D-CBB5-4CCA-904B-CE69E81BD744}" dt="2025-02-16T09:37:52.083" v="517" actId="1076"/>
          <ac:spMkLst>
            <pc:docMk/>
            <pc:sldMk cId="565080123" sldId="975"/>
            <ac:spMk id="5" creationId="{793F2494-AB2B-C78E-186A-64CA48F65E09}"/>
          </ac:spMkLst>
        </pc:spChg>
        <pc:picChg chg="del">
          <ac:chgData name="DOMINGUEZ, Morgane" userId="d29c428e-ee62-4017-a838-521138d5b01c" providerId="ADAL" clId="{14E5FD2D-CBB5-4CCA-904B-CE69E81BD744}" dt="2025-02-16T09:20:37.854" v="205" actId="478"/>
          <ac:picMkLst>
            <pc:docMk/>
            <pc:sldMk cId="565080123" sldId="975"/>
            <ac:picMk id="18" creationId="{18952D75-8639-16A4-0022-31BD02A67526}"/>
          </ac:picMkLst>
        </pc:picChg>
      </pc:sldChg>
      <pc:sldChg chg="delSp modSp mod modTransition delAnim modAnim modNotesTx">
        <pc:chgData name="DOMINGUEZ, Morgane" userId="d29c428e-ee62-4017-a838-521138d5b01c" providerId="ADAL" clId="{14E5FD2D-CBB5-4CCA-904B-CE69E81BD744}" dt="2025-02-16T09:46:10.001" v="571"/>
        <pc:sldMkLst>
          <pc:docMk/>
          <pc:sldMk cId="3415244038" sldId="976"/>
        </pc:sldMkLst>
        <pc:spChg chg="mod">
          <ac:chgData name="DOMINGUEZ, Morgane" userId="d29c428e-ee62-4017-a838-521138d5b01c" providerId="ADAL" clId="{14E5FD2D-CBB5-4CCA-904B-CE69E81BD744}" dt="2025-02-16T09:34:19.688" v="486" actId="1076"/>
          <ac:spMkLst>
            <pc:docMk/>
            <pc:sldMk cId="3415244038" sldId="976"/>
            <ac:spMk id="2" creationId="{D4BECF9A-0167-4810-3882-C01487B5C58C}"/>
          </ac:spMkLst>
        </pc:spChg>
        <pc:picChg chg="del">
          <ac:chgData name="DOMINGUEZ, Morgane" userId="d29c428e-ee62-4017-a838-521138d5b01c" providerId="ADAL" clId="{14E5FD2D-CBB5-4CCA-904B-CE69E81BD744}" dt="2025-02-16T09:19:01.442" v="93" actId="478"/>
          <ac:picMkLst>
            <pc:docMk/>
            <pc:sldMk cId="3415244038" sldId="976"/>
            <ac:picMk id="6" creationId="{02BC6C7B-D8E0-743E-3AA0-D76F308C5E13}"/>
          </ac:picMkLst>
        </pc:picChg>
      </pc:sldChg>
      <pc:sldChg chg="delSp modSp mod modTransition delAnim modAnim modNotesTx">
        <pc:chgData name="DOMINGUEZ, Morgane" userId="d29c428e-ee62-4017-a838-521138d5b01c" providerId="ADAL" clId="{14E5FD2D-CBB5-4CCA-904B-CE69E81BD744}" dt="2025-02-16T09:46:48.863" v="576"/>
        <pc:sldMkLst>
          <pc:docMk/>
          <pc:sldMk cId="293871047" sldId="978"/>
        </pc:sldMkLst>
        <pc:spChg chg="mod">
          <ac:chgData name="DOMINGUEZ, Morgane" userId="d29c428e-ee62-4017-a838-521138d5b01c" providerId="ADAL" clId="{14E5FD2D-CBB5-4CCA-904B-CE69E81BD744}" dt="2025-02-16T09:35:00.254" v="493" actId="1076"/>
          <ac:spMkLst>
            <pc:docMk/>
            <pc:sldMk cId="293871047" sldId="978"/>
            <ac:spMk id="7" creationId="{752C969B-3204-04BA-097B-458F6F441BBD}"/>
          </ac:spMkLst>
        </pc:spChg>
        <pc:picChg chg="del">
          <ac:chgData name="DOMINGUEZ, Morgane" userId="d29c428e-ee62-4017-a838-521138d5b01c" providerId="ADAL" clId="{14E5FD2D-CBB5-4CCA-904B-CE69E81BD744}" dt="2025-02-16T09:19:30.573" v="127" actId="478"/>
          <ac:picMkLst>
            <pc:docMk/>
            <pc:sldMk cId="293871047" sldId="978"/>
            <ac:picMk id="2" creationId="{0B470C19-24B5-AA63-F51A-46E865411064}"/>
          </ac:picMkLst>
        </pc:picChg>
      </pc:sldChg>
      <pc:sldChg chg="delSp modSp mod modTransition delAnim modAnim modNotesTx">
        <pc:chgData name="DOMINGUEZ, Morgane" userId="d29c428e-ee62-4017-a838-521138d5b01c" providerId="ADAL" clId="{14E5FD2D-CBB5-4CCA-904B-CE69E81BD744}" dt="2025-02-16T09:44:44.378" v="561"/>
        <pc:sldMkLst>
          <pc:docMk/>
          <pc:sldMk cId="0" sldId="979"/>
        </pc:sldMkLst>
        <pc:spChg chg="mod">
          <ac:chgData name="DOMINGUEZ, Morgane" userId="d29c428e-ee62-4017-a838-521138d5b01c" providerId="ADAL" clId="{14E5FD2D-CBB5-4CCA-904B-CE69E81BD744}" dt="2025-02-16T09:32:52.035" v="473" actId="1076"/>
          <ac:spMkLst>
            <pc:docMk/>
            <pc:sldMk cId="0" sldId="979"/>
            <ac:spMk id="4" creationId="{7FB48F49-6623-B2D3-E9C1-279E3FFDDF22}"/>
          </ac:spMkLst>
        </pc:spChg>
        <pc:picChg chg="del">
          <ac:chgData name="DOMINGUEZ, Morgane" userId="d29c428e-ee62-4017-a838-521138d5b01c" providerId="ADAL" clId="{14E5FD2D-CBB5-4CCA-904B-CE69E81BD744}" dt="2025-02-16T09:18:08.259" v="42" actId="478"/>
          <ac:picMkLst>
            <pc:docMk/>
            <pc:sldMk cId="0" sldId="979"/>
            <ac:picMk id="14" creationId="{9777F49E-B871-5533-CB96-6AB22285304A}"/>
          </ac:picMkLst>
        </pc:picChg>
      </pc:sldChg>
      <pc:sldChg chg="delSp modSp mod modTransition delAnim modAnim modNotesTx">
        <pc:chgData name="DOMINGUEZ, Morgane" userId="d29c428e-ee62-4017-a838-521138d5b01c" providerId="ADAL" clId="{14E5FD2D-CBB5-4CCA-904B-CE69E81BD744}" dt="2025-02-16T09:46:17.047" v="572"/>
        <pc:sldMkLst>
          <pc:docMk/>
          <pc:sldMk cId="478810068" sldId="981"/>
        </pc:sldMkLst>
        <pc:spChg chg="mod">
          <ac:chgData name="DOMINGUEZ, Morgane" userId="d29c428e-ee62-4017-a838-521138d5b01c" providerId="ADAL" clId="{14E5FD2D-CBB5-4CCA-904B-CE69E81BD744}" dt="2025-02-16T09:34:34.390" v="489" actId="1076"/>
          <ac:spMkLst>
            <pc:docMk/>
            <pc:sldMk cId="478810068" sldId="981"/>
            <ac:spMk id="9" creationId="{B846F62A-BC3A-AF45-AFEE-087B7DBB9FF2}"/>
          </ac:spMkLst>
        </pc:spChg>
        <pc:spChg chg="mod">
          <ac:chgData name="DOMINGUEZ, Morgane" userId="d29c428e-ee62-4017-a838-521138d5b01c" providerId="ADAL" clId="{14E5FD2D-CBB5-4CCA-904B-CE69E81BD744}" dt="2025-02-16T09:34:27.672" v="488" actId="1076"/>
          <ac:spMkLst>
            <pc:docMk/>
            <pc:sldMk cId="478810068" sldId="981"/>
            <ac:spMk id="21" creationId="{3B154760-9AA8-13FC-0DDE-1FB26F4729A3}"/>
          </ac:spMkLst>
        </pc:spChg>
        <pc:picChg chg="del">
          <ac:chgData name="DOMINGUEZ, Morgane" userId="d29c428e-ee62-4017-a838-521138d5b01c" providerId="ADAL" clId="{14E5FD2D-CBB5-4CCA-904B-CE69E81BD744}" dt="2025-02-16T09:19:08.449" v="104" actId="478"/>
          <ac:picMkLst>
            <pc:docMk/>
            <pc:sldMk cId="478810068" sldId="981"/>
            <ac:picMk id="2" creationId="{2D1EC5F9-4724-28E2-193D-2C6DD6C889E2}"/>
          </ac:picMkLst>
        </pc:picChg>
      </pc:sldChg>
      <pc:sldChg chg="delSp modSp mod modTransition delAnim modAnim modNotesTx">
        <pc:chgData name="DOMINGUEZ, Morgane" userId="d29c428e-ee62-4017-a838-521138d5b01c" providerId="ADAL" clId="{14E5FD2D-CBB5-4CCA-904B-CE69E81BD744}" dt="2025-02-16T09:46:34.505" v="574"/>
        <pc:sldMkLst>
          <pc:docMk/>
          <pc:sldMk cId="106678815" sldId="983"/>
        </pc:sldMkLst>
        <pc:spChg chg="mod">
          <ac:chgData name="DOMINGUEZ, Morgane" userId="d29c428e-ee62-4017-a838-521138d5b01c" providerId="ADAL" clId="{14E5FD2D-CBB5-4CCA-904B-CE69E81BD744}" dt="2025-02-16T09:34:46.943" v="491" actId="1076"/>
          <ac:spMkLst>
            <pc:docMk/>
            <pc:sldMk cId="106678815" sldId="983"/>
            <ac:spMk id="4" creationId="{811C6713-96AA-F98B-B2E1-38C9A90FF94D}"/>
          </ac:spMkLst>
        </pc:spChg>
        <pc:picChg chg="del">
          <ac:chgData name="DOMINGUEZ, Morgane" userId="d29c428e-ee62-4017-a838-521138d5b01c" providerId="ADAL" clId="{14E5FD2D-CBB5-4CCA-904B-CE69E81BD744}" dt="2025-02-16T09:19:20.753" v="117" actId="478"/>
          <ac:picMkLst>
            <pc:docMk/>
            <pc:sldMk cId="106678815" sldId="983"/>
            <ac:picMk id="2" creationId="{D0406E86-2F4B-7C85-AC80-7AF9113B7090}"/>
          </ac:picMkLst>
        </pc:picChg>
      </pc:sldChg>
      <pc:sldChg chg="delSp modSp mod modTransition delAnim modAnim modNotesTx">
        <pc:chgData name="DOMINGUEZ, Morgane" userId="d29c428e-ee62-4017-a838-521138d5b01c" providerId="ADAL" clId="{14E5FD2D-CBB5-4CCA-904B-CE69E81BD744}" dt="2025-02-16T09:46:26.006" v="573"/>
        <pc:sldMkLst>
          <pc:docMk/>
          <pc:sldMk cId="1385475963" sldId="984"/>
        </pc:sldMkLst>
        <pc:spChg chg="mod">
          <ac:chgData name="DOMINGUEZ, Morgane" userId="d29c428e-ee62-4017-a838-521138d5b01c" providerId="ADAL" clId="{14E5FD2D-CBB5-4CCA-904B-CE69E81BD744}" dt="2025-02-16T09:34:40.761" v="490" actId="1076"/>
          <ac:spMkLst>
            <pc:docMk/>
            <pc:sldMk cId="1385475963" sldId="984"/>
            <ac:spMk id="4" creationId="{DFEC068C-C37E-744E-014E-886864C9CDB9}"/>
          </ac:spMkLst>
        </pc:spChg>
        <pc:picChg chg="del">
          <ac:chgData name="DOMINGUEZ, Morgane" userId="d29c428e-ee62-4017-a838-521138d5b01c" providerId="ADAL" clId="{14E5FD2D-CBB5-4CCA-904B-CE69E81BD744}" dt="2025-02-16T09:22:37.968" v="280" actId="478"/>
          <ac:picMkLst>
            <pc:docMk/>
            <pc:sldMk cId="1385475963" sldId="984"/>
            <ac:picMk id="2" creationId="{7E489922-B644-D650-5B86-EB125BFDDFEA}"/>
          </ac:picMkLst>
        </pc:picChg>
      </pc:sldChg>
      <pc:sldChg chg="addSp delSp modSp mod modTransition delAnim modAnim modNotesTx">
        <pc:chgData name="DOMINGUEZ, Morgane" userId="d29c428e-ee62-4017-a838-521138d5b01c" providerId="ADAL" clId="{14E5FD2D-CBB5-4CCA-904B-CE69E81BD744}" dt="2025-02-16T09:46:58.800" v="577"/>
        <pc:sldMkLst>
          <pc:docMk/>
          <pc:sldMk cId="808913271" sldId="985"/>
        </pc:sldMkLst>
        <pc:spChg chg="mod">
          <ac:chgData name="DOMINGUEZ, Morgane" userId="d29c428e-ee62-4017-a838-521138d5b01c" providerId="ADAL" clId="{14E5FD2D-CBB5-4CCA-904B-CE69E81BD744}" dt="2025-02-16T09:36:35.953" v="507" actId="1076"/>
          <ac:spMkLst>
            <pc:docMk/>
            <pc:sldMk cId="808913271" sldId="985"/>
            <ac:spMk id="9" creationId="{15E915A1-B9FC-E74D-0FFE-4923FE5DC233}"/>
          </ac:spMkLst>
        </pc:spChg>
        <pc:spChg chg="mod">
          <ac:chgData name="DOMINGUEZ, Morgane" userId="d29c428e-ee62-4017-a838-521138d5b01c" providerId="ADAL" clId="{14E5FD2D-CBB5-4CCA-904B-CE69E81BD744}" dt="2025-02-16T09:35:58.445" v="502" actId="1076"/>
          <ac:spMkLst>
            <pc:docMk/>
            <pc:sldMk cId="808913271" sldId="985"/>
            <ac:spMk id="26" creationId="{66A8155B-FAB7-B51C-4D19-0A5C3A98D028}"/>
          </ac:spMkLst>
        </pc:spChg>
        <pc:spChg chg="mod">
          <ac:chgData name="DOMINGUEZ, Morgane" userId="d29c428e-ee62-4017-a838-521138d5b01c" providerId="ADAL" clId="{14E5FD2D-CBB5-4CCA-904B-CE69E81BD744}" dt="2025-02-16T09:35:37.228" v="498"/>
          <ac:spMkLst>
            <pc:docMk/>
            <pc:sldMk cId="808913271" sldId="985"/>
            <ac:spMk id="34" creationId="{7EB75DF4-CBCE-8917-7AC1-10628E7D5B04}"/>
          </ac:spMkLst>
        </pc:spChg>
        <pc:spChg chg="mod">
          <ac:chgData name="DOMINGUEZ, Morgane" userId="d29c428e-ee62-4017-a838-521138d5b01c" providerId="ADAL" clId="{14E5FD2D-CBB5-4CCA-904B-CE69E81BD744}" dt="2025-02-16T09:36:15.127" v="506"/>
          <ac:spMkLst>
            <pc:docMk/>
            <pc:sldMk cId="808913271" sldId="985"/>
            <ac:spMk id="40" creationId="{7EB75DF4-CBCE-8917-7AC1-10628E7D5B04}"/>
          </ac:spMkLst>
        </pc:spChg>
        <pc:grpChg chg="add mod">
          <ac:chgData name="DOMINGUEZ, Morgane" userId="d29c428e-ee62-4017-a838-521138d5b01c" providerId="ADAL" clId="{14E5FD2D-CBB5-4CCA-904B-CE69E81BD744}" dt="2025-02-16T09:35:37.228" v="498"/>
          <ac:grpSpMkLst>
            <pc:docMk/>
            <pc:sldMk cId="808913271" sldId="985"/>
            <ac:grpSpMk id="14" creationId="{5FAAAFDF-1084-2B22-405B-F39F0BAC52E9}"/>
          </ac:grpSpMkLst>
        </pc:grpChg>
        <pc:grpChg chg="add del">
          <ac:chgData name="DOMINGUEZ, Morgane" userId="d29c428e-ee62-4017-a838-521138d5b01c" providerId="ADAL" clId="{14E5FD2D-CBB5-4CCA-904B-CE69E81BD744}" dt="2025-02-16T09:36:10.862" v="505" actId="21"/>
          <ac:grpSpMkLst>
            <pc:docMk/>
            <pc:sldMk cId="808913271" sldId="985"/>
            <ac:grpSpMk id="32" creationId="{5FAAAFDF-1084-2B22-405B-F39F0BAC52E9}"/>
          </ac:grpSpMkLst>
        </pc:grpChg>
        <pc:grpChg chg="add del mod">
          <ac:chgData name="DOMINGUEZ, Morgane" userId="d29c428e-ee62-4017-a838-521138d5b01c" providerId="ADAL" clId="{14E5FD2D-CBB5-4CCA-904B-CE69E81BD744}" dt="2025-02-16T09:36:04.940" v="504" actId="1076"/>
          <ac:grpSpMkLst>
            <pc:docMk/>
            <pc:sldMk cId="808913271" sldId="985"/>
            <ac:grpSpMk id="36" creationId="{00C30515-A088-B84A-6FC9-72CE50A64392}"/>
          </ac:grpSpMkLst>
        </pc:grpChg>
        <pc:grpChg chg="add mod">
          <ac:chgData name="DOMINGUEZ, Morgane" userId="d29c428e-ee62-4017-a838-521138d5b01c" providerId="ADAL" clId="{14E5FD2D-CBB5-4CCA-904B-CE69E81BD744}" dt="2025-02-16T09:36:15.127" v="506"/>
          <ac:grpSpMkLst>
            <pc:docMk/>
            <pc:sldMk cId="808913271" sldId="985"/>
            <ac:grpSpMk id="38" creationId="{5FAAAFDF-1084-2B22-405B-F39F0BAC52E9}"/>
          </ac:grpSpMkLst>
        </pc:grpChg>
        <pc:picChg chg="del">
          <ac:chgData name="DOMINGUEZ, Morgane" userId="d29c428e-ee62-4017-a838-521138d5b01c" providerId="ADAL" clId="{14E5FD2D-CBB5-4CCA-904B-CE69E81BD744}" dt="2025-02-16T09:19:37.004" v="136" actId="478"/>
          <ac:picMkLst>
            <pc:docMk/>
            <pc:sldMk cId="808913271" sldId="985"/>
            <ac:picMk id="2" creationId="{E8265989-9638-092D-48DD-1C506C291A75}"/>
          </ac:picMkLst>
        </pc:picChg>
        <pc:picChg chg="mod">
          <ac:chgData name="DOMINGUEZ, Morgane" userId="d29c428e-ee62-4017-a838-521138d5b01c" providerId="ADAL" clId="{14E5FD2D-CBB5-4CCA-904B-CE69E81BD744}" dt="2025-02-16T09:35:37.228" v="498"/>
          <ac:picMkLst>
            <pc:docMk/>
            <pc:sldMk cId="808913271" sldId="985"/>
            <ac:picMk id="29" creationId="{545F0BDB-4973-FEFD-8EC3-A9A0A1D5556D}"/>
          </ac:picMkLst>
        </pc:picChg>
        <pc:picChg chg="mod">
          <ac:chgData name="DOMINGUEZ, Morgane" userId="d29c428e-ee62-4017-a838-521138d5b01c" providerId="ADAL" clId="{14E5FD2D-CBB5-4CCA-904B-CE69E81BD744}" dt="2025-02-16T09:35:37.228" v="498"/>
          <ac:picMkLst>
            <pc:docMk/>
            <pc:sldMk cId="808913271" sldId="985"/>
            <ac:picMk id="37" creationId="{0A435E3F-E4D5-F29B-7C2D-14B513441A0F}"/>
          </ac:picMkLst>
        </pc:picChg>
        <pc:picChg chg="mod">
          <ac:chgData name="DOMINGUEZ, Morgane" userId="d29c428e-ee62-4017-a838-521138d5b01c" providerId="ADAL" clId="{14E5FD2D-CBB5-4CCA-904B-CE69E81BD744}" dt="2025-02-16T09:36:15.127" v="506"/>
          <ac:picMkLst>
            <pc:docMk/>
            <pc:sldMk cId="808913271" sldId="985"/>
            <ac:picMk id="39" creationId="{545F0BDB-4973-FEFD-8EC3-A9A0A1D5556D}"/>
          </ac:picMkLst>
        </pc:picChg>
        <pc:picChg chg="mod">
          <ac:chgData name="DOMINGUEZ, Morgane" userId="d29c428e-ee62-4017-a838-521138d5b01c" providerId="ADAL" clId="{14E5FD2D-CBB5-4CCA-904B-CE69E81BD744}" dt="2025-02-16T09:36:15.127" v="506"/>
          <ac:picMkLst>
            <pc:docMk/>
            <pc:sldMk cId="808913271" sldId="985"/>
            <ac:picMk id="41" creationId="{0A435E3F-E4D5-F29B-7C2D-14B513441A0F}"/>
          </ac:picMkLst>
        </pc:picChg>
      </pc:sldChg>
      <pc:sldChg chg="delSp modSp mod modTransition delAnim modAnim modNotesTx">
        <pc:chgData name="DOMINGUEZ, Morgane" userId="d29c428e-ee62-4017-a838-521138d5b01c" providerId="ADAL" clId="{14E5FD2D-CBB5-4CCA-904B-CE69E81BD744}" dt="2025-02-16T09:46:41.098" v="575"/>
        <pc:sldMkLst>
          <pc:docMk/>
          <pc:sldMk cId="3269433195" sldId="986"/>
        </pc:sldMkLst>
        <pc:spChg chg="mod">
          <ac:chgData name="DOMINGUEZ, Morgane" userId="d29c428e-ee62-4017-a838-521138d5b01c" providerId="ADAL" clId="{14E5FD2D-CBB5-4CCA-904B-CE69E81BD744}" dt="2025-02-16T09:34:53.630" v="492" actId="1076"/>
          <ac:spMkLst>
            <pc:docMk/>
            <pc:sldMk cId="3269433195" sldId="986"/>
            <ac:spMk id="6" creationId="{7CFA4E50-06F8-64C5-888D-33291842E2E5}"/>
          </ac:spMkLst>
        </pc:spChg>
        <pc:picChg chg="del">
          <ac:chgData name="DOMINGUEZ, Morgane" userId="d29c428e-ee62-4017-a838-521138d5b01c" providerId="ADAL" clId="{14E5FD2D-CBB5-4CCA-904B-CE69E81BD744}" dt="2025-02-16T09:19:26.098" v="123" actId="478"/>
          <ac:picMkLst>
            <pc:docMk/>
            <pc:sldMk cId="3269433195" sldId="986"/>
            <ac:picMk id="7" creationId="{1C08BFBD-543B-0EAE-FA7F-D5FD0CED8B67}"/>
          </ac:picMkLst>
        </pc:picChg>
      </pc:sldChg>
      <pc:sldChg chg="delSp modSp mod modTransition delAnim modAnim modNotesTx">
        <pc:chgData name="DOMINGUEZ, Morgane" userId="d29c428e-ee62-4017-a838-521138d5b01c" providerId="ADAL" clId="{14E5FD2D-CBB5-4CCA-904B-CE69E81BD744}" dt="2025-02-16T09:47:09.818" v="578"/>
        <pc:sldMkLst>
          <pc:docMk/>
          <pc:sldMk cId="3726336899" sldId="987"/>
        </pc:sldMkLst>
        <pc:spChg chg="mod">
          <ac:chgData name="DOMINGUEZ, Morgane" userId="d29c428e-ee62-4017-a838-521138d5b01c" providerId="ADAL" clId="{14E5FD2D-CBB5-4CCA-904B-CE69E81BD744}" dt="2025-02-16T09:36:43.964" v="508" actId="1076"/>
          <ac:spMkLst>
            <pc:docMk/>
            <pc:sldMk cId="3726336899" sldId="987"/>
            <ac:spMk id="4" creationId="{8FB0A386-A4F7-23C5-008A-0527BEA57832}"/>
          </ac:spMkLst>
        </pc:spChg>
        <pc:picChg chg="del">
          <ac:chgData name="DOMINGUEZ, Morgane" userId="d29c428e-ee62-4017-a838-521138d5b01c" providerId="ADAL" clId="{14E5FD2D-CBB5-4CCA-904B-CE69E81BD744}" dt="2025-02-16T09:19:45.111" v="147" actId="478"/>
          <ac:picMkLst>
            <pc:docMk/>
            <pc:sldMk cId="3726336899" sldId="987"/>
            <ac:picMk id="2" creationId="{7ED549F0-242F-DE2C-F6CC-230C0DC84BB8}"/>
          </ac:picMkLst>
        </pc:picChg>
      </pc:sldChg>
      <pc:sldChg chg="delSp modSp mod modTransition delAnim modAnim modNotesTx">
        <pc:chgData name="DOMINGUEZ, Morgane" userId="d29c428e-ee62-4017-a838-521138d5b01c" providerId="ADAL" clId="{14E5FD2D-CBB5-4CCA-904B-CE69E81BD744}" dt="2025-02-16T09:44:28.351" v="559"/>
        <pc:sldMkLst>
          <pc:docMk/>
          <pc:sldMk cId="1259223558" sldId="990"/>
        </pc:sldMkLst>
        <pc:spChg chg="mod">
          <ac:chgData name="DOMINGUEZ, Morgane" userId="d29c428e-ee62-4017-a838-521138d5b01c" providerId="ADAL" clId="{14E5FD2D-CBB5-4CCA-904B-CE69E81BD744}" dt="2025-02-16T09:32:39.584" v="471" actId="1076"/>
          <ac:spMkLst>
            <pc:docMk/>
            <pc:sldMk cId="1259223558" sldId="990"/>
            <ac:spMk id="12" creationId="{E1047469-1FB6-B42F-2F9C-36B34532988D}"/>
          </ac:spMkLst>
        </pc:spChg>
        <pc:picChg chg="del">
          <ac:chgData name="DOMINGUEZ, Morgane" userId="d29c428e-ee62-4017-a838-521138d5b01c" providerId="ADAL" clId="{14E5FD2D-CBB5-4CCA-904B-CE69E81BD744}" dt="2025-02-16T09:17:53.144" v="33" actId="478"/>
          <ac:picMkLst>
            <pc:docMk/>
            <pc:sldMk cId="1259223558" sldId="990"/>
            <ac:picMk id="7" creationId="{79B92EED-F7E4-92C5-62F7-603881410043}"/>
          </ac:picMkLst>
        </pc:picChg>
      </pc:sldChg>
      <pc:sldChg chg="delSp mod modTransition delAnim modNotesTx">
        <pc:chgData name="DOMINGUEZ, Morgane" userId="d29c428e-ee62-4017-a838-521138d5b01c" providerId="ADAL" clId="{14E5FD2D-CBB5-4CCA-904B-CE69E81BD744}" dt="2025-02-16T09:43:07.795" v="550" actId="20577"/>
        <pc:sldMkLst>
          <pc:docMk/>
          <pc:sldMk cId="2351663805" sldId="994"/>
        </pc:sldMkLst>
        <pc:spChg chg="del">
          <ac:chgData name="DOMINGUEZ, Morgane" userId="d29c428e-ee62-4017-a838-521138d5b01c" providerId="ADAL" clId="{14E5FD2D-CBB5-4CCA-904B-CE69E81BD744}" dt="2025-02-16T09:31:18.382" v="459" actId="478"/>
          <ac:spMkLst>
            <pc:docMk/>
            <pc:sldMk cId="2351663805" sldId="994"/>
            <ac:spMk id="4" creationId="{3452F810-B217-7871-EF48-1CF7F4CF0597}"/>
          </ac:spMkLst>
        </pc:spChg>
        <pc:picChg chg="del">
          <ac:chgData name="DOMINGUEZ, Morgane" userId="d29c428e-ee62-4017-a838-521138d5b01c" providerId="ADAL" clId="{14E5FD2D-CBB5-4CCA-904B-CE69E81BD744}" dt="2025-02-16T09:16:45.647" v="0" actId="478"/>
          <ac:picMkLst>
            <pc:docMk/>
            <pc:sldMk cId="2351663805" sldId="994"/>
            <ac:picMk id="3" creationId="{D6D2019B-A1BA-E4CA-0449-1EE3D9920363}"/>
          </ac:picMkLst>
        </pc:picChg>
      </pc:sldChg>
      <pc:sldChg chg="delSp modSp mod modTransition delAnim modAnim modNotesTx">
        <pc:chgData name="DOMINGUEZ, Morgane" userId="d29c428e-ee62-4017-a838-521138d5b01c" providerId="ADAL" clId="{14E5FD2D-CBB5-4CCA-904B-CE69E81BD744}" dt="2025-02-16T09:49:58.267" v="600"/>
        <pc:sldMkLst>
          <pc:docMk/>
          <pc:sldMk cId="1163143416" sldId="2147474611"/>
        </pc:sldMkLst>
        <pc:spChg chg="mod">
          <ac:chgData name="DOMINGUEZ, Morgane" userId="d29c428e-ee62-4017-a838-521138d5b01c" providerId="ADAL" clId="{14E5FD2D-CBB5-4CCA-904B-CE69E81BD744}" dt="2025-02-16T09:40:44.856" v="538" actId="255"/>
          <ac:spMkLst>
            <pc:docMk/>
            <pc:sldMk cId="1163143416" sldId="2147474611"/>
            <ac:spMk id="3" creationId="{6E35AABA-3D6E-84E5-1CF7-885B1420ED4A}"/>
          </ac:spMkLst>
        </pc:spChg>
        <pc:spChg chg="del">
          <ac:chgData name="DOMINGUEZ, Morgane" userId="d29c428e-ee62-4017-a838-521138d5b01c" providerId="ADAL" clId="{14E5FD2D-CBB5-4CCA-904B-CE69E81BD744}" dt="2025-02-16T09:21:42.095" v="269" actId="478"/>
          <ac:spMkLst>
            <pc:docMk/>
            <pc:sldMk cId="1163143416" sldId="2147474611"/>
            <ac:spMk id="7" creationId="{6119AE8A-A450-A4E5-B472-A6FE802B6F21}"/>
          </ac:spMkLst>
        </pc:spChg>
        <pc:spChg chg="del">
          <ac:chgData name="DOMINGUEZ, Morgane" userId="d29c428e-ee62-4017-a838-521138d5b01c" providerId="ADAL" clId="{14E5FD2D-CBB5-4CCA-904B-CE69E81BD744}" dt="2025-02-16T09:21:41.516" v="268" actId="478"/>
          <ac:spMkLst>
            <pc:docMk/>
            <pc:sldMk cId="1163143416" sldId="2147474611"/>
            <ac:spMk id="8" creationId="{ED4A8A0D-EE18-61CF-AC59-43A43B3182FA}"/>
          </ac:spMkLst>
        </pc:spChg>
        <pc:picChg chg="del">
          <ac:chgData name="DOMINGUEZ, Morgane" userId="d29c428e-ee62-4017-a838-521138d5b01c" providerId="ADAL" clId="{14E5FD2D-CBB5-4CCA-904B-CE69E81BD744}" dt="2025-02-16T09:21:35.334" v="264" actId="478"/>
          <ac:picMkLst>
            <pc:docMk/>
            <pc:sldMk cId="1163143416" sldId="2147474611"/>
            <ac:picMk id="4" creationId="{1E4A708F-953E-3B58-1E4E-45AF2D8FAC21}"/>
          </ac:picMkLst>
        </pc:picChg>
      </pc:sldChg>
      <pc:sldChg chg="delSp modSp mod modTransition delAnim modNotesTx">
        <pc:chgData name="DOMINGUEZ, Morgane" userId="d29c428e-ee62-4017-a838-521138d5b01c" providerId="ADAL" clId="{14E5FD2D-CBB5-4CCA-904B-CE69E81BD744}" dt="2025-02-16T09:49:52.674" v="599"/>
        <pc:sldMkLst>
          <pc:docMk/>
          <pc:sldMk cId="4257536088" sldId="2147474615"/>
        </pc:sldMkLst>
        <pc:spChg chg="mod">
          <ac:chgData name="DOMINGUEZ, Morgane" userId="d29c428e-ee62-4017-a838-521138d5b01c" providerId="ADAL" clId="{14E5FD2D-CBB5-4CCA-904B-CE69E81BD744}" dt="2025-02-16T09:40:33.904" v="535" actId="1076"/>
          <ac:spMkLst>
            <pc:docMk/>
            <pc:sldMk cId="4257536088" sldId="2147474615"/>
            <ac:spMk id="3" creationId="{C0757E0D-EA86-3F1C-C4F0-4480EE84C934}"/>
          </ac:spMkLst>
        </pc:spChg>
        <pc:picChg chg="del">
          <ac:chgData name="DOMINGUEZ, Morgane" userId="d29c428e-ee62-4017-a838-521138d5b01c" providerId="ADAL" clId="{14E5FD2D-CBB5-4CCA-904B-CE69E81BD744}" dt="2025-02-16T09:21:32.774" v="263" actId="478"/>
          <ac:picMkLst>
            <pc:docMk/>
            <pc:sldMk cId="4257536088" sldId="2147474615"/>
            <ac:picMk id="2" creationId="{0EE3CC9D-67E4-284F-B2FA-124403006F9C}"/>
          </ac:picMkLst>
        </pc:picChg>
      </pc:sldChg>
      <pc:sldChg chg="delSp modSp mod modTransition delAnim modNotesTx">
        <pc:chgData name="DOMINGUEZ, Morgane" userId="d29c428e-ee62-4017-a838-521138d5b01c" providerId="ADAL" clId="{14E5FD2D-CBB5-4CCA-904B-CE69E81BD744}" dt="2025-02-16T09:50:09.724" v="602"/>
        <pc:sldMkLst>
          <pc:docMk/>
          <pc:sldMk cId="4244080021" sldId="2147474617"/>
        </pc:sldMkLst>
        <pc:spChg chg="mod">
          <ac:chgData name="DOMINGUEZ, Morgane" userId="d29c428e-ee62-4017-a838-521138d5b01c" providerId="ADAL" clId="{14E5FD2D-CBB5-4CCA-904B-CE69E81BD744}" dt="2025-02-16T09:41:10.184" v="541" actId="1076"/>
          <ac:spMkLst>
            <pc:docMk/>
            <pc:sldMk cId="4244080021" sldId="2147474617"/>
            <ac:spMk id="2" creationId="{918BAEFE-E827-A174-2A76-E3213081EF9A}"/>
          </ac:spMkLst>
        </pc:spChg>
        <pc:spChg chg="mod">
          <ac:chgData name="DOMINGUEZ, Morgane" userId="d29c428e-ee62-4017-a838-521138d5b01c" providerId="ADAL" clId="{14E5FD2D-CBB5-4CCA-904B-CE69E81BD744}" dt="2025-02-16T09:41:15.949" v="542" actId="1076"/>
          <ac:spMkLst>
            <pc:docMk/>
            <pc:sldMk cId="4244080021" sldId="2147474617"/>
            <ac:spMk id="10" creationId="{322F0B21-A891-163F-2110-FD3FEE5B4863}"/>
          </ac:spMkLst>
        </pc:spChg>
        <pc:spChg chg="del">
          <ac:chgData name="DOMINGUEZ, Morgane" userId="d29c428e-ee62-4017-a838-521138d5b01c" providerId="ADAL" clId="{14E5FD2D-CBB5-4CCA-904B-CE69E81BD744}" dt="2025-02-16T09:21:49.321" v="271" actId="478"/>
          <ac:spMkLst>
            <pc:docMk/>
            <pc:sldMk cId="4244080021" sldId="2147474617"/>
            <ac:spMk id="11" creationId="{83E7B11B-B6DB-E3D2-BD05-F2D630F1BB8D}"/>
          </ac:spMkLst>
        </pc:spChg>
        <pc:spChg chg="del">
          <ac:chgData name="DOMINGUEZ, Morgane" userId="d29c428e-ee62-4017-a838-521138d5b01c" providerId="ADAL" clId="{14E5FD2D-CBB5-4CCA-904B-CE69E81BD744}" dt="2025-02-16T09:21:51.985" v="272" actId="478"/>
          <ac:spMkLst>
            <pc:docMk/>
            <pc:sldMk cId="4244080021" sldId="2147474617"/>
            <ac:spMk id="14" creationId="{4429AE02-2280-E52F-FA0C-C6CA5ADDD96C}"/>
          </ac:spMkLst>
        </pc:spChg>
        <pc:picChg chg="del">
          <ac:chgData name="DOMINGUEZ, Morgane" userId="d29c428e-ee62-4017-a838-521138d5b01c" providerId="ADAL" clId="{14E5FD2D-CBB5-4CCA-904B-CE69E81BD744}" dt="2025-02-16T09:21:54.040" v="273" actId="478"/>
          <ac:picMkLst>
            <pc:docMk/>
            <pc:sldMk cId="4244080021" sldId="2147474617"/>
            <ac:picMk id="8" creationId="{C8087698-ADD5-E95D-98ED-E395780367A7}"/>
          </ac:picMkLst>
        </pc:picChg>
      </pc:sldChg>
      <pc:sldChg chg="delSp modSp mod modTransition delAnim modNotesTx">
        <pc:chgData name="DOMINGUEZ, Morgane" userId="d29c428e-ee62-4017-a838-521138d5b01c" providerId="ADAL" clId="{14E5FD2D-CBB5-4CCA-904B-CE69E81BD744}" dt="2025-02-16T09:50:19.268" v="603"/>
        <pc:sldMkLst>
          <pc:docMk/>
          <pc:sldMk cId="1809511498" sldId="2147474618"/>
        </pc:sldMkLst>
        <pc:spChg chg="mod">
          <ac:chgData name="DOMINGUEZ, Morgane" userId="d29c428e-ee62-4017-a838-521138d5b01c" providerId="ADAL" clId="{14E5FD2D-CBB5-4CCA-904B-CE69E81BD744}" dt="2025-02-16T09:41:22.932" v="543" actId="1076"/>
          <ac:spMkLst>
            <pc:docMk/>
            <pc:sldMk cId="1809511498" sldId="2147474618"/>
            <ac:spMk id="7" creationId="{4ACD2AFF-B203-AD9F-0895-966742A3EDE6}"/>
          </ac:spMkLst>
        </pc:spChg>
        <pc:picChg chg="del">
          <ac:chgData name="DOMINGUEZ, Morgane" userId="d29c428e-ee62-4017-a838-521138d5b01c" providerId="ADAL" clId="{14E5FD2D-CBB5-4CCA-904B-CE69E81BD744}" dt="2025-02-16T09:21:57.564" v="274" actId="478"/>
          <ac:picMkLst>
            <pc:docMk/>
            <pc:sldMk cId="1809511498" sldId="2147474618"/>
            <ac:picMk id="8" creationId="{295D6E7B-A9D0-B4E2-8EE4-8388C8EB3051}"/>
          </ac:picMkLst>
        </pc:picChg>
      </pc:sldChg>
      <pc:sldChg chg="delSp modSp mod modTransition delAnim modNotesTx">
        <pc:chgData name="DOMINGUEZ, Morgane" userId="d29c428e-ee62-4017-a838-521138d5b01c" providerId="ADAL" clId="{14E5FD2D-CBB5-4CCA-904B-CE69E81BD744}" dt="2025-02-16T09:50:25.837" v="604"/>
        <pc:sldMkLst>
          <pc:docMk/>
          <pc:sldMk cId="1406677034" sldId="2147474619"/>
        </pc:sldMkLst>
        <pc:spChg chg="del">
          <ac:chgData name="DOMINGUEZ, Morgane" userId="d29c428e-ee62-4017-a838-521138d5b01c" providerId="ADAL" clId="{14E5FD2D-CBB5-4CCA-904B-CE69E81BD744}" dt="2025-02-16T09:22:01.947" v="276" actId="478"/>
          <ac:spMkLst>
            <pc:docMk/>
            <pc:sldMk cId="1406677034" sldId="2147474619"/>
            <ac:spMk id="8" creationId="{08FDB24C-4FE4-BCF6-35F1-F67A512EB10D}"/>
          </ac:spMkLst>
        </pc:spChg>
        <pc:spChg chg="del">
          <ac:chgData name="DOMINGUEZ, Morgane" userId="d29c428e-ee62-4017-a838-521138d5b01c" providerId="ADAL" clId="{14E5FD2D-CBB5-4CCA-904B-CE69E81BD744}" dt="2025-02-16T09:22:01.313" v="275" actId="478"/>
          <ac:spMkLst>
            <pc:docMk/>
            <pc:sldMk cId="1406677034" sldId="2147474619"/>
            <ac:spMk id="9" creationId="{75397EFD-C9ED-2361-D5BC-624BB45C1771}"/>
          </ac:spMkLst>
        </pc:spChg>
        <pc:spChg chg="mod">
          <ac:chgData name="DOMINGUEZ, Morgane" userId="d29c428e-ee62-4017-a838-521138d5b01c" providerId="ADAL" clId="{14E5FD2D-CBB5-4CCA-904B-CE69E81BD744}" dt="2025-02-16T09:41:28.354" v="544" actId="1076"/>
          <ac:spMkLst>
            <pc:docMk/>
            <pc:sldMk cId="1406677034" sldId="2147474619"/>
            <ac:spMk id="11" creationId="{AFF35184-6B02-BCDD-060F-632FA8BF1652}"/>
          </ac:spMkLst>
        </pc:spChg>
        <pc:picChg chg="del">
          <ac:chgData name="DOMINGUEZ, Morgane" userId="d29c428e-ee62-4017-a838-521138d5b01c" providerId="ADAL" clId="{14E5FD2D-CBB5-4CCA-904B-CE69E81BD744}" dt="2025-02-16T09:22:03.235" v="277" actId="478"/>
          <ac:picMkLst>
            <pc:docMk/>
            <pc:sldMk cId="1406677034" sldId="2147474619"/>
            <ac:picMk id="2" creationId="{379C8CAF-CCF4-4EB9-BCB5-C213E186A4DF}"/>
          </ac:picMkLst>
        </pc:picChg>
      </pc:sldChg>
      <pc:sldChg chg="delSp modSp mod modTransition delAnim modNotesTx">
        <pc:chgData name="DOMINGUEZ, Morgane" userId="d29c428e-ee62-4017-a838-521138d5b01c" providerId="ADAL" clId="{14E5FD2D-CBB5-4CCA-904B-CE69E81BD744}" dt="2025-02-16T09:50:32.665" v="605"/>
        <pc:sldMkLst>
          <pc:docMk/>
          <pc:sldMk cId="1316753967" sldId="2147474620"/>
        </pc:sldMkLst>
        <pc:spChg chg="mod">
          <ac:chgData name="DOMINGUEZ, Morgane" userId="d29c428e-ee62-4017-a838-521138d5b01c" providerId="ADAL" clId="{14E5FD2D-CBB5-4CCA-904B-CE69E81BD744}" dt="2025-02-16T09:41:34.134" v="545" actId="1076"/>
          <ac:spMkLst>
            <pc:docMk/>
            <pc:sldMk cId="1316753967" sldId="2147474620"/>
            <ac:spMk id="9" creationId="{4BCD68E4-6063-2CF9-9A0B-4401D859EAC4}"/>
          </ac:spMkLst>
        </pc:spChg>
        <pc:picChg chg="del">
          <ac:chgData name="DOMINGUEZ, Morgane" userId="d29c428e-ee62-4017-a838-521138d5b01c" providerId="ADAL" clId="{14E5FD2D-CBB5-4CCA-904B-CE69E81BD744}" dt="2025-02-16T09:22:06.959" v="278" actId="478"/>
          <ac:picMkLst>
            <pc:docMk/>
            <pc:sldMk cId="1316753967" sldId="2147474620"/>
            <ac:picMk id="8" creationId="{A489BAD7-A06E-DCDF-8AC5-BE6C90F183A0}"/>
          </ac:picMkLst>
        </pc:picChg>
      </pc:sldChg>
      <pc:sldChg chg="delSp modSp mod modTransition delAnim modNotesTx">
        <pc:chgData name="DOMINGUEZ, Morgane" userId="d29c428e-ee62-4017-a838-521138d5b01c" providerId="ADAL" clId="{14E5FD2D-CBB5-4CCA-904B-CE69E81BD744}" dt="2025-02-16T09:50:04.161" v="601"/>
        <pc:sldMkLst>
          <pc:docMk/>
          <pc:sldMk cId="3867862830" sldId="2147474623"/>
        </pc:sldMkLst>
        <pc:spChg chg="mod">
          <ac:chgData name="DOMINGUEZ, Morgane" userId="d29c428e-ee62-4017-a838-521138d5b01c" providerId="ADAL" clId="{14E5FD2D-CBB5-4CCA-904B-CE69E81BD744}" dt="2025-02-16T09:40:52.621" v="539" actId="1076"/>
          <ac:spMkLst>
            <pc:docMk/>
            <pc:sldMk cId="3867862830" sldId="2147474623"/>
            <ac:spMk id="9" creationId="{04271E32-5DD1-2E47-EA95-CDF1B8705601}"/>
          </ac:spMkLst>
        </pc:spChg>
        <pc:picChg chg="del">
          <ac:chgData name="DOMINGUEZ, Morgane" userId="d29c428e-ee62-4017-a838-521138d5b01c" providerId="ADAL" clId="{14E5FD2D-CBB5-4CCA-904B-CE69E81BD744}" dt="2025-02-16T09:21:45.529" v="270" actId="478"/>
          <ac:picMkLst>
            <pc:docMk/>
            <pc:sldMk cId="3867862830" sldId="2147474623"/>
            <ac:picMk id="8" creationId="{ADF120E9-C2A8-9C01-9942-8A26358BC8D1}"/>
          </ac:picMkLst>
        </pc:picChg>
      </pc:sldChg>
      <pc:sldChg chg="delSp modSp mod modTransition delAnim modNotesTx">
        <pc:chgData name="DOMINGUEZ, Morgane" userId="d29c428e-ee62-4017-a838-521138d5b01c" providerId="ADAL" clId="{14E5FD2D-CBB5-4CCA-904B-CE69E81BD744}" dt="2025-02-16T09:50:38.633" v="606"/>
        <pc:sldMkLst>
          <pc:docMk/>
          <pc:sldMk cId="2849894684" sldId="2147474632"/>
        </pc:sldMkLst>
        <pc:spChg chg="mod">
          <ac:chgData name="DOMINGUEZ, Morgane" userId="d29c428e-ee62-4017-a838-521138d5b01c" providerId="ADAL" clId="{14E5FD2D-CBB5-4CCA-904B-CE69E81BD744}" dt="2025-02-16T09:41:45.758" v="548" actId="1076"/>
          <ac:spMkLst>
            <pc:docMk/>
            <pc:sldMk cId="2849894684" sldId="2147474632"/>
            <ac:spMk id="4" creationId="{C76839B7-0263-F295-EAA6-4ED39B17C04A}"/>
          </ac:spMkLst>
        </pc:spChg>
        <pc:picChg chg="del">
          <ac:chgData name="DOMINGUEZ, Morgane" userId="d29c428e-ee62-4017-a838-521138d5b01c" providerId="ADAL" clId="{14E5FD2D-CBB5-4CCA-904B-CE69E81BD744}" dt="2025-02-16T09:22:09.697" v="279" actId="478"/>
          <ac:picMkLst>
            <pc:docMk/>
            <pc:sldMk cId="2849894684" sldId="2147474632"/>
            <ac:picMk id="3" creationId="{861AE3E9-E029-EAA5-28A1-B4D001BAE217}"/>
          </ac:picMkLst>
        </pc:picChg>
      </pc:sldChg>
      <pc:sldChg chg="delSp modSp mod modTransition delAnim modNotesTx">
        <pc:chgData name="DOMINGUEZ, Morgane" userId="d29c428e-ee62-4017-a838-521138d5b01c" providerId="ADAL" clId="{14E5FD2D-CBB5-4CCA-904B-CE69E81BD744}" dt="2025-02-16T09:43:19.597" v="552"/>
        <pc:sldMkLst>
          <pc:docMk/>
          <pc:sldMk cId="0" sldId="2147474636"/>
        </pc:sldMkLst>
        <pc:spChg chg="mod">
          <ac:chgData name="DOMINGUEZ, Morgane" userId="d29c428e-ee62-4017-a838-521138d5b01c" providerId="ADAL" clId="{14E5FD2D-CBB5-4CCA-904B-CE69E81BD744}" dt="2025-02-16T09:31:45.120" v="464" actId="1076"/>
          <ac:spMkLst>
            <pc:docMk/>
            <pc:sldMk cId="0" sldId="2147474636"/>
            <ac:spMk id="7" creationId="{EAEE489C-A08A-DF83-C7EA-BC44638A7331}"/>
          </ac:spMkLst>
        </pc:spChg>
        <pc:picChg chg="del">
          <ac:chgData name="DOMINGUEZ, Morgane" userId="d29c428e-ee62-4017-a838-521138d5b01c" providerId="ADAL" clId="{14E5FD2D-CBB5-4CCA-904B-CE69E81BD744}" dt="2025-02-16T09:17:00.255" v="2" actId="478"/>
          <ac:picMkLst>
            <pc:docMk/>
            <pc:sldMk cId="0" sldId="2147474636"/>
            <ac:picMk id="2" creationId="{485798B6-4504-738E-5F9C-EBBD8AD5F7D2}"/>
          </ac:picMkLst>
        </pc:picChg>
      </pc:sldChg>
      <pc:sldChg chg="delSp mod modTransition delAnim modAnim modNotesTx">
        <pc:chgData name="DOMINGUEZ, Morgane" userId="d29c428e-ee62-4017-a838-521138d5b01c" providerId="ADAL" clId="{14E5FD2D-CBB5-4CCA-904B-CE69E81BD744}" dt="2025-02-16T09:47:15.677" v="579"/>
        <pc:sldMkLst>
          <pc:docMk/>
          <pc:sldMk cId="772104713" sldId="2147474639"/>
        </pc:sldMkLst>
        <pc:spChg chg="del">
          <ac:chgData name="DOMINGUEZ, Morgane" userId="d29c428e-ee62-4017-a838-521138d5b01c" providerId="ADAL" clId="{14E5FD2D-CBB5-4CCA-904B-CE69E81BD744}" dt="2025-02-16T09:36:47.448" v="509" actId="478"/>
          <ac:spMkLst>
            <pc:docMk/>
            <pc:sldMk cId="772104713" sldId="2147474639"/>
            <ac:spMk id="9" creationId="{9A14C25E-1248-0D38-7AB9-F54AA9D361E3}"/>
          </ac:spMkLst>
        </pc:spChg>
        <pc:picChg chg="del">
          <ac:chgData name="DOMINGUEZ, Morgane" userId="d29c428e-ee62-4017-a838-521138d5b01c" providerId="ADAL" clId="{14E5FD2D-CBB5-4CCA-904B-CE69E81BD744}" dt="2025-02-16T09:19:51.749" v="154" actId="478"/>
          <ac:picMkLst>
            <pc:docMk/>
            <pc:sldMk cId="772104713" sldId="2147474639"/>
            <ac:picMk id="6" creationId="{3D65E9D1-2BC9-1D5F-18DA-CF91C0F24ECC}"/>
          </ac:picMkLst>
        </pc:picChg>
      </pc:sldChg>
      <pc:sldChg chg="delSp modSp mod modTransition delAnim modAnim modNotesTx">
        <pc:chgData name="DOMINGUEZ, Morgane" userId="d29c428e-ee62-4017-a838-521138d5b01c" providerId="ADAL" clId="{14E5FD2D-CBB5-4CCA-904B-CE69E81BD744}" dt="2025-02-16T09:43:26.721" v="553"/>
        <pc:sldMkLst>
          <pc:docMk/>
          <pc:sldMk cId="0" sldId="2147474640"/>
        </pc:sldMkLst>
        <pc:spChg chg="mod">
          <ac:chgData name="DOMINGUEZ, Morgane" userId="d29c428e-ee62-4017-a838-521138d5b01c" providerId="ADAL" clId="{14E5FD2D-CBB5-4CCA-904B-CE69E81BD744}" dt="2025-02-16T09:31:52.150" v="465" actId="255"/>
          <ac:spMkLst>
            <pc:docMk/>
            <pc:sldMk cId="0" sldId="2147474640"/>
            <ac:spMk id="8" creationId="{4921F6B1-4304-5CA5-E1F3-F819C3BAB17C}"/>
          </ac:spMkLst>
        </pc:spChg>
        <pc:picChg chg="del">
          <ac:chgData name="DOMINGUEZ, Morgane" userId="d29c428e-ee62-4017-a838-521138d5b01c" providerId="ADAL" clId="{14E5FD2D-CBB5-4CCA-904B-CE69E81BD744}" dt="2025-02-16T09:17:05.399" v="3" actId="478"/>
          <ac:picMkLst>
            <pc:docMk/>
            <pc:sldMk cId="0" sldId="2147474640"/>
            <ac:picMk id="2" creationId="{A3300697-2009-7D02-6E37-65BB3195E79B}"/>
          </ac:picMkLst>
        </pc:picChg>
      </pc:sldChg>
      <pc:sldChg chg="delSp modSp mod modTransition delAnim modAnim modNotesTx">
        <pc:chgData name="DOMINGUEZ, Morgane" userId="d29c428e-ee62-4017-a838-521138d5b01c" providerId="ADAL" clId="{14E5FD2D-CBB5-4CCA-904B-CE69E81BD744}" dt="2025-02-16T09:44:37.347" v="560"/>
        <pc:sldMkLst>
          <pc:docMk/>
          <pc:sldMk cId="1052754047" sldId="2147474642"/>
        </pc:sldMkLst>
        <pc:spChg chg="mod">
          <ac:chgData name="DOMINGUEZ, Morgane" userId="d29c428e-ee62-4017-a838-521138d5b01c" providerId="ADAL" clId="{14E5FD2D-CBB5-4CCA-904B-CE69E81BD744}" dt="2025-02-16T09:32:46.489" v="472" actId="1076"/>
          <ac:spMkLst>
            <pc:docMk/>
            <pc:sldMk cId="1052754047" sldId="2147474642"/>
            <ac:spMk id="3" creationId="{9DAE841C-6B68-E6DA-8DA9-25E4D0547734}"/>
          </ac:spMkLst>
        </pc:spChg>
        <pc:picChg chg="del">
          <ac:chgData name="DOMINGUEZ, Morgane" userId="d29c428e-ee62-4017-a838-521138d5b01c" providerId="ADAL" clId="{14E5FD2D-CBB5-4CCA-904B-CE69E81BD744}" dt="2025-02-16T09:18:00.377" v="37" actId="478"/>
          <ac:picMkLst>
            <pc:docMk/>
            <pc:sldMk cId="1052754047" sldId="2147474642"/>
            <ac:picMk id="17" creationId="{5BB112DD-FAF0-CA9C-14EA-B802E98C290D}"/>
          </ac:picMkLst>
        </pc:picChg>
      </pc:sldChg>
      <pc:sldChg chg="delSp modSp mod modTransition delAnim modAnim modNotesTx">
        <pc:chgData name="DOMINGUEZ, Morgane" userId="d29c428e-ee62-4017-a838-521138d5b01c" providerId="ADAL" clId="{14E5FD2D-CBB5-4CCA-904B-CE69E81BD744}" dt="2025-02-16T09:49:30.550" v="597"/>
        <pc:sldMkLst>
          <pc:docMk/>
          <pc:sldMk cId="3449955578" sldId="2147474645"/>
        </pc:sldMkLst>
        <pc:spChg chg="mod">
          <ac:chgData name="DOMINGUEZ, Morgane" userId="d29c428e-ee62-4017-a838-521138d5b01c" providerId="ADAL" clId="{14E5FD2D-CBB5-4CCA-904B-CE69E81BD744}" dt="2025-02-16T09:39:59.516" v="530" actId="1076"/>
          <ac:spMkLst>
            <pc:docMk/>
            <pc:sldMk cId="3449955578" sldId="2147474645"/>
            <ac:spMk id="2" creationId="{7DF64016-EE96-C810-8123-847991DE0F91}"/>
          </ac:spMkLst>
        </pc:spChg>
        <pc:picChg chg="del">
          <ac:chgData name="DOMINGUEZ, Morgane" userId="d29c428e-ee62-4017-a838-521138d5b01c" providerId="ADAL" clId="{14E5FD2D-CBB5-4CCA-904B-CE69E81BD744}" dt="2025-02-16T09:21:23.370" v="251" actId="478"/>
          <ac:picMkLst>
            <pc:docMk/>
            <pc:sldMk cId="3449955578" sldId="2147474645"/>
            <ac:picMk id="8" creationId="{D4B87E92-B576-DF27-A90D-2B6D84C310E3}"/>
          </ac:picMkLst>
        </pc:picChg>
      </pc:sldChg>
      <pc:sldChg chg="delSp modSp mod modTransition delAnim modAnim modNotesTx">
        <pc:chgData name="DOMINGUEZ, Morgane" userId="d29c428e-ee62-4017-a838-521138d5b01c" providerId="ADAL" clId="{14E5FD2D-CBB5-4CCA-904B-CE69E81BD744}" dt="2025-02-16T09:43:32.705" v="554"/>
        <pc:sldMkLst>
          <pc:docMk/>
          <pc:sldMk cId="3154550820" sldId="2147474646"/>
        </pc:sldMkLst>
        <pc:spChg chg="mod">
          <ac:chgData name="DOMINGUEZ, Morgane" userId="d29c428e-ee62-4017-a838-521138d5b01c" providerId="ADAL" clId="{14E5FD2D-CBB5-4CCA-904B-CE69E81BD744}" dt="2025-02-16T09:32:00.306" v="466" actId="255"/>
          <ac:spMkLst>
            <pc:docMk/>
            <pc:sldMk cId="3154550820" sldId="2147474646"/>
            <ac:spMk id="10" creationId="{940B2061-FEA2-6648-D04A-BCF153852E51}"/>
          </ac:spMkLst>
        </pc:spChg>
        <pc:picChg chg="del">
          <ac:chgData name="DOMINGUEZ, Morgane" userId="d29c428e-ee62-4017-a838-521138d5b01c" providerId="ADAL" clId="{14E5FD2D-CBB5-4CCA-904B-CE69E81BD744}" dt="2025-02-16T09:17:13.158" v="10" actId="478"/>
          <ac:picMkLst>
            <pc:docMk/>
            <pc:sldMk cId="3154550820" sldId="2147474646"/>
            <ac:picMk id="7" creationId="{2C2EBA24-FC68-2F1C-C5F8-8DD07FBF007B}"/>
          </ac:picMkLst>
        </pc:picChg>
      </pc:sldChg>
      <pc:sldChg chg="delSp modSp mod modTransition delAnim modAnim modNotesTx">
        <pc:chgData name="DOMINGUEZ, Morgane" userId="d29c428e-ee62-4017-a838-521138d5b01c" providerId="ADAL" clId="{14E5FD2D-CBB5-4CCA-904B-CE69E81BD744}" dt="2025-02-16T09:43:39.439" v="555"/>
        <pc:sldMkLst>
          <pc:docMk/>
          <pc:sldMk cId="4165406332" sldId="2147474647"/>
        </pc:sldMkLst>
        <pc:spChg chg="mod">
          <ac:chgData name="DOMINGUEZ, Morgane" userId="d29c428e-ee62-4017-a838-521138d5b01c" providerId="ADAL" clId="{14E5FD2D-CBB5-4CCA-904B-CE69E81BD744}" dt="2025-02-16T09:32:11.695" v="467" actId="1076"/>
          <ac:spMkLst>
            <pc:docMk/>
            <pc:sldMk cId="4165406332" sldId="2147474647"/>
            <ac:spMk id="14" creationId="{7BD1FC06-0E24-DFF9-61C4-244EFC51BA43}"/>
          </ac:spMkLst>
        </pc:spChg>
        <pc:picChg chg="del">
          <ac:chgData name="DOMINGUEZ, Morgane" userId="d29c428e-ee62-4017-a838-521138d5b01c" providerId="ADAL" clId="{14E5FD2D-CBB5-4CCA-904B-CE69E81BD744}" dt="2025-02-16T09:17:19.259" v="13" actId="478"/>
          <ac:picMkLst>
            <pc:docMk/>
            <pc:sldMk cId="4165406332" sldId="2147474647"/>
            <ac:picMk id="5" creationId="{9B771134-C241-6709-EB25-94BCB39F959C}"/>
          </ac:picMkLst>
        </pc:picChg>
      </pc:sldChg>
      <pc:sldChg chg="delSp mod modTransition delAnim modNotesTx">
        <pc:chgData name="DOMINGUEZ, Morgane" userId="d29c428e-ee62-4017-a838-521138d5b01c" providerId="ADAL" clId="{14E5FD2D-CBB5-4CCA-904B-CE69E81BD744}" dt="2025-02-16T09:45:04.766" v="564"/>
        <pc:sldMkLst>
          <pc:docMk/>
          <pc:sldMk cId="3498864830" sldId="2147474649"/>
        </pc:sldMkLst>
        <pc:spChg chg="del">
          <ac:chgData name="DOMINGUEZ, Morgane" userId="d29c428e-ee62-4017-a838-521138d5b01c" providerId="ADAL" clId="{14E5FD2D-CBB5-4CCA-904B-CE69E81BD744}" dt="2025-02-16T09:33:06.143" v="476" actId="478"/>
          <ac:spMkLst>
            <pc:docMk/>
            <pc:sldMk cId="3498864830" sldId="2147474649"/>
            <ac:spMk id="9" creationId="{2C8EFC3D-B46A-CEE3-D3C2-6BC83C60AA74}"/>
          </ac:spMkLst>
        </pc:spChg>
        <pc:picChg chg="del">
          <ac:chgData name="DOMINGUEZ, Morgane" userId="d29c428e-ee62-4017-a838-521138d5b01c" providerId="ADAL" clId="{14E5FD2D-CBB5-4CCA-904B-CE69E81BD744}" dt="2025-02-16T09:18:25.243" v="58" actId="478"/>
          <ac:picMkLst>
            <pc:docMk/>
            <pc:sldMk cId="3498864830" sldId="2147474649"/>
            <ac:picMk id="6" creationId="{B42447D3-2C3F-07B5-F8D0-8A38B2D4960E}"/>
          </ac:picMkLst>
        </pc:picChg>
      </pc:sldChg>
      <pc:sldChg chg="delSp modSp mod modTransition delAnim modAnim modNotesTx">
        <pc:chgData name="DOMINGUEZ, Morgane" userId="d29c428e-ee62-4017-a838-521138d5b01c" providerId="ADAL" clId="{14E5FD2D-CBB5-4CCA-904B-CE69E81BD744}" dt="2025-02-16T09:44:57.673" v="563"/>
        <pc:sldMkLst>
          <pc:docMk/>
          <pc:sldMk cId="881097512" sldId="2147474650"/>
        </pc:sldMkLst>
        <pc:spChg chg="mod">
          <ac:chgData name="DOMINGUEZ, Morgane" userId="d29c428e-ee62-4017-a838-521138d5b01c" providerId="ADAL" clId="{14E5FD2D-CBB5-4CCA-904B-CE69E81BD744}" dt="2025-02-16T09:33:02.519" v="475" actId="1076"/>
          <ac:spMkLst>
            <pc:docMk/>
            <pc:sldMk cId="881097512" sldId="2147474650"/>
            <ac:spMk id="2" creationId="{8C73B011-EB47-518F-404C-FB35CC0DCF02}"/>
          </ac:spMkLst>
        </pc:spChg>
        <pc:picChg chg="del">
          <ac:chgData name="DOMINGUEZ, Morgane" userId="d29c428e-ee62-4017-a838-521138d5b01c" providerId="ADAL" clId="{14E5FD2D-CBB5-4CCA-904B-CE69E81BD744}" dt="2025-02-16T09:18:19.890" v="51" actId="478"/>
          <ac:picMkLst>
            <pc:docMk/>
            <pc:sldMk cId="881097512" sldId="2147474650"/>
            <ac:picMk id="9" creationId="{C36D8BE9-AD78-7C20-FFF4-D2881BFADB56}"/>
          </ac:picMkLst>
        </pc:picChg>
      </pc:sldChg>
    </pc:docChg>
  </pc:docChgLst>
  <pc:docChgLst>
    <pc:chgData name="DOMINGUEZ, Morgane" userId="d29c428e-ee62-4017-a838-521138d5b01c" providerId="ADAL" clId="{CB5C7DA4-DCA9-4780-911A-FD589ED4E393}"/>
    <pc:docChg chg="undo custSel modSld">
      <pc:chgData name="DOMINGUEZ, Morgane" userId="d29c428e-ee62-4017-a838-521138d5b01c" providerId="ADAL" clId="{CB5C7DA4-DCA9-4780-911A-FD589ED4E393}" dt="2025-05-19T12:06:36.904" v="1544"/>
      <pc:docMkLst>
        <pc:docMk/>
      </pc:docMkLst>
      <pc:sldChg chg="addSp delSp modSp mod modTransition delAnim modAnim modNotesTx">
        <pc:chgData name="DOMINGUEZ, Morgane" userId="d29c428e-ee62-4017-a838-521138d5b01c" providerId="ADAL" clId="{CB5C7DA4-DCA9-4780-911A-FD589ED4E393}" dt="2025-05-19T12:05:45.915" v="1536"/>
        <pc:sldMkLst>
          <pc:docMk/>
          <pc:sldMk cId="980395221" sldId="872"/>
        </pc:sldMkLst>
        <pc:spChg chg="mod">
          <ac:chgData name="DOMINGUEZ, Morgane" userId="d29c428e-ee62-4017-a838-521138d5b01c" providerId="ADAL" clId="{CB5C7DA4-DCA9-4780-911A-FD589ED4E393}" dt="2025-05-19T11:57:01.449" v="1476" actId="1076"/>
          <ac:spMkLst>
            <pc:docMk/>
            <pc:sldMk cId="980395221" sldId="872"/>
            <ac:spMk id="20" creationId="{58B664A0-C860-8D30-5E43-679156327BAA}"/>
          </ac:spMkLst>
        </pc:spChg>
        <pc:spChg chg="mod">
          <ac:chgData name="DOMINGUEZ, Morgane" userId="d29c428e-ee62-4017-a838-521138d5b01c" providerId="ADAL" clId="{CB5C7DA4-DCA9-4780-911A-FD589ED4E393}" dt="2025-05-16T12:18:00.820" v="850" actId="108"/>
          <ac:spMkLst>
            <pc:docMk/>
            <pc:sldMk cId="980395221" sldId="872"/>
            <ac:spMk id="39" creationId="{394E0066-4D4E-77FC-F618-8A9995039798}"/>
          </ac:spMkLst>
        </pc:spChg>
        <pc:spChg chg="mod">
          <ac:chgData name="DOMINGUEZ, Morgane" userId="d29c428e-ee62-4017-a838-521138d5b01c" providerId="ADAL" clId="{CB5C7DA4-DCA9-4780-911A-FD589ED4E393}" dt="2025-05-15T09:40:52.664" v="696" actId="1076"/>
          <ac:spMkLst>
            <pc:docMk/>
            <pc:sldMk cId="980395221" sldId="872"/>
            <ac:spMk id="40" creationId="{993DF9BE-B6FF-F909-9914-0FCDF1C5504D}"/>
          </ac:spMkLst>
        </pc:spChg>
        <pc:grpChg chg="add mod">
          <ac:chgData name="DOMINGUEZ, Morgane" userId="d29c428e-ee62-4017-a838-521138d5b01c" providerId="ADAL" clId="{CB5C7DA4-DCA9-4780-911A-FD589ED4E393}" dt="2025-05-15T09:41:01.696" v="697" actId="164"/>
          <ac:grpSpMkLst>
            <pc:docMk/>
            <pc:sldMk cId="980395221" sldId="872"/>
            <ac:grpSpMk id="19" creationId="{D9486A45-86BD-507A-54C8-F11C451FDD52}"/>
          </ac:grpSpMkLst>
        </pc:grpChg>
        <pc:grpChg chg="mod">
          <ac:chgData name="DOMINGUEZ, Morgane" userId="d29c428e-ee62-4017-a838-521138d5b01c" providerId="ADAL" clId="{CB5C7DA4-DCA9-4780-911A-FD589ED4E393}" dt="2025-05-15T09:41:01.696" v="697" actId="164"/>
          <ac:grpSpMkLst>
            <pc:docMk/>
            <pc:sldMk cId="980395221" sldId="872"/>
            <ac:grpSpMk id="22" creationId="{30EE7606-8A7D-B6A5-B461-2A13B8730210}"/>
          </ac:grpSpMkLst>
        </pc:grpChg>
        <pc:grpChg chg="mod">
          <ac:chgData name="DOMINGUEZ, Morgane" userId="d29c428e-ee62-4017-a838-521138d5b01c" providerId="ADAL" clId="{CB5C7DA4-DCA9-4780-911A-FD589ED4E393}" dt="2025-05-15T09:41:01.696" v="697" actId="164"/>
          <ac:grpSpMkLst>
            <pc:docMk/>
            <pc:sldMk cId="980395221" sldId="872"/>
            <ac:grpSpMk id="29" creationId="{3627FCF3-C812-F333-63BC-AE0249F90A0B}"/>
          </ac:grpSpMkLst>
        </pc:grpChg>
        <pc:picChg chg="add del mod">
          <ac:chgData name="DOMINGUEZ, Morgane" userId="d29c428e-ee62-4017-a838-521138d5b01c" providerId="ADAL" clId="{CB5C7DA4-DCA9-4780-911A-FD589ED4E393}" dt="2025-05-19T11:39:44.022" v="1104" actId="478"/>
          <ac:picMkLst>
            <pc:docMk/>
            <pc:sldMk cId="980395221" sldId="872"/>
            <ac:picMk id="16" creationId="{1623D6AE-FF09-01F3-0367-A52326E0416D}"/>
          </ac:picMkLst>
        </pc:picChg>
      </pc:sldChg>
      <pc:sldChg chg="addSp delSp modSp mod modTransition delAnim modAnim modNotesTx">
        <pc:chgData name="DOMINGUEZ, Morgane" userId="d29c428e-ee62-4017-a838-521138d5b01c" providerId="ADAL" clId="{CB5C7DA4-DCA9-4780-911A-FD589ED4E393}" dt="2025-05-19T11:59:12.825" v="1489"/>
        <pc:sldMkLst>
          <pc:docMk/>
          <pc:sldMk cId="2372577413" sldId="878"/>
        </pc:sldMkLst>
        <pc:spChg chg="del">
          <ac:chgData name="DOMINGUEZ, Morgane" userId="d29c428e-ee62-4017-a838-521138d5b01c" providerId="ADAL" clId="{CB5C7DA4-DCA9-4780-911A-FD589ED4E393}" dt="2025-05-19T11:49:08.758" v="1372" actId="478"/>
          <ac:spMkLst>
            <pc:docMk/>
            <pc:sldMk cId="2372577413" sldId="878"/>
            <ac:spMk id="4" creationId="{44C8C8C0-A4F1-7E93-2C8B-33C3A3A35C74}"/>
          </ac:spMkLst>
        </pc:spChg>
        <pc:picChg chg="add del mod">
          <ac:chgData name="DOMINGUEZ, Morgane" userId="d29c428e-ee62-4017-a838-521138d5b01c" providerId="ADAL" clId="{CB5C7DA4-DCA9-4780-911A-FD589ED4E393}" dt="2025-05-19T11:36:10.975" v="888" actId="478"/>
          <ac:picMkLst>
            <pc:docMk/>
            <pc:sldMk cId="2372577413" sldId="878"/>
            <ac:picMk id="2" creationId="{E10190DD-9B6B-2A8F-6851-56FBD509F579}"/>
          </ac:picMkLst>
        </pc:picChg>
        <pc:picChg chg="mod">
          <ac:chgData name="DOMINGUEZ, Morgane" userId="d29c428e-ee62-4017-a838-521138d5b01c" providerId="ADAL" clId="{CB5C7DA4-DCA9-4780-911A-FD589ED4E393}" dt="2025-05-14T16:09:14.335" v="86" actId="1076"/>
          <ac:picMkLst>
            <pc:docMk/>
            <pc:sldMk cId="2372577413" sldId="878"/>
            <ac:picMk id="3" creationId="{23869945-9429-A600-9FD6-EB30F0828F2B}"/>
          </ac:picMkLst>
        </pc:picChg>
      </pc:sldChg>
      <pc:sldChg chg="addSp delSp modSp mod modTransition delAnim modAnim modNotesTx">
        <pc:chgData name="DOMINGUEZ, Morgane" userId="d29c428e-ee62-4017-a838-521138d5b01c" providerId="ADAL" clId="{CB5C7DA4-DCA9-4780-911A-FD589ED4E393}" dt="2025-05-19T12:00:54.532" v="1496"/>
        <pc:sldMkLst>
          <pc:docMk/>
          <pc:sldMk cId="2577796785" sldId="880"/>
        </pc:sldMkLst>
        <pc:spChg chg="mod">
          <ac:chgData name="DOMINGUEZ, Morgane" userId="d29c428e-ee62-4017-a838-521138d5b01c" providerId="ADAL" clId="{CB5C7DA4-DCA9-4780-911A-FD589ED4E393}" dt="2025-05-19T11:49:41.602" v="1377" actId="255"/>
          <ac:spMkLst>
            <pc:docMk/>
            <pc:sldMk cId="2577796785" sldId="880"/>
            <ac:spMk id="4" creationId="{57F0BA85-F564-3C8D-74F3-D96778F507C9}"/>
          </ac:spMkLst>
        </pc:spChg>
        <pc:spChg chg="mod">
          <ac:chgData name="DOMINGUEZ, Morgane" userId="d29c428e-ee62-4017-a838-521138d5b01c" providerId="ADAL" clId="{CB5C7DA4-DCA9-4780-911A-FD589ED4E393}" dt="2025-05-16T11:33:47.976" v="790" actId="108"/>
          <ac:spMkLst>
            <pc:docMk/>
            <pc:sldMk cId="2577796785" sldId="880"/>
            <ac:spMk id="8" creationId="{7390AEE0-3EBD-131D-3071-31681CF6B5B1}"/>
          </ac:spMkLst>
        </pc:spChg>
        <pc:spChg chg="mod">
          <ac:chgData name="DOMINGUEZ, Morgane" userId="d29c428e-ee62-4017-a838-521138d5b01c" providerId="ADAL" clId="{CB5C7DA4-DCA9-4780-911A-FD589ED4E393}" dt="2025-05-14T16:27:33.735" v="162" actId="20577"/>
          <ac:spMkLst>
            <pc:docMk/>
            <pc:sldMk cId="2577796785" sldId="880"/>
            <ac:spMk id="10" creationId="{00000000-0000-0000-0000-000000000000}"/>
          </ac:spMkLst>
        </pc:spChg>
        <pc:picChg chg="add del mod">
          <ac:chgData name="DOMINGUEZ, Morgane" userId="d29c428e-ee62-4017-a838-521138d5b01c" providerId="ADAL" clId="{CB5C7DA4-DCA9-4780-911A-FD589ED4E393}" dt="2025-05-19T11:36:41.888" v="924" actId="478"/>
          <ac:picMkLst>
            <pc:docMk/>
            <pc:sldMk cId="2577796785" sldId="880"/>
            <ac:picMk id="2" creationId="{7CB54073-F677-79C8-45FE-6DB4E642C3E5}"/>
          </ac:picMkLst>
        </pc:picChg>
      </pc:sldChg>
      <pc:sldChg chg="addSp delSp modSp mod modTransition delAnim modAnim modNotesTx">
        <pc:chgData name="DOMINGUEZ, Morgane" userId="d29c428e-ee62-4017-a838-521138d5b01c" providerId="ADAL" clId="{CB5C7DA4-DCA9-4780-911A-FD589ED4E393}" dt="2025-05-19T12:01:19.489" v="1500"/>
        <pc:sldMkLst>
          <pc:docMk/>
          <pc:sldMk cId="1659211124" sldId="885"/>
        </pc:sldMkLst>
        <pc:spChg chg="del">
          <ac:chgData name="DOMINGUEZ, Morgane" userId="d29c428e-ee62-4017-a838-521138d5b01c" providerId="ADAL" clId="{CB5C7DA4-DCA9-4780-911A-FD589ED4E393}" dt="2025-05-19T11:50:10.799" v="1384" actId="478"/>
          <ac:spMkLst>
            <pc:docMk/>
            <pc:sldMk cId="1659211124" sldId="885"/>
            <ac:spMk id="4" creationId="{4E0A4D84-7C92-7913-9F38-ED9D96974B6A}"/>
          </ac:spMkLst>
        </pc:spChg>
        <pc:picChg chg="add del mod">
          <ac:chgData name="DOMINGUEZ, Morgane" userId="d29c428e-ee62-4017-a838-521138d5b01c" providerId="ADAL" clId="{CB5C7DA4-DCA9-4780-911A-FD589ED4E393}" dt="2025-05-19T11:36:59.267" v="943" actId="478"/>
          <ac:picMkLst>
            <pc:docMk/>
            <pc:sldMk cId="1659211124" sldId="885"/>
            <ac:picMk id="3" creationId="{4F96FACD-CDB3-398A-3A2E-239FA35B62BC}"/>
          </ac:picMkLst>
        </pc:picChg>
      </pc:sldChg>
      <pc:sldChg chg="addSp delSp modSp mod modTransition delAnim modAnim modNotesTx">
        <pc:chgData name="DOMINGUEZ, Morgane" userId="d29c428e-ee62-4017-a838-521138d5b01c" providerId="ADAL" clId="{CB5C7DA4-DCA9-4780-911A-FD589ED4E393}" dt="2025-05-19T12:00:46.639" v="1495"/>
        <pc:sldMkLst>
          <pc:docMk/>
          <pc:sldMk cId="3367551984" sldId="886"/>
        </pc:sldMkLst>
        <pc:spChg chg="mod">
          <ac:chgData name="DOMINGUEZ, Morgane" userId="d29c428e-ee62-4017-a838-521138d5b01c" providerId="ADAL" clId="{CB5C7DA4-DCA9-4780-911A-FD589ED4E393}" dt="2025-05-16T11:30:12.818" v="781" actId="20577"/>
          <ac:spMkLst>
            <pc:docMk/>
            <pc:sldMk cId="3367551984" sldId="886"/>
            <ac:spMk id="7" creationId="{439717BC-307A-A8AF-0CDB-CC08286F2AEE}"/>
          </ac:spMkLst>
        </pc:spChg>
        <pc:picChg chg="add del mod">
          <ac:chgData name="DOMINGUEZ, Morgane" userId="d29c428e-ee62-4017-a838-521138d5b01c" providerId="ADAL" clId="{CB5C7DA4-DCA9-4780-911A-FD589ED4E393}" dt="2025-05-19T11:36:36.133" v="915" actId="478"/>
          <ac:picMkLst>
            <pc:docMk/>
            <pc:sldMk cId="3367551984" sldId="886"/>
            <ac:picMk id="8" creationId="{2FEE1C19-6445-E459-45ED-2F17C17F83D8}"/>
          </ac:picMkLst>
        </pc:picChg>
      </pc:sldChg>
      <pc:sldChg chg="addSp delSp modSp mod modTransition delAnim modAnim modNotesTx">
        <pc:chgData name="DOMINGUEZ, Morgane" userId="d29c428e-ee62-4017-a838-521138d5b01c" providerId="ADAL" clId="{CB5C7DA4-DCA9-4780-911A-FD589ED4E393}" dt="2025-05-19T12:02:15.062" v="1507"/>
        <pc:sldMkLst>
          <pc:docMk/>
          <pc:sldMk cId="2514464122" sldId="889"/>
        </pc:sldMkLst>
        <pc:spChg chg="del">
          <ac:chgData name="DOMINGUEZ, Morgane" userId="d29c428e-ee62-4017-a838-521138d5b01c" providerId="ADAL" clId="{CB5C7DA4-DCA9-4780-911A-FD589ED4E393}" dt="2025-05-19T11:52:05.157" v="1406" actId="478"/>
          <ac:spMkLst>
            <pc:docMk/>
            <pc:sldMk cId="2514464122" sldId="889"/>
            <ac:spMk id="3" creationId="{019F5C68-79D9-DAFC-7894-693E36279C0B}"/>
          </ac:spMkLst>
        </pc:spChg>
        <pc:picChg chg="add del mod">
          <ac:chgData name="DOMINGUEZ, Morgane" userId="d29c428e-ee62-4017-a838-521138d5b01c" providerId="ADAL" clId="{CB5C7DA4-DCA9-4780-911A-FD589ED4E393}" dt="2025-05-19T11:37:29.775" v="974" actId="478"/>
          <ac:picMkLst>
            <pc:docMk/>
            <pc:sldMk cId="2514464122" sldId="889"/>
            <ac:picMk id="2" creationId="{7DCD3A80-E08E-83C1-811B-17A71971AA6C}"/>
          </ac:picMkLst>
        </pc:picChg>
        <pc:picChg chg="del mod">
          <ac:chgData name="DOMINGUEZ, Morgane" userId="d29c428e-ee62-4017-a838-521138d5b01c" providerId="ADAL" clId="{CB5C7DA4-DCA9-4780-911A-FD589ED4E393}" dt="2025-05-19T11:52:02.494" v="1405" actId="21"/>
          <ac:picMkLst>
            <pc:docMk/>
            <pc:sldMk cId="2514464122" sldId="889"/>
            <ac:picMk id="4" creationId="{C8890878-005E-D554-B778-5B0D3DDF1805}"/>
          </ac:picMkLst>
        </pc:picChg>
        <pc:picChg chg="add mod ord">
          <ac:chgData name="DOMINGUEZ, Morgane" userId="d29c428e-ee62-4017-a838-521138d5b01c" providerId="ADAL" clId="{CB5C7DA4-DCA9-4780-911A-FD589ED4E393}" dt="2025-05-19T11:52:07.768" v="1408" actId="167"/>
          <ac:picMkLst>
            <pc:docMk/>
            <pc:sldMk cId="2514464122" sldId="889"/>
            <ac:picMk id="5" creationId="{C8890878-005E-D554-B778-5B0D3DDF1805}"/>
          </ac:picMkLst>
        </pc:picChg>
      </pc:sldChg>
      <pc:sldChg chg="addSp delSp modSp mod modTransition delAnim modAnim modNotesTx">
        <pc:chgData name="DOMINGUEZ, Morgane" userId="d29c428e-ee62-4017-a838-521138d5b01c" providerId="ADAL" clId="{CB5C7DA4-DCA9-4780-911A-FD589ED4E393}" dt="2025-05-19T12:02:20.830" v="1508"/>
        <pc:sldMkLst>
          <pc:docMk/>
          <pc:sldMk cId="2304485107" sldId="890"/>
        </pc:sldMkLst>
        <pc:spChg chg="mod">
          <ac:chgData name="DOMINGUEZ, Morgane" userId="d29c428e-ee62-4017-a838-521138d5b01c" providerId="ADAL" clId="{CB5C7DA4-DCA9-4780-911A-FD589ED4E393}" dt="2025-05-19T11:52:17.632" v="1410" actId="255"/>
          <ac:spMkLst>
            <pc:docMk/>
            <pc:sldMk cId="2304485107" sldId="890"/>
            <ac:spMk id="6" creationId="{8F683C75-096F-65A0-B3FD-D1CC9A3F6A84}"/>
          </ac:spMkLst>
        </pc:spChg>
        <pc:spChg chg="mod">
          <ac:chgData name="DOMINGUEZ, Morgane" userId="d29c428e-ee62-4017-a838-521138d5b01c" providerId="ADAL" clId="{CB5C7DA4-DCA9-4780-911A-FD589ED4E393}" dt="2025-05-16T11:44:25.845" v="804" actId="20577"/>
          <ac:spMkLst>
            <pc:docMk/>
            <pc:sldMk cId="2304485107" sldId="890"/>
            <ac:spMk id="13" creationId="{AC6D12E1-0FA7-2552-A9FC-E29F90D14C8D}"/>
          </ac:spMkLst>
        </pc:spChg>
        <pc:picChg chg="add del mod">
          <ac:chgData name="DOMINGUEZ, Morgane" userId="d29c428e-ee62-4017-a838-521138d5b01c" providerId="ADAL" clId="{CB5C7DA4-DCA9-4780-911A-FD589ED4E393}" dt="2025-05-19T11:37:35.180" v="983" actId="478"/>
          <ac:picMkLst>
            <pc:docMk/>
            <pc:sldMk cId="2304485107" sldId="890"/>
            <ac:picMk id="2" creationId="{74A53C8F-9114-259C-DC52-AA433C09CD47}"/>
          </ac:picMkLst>
        </pc:picChg>
      </pc:sldChg>
      <pc:sldChg chg="addSp delSp modSp mod modTransition delAnim modAnim modNotesTx">
        <pc:chgData name="DOMINGUEZ, Morgane" userId="d29c428e-ee62-4017-a838-521138d5b01c" providerId="ADAL" clId="{CB5C7DA4-DCA9-4780-911A-FD589ED4E393}" dt="2025-05-19T12:04:49.774" v="1528"/>
        <pc:sldMkLst>
          <pc:docMk/>
          <pc:sldMk cId="3908767101" sldId="894"/>
        </pc:sldMkLst>
        <pc:spChg chg="del">
          <ac:chgData name="DOMINGUEZ, Morgane" userId="d29c428e-ee62-4017-a838-521138d5b01c" providerId="ADAL" clId="{CB5C7DA4-DCA9-4780-911A-FD589ED4E393}" dt="2025-05-19T11:55:41.424" v="1455" actId="478"/>
          <ac:spMkLst>
            <pc:docMk/>
            <pc:sldMk cId="3908767101" sldId="894"/>
            <ac:spMk id="3" creationId="{FBE71B1D-5020-493A-7C68-D4B691D0F8A7}"/>
          </ac:spMkLst>
        </pc:spChg>
        <pc:picChg chg="add del mod">
          <ac:chgData name="DOMINGUEZ, Morgane" userId="d29c428e-ee62-4017-a838-521138d5b01c" providerId="ADAL" clId="{CB5C7DA4-DCA9-4780-911A-FD589ED4E393}" dt="2025-05-19T11:39:11.610" v="1072" actId="478"/>
          <ac:picMkLst>
            <pc:docMk/>
            <pc:sldMk cId="3908767101" sldId="894"/>
            <ac:picMk id="2" creationId="{0563D3BA-5B04-5E8E-75A1-8BF8BCF42E76}"/>
          </ac:picMkLst>
        </pc:picChg>
        <pc:picChg chg="add mod ord">
          <ac:chgData name="DOMINGUEZ, Morgane" userId="d29c428e-ee62-4017-a838-521138d5b01c" providerId="ADAL" clId="{CB5C7DA4-DCA9-4780-911A-FD589ED4E393}" dt="2025-05-19T11:55:43.814" v="1457" actId="167"/>
          <ac:picMkLst>
            <pc:docMk/>
            <pc:sldMk cId="3908767101" sldId="894"/>
            <ac:picMk id="4" creationId="{DDBB64D7-6196-9A12-A487-107D73979E91}"/>
          </ac:picMkLst>
        </pc:picChg>
        <pc:picChg chg="del">
          <ac:chgData name="DOMINGUEZ, Morgane" userId="d29c428e-ee62-4017-a838-521138d5b01c" providerId="ADAL" clId="{CB5C7DA4-DCA9-4780-911A-FD589ED4E393}" dt="2025-05-19T11:55:38.757" v="1454" actId="21"/>
          <ac:picMkLst>
            <pc:docMk/>
            <pc:sldMk cId="3908767101" sldId="894"/>
            <ac:picMk id="6" creationId="{DDBB64D7-6196-9A12-A487-107D73979E91}"/>
          </ac:picMkLst>
        </pc:picChg>
      </pc:sldChg>
      <pc:sldChg chg="addSp delSp modSp mod modTransition delAnim modAnim modNotesTx">
        <pc:chgData name="DOMINGUEZ, Morgane" userId="d29c428e-ee62-4017-a838-521138d5b01c" providerId="ADAL" clId="{CB5C7DA4-DCA9-4780-911A-FD589ED4E393}" dt="2025-05-19T12:05:10.446" v="1531"/>
        <pc:sldMkLst>
          <pc:docMk/>
          <pc:sldMk cId="716490604" sldId="895"/>
        </pc:sldMkLst>
        <pc:spChg chg="del">
          <ac:chgData name="DOMINGUEZ, Morgane" userId="d29c428e-ee62-4017-a838-521138d5b01c" providerId="ADAL" clId="{CB5C7DA4-DCA9-4780-911A-FD589ED4E393}" dt="2025-05-19T11:56:04.335" v="1463" actId="478"/>
          <ac:spMkLst>
            <pc:docMk/>
            <pc:sldMk cId="716490604" sldId="895"/>
            <ac:spMk id="3" creationId="{49601FCC-E1F3-80D8-88B9-FF23F867118E}"/>
          </ac:spMkLst>
        </pc:spChg>
        <pc:picChg chg="add del mod">
          <ac:chgData name="DOMINGUEZ, Morgane" userId="d29c428e-ee62-4017-a838-521138d5b01c" providerId="ADAL" clId="{CB5C7DA4-DCA9-4780-911A-FD589ED4E393}" dt="2025-05-19T11:39:23.027" v="1083" actId="478"/>
          <ac:picMkLst>
            <pc:docMk/>
            <pc:sldMk cId="716490604" sldId="895"/>
            <ac:picMk id="2" creationId="{0FA5EC26-663A-C54A-985A-F6506DBBBEAE}"/>
          </ac:picMkLst>
        </pc:picChg>
        <pc:picChg chg="del">
          <ac:chgData name="DOMINGUEZ, Morgane" userId="d29c428e-ee62-4017-a838-521138d5b01c" providerId="ADAL" clId="{CB5C7DA4-DCA9-4780-911A-FD589ED4E393}" dt="2025-05-19T11:56:01.704" v="1462" actId="21"/>
          <ac:picMkLst>
            <pc:docMk/>
            <pc:sldMk cId="716490604" sldId="895"/>
            <ac:picMk id="4" creationId="{26B42FA4-5354-DF9C-AC2D-3C0EE2E2E49B}"/>
          </ac:picMkLst>
        </pc:picChg>
        <pc:picChg chg="add mod ord">
          <ac:chgData name="DOMINGUEZ, Morgane" userId="d29c428e-ee62-4017-a838-521138d5b01c" providerId="ADAL" clId="{CB5C7DA4-DCA9-4780-911A-FD589ED4E393}" dt="2025-05-19T11:56:07.271" v="1465" actId="167"/>
          <ac:picMkLst>
            <pc:docMk/>
            <pc:sldMk cId="716490604" sldId="895"/>
            <ac:picMk id="5" creationId="{26B42FA4-5354-DF9C-AC2D-3C0EE2E2E49B}"/>
          </ac:picMkLst>
        </pc:picChg>
      </pc:sldChg>
      <pc:sldChg chg="addSp delSp modSp mod modTransition delAnim modAnim modNotesTx">
        <pc:chgData name="DOMINGUEZ, Morgane" userId="d29c428e-ee62-4017-a838-521138d5b01c" providerId="ADAL" clId="{CB5C7DA4-DCA9-4780-911A-FD589ED4E393}" dt="2025-05-19T12:05:32.393" v="1534"/>
        <pc:sldMkLst>
          <pc:docMk/>
          <pc:sldMk cId="4091021066" sldId="897"/>
        </pc:sldMkLst>
        <pc:spChg chg="mod">
          <ac:chgData name="DOMINGUEZ, Morgane" userId="d29c428e-ee62-4017-a838-521138d5b01c" providerId="ADAL" clId="{CB5C7DA4-DCA9-4780-911A-FD589ED4E393}" dt="2025-05-19T11:56:41.351" v="1472" actId="255"/>
          <ac:spMkLst>
            <pc:docMk/>
            <pc:sldMk cId="4091021066" sldId="897"/>
            <ac:spMk id="8" creationId="{D557DA7A-FF7C-F547-26C2-AD2713EA7316}"/>
          </ac:spMkLst>
        </pc:spChg>
        <pc:spChg chg="mod">
          <ac:chgData name="DOMINGUEZ, Morgane" userId="d29c428e-ee62-4017-a838-521138d5b01c" providerId="ADAL" clId="{CB5C7DA4-DCA9-4780-911A-FD589ED4E393}" dt="2025-05-15T09:34:40.892" v="677" actId="164"/>
          <ac:spMkLst>
            <pc:docMk/>
            <pc:sldMk cId="4091021066" sldId="897"/>
            <ac:spMk id="9" creationId="{083FAED1-FC3C-45E8-B54B-7FA38A1468B7}"/>
          </ac:spMkLst>
        </pc:spChg>
        <pc:grpChg chg="add mod">
          <ac:chgData name="DOMINGUEZ, Morgane" userId="d29c428e-ee62-4017-a838-521138d5b01c" providerId="ADAL" clId="{CB5C7DA4-DCA9-4780-911A-FD589ED4E393}" dt="2025-05-15T09:34:40.892" v="677" actId="164"/>
          <ac:grpSpMkLst>
            <pc:docMk/>
            <pc:sldMk cId="4091021066" sldId="897"/>
            <ac:grpSpMk id="4" creationId="{A164BFCE-0B19-4008-73D7-3145F6A3F4CE}"/>
          </ac:grpSpMkLst>
        </pc:grpChg>
        <pc:picChg chg="add del mod">
          <ac:chgData name="DOMINGUEZ, Morgane" userId="d29c428e-ee62-4017-a838-521138d5b01c" providerId="ADAL" clId="{CB5C7DA4-DCA9-4780-911A-FD589ED4E393}" dt="2025-05-19T11:39:36.871" v="1099" actId="478"/>
          <ac:picMkLst>
            <pc:docMk/>
            <pc:sldMk cId="4091021066" sldId="897"/>
            <ac:picMk id="2" creationId="{E498797F-BB82-D12D-7067-271CAA19430F}"/>
          </ac:picMkLst>
        </pc:picChg>
        <pc:picChg chg="mod">
          <ac:chgData name="DOMINGUEZ, Morgane" userId="d29c428e-ee62-4017-a838-521138d5b01c" providerId="ADAL" clId="{CB5C7DA4-DCA9-4780-911A-FD589ED4E393}" dt="2025-05-15T09:34:40.892" v="677" actId="164"/>
          <ac:picMkLst>
            <pc:docMk/>
            <pc:sldMk cId="4091021066" sldId="897"/>
            <ac:picMk id="5" creationId="{9E3ADE28-40F6-172D-1230-FD3397DC4A94}"/>
          </ac:picMkLst>
        </pc:picChg>
      </pc:sldChg>
      <pc:sldChg chg="addSp delSp modSp mod modTransition delAnim modAnim modNotesTx">
        <pc:chgData name="DOMINGUEZ, Morgane" userId="d29c428e-ee62-4017-a838-521138d5b01c" providerId="ADAL" clId="{CB5C7DA4-DCA9-4780-911A-FD589ED4E393}" dt="2025-05-19T12:01:40.638" v="1503"/>
        <pc:sldMkLst>
          <pc:docMk/>
          <pc:sldMk cId="2808128518" sldId="911"/>
        </pc:sldMkLst>
        <pc:spChg chg="mod">
          <ac:chgData name="DOMINGUEZ, Morgane" userId="d29c428e-ee62-4017-a838-521138d5b01c" providerId="ADAL" clId="{CB5C7DA4-DCA9-4780-911A-FD589ED4E393}" dt="2025-05-14T16:50:52.009" v="237" actId="164"/>
          <ac:spMkLst>
            <pc:docMk/>
            <pc:sldMk cId="2808128518" sldId="911"/>
            <ac:spMk id="4" creationId="{C51D36DB-06A6-B6CE-5FB2-C0B6A96B2655}"/>
          </ac:spMkLst>
        </pc:spChg>
        <pc:spChg chg="mod">
          <ac:chgData name="DOMINGUEZ, Morgane" userId="d29c428e-ee62-4017-a838-521138d5b01c" providerId="ADAL" clId="{CB5C7DA4-DCA9-4780-911A-FD589ED4E393}" dt="2025-05-14T16:50:52.009" v="237" actId="164"/>
          <ac:spMkLst>
            <pc:docMk/>
            <pc:sldMk cId="2808128518" sldId="911"/>
            <ac:spMk id="8" creationId="{46F3833B-9B5A-0F1C-B306-93307C0C79ED}"/>
          </ac:spMkLst>
        </pc:spChg>
        <pc:spChg chg="mod">
          <ac:chgData name="DOMINGUEZ, Morgane" userId="d29c428e-ee62-4017-a838-521138d5b01c" providerId="ADAL" clId="{CB5C7DA4-DCA9-4780-911A-FD589ED4E393}" dt="2025-05-19T11:50:46.204" v="1391" actId="255"/>
          <ac:spMkLst>
            <pc:docMk/>
            <pc:sldMk cId="2808128518" sldId="911"/>
            <ac:spMk id="11" creationId="{E884B187-4528-B082-8F22-DF6E367FB2DA}"/>
          </ac:spMkLst>
        </pc:spChg>
        <pc:spChg chg="mod">
          <ac:chgData name="DOMINGUEZ, Morgane" userId="d29c428e-ee62-4017-a838-521138d5b01c" providerId="ADAL" clId="{CB5C7DA4-DCA9-4780-911A-FD589ED4E393}" dt="2025-05-16T11:38:43.278" v="796" actId="164"/>
          <ac:spMkLst>
            <pc:docMk/>
            <pc:sldMk cId="2808128518" sldId="911"/>
            <ac:spMk id="18" creationId="{FD66E604-64BF-B5FD-8F49-D176D9187FDF}"/>
          </ac:spMkLst>
        </pc:spChg>
        <pc:grpChg chg="add mod">
          <ac:chgData name="DOMINGUEZ, Morgane" userId="d29c428e-ee62-4017-a838-521138d5b01c" providerId="ADAL" clId="{CB5C7DA4-DCA9-4780-911A-FD589ED4E393}" dt="2025-05-14T16:50:52.009" v="237" actId="164"/>
          <ac:grpSpMkLst>
            <pc:docMk/>
            <pc:sldMk cId="2808128518" sldId="911"/>
            <ac:grpSpMk id="6" creationId="{F36A32AF-BA72-AFCC-214D-03BC0F77EB82}"/>
          </ac:grpSpMkLst>
        </pc:grpChg>
        <pc:grpChg chg="add mod">
          <ac:chgData name="DOMINGUEZ, Morgane" userId="d29c428e-ee62-4017-a838-521138d5b01c" providerId="ADAL" clId="{CB5C7DA4-DCA9-4780-911A-FD589ED4E393}" dt="2025-05-16T11:38:43.278" v="796" actId="164"/>
          <ac:grpSpMkLst>
            <pc:docMk/>
            <pc:sldMk cId="2808128518" sldId="911"/>
            <ac:grpSpMk id="9" creationId="{A6980239-4A8E-0D68-E664-8A421B3487A1}"/>
          </ac:grpSpMkLst>
        </pc:grpChg>
        <pc:picChg chg="add del mod">
          <ac:chgData name="DOMINGUEZ, Morgane" userId="d29c428e-ee62-4017-a838-521138d5b01c" providerId="ADAL" clId="{CB5C7DA4-DCA9-4780-911A-FD589ED4E393}" dt="2025-05-19T11:37:10.983" v="954" actId="478"/>
          <ac:picMkLst>
            <pc:docMk/>
            <pc:sldMk cId="2808128518" sldId="911"/>
            <ac:picMk id="5" creationId="{DC85339B-5509-DAD1-A64C-5417F7729BEA}"/>
          </ac:picMkLst>
        </pc:picChg>
        <pc:picChg chg="mod">
          <ac:chgData name="DOMINGUEZ, Morgane" userId="d29c428e-ee62-4017-a838-521138d5b01c" providerId="ADAL" clId="{CB5C7DA4-DCA9-4780-911A-FD589ED4E393}" dt="2025-05-16T11:38:43.278" v="796" actId="164"/>
          <ac:picMkLst>
            <pc:docMk/>
            <pc:sldMk cId="2808128518" sldId="911"/>
            <ac:picMk id="16" creationId="{1446565A-D0FA-1E55-284F-D654FB9E8ED3}"/>
          </ac:picMkLst>
        </pc:picChg>
      </pc:sldChg>
      <pc:sldChg chg="addSp delSp modSp mod modTransition delAnim modAnim modNotesTx">
        <pc:chgData name="DOMINGUEZ, Morgane" userId="d29c428e-ee62-4017-a838-521138d5b01c" providerId="ADAL" clId="{CB5C7DA4-DCA9-4780-911A-FD589ED4E393}" dt="2025-05-19T12:01:47.634" v="1504"/>
        <pc:sldMkLst>
          <pc:docMk/>
          <pc:sldMk cId="1518485166" sldId="916"/>
        </pc:sldMkLst>
        <pc:spChg chg="mod">
          <ac:chgData name="DOMINGUEZ, Morgane" userId="d29c428e-ee62-4017-a838-521138d5b01c" providerId="ADAL" clId="{CB5C7DA4-DCA9-4780-911A-FD589ED4E393}" dt="2025-05-19T11:50:57.295" v="1393" actId="255"/>
          <ac:spMkLst>
            <pc:docMk/>
            <pc:sldMk cId="1518485166" sldId="916"/>
            <ac:spMk id="7" creationId="{1A4D76AC-3076-3505-7843-9DA1FCAE328C}"/>
          </ac:spMkLst>
        </pc:spChg>
        <pc:spChg chg="mod">
          <ac:chgData name="DOMINGUEZ, Morgane" userId="d29c428e-ee62-4017-a838-521138d5b01c" providerId="ADAL" clId="{CB5C7DA4-DCA9-4780-911A-FD589ED4E393}" dt="2025-05-14T16:54:09.286" v="246" actId="164"/>
          <ac:spMkLst>
            <pc:docMk/>
            <pc:sldMk cId="1518485166" sldId="916"/>
            <ac:spMk id="13" creationId="{B8FDEF9C-167E-EB1D-5C73-49B7F31B25E1}"/>
          </ac:spMkLst>
        </pc:spChg>
        <pc:grpChg chg="add mod">
          <ac:chgData name="DOMINGUEZ, Morgane" userId="d29c428e-ee62-4017-a838-521138d5b01c" providerId="ADAL" clId="{CB5C7DA4-DCA9-4780-911A-FD589ED4E393}" dt="2025-05-14T16:54:09.286" v="246" actId="164"/>
          <ac:grpSpMkLst>
            <pc:docMk/>
            <pc:sldMk cId="1518485166" sldId="916"/>
            <ac:grpSpMk id="6" creationId="{87FCE65F-605F-5F7B-0888-09FC363CC06E}"/>
          </ac:grpSpMkLst>
        </pc:grpChg>
        <pc:picChg chg="add del mod">
          <ac:chgData name="DOMINGUEZ, Morgane" userId="d29c428e-ee62-4017-a838-521138d5b01c" providerId="ADAL" clId="{CB5C7DA4-DCA9-4780-911A-FD589ED4E393}" dt="2025-05-19T11:37:17.528" v="963" actId="478"/>
          <ac:picMkLst>
            <pc:docMk/>
            <pc:sldMk cId="1518485166" sldId="916"/>
            <ac:picMk id="2" creationId="{AEBBC89F-80CC-071B-DF82-DBBAA539E57E}"/>
          </ac:picMkLst>
        </pc:picChg>
        <pc:picChg chg="mod">
          <ac:chgData name="DOMINGUEZ, Morgane" userId="d29c428e-ee62-4017-a838-521138d5b01c" providerId="ADAL" clId="{CB5C7DA4-DCA9-4780-911A-FD589ED4E393}" dt="2025-05-14T16:54:09.286" v="246" actId="164"/>
          <ac:picMkLst>
            <pc:docMk/>
            <pc:sldMk cId="1518485166" sldId="916"/>
            <ac:picMk id="10" creationId="{E7FBDA77-2392-1DA7-6FB8-F3943559CF55}"/>
          </ac:picMkLst>
        </pc:picChg>
      </pc:sldChg>
      <pc:sldChg chg="addSp delSp modSp mod modTransition delAnim modAnim modNotesTx">
        <pc:chgData name="DOMINGUEZ, Morgane" userId="d29c428e-ee62-4017-a838-521138d5b01c" providerId="ADAL" clId="{CB5C7DA4-DCA9-4780-911A-FD589ED4E393}" dt="2025-05-19T12:01:53.967" v="1505"/>
        <pc:sldMkLst>
          <pc:docMk/>
          <pc:sldMk cId="927540140" sldId="917"/>
        </pc:sldMkLst>
        <pc:spChg chg="mod">
          <ac:chgData name="DOMINGUEZ, Morgane" userId="d29c428e-ee62-4017-a838-521138d5b01c" providerId="ADAL" clId="{CB5C7DA4-DCA9-4780-911A-FD589ED4E393}" dt="2025-05-16T11:41:23.645" v="801" actId="20577"/>
          <ac:spMkLst>
            <pc:docMk/>
            <pc:sldMk cId="927540140" sldId="917"/>
            <ac:spMk id="8" creationId="{4E62E74A-2292-7288-0A77-8345052D4596}"/>
          </ac:spMkLst>
        </pc:spChg>
        <pc:spChg chg="mod">
          <ac:chgData name="DOMINGUEZ, Morgane" userId="d29c428e-ee62-4017-a838-521138d5b01c" providerId="ADAL" clId="{CB5C7DA4-DCA9-4780-911A-FD589ED4E393}" dt="2025-05-19T11:51:08.364" v="1397" actId="255"/>
          <ac:spMkLst>
            <pc:docMk/>
            <pc:sldMk cId="927540140" sldId="917"/>
            <ac:spMk id="9" creationId="{AC0DD4E5-78AE-AAA4-6C6E-904D8399EDBC}"/>
          </ac:spMkLst>
        </pc:spChg>
        <pc:spChg chg="mod">
          <ac:chgData name="DOMINGUEZ, Morgane" userId="d29c428e-ee62-4017-a838-521138d5b01c" providerId="ADAL" clId="{CB5C7DA4-DCA9-4780-911A-FD589ED4E393}" dt="2025-05-19T11:51:02.313" v="1395" actId="1076"/>
          <ac:spMkLst>
            <pc:docMk/>
            <pc:sldMk cId="927540140" sldId="917"/>
            <ac:spMk id="10" creationId="{00A973FF-93A0-607A-0F72-328D9A344AAD}"/>
          </ac:spMkLst>
        </pc:spChg>
        <pc:grpChg chg="add mod">
          <ac:chgData name="DOMINGUEZ, Morgane" userId="d29c428e-ee62-4017-a838-521138d5b01c" providerId="ADAL" clId="{CB5C7DA4-DCA9-4780-911A-FD589ED4E393}" dt="2025-05-14T16:58:16.980" v="259" actId="164"/>
          <ac:grpSpMkLst>
            <pc:docMk/>
            <pc:sldMk cId="927540140" sldId="917"/>
            <ac:grpSpMk id="6" creationId="{D3E75CE7-F305-A9CD-7C22-91F065A4470A}"/>
          </ac:grpSpMkLst>
        </pc:grpChg>
        <pc:picChg chg="add del mod">
          <ac:chgData name="DOMINGUEZ, Morgane" userId="d29c428e-ee62-4017-a838-521138d5b01c" providerId="ADAL" clId="{CB5C7DA4-DCA9-4780-911A-FD589ED4E393}" dt="2025-05-19T11:37:22.602" v="967" actId="478"/>
          <ac:picMkLst>
            <pc:docMk/>
            <pc:sldMk cId="927540140" sldId="917"/>
            <ac:picMk id="2" creationId="{18F413B2-5322-47F5-30A9-D0ACB8421B4F}"/>
          </ac:picMkLst>
        </pc:picChg>
        <pc:picChg chg="mod">
          <ac:chgData name="DOMINGUEZ, Morgane" userId="d29c428e-ee62-4017-a838-521138d5b01c" providerId="ADAL" clId="{CB5C7DA4-DCA9-4780-911A-FD589ED4E393}" dt="2025-05-14T16:58:16.980" v="259" actId="164"/>
          <ac:picMkLst>
            <pc:docMk/>
            <pc:sldMk cId="927540140" sldId="917"/>
            <ac:picMk id="12" creationId="{F89B447A-5600-CCCA-D702-358B368E4654}"/>
          </ac:picMkLst>
        </pc:picChg>
      </pc:sldChg>
      <pc:sldChg chg="addSp delSp modSp mod modTransition delAnim modAnim modNotesTx">
        <pc:chgData name="DOMINGUEZ, Morgane" userId="d29c428e-ee62-4017-a838-521138d5b01c" providerId="ADAL" clId="{CB5C7DA4-DCA9-4780-911A-FD589ED4E393}" dt="2025-05-19T12:04:56.463" v="1529"/>
        <pc:sldMkLst>
          <pc:docMk/>
          <pc:sldMk cId="698320955" sldId="920"/>
        </pc:sldMkLst>
        <pc:spChg chg="mod">
          <ac:chgData name="DOMINGUEZ, Morgane" userId="d29c428e-ee62-4017-a838-521138d5b01c" providerId="ADAL" clId="{CB5C7DA4-DCA9-4780-911A-FD589ED4E393}" dt="2025-05-16T12:05:03.149" v="845" actId="20577"/>
          <ac:spMkLst>
            <pc:docMk/>
            <pc:sldMk cId="698320955" sldId="920"/>
            <ac:spMk id="8" creationId="{5C6C7027-A33D-E91C-C804-18B1ED59D1DB}"/>
          </ac:spMkLst>
        </pc:spChg>
        <pc:spChg chg="mod">
          <ac:chgData name="DOMINGUEZ, Morgane" userId="d29c428e-ee62-4017-a838-521138d5b01c" providerId="ADAL" clId="{CB5C7DA4-DCA9-4780-911A-FD589ED4E393}" dt="2025-05-19T11:55:51.214" v="1459" actId="255"/>
          <ac:spMkLst>
            <pc:docMk/>
            <pc:sldMk cId="698320955" sldId="920"/>
            <ac:spMk id="12" creationId="{4D60BA39-A327-F0ED-6161-2C4EDB091914}"/>
          </ac:spMkLst>
        </pc:spChg>
        <pc:picChg chg="add del mod">
          <ac:chgData name="DOMINGUEZ, Morgane" userId="d29c428e-ee62-4017-a838-521138d5b01c" providerId="ADAL" clId="{CB5C7DA4-DCA9-4780-911A-FD589ED4E393}" dt="2025-05-19T11:39:14.126" v="1073" actId="478"/>
          <ac:picMkLst>
            <pc:docMk/>
            <pc:sldMk cId="698320955" sldId="920"/>
            <ac:picMk id="10" creationId="{E3A0E420-E77F-16E7-5260-E093A492F139}"/>
          </ac:picMkLst>
        </pc:picChg>
      </pc:sldChg>
      <pc:sldChg chg="addSp delSp modSp mod modTransition delAnim modAnim modNotesTx">
        <pc:chgData name="DOMINGUEZ, Morgane" userId="d29c428e-ee62-4017-a838-521138d5b01c" providerId="ADAL" clId="{CB5C7DA4-DCA9-4780-911A-FD589ED4E393}" dt="2025-05-19T12:05:03.892" v="1530"/>
        <pc:sldMkLst>
          <pc:docMk/>
          <pc:sldMk cId="3257233512" sldId="921"/>
        </pc:sldMkLst>
        <pc:spChg chg="mod">
          <ac:chgData name="DOMINGUEZ, Morgane" userId="d29c428e-ee62-4017-a838-521138d5b01c" providerId="ADAL" clId="{CB5C7DA4-DCA9-4780-911A-FD589ED4E393}" dt="2025-05-16T12:05:20.677" v="848" actId="20577"/>
          <ac:spMkLst>
            <pc:docMk/>
            <pc:sldMk cId="3257233512" sldId="921"/>
            <ac:spMk id="3" creationId="{3BD391E8-01A0-AD69-91B3-3A49F876A59D}"/>
          </ac:spMkLst>
        </pc:spChg>
        <pc:spChg chg="mod">
          <ac:chgData name="DOMINGUEZ, Morgane" userId="d29c428e-ee62-4017-a838-521138d5b01c" providerId="ADAL" clId="{CB5C7DA4-DCA9-4780-911A-FD589ED4E393}" dt="2025-05-19T11:55:56.989" v="1461" actId="255"/>
          <ac:spMkLst>
            <pc:docMk/>
            <pc:sldMk cId="3257233512" sldId="921"/>
            <ac:spMk id="9" creationId="{85B66565-7AD7-46EB-F446-32DBA281C4C2}"/>
          </ac:spMkLst>
        </pc:spChg>
        <pc:picChg chg="add del mod">
          <ac:chgData name="DOMINGUEZ, Morgane" userId="d29c428e-ee62-4017-a838-521138d5b01c" providerId="ADAL" clId="{CB5C7DA4-DCA9-4780-911A-FD589ED4E393}" dt="2025-05-19T11:39:19.092" v="1079" actId="478"/>
          <ac:picMkLst>
            <pc:docMk/>
            <pc:sldMk cId="3257233512" sldId="921"/>
            <ac:picMk id="6" creationId="{9953B373-A54C-61B3-0E0E-C5D4DD95EAB1}"/>
          </ac:picMkLst>
        </pc:picChg>
      </pc:sldChg>
      <pc:sldChg chg="addSp delSp modSp mod modTransition delAnim modAnim modNotesTx">
        <pc:chgData name="DOMINGUEZ, Morgane" userId="d29c428e-ee62-4017-a838-521138d5b01c" providerId="ADAL" clId="{CB5C7DA4-DCA9-4780-911A-FD589ED4E393}" dt="2025-05-19T12:05:25.430" v="1533"/>
        <pc:sldMkLst>
          <pc:docMk/>
          <pc:sldMk cId="191595185" sldId="949"/>
        </pc:sldMkLst>
        <pc:spChg chg="mod">
          <ac:chgData name="DOMINGUEZ, Morgane" userId="d29c428e-ee62-4017-a838-521138d5b01c" providerId="ADAL" clId="{CB5C7DA4-DCA9-4780-911A-FD589ED4E393}" dt="2025-05-19T11:56:31.798" v="1470" actId="255"/>
          <ac:spMkLst>
            <pc:docMk/>
            <pc:sldMk cId="191595185" sldId="949"/>
            <ac:spMk id="5" creationId="{C248C3A5-65FB-DD32-E02A-C96B5CECACB7}"/>
          </ac:spMkLst>
        </pc:spChg>
        <pc:spChg chg="mod">
          <ac:chgData name="DOMINGUEZ, Morgane" userId="d29c428e-ee62-4017-a838-521138d5b01c" providerId="ADAL" clId="{CB5C7DA4-DCA9-4780-911A-FD589ED4E393}" dt="2025-05-19T07:11:55.745" v="882" actId="20577"/>
          <ac:spMkLst>
            <pc:docMk/>
            <pc:sldMk cId="191595185" sldId="949"/>
            <ac:spMk id="28" creationId="{F4451933-63E0-0965-9C4B-B881B0862595}"/>
          </ac:spMkLst>
        </pc:spChg>
        <pc:picChg chg="add del mod">
          <ac:chgData name="DOMINGUEZ, Morgane" userId="d29c428e-ee62-4017-a838-521138d5b01c" providerId="ADAL" clId="{CB5C7DA4-DCA9-4780-911A-FD589ED4E393}" dt="2025-05-19T11:39:28.751" v="1086" actId="478"/>
          <ac:picMkLst>
            <pc:docMk/>
            <pc:sldMk cId="191595185" sldId="949"/>
            <ac:picMk id="2" creationId="{5E089116-68CD-58BA-C88C-5DE5D329FFB6}"/>
          </ac:picMkLst>
        </pc:picChg>
      </pc:sldChg>
      <pc:sldChg chg="addSp delSp modSp mod modTransition delAnim modAnim modNotesTx">
        <pc:chgData name="DOMINGUEZ, Morgane" userId="d29c428e-ee62-4017-a838-521138d5b01c" providerId="ADAL" clId="{CB5C7DA4-DCA9-4780-911A-FD589ED4E393}" dt="2025-05-19T12:05:19.220" v="1532"/>
        <pc:sldMkLst>
          <pc:docMk/>
          <pc:sldMk cId="2451646482" sldId="950"/>
        </pc:sldMkLst>
        <pc:spChg chg="mod">
          <ac:chgData name="DOMINGUEZ, Morgane" userId="d29c428e-ee62-4017-a838-521138d5b01c" providerId="ADAL" clId="{CB5C7DA4-DCA9-4780-911A-FD589ED4E393}" dt="2025-05-19T11:56:20.256" v="1468" actId="255"/>
          <ac:spMkLst>
            <pc:docMk/>
            <pc:sldMk cId="2451646482" sldId="950"/>
            <ac:spMk id="8" creationId="{2C672472-8A61-321A-033B-1979EC5A81AB}"/>
          </ac:spMkLst>
        </pc:spChg>
        <pc:spChg chg="mod">
          <ac:chgData name="DOMINGUEZ, Morgane" userId="d29c428e-ee62-4017-a838-521138d5b01c" providerId="ADAL" clId="{CB5C7DA4-DCA9-4780-911A-FD589ED4E393}" dt="2025-05-15T09:26:14.783" v="653" actId="164"/>
          <ac:spMkLst>
            <pc:docMk/>
            <pc:sldMk cId="2451646482" sldId="950"/>
            <ac:spMk id="20" creationId="{EEB88835-E92A-D1D8-4838-10366EF65C52}"/>
          </ac:spMkLst>
        </pc:spChg>
        <pc:grpChg chg="add mod">
          <ac:chgData name="DOMINGUEZ, Morgane" userId="d29c428e-ee62-4017-a838-521138d5b01c" providerId="ADAL" clId="{CB5C7DA4-DCA9-4780-911A-FD589ED4E393}" dt="2025-05-15T09:26:14.783" v="653" actId="164"/>
          <ac:grpSpMkLst>
            <pc:docMk/>
            <pc:sldMk cId="2451646482" sldId="950"/>
            <ac:grpSpMk id="7" creationId="{8E23A1F4-5123-3BB7-FBC0-56A6A2AD9894}"/>
          </ac:grpSpMkLst>
        </pc:grpChg>
        <pc:picChg chg="add del mod">
          <ac:chgData name="DOMINGUEZ, Morgane" userId="d29c428e-ee62-4017-a838-521138d5b01c" providerId="ADAL" clId="{CB5C7DA4-DCA9-4780-911A-FD589ED4E393}" dt="2025-05-19T11:39:25.232" v="1084" actId="478"/>
          <ac:picMkLst>
            <pc:docMk/>
            <pc:sldMk cId="2451646482" sldId="950"/>
            <ac:picMk id="2" creationId="{953EF0CE-EEAC-741F-325A-2E3BA03EA0C8}"/>
          </ac:picMkLst>
        </pc:picChg>
        <pc:picChg chg="mod">
          <ac:chgData name="DOMINGUEZ, Morgane" userId="d29c428e-ee62-4017-a838-521138d5b01c" providerId="ADAL" clId="{CB5C7DA4-DCA9-4780-911A-FD589ED4E393}" dt="2025-05-15T09:26:14.783" v="653" actId="164"/>
          <ac:picMkLst>
            <pc:docMk/>
            <pc:sldMk cId="2451646482" sldId="950"/>
            <ac:picMk id="3" creationId="{8163956A-DB23-26FB-402E-E702CE22A7CE}"/>
          </ac:picMkLst>
        </pc:picChg>
      </pc:sldChg>
      <pc:sldChg chg="addSp delSp modSp mod modTransition delAnim modAnim modNotesTx">
        <pc:chgData name="DOMINGUEZ, Morgane" userId="d29c428e-ee62-4017-a838-521138d5b01c" providerId="ADAL" clId="{CB5C7DA4-DCA9-4780-911A-FD589ED4E393}" dt="2025-05-19T12:00:41.015" v="1494"/>
        <pc:sldMkLst>
          <pc:docMk/>
          <pc:sldMk cId="196352555" sldId="955"/>
        </pc:sldMkLst>
        <pc:spChg chg="del">
          <ac:chgData name="DOMINGUEZ, Morgane" userId="d29c428e-ee62-4017-a838-521138d5b01c" providerId="ADAL" clId="{CB5C7DA4-DCA9-4780-911A-FD589ED4E393}" dt="2025-05-19T11:49:31.645" v="1375" actId="478"/>
          <ac:spMkLst>
            <pc:docMk/>
            <pc:sldMk cId="196352555" sldId="955"/>
            <ac:spMk id="4" creationId="{1D73CB60-612F-EB42-DD38-BFEBEFC3C315}"/>
          </ac:spMkLst>
        </pc:spChg>
        <pc:picChg chg="add del mod">
          <ac:chgData name="DOMINGUEZ, Morgane" userId="d29c428e-ee62-4017-a838-521138d5b01c" providerId="ADAL" clId="{CB5C7DA4-DCA9-4780-911A-FD589ED4E393}" dt="2025-05-19T11:36:31.573" v="911" actId="478"/>
          <ac:picMkLst>
            <pc:docMk/>
            <pc:sldMk cId="196352555" sldId="955"/>
            <ac:picMk id="3" creationId="{E5FF579D-7859-65E7-51B5-8C9BECFBCE0E}"/>
          </ac:picMkLst>
        </pc:picChg>
      </pc:sldChg>
      <pc:sldChg chg="addSp delSp modSp mod modTransition delAnim modAnim modNotesTx">
        <pc:chgData name="DOMINGUEZ, Morgane" userId="d29c428e-ee62-4017-a838-521138d5b01c" providerId="ADAL" clId="{CB5C7DA4-DCA9-4780-911A-FD589ED4E393}" dt="2025-05-19T12:02:02.411" v="1506"/>
        <pc:sldMkLst>
          <pc:docMk/>
          <pc:sldMk cId="1832614266" sldId="964"/>
        </pc:sldMkLst>
        <pc:spChg chg="mod">
          <ac:chgData name="DOMINGUEZ, Morgane" userId="d29c428e-ee62-4017-a838-521138d5b01c" providerId="ADAL" clId="{CB5C7DA4-DCA9-4780-911A-FD589ED4E393}" dt="2025-05-14T17:05:04.550" v="288" actId="164"/>
          <ac:spMkLst>
            <pc:docMk/>
            <pc:sldMk cId="1832614266" sldId="964"/>
            <ac:spMk id="13" creationId="{77F2E346-8BFE-DD2C-DDAF-B04518F131B1}"/>
          </ac:spMkLst>
        </pc:spChg>
        <pc:spChg chg="mod">
          <ac:chgData name="DOMINGUEZ, Morgane" userId="d29c428e-ee62-4017-a838-521138d5b01c" providerId="ADAL" clId="{CB5C7DA4-DCA9-4780-911A-FD589ED4E393}" dt="2025-05-19T11:51:57.563" v="1404" actId="1076"/>
          <ac:spMkLst>
            <pc:docMk/>
            <pc:sldMk cId="1832614266" sldId="964"/>
            <ac:spMk id="15" creationId="{DDEC4B9B-2B66-B838-C921-7211DF8F7681}"/>
          </ac:spMkLst>
        </pc:spChg>
        <pc:spChg chg="mod">
          <ac:chgData name="DOMINGUEZ, Morgane" userId="d29c428e-ee62-4017-a838-521138d5b01c" providerId="ADAL" clId="{CB5C7DA4-DCA9-4780-911A-FD589ED4E393}" dt="2025-05-14T17:04:39.270" v="286" actId="20577"/>
          <ac:spMkLst>
            <pc:docMk/>
            <pc:sldMk cId="1832614266" sldId="964"/>
            <ac:spMk id="16" creationId="{77E9B8CF-E970-E37E-595C-0FF780150A8A}"/>
          </ac:spMkLst>
        </pc:spChg>
        <pc:spChg chg="mod">
          <ac:chgData name="DOMINGUEZ, Morgane" userId="d29c428e-ee62-4017-a838-521138d5b01c" providerId="ADAL" clId="{CB5C7DA4-DCA9-4780-911A-FD589ED4E393}" dt="2025-05-19T11:51:22.383" v="1400" actId="255"/>
          <ac:spMkLst>
            <pc:docMk/>
            <pc:sldMk cId="1832614266" sldId="964"/>
            <ac:spMk id="17" creationId="{AFB4045F-FA03-B8B4-701D-F8361FF1D793}"/>
          </ac:spMkLst>
        </pc:spChg>
        <pc:grpChg chg="add mod">
          <ac:chgData name="DOMINGUEZ, Morgane" userId="d29c428e-ee62-4017-a838-521138d5b01c" providerId="ADAL" clId="{CB5C7DA4-DCA9-4780-911A-FD589ED4E393}" dt="2025-05-16T11:41:44.972" v="802" actId="164"/>
          <ac:grpSpMkLst>
            <pc:docMk/>
            <pc:sldMk cId="1832614266" sldId="964"/>
            <ac:grpSpMk id="10" creationId="{7ABF95FE-E68A-7542-16A1-C0D908522E90}"/>
          </ac:grpSpMkLst>
        </pc:grpChg>
        <pc:grpChg chg="add mod">
          <ac:chgData name="DOMINGUEZ, Morgane" userId="d29c428e-ee62-4017-a838-521138d5b01c" providerId="ADAL" clId="{CB5C7DA4-DCA9-4780-911A-FD589ED4E393}" dt="2025-05-19T11:51:49.160" v="1403" actId="1076"/>
          <ac:grpSpMkLst>
            <pc:docMk/>
            <pc:sldMk cId="1832614266" sldId="964"/>
            <ac:grpSpMk id="12" creationId="{AD19D2F1-4ACA-6159-16C7-64FBBE3EB73C}"/>
          </ac:grpSpMkLst>
        </pc:grpChg>
        <pc:picChg chg="add del mod">
          <ac:chgData name="DOMINGUEZ, Morgane" userId="d29c428e-ee62-4017-a838-521138d5b01c" providerId="ADAL" clId="{CB5C7DA4-DCA9-4780-911A-FD589ED4E393}" dt="2025-05-19T11:37:26.429" v="972" actId="478"/>
          <ac:picMkLst>
            <pc:docMk/>
            <pc:sldMk cId="1832614266" sldId="964"/>
            <ac:picMk id="2" creationId="{709B128B-F31A-8473-A1D8-A0E9DF160785}"/>
          </ac:picMkLst>
        </pc:picChg>
        <pc:picChg chg="mod ord">
          <ac:chgData name="DOMINGUEZ, Morgane" userId="d29c428e-ee62-4017-a838-521138d5b01c" providerId="ADAL" clId="{CB5C7DA4-DCA9-4780-911A-FD589ED4E393}" dt="2025-05-19T11:51:40.929" v="1402" actId="167"/>
          <ac:picMkLst>
            <pc:docMk/>
            <pc:sldMk cId="1832614266" sldId="964"/>
            <ac:picMk id="14" creationId="{9E657B2A-106E-2535-F5D1-3FC1F4F57A3A}"/>
          </ac:picMkLst>
        </pc:picChg>
      </pc:sldChg>
      <pc:sldChg chg="addSp delSp modSp mod modTransition delAnim modAnim modNotesTx">
        <pc:chgData name="DOMINGUEZ, Morgane" userId="d29c428e-ee62-4017-a838-521138d5b01c" providerId="ADAL" clId="{CB5C7DA4-DCA9-4780-911A-FD589ED4E393}" dt="2025-05-19T12:03:33.266" v="1518"/>
        <pc:sldMkLst>
          <pc:docMk/>
          <pc:sldMk cId="2528223505" sldId="965"/>
        </pc:sldMkLst>
        <pc:spChg chg="mod">
          <ac:chgData name="DOMINGUEZ, Morgane" userId="d29c428e-ee62-4017-a838-521138d5b01c" providerId="ADAL" clId="{CB5C7DA4-DCA9-4780-911A-FD589ED4E393}" dt="2025-05-15T07:47:57.870" v="460" actId="164"/>
          <ac:spMkLst>
            <pc:docMk/>
            <pc:sldMk cId="2528223505" sldId="965"/>
            <ac:spMk id="15" creationId="{6A5D2267-FA61-7FB3-820A-A703F387BDA4}"/>
          </ac:spMkLst>
        </pc:spChg>
        <pc:spChg chg="mod">
          <ac:chgData name="DOMINGUEZ, Morgane" userId="d29c428e-ee62-4017-a838-521138d5b01c" providerId="ADAL" clId="{CB5C7DA4-DCA9-4780-911A-FD589ED4E393}" dt="2025-05-19T11:53:46.388" v="1431" actId="255"/>
          <ac:spMkLst>
            <pc:docMk/>
            <pc:sldMk cId="2528223505" sldId="965"/>
            <ac:spMk id="18" creationId="{A2DF6147-82FD-49EC-EB0E-2D46F4465A2B}"/>
          </ac:spMkLst>
        </pc:spChg>
        <pc:grpChg chg="add mod">
          <ac:chgData name="DOMINGUEZ, Morgane" userId="d29c428e-ee62-4017-a838-521138d5b01c" providerId="ADAL" clId="{CB5C7DA4-DCA9-4780-911A-FD589ED4E393}" dt="2025-05-15T07:47:57.870" v="460" actId="164"/>
          <ac:grpSpMkLst>
            <pc:docMk/>
            <pc:sldMk cId="2528223505" sldId="965"/>
            <ac:grpSpMk id="5" creationId="{59A04776-0BB8-79BA-EF85-2569076C2622}"/>
          </ac:grpSpMkLst>
        </pc:grpChg>
        <pc:grpChg chg="mod">
          <ac:chgData name="DOMINGUEZ, Morgane" userId="d29c428e-ee62-4017-a838-521138d5b01c" providerId="ADAL" clId="{CB5C7DA4-DCA9-4780-911A-FD589ED4E393}" dt="2025-05-15T07:47:57.870" v="460" actId="164"/>
          <ac:grpSpMkLst>
            <pc:docMk/>
            <pc:sldMk cId="2528223505" sldId="965"/>
            <ac:grpSpMk id="13" creationId="{BFD003AD-1122-3B9E-2F70-51F680980C6F}"/>
          </ac:grpSpMkLst>
        </pc:grpChg>
        <pc:picChg chg="add del mod">
          <ac:chgData name="DOMINGUEZ, Morgane" userId="d29c428e-ee62-4017-a838-521138d5b01c" providerId="ADAL" clId="{CB5C7DA4-DCA9-4780-911A-FD589ED4E393}" dt="2025-05-19T11:38:16.784" v="1029" actId="478"/>
          <ac:picMkLst>
            <pc:docMk/>
            <pc:sldMk cId="2528223505" sldId="965"/>
            <ac:picMk id="4" creationId="{655B0740-EB81-73B5-4739-5118615DF542}"/>
          </ac:picMkLst>
        </pc:picChg>
      </pc:sldChg>
      <pc:sldChg chg="addSp delSp modSp mod modTransition delAnim modAnim modNotesTx">
        <pc:chgData name="DOMINGUEZ, Morgane" userId="d29c428e-ee62-4017-a838-521138d5b01c" providerId="ADAL" clId="{CB5C7DA4-DCA9-4780-911A-FD589ED4E393}" dt="2025-05-19T12:03:41.041" v="1519"/>
        <pc:sldMkLst>
          <pc:docMk/>
          <pc:sldMk cId="748486636" sldId="966"/>
        </pc:sldMkLst>
        <pc:spChg chg="mod">
          <ac:chgData name="DOMINGUEZ, Morgane" userId="d29c428e-ee62-4017-a838-521138d5b01c" providerId="ADAL" clId="{CB5C7DA4-DCA9-4780-911A-FD589ED4E393}" dt="2025-05-15T07:54:33.792" v="470" actId="164"/>
          <ac:spMkLst>
            <pc:docMk/>
            <pc:sldMk cId="748486636" sldId="966"/>
            <ac:spMk id="4" creationId="{76C06502-8346-5DBC-C1FD-5D1C97C7F583}"/>
          </ac:spMkLst>
        </pc:spChg>
        <pc:spChg chg="mod">
          <ac:chgData name="DOMINGUEZ, Morgane" userId="d29c428e-ee62-4017-a838-521138d5b01c" providerId="ADAL" clId="{CB5C7DA4-DCA9-4780-911A-FD589ED4E393}" dt="2025-05-19T11:53:55.576" v="1433" actId="1076"/>
          <ac:spMkLst>
            <pc:docMk/>
            <pc:sldMk cId="748486636" sldId="966"/>
            <ac:spMk id="11" creationId="{2B6B18F5-64CB-568F-D60D-BEE8C00FEA61}"/>
          </ac:spMkLst>
        </pc:spChg>
        <pc:spChg chg="mod">
          <ac:chgData name="DOMINGUEZ, Morgane" userId="d29c428e-ee62-4017-a838-521138d5b01c" providerId="ADAL" clId="{CB5C7DA4-DCA9-4780-911A-FD589ED4E393}" dt="2025-05-15T07:54:33.792" v="470" actId="164"/>
          <ac:spMkLst>
            <pc:docMk/>
            <pc:sldMk cId="748486636" sldId="966"/>
            <ac:spMk id="18" creationId="{427B7898-E5D8-229F-7235-B24FECD9EB16}"/>
          </ac:spMkLst>
        </pc:spChg>
        <pc:grpChg chg="add mod">
          <ac:chgData name="DOMINGUEZ, Morgane" userId="d29c428e-ee62-4017-a838-521138d5b01c" providerId="ADAL" clId="{CB5C7DA4-DCA9-4780-911A-FD589ED4E393}" dt="2025-05-15T07:54:33.792" v="470" actId="164"/>
          <ac:grpSpMkLst>
            <pc:docMk/>
            <pc:sldMk cId="748486636" sldId="966"/>
            <ac:grpSpMk id="8" creationId="{DE016DDC-D7F2-5DFB-B9DB-2C9213FCDE84}"/>
          </ac:grpSpMkLst>
        </pc:grpChg>
        <pc:picChg chg="add del mod">
          <ac:chgData name="DOMINGUEZ, Morgane" userId="d29c428e-ee62-4017-a838-521138d5b01c" providerId="ADAL" clId="{CB5C7DA4-DCA9-4780-911A-FD589ED4E393}" dt="2025-05-19T11:38:20.861" v="1034" actId="478"/>
          <ac:picMkLst>
            <pc:docMk/>
            <pc:sldMk cId="748486636" sldId="966"/>
            <ac:picMk id="7" creationId="{FCF97E9D-BFDB-C3A4-C9F6-530E7EDD6695}"/>
          </ac:picMkLst>
        </pc:picChg>
        <pc:picChg chg="mod">
          <ac:chgData name="DOMINGUEZ, Morgane" userId="d29c428e-ee62-4017-a838-521138d5b01c" providerId="ADAL" clId="{CB5C7DA4-DCA9-4780-911A-FD589ED4E393}" dt="2025-05-15T07:54:33.792" v="470" actId="164"/>
          <ac:picMkLst>
            <pc:docMk/>
            <pc:sldMk cId="748486636" sldId="966"/>
            <ac:picMk id="12" creationId="{A7B24542-8B81-4BAA-36D9-1A47F7CD82BF}"/>
          </ac:picMkLst>
        </pc:picChg>
      </pc:sldChg>
      <pc:sldChg chg="addSp delSp modSp mod modTransition delAnim modAnim modNotesTx">
        <pc:chgData name="DOMINGUEZ, Morgane" userId="d29c428e-ee62-4017-a838-521138d5b01c" providerId="ADAL" clId="{CB5C7DA4-DCA9-4780-911A-FD589ED4E393}" dt="2025-05-19T12:03:54.451" v="1521"/>
        <pc:sldMkLst>
          <pc:docMk/>
          <pc:sldMk cId="3670239687" sldId="967"/>
        </pc:sldMkLst>
        <pc:spChg chg="mod">
          <ac:chgData name="DOMINGUEZ, Morgane" userId="d29c428e-ee62-4017-a838-521138d5b01c" providerId="ADAL" clId="{CB5C7DA4-DCA9-4780-911A-FD589ED4E393}" dt="2025-05-15T08:02:32.702" v="491" actId="164"/>
          <ac:spMkLst>
            <pc:docMk/>
            <pc:sldMk cId="3670239687" sldId="967"/>
            <ac:spMk id="9" creationId="{5989A95A-F0F3-9DCA-475D-F2402F48E662}"/>
          </ac:spMkLst>
        </pc:spChg>
        <pc:spChg chg="mod">
          <ac:chgData name="DOMINGUEZ, Morgane" userId="d29c428e-ee62-4017-a838-521138d5b01c" providerId="ADAL" clId="{CB5C7DA4-DCA9-4780-911A-FD589ED4E393}" dt="2025-05-15T08:02:32.702" v="491" actId="164"/>
          <ac:spMkLst>
            <pc:docMk/>
            <pc:sldMk cId="3670239687" sldId="967"/>
            <ac:spMk id="12" creationId="{6EEA2FED-A5D3-30B5-6B7F-D230584CF572}"/>
          </ac:spMkLst>
        </pc:spChg>
        <pc:spChg chg="mod">
          <ac:chgData name="DOMINGUEZ, Morgane" userId="d29c428e-ee62-4017-a838-521138d5b01c" providerId="ADAL" clId="{CB5C7DA4-DCA9-4780-911A-FD589ED4E393}" dt="2025-05-15T08:02:32.702" v="491" actId="164"/>
          <ac:spMkLst>
            <pc:docMk/>
            <pc:sldMk cId="3670239687" sldId="967"/>
            <ac:spMk id="15" creationId="{9474AA09-24ED-0C2D-072D-E54F49EF8604}"/>
          </ac:spMkLst>
        </pc:spChg>
        <pc:spChg chg="mod">
          <ac:chgData name="DOMINGUEZ, Morgane" userId="d29c428e-ee62-4017-a838-521138d5b01c" providerId="ADAL" clId="{CB5C7DA4-DCA9-4780-911A-FD589ED4E393}" dt="2025-05-19T11:54:20.761" v="1439" actId="255"/>
          <ac:spMkLst>
            <pc:docMk/>
            <pc:sldMk cId="3670239687" sldId="967"/>
            <ac:spMk id="16" creationId="{4EE4C57B-65CF-374B-FCB3-B2380254DD69}"/>
          </ac:spMkLst>
        </pc:spChg>
        <pc:spChg chg="mod">
          <ac:chgData name="DOMINGUEZ, Morgane" userId="d29c428e-ee62-4017-a838-521138d5b01c" providerId="ADAL" clId="{CB5C7DA4-DCA9-4780-911A-FD589ED4E393}" dt="2025-05-15T08:02:32.702" v="491" actId="164"/>
          <ac:spMkLst>
            <pc:docMk/>
            <pc:sldMk cId="3670239687" sldId="967"/>
            <ac:spMk id="17" creationId="{E19402EF-AC09-358C-0A18-3A4C381C4AFC}"/>
          </ac:spMkLst>
        </pc:spChg>
        <pc:spChg chg="mod">
          <ac:chgData name="DOMINGUEZ, Morgane" userId="d29c428e-ee62-4017-a838-521138d5b01c" providerId="ADAL" clId="{CB5C7DA4-DCA9-4780-911A-FD589ED4E393}" dt="2025-05-15T08:02:18.450" v="488" actId="164"/>
          <ac:spMkLst>
            <pc:docMk/>
            <pc:sldMk cId="3670239687" sldId="967"/>
            <ac:spMk id="20" creationId="{42D2E562-B5E7-C547-CF2C-1A13635FE07C}"/>
          </ac:spMkLst>
        </pc:spChg>
        <pc:spChg chg="mod">
          <ac:chgData name="DOMINGUEZ, Morgane" userId="d29c428e-ee62-4017-a838-521138d5b01c" providerId="ADAL" clId="{CB5C7DA4-DCA9-4780-911A-FD589ED4E393}" dt="2025-05-16T11:55:45.792" v="834" actId="164"/>
          <ac:spMkLst>
            <pc:docMk/>
            <pc:sldMk cId="3670239687" sldId="967"/>
            <ac:spMk id="21" creationId="{4ED682BB-A181-3BEA-5630-A0A9CABCF467}"/>
          </ac:spMkLst>
        </pc:spChg>
        <pc:spChg chg="mod">
          <ac:chgData name="DOMINGUEZ, Morgane" userId="d29c428e-ee62-4017-a838-521138d5b01c" providerId="ADAL" clId="{CB5C7DA4-DCA9-4780-911A-FD589ED4E393}" dt="2025-05-15T08:02:18.450" v="488" actId="164"/>
          <ac:spMkLst>
            <pc:docMk/>
            <pc:sldMk cId="3670239687" sldId="967"/>
            <ac:spMk id="22" creationId="{7E4B1B03-F2F1-025E-BCCA-B14CDC89B394}"/>
          </ac:spMkLst>
        </pc:spChg>
        <pc:spChg chg="mod">
          <ac:chgData name="DOMINGUEZ, Morgane" userId="d29c428e-ee62-4017-a838-521138d5b01c" providerId="ADAL" clId="{CB5C7DA4-DCA9-4780-911A-FD589ED4E393}" dt="2025-05-15T08:02:18.450" v="488" actId="164"/>
          <ac:spMkLst>
            <pc:docMk/>
            <pc:sldMk cId="3670239687" sldId="967"/>
            <ac:spMk id="26" creationId="{31C5C2DA-7ABB-9648-E1FE-A38461A80BAE}"/>
          </ac:spMkLst>
        </pc:spChg>
        <pc:grpChg chg="add mod">
          <ac:chgData name="DOMINGUEZ, Morgane" userId="d29c428e-ee62-4017-a838-521138d5b01c" providerId="ADAL" clId="{CB5C7DA4-DCA9-4780-911A-FD589ED4E393}" dt="2025-05-16T11:55:45.792" v="834" actId="164"/>
          <ac:grpSpMkLst>
            <pc:docMk/>
            <pc:sldMk cId="3670239687" sldId="967"/>
            <ac:grpSpMk id="8" creationId="{C5926A49-78DE-91CC-2F7A-F1005246B441}"/>
          </ac:grpSpMkLst>
        </pc:grpChg>
        <pc:grpChg chg="add mod">
          <ac:chgData name="DOMINGUEZ, Morgane" userId="d29c428e-ee62-4017-a838-521138d5b01c" providerId="ADAL" clId="{CB5C7DA4-DCA9-4780-911A-FD589ED4E393}" dt="2025-05-15T08:02:32.702" v="491" actId="164"/>
          <ac:grpSpMkLst>
            <pc:docMk/>
            <pc:sldMk cId="3670239687" sldId="967"/>
            <ac:grpSpMk id="11" creationId="{6AFF49D5-74E2-1472-F363-B7D03042FAA3}"/>
          </ac:grpSpMkLst>
        </pc:grpChg>
        <pc:grpChg chg="add mod">
          <ac:chgData name="DOMINGUEZ, Morgane" userId="d29c428e-ee62-4017-a838-521138d5b01c" providerId="ADAL" clId="{CB5C7DA4-DCA9-4780-911A-FD589ED4E393}" dt="2025-05-16T11:55:45.792" v="834" actId="164"/>
          <ac:grpSpMkLst>
            <pc:docMk/>
            <pc:sldMk cId="3670239687" sldId="967"/>
            <ac:grpSpMk id="14" creationId="{2AB57FEC-ACFD-10D1-29FB-0E07514E04E6}"/>
          </ac:grpSpMkLst>
        </pc:grpChg>
        <pc:picChg chg="add del mod">
          <ac:chgData name="DOMINGUEZ, Morgane" userId="d29c428e-ee62-4017-a838-521138d5b01c" providerId="ADAL" clId="{CB5C7DA4-DCA9-4780-911A-FD589ED4E393}" dt="2025-05-19T11:38:30.361" v="1040" actId="478"/>
          <ac:picMkLst>
            <pc:docMk/>
            <pc:sldMk cId="3670239687" sldId="967"/>
            <ac:picMk id="7" creationId="{9FF0BC91-41C5-ADDE-7510-F9F326DACE31}"/>
          </ac:picMkLst>
        </pc:picChg>
        <pc:picChg chg="mod">
          <ac:chgData name="DOMINGUEZ, Morgane" userId="d29c428e-ee62-4017-a838-521138d5b01c" providerId="ADAL" clId="{CB5C7DA4-DCA9-4780-911A-FD589ED4E393}" dt="2025-05-15T08:02:32.702" v="491" actId="164"/>
          <ac:picMkLst>
            <pc:docMk/>
            <pc:sldMk cId="3670239687" sldId="967"/>
            <ac:picMk id="13" creationId="{AA87A7E1-E2C2-E963-A367-DA4BD09447AD}"/>
          </ac:picMkLst>
        </pc:picChg>
      </pc:sldChg>
      <pc:sldChg chg="addSp delSp modSp mod modTransition delAnim modAnim modNotesTx">
        <pc:chgData name="DOMINGUEZ, Morgane" userId="d29c428e-ee62-4017-a838-521138d5b01c" providerId="ADAL" clId="{CB5C7DA4-DCA9-4780-911A-FD589ED4E393}" dt="2025-05-19T12:03:46.745" v="1520"/>
        <pc:sldMkLst>
          <pc:docMk/>
          <pc:sldMk cId="2755667425" sldId="968"/>
        </pc:sldMkLst>
        <pc:spChg chg="mod">
          <ac:chgData name="DOMINGUEZ, Morgane" userId="d29c428e-ee62-4017-a838-521138d5b01c" providerId="ADAL" clId="{CB5C7DA4-DCA9-4780-911A-FD589ED4E393}" dt="2025-05-19T11:54:13.260" v="1437" actId="255"/>
          <ac:spMkLst>
            <pc:docMk/>
            <pc:sldMk cId="2755667425" sldId="968"/>
            <ac:spMk id="5" creationId="{348C1039-C458-0644-6F27-22BF8BD127A9}"/>
          </ac:spMkLst>
        </pc:spChg>
        <pc:picChg chg="add del mod">
          <ac:chgData name="DOMINGUEZ, Morgane" userId="d29c428e-ee62-4017-a838-521138d5b01c" providerId="ADAL" clId="{CB5C7DA4-DCA9-4780-911A-FD589ED4E393}" dt="2025-05-19T11:38:24.979" v="1036" actId="478"/>
          <ac:picMkLst>
            <pc:docMk/>
            <pc:sldMk cId="2755667425" sldId="968"/>
            <ac:picMk id="2" creationId="{0F8DFC7E-1DAF-9FA6-E882-F9839C9AA1A8}"/>
          </ac:picMkLst>
        </pc:picChg>
        <pc:picChg chg="mod">
          <ac:chgData name="DOMINGUEZ, Morgane" userId="d29c428e-ee62-4017-a838-521138d5b01c" providerId="ADAL" clId="{CB5C7DA4-DCA9-4780-911A-FD589ED4E393}" dt="2025-05-19T11:54:09.323" v="1436" actId="1076"/>
          <ac:picMkLst>
            <pc:docMk/>
            <pc:sldMk cId="2755667425" sldId="968"/>
            <ac:picMk id="6" creationId="{D5243104-1117-ED9B-6DB7-5B9DD13D1B9A}"/>
          </ac:picMkLst>
        </pc:picChg>
      </pc:sldChg>
      <pc:sldChg chg="addSp delSp modSp mod modTransition delAnim modAnim modNotesTx">
        <pc:chgData name="DOMINGUEZ, Morgane" userId="d29c428e-ee62-4017-a838-521138d5b01c" providerId="ADAL" clId="{CB5C7DA4-DCA9-4780-911A-FD589ED4E393}" dt="2025-05-19T12:04:04.310" v="1522"/>
        <pc:sldMkLst>
          <pc:docMk/>
          <pc:sldMk cId="850579058" sldId="969"/>
        </pc:sldMkLst>
        <pc:spChg chg="mod">
          <ac:chgData name="DOMINGUEZ, Morgane" userId="d29c428e-ee62-4017-a838-521138d5b01c" providerId="ADAL" clId="{CB5C7DA4-DCA9-4780-911A-FD589ED4E393}" dt="2025-05-15T08:11:39.269" v="501" actId="164"/>
          <ac:spMkLst>
            <pc:docMk/>
            <pc:sldMk cId="850579058" sldId="969"/>
            <ac:spMk id="3" creationId="{8DFDC9C9-D03D-E5E6-196B-DCCE9819CE39}"/>
          </ac:spMkLst>
        </pc:spChg>
        <pc:spChg chg="mod">
          <ac:chgData name="DOMINGUEZ, Morgane" userId="d29c428e-ee62-4017-a838-521138d5b01c" providerId="ADAL" clId="{CB5C7DA4-DCA9-4780-911A-FD589ED4E393}" dt="2025-05-16T11:58:11.622" v="836" actId="20577"/>
          <ac:spMkLst>
            <pc:docMk/>
            <pc:sldMk cId="850579058" sldId="969"/>
            <ac:spMk id="4" creationId="{80580C50-4615-680C-5757-D72DC8ADEF49}"/>
          </ac:spMkLst>
        </pc:spChg>
        <pc:spChg chg="mod">
          <ac:chgData name="DOMINGUEZ, Morgane" userId="d29c428e-ee62-4017-a838-521138d5b01c" providerId="ADAL" clId="{CB5C7DA4-DCA9-4780-911A-FD589ED4E393}" dt="2025-05-19T11:54:28.963" v="1441" actId="255"/>
          <ac:spMkLst>
            <pc:docMk/>
            <pc:sldMk cId="850579058" sldId="969"/>
            <ac:spMk id="11" creationId="{1B3D4D34-5EFD-72B1-FDDF-5545E682E8F3}"/>
          </ac:spMkLst>
        </pc:spChg>
        <pc:spChg chg="mod">
          <ac:chgData name="DOMINGUEZ, Morgane" userId="d29c428e-ee62-4017-a838-521138d5b01c" providerId="ADAL" clId="{CB5C7DA4-DCA9-4780-911A-FD589ED4E393}" dt="2025-05-15T08:11:39.269" v="501" actId="164"/>
          <ac:spMkLst>
            <pc:docMk/>
            <pc:sldMk cId="850579058" sldId="969"/>
            <ac:spMk id="14" creationId="{3A9DE6A5-104C-CD5B-ED72-2C7E65F6911A}"/>
          </ac:spMkLst>
        </pc:spChg>
        <pc:spChg chg="mod">
          <ac:chgData name="DOMINGUEZ, Morgane" userId="d29c428e-ee62-4017-a838-521138d5b01c" providerId="ADAL" clId="{CB5C7DA4-DCA9-4780-911A-FD589ED4E393}" dt="2025-05-15T08:11:39.269" v="501" actId="164"/>
          <ac:spMkLst>
            <pc:docMk/>
            <pc:sldMk cId="850579058" sldId="969"/>
            <ac:spMk id="19" creationId="{70E8B6EE-4F68-0AFD-3AE2-2ADBB9E94F9C}"/>
          </ac:spMkLst>
        </pc:spChg>
        <pc:grpChg chg="add mod">
          <ac:chgData name="DOMINGUEZ, Morgane" userId="d29c428e-ee62-4017-a838-521138d5b01c" providerId="ADAL" clId="{CB5C7DA4-DCA9-4780-911A-FD589ED4E393}" dt="2025-05-15T08:11:39.269" v="501" actId="164"/>
          <ac:grpSpMkLst>
            <pc:docMk/>
            <pc:sldMk cId="850579058" sldId="969"/>
            <ac:grpSpMk id="9" creationId="{94BBB238-F98B-CDBB-951E-987A84443BAB}"/>
          </ac:grpSpMkLst>
        </pc:grpChg>
        <pc:picChg chg="add del mod">
          <ac:chgData name="DOMINGUEZ, Morgane" userId="d29c428e-ee62-4017-a838-521138d5b01c" providerId="ADAL" clId="{CB5C7DA4-DCA9-4780-911A-FD589ED4E393}" dt="2025-05-19T11:38:35.970" v="1045" actId="478"/>
          <ac:picMkLst>
            <pc:docMk/>
            <pc:sldMk cId="850579058" sldId="969"/>
            <ac:picMk id="8" creationId="{079302D5-896E-AF54-2A02-C656BCE5B027}"/>
          </ac:picMkLst>
        </pc:picChg>
        <pc:picChg chg="mod">
          <ac:chgData name="DOMINGUEZ, Morgane" userId="d29c428e-ee62-4017-a838-521138d5b01c" providerId="ADAL" clId="{CB5C7DA4-DCA9-4780-911A-FD589ED4E393}" dt="2025-05-15T08:11:39.269" v="501" actId="164"/>
          <ac:picMkLst>
            <pc:docMk/>
            <pc:sldMk cId="850579058" sldId="969"/>
            <ac:picMk id="10" creationId="{2277CA21-510E-4CBE-E895-16831DA48F31}"/>
          </ac:picMkLst>
        </pc:picChg>
      </pc:sldChg>
      <pc:sldChg chg="addSp delSp modSp mod modTransition delAnim modAnim modNotesTx">
        <pc:chgData name="DOMINGUEZ, Morgane" userId="d29c428e-ee62-4017-a838-521138d5b01c" providerId="ADAL" clId="{CB5C7DA4-DCA9-4780-911A-FD589ED4E393}" dt="2025-05-19T12:04:10.385" v="1523"/>
        <pc:sldMkLst>
          <pc:docMk/>
          <pc:sldMk cId="2329765642" sldId="971"/>
        </pc:sldMkLst>
        <pc:spChg chg="mod">
          <ac:chgData name="DOMINGUEZ, Morgane" userId="d29c428e-ee62-4017-a838-521138d5b01c" providerId="ADAL" clId="{CB5C7DA4-DCA9-4780-911A-FD589ED4E393}" dt="2025-05-15T08:15:09.940" v="510" actId="164"/>
          <ac:spMkLst>
            <pc:docMk/>
            <pc:sldMk cId="2329765642" sldId="971"/>
            <ac:spMk id="5" creationId="{4C13FD37-9D6D-A04B-5516-8AD90FE47CD3}"/>
          </ac:spMkLst>
        </pc:spChg>
        <pc:spChg chg="mod">
          <ac:chgData name="DOMINGUEZ, Morgane" userId="d29c428e-ee62-4017-a838-521138d5b01c" providerId="ADAL" clId="{CB5C7DA4-DCA9-4780-911A-FD589ED4E393}" dt="2025-05-15T08:15:09.940" v="510" actId="164"/>
          <ac:spMkLst>
            <pc:docMk/>
            <pc:sldMk cId="2329765642" sldId="971"/>
            <ac:spMk id="10" creationId="{D1949857-DCE0-C5F4-AC46-54EAE52E0AA8}"/>
          </ac:spMkLst>
        </pc:spChg>
        <pc:spChg chg="mod">
          <ac:chgData name="DOMINGUEZ, Morgane" userId="d29c428e-ee62-4017-a838-521138d5b01c" providerId="ADAL" clId="{CB5C7DA4-DCA9-4780-911A-FD589ED4E393}" dt="2025-05-19T11:54:38.935" v="1443" actId="255"/>
          <ac:spMkLst>
            <pc:docMk/>
            <pc:sldMk cId="2329765642" sldId="971"/>
            <ac:spMk id="11" creationId="{FAC70876-D60C-AAF7-2B03-C10FBEAD2649}"/>
          </ac:spMkLst>
        </pc:spChg>
        <pc:spChg chg="mod">
          <ac:chgData name="DOMINGUEZ, Morgane" userId="d29c428e-ee62-4017-a838-521138d5b01c" providerId="ADAL" clId="{CB5C7DA4-DCA9-4780-911A-FD589ED4E393}" dt="2025-05-15T08:15:09.940" v="510" actId="164"/>
          <ac:spMkLst>
            <pc:docMk/>
            <pc:sldMk cId="2329765642" sldId="971"/>
            <ac:spMk id="14" creationId="{30D698AC-6721-4970-7F5A-6B914C98FC06}"/>
          </ac:spMkLst>
        </pc:spChg>
        <pc:grpChg chg="add mod">
          <ac:chgData name="DOMINGUEZ, Morgane" userId="d29c428e-ee62-4017-a838-521138d5b01c" providerId="ADAL" clId="{CB5C7DA4-DCA9-4780-911A-FD589ED4E393}" dt="2025-05-15T08:15:09.940" v="510" actId="164"/>
          <ac:grpSpMkLst>
            <pc:docMk/>
            <pc:sldMk cId="2329765642" sldId="971"/>
            <ac:grpSpMk id="6" creationId="{A03FE746-5825-64D2-43D1-9F884ACC7F63}"/>
          </ac:grpSpMkLst>
        </pc:grpChg>
        <pc:picChg chg="add del mod">
          <ac:chgData name="DOMINGUEZ, Morgane" userId="d29c428e-ee62-4017-a838-521138d5b01c" providerId="ADAL" clId="{CB5C7DA4-DCA9-4780-911A-FD589ED4E393}" dt="2025-05-19T11:38:38.474" v="1046" actId="478"/>
          <ac:picMkLst>
            <pc:docMk/>
            <pc:sldMk cId="2329765642" sldId="971"/>
            <ac:picMk id="4" creationId="{71E178F7-9E33-DBC4-4E53-76E5B69AE478}"/>
          </ac:picMkLst>
        </pc:picChg>
        <pc:picChg chg="mod">
          <ac:chgData name="DOMINGUEZ, Morgane" userId="d29c428e-ee62-4017-a838-521138d5b01c" providerId="ADAL" clId="{CB5C7DA4-DCA9-4780-911A-FD589ED4E393}" dt="2025-05-15T08:15:09.940" v="510" actId="164"/>
          <ac:picMkLst>
            <pc:docMk/>
            <pc:sldMk cId="2329765642" sldId="971"/>
            <ac:picMk id="9" creationId="{E12C857D-D00A-7851-C040-A98E30F7F6E7}"/>
          </ac:picMkLst>
        </pc:picChg>
      </pc:sldChg>
      <pc:sldChg chg="addSp delSp modSp mod modTransition delAnim modAnim modNotesTx">
        <pc:chgData name="DOMINGUEZ, Morgane" userId="d29c428e-ee62-4017-a838-521138d5b01c" providerId="ADAL" clId="{CB5C7DA4-DCA9-4780-911A-FD589ED4E393}" dt="2025-05-19T12:04:17.191" v="1524"/>
        <pc:sldMkLst>
          <pc:docMk/>
          <pc:sldMk cId="1532404146" sldId="972"/>
        </pc:sldMkLst>
        <pc:spChg chg="mod">
          <ac:chgData name="DOMINGUEZ, Morgane" userId="d29c428e-ee62-4017-a838-521138d5b01c" providerId="ADAL" clId="{CB5C7DA4-DCA9-4780-911A-FD589ED4E393}" dt="2025-05-15T08:21:07.242" v="523" actId="164"/>
          <ac:spMkLst>
            <pc:docMk/>
            <pc:sldMk cId="1532404146" sldId="972"/>
            <ac:spMk id="7" creationId="{74B803CC-0BB5-07BE-C343-C4C58B6A081C}"/>
          </ac:spMkLst>
        </pc:spChg>
        <pc:spChg chg="mod">
          <ac:chgData name="DOMINGUEZ, Morgane" userId="d29c428e-ee62-4017-a838-521138d5b01c" providerId="ADAL" clId="{CB5C7DA4-DCA9-4780-911A-FD589ED4E393}" dt="2025-05-19T11:54:49.887" v="1445" actId="255"/>
          <ac:spMkLst>
            <pc:docMk/>
            <pc:sldMk cId="1532404146" sldId="972"/>
            <ac:spMk id="12" creationId="{5DEB41F8-99CF-800A-C5C6-ABA77C315653}"/>
          </ac:spMkLst>
        </pc:spChg>
        <pc:grpChg chg="add mod">
          <ac:chgData name="DOMINGUEZ, Morgane" userId="d29c428e-ee62-4017-a838-521138d5b01c" providerId="ADAL" clId="{CB5C7DA4-DCA9-4780-911A-FD589ED4E393}" dt="2025-05-15T08:21:07.242" v="523" actId="164"/>
          <ac:grpSpMkLst>
            <pc:docMk/>
            <pc:sldMk cId="1532404146" sldId="972"/>
            <ac:grpSpMk id="10" creationId="{D9F48A74-DBD4-8B00-CF56-2071E62C4F9A}"/>
          </ac:grpSpMkLst>
        </pc:grpChg>
        <pc:picChg chg="add del mod">
          <ac:chgData name="DOMINGUEZ, Morgane" userId="d29c428e-ee62-4017-a838-521138d5b01c" providerId="ADAL" clId="{CB5C7DA4-DCA9-4780-911A-FD589ED4E393}" dt="2025-05-19T11:38:44.057" v="1052" actId="478"/>
          <ac:picMkLst>
            <pc:docMk/>
            <pc:sldMk cId="1532404146" sldId="972"/>
            <ac:picMk id="9" creationId="{08D2DC3F-C9E0-307F-AB87-20A34D8140B2}"/>
          </ac:picMkLst>
        </pc:picChg>
        <pc:picChg chg="mod">
          <ac:chgData name="DOMINGUEZ, Morgane" userId="d29c428e-ee62-4017-a838-521138d5b01c" providerId="ADAL" clId="{CB5C7DA4-DCA9-4780-911A-FD589ED4E393}" dt="2025-05-15T08:21:07.242" v="523" actId="164"/>
          <ac:picMkLst>
            <pc:docMk/>
            <pc:sldMk cId="1532404146" sldId="972"/>
            <ac:picMk id="15" creationId="{3A96E991-67CA-807B-5792-167FF0705EDD}"/>
          </ac:picMkLst>
        </pc:picChg>
      </pc:sldChg>
      <pc:sldChg chg="addSp delSp modSp mod modTransition delAnim modAnim modNotesTx">
        <pc:chgData name="DOMINGUEZ, Morgane" userId="d29c428e-ee62-4017-a838-521138d5b01c" providerId="ADAL" clId="{CB5C7DA4-DCA9-4780-911A-FD589ED4E393}" dt="2025-05-19T12:04:44.133" v="1527"/>
        <pc:sldMkLst>
          <pc:docMk/>
          <pc:sldMk cId="456059685" sldId="973"/>
        </pc:sldMkLst>
        <pc:spChg chg="mod topLvl">
          <ac:chgData name="DOMINGUEZ, Morgane" userId="d29c428e-ee62-4017-a838-521138d5b01c" providerId="ADAL" clId="{CB5C7DA4-DCA9-4780-911A-FD589ED4E393}" dt="2025-05-16T12:03:22.272" v="841" actId="165"/>
          <ac:spMkLst>
            <pc:docMk/>
            <pc:sldMk cId="456059685" sldId="973"/>
            <ac:spMk id="7" creationId="{8CC8741B-7205-539D-2288-0EA512D41213}"/>
          </ac:spMkLst>
        </pc:spChg>
        <pc:spChg chg="mod topLvl">
          <ac:chgData name="DOMINGUEZ, Morgane" userId="d29c428e-ee62-4017-a838-521138d5b01c" providerId="ADAL" clId="{CB5C7DA4-DCA9-4780-911A-FD589ED4E393}" dt="2025-05-16T12:03:22.272" v="841" actId="165"/>
          <ac:spMkLst>
            <pc:docMk/>
            <pc:sldMk cId="456059685" sldId="973"/>
            <ac:spMk id="9" creationId="{C866B425-8CF5-271D-7D23-92D635CE21C4}"/>
          </ac:spMkLst>
        </pc:spChg>
        <pc:spChg chg="mod">
          <ac:chgData name="DOMINGUEZ, Morgane" userId="d29c428e-ee62-4017-a838-521138d5b01c" providerId="ADAL" clId="{CB5C7DA4-DCA9-4780-911A-FD589ED4E393}" dt="2025-05-15T08:41:01.376" v="606" actId="164"/>
          <ac:spMkLst>
            <pc:docMk/>
            <pc:sldMk cId="456059685" sldId="973"/>
            <ac:spMk id="11" creationId="{456545CE-1CAC-0759-0605-814FB1E32633}"/>
          </ac:spMkLst>
        </pc:spChg>
        <pc:spChg chg="mod topLvl">
          <ac:chgData name="DOMINGUEZ, Morgane" userId="d29c428e-ee62-4017-a838-521138d5b01c" providerId="ADAL" clId="{CB5C7DA4-DCA9-4780-911A-FD589ED4E393}" dt="2025-05-16T12:03:22.272" v="841" actId="165"/>
          <ac:spMkLst>
            <pc:docMk/>
            <pc:sldMk cId="456059685" sldId="973"/>
            <ac:spMk id="12" creationId="{C59CF63E-9918-C5C5-531B-D367B4D3322B}"/>
          </ac:spMkLst>
        </pc:spChg>
        <pc:spChg chg="mod topLvl">
          <ac:chgData name="DOMINGUEZ, Morgane" userId="d29c428e-ee62-4017-a838-521138d5b01c" providerId="ADAL" clId="{CB5C7DA4-DCA9-4780-911A-FD589ED4E393}" dt="2025-05-16T12:03:22.272" v="841" actId="165"/>
          <ac:spMkLst>
            <pc:docMk/>
            <pc:sldMk cId="456059685" sldId="973"/>
            <ac:spMk id="13" creationId="{0A893E82-5406-7B5F-5567-8236EB653A2A}"/>
          </ac:spMkLst>
        </pc:spChg>
        <pc:spChg chg="mod">
          <ac:chgData name="DOMINGUEZ, Morgane" userId="d29c428e-ee62-4017-a838-521138d5b01c" providerId="ADAL" clId="{CB5C7DA4-DCA9-4780-911A-FD589ED4E393}" dt="2025-05-19T11:55:31.414" v="1453" actId="255"/>
          <ac:spMkLst>
            <pc:docMk/>
            <pc:sldMk cId="456059685" sldId="973"/>
            <ac:spMk id="14" creationId="{D7E2D01C-59E0-8DAF-4F78-0C24C8075A5F}"/>
          </ac:spMkLst>
        </pc:spChg>
        <pc:spChg chg="mod">
          <ac:chgData name="DOMINGUEZ, Morgane" userId="d29c428e-ee62-4017-a838-521138d5b01c" providerId="ADAL" clId="{CB5C7DA4-DCA9-4780-911A-FD589ED4E393}" dt="2025-05-15T08:41:01.376" v="606" actId="164"/>
          <ac:spMkLst>
            <pc:docMk/>
            <pc:sldMk cId="456059685" sldId="973"/>
            <ac:spMk id="18" creationId="{9F981763-F1AB-BD3A-CFFF-52E474EC76EE}"/>
          </ac:spMkLst>
        </pc:spChg>
        <pc:spChg chg="mod topLvl">
          <ac:chgData name="DOMINGUEZ, Morgane" userId="d29c428e-ee62-4017-a838-521138d5b01c" providerId="ADAL" clId="{CB5C7DA4-DCA9-4780-911A-FD589ED4E393}" dt="2025-05-16T12:03:22.272" v="841" actId="165"/>
          <ac:spMkLst>
            <pc:docMk/>
            <pc:sldMk cId="456059685" sldId="973"/>
            <ac:spMk id="21" creationId="{00000000-0000-0000-0000-000000000000}"/>
          </ac:spMkLst>
        </pc:spChg>
        <pc:spChg chg="mod">
          <ac:chgData name="DOMINGUEZ, Morgane" userId="d29c428e-ee62-4017-a838-521138d5b01c" providerId="ADAL" clId="{CB5C7DA4-DCA9-4780-911A-FD589ED4E393}" dt="2025-05-15T08:41:01.376" v="606" actId="164"/>
          <ac:spMkLst>
            <pc:docMk/>
            <pc:sldMk cId="456059685" sldId="973"/>
            <ac:spMk id="23" creationId="{9C46418A-CD56-5844-DEC4-1673B5EEC3B4}"/>
          </ac:spMkLst>
        </pc:spChg>
        <pc:spChg chg="mod topLvl">
          <ac:chgData name="DOMINGUEZ, Morgane" userId="d29c428e-ee62-4017-a838-521138d5b01c" providerId="ADAL" clId="{CB5C7DA4-DCA9-4780-911A-FD589ED4E393}" dt="2025-05-16T12:03:22.272" v="841" actId="165"/>
          <ac:spMkLst>
            <pc:docMk/>
            <pc:sldMk cId="456059685" sldId="973"/>
            <ac:spMk id="27" creationId="{DD1E8C85-75BF-AF6C-70F2-EB5A903F43DC}"/>
          </ac:spMkLst>
        </pc:spChg>
        <pc:spChg chg="mod">
          <ac:chgData name="DOMINGUEZ, Morgane" userId="d29c428e-ee62-4017-a838-521138d5b01c" providerId="ADAL" clId="{CB5C7DA4-DCA9-4780-911A-FD589ED4E393}" dt="2025-05-15T08:41:01.376" v="606" actId="164"/>
          <ac:spMkLst>
            <pc:docMk/>
            <pc:sldMk cId="456059685" sldId="973"/>
            <ac:spMk id="30" creationId="{08693CD2-DBBA-2213-A7D9-91FF87159B33}"/>
          </ac:spMkLst>
        </pc:spChg>
        <pc:spChg chg="mod topLvl">
          <ac:chgData name="DOMINGUEZ, Morgane" userId="d29c428e-ee62-4017-a838-521138d5b01c" providerId="ADAL" clId="{CB5C7DA4-DCA9-4780-911A-FD589ED4E393}" dt="2025-05-16T12:03:22.272" v="841" actId="165"/>
          <ac:spMkLst>
            <pc:docMk/>
            <pc:sldMk cId="456059685" sldId="973"/>
            <ac:spMk id="31" creationId="{2FEA142F-F017-E2F1-68D6-4CF462719AAB}"/>
          </ac:spMkLst>
        </pc:spChg>
        <pc:spChg chg="mod topLvl">
          <ac:chgData name="DOMINGUEZ, Morgane" userId="d29c428e-ee62-4017-a838-521138d5b01c" providerId="ADAL" clId="{CB5C7DA4-DCA9-4780-911A-FD589ED4E393}" dt="2025-05-16T12:03:22.272" v="841" actId="165"/>
          <ac:spMkLst>
            <pc:docMk/>
            <pc:sldMk cId="456059685" sldId="973"/>
            <ac:spMk id="35" creationId="{C237A501-B045-ACC0-526C-1ED18392C1B7}"/>
          </ac:spMkLst>
        </pc:spChg>
        <pc:spChg chg="mod">
          <ac:chgData name="DOMINGUEZ, Morgane" userId="d29c428e-ee62-4017-a838-521138d5b01c" providerId="ADAL" clId="{CB5C7DA4-DCA9-4780-911A-FD589ED4E393}" dt="2025-05-15T08:41:01.376" v="606" actId="164"/>
          <ac:spMkLst>
            <pc:docMk/>
            <pc:sldMk cId="456059685" sldId="973"/>
            <ac:spMk id="41" creationId="{279E1A35-C919-2875-DED1-4CC0EED1E6F5}"/>
          </ac:spMkLst>
        </pc:spChg>
        <pc:spChg chg="mod">
          <ac:chgData name="DOMINGUEZ, Morgane" userId="d29c428e-ee62-4017-a838-521138d5b01c" providerId="ADAL" clId="{CB5C7DA4-DCA9-4780-911A-FD589ED4E393}" dt="2025-05-15T08:41:01.376" v="606" actId="164"/>
          <ac:spMkLst>
            <pc:docMk/>
            <pc:sldMk cId="456059685" sldId="973"/>
            <ac:spMk id="42" creationId="{5756021C-BD78-7522-BE7A-89D36553E77E}"/>
          </ac:spMkLst>
        </pc:spChg>
        <pc:spChg chg="mod">
          <ac:chgData name="DOMINGUEZ, Morgane" userId="d29c428e-ee62-4017-a838-521138d5b01c" providerId="ADAL" clId="{CB5C7DA4-DCA9-4780-911A-FD589ED4E393}" dt="2025-05-15T08:41:01.376" v="606" actId="164"/>
          <ac:spMkLst>
            <pc:docMk/>
            <pc:sldMk cId="456059685" sldId="973"/>
            <ac:spMk id="43" creationId="{2713F0A3-B36E-3EE2-D509-4F0385009C6D}"/>
          </ac:spMkLst>
        </pc:spChg>
        <pc:spChg chg="mod">
          <ac:chgData name="DOMINGUEZ, Morgane" userId="d29c428e-ee62-4017-a838-521138d5b01c" providerId="ADAL" clId="{CB5C7DA4-DCA9-4780-911A-FD589ED4E393}" dt="2025-05-15T08:41:01.376" v="606" actId="164"/>
          <ac:spMkLst>
            <pc:docMk/>
            <pc:sldMk cId="456059685" sldId="973"/>
            <ac:spMk id="44" creationId="{6F2DEDB7-0E3F-50A8-B1FA-103C30B4501B}"/>
          </ac:spMkLst>
        </pc:spChg>
        <pc:grpChg chg="add mod">
          <ac:chgData name="DOMINGUEZ, Morgane" userId="d29c428e-ee62-4017-a838-521138d5b01c" providerId="ADAL" clId="{CB5C7DA4-DCA9-4780-911A-FD589ED4E393}" dt="2025-05-15T08:41:01.376" v="606" actId="164"/>
          <ac:grpSpMkLst>
            <pc:docMk/>
            <pc:sldMk cId="456059685" sldId="973"/>
            <ac:grpSpMk id="6" creationId="{6BFA4E1E-7E00-9739-9436-D7797323C9B9}"/>
          </ac:grpSpMkLst>
        </pc:grpChg>
        <pc:grpChg chg="add del mod">
          <ac:chgData name="DOMINGUEZ, Morgane" userId="d29c428e-ee62-4017-a838-521138d5b01c" providerId="ADAL" clId="{CB5C7DA4-DCA9-4780-911A-FD589ED4E393}" dt="2025-05-16T12:03:22.272" v="841" actId="165"/>
          <ac:grpSpMkLst>
            <pc:docMk/>
            <pc:sldMk cId="456059685" sldId="973"/>
            <ac:grpSpMk id="10" creationId="{CF2D37D6-E9EF-5F53-C9C4-051F7020D9F1}"/>
          </ac:grpSpMkLst>
        </pc:grpChg>
        <pc:picChg chg="add del mod">
          <ac:chgData name="DOMINGUEZ, Morgane" userId="d29c428e-ee62-4017-a838-521138d5b01c" providerId="ADAL" clId="{CB5C7DA4-DCA9-4780-911A-FD589ED4E393}" dt="2025-05-19T11:39:06.292" v="1070" actId="478"/>
          <ac:picMkLst>
            <pc:docMk/>
            <pc:sldMk cId="456059685" sldId="973"/>
            <ac:picMk id="3" creationId="{977644D4-B2CE-8288-06AB-335CB327D2B5}"/>
          </ac:picMkLst>
        </pc:picChg>
        <pc:picChg chg="mod">
          <ac:chgData name="DOMINGUEZ, Morgane" userId="d29c428e-ee62-4017-a838-521138d5b01c" providerId="ADAL" clId="{CB5C7DA4-DCA9-4780-911A-FD589ED4E393}" dt="2025-05-15T08:41:01.376" v="606" actId="164"/>
          <ac:picMkLst>
            <pc:docMk/>
            <pc:sldMk cId="456059685" sldId="973"/>
            <ac:picMk id="29" creationId="{05A02C1C-EF66-3472-D926-A502DEAF909B}"/>
          </ac:picMkLst>
        </pc:picChg>
        <pc:picChg chg="mod topLvl">
          <ac:chgData name="DOMINGUEZ, Morgane" userId="d29c428e-ee62-4017-a838-521138d5b01c" providerId="ADAL" clId="{CB5C7DA4-DCA9-4780-911A-FD589ED4E393}" dt="2025-05-16T12:03:22.272" v="841" actId="165"/>
          <ac:picMkLst>
            <pc:docMk/>
            <pc:sldMk cId="456059685" sldId="973"/>
            <ac:picMk id="33" creationId="{4AE90992-5111-BACA-5C34-8314C80C775B}"/>
          </ac:picMkLst>
        </pc:picChg>
        <pc:picChg chg="mod topLvl">
          <ac:chgData name="DOMINGUEZ, Morgane" userId="d29c428e-ee62-4017-a838-521138d5b01c" providerId="ADAL" clId="{CB5C7DA4-DCA9-4780-911A-FD589ED4E393}" dt="2025-05-16T12:03:22.272" v="841" actId="165"/>
          <ac:picMkLst>
            <pc:docMk/>
            <pc:sldMk cId="456059685" sldId="973"/>
            <ac:picMk id="37" creationId="{FDC92C66-0D25-9E73-2705-C92A1F0805E9}"/>
          </ac:picMkLst>
        </pc:picChg>
      </pc:sldChg>
      <pc:sldChg chg="addSp delSp modSp mod modTransition delAnim modAnim modNotesTx">
        <pc:chgData name="DOMINGUEZ, Morgane" userId="d29c428e-ee62-4017-a838-521138d5b01c" providerId="ADAL" clId="{CB5C7DA4-DCA9-4780-911A-FD589ED4E393}" dt="2025-05-19T12:04:34.715" v="1526"/>
        <pc:sldMkLst>
          <pc:docMk/>
          <pc:sldMk cId="1961668693" sldId="974"/>
        </pc:sldMkLst>
        <pc:spChg chg="mod">
          <ac:chgData name="DOMINGUEZ, Morgane" userId="d29c428e-ee62-4017-a838-521138d5b01c" providerId="ADAL" clId="{CB5C7DA4-DCA9-4780-911A-FD589ED4E393}" dt="2025-05-15T08:37:57.268" v="598" actId="1076"/>
          <ac:spMkLst>
            <pc:docMk/>
            <pc:sldMk cId="1961668693" sldId="974"/>
            <ac:spMk id="10" creationId="{B786D056-CAAD-D113-D2E4-DFCEC0EE8D59}"/>
          </ac:spMkLst>
        </pc:spChg>
        <pc:spChg chg="mod">
          <ac:chgData name="DOMINGUEZ, Morgane" userId="d29c428e-ee62-4017-a838-521138d5b01c" providerId="ADAL" clId="{CB5C7DA4-DCA9-4780-911A-FD589ED4E393}" dt="2025-05-19T11:55:14.350" v="1450" actId="255"/>
          <ac:spMkLst>
            <pc:docMk/>
            <pc:sldMk cId="1961668693" sldId="974"/>
            <ac:spMk id="12" creationId="{B9B949A8-138B-E3C4-C959-9242A5CF2F54}"/>
          </ac:spMkLst>
        </pc:spChg>
        <pc:spChg chg="mod">
          <ac:chgData name="DOMINGUEZ, Morgane" userId="d29c428e-ee62-4017-a838-521138d5b01c" providerId="ADAL" clId="{CB5C7DA4-DCA9-4780-911A-FD589ED4E393}" dt="2025-05-15T08:36:47.819" v="580" actId="164"/>
          <ac:spMkLst>
            <pc:docMk/>
            <pc:sldMk cId="1961668693" sldId="974"/>
            <ac:spMk id="18" creationId="{A657A62F-6D49-CF3A-8D4A-3D99890FE49C}"/>
          </ac:spMkLst>
        </pc:spChg>
        <pc:spChg chg="mod">
          <ac:chgData name="DOMINGUEZ, Morgane" userId="d29c428e-ee62-4017-a838-521138d5b01c" providerId="ADAL" clId="{CB5C7DA4-DCA9-4780-911A-FD589ED4E393}" dt="2025-05-15T08:36:47.819" v="580" actId="164"/>
          <ac:spMkLst>
            <pc:docMk/>
            <pc:sldMk cId="1961668693" sldId="974"/>
            <ac:spMk id="19" creationId="{C7B49F92-BCF7-143E-8A50-1BC5BC22B840}"/>
          </ac:spMkLst>
        </pc:spChg>
        <pc:spChg chg="mod">
          <ac:chgData name="DOMINGUEZ, Morgane" userId="d29c428e-ee62-4017-a838-521138d5b01c" providerId="ADAL" clId="{CB5C7DA4-DCA9-4780-911A-FD589ED4E393}" dt="2025-05-15T08:37:59.812" v="599" actId="1076"/>
          <ac:spMkLst>
            <pc:docMk/>
            <pc:sldMk cId="1961668693" sldId="974"/>
            <ac:spMk id="25" creationId="{E30F7208-C896-33B3-B570-DDD0BBF6C3F1}"/>
          </ac:spMkLst>
        </pc:spChg>
        <pc:grpChg chg="add mod">
          <ac:chgData name="DOMINGUEZ, Morgane" userId="d29c428e-ee62-4017-a838-521138d5b01c" providerId="ADAL" clId="{CB5C7DA4-DCA9-4780-911A-FD589ED4E393}" dt="2025-05-15T08:36:47.819" v="580" actId="164"/>
          <ac:grpSpMkLst>
            <pc:docMk/>
            <pc:sldMk cId="1961668693" sldId="974"/>
            <ac:grpSpMk id="6" creationId="{F99C775C-D42F-1158-0002-A76E7744C804}"/>
          </ac:grpSpMkLst>
        </pc:grpChg>
        <pc:picChg chg="add del mod">
          <ac:chgData name="DOMINGUEZ, Morgane" userId="d29c428e-ee62-4017-a838-521138d5b01c" providerId="ADAL" clId="{CB5C7DA4-DCA9-4780-911A-FD589ED4E393}" dt="2025-05-19T11:38:53.501" v="1061" actId="478"/>
          <ac:picMkLst>
            <pc:docMk/>
            <pc:sldMk cId="1961668693" sldId="974"/>
            <ac:picMk id="2" creationId="{95FBB11E-2C97-C7ED-13F3-CC3DC79122AC}"/>
          </ac:picMkLst>
        </pc:picChg>
        <pc:picChg chg="mod">
          <ac:chgData name="DOMINGUEZ, Morgane" userId="d29c428e-ee62-4017-a838-521138d5b01c" providerId="ADAL" clId="{CB5C7DA4-DCA9-4780-911A-FD589ED4E393}" dt="2025-05-15T08:36:47.819" v="580" actId="164"/>
          <ac:picMkLst>
            <pc:docMk/>
            <pc:sldMk cId="1961668693" sldId="974"/>
            <ac:picMk id="11" creationId="{E07806D1-3782-C226-529B-5F3F7BF7C2CC}"/>
          </ac:picMkLst>
        </pc:picChg>
      </pc:sldChg>
      <pc:sldChg chg="addSp delSp modSp mod modTransition delAnim modAnim modNotesTx">
        <pc:chgData name="DOMINGUEZ, Morgane" userId="d29c428e-ee62-4017-a838-521138d5b01c" providerId="ADAL" clId="{CB5C7DA4-DCA9-4780-911A-FD589ED4E393}" dt="2025-05-19T12:04:24.863" v="1525"/>
        <pc:sldMkLst>
          <pc:docMk/>
          <pc:sldMk cId="565080123" sldId="975"/>
        </pc:sldMkLst>
        <pc:spChg chg="mod">
          <ac:chgData name="DOMINGUEZ, Morgane" userId="d29c428e-ee62-4017-a838-521138d5b01c" providerId="ADAL" clId="{CB5C7DA4-DCA9-4780-911A-FD589ED4E393}" dt="2025-05-15T08:26:39.237" v="570" actId="164"/>
          <ac:spMkLst>
            <pc:docMk/>
            <pc:sldMk cId="565080123" sldId="975"/>
            <ac:spMk id="4" creationId="{082E9504-A3CA-AFE6-FB75-DF55707B49D4}"/>
          </ac:spMkLst>
        </pc:spChg>
        <pc:spChg chg="mod">
          <ac:chgData name="DOMINGUEZ, Morgane" userId="d29c428e-ee62-4017-a838-521138d5b01c" providerId="ADAL" clId="{CB5C7DA4-DCA9-4780-911A-FD589ED4E393}" dt="2025-05-15T08:25:23.558" v="568" actId="20577"/>
          <ac:spMkLst>
            <pc:docMk/>
            <pc:sldMk cId="565080123" sldId="975"/>
            <ac:spMk id="6" creationId="{ECD6EA6A-E52F-BD29-E44C-FC1B35D12CD8}"/>
          </ac:spMkLst>
        </pc:spChg>
        <pc:spChg chg="mod">
          <ac:chgData name="DOMINGUEZ, Morgane" userId="d29c428e-ee62-4017-a838-521138d5b01c" providerId="ADAL" clId="{CB5C7DA4-DCA9-4780-911A-FD589ED4E393}" dt="2025-05-15T08:26:39.237" v="570" actId="164"/>
          <ac:spMkLst>
            <pc:docMk/>
            <pc:sldMk cId="565080123" sldId="975"/>
            <ac:spMk id="9" creationId="{70560456-5A24-8C7E-FC64-92C0D98CD92B}"/>
          </ac:spMkLst>
        </pc:spChg>
        <pc:spChg chg="mod">
          <ac:chgData name="DOMINGUEZ, Morgane" userId="d29c428e-ee62-4017-a838-521138d5b01c" providerId="ADAL" clId="{CB5C7DA4-DCA9-4780-911A-FD589ED4E393}" dt="2025-05-15T08:26:39.237" v="570" actId="164"/>
          <ac:spMkLst>
            <pc:docMk/>
            <pc:sldMk cId="565080123" sldId="975"/>
            <ac:spMk id="10" creationId="{99F92A91-0B49-59A1-20C9-0A5F93258D80}"/>
          </ac:spMkLst>
        </pc:spChg>
        <pc:spChg chg="mod">
          <ac:chgData name="DOMINGUEZ, Morgane" userId="d29c428e-ee62-4017-a838-521138d5b01c" providerId="ADAL" clId="{CB5C7DA4-DCA9-4780-911A-FD589ED4E393}" dt="2025-05-19T11:55:05.072" v="1448" actId="255"/>
          <ac:spMkLst>
            <pc:docMk/>
            <pc:sldMk cId="565080123" sldId="975"/>
            <ac:spMk id="15" creationId="{DFB256F8-7EDE-83E0-CD1E-DFB499C99810}"/>
          </ac:spMkLst>
        </pc:spChg>
        <pc:spChg chg="mod">
          <ac:chgData name="DOMINGUEZ, Morgane" userId="d29c428e-ee62-4017-a838-521138d5b01c" providerId="ADAL" clId="{CB5C7DA4-DCA9-4780-911A-FD589ED4E393}" dt="2025-05-15T08:26:26.061" v="569" actId="164"/>
          <ac:spMkLst>
            <pc:docMk/>
            <pc:sldMk cId="565080123" sldId="975"/>
            <ac:spMk id="19" creationId="{694250F7-B159-6257-CDDB-1A6535CD7422}"/>
          </ac:spMkLst>
        </pc:spChg>
        <pc:spChg chg="mod">
          <ac:chgData name="DOMINGUEZ, Morgane" userId="d29c428e-ee62-4017-a838-521138d5b01c" providerId="ADAL" clId="{CB5C7DA4-DCA9-4780-911A-FD589ED4E393}" dt="2025-05-15T08:26:39.237" v="570" actId="164"/>
          <ac:spMkLst>
            <pc:docMk/>
            <pc:sldMk cId="565080123" sldId="975"/>
            <ac:spMk id="20" creationId="{EA29BBEE-9D43-F99F-B32E-E9354F672500}"/>
          </ac:spMkLst>
        </pc:spChg>
        <pc:spChg chg="mod">
          <ac:chgData name="DOMINGUEZ, Morgane" userId="d29c428e-ee62-4017-a838-521138d5b01c" providerId="ADAL" clId="{CB5C7DA4-DCA9-4780-911A-FD589ED4E393}" dt="2025-05-15T08:25:09.899" v="558" actId="20577"/>
          <ac:spMkLst>
            <pc:docMk/>
            <pc:sldMk cId="565080123" sldId="975"/>
            <ac:spMk id="25" creationId="{E30F7208-C896-33B3-B570-DDD0BBF6C3F1}"/>
          </ac:spMkLst>
        </pc:spChg>
        <pc:grpChg chg="add mod">
          <ac:chgData name="DOMINGUEZ, Morgane" userId="d29c428e-ee62-4017-a838-521138d5b01c" providerId="ADAL" clId="{CB5C7DA4-DCA9-4780-911A-FD589ED4E393}" dt="2025-05-15T08:26:26.061" v="569" actId="164"/>
          <ac:grpSpMkLst>
            <pc:docMk/>
            <pc:sldMk cId="565080123" sldId="975"/>
            <ac:grpSpMk id="5" creationId="{7C241500-DF3C-9283-72EB-C0E04CD51A11}"/>
          </ac:grpSpMkLst>
        </pc:grpChg>
        <pc:grpChg chg="add mod">
          <ac:chgData name="DOMINGUEZ, Morgane" userId="d29c428e-ee62-4017-a838-521138d5b01c" providerId="ADAL" clId="{CB5C7DA4-DCA9-4780-911A-FD589ED4E393}" dt="2025-05-15T08:26:39.237" v="570" actId="164"/>
          <ac:grpSpMkLst>
            <pc:docMk/>
            <pc:sldMk cId="565080123" sldId="975"/>
            <ac:grpSpMk id="12" creationId="{8675F26A-17D4-02E3-659D-3136B4B22D87}"/>
          </ac:grpSpMkLst>
        </pc:grpChg>
        <pc:picChg chg="add del mod">
          <ac:chgData name="DOMINGUEZ, Morgane" userId="d29c428e-ee62-4017-a838-521138d5b01c" providerId="ADAL" clId="{CB5C7DA4-DCA9-4780-911A-FD589ED4E393}" dt="2025-05-19T11:38:49.485" v="1057" actId="478"/>
          <ac:picMkLst>
            <pc:docMk/>
            <pc:sldMk cId="565080123" sldId="975"/>
            <ac:picMk id="2" creationId="{CAC6B0BC-99CF-D510-0F12-BFD3E57C6F30}"/>
          </ac:picMkLst>
        </pc:picChg>
        <pc:picChg chg="mod">
          <ac:chgData name="DOMINGUEZ, Morgane" userId="d29c428e-ee62-4017-a838-521138d5b01c" providerId="ADAL" clId="{CB5C7DA4-DCA9-4780-911A-FD589ED4E393}" dt="2025-05-15T08:26:39.237" v="570" actId="164"/>
          <ac:picMkLst>
            <pc:docMk/>
            <pc:sldMk cId="565080123" sldId="975"/>
            <ac:picMk id="8" creationId="{E308BC29-DF39-561F-BF67-E1608600F044}"/>
          </ac:picMkLst>
        </pc:picChg>
        <pc:picChg chg="mod">
          <ac:chgData name="DOMINGUEZ, Morgane" userId="d29c428e-ee62-4017-a838-521138d5b01c" providerId="ADAL" clId="{CB5C7DA4-DCA9-4780-911A-FD589ED4E393}" dt="2025-05-15T08:26:26.061" v="569" actId="164"/>
          <ac:picMkLst>
            <pc:docMk/>
            <pc:sldMk cId="565080123" sldId="975"/>
            <ac:picMk id="14" creationId="{AFF9CDAF-52BF-A369-A19F-543563275A4B}"/>
          </ac:picMkLst>
        </pc:picChg>
        <pc:picChg chg="mod">
          <ac:chgData name="DOMINGUEZ, Morgane" userId="d29c428e-ee62-4017-a838-521138d5b01c" providerId="ADAL" clId="{CB5C7DA4-DCA9-4780-911A-FD589ED4E393}" dt="2025-05-15T08:26:39.237" v="570" actId="164"/>
          <ac:picMkLst>
            <pc:docMk/>
            <pc:sldMk cId="565080123" sldId="975"/>
            <ac:picMk id="16" creationId="{FB143F61-A1B5-60AB-63EF-CF5D6609778E}"/>
          </ac:picMkLst>
        </pc:picChg>
      </pc:sldChg>
      <pc:sldChg chg="addSp delSp modSp mod modTransition delAnim modAnim modNotesTx">
        <pc:chgData name="DOMINGUEZ, Morgane" userId="d29c428e-ee62-4017-a838-521138d5b01c" providerId="ADAL" clId="{CB5C7DA4-DCA9-4780-911A-FD589ED4E393}" dt="2025-05-19T12:02:27.738" v="1509"/>
        <pc:sldMkLst>
          <pc:docMk/>
          <pc:sldMk cId="3415244038" sldId="976"/>
        </pc:sldMkLst>
        <pc:spChg chg="mod">
          <ac:chgData name="DOMINGUEZ, Morgane" userId="d29c428e-ee62-4017-a838-521138d5b01c" providerId="ADAL" clId="{CB5C7DA4-DCA9-4780-911A-FD589ED4E393}" dt="2025-05-19T11:52:24.898" v="1412" actId="255"/>
          <ac:spMkLst>
            <pc:docMk/>
            <pc:sldMk cId="3415244038" sldId="976"/>
            <ac:spMk id="6" creationId="{53E3CA24-942C-D3D1-39DA-AB4698BE23E4}"/>
          </ac:spMkLst>
        </pc:spChg>
        <pc:picChg chg="add del mod">
          <ac:chgData name="DOMINGUEZ, Morgane" userId="d29c428e-ee62-4017-a838-521138d5b01c" providerId="ADAL" clId="{CB5C7DA4-DCA9-4780-911A-FD589ED4E393}" dt="2025-05-19T11:37:39.119" v="984" actId="478"/>
          <ac:picMkLst>
            <pc:docMk/>
            <pc:sldMk cId="3415244038" sldId="976"/>
            <ac:picMk id="2" creationId="{596A8159-253F-F0B6-83A5-604EE971DDAC}"/>
          </ac:picMkLst>
        </pc:picChg>
      </pc:sldChg>
      <pc:sldChg chg="addSp delSp modSp mod modTransition delAnim modAnim modNotesTx">
        <pc:chgData name="DOMINGUEZ, Morgane" userId="d29c428e-ee62-4017-a838-521138d5b01c" providerId="ADAL" clId="{CB5C7DA4-DCA9-4780-911A-FD589ED4E393}" dt="2025-05-19T12:03:05.380" v="1514"/>
        <pc:sldMkLst>
          <pc:docMk/>
          <pc:sldMk cId="293871047" sldId="978"/>
        </pc:sldMkLst>
        <pc:spChg chg="mod">
          <ac:chgData name="DOMINGUEZ, Morgane" userId="d29c428e-ee62-4017-a838-521138d5b01c" providerId="ADAL" clId="{CB5C7DA4-DCA9-4780-911A-FD589ED4E393}" dt="2025-05-14T17:37:24.370" v="391" actId="164"/>
          <ac:spMkLst>
            <pc:docMk/>
            <pc:sldMk cId="293871047" sldId="978"/>
            <ac:spMk id="8" creationId="{9203E123-FBF5-E24D-A2CE-5B82F16A266E}"/>
          </ac:spMkLst>
        </pc:spChg>
        <pc:spChg chg="mod">
          <ac:chgData name="DOMINGUEZ, Morgane" userId="d29c428e-ee62-4017-a838-521138d5b01c" providerId="ADAL" clId="{CB5C7DA4-DCA9-4780-911A-FD589ED4E393}" dt="2025-05-19T11:53:01.362" v="1422" actId="255"/>
          <ac:spMkLst>
            <pc:docMk/>
            <pc:sldMk cId="293871047" sldId="978"/>
            <ac:spMk id="12" creationId="{A8F4EE29-A3D7-D832-5CE8-0DE0F829E719}"/>
          </ac:spMkLst>
        </pc:spChg>
        <pc:grpChg chg="add mod">
          <ac:chgData name="DOMINGUEZ, Morgane" userId="d29c428e-ee62-4017-a838-521138d5b01c" providerId="ADAL" clId="{CB5C7DA4-DCA9-4780-911A-FD589ED4E393}" dt="2025-05-14T17:37:24.370" v="391" actId="164"/>
          <ac:grpSpMkLst>
            <pc:docMk/>
            <pc:sldMk cId="293871047" sldId="978"/>
            <ac:grpSpMk id="7" creationId="{A424B344-9D7E-B31B-D73F-8911287AE06B}"/>
          </ac:grpSpMkLst>
        </pc:grpChg>
        <pc:picChg chg="add del mod">
          <ac:chgData name="DOMINGUEZ, Morgane" userId="d29c428e-ee62-4017-a838-521138d5b01c" providerId="ADAL" clId="{CB5C7DA4-DCA9-4780-911A-FD589ED4E393}" dt="2025-05-19T11:38:00.283" v="1013" actId="478"/>
          <ac:picMkLst>
            <pc:docMk/>
            <pc:sldMk cId="293871047" sldId="978"/>
            <ac:picMk id="2" creationId="{38A1227A-90CA-96D2-9E67-AE7A103B563A}"/>
          </ac:picMkLst>
        </pc:picChg>
        <pc:picChg chg="mod">
          <ac:chgData name="DOMINGUEZ, Morgane" userId="d29c428e-ee62-4017-a838-521138d5b01c" providerId="ADAL" clId="{CB5C7DA4-DCA9-4780-911A-FD589ED4E393}" dt="2025-05-14T17:37:24.370" v="391" actId="164"/>
          <ac:picMkLst>
            <pc:docMk/>
            <pc:sldMk cId="293871047" sldId="978"/>
            <ac:picMk id="16" creationId="{6857DCAE-6846-8F3A-7EE0-4599A13EA40E}"/>
          </ac:picMkLst>
        </pc:picChg>
      </pc:sldChg>
      <pc:sldChg chg="addSp delSp modSp mod modTransition delAnim modAnim modNotesTx">
        <pc:chgData name="DOMINGUEZ, Morgane" userId="d29c428e-ee62-4017-a838-521138d5b01c" providerId="ADAL" clId="{CB5C7DA4-DCA9-4780-911A-FD589ED4E393}" dt="2025-05-19T12:01:13.961" v="1499"/>
        <pc:sldMkLst>
          <pc:docMk/>
          <pc:sldMk cId="0" sldId="979"/>
        </pc:sldMkLst>
        <pc:spChg chg="mod">
          <ac:chgData name="DOMINGUEZ, Morgane" userId="d29c428e-ee62-4017-a838-521138d5b01c" providerId="ADAL" clId="{CB5C7DA4-DCA9-4780-911A-FD589ED4E393}" dt="2025-05-19T11:50:05.936" v="1383" actId="255"/>
          <ac:spMkLst>
            <pc:docMk/>
            <pc:sldMk cId="0" sldId="979"/>
            <ac:spMk id="5" creationId="{1E682AEB-DDB0-C1C3-13A3-0A76CBAD17F5}"/>
          </ac:spMkLst>
        </pc:spChg>
        <pc:picChg chg="add del mod">
          <ac:chgData name="DOMINGUEZ, Morgane" userId="d29c428e-ee62-4017-a838-521138d5b01c" providerId="ADAL" clId="{CB5C7DA4-DCA9-4780-911A-FD589ED4E393}" dt="2025-05-19T11:36:55.951" v="941" actId="478"/>
          <ac:picMkLst>
            <pc:docMk/>
            <pc:sldMk cId="0" sldId="979"/>
            <ac:picMk id="4" creationId="{1E00AD2F-EC71-4582-A6F8-16DB1C8CC26C}"/>
          </ac:picMkLst>
        </pc:picChg>
      </pc:sldChg>
      <pc:sldChg chg="addSp delSp modSp mod modTransition delAnim modAnim modNotesTx">
        <pc:chgData name="DOMINGUEZ, Morgane" userId="d29c428e-ee62-4017-a838-521138d5b01c" providerId="ADAL" clId="{CB5C7DA4-DCA9-4780-911A-FD589ED4E393}" dt="2025-05-19T12:02:35.191" v="1510"/>
        <pc:sldMkLst>
          <pc:docMk/>
          <pc:sldMk cId="478810068" sldId="981"/>
        </pc:sldMkLst>
        <pc:spChg chg="mod">
          <ac:chgData name="DOMINGUEZ, Morgane" userId="d29c428e-ee62-4017-a838-521138d5b01c" providerId="ADAL" clId="{CB5C7DA4-DCA9-4780-911A-FD589ED4E393}" dt="2025-05-19T11:52:32.098" v="1414" actId="255"/>
          <ac:spMkLst>
            <pc:docMk/>
            <pc:sldMk cId="478810068" sldId="981"/>
            <ac:spMk id="9" creationId="{C6AC9EC8-1304-EA23-D586-EBCA9EF9C00D}"/>
          </ac:spMkLst>
        </pc:spChg>
        <pc:picChg chg="add del mod">
          <ac:chgData name="DOMINGUEZ, Morgane" userId="d29c428e-ee62-4017-a838-521138d5b01c" providerId="ADAL" clId="{CB5C7DA4-DCA9-4780-911A-FD589ED4E393}" dt="2025-05-19T11:37:44.449" v="994" actId="478"/>
          <ac:picMkLst>
            <pc:docMk/>
            <pc:sldMk cId="478810068" sldId="981"/>
            <ac:picMk id="2" creationId="{FDBF2DF0-BB44-9C5C-3E0C-F4A874D222E5}"/>
          </ac:picMkLst>
        </pc:picChg>
      </pc:sldChg>
      <pc:sldChg chg="addSp delSp modSp mod modTransition delAnim modAnim modNotesTx">
        <pc:chgData name="DOMINGUEZ, Morgane" userId="d29c428e-ee62-4017-a838-521138d5b01c" providerId="ADAL" clId="{CB5C7DA4-DCA9-4780-911A-FD589ED4E393}" dt="2025-05-19T12:02:51.548" v="1512"/>
        <pc:sldMkLst>
          <pc:docMk/>
          <pc:sldMk cId="106678815" sldId="983"/>
        </pc:sldMkLst>
        <pc:spChg chg="mod">
          <ac:chgData name="DOMINGUEZ, Morgane" userId="d29c428e-ee62-4017-a838-521138d5b01c" providerId="ADAL" clId="{CB5C7DA4-DCA9-4780-911A-FD589ED4E393}" dt="2025-05-14T17:30:39.481" v="368" actId="164"/>
          <ac:spMkLst>
            <pc:docMk/>
            <pc:sldMk cId="106678815" sldId="983"/>
            <ac:spMk id="7" creationId="{5C706499-1839-0B68-04B2-B5EB679CBB68}"/>
          </ac:spMkLst>
        </pc:spChg>
        <pc:spChg chg="mod">
          <ac:chgData name="DOMINGUEZ, Morgane" userId="d29c428e-ee62-4017-a838-521138d5b01c" providerId="ADAL" clId="{CB5C7DA4-DCA9-4780-911A-FD589ED4E393}" dt="2025-05-19T11:52:46.803" v="1418" actId="255"/>
          <ac:spMkLst>
            <pc:docMk/>
            <pc:sldMk cId="106678815" sldId="983"/>
            <ac:spMk id="9" creationId="{2BFFFE35-7316-F1EE-1EC8-6B24A5B5F5BE}"/>
          </ac:spMkLst>
        </pc:spChg>
        <pc:spChg chg="mod">
          <ac:chgData name="DOMINGUEZ, Morgane" userId="d29c428e-ee62-4017-a838-521138d5b01c" providerId="ADAL" clId="{CB5C7DA4-DCA9-4780-911A-FD589ED4E393}" dt="2025-05-14T17:30:50.138" v="369" actId="164"/>
          <ac:spMkLst>
            <pc:docMk/>
            <pc:sldMk cId="106678815" sldId="983"/>
            <ac:spMk id="11" creationId="{017974A1-BDE2-EBE5-6FF9-9759FFB78663}"/>
          </ac:spMkLst>
        </pc:spChg>
        <pc:grpChg chg="add mod">
          <ac:chgData name="DOMINGUEZ, Morgane" userId="d29c428e-ee62-4017-a838-521138d5b01c" providerId="ADAL" clId="{CB5C7DA4-DCA9-4780-911A-FD589ED4E393}" dt="2025-05-14T17:30:39.481" v="368" actId="164"/>
          <ac:grpSpMkLst>
            <pc:docMk/>
            <pc:sldMk cId="106678815" sldId="983"/>
            <ac:grpSpMk id="4" creationId="{AA295214-388D-D73D-1C2C-C7B274CAB29B}"/>
          </ac:grpSpMkLst>
        </pc:grpChg>
        <pc:grpChg chg="add mod">
          <ac:chgData name="DOMINGUEZ, Morgane" userId="d29c428e-ee62-4017-a838-521138d5b01c" providerId="ADAL" clId="{CB5C7DA4-DCA9-4780-911A-FD589ED4E393}" dt="2025-05-14T17:30:50.138" v="369" actId="164"/>
          <ac:grpSpMkLst>
            <pc:docMk/>
            <pc:sldMk cId="106678815" sldId="983"/>
            <ac:grpSpMk id="8" creationId="{FE52E552-4180-00EE-A66B-4A568CEACA34}"/>
          </ac:grpSpMkLst>
        </pc:grpChg>
        <pc:grpChg chg="mod">
          <ac:chgData name="DOMINGUEZ, Morgane" userId="d29c428e-ee62-4017-a838-521138d5b01c" providerId="ADAL" clId="{CB5C7DA4-DCA9-4780-911A-FD589ED4E393}" dt="2025-05-14T17:30:39.481" v="368" actId="164"/>
          <ac:grpSpMkLst>
            <pc:docMk/>
            <pc:sldMk cId="106678815" sldId="983"/>
            <ac:grpSpMk id="17" creationId="{E2C417B9-D8DE-1B39-FAE9-C054B764ACBA}"/>
          </ac:grpSpMkLst>
        </pc:grpChg>
        <pc:grpChg chg="mod">
          <ac:chgData name="DOMINGUEZ, Morgane" userId="d29c428e-ee62-4017-a838-521138d5b01c" providerId="ADAL" clId="{CB5C7DA4-DCA9-4780-911A-FD589ED4E393}" dt="2025-05-14T17:30:50.138" v="369" actId="164"/>
          <ac:grpSpMkLst>
            <pc:docMk/>
            <pc:sldMk cId="106678815" sldId="983"/>
            <ac:grpSpMk id="18" creationId="{3D24601E-F81C-7C2D-9D33-C6AB81891AA1}"/>
          </ac:grpSpMkLst>
        </pc:grpChg>
        <pc:picChg chg="add del mod">
          <ac:chgData name="DOMINGUEZ, Morgane" userId="d29c428e-ee62-4017-a838-521138d5b01c" providerId="ADAL" clId="{CB5C7DA4-DCA9-4780-911A-FD589ED4E393}" dt="2025-05-19T11:37:51.552" v="1002" actId="478"/>
          <ac:picMkLst>
            <pc:docMk/>
            <pc:sldMk cId="106678815" sldId="983"/>
            <ac:picMk id="2" creationId="{9D4AC721-3214-1AAA-7AFA-629706AC4555}"/>
          </ac:picMkLst>
        </pc:picChg>
      </pc:sldChg>
      <pc:sldChg chg="addSp delSp modSp mod modTransition delAnim modAnim modNotesTx">
        <pc:chgData name="DOMINGUEZ, Morgane" userId="d29c428e-ee62-4017-a838-521138d5b01c" providerId="ADAL" clId="{CB5C7DA4-DCA9-4780-911A-FD589ED4E393}" dt="2025-05-19T12:02:43.109" v="1511"/>
        <pc:sldMkLst>
          <pc:docMk/>
          <pc:sldMk cId="1385475963" sldId="984"/>
        </pc:sldMkLst>
        <pc:spChg chg="mod">
          <ac:chgData name="DOMINGUEZ, Morgane" userId="d29c428e-ee62-4017-a838-521138d5b01c" providerId="ADAL" clId="{CB5C7DA4-DCA9-4780-911A-FD589ED4E393}" dt="2025-05-19T11:52:40.222" v="1416" actId="255"/>
          <ac:spMkLst>
            <pc:docMk/>
            <pc:sldMk cId="1385475963" sldId="984"/>
            <ac:spMk id="8" creationId="{9DC488EC-CA62-0B6C-8310-75BEEC017D07}"/>
          </ac:spMkLst>
        </pc:spChg>
        <pc:spChg chg="mod">
          <ac:chgData name="DOMINGUEZ, Morgane" userId="d29c428e-ee62-4017-a838-521138d5b01c" providerId="ADAL" clId="{CB5C7DA4-DCA9-4780-911A-FD589ED4E393}" dt="2025-05-16T11:47:57.867" v="825" actId="20577"/>
          <ac:spMkLst>
            <pc:docMk/>
            <pc:sldMk cId="1385475963" sldId="984"/>
            <ac:spMk id="13" creationId="{AC4955F8-185B-1663-4121-351026472940}"/>
          </ac:spMkLst>
        </pc:spChg>
        <pc:spChg chg="mod">
          <ac:chgData name="DOMINGUEZ, Morgane" userId="d29c428e-ee62-4017-a838-521138d5b01c" providerId="ADAL" clId="{CB5C7DA4-DCA9-4780-911A-FD589ED4E393}" dt="2025-05-14T17:24:01.954" v="350" actId="164"/>
          <ac:spMkLst>
            <pc:docMk/>
            <pc:sldMk cId="1385475963" sldId="984"/>
            <ac:spMk id="25" creationId="{5AE3A578-5A02-B379-5FD6-706E5F87A963}"/>
          </ac:spMkLst>
        </pc:spChg>
        <pc:spChg chg="mod">
          <ac:chgData name="DOMINGUEZ, Morgane" userId="d29c428e-ee62-4017-a838-521138d5b01c" providerId="ADAL" clId="{CB5C7DA4-DCA9-4780-911A-FD589ED4E393}" dt="2025-05-14T17:23:38.501" v="349" actId="108"/>
          <ac:spMkLst>
            <pc:docMk/>
            <pc:sldMk cId="1385475963" sldId="984"/>
            <ac:spMk id="34" creationId="{D0D65889-422A-A1E1-BAA1-D97317E2EF04}"/>
          </ac:spMkLst>
        </pc:spChg>
        <pc:grpChg chg="add mod">
          <ac:chgData name="DOMINGUEZ, Morgane" userId="d29c428e-ee62-4017-a838-521138d5b01c" providerId="ADAL" clId="{CB5C7DA4-DCA9-4780-911A-FD589ED4E393}" dt="2025-05-14T17:24:01.954" v="350" actId="164"/>
          <ac:grpSpMkLst>
            <pc:docMk/>
            <pc:sldMk cId="1385475963" sldId="984"/>
            <ac:grpSpMk id="4" creationId="{21CFB9EF-1776-BFA4-654E-9123E065B783}"/>
          </ac:grpSpMkLst>
        </pc:grpChg>
        <pc:grpChg chg="mod">
          <ac:chgData name="DOMINGUEZ, Morgane" userId="d29c428e-ee62-4017-a838-521138d5b01c" providerId="ADAL" clId="{CB5C7DA4-DCA9-4780-911A-FD589ED4E393}" dt="2025-05-14T17:24:01.954" v="350" actId="164"/>
          <ac:grpSpMkLst>
            <pc:docMk/>
            <pc:sldMk cId="1385475963" sldId="984"/>
            <ac:grpSpMk id="9" creationId="{8A28CADB-D5BA-DB89-D874-B0042783660F}"/>
          </ac:grpSpMkLst>
        </pc:grpChg>
        <pc:picChg chg="add del mod">
          <ac:chgData name="DOMINGUEZ, Morgane" userId="d29c428e-ee62-4017-a838-521138d5b01c" providerId="ADAL" clId="{CB5C7DA4-DCA9-4780-911A-FD589ED4E393}" dt="2025-05-19T11:37:47.036" v="995" actId="478"/>
          <ac:picMkLst>
            <pc:docMk/>
            <pc:sldMk cId="1385475963" sldId="984"/>
            <ac:picMk id="2" creationId="{400F2ADA-2938-5E00-DCC3-E1FBC339E2B3}"/>
          </ac:picMkLst>
        </pc:picChg>
      </pc:sldChg>
      <pc:sldChg chg="addSp delSp modSp mod modTransition delAnim modAnim modNotesTx">
        <pc:chgData name="DOMINGUEZ, Morgane" userId="d29c428e-ee62-4017-a838-521138d5b01c" providerId="ADAL" clId="{CB5C7DA4-DCA9-4780-911A-FD589ED4E393}" dt="2025-05-19T12:03:12.892" v="1515"/>
        <pc:sldMkLst>
          <pc:docMk/>
          <pc:sldMk cId="808913271" sldId="985"/>
        </pc:sldMkLst>
        <pc:spChg chg="mod">
          <ac:chgData name="DOMINGUEZ, Morgane" userId="d29c428e-ee62-4017-a838-521138d5b01c" providerId="ADAL" clId="{CB5C7DA4-DCA9-4780-911A-FD589ED4E393}" dt="2025-05-19T11:53:10.474" v="1424" actId="255"/>
          <ac:spMkLst>
            <pc:docMk/>
            <pc:sldMk cId="808913271" sldId="985"/>
            <ac:spMk id="2" creationId="{7F8C2CFA-1D97-303B-8B90-4DD5212F372C}"/>
          </ac:spMkLst>
        </pc:spChg>
        <pc:spChg chg="add del">
          <ac:chgData name="DOMINGUEZ, Morgane" userId="d29c428e-ee62-4017-a838-521138d5b01c" providerId="ADAL" clId="{CB5C7DA4-DCA9-4780-911A-FD589ED4E393}" dt="2025-05-15T07:30:04.846" v="397" actId="478"/>
          <ac:spMkLst>
            <pc:docMk/>
            <pc:sldMk cId="808913271" sldId="985"/>
            <ac:spMk id="2" creationId="{DE4A0BA7-A88E-E9C3-3E08-ECC8DCC005DB}"/>
          </ac:spMkLst>
        </pc:spChg>
        <pc:spChg chg="mod">
          <ac:chgData name="DOMINGUEZ, Morgane" userId="d29c428e-ee62-4017-a838-521138d5b01c" providerId="ADAL" clId="{CB5C7DA4-DCA9-4780-911A-FD589ED4E393}" dt="2025-05-15T07:42:12.341" v="441" actId="164"/>
          <ac:spMkLst>
            <pc:docMk/>
            <pc:sldMk cId="808913271" sldId="985"/>
            <ac:spMk id="12" creationId="{AEB30B0F-8670-189C-7B4A-8350074F8A36}"/>
          </ac:spMkLst>
        </pc:spChg>
        <pc:spChg chg="mod">
          <ac:chgData name="DOMINGUEZ, Morgane" userId="d29c428e-ee62-4017-a838-521138d5b01c" providerId="ADAL" clId="{CB5C7DA4-DCA9-4780-911A-FD589ED4E393}" dt="2025-05-15T07:42:12.341" v="441" actId="164"/>
          <ac:spMkLst>
            <pc:docMk/>
            <pc:sldMk cId="808913271" sldId="985"/>
            <ac:spMk id="13" creationId="{5DFAA4EF-2F0F-8993-FE91-A9FF2ACFB38E}"/>
          </ac:spMkLst>
        </pc:spChg>
        <pc:spChg chg="mod">
          <ac:chgData name="DOMINGUEZ, Morgane" userId="d29c428e-ee62-4017-a838-521138d5b01c" providerId="ADAL" clId="{CB5C7DA4-DCA9-4780-911A-FD589ED4E393}" dt="2025-05-15T07:42:12.341" v="441" actId="164"/>
          <ac:spMkLst>
            <pc:docMk/>
            <pc:sldMk cId="808913271" sldId="985"/>
            <ac:spMk id="15" creationId="{484E8641-53D7-FA7C-26D8-33BC8FA73259}"/>
          </ac:spMkLst>
        </pc:spChg>
        <pc:spChg chg="mod">
          <ac:chgData name="DOMINGUEZ, Morgane" userId="d29c428e-ee62-4017-a838-521138d5b01c" providerId="ADAL" clId="{CB5C7DA4-DCA9-4780-911A-FD589ED4E393}" dt="2025-05-15T07:42:12.341" v="441" actId="164"/>
          <ac:spMkLst>
            <pc:docMk/>
            <pc:sldMk cId="808913271" sldId="985"/>
            <ac:spMk id="16" creationId="{82E2D3B8-C877-B10B-1C97-9C95F05050FF}"/>
          </ac:spMkLst>
        </pc:spChg>
        <pc:spChg chg="mod">
          <ac:chgData name="DOMINGUEZ, Morgane" userId="d29c428e-ee62-4017-a838-521138d5b01c" providerId="ADAL" clId="{CB5C7DA4-DCA9-4780-911A-FD589ED4E393}" dt="2025-05-15T07:42:12.341" v="441" actId="164"/>
          <ac:spMkLst>
            <pc:docMk/>
            <pc:sldMk cId="808913271" sldId="985"/>
            <ac:spMk id="17" creationId="{C5212613-C9D4-DDA9-4AEB-47CE69441669}"/>
          </ac:spMkLst>
        </pc:spChg>
        <pc:spChg chg="mod">
          <ac:chgData name="DOMINGUEZ, Morgane" userId="d29c428e-ee62-4017-a838-521138d5b01c" providerId="ADAL" clId="{CB5C7DA4-DCA9-4780-911A-FD589ED4E393}" dt="2025-05-15T07:42:12.341" v="441" actId="164"/>
          <ac:spMkLst>
            <pc:docMk/>
            <pc:sldMk cId="808913271" sldId="985"/>
            <ac:spMk id="18" creationId="{4B60EC8C-1A77-C0BE-8FD5-151414C1D8F5}"/>
          </ac:spMkLst>
        </pc:spChg>
        <pc:spChg chg="mod">
          <ac:chgData name="DOMINGUEZ, Morgane" userId="d29c428e-ee62-4017-a838-521138d5b01c" providerId="ADAL" clId="{CB5C7DA4-DCA9-4780-911A-FD589ED4E393}" dt="2025-05-15T07:42:12.341" v="441" actId="164"/>
          <ac:spMkLst>
            <pc:docMk/>
            <pc:sldMk cId="808913271" sldId="985"/>
            <ac:spMk id="19" creationId="{90BA73FB-2E1A-FC3A-6D7C-DDB01F4C6E0B}"/>
          </ac:spMkLst>
        </pc:spChg>
        <pc:spChg chg="mod">
          <ac:chgData name="DOMINGUEZ, Morgane" userId="d29c428e-ee62-4017-a838-521138d5b01c" providerId="ADAL" clId="{CB5C7DA4-DCA9-4780-911A-FD589ED4E393}" dt="2025-05-15T07:42:34.206" v="443" actId="1076"/>
          <ac:spMkLst>
            <pc:docMk/>
            <pc:sldMk cId="808913271" sldId="985"/>
            <ac:spMk id="26" creationId="{66A8155B-FAB7-B51C-4D19-0A5C3A98D028}"/>
          </ac:spMkLst>
        </pc:spChg>
        <pc:spChg chg="mod">
          <ac:chgData name="DOMINGUEZ, Morgane" userId="d29c428e-ee62-4017-a838-521138d5b01c" providerId="ADAL" clId="{CB5C7DA4-DCA9-4780-911A-FD589ED4E393}" dt="2025-05-15T07:36:24.233" v="414" actId="164"/>
          <ac:spMkLst>
            <pc:docMk/>
            <pc:sldMk cId="808913271" sldId="985"/>
            <ac:spMk id="31" creationId="{5998153D-FDD7-4663-5B91-16D2E9BAF449}"/>
          </ac:spMkLst>
        </pc:spChg>
        <pc:spChg chg="mod">
          <ac:chgData name="DOMINGUEZ, Morgane" userId="d29c428e-ee62-4017-a838-521138d5b01c" providerId="ADAL" clId="{CB5C7DA4-DCA9-4780-911A-FD589ED4E393}" dt="2025-05-15T07:42:12.341" v="441" actId="164"/>
          <ac:spMkLst>
            <pc:docMk/>
            <pc:sldMk cId="808913271" sldId="985"/>
            <ac:spMk id="33" creationId="{75244F88-9705-E674-505C-E204582C9C0D}"/>
          </ac:spMkLst>
        </pc:spChg>
        <pc:spChg chg="mod">
          <ac:chgData name="DOMINGUEZ, Morgane" userId="d29c428e-ee62-4017-a838-521138d5b01c" providerId="ADAL" clId="{CB5C7DA4-DCA9-4780-911A-FD589ED4E393}" dt="2025-05-15T07:36:38.820" v="417" actId="164"/>
          <ac:spMkLst>
            <pc:docMk/>
            <pc:sldMk cId="808913271" sldId="985"/>
            <ac:spMk id="40" creationId="{7EB75DF4-CBCE-8917-7AC1-10628E7D5B04}"/>
          </ac:spMkLst>
        </pc:spChg>
        <pc:grpChg chg="add mod">
          <ac:chgData name="DOMINGUEZ, Morgane" userId="d29c428e-ee62-4017-a838-521138d5b01c" providerId="ADAL" clId="{CB5C7DA4-DCA9-4780-911A-FD589ED4E393}" dt="2025-05-15T07:36:24.233" v="414" actId="164"/>
          <ac:grpSpMkLst>
            <pc:docMk/>
            <pc:sldMk cId="808913271" sldId="985"/>
            <ac:grpSpMk id="9" creationId="{CE98B518-9AE0-5472-6737-5BB77741F99E}"/>
          </ac:grpSpMkLst>
        </pc:grpChg>
        <pc:grpChg chg="add mod">
          <ac:chgData name="DOMINGUEZ, Morgane" userId="d29c428e-ee62-4017-a838-521138d5b01c" providerId="ADAL" clId="{CB5C7DA4-DCA9-4780-911A-FD589ED4E393}" dt="2025-05-15T07:36:38.820" v="417" actId="164"/>
          <ac:grpSpMkLst>
            <pc:docMk/>
            <pc:sldMk cId="808913271" sldId="985"/>
            <ac:grpSpMk id="14" creationId="{7DBAA873-787A-825E-F88B-C289C66ACC8A}"/>
          </ac:grpSpMkLst>
        </pc:grpChg>
        <pc:grpChg chg="add mod">
          <ac:chgData name="DOMINGUEZ, Morgane" userId="d29c428e-ee62-4017-a838-521138d5b01c" providerId="ADAL" clId="{CB5C7DA4-DCA9-4780-911A-FD589ED4E393}" dt="2025-05-15T07:42:12.341" v="441" actId="164"/>
          <ac:grpSpMkLst>
            <pc:docMk/>
            <pc:sldMk cId="808913271" sldId="985"/>
            <ac:grpSpMk id="21" creationId="{419664FF-9CC1-0C0C-8344-930A529A7709}"/>
          </ac:grpSpMkLst>
        </pc:grpChg>
        <pc:grpChg chg="mod">
          <ac:chgData name="DOMINGUEZ, Morgane" userId="d29c428e-ee62-4017-a838-521138d5b01c" providerId="ADAL" clId="{CB5C7DA4-DCA9-4780-911A-FD589ED4E393}" dt="2025-05-15T07:42:12.341" v="441" actId="164"/>
          <ac:grpSpMkLst>
            <pc:docMk/>
            <pc:sldMk cId="808913271" sldId="985"/>
            <ac:grpSpMk id="28" creationId="{761CDFE5-8351-BB89-A0B7-2C3CC9649587}"/>
          </ac:grpSpMkLst>
        </pc:grpChg>
        <pc:picChg chg="mod">
          <ac:chgData name="DOMINGUEZ, Morgane" userId="d29c428e-ee62-4017-a838-521138d5b01c" providerId="ADAL" clId="{CB5C7DA4-DCA9-4780-911A-FD589ED4E393}" dt="2025-05-15T07:36:38.820" v="417" actId="164"/>
          <ac:picMkLst>
            <pc:docMk/>
            <pc:sldMk cId="808913271" sldId="985"/>
            <ac:picMk id="5" creationId="{A2A0748B-03C4-9B78-4F7A-253C9E427AD9}"/>
          </ac:picMkLst>
        </pc:picChg>
        <pc:picChg chg="add del mod">
          <ac:chgData name="DOMINGUEZ, Morgane" userId="d29c428e-ee62-4017-a838-521138d5b01c" providerId="ADAL" clId="{CB5C7DA4-DCA9-4780-911A-FD589ED4E393}" dt="2025-05-19T11:38:02.715" v="1014" actId="478"/>
          <ac:picMkLst>
            <pc:docMk/>
            <pc:sldMk cId="808913271" sldId="985"/>
            <ac:picMk id="6" creationId="{F93E716F-B6B7-A770-EE2D-A5974071220C}"/>
          </ac:picMkLst>
        </pc:picChg>
        <pc:picChg chg="add del mod">
          <ac:chgData name="DOMINGUEZ, Morgane" userId="d29c428e-ee62-4017-a838-521138d5b01c" providerId="ADAL" clId="{CB5C7DA4-DCA9-4780-911A-FD589ED4E393}" dt="2025-05-15T07:34:07.792" v="407" actId="478"/>
          <ac:picMkLst>
            <pc:docMk/>
            <pc:sldMk cId="808913271" sldId="985"/>
            <ac:picMk id="8" creationId="{B5AB602E-FFB2-570F-C78F-B944B349F111}"/>
          </ac:picMkLst>
        </pc:picChg>
        <pc:picChg chg="mod">
          <ac:chgData name="DOMINGUEZ, Morgane" userId="d29c428e-ee62-4017-a838-521138d5b01c" providerId="ADAL" clId="{CB5C7DA4-DCA9-4780-911A-FD589ED4E393}" dt="2025-05-15T07:36:24.233" v="414" actId="164"/>
          <ac:picMkLst>
            <pc:docMk/>
            <pc:sldMk cId="808913271" sldId="985"/>
            <ac:picMk id="30" creationId="{790944AE-0F17-5406-5393-E9B2395087E4}"/>
          </ac:picMkLst>
        </pc:picChg>
        <pc:picChg chg="mod">
          <ac:chgData name="DOMINGUEZ, Morgane" userId="d29c428e-ee62-4017-a838-521138d5b01c" providerId="ADAL" clId="{CB5C7DA4-DCA9-4780-911A-FD589ED4E393}" dt="2025-05-15T07:36:38.820" v="417" actId="164"/>
          <ac:picMkLst>
            <pc:docMk/>
            <pc:sldMk cId="808913271" sldId="985"/>
            <ac:picMk id="39" creationId="{545F0BDB-4973-FEFD-8EC3-A9A0A1D5556D}"/>
          </ac:picMkLst>
        </pc:picChg>
      </pc:sldChg>
      <pc:sldChg chg="addSp delSp modSp mod modTransition delAnim modAnim modNotesTx">
        <pc:chgData name="DOMINGUEZ, Morgane" userId="d29c428e-ee62-4017-a838-521138d5b01c" providerId="ADAL" clId="{CB5C7DA4-DCA9-4780-911A-FD589ED4E393}" dt="2025-05-19T12:02:59.063" v="1513"/>
        <pc:sldMkLst>
          <pc:docMk/>
          <pc:sldMk cId="3269433195" sldId="986"/>
        </pc:sldMkLst>
        <pc:spChg chg="mod">
          <ac:chgData name="DOMINGUEZ, Morgane" userId="d29c428e-ee62-4017-a838-521138d5b01c" providerId="ADAL" clId="{CB5C7DA4-DCA9-4780-911A-FD589ED4E393}" dt="2025-05-16T11:49:46.060" v="833" actId="20577"/>
          <ac:spMkLst>
            <pc:docMk/>
            <pc:sldMk cId="3269433195" sldId="986"/>
            <ac:spMk id="2" creationId="{A447FF15-066B-C7B4-143C-41B8FE959E90}"/>
          </ac:spMkLst>
        </pc:spChg>
        <pc:spChg chg="mod">
          <ac:chgData name="DOMINGUEZ, Morgane" userId="d29c428e-ee62-4017-a838-521138d5b01c" providerId="ADAL" clId="{CB5C7DA4-DCA9-4780-911A-FD589ED4E393}" dt="2025-05-14T17:34:12.101" v="378" actId="164"/>
          <ac:spMkLst>
            <pc:docMk/>
            <pc:sldMk cId="3269433195" sldId="986"/>
            <ac:spMk id="4" creationId="{ECEF43A5-91BD-80CA-D7BA-7B58F26B9398}"/>
          </ac:spMkLst>
        </pc:spChg>
        <pc:spChg chg="mod">
          <ac:chgData name="DOMINGUEZ, Morgane" userId="d29c428e-ee62-4017-a838-521138d5b01c" providerId="ADAL" clId="{CB5C7DA4-DCA9-4780-911A-FD589ED4E393}" dt="2025-05-19T11:52:54.330" v="1420" actId="1076"/>
          <ac:spMkLst>
            <pc:docMk/>
            <pc:sldMk cId="3269433195" sldId="986"/>
            <ac:spMk id="12" creationId="{6C607E32-7968-EAA6-7EBC-6637E86A0CAE}"/>
          </ac:spMkLst>
        </pc:spChg>
        <pc:grpChg chg="add mod">
          <ac:chgData name="DOMINGUEZ, Morgane" userId="d29c428e-ee62-4017-a838-521138d5b01c" providerId="ADAL" clId="{CB5C7DA4-DCA9-4780-911A-FD589ED4E393}" dt="2025-05-14T17:34:12.101" v="378" actId="164"/>
          <ac:grpSpMkLst>
            <pc:docMk/>
            <pc:sldMk cId="3269433195" sldId="986"/>
            <ac:grpSpMk id="7" creationId="{EADE30C2-DDA9-7934-40BA-AB5543C4C7AC}"/>
          </ac:grpSpMkLst>
        </pc:grpChg>
        <pc:grpChg chg="add mod">
          <ac:chgData name="DOMINGUEZ, Morgane" userId="d29c428e-ee62-4017-a838-521138d5b01c" providerId="ADAL" clId="{CB5C7DA4-DCA9-4780-911A-FD589ED4E393}" dt="2025-05-14T17:34:24.410" v="379" actId="164"/>
          <ac:grpSpMkLst>
            <pc:docMk/>
            <pc:sldMk cId="3269433195" sldId="986"/>
            <ac:grpSpMk id="11" creationId="{24304D2F-9341-2FA6-0E8A-E795F66E90D4}"/>
          </ac:grpSpMkLst>
        </pc:grpChg>
        <pc:picChg chg="add del mod">
          <ac:chgData name="DOMINGUEZ, Morgane" userId="d29c428e-ee62-4017-a838-521138d5b01c" providerId="ADAL" clId="{CB5C7DA4-DCA9-4780-911A-FD589ED4E393}" dt="2025-05-19T11:37:55.726" v="1006" actId="478"/>
          <ac:picMkLst>
            <pc:docMk/>
            <pc:sldMk cId="3269433195" sldId="986"/>
            <ac:picMk id="6" creationId="{F9AAACBE-2656-425B-2D88-43641217FD52}"/>
          </ac:picMkLst>
        </pc:picChg>
        <pc:picChg chg="mod">
          <ac:chgData name="DOMINGUEZ, Morgane" userId="d29c428e-ee62-4017-a838-521138d5b01c" providerId="ADAL" clId="{CB5C7DA4-DCA9-4780-911A-FD589ED4E393}" dt="2025-05-14T17:34:24.410" v="379" actId="164"/>
          <ac:picMkLst>
            <pc:docMk/>
            <pc:sldMk cId="3269433195" sldId="986"/>
            <ac:picMk id="9" creationId="{AEE3E122-9D4F-E5AD-1B88-F3F1E4077C3D}"/>
          </ac:picMkLst>
        </pc:picChg>
        <pc:picChg chg="mod">
          <ac:chgData name="DOMINGUEZ, Morgane" userId="d29c428e-ee62-4017-a838-521138d5b01c" providerId="ADAL" clId="{CB5C7DA4-DCA9-4780-911A-FD589ED4E393}" dt="2025-05-14T17:34:12.101" v="378" actId="164"/>
          <ac:picMkLst>
            <pc:docMk/>
            <pc:sldMk cId="3269433195" sldId="986"/>
            <ac:picMk id="18" creationId="{175FF616-E738-AA0A-12AD-36D6B872C99B}"/>
          </ac:picMkLst>
        </pc:picChg>
      </pc:sldChg>
      <pc:sldChg chg="addSp delSp modSp mod modTransition delAnim modAnim modNotesTx">
        <pc:chgData name="DOMINGUEZ, Morgane" userId="d29c428e-ee62-4017-a838-521138d5b01c" providerId="ADAL" clId="{CB5C7DA4-DCA9-4780-911A-FD589ED4E393}" dt="2025-05-19T12:03:21.686" v="1516"/>
        <pc:sldMkLst>
          <pc:docMk/>
          <pc:sldMk cId="3726336899" sldId="987"/>
        </pc:sldMkLst>
        <pc:spChg chg="mod">
          <ac:chgData name="DOMINGUEZ, Morgane" userId="d29c428e-ee62-4017-a838-521138d5b01c" providerId="ADAL" clId="{CB5C7DA4-DCA9-4780-911A-FD589ED4E393}" dt="2025-05-15T07:41:02.075" v="432" actId="164"/>
          <ac:spMkLst>
            <pc:docMk/>
            <pc:sldMk cId="3726336899" sldId="987"/>
            <ac:spMk id="9" creationId="{FA917B73-FF36-3B7B-7C27-917E5F1105F8}"/>
          </ac:spMkLst>
        </pc:spChg>
        <pc:spChg chg="mod">
          <ac:chgData name="DOMINGUEZ, Morgane" userId="d29c428e-ee62-4017-a838-521138d5b01c" providerId="ADAL" clId="{CB5C7DA4-DCA9-4780-911A-FD589ED4E393}" dt="2025-05-15T07:41:02.075" v="432" actId="164"/>
          <ac:spMkLst>
            <pc:docMk/>
            <pc:sldMk cId="3726336899" sldId="987"/>
            <ac:spMk id="11" creationId="{7B41CABA-D6B3-2AEA-61D6-58F012B2DC3D}"/>
          </ac:spMkLst>
        </pc:spChg>
        <pc:spChg chg="mod">
          <ac:chgData name="DOMINGUEZ, Morgane" userId="d29c428e-ee62-4017-a838-521138d5b01c" providerId="ADAL" clId="{CB5C7DA4-DCA9-4780-911A-FD589ED4E393}" dt="2025-05-15T07:41:02.075" v="432" actId="164"/>
          <ac:spMkLst>
            <pc:docMk/>
            <pc:sldMk cId="3726336899" sldId="987"/>
            <ac:spMk id="12" creationId="{1C23F0F3-567B-4AFD-507F-A03D37E58D47}"/>
          </ac:spMkLst>
        </pc:spChg>
        <pc:spChg chg="mod">
          <ac:chgData name="DOMINGUEZ, Morgane" userId="d29c428e-ee62-4017-a838-521138d5b01c" providerId="ADAL" clId="{CB5C7DA4-DCA9-4780-911A-FD589ED4E393}" dt="2025-05-15T07:41:02.075" v="432" actId="164"/>
          <ac:spMkLst>
            <pc:docMk/>
            <pc:sldMk cId="3726336899" sldId="987"/>
            <ac:spMk id="13" creationId="{A9DAA36D-505E-707E-7D07-9F42346D5051}"/>
          </ac:spMkLst>
        </pc:spChg>
        <pc:spChg chg="mod">
          <ac:chgData name="DOMINGUEZ, Morgane" userId="d29c428e-ee62-4017-a838-521138d5b01c" providerId="ADAL" clId="{CB5C7DA4-DCA9-4780-911A-FD589ED4E393}" dt="2025-05-15T07:41:02.075" v="432" actId="164"/>
          <ac:spMkLst>
            <pc:docMk/>
            <pc:sldMk cId="3726336899" sldId="987"/>
            <ac:spMk id="14" creationId="{481F08F5-213A-0D9D-A014-4AAD40CF4793}"/>
          </ac:spMkLst>
        </pc:spChg>
        <pc:spChg chg="mod">
          <ac:chgData name="DOMINGUEZ, Morgane" userId="d29c428e-ee62-4017-a838-521138d5b01c" providerId="ADAL" clId="{CB5C7DA4-DCA9-4780-911A-FD589ED4E393}" dt="2025-05-15T07:41:02.075" v="432" actId="164"/>
          <ac:spMkLst>
            <pc:docMk/>
            <pc:sldMk cId="3726336899" sldId="987"/>
            <ac:spMk id="15" creationId="{60EC7E10-7FDF-19EE-70B8-1BAA56969BB6}"/>
          </ac:spMkLst>
        </pc:spChg>
        <pc:spChg chg="mod">
          <ac:chgData name="DOMINGUEZ, Morgane" userId="d29c428e-ee62-4017-a838-521138d5b01c" providerId="ADAL" clId="{CB5C7DA4-DCA9-4780-911A-FD589ED4E393}" dt="2025-05-15T07:41:02.075" v="432" actId="164"/>
          <ac:spMkLst>
            <pc:docMk/>
            <pc:sldMk cId="3726336899" sldId="987"/>
            <ac:spMk id="16" creationId="{C1A3BF50-4E35-0373-E825-B21D987E8878}"/>
          </ac:spMkLst>
        </pc:spChg>
        <pc:spChg chg="mod">
          <ac:chgData name="DOMINGUEZ, Morgane" userId="d29c428e-ee62-4017-a838-521138d5b01c" providerId="ADAL" clId="{CB5C7DA4-DCA9-4780-911A-FD589ED4E393}" dt="2025-05-15T07:41:02.075" v="432" actId="164"/>
          <ac:spMkLst>
            <pc:docMk/>
            <pc:sldMk cId="3726336899" sldId="987"/>
            <ac:spMk id="17" creationId="{CDFC3E18-498E-3D64-4B56-10CDA98F93C5}"/>
          </ac:spMkLst>
        </pc:spChg>
        <pc:spChg chg="mod">
          <ac:chgData name="DOMINGUEZ, Morgane" userId="d29c428e-ee62-4017-a838-521138d5b01c" providerId="ADAL" clId="{CB5C7DA4-DCA9-4780-911A-FD589ED4E393}" dt="2025-05-15T07:40:43.543" v="430" actId="164"/>
          <ac:spMkLst>
            <pc:docMk/>
            <pc:sldMk cId="3726336899" sldId="987"/>
            <ac:spMk id="19" creationId="{446253C7-7080-2F7F-3D40-A77B127B9327}"/>
          </ac:spMkLst>
        </pc:spChg>
        <pc:spChg chg="mod">
          <ac:chgData name="DOMINGUEZ, Morgane" userId="d29c428e-ee62-4017-a838-521138d5b01c" providerId="ADAL" clId="{CB5C7DA4-DCA9-4780-911A-FD589ED4E393}" dt="2025-05-15T07:40:36.929" v="429" actId="164"/>
          <ac:spMkLst>
            <pc:docMk/>
            <pc:sldMk cId="3726336899" sldId="987"/>
            <ac:spMk id="22" creationId="{C9D1928C-1741-EEE9-611D-CF0025AECDFE}"/>
          </ac:spMkLst>
        </pc:spChg>
        <pc:spChg chg="mod">
          <ac:chgData name="DOMINGUEZ, Morgane" userId="d29c428e-ee62-4017-a838-521138d5b01c" providerId="ADAL" clId="{CB5C7DA4-DCA9-4780-911A-FD589ED4E393}" dt="2025-05-15T07:41:20.853" v="435" actId="164"/>
          <ac:spMkLst>
            <pc:docMk/>
            <pc:sldMk cId="3726336899" sldId="987"/>
            <ac:spMk id="24" creationId="{A895817B-8754-36E6-2886-AB50DC5DEB32}"/>
          </ac:spMkLst>
        </pc:spChg>
        <pc:spChg chg="mod">
          <ac:chgData name="DOMINGUEZ, Morgane" userId="d29c428e-ee62-4017-a838-521138d5b01c" providerId="ADAL" clId="{CB5C7DA4-DCA9-4780-911A-FD589ED4E393}" dt="2025-05-15T07:41:20.853" v="435" actId="164"/>
          <ac:spMkLst>
            <pc:docMk/>
            <pc:sldMk cId="3726336899" sldId="987"/>
            <ac:spMk id="25" creationId="{D76F622C-A088-BE18-CFB4-5233E861BEE0}"/>
          </ac:spMkLst>
        </pc:spChg>
        <pc:spChg chg="mod">
          <ac:chgData name="DOMINGUEZ, Morgane" userId="d29c428e-ee62-4017-a838-521138d5b01c" providerId="ADAL" clId="{CB5C7DA4-DCA9-4780-911A-FD589ED4E393}" dt="2025-05-19T11:53:18.606" v="1426" actId="1076"/>
          <ac:spMkLst>
            <pc:docMk/>
            <pc:sldMk cId="3726336899" sldId="987"/>
            <ac:spMk id="27" creationId="{14B4C9EC-FE35-7AC4-FF52-EFE63C1E2D47}"/>
          </ac:spMkLst>
        </pc:spChg>
        <pc:grpChg chg="add mod">
          <ac:chgData name="DOMINGUEZ, Morgane" userId="d29c428e-ee62-4017-a838-521138d5b01c" providerId="ADAL" clId="{CB5C7DA4-DCA9-4780-911A-FD589ED4E393}" dt="2025-05-15T07:40:43.543" v="430" actId="164"/>
          <ac:grpSpMkLst>
            <pc:docMk/>
            <pc:sldMk cId="3726336899" sldId="987"/>
            <ac:grpSpMk id="4" creationId="{E6E49803-BA1D-F41E-8E4B-E9DA341F936F}"/>
          </ac:grpSpMkLst>
        </pc:grpChg>
        <pc:grpChg chg="add mod">
          <ac:chgData name="DOMINGUEZ, Morgane" userId="d29c428e-ee62-4017-a838-521138d5b01c" providerId="ADAL" clId="{CB5C7DA4-DCA9-4780-911A-FD589ED4E393}" dt="2025-05-15T07:41:02.075" v="432" actId="164"/>
          <ac:grpSpMkLst>
            <pc:docMk/>
            <pc:sldMk cId="3726336899" sldId="987"/>
            <ac:grpSpMk id="18" creationId="{20573BA0-7839-1387-B14D-56574299436D}"/>
          </ac:grpSpMkLst>
        </pc:grpChg>
        <pc:grpChg chg="add mod">
          <ac:chgData name="DOMINGUEZ, Morgane" userId="d29c428e-ee62-4017-a838-521138d5b01c" providerId="ADAL" clId="{CB5C7DA4-DCA9-4780-911A-FD589ED4E393}" dt="2025-05-15T07:41:02.075" v="432" actId="164"/>
          <ac:grpSpMkLst>
            <pc:docMk/>
            <pc:sldMk cId="3726336899" sldId="987"/>
            <ac:grpSpMk id="21" creationId="{45E0B4B8-6F17-1AC9-288E-F6F1BCDEB2A7}"/>
          </ac:grpSpMkLst>
        </pc:grpChg>
        <pc:grpChg chg="add mod">
          <ac:chgData name="DOMINGUEZ, Morgane" userId="d29c428e-ee62-4017-a838-521138d5b01c" providerId="ADAL" clId="{CB5C7DA4-DCA9-4780-911A-FD589ED4E393}" dt="2025-05-15T07:41:20.853" v="435" actId="164"/>
          <ac:grpSpMkLst>
            <pc:docMk/>
            <pc:sldMk cId="3726336899" sldId="987"/>
            <ac:grpSpMk id="26" creationId="{ECD4C011-3588-7CDD-385A-BC3F341CFDC4}"/>
          </ac:grpSpMkLst>
        </pc:grpChg>
        <pc:picChg chg="add del mod">
          <ac:chgData name="DOMINGUEZ, Morgane" userId="d29c428e-ee62-4017-a838-521138d5b01c" providerId="ADAL" clId="{CB5C7DA4-DCA9-4780-911A-FD589ED4E393}" dt="2025-05-19T11:38:10.275" v="1027" actId="478"/>
          <ac:picMkLst>
            <pc:docMk/>
            <pc:sldMk cId="3726336899" sldId="987"/>
            <ac:picMk id="2" creationId="{4CD7E550-9823-81BE-F407-E524F0CFB803}"/>
          </ac:picMkLst>
        </pc:picChg>
        <pc:picChg chg="mod">
          <ac:chgData name="DOMINGUEZ, Morgane" userId="d29c428e-ee62-4017-a838-521138d5b01c" providerId="ADAL" clId="{CB5C7DA4-DCA9-4780-911A-FD589ED4E393}" dt="2025-05-15T07:40:36.929" v="429" actId="164"/>
          <ac:picMkLst>
            <pc:docMk/>
            <pc:sldMk cId="3726336899" sldId="987"/>
            <ac:picMk id="8" creationId="{2797F005-68BC-8A2C-37CC-4E72F4C5DC92}"/>
          </ac:picMkLst>
        </pc:picChg>
        <pc:picChg chg="mod">
          <ac:chgData name="DOMINGUEZ, Morgane" userId="d29c428e-ee62-4017-a838-521138d5b01c" providerId="ADAL" clId="{CB5C7DA4-DCA9-4780-911A-FD589ED4E393}" dt="2025-05-15T07:41:20.853" v="435" actId="164"/>
          <ac:picMkLst>
            <pc:docMk/>
            <pc:sldMk cId="3726336899" sldId="987"/>
            <ac:picMk id="20" creationId="{9452E31C-8726-E035-99FD-02F688B05562}"/>
          </ac:picMkLst>
        </pc:picChg>
        <pc:picChg chg="mod">
          <ac:chgData name="DOMINGUEZ, Morgane" userId="d29c428e-ee62-4017-a838-521138d5b01c" providerId="ADAL" clId="{CB5C7DA4-DCA9-4780-911A-FD589ED4E393}" dt="2025-05-15T07:40:36.929" v="429" actId="164"/>
          <ac:picMkLst>
            <pc:docMk/>
            <pc:sldMk cId="3726336899" sldId="987"/>
            <ac:picMk id="23" creationId="{AC9EF977-863C-B811-55A3-6F57552D6110}"/>
          </ac:picMkLst>
        </pc:picChg>
      </pc:sldChg>
      <pc:sldChg chg="addSp delSp modSp mod modTransition delAnim modAnim modNotesTx">
        <pc:chgData name="DOMINGUEZ, Morgane" userId="d29c428e-ee62-4017-a838-521138d5b01c" providerId="ADAL" clId="{CB5C7DA4-DCA9-4780-911A-FD589ED4E393}" dt="2025-05-19T12:01:00.864" v="1497"/>
        <pc:sldMkLst>
          <pc:docMk/>
          <pc:sldMk cId="1259223558" sldId="990"/>
        </pc:sldMkLst>
        <pc:spChg chg="mod">
          <ac:chgData name="DOMINGUEZ, Morgane" userId="d29c428e-ee62-4017-a838-521138d5b01c" providerId="ADAL" clId="{CB5C7DA4-DCA9-4780-911A-FD589ED4E393}" dt="2025-05-16T11:34:31.389" v="795" actId="108"/>
          <ac:spMkLst>
            <pc:docMk/>
            <pc:sldMk cId="1259223558" sldId="990"/>
            <ac:spMk id="4" creationId="{12A3E6BD-6046-7023-BEC1-FF5A32F97E59}"/>
          </ac:spMkLst>
        </pc:spChg>
        <pc:spChg chg="mod">
          <ac:chgData name="DOMINGUEZ, Morgane" userId="d29c428e-ee62-4017-a838-521138d5b01c" providerId="ADAL" clId="{CB5C7DA4-DCA9-4780-911A-FD589ED4E393}" dt="2025-05-14T16:32:09.084" v="177" actId="164"/>
          <ac:spMkLst>
            <pc:docMk/>
            <pc:sldMk cId="1259223558" sldId="990"/>
            <ac:spMk id="5" creationId="{EB7B1057-B545-2AB1-574F-682D3AF92329}"/>
          </ac:spMkLst>
        </pc:spChg>
        <pc:spChg chg="mod">
          <ac:chgData name="DOMINGUEZ, Morgane" userId="d29c428e-ee62-4017-a838-521138d5b01c" providerId="ADAL" clId="{CB5C7DA4-DCA9-4780-911A-FD589ED4E393}" dt="2025-05-14T16:32:31.303" v="179" actId="164"/>
          <ac:spMkLst>
            <pc:docMk/>
            <pc:sldMk cId="1259223558" sldId="990"/>
            <ac:spMk id="8" creationId="{BA8E171A-4F53-025C-2EFE-7D7DB4F7688D}"/>
          </ac:spMkLst>
        </pc:spChg>
        <pc:spChg chg="mod">
          <ac:chgData name="DOMINGUEZ, Morgane" userId="d29c428e-ee62-4017-a838-521138d5b01c" providerId="ADAL" clId="{CB5C7DA4-DCA9-4780-911A-FD589ED4E393}" dt="2025-05-14T16:32:31.303" v="179" actId="164"/>
          <ac:spMkLst>
            <pc:docMk/>
            <pc:sldMk cId="1259223558" sldId="990"/>
            <ac:spMk id="13" creationId="{8A5C8958-4B9F-3071-838C-06D8C2FD9142}"/>
          </ac:spMkLst>
        </pc:spChg>
        <pc:spChg chg="mod">
          <ac:chgData name="DOMINGUEZ, Morgane" userId="d29c428e-ee62-4017-a838-521138d5b01c" providerId="ADAL" clId="{CB5C7DA4-DCA9-4780-911A-FD589ED4E393}" dt="2025-05-14T16:32:31.303" v="179" actId="164"/>
          <ac:spMkLst>
            <pc:docMk/>
            <pc:sldMk cId="1259223558" sldId="990"/>
            <ac:spMk id="14" creationId="{FF2B2C2E-9E40-05A5-CCAE-40FF6A9668F4}"/>
          </ac:spMkLst>
        </pc:spChg>
        <pc:spChg chg="mod">
          <ac:chgData name="DOMINGUEZ, Morgane" userId="d29c428e-ee62-4017-a838-521138d5b01c" providerId="ADAL" clId="{CB5C7DA4-DCA9-4780-911A-FD589ED4E393}" dt="2025-05-19T11:49:50.447" v="1379" actId="255"/>
          <ac:spMkLst>
            <pc:docMk/>
            <pc:sldMk cId="1259223558" sldId="990"/>
            <ac:spMk id="17" creationId="{DBB7AD47-ECCE-4604-7EE3-B5DC3D36BCFF}"/>
          </ac:spMkLst>
        </pc:spChg>
        <pc:spChg chg="mod">
          <ac:chgData name="DOMINGUEZ, Morgane" userId="d29c428e-ee62-4017-a838-521138d5b01c" providerId="ADAL" clId="{CB5C7DA4-DCA9-4780-911A-FD589ED4E393}" dt="2025-05-14T16:32:31.303" v="179" actId="164"/>
          <ac:spMkLst>
            <pc:docMk/>
            <pc:sldMk cId="1259223558" sldId="990"/>
            <ac:spMk id="20" creationId="{915A9DCB-F503-D897-18A0-1373C08A83FD}"/>
          </ac:spMkLst>
        </pc:spChg>
        <pc:grpChg chg="add mod">
          <ac:chgData name="DOMINGUEZ, Morgane" userId="d29c428e-ee62-4017-a838-521138d5b01c" providerId="ADAL" clId="{CB5C7DA4-DCA9-4780-911A-FD589ED4E393}" dt="2025-05-14T16:32:09.084" v="177" actId="164"/>
          <ac:grpSpMkLst>
            <pc:docMk/>
            <pc:sldMk cId="1259223558" sldId="990"/>
            <ac:grpSpMk id="12" creationId="{BE5A64CD-743F-F942-DCA8-ED550C0957D6}"/>
          </ac:grpSpMkLst>
        </pc:grpChg>
        <pc:grpChg chg="add mod">
          <ac:chgData name="DOMINGUEZ, Morgane" userId="d29c428e-ee62-4017-a838-521138d5b01c" providerId="ADAL" clId="{CB5C7DA4-DCA9-4780-911A-FD589ED4E393}" dt="2025-05-14T16:32:31.303" v="179" actId="164"/>
          <ac:grpSpMkLst>
            <pc:docMk/>
            <pc:sldMk cId="1259223558" sldId="990"/>
            <ac:grpSpMk id="16" creationId="{B485B418-2D05-8618-8657-EBDF733A3331}"/>
          </ac:grpSpMkLst>
        </pc:grpChg>
        <pc:picChg chg="mod">
          <ac:chgData name="DOMINGUEZ, Morgane" userId="d29c428e-ee62-4017-a838-521138d5b01c" providerId="ADAL" clId="{CB5C7DA4-DCA9-4780-911A-FD589ED4E393}" dt="2025-05-14T16:32:09.084" v="177" actId="164"/>
          <ac:picMkLst>
            <pc:docMk/>
            <pc:sldMk cId="1259223558" sldId="990"/>
            <ac:picMk id="6" creationId="{9B049680-EE02-ED08-99A1-DB97275BB604}"/>
          </ac:picMkLst>
        </pc:picChg>
        <pc:picChg chg="add del mod">
          <ac:chgData name="DOMINGUEZ, Morgane" userId="d29c428e-ee62-4017-a838-521138d5b01c" providerId="ADAL" clId="{CB5C7DA4-DCA9-4780-911A-FD589ED4E393}" dt="2025-05-19T11:36:45.769" v="928" actId="478"/>
          <ac:picMkLst>
            <pc:docMk/>
            <pc:sldMk cId="1259223558" sldId="990"/>
            <ac:picMk id="7" creationId="{5CAC14AE-B2B3-8272-EBB6-59AB67E1DBB1}"/>
          </ac:picMkLst>
        </pc:picChg>
        <pc:picChg chg="mod">
          <ac:chgData name="DOMINGUEZ, Morgane" userId="d29c428e-ee62-4017-a838-521138d5b01c" providerId="ADAL" clId="{CB5C7DA4-DCA9-4780-911A-FD589ED4E393}" dt="2025-05-14T16:32:31.303" v="179" actId="164"/>
          <ac:picMkLst>
            <pc:docMk/>
            <pc:sldMk cId="1259223558" sldId="990"/>
            <ac:picMk id="9" creationId="{CA9A6B5A-D7B5-C152-1E20-A3CCC126F35F}"/>
          </ac:picMkLst>
        </pc:picChg>
        <pc:picChg chg="mod">
          <ac:chgData name="DOMINGUEZ, Morgane" userId="d29c428e-ee62-4017-a838-521138d5b01c" providerId="ADAL" clId="{CB5C7DA4-DCA9-4780-911A-FD589ED4E393}" dt="2025-05-14T16:32:31.303" v="179" actId="164"/>
          <ac:picMkLst>
            <pc:docMk/>
            <pc:sldMk cId="1259223558" sldId="990"/>
            <ac:picMk id="11" creationId="{73278D0F-61D7-7717-2120-D26D6BF7C3CD}"/>
          </ac:picMkLst>
        </pc:picChg>
      </pc:sldChg>
      <pc:sldChg chg="addSp delSp modSp mod modTransition delAnim modAnim modNotesTx">
        <pc:chgData name="DOMINGUEZ, Morgane" userId="d29c428e-ee62-4017-a838-521138d5b01c" providerId="ADAL" clId="{CB5C7DA4-DCA9-4780-911A-FD589ED4E393}" dt="2025-05-19T11:59:07.668" v="1488"/>
        <pc:sldMkLst>
          <pc:docMk/>
          <pc:sldMk cId="2351663805" sldId="994"/>
        </pc:sldMkLst>
        <pc:picChg chg="add del mod">
          <ac:chgData name="DOMINGUEZ, Morgane" userId="d29c428e-ee62-4017-a838-521138d5b01c" providerId="ADAL" clId="{CB5C7DA4-DCA9-4780-911A-FD589ED4E393}" dt="2025-05-19T11:36:07.379" v="886" actId="478"/>
          <ac:picMkLst>
            <pc:docMk/>
            <pc:sldMk cId="2351663805" sldId="994"/>
            <ac:picMk id="2" creationId="{3DEAAF4C-C7D9-B451-7F29-024555483A60}"/>
          </ac:picMkLst>
        </pc:picChg>
      </pc:sldChg>
      <pc:sldChg chg="addSp delSp modSp mod modTransition delAnim modAnim modNotesTx">
        <pc:chgData name="DOMINGUEZ, Morgane" userId="d29c428e-ee62-4017-a838-521138d5b01c" providerId="ADAL" clId="{CB5C7DA4-DCA9-4780-911A-FD589ED4E393}" dt="2025-05-19T12:00:29.756" v="1492"/>
        <pc:sldMkLst>
          <pc:docMk/>
          <pc:sldMk cId="3729637218" sldId="1011"/>
        </pc:sldMkLst>
        <pc:spChg chg="mod">
          <ac:chgData name="DOMINGUEZ, Morgane" userId="d29c428e-ee62-4017-a838-521138d5b01c" providerId="ADAL" clId="{CB5C7DA4-DCA9-4780-911A-FD589ED4E393}" dt="2025-05-14T16:18:28.713" v="124" actId="164"/>
          <ac:spMkLst>
            <pc:docMk/>
            <pc:sldMk cId="3729637218" sldId="1011"/>
            <ac:spMk id="9" creationId="{B873FA9E-F47D-6D72-560D-34656C71C299}"/>
          </ac:spMkLst>
        </pc:spChg>
        <pc:spChg chg="mod">
          <ac:chgData name="DOMINGUEZ, Morgane" userId="d29c428e-ee62-4017-a838-521138d5b01c" providerId="ADAL" clId="{CB5C7DA4-DCA9-4780-911A-FD589ED4E393}" dt="2025-05-14T16:18:28.713" v="124" actId="164"/>
          <ac:spMkLst>
            <pc:docMk/>
            <pc:sldMk cId="3729637218" sldId="1011"/>
            <ac:spMk id="12" creationId="{1ABF2080-C09E-0B00-AAA1-1CA5EEE110F7}"/>
          </ac:spMkLst>
        </pc:spChg>
        <pc:spChg chg="mod">
          <ac:chgData name="DOMINGUEZ, Morgane" userId="d29c428e-ee62-4017-a838-521138d5b01c" providerId="ADAL" clId="{CB5C7DA4-DCA9-4780-911A-FD589ED4E393}" dt="2025-05-19T07:07:41.712" v="851" actId="20577"/>
          <ac:spMkLst>
            <pc:docMk/>
            <pc:sldMk cId="3729637218" sldId="1011"/>
            <ac:spMk id="16" creationId="{38ED513D-6B71-6162-51C8-EDA11368E183}"/>
          </ac:spMkLst>
        </pc:spChg>
        <pc:spChg chg="mod">
          <ac:chgData name="DOMINGUEZ, Morgane" userId="d29c428e-ee62-4017-a838-521138d5b01c" providerId="ADAL" clId="{CB5C7DA4-DCA9-4780-911A-FD589ED4E393}" dt="2025-05-19T11:17:21.049" v="884"/>
          <ac:spMkLst>
            <pc:docMk/>
            <pc:sldMk cId="3729637218" sldId="1011"/>
            <ac:spMk id="20" creationId="{A3B46C04-D324-4EC9-4F97-F86BCFA74438}"/>
          </ac:spMkLst>
        </pc:spChg>
        <pc:spChg chg="mod">
          <ac:chgData name="DOMINGUEZ, Morgane" userId="d29c428e-ee62-4017-a838-521138d5b01c" providerId="ADAL" clId="{CB5C7DA4-DCA9-4780-911A-FD589ED4E393}" dt="2025-05-19T11:17:21.049" v="884"/>
          <ac:spMkLst>
            <pc:docMk/>
            <pc:sldMk cId="3729637218" sldId="1011"/>
            <ac:spMk id="22" creationId="{53B4C9EB-419A-2F3F-44EC-A45366A28A1A}"/>
          </ac:spMkLst>
        </pc:spChg>
        <pc:grpChg chg="add mod">
          <ac:chgData name="DOMINGUEZ, Morgane" userId="d29c428e-ee62-4017-a838-521138d5b01c" providerId="ADAL" clId="{CB5C7DA4-DCA9-4780-911A-FD589ED4E393}" dt="2025-05-14T16:18:15.406" v="123" actId="164"/>
          <ac:grpSpMkLst>
            <pc:docMk/>
            <pc:sldMk cId="3729637218" sldId="1011"/>
            <ac:grpSpMk id="11" creationId="{C3E86305-0F2E-5050-5AC2-4E9F3283A2A7}"/>
          </ac:grpSpMkLst>
        </pc:grpChg>
        <pc:grpChg chg="mod">
          <ac:chgData name="DOMINGUEZ, Morgane" userId="d29c428e-ee62-4017-a838-521138d5b01c" providerId="ADAL" clId="{CB5C7DA4-DCA9-4780-911A-FD589ED4E393}" dt="2025-05-14T16:18:15.406" v="123" actId="164"/>
          <ac:grpSpMkLst>
            <pc:docMk/>
            <pc:sldMk cId="3729637218" sldId="1011"/>
            <ac:grpSpMk id="13" creationId="{DC6B316E-3483-AC51-C67B-59C9626168B3}"/>
          </ac:grpSpMkLst>
        </pc:grpChg>
        <pc:grpChg chg="add del mod">
          <ac:chgData name="DOMINGUEZ, Morgane" userId="d29c428e-ee62-4017-a838-521138d5b01c" providerId="ADAL" clId="{CB5C7DA4-DCA9-4780-911A-FD589ED4E393}" dt="2025-05-19T11:17:20.258" v="883" actId="478"/>
          <ac:grpSpMkLst>
            <pc:docMk/>
            <pc:sldMk cId="3729637218" sldId="1011"/>
            <ac:grpSpMk id="17" creationId="{EDDD77A9-54F3-FB5D-213E-184B451C3C18}"/>
          </ac:grpSpMkLst>
        </pc:grpChg>
        <pc:grpChg chg="add mod">
          <ac:chgData name="DOMINGUEZ, Morgane" userId="d29c428e-ee62-4017-a838-521138d5b01c" providerId="ADAL" clId="{CB5C7DA4-DCA9-4780-911A-FD589ED4E393}" dt="2025-05-19T11:17:21.049" v="884"/>
          <ac:grpSpMkLst>
            <pc:docMk/>
            <pc:sldMk cId="3729637218" sldId="1011"/>
            <ac:grpSpMk id="19" creationId="{E4B2B55D-3C4C-7289-93DA-D6E89BB5DF3D}"/>
          </ac:grpSpMkLst>
        </pc:grpChg>
        <pc:picChg chg="add del mod">
          <ac:chgData name="DOMINGUEZ, Morgane" userId="d29c428e-ee62-4017-a838-521138d5b01c" providerId="ADAL" clId="{CB5C7DA4-DCA9-4780-911A-FD589ED4E393}" dt="2025-05-19T11:36:22.227" v="900" actId="478"/>
          <ac:picMkLst>
            <pc:docMk/>
            <pc:sldMk cId="3729637218" sldId="1011"/>
            <ac:picMk id="2" creationId="{23A79D15-03B9-1B0A-C179-55996F1287E5}"/>
          </ac:picMkLst>
        </pc:picChg>
        <pc:picChg chg="mod">
          <ac:chgData name="DOMINGUEZ, Morgane" userId="d29c428e-ee62-4017-a838-521138d5b01c" providerId="ADAL" clId="{CB5C7DA4-DCA9-4780-911A-FD589ED4E393}" dt="2025-05-14T16:18:28.713" v="124" actId="164"/>
          <ac:picMkLst>
            <pc:docMk/>
            <pc:sldMk cId="3729637218" sldId="1011"/>
            <ac:picMk id="14" creationId="{300B6519-33DA-5A66-04FF-D6D4AA57FF77}"/>
          </ac:picMkLst>
        </pc:picChg>
        <pc:picChg chg="mod">
          <ac:chgData name="DOMINGUEZ, Morgane" userId="d29c428e-ee62-4017-a838-521138d5b01c" providerId="ADAL" clId="{CB5C7DA4-DCA9-4780-911A-FD589ED4E393}" dt="2025-05-14T16:18:15.406" v="123" actId="164"/>
          <ac:picMkLst>
            <pc:docMk/>
            <pc:sldMk cId="3729637218" sldId="1011"/>
            <ac:picMk id="15" creationId="{00D0EB2A-EC80-E5AB-002C-9D6AFCB3D011}"/>
          </ac:picMkLst>
        </pc:picChg>
        <pc:picChg chg="mod">
          <ac:chgData name="DOMINGUEZ, Morgane" userId="d29c428e-ee62-4017-a838-521138d5b01c" providerId="ADAL" clId="{CB5C7DA4-DCA9-4780-911A-FD589ED4E393}" dt="2025-05-19T11:17:21.049" v="884"/>
          <ac:picMkLst>
            <pc:docMk/>
            <pc:sldMk cId="3729637218" sldId="1011"/>
            <ac:picMk id="23" creationId="{2DD7F6DB-189E-0535-C639-824DFDE8F987}"/>
          </ac:picMkLst>
        </pc:picChg>
      </pc:sldChg>
      <pc:sldChg chg="addSp delSp modSp mod modTransition delAnim modAnim modNotesTx">
        <pc:chgData name="DOMINGUEZ, Morgane" userId="d29c428e-ee62-4017-a838-521138d5b01c" providerId="ADAL" clId="{CB5C7DA4-DCA9-4780-911A-FD589ED4E393}" dt="2025-05-19T12:05:59.629" v="1538"/>
        <pc:sldMkLst>
          <pc:docMk/>
          <pc:sldMk cId="1163143416" sldId="2147474611"/>
        </pc:sldMkLst>
        <pc:spChg chg="add del mod">
          <ac:chgData name="DOMINGUEZ, Morgane" userId="d29c428e-ee62-4017-a838-521138d5b01c" providerId="ADAL" clId="{CB5C7DA4-DCA9-4780-911A-FD589ED4E393}" dt="2025-05-19T11:40:28.448" v="1135" actId="478"/>
          <ac:spMkLst>
            <pc:docMk/>
            <pc:sldMk cId="1163143416" sldId="2147474611"/>
            <ac:spMk id="2" creationId="{475549A5-D68F-20AF-3DE8-EFE48DC92D12}"/>
          </ac:spMkLst>
        </pc:spChg>
        <pc:spChg chg="del">
          <ac:chgData name="DOMINGUEZ, Morgane" userId="d29c428e-ee62-4017-a838-521138d5b01c" providerId="ADAL" clId="{CB5C7DA4-DCA9-4780-911A-FD589ED4E393}" dt="2025-05-14T15:50:56.572" v="65" actId="478"/>
          <ac:spMkLst>
            <pc:docMk/>
            <pc:sldMk cId="1163143416" sldId="2147474611"/>
            <ac:spMk id="4" creationId="{386EBCCE-1A00-083B-7E71-BF16AEDC0DF2}"/>
          </ac:spMkLst>
        </pc:spChg>
        <pc:spChg chg="del">
          <ac:chgData name="DOMINGUEZ, Morgane" userId="d29c428e-ee62-4017-a838-521138d5b01c" providerId="ADAL" clId="{CB5C7DA4-DCA9-4780-911A-FD589ED4E393}" dt="2025-05-14T15:50:56.073" v="64" actId="478"/>
          <ac:spMkLst>
            <pc:docMk/>
            <pc:sldMk cId="1163143416" sldId="2147474611"/>
            <ac:spMk id="7" creationId="{51287B87-5F30-054C-3CDC-574666CEC16D}"/>
          </ac:spMkLst>
        </pc:spChg>
        <pc:spChg chg="add del mod">
          <ac:chgData name="DOMINGUEZ, Morgane" userId="d29c428e-ee62-4017-a838-521138d5b01c" providerId="ADAL" clId="{CB5C7DA4-DCA9-4780-911A-FD589ED4E393}" dt="2025-05-19T11:40:29.352" v="1136" actId="478"/>
          <ac:spMkLst>
            <pc:docMk/>
            <pc:sldMk cId="1163143416" sldId="2147474611"/>
            <ac:spMk id="8" creationId="{F7066FCA-073D-5AA2-D7EB-DECDCD900D0A}"/>
          </ac:spMkLst>
        </pc:spChg>
        <pc:picChg chg="add del mod">
          <ac:chgData name="DOMINGUEZ, Morgane" userId="d29c428e-ee62-4017-a838-521138d5b01c" providerId="ADAL" clId="{CB5C7DA4-DCA9-4780-911A-FD589ED4E393}" dt="2025-05-19T11:39:51.118" v="1111" actId="478"/>
          <ac:picMkLst>
            <pc:docMk/>
            <pc:sldMk cId="1163143416" sldId="2147474611"/>
            <ac:picMk id="4" creationId="{6B202F53-B19B-D1E6-C5AA-EF873A6BCB69}"/>
          </ac:picMkLst>
        </pc:picChg>
      </pc:sldChg>
      <pc:sldChg chg="addSp delSp modSp mod modTransition delAnim modAnim modNotesTx">
        <pc:chgData name="DOMINGUEZ, Morgane" userId="d29c428e-ee62-4017-a838-521138d5b01c" providerId="ADAL" clId="{CB5C7DA4-DCA9-4780-911A-FD589ED4E393}" dt="2025-05-19T12:05:52.050" v="1537"/>
        <pc:sldMkLst>
          <pc:docMk/>
          <pc:sldMk cId="4257536088" sldId="2147474615"/>
        </pc:sldMkLst>
        <pc:picChg chg="add del mod">
          <ac:chgData name="DOMINGUEZ, Morgane" userId="d29c428e-ee62-4017-a838-521138d5b01c" providerId="ADAL" clId="{CB5C7DA4-DCA9-4780-911A-FD589ED4E393}" dt="2025-05-19T11:39:48.634" v="1110" actId="478"/>
          <ac:picMkLst>
            <pc:docMk/>
            <pc:sldMk cId="4257536088" sldId="2147474615"/>
            <ac:picMk id="3" creationId="{C7A336B2-04C0-926F-0C23-2AE4539C12EF}"/>
          </ac:picMkLst>
        </pc:picChg>
      </pc:sldChg>
      <pc:sldChg chg="addSp delSp modSp mod modTransition delAnim modAnim modNotesTx">
        <pc:chgData name="DOMINGUEZ, Morgane" userId="d29c428e-ee62-4017-a838-521138d5b01c" providerId="ADAL" clId="{CB5C7DA4-DCA9-4780-911A-FD589ED4E393}" dt="2025-05-19T12:06:14.497" v="1540"/>
        <pc:sldMkLst>
          <pc:docMk/>
          <pc:sldMk cId="4244080021" sldId="2147474617"/>
        </pc:sldMkLst>
        <pc:spChg chg="del">
          <ac:chgData name="DOMINGUEZ, Morgane" userId="d29c428e-ee62-4017-a838-521138d5b01c" providerId="ADAL" clId="{CB5C7DA4-DCA9-4780-911A-FD589ED4E393}" dt="2025-05-14T15:51:02.255" v="68" actId="478"/>
          <ac:spMkLst>
            <pc:docMk/>
            <pc:sldMk cId="4244080021" sldId="2147474617"/>
            <ac:spMk id="8" creationId="{3D97505B-8F15-7ADE-C52B-156734A1E026}"/>
          </ac:spMkLst>
        </pc:spChg>
        <pc:spChg chg="add del">
          <ac:chgData name="DOMINGUEZ, Morgane" userId="d29c428e-ee62-4017-a838-521138d5b01c" providerId="ADAL" clId="{CB5C7DA4-DCA9-4780-911A-FD589ED4E393}" dt="2025-05-15T09:55:47.522" v="732" actId="21"/>
          <ac:spMkLst>
            <pc:docMk/>
            <pc:sldMk cId="4244080021" sldId="2147474617"/>
            <ac:spMk id="8" creationId="{8B71648B-CCFD-9CB6-D298-590756FF4D40}"/>
          </ac:spMkLst>
        </pc:spChg>
        <pc:spChg chg="mod">
          <ac:chgData name="DOMINGUEZ, Morgane" userId="d29c428e-ee62-4017-a838-521138d5b01c" providerId="ADAL" clId="{CB5C7DA4-DCA9-4780-911A-FD589ED4E393}" dt="2025-05-19T11:57:23.940" v="1480" actId="255"/>
          <ac:spMkLst>
            <pc:docMk/>
            <pc:sldMk cId="4244080021" sldId="2147474617"/>
            <ac:spMk id="8" creationId="{E97BA205-9C54-D0B1-8DAA-1745030B382B}"/>
          </ac:spMkLst>
        </pc:spChg>
        <pc:spChg chg="del">
          <ac:chgData name="DOMINGUEZ, Morgane" userId="d29c428e-ee62-4017-a838-521138d5b01c" providerId="ADAL" clId="{CB5C7DA4-DCA9-4780-911A-FD589ED4E393}" dt="2025-05-14T15:51:01.770" v="67" actId="478"/>
          <ac:spMkLst>
            <pc:docMk/>
            <pc:sldMk cId="4244080021" sldId="2147474617"/>
            <ac:spMk id="9" creationId="{909EF9BC-E195-29DD-216B-51ADD3EBD1A9}"/>
          </ac:spMkLst>
        </pc:spChg>
        <pc:spChg chg="add del mod">
          <ac:chgData name="DOMINGUEZ, Morgane" userId="d29c428e-ee62-4017-a838-521138d5b01c" providerId="ADAL" clId="{CB5C7DA4-DCA9-4780-911A-FD589ED4E393}" dt="2025-05-19T11:40:25.174" v="1134" actId="478"/>
          <ac:spMkLst>
            <pc:docMk/>
            <pc:sldMk cId="4244080021" sldId="2147474617"/>
            <ac:spMk id="10" creationId="{47A86951-19DF-935E-AB7E-52E990054A2D}"/>
          </ac:spMkLst>
        </pc:spChg>
        <pc:spChg chg="add del mod">
          <ac:chgData name="DOMINGUEZ, Morgane" userId="d29c428e-ee62-4017-a838-521138d5b01c" providerId="ADAL" clId="{CB5C7DA4-DCA9-4780-911A-FD589ED4E393}" dt="2025-05-19T11:40:22.922" v="1131" actId="478"/>
          <ac:spMkLst>
            <pc:docMk/>
            <pc:sldMk cId="4244080021" sldId="2147474617"/>
            <ac:spMk id="11" creationId="{274CFD52-3BCF-B6F9-0DFD-DDBCAD8C23B1}"/>
          </ac:spMkLst>
        </pc:spChg>
        <pc:picChg chg="add del mod">
          <ac:chgData name="DOMINGUEZ, Morgane" userId="d29c428e-ee62-4017-a838-521138d5b01c" providerId="ADAL" clId="{CB5C7DA4-DCA9-4780-911A-FD589ED4E393}" dt="2025-05-19T11:39:58.253" v="1116" actId="478"/>
          <ac:picMkLst>
            <pc:docMk/>
            <pc:sldMk cId="4244080021" sldId="2147474617"/>
            <ac:picMk id="9" creationId="{2E7E7837-C3F9-756A-B0DC-FBB7A6EF54AD}"/>
          </ac:picMkLst>
        </pc:picChg>
      </pc:sldChg>
      <pc:sldChg chg="addSp delSp modSp mod modTransition delAnim modAnim modNotesTx">
        <pc:chgData name="DOMINGUEZ, Morgane" userId="d29c428e-ee62-4017-a838-521138d5b01c" providerId="ADAL" clId="{CB5C7DA4-DCA9-4780-911A-FD589ED4E393}" dt="2025-05-19T12:06:20.888" v="1541"/>
        <pc:sldMkLst>
          <pc:docMk/>
          <pc:sldMk cId="1809511498" sldId="2147474618"/>
        </pc:sldMkLst>
        <pc:spChg chg="mod">
          <ac:chgData name="DOMINGUEZ, Morgane" userId="d29c428e-ee62-4017-a838-521138d5b01c" providerId="ADAL" clId="{CB5C7DA4-DCA9-4780-911A-FD589ED4E393}" dt="2025-05-19T11:57:33.263" v="1482" actId="255"/>
          <ac:spMkLst>
            <pc:docMk/>
            <pc:sldMk cId="1809511498" sldId="2147474618"/>
            <ac:spMk id="7" creationId="{4BF9F787-91F9-DE80-224B-260531238913}"/>
          </ac:spMkLst>
        </pc:spChg>
        <pc:spChg chg="add del mod">
          <ac:chgData name="DOMINGUEZ, Morgane" userId="d29c428e-ee62-4017-a838-521138d5b01c" providerId="ADAL" clId="{CB5C7DA4-DCA9-4780-911A-FD589ED4E393}" dt="2025-05-15T09:57:47.629" v="740" actId="21"/>
          <ac:spMkLst>
            <pc:docMk/>
            <pc:sldMk cId="1809511498" sldId="2147474618"/>
            <ac:spMk id="7" creationId="{8B71648B-CCFD-9CB6-D298-590756FF4D40}"/>
          </ac:spMkLst>
        </pc:spChg>
        <pc:picChg chg="add del mod">
          <ac:chgData name="DOMINGUEZ, Morgane" userId="d29c428e-ee62-4017-a838-521138d5b01c" providerId="ADAL" clId="{CB5C7DA4-DCA9-4780-911A-FD589ED4E393}" dt="2025-05-19T11:40:05.240" v="1121" actId="478"/>
          <ac:picMkLst>
            <pc:docMk/>
            <pc:sldMk cId="1809511498" sldId="2147474618"/>
            <ac:picMk id="9" creationId="{2994E839-D790-5493-CA1F-AA1886C1B8AE}"/>
          </ac:picMkLst>
        </pc:picChg>
      </pc:sldChg>
      <pc:sldChg chg="addSp delSp modSp mod modTransition delAnim modAnim modNotesTx">
        <pc:chgData name="DOMINGUEZ, Morgane" userId="d29c428e-ee62-4017-a838-521138d5b01c" providerId="ADAL" clId="{CB5C7DA4-DCA9-4780-911A-FD589ED4E393}" dt="2025-05-19T12:06:27.345" v="1542"/>
        <pc:sldMkLst>
          <pc:docMk/>
          <pc:sldMk cId="1406677034" sldId="2147474619"/>
        </pc:sldMkLst>
        <pc:spChg chg="mod">
          <ac:chgData name="DOMINGUEZ, Morgane" userId="d29c428e-ee62-4017-a838-521138d5b01c" providerId="ADAL" clId="{CB5C7DA4-DCA9-4780-911A-FD589ED4E393}" dt="2025-05-19T11:57:41.426" v="1484" actId="255"/>
          <ac:spMkLst>
            <pc:docMk/>
            <pc:sldMk cId="1406677034" sldId="2147474619"/>
            <ac:spMk id="2" creationId="{3ADE25C7-F587-4B76-1851-DD4482975CC2}"/>
          </ac:spMkLst>
        </pc:spChg>
        <pc:spChg chg="del">
          <ac:chgData name="DOMINGUEZ, Morgane" userId="d29c428e-ee62-4017-a838-521138d5b01c" providerId="ADAL" clId="{CB5C7DA4-DCA9-4780-911A-FD589ED4E393}" dt="2025-05-14T15:51:07.031" v="71" actId="478"/>
          <ac:spMkLst>
            <pc:docMk/>
            <pc:sldMk cId="1406677034" sldId="2147474619"/>
            <ac:spMk id="2" creationId="{416D3B43-B471-59F8-2576-3382B22B11C1}"/>
          </ac:spMkLst>
        </pc:spChg>
        <pc:spChg chg="add del mod">
          <ac:chgData name="DOMINGUEZ, Morgane" userId="d29c428e-ee62-4017-a838-521138d5b01c" providerId="ADAL" clId="{CB5C7DA4-DCA9-4780-911A-FD589ED4E393}" dt="2025-05-15T10:02:10.788" v="745" actId="478"/>
          <ac:spMkLst>
            <pc:docMk/>
            <pc:sldMk cId="1406677034" sldId="2147474619"/>
            <ac:spMk id="2" creationId="{8B71648B-CCFD-9CB6-D298-590756FF4D40}"/>
          </ac:spMkLst>
        </pc:spChg>
        <pc:spChg chg="del">
          <ac:chgData name="DOMINGUEZ, Morgane" userId="d29c428e-ee62-4017-a838-521138d5b01c" providerId="ADAL" clId="{CB5C7DA4-DCA9-4780-911A-FD589ED4E393}" dt="2025-05-14T15:51:06.578" v="70" actId="478"/>
          <ac:spMkLst>
            <pc:docMk/>
            <pc:sldMk cId="1406677034" sldId="2147474619"/>
            <ac:spMk id="8" creationId="{8E8C6DE7-EA0E-0AFD-2450-27ABE7446EED}"/>
          </ac:spMkLst>
        </pc:spChg>
        <pc:spChg chg="add del mod">
          <ac:chgData name="DOMINGUEZ, Morgane" userId="d29c428e-ee62-4017-a838-521138d5b01c" providerId="ADAL" clId="{CB5C7DA4-DCA9-4780-911A-FD589ED4E393}" dt="2025-05-19T11:40:20.581" v="1130" actId="478"/>
          <ac:spMkLst>
            <pc:docMk/>
            <pc:sldMk cId="1406677034" sldId="2147474619"/>
            <ac:spMk id="9" creationId="{CFEED05D-CE0D-6943-4AC4-52B2B63D4A8F}"/>
          </ac:spMkLst>
        </pc:spChg>
        <pc:spChg chg="add del mod">
          <ac:chgData name="DOMINGUEZ, Morgane" userId="d29c428e-ee62-4017-a838-521138d5b01c" providerId="ADAL" clId="{CB5C7DA4-DCA9-4780-911A-FD589ED4E393}" dt="2025-05-19T11:40:20.001" v="1129" actId="478"/>
          <ac:spMkLst>
            <pc:docMk/>
            <pc:sldMk cId="1406677034" sldId="2147474619"/>
            <ac:spMk id="11" creationId="{340E2793-D1B6-ACFD-A775-540A8A07FE2E}"/>
          </ac:spMkLst>
        </pc:spChg>
        <pc:picChg chg="add del mod">
          <ac:chgData name="DOMINGUEZ, Morgane" userId="d29c428e-ee62-4017-a838-521138d5b01c" providerId="ADAL" clId="{CB5C7DA4-DCA9-4780-911A-FD589ED4E393}" dt="2025-05-19T11:40:08.091" v="1122" actId="478"/>
          <ac:picMkLst>
            <pc:docMk/>
            <pc:sldMk cId="1406677034" sldId="2147474619"/>
            <ac:picMk id="8" creationId="{FF85D123-3347-8657-5781-50F558A38F8E}"/>
          </ac:picMkLst>
        </pc:picChg>
      </pc:sldChg>
      <pc:sldChg chg="addSp delSp modSp mod modTransition delAnim modAnim modNotesTx">
        <pc:chgData name="DOMINGUEZ, Morgane" userId="d29c428e-ee62-4017-a838-521138d5b01c" providerId="ADAL" clId="{CB5C7DA4-DCA9-4780-911A-FD589ED4E393}" dt="2025-05-19T12:06:32.278" v="1543"/>
        <pc:sldMkLst>
          <pc:docMk/>
          <pc:sldMk cId="1316753967" sldId="2147474620"/>
        </pc:sldMkLst>
        <pc:spChg chg="mod">
          <ac:chgData name="DOMINGUEZ, Morgane" userId="d29c428e-ee62-4017-a838-521138d5b01c" providerId="ADAL" clId="{CB5C7DA4-DCA9-4780-911A-FD589ED4E393}" dt="2025-05-19T11:57:51.011" v="1486" actId="255"/>
          <ac:spMkLst>
            <pc:docMk/>
            <pc:sldMk cId="1316753967" sldId="2147474620"/>
            <ac:spMk id="9" creationId="{00A5992B-D6C9-70A8-D613-3667DFA8A91F}"/>
          </ac:spMkLst>
        </pc:spChg>
        <pc:picChg chg="add del mod">
          <ac:chgData name="DOMINGUEZ, Morgane" userId="d29c428e-ee62-4017-a838-521138d5b01c" providerId="ADAL" clId="{CB5C7DA4-DCA9-4780-911A-FD589ED4E393}" dt="2025-05-19T11:40:14.016" v="1127" actId="478"/>
          <ac:picMkLst>
            <pc:docMk/>
            <pc:sldMk cId="1316753967" sldId="2147474620"/>
            <ac:picMk id="7" creationId="{6C73F348-2378-A756-874D-AD23A669E477}"/>
          </ac:picMkLst>
        </pc:picChg>
      </pc:sldChg>
      <pc:sldChg chg="addSp delSp modSp mod modTransition delAnim modAnim modNotesTx">
        <pc:chgData name="DOMINGUEZ, Morgane" userId="d29c428e-ee62-4017-a838-521138d5b01c" providerId="ADAL" clId="{CB5C7DA4-DCA9-4780-911A-FD589ED4E393}" dt="2025-05-19T12:06:07.656" v="1539"/>
        <pc:sldMkLst>
          <pc:docMk/>
          <pc:sldMk cId="3867862830" sldId="2147474623"/>
        </pc:sldMkLst>
        <pc:spChg chg="mod">
          <ac:chgData name="DOMINGUEZ, Morgane" userId="d29c428e-ee62-4017-a838-521138d5b01c" providerId="ADAL" clId="{CB5C7DA4-DCA9-4780-911A-FD589ED4E393}" dt="2025-05-19T11:57:14.709" v="1478" actId="255"/>
          <ac:spMkLst>
            <pc:docMk/>
            <pc:sldMk cId="3867862830" sldId="2147474623"/>
            <ac:spMk id="9" creationId="{2FDD0991-58CA-2AF0-D198-82698A00392B}"/>
          </ac:spMkLst>
        </pc:spChg>
        <pc:picChg chg="add del mod">
          <ac:chgData name="DOMINGUEZ, Morgane" userId="d29c428e-ee62-4017-a838-521138d5b01c" providerId="ADAL" clId="{CB5C7DA4-DCA9-4780-911A-FD589ED4E393}" dt="2025-05-19T11:39:55.341" v="1115" actId="478"/>
          <ac:picMkLst>
            <pc:docMk/>
            <pc:sldMk cId="3867862830" sldId="2147474623"/>
            <ac:picMk id="7" creationId="{A2BBD669-F047-65DE-4B88-1C85367286AC}"/>
          </ac:picMkLst>
        </pc:picChg>
      </pc:sldChg>
      <pc:sldChg chg="addSp delSp modSp mod modTransition delAnim modAnim modNotesTx">
        <pc:chgData name="DOMINGUEZ, Morgane" userId="d29c428e-ee62-4017-a838-521138d5b01c" providerId="ADAL" clId="{CB5C7DA4-DCA9-4780-911A-FD589ED4E393}" dt="2025-05-19T12:06:36.904" v="1544"/>
        <pc:sldMkLst>
          <pc:docMk/>
          <pc:sldMk cId="2849894684" sldId="2147474632"/>
        </pc:sldMkLst>
        <pc:spChg chg="mod">
          <ac:chgData name="DOMINGUEZ, Morgane" userId="d29c428e-ee62-4017-a838-521138d5b01c" providerId="ADAL" clId="{CB5C7DA4-DCA9-4780-911A-FD589ED4E393}" dt="2025-05-19T11:57:55.493" v="1487" actId="1076"/>
          <ac:spMkLst>
            <pc:docMk/>
            <pc:sldMk cId="2849894684" sldId="2147474632"/>
            <ac:spMk id="4" creationId="{566A691C-268F-053B-32F0-133D5C99C8E5}"/>
          </ac:spMkLst>
        </pc:spChg>
        <pc:picChg chg="add del mod">
          <ac:chgData name="DOMINGUEZ, Morgane" userId="d29c428e-ee62-4017-a838-521138d5b01c" providerId="ADAL" clId="{CB5C7DA4-DCA9-4780-911A-FD589ED4E393}" dt="2025-05-19T11:40:16.065" v="1128" actId="478"/>
          <ac:picMkLst>
            <pc:docMk/>
            <pc:sldMk cId="2849894684" sldId="2147474632"/>
            <ac:picMk id="3" creationId="{69564E59-763B-302D-ABE3-12BC355D0453}"/>
          </ac:picMkLst>
        </pc:picChg>
      </pc:sldChg>
      <pc:sldChg chg="addSp delSp modSp mod modTransition delAnim modAnim modNotesTx">
        <pc:chgData name="DOMINGUEZ, Morgane" userId="d29c428e-ee62-4017-a838-521138d5b01c" providerId="ADAL" clId="{CB5C7DA4-DCA9-4780-911A-FD589ED4E393}" dt="2025-05-19T12:00:22.746" v="1491"/>
        <pc:sldMkLst>
          <pc:docMk/>
          <pc:sldMk cId="0" sldId="2147474640"/>
        </pc:sldMkLst>
        <pc:spChg chg="mod">
          <ac:chgData name="DOMINGUEZ, Morgane" userId="d29c428e-ee62-4017-a838-521138d5b01c" providerId="ADAL" clId="{CB5C7DA4-DCA9-4780-911A-FD589ED4E393}" dt="2025-05-14T16:14:09.841" v="111" actId="20577"/>
          <ac:spMkLst>
            <pc:docMk/>
            <pc:sldMk cId="0" sldId="2147474640"/>
            <ac:spMk id="21" creationId="{F0819B31-1A4C-E4E2-2809-5FC874398A98}"/>
          </ac:spMkLst>
        </pc:spChg>
        <pc:picChg chg="add del mod">
          <ac:chgData name="DOMINGUEZ, Morgane" userId="d29c428e-ee62-4017-a838-521138d5b01c" providerId="ADAL" clId="{CB5C7DA4-DCA9-4780-911A-FD589ED4E393}" dt="2025-05-19T11:36:16.422" v="891" actId="478"/>
          <ac:picMkLst>
            <pc:docMk/>
            <pc:sldMk cId="0" sldId="2147474640"/>
            <ac:picMk id="2" creationId="{1A82AEFA-DFFC-807F-E380-77F48A258061}"/>
          </ac:picMkLst>
        </pc:picChg>
      </pc:sldChg>
      <pc:sldChg chg="addSp delSp modSp mod modTransition delAnim modAnim modNotesTx">
        <pc:chgData name="DOMINGUEZ, Morgane" userId="d29c428e-ee62-4017-a838-521138d5b01c" providerId="ADAL" clId="{CB5C7DA4-DCA9-4780-911A-FD589ED4E393}" dt="2025-05-19T12:01:06.756" v="1498"/>
        <pc:sldMkLst>
          <pc:docMk/>
          <pc:sldMk cId="1052754047" sldId="2147474642"/>
        </pc:sldMkLst>
        <pc:spChg chg="mod">
          <ac:chgData name="DOMINGUEZ, Morgane" userId="d29c428e-ee62-4017-a838-521138d5b01c" providerId="ADAL" clId="{CB5C7DA4-DCA9-4780-911A-FD589ED4E393}" dt="2025-05-19T11:49:58.061" v="1381" actId="255"/>
          <ac:spMkLst>
            <pc:docMk/>
            <pc:sldMk cId="1052754047" sldId="2147474642"/>
            <ac:spMk id="15" creationId="{3361C688-EA06-6649-1D9A-3F6560D69CA9}"/>
          </ac:spMkLst>
        </pc:spChg>
        <pc:spChg chg="mod">
          <ac:chgData name="DOMINGUEZ, Morgane" userId="d29c428e-ee62-4017-a838-521138d5b01c" providerId="ADAL" clId="{CB5C7DA4-DCA9-4780-911A-FD589ED4E393}" dt="2025-05-14T16:37:36.683" v="187" actId="164"/>
          <ac:spMkLst>
            <pc:docMk/>
            <pc:sldMk cId="1052754047" sldId="2147474642"/>
            <ac:spMk id="25" creationId="{565D0ED9-ABBD-D591-6F43-3A62010FFF72}"/>
          </ac:spMkLst>
        </pc:spChg>
        <pc:grpChg chg="add mod">
          <ac:chgData name="DOMINGUEZ, Morgane" userId="d29c428e-ee62-4017-a838-521138d5b01c" providerId="ADAL" clId="{CB5C7DA4-DCA9-4780-911A-FD589ED4E393}" dt="2025-05-14T16:37:36.683" v="187" actId="164"/>
          <ac:grpSpMkLst>
            <pc:docMk/>
            <pc:sldMk cId="1052754047" sldId="2147474642"/>
            <ac:grpSpMk id="14" creationId="{B76270D2-E5C0-41F1-EAAD-4F9E523E4F50}"/>
          </ac:grpSpMkLst>
        </pc:grpChg>
        <pc:grpChg chg="mod">
          <ac:chgData name="DOMINGUEZ, Morgane" userId="d29c428e-ee62-4017-a838-521138d5b01c" providerId="ADAL" clId="{CB5C7DA4-DCA9-4780-911A-FD589ED4E393}" dt="2025-05-14T16:37:36.683" v="187" actId="164"/>
          <ac:grpSpMkLst>
            <pc:docMk/>
            <pc:sldMk cId="1052754047" sldId="2147474642"/>
            <ac:grpSpMk id="27" creationId="{996662E5-3154-E8CA-4DD9-D03E63C12407}"/>
          </ac:grpSpMkLst>
        </pc:grpChg>
        <pc:picChg chg="add del mod">
          <ac:chgData name="DOMINGUEZ, Morgane" userId="d29c428e-ee62-4017-a838-521138d5b01c" providerId="ADAL" clId="{CB5C7DA4-DCA9-4780-911A-FD589ED4E393}" dt="2025-05-19T11:36:50.540" v="933" actId="478"/>
          <ac:picMkLst>
            <pc:docMk/>
            <pc:sldMk cId="1052754047" sldId="2147474642"/>
            <ac:picMk id="3" creationId="{807DE7D4-0ADF-0567-138E-44DF9362E4D0}"/>
          </ac:picMkLst>
        </pc:picChg>
      </pc:sldChg>
      <pc:sldChg chg="addSp delSp modSp mod modTransition delAnim modAnim modNotesTx">
        <pc:chgData name="DOMINGUEZ, Morgane" userId="d29c428e-ee62-4017-a838-521138d5b01c" providerId="ADAL" clId="{CB5C7DA4-DCA9-4780-911A-FD589ED4E393}" dt="2025-05-19T12:05:39.938" v="1535"/>
        <pc:sldMkLst>
          <pc:docMk/>
          <pc:sldMk cId="3449955578" sldId="2147474645"/>
        </pc:sldMkLst>
        <pc:spChg chg="mod">
          <ac:chgData name="DOMINGUEZ, Morgane" userId="d29c428e-ee62-4017-a838-521138d5b01c" providerId="ADAL" clId="{CB5C7DA4-DCA9-4780-911A-FD589ED4E393}" dt="2025-05-19T11:56:56.501" v="1475" actId="255"/>
          <ac:spMkLst>
            <pc:docMk/>
            <pc:sldMk cId="3449955578" sldId="2147474645"/>
            <ac:spMk id="5" creationId="{629E8FF3-9547-370E-DE67-C417727FEC03}"/>
          </ac:spMkLst>
        </pc:spChg>
        <pc:spChg chg="mod">
          <ac:chgData name="DOMINGUEZ, Morgane" userId="d29c428e-ee62-4017-a838-521138d5b01c" providerId="ADAL" clId="{CB5C7DA4-DCA9-4780-911A-FD589ED4E393}" dt="2025-05-15T09:37:14.018" v="686" actId="164"/>
          <ac:spMkLst>
            <pc:docMk/>
            <pc:sldMk cId="3449955578" sldId="2147474645"/>
            <ac:spMk id="14" creationId="{DC95DBEA-A1C4-4EF3-44B8-C376B161C947}"/>
          </ac:spMkLst>
        </pc:spChg>
        <pc:spChg chg="mod">
          <ac:chgData name="DOMINGUEZ, Morgane" userId="d29c428e-ee62-4017-a838-521138d5b01c" providerId="ADAL" clId="{CB5C7DA4-DCA9-4780-911A-FD589ED4E393}" dt="2025-05-15T09:37:14.018" v="686" actId="164"/>
          <ac:spMkLst>
            <pc:docMk/>
            <pc:sldMk cId="3449955578" sldId="2147474645"/>
            <ac:spMk id="19" creationId="{DDB359AA-B31B-4972-A10A-B1F3FDDBDB8C}"/>
          </ac:spMkLst>
        </pc:spChg>
        <pc:grpChg chg="add mod">
          <ac:chgData name="DOMINGUEZ, Morgane" userId="d29c428e-ee62-4017-a838-521138d5b01c" providerId="ADAL" clId="{CB5C7DA4-DCA9-4780-911A-FD589ED4E393}" dt="2025-05-15T09:37:14.018" v="686" actId="164"/>
          <ac:grpSpMkLst>
            <pc:docMk/>
            <pc:sldMk cId="3449955578" sldId="2147474645"/>
            <ac:grpSpMk id="4" creationId="{AAFED28B-390B-137D-6A5F-9A5B46FC9D1B}"/>
          </ac:grpSpMkLst>
        </pc:grpChg>
        <pc:picChg chg="add del mod">
          <ac:chgData name="DOMINGUEZ, Morgane" userId="d29c428e-ee62-4017-a838-521138d5b01c" providerId="ADAL" clId="{CB5C7DA4-DCA9-4780-911A-FD589ED4E393}" dt="2025-05-19T11:39:40.576" v="1101" actId="478"/>
          <ac:picMkLst>
            <pc:docMk/>
            <pc:sldMk cId="3449955578" sldId="2147474645"/>
            <ac:picMk id="2" creationId="{5123D350-028C-09EA-4CF9-E6470CE22C55}"/>
          </ac:picMkLst>
        </pc:picChg>
        <pc:picChg chg="mod">
          <ac:chgData name="DOMINGUEZ, Morgane" userId="d29c428e-ee62-4017-a838-521138d5b01c" providerId="ADAL" clId="{CB5C7DA4-DCA9-4780-911A-FD589ED4E393}" dt="2025-05-15T09:37:14.018" v="686" actId="164"/>
          <ac:picMkLst>
            <pc:docMk/>
            <pc:sldMk cId="3449955578" sldId="2147474645"/>
            <ac:picMk id="13" creationId="{044CE0AF-F7A8-AFD2-4695-45C07A617F34}"/>
          </ac:picMkLst>
        </pc:picChg>
      </pc:sldChg>
      <pc:sldChg chg="addSp delSp modSp mod modTransition delAnim modAnim modNotesTx">
        <pc:chgData name="DOMINGUEZ, Morgane" userId="d29c428e-ee62-4017-a838-521138d5b01c" providerId="ADAL" clId="{CB5C7DA4-DCA9-4780-911A-FD589ED4E393}" dt="2025-05-19T12:00:36.092" v="1493"/>
        <pc:sldMkLst>
          <pc:docMk/>
          <pc:sldMk cId="4165406332" sldId="2147474647"/>
        </pc:sldMkLst>
        <pc:spChg chg="mod">
          <ac:chgData name="DOMINGUEZ, Morgane" userId="d29c428e-ee62-4017-a838-521138d5b01c" providerId="ADAL" clId="{CB5C7DA4-DCA9-4780-911A-FD589ED4E393}" dt="2025-05-19T11:49:26.720" v="1374" actId="255"/>
          <ac:spMkLst>
            <pc:docMk/>
            <pc:sldMk cId="4165406332" sldId="2147474647"/>
            <ac:spMk id="14" creationId="{0107FD1D-240E-2583-E942-E3D2361AE280}"/>
          </ac:spMkLst>
        </pc:spChg>
        <pc:spChg chg="mod">
          <ac:chgData name="DOMINGUEZ, Morgane" userId="d29c428e-ee62-4017-a838-521138d5b01c" providerId="ADAL" clId="{CB5C7DA4-DCA9-4780-911A-FD589ED4E393}" dt="2025-05-16T11:33:57.183" v="791" actId="108"/>
          <ac:spMkLst>
            <pc:docMk/>
            <pc:sldMk cId="4165406332" sldId="2147474647"/>
            <ac:spMk id="20" creationId="{92588BB7-6ECE-EA57-0E5B-074385E4F1D4}"/>
          </ac:spMkLst>
        </pc:spChg>
        <pc:picChg chg="add del mod">
          <ac:chgData name="DOMINGUEZ, Morgane" userId="d29c428e-ee62-4017-a838-521138d5b01c" providerId="ADAL" clId="{CB5C7DA4-DCA9-4780-911A-FD589ED4E393}" dt="2025-05-19T11:36:28.481" v="909" actId="478"/>
          <ac:picMkLst>
            <pc:docMk/>
            <pc:sldMk cId="4165406332" sldId="2147474647"/>
            <ac:picMk id="5" creationId="{59539B37-CE6D-946F-57EB-B63092CFEC40}"/>
          </ac:picMkLst>
        </pc:picChg>
      </pc:sldChg>
      <pc:sldChg chg="addSp delSp modSp mod modTransition delAnim modAnim modNotesTx">
        <pc:chgData name="DOMINGUEZ, Morgane" userId="d29c428e-ee62-4017-a838-521138d5b01c" providerId="ADAL" clId="{CB5C7DA4-DCA9-4780-911A-FD589ED4E393}" dt="2025-05-19T12:01:26.619" v="1501"/>
        <pc:sldMkLst>
          <pc:docMk/>
          <pc:sldMk cId="3577641347" sldId="2147474648"/>
        </pc:sldMkLst>
        <pc:spChg chg="mod">
          <ac:chgData name="DOMINGUEZ, Morgane" userId="d29c428e-ee62-4017-a838-521138d5b01c" providerId="ADAL" clId="{CB5C7DA4-DCA9-4780-911A-FD589ED4E393}" dt="2025-05-16T09:28:19.528" v="778" actId="108"/>
          <ac:spMkLst>
            <pc:docMk/>
            <pc:sldMk cId="3577641347" sldId="2147474648"/>
            <ac:spMk id="4" creationId="{C42CFC36-7E57-4F2A-D2B5-709E0B31E800}"/>
          </ac:spMkLst>
        </pc:spChg>
        <pc:spChg chg="mod">
          <ac:chgData name="DOMINGUEZ, Morgane" userId="d29c428e-ee62-4017-a838-521138d5b01c" providerId="ADAL" clId="{CB5C7DA4-DCA9-4780-911A-FD589ED4E393}" dt="2025-05-19T11:50:19.350" v="1386" actId="255"/>
          <ac:spMkLst>
            <pc:docMk/>
            <pc:sldMk cId="3577641347" sldId="2147474648"/>
            <ac:spMk id="9" creationId="{88D4AFBB-5D50-EEA3-D4AD-9D5C7E8F626C}"/>
          </ac:spMkLst>
        </pc:spChg>
        <pc:spChg chg="mod">
          <ac:chgData name="DOMINGUEZ, Morgane" userId="d29c428e-ee62-4017-a838-521138d5b01c" providerId="ADAL" clId="{CB5C7DA4-DCA9-4780-911A-FD589ED4E393}" dt="2025-05-16T09:28:12.717" v="776" actId="20577"/>
          <ac:spMkLst>
            <pc:docMk/>
            <pc:sldMk cId="3577641347" sldId="2147474648"/>
            <ac:spMk id="15" creationId="{7C73EF75-E266-D21D-B2B4-8855BCDD4C58}"/>
          </ac:spMkLst>
        </pc:spChg>
        <pc:grpChg chg="add mod">
          <ac:chgData name="DOMINGUEZ, Morgane" userId="d29c428e-ee62-4017-a838-521138d5b01c" providerId="ADAL" clId="{CB5C7DA4-DCA9-4780-911A-FD589ED4E393}" dt="2025-05-14T16:45:34.280" v="220" actId="164"/>
          <ac:grpSpMkLst>
            <pc:docMk/>
            <pc:sldMk cId="3577641347" sldId="2147474648"/>
            <ac:grpSpMk id="5" creationId="{8616DF4E-C1E5-039B-658A-7573E34DE864}"/>
          </ac:grpSpMkLst>
        </pc:grpChg>
        <pc:picChg chg="add del mod">
          <ac:chgData name="DOMINGUEZ, Morgane" userId="d29c428e-ee62-4017-a838-521138d5b01c" providerId="ADAL" clId="{CB5C7DA4-DCA9-4780-911A-FD589ED4E393}" dt="2025-05-19T11:37:03.468" v="946" actId="478"/>
          <ac:picMkLst>
            <pc:docMk/>
            <pc:sldMk cId="3577641347" sldId="2147474648"/>
            <ac:picMk id="2" creationId="{992DF17B-780C-E530-B008-50F8A3B40E73}"/>
          </ac:picMkLst>
        </pc:picChg>
        <pc:picChg chg="mod">
          <ac:chgData name="DOMINGUEZ, Morgane" userId="d29c428e-ee62-4017-a838-521138d5b01c" providerId="ADAL" clId="{CB5C7DA4-DCA9-4780-911A-FD589ED4E393}" dt="2025-05-14T16:45:34.280" v="220" actId="164"/>
          <ac:picMkLst>
            <pc:docMk/>
            <pc:sldMk cId="3577641347" sldId="2147474648"/>
            <ac:picMk id="13" creationId="{A411761B-745D-D03B-8CA9-421FA946BBC9}"/>
          </ac:picMkLst>
        </pc:picChg>
      </pc:sldChg>
      <pc:sldChg chg="addSp delSp modSp mod modTransition delAnim modAnim modNotesTx">
        <pc:chgData name="DOMINGUEZ, Morgane" userId="d29c428e-ee62-4017-a838-521138d5b01c" providerId="ADAL" clId="{CB5C7DA4-DCA9-4780-911A-FD589ED4E393}" dt="2025-05-19T11:59:19.230" v="1490"/>
        <pc:sldMkLst>
          <pc:docMk/>
          <pc:sldMk cId="0" sldId="2147474651"/>
        </pc:sldMkLst>
        <pc:picChg chg="add del mod">
          <ac:chgData name="DOMINGUEZ, Morgane" userId="d29c428e-ee62-4017-a838-521138d5b01c" providerId="ADAL" clId="{CB5C7DA4-DCA9-4780-911A-FD589ED4E393}" dt="2025-05-19T11:36:13.937" v="890" actId="478"/>
          <ac:picMkLst>
            <pc:docMk/>
            <pc:sldMk cId="0" sldId="2147474651"/>
            <ac:picMk id="2" creationId="{45CECC4C-8BD6-0835-4E9B-5DAE0C97676B}"/>
          </ac:picMkLst>
        </pc:picChg>
      </pc:sldChg>
      <pc:sldChg chg="addSp delSp modSp mod modTransition delAnim modAnim modNotesTx">
        <pc:chgData name="DOMINGUEZ, Morgane" userId="d29c428e-ee62-4017-a838-521138d5b01c" providerId="ADAL" clId="{CB5C7DA4-DCA9-4780-911A-FD589ED4E393}" dt="2025-05-19T12:01:32.498" v="1502"/>
        <pc:sldMkLst>
          <pc:docMk/>
          <pc:sldMk cId="4206120628" sldId="2147474652"/>
        </pc:sldMkLst>
        <pc:spChg chg="mod">
          <ac:chgData name="DOMINGUEZ, Morgane" userId="d29c428e-ee62-4017-a838-521138d5b01c" providerId="ADAL" clId="{CB5C7DA4-DCA9-4780-911A-FD589ED4E393}" dt="2025-05-19T11:50:38.068" v="1389" actId="1076"/>
          <ac:spMkLst>
            <pc:docMk/>
            <pc:sldMk cId="4206120628" sldId="2147474652"/>
            <ac:spMk id="6" creationId="{BE8CCBCC-6CC5-2EB8-B642-1BF0989032BE}"/>
          </ac:spMkLst>
        </pc:spChg>
        <pc:picChg chg="add del mod">
          <ac:chgData name="DOMINGUEZ, Morgane" userId="d29c428e-ee62-4017-a838-521138d5b01c" providerId="ADAL" clId="{CB5C7DA4-DCA9-4780-911A-FD589ED4E393}" dt="2025-05-19T11:37:07.097" v="948" actId="478"/>
          <ac:picMkLst>
            <pc:docMk/>
            <pc:sldMk cId="4206120628" sldId="2147474652"/>
            <ac:picMk id="5" creationId="{F520B0DD-33C3-DABA-0347-547E89105E98}"/>
          </ac:picMkLst>
        </pc:picChg>
      </pc:sldChg>
      <pc:sldChg chg="addSp delSp modSp mod modTransition delAnim modAnim modNotesTx">
        <pc:chgData name="DOMINGUEZ, Morgane" userId="d29c428e-ee62-4017-a838-521138d5b01c" providerId="ADAL" clId="{CB5C7DA4-DCA9-4780-911A-FD589ED4E393}" dt="2025-05-19T12:03:27.412" v="1517"/>
        <pc:sldMkLst>
          <pc:docMk/>
          <pc:sldMk cId="2328464950" sldId="2147474653"/>
        </pc:sldMkLst>
        <pc:spChg chg="mod">
          <ac:chgData name="DOMINGUEZ, Morgane" userId="d29c428e-ee62-4017-a838-521138d5b01c" providerId="ADAL" clId="{CB5C7DA4-DCA9-4780-911A-FD589ED4E393}" dt="2025-05-19T11:53:30.961" v="1429" actId="1076"/>
          <ac:spMkLst>
            <pc:docMk/>
            <pc:sldMk cId="2328464950" sldId="2147474653"/>
            <ac:spMk id="7" creationId="{C045CC65-BEBA-128D-7626-EC5DCF1BAA38}"/>
          </ac:spMkLst>
        </pc:spChg>
        <pc:picChg chg="add del mod">
          <ac:chgData name="DOMINGUEZ, Morgane" userId="d29c428e-ee62-4017-a838-521138d5b01c" providerId="ADAL" clId="{CB5C7DA4-DCA9-4780-911A-FD589ED4E393}" dt="2025-05-19T11:38:13.699" v="1028" actId="478"/>
          <ac:picMkLst>
            <pc:docMk/>
            <pc:sldMk cId="2328464950" sldId="2147474653"/>
            <ac:picMk id="6" creationId="{107AC929-FD2F-C9A2-A9AB-CBEBFFFE3EBD}"/>
          </ac:picMkLst>
        </pc:picChg>
      </pc:sldChg>
    </pc:docChg>
  </pc:docChgLst>
  <pc:docChgLst>
    <pc:chgData name="DOMINGUEZ, Morgane" userId="d29c428e-ee62-4017-a838-521138d5b01c" providerId="ADAL" clId="{D9F07E27-F1AB-49FF-846C-3868442493A0}"/>
    <pc:docChg chg="custSel modSld">
      <pc:chgData name="DOMINGUEZ, Morgane" userId="d29c428e-ee62-4017-a838-521138d5b01c" providerId="ADAL" clId="{D9F07E27-F1AB-49FF-846C-3868442493A0}" dt="2025-03-20T13:59:40.013" v="113" actId="1076"/>
      <pc:docMkLst>
        <pc:docMk/>
      </pc:docMkLst>
      <pc:sldChg chg="delSp mod modNotesTx">
        <pc:chgData name="DOMINGUEZ, Morgane" userId="d29c428e-ee62-4017-a838-521138d5b01c" providerId="ADAL" clId="{D9F07E27-F1AB-49FF-846C-3868442493A0}" dt="2025-03-20T13:59:06.267" v="104" actId="478"/>
        <pc:sldMkLst>
          <pc:docMk/>
          <pc:sldMk cId="980395221" sldId="872"/>
        </pc:sldMkLst>
        <pc:spChg chg="del">
          <ac:chgData name="DOMINGUEZ, Morgane" userId="d29c428e-ee62-4017-a838-521138d5b01c" providerId="ADAL" clId="{D9F07E27-F1AB-49FF-846C-3868442493A0}" dt="2025-03-20T13:59:06.267" v="104" actId="478"/>
          <ac:spMkLst>
            <pc:docMk/>
            <pc:sldMk cId="980395221" sldId="872"/>
            <ac:spMk id="16" creationId="{556711AE-8352-5115-FB13-09F1DA8487A4}"/>
          </ac:spMkLst>
        </pc:spChg>
      </pc:sldChg>
      <pc:sldChg chg="modNotesTx">
        <pc:chgData name="DOMINGUEZ, Morgane" userId="d29c428e-ee62-4017-a838-521138d5b01c" providerId="ADAL" clId="{D9F07E27-F1AB-49FF-846C-3868442493A0}" dt="2025-03-20T13:54:28.964" v="5" actId="6549"/>
        <pc:sldMkLst>
          <pc:docMk/>
          <pc:sldMk cId="2372577413" sldId="878"/>
        </pc:sldMkLst>
      </pc:sldChg>
      <pc:sldChg chg="delSp modSp mod modNotesTx">
        <pc:chgData name="DOMINGUEZ, Morgane" userId="d29c428e-ee62-4017-a838-521138d5b01c" providerId="ADAL" clId="{D9F07E27-F1AB-49FF-846C-3868442493A0}" dt="2025-03-20T13:57:38.611" v="68" actId="478"/>
        <pc:sldMkLst>
          <pc:docMk/>
          <pc:sldMk cId="2577796785" sldId="880"/>
        </pc:sldMkLst>
        <pc:spChg chg="del">
          <ac:chgData name="DOMINGUEZ, Morgane" userId="d29c428e-ee62-4017-a838-521138d5b01c" providerId="ADAL" clId="{D9F07E27-F1AB-49FF-846C-3868442493A0}" dt="2025-03-20T13:57:38.611" v="68" actId="478"/>
          <ac:spMkLst>
            <pc:docMk/>
            <pc:sldMk cId="2577796785" sldId="880"/>
            <ac:spMk id="2" creationId="{FB8FC7D5-273E-14B8-103E-0DB9B0618295}"/>
          </ac:spMkLst>
        </pc:spChg>
        <pc:spChg chg="mod">
          <ac:chgData name="DOMINGUEZ, Morgane" userId="d29c428e-ee62-4017-a838-521138d5b01c" providerId="ADAL" clId="{D9F07E27-F1AB-49FF-846C-3868442493A0}" dt="2025-03-20T13:57:36.988" v="67" actId="14100"/>
          <ac:spMkLst>
            <pc:docMk/>
            <pc:sldMk cId="2577796785" sldId="880"/>
            <ac:spMk id="7" creationId="{FC23BB58-93AE-488D-38F0-DA72B28DD4CA}"/>
          </ac:spMkLst>
        </pc:spChg>
      </pc:sldChg>
      <pc:sldChg chg="modNotesTx">
        <pc:chgData name="DOMINGUEZ, Morgane" userId="d29c428e-ee62-4017-a838-521138d5b01c" providerId="ADAL" clId="{D9F07E27-F1AB-49FF-846C-3868442493A0}" dt="2025-03-20T13:54:59.855" v="16" actId="6549"/>
        <pc:sldMkLst>
          <pc:docMk/>
          <pc:sldMk cId="1659211124" sldId="885"/>
        </pc:sldMkLst>
      </pc:sldChg>
      <pc:sldChg chg="delSp mod modNotesTx">
        <pc:chgData name="DOMINGUEZ, Morgane" userId="d29c428e-ee62-4017-a838-521138d5b01c" providerId="ADAL" clId="{D9F07E27-F1AB-49FF-846C-3868442493A0}" dt="2025-03-20T13:57:31.697" v="66" actId="478"/>
        <pc:sldMkLst>
          <pc:docMk/>
          <pc:sldMk cId="3367551984" sldId="886"/>
        </pc:sldMkLst>
        <pc:spChg chg="del">
          <ac:chgData name="DOMINGUEZ, Morgane" userId="d29c428e-ee62-4017-a838-521138d5b01c" providerId="ADAL" clId="{D9F07E27-F1AB-49FF-846C-3868442493A0}" dt="2025-03-20T13:57:31.697" v="66" actId="478"/>
          <ac:spMkLst>
            <pc:docMk/>
            <pc:sldMk cId="3367551984" sldId="886"/>
            <ac:spMk id="9" creationId="{93D7901B-0156-EAE9-3965-3819DE43E506}"/>
          </ac:spMkLst>
        </pc:spChg>
      </pc:sldChg>
      <pc:sldChg chg="modNotesTx">
        <pc:chgData name="DOMINGUEZ, Morgane" userId="d29c428e-ee62-4017-a838-521138d5b01c" providerId="ADAL" clId="{D9F07E27-F1AB-49FF-846C-3868442493A0}" dt="2025-03-20T13:55:18.720" v="23" actId="6549"/>
        <pc:sldMkLst>
          <pc:docMk/>
          <pc:sldMk cId="2514464122" sldId="889"/>
        </pc:sldMkLst>
      </pc:sldChg>
      <pc:sldChg chg="delSp mod modNotesTx">
        <pc:chgData name="DOMINGUEZ, Morgane" userId="d29c428e-ee62-4017-a838-521138d5b01c" providerId="ADAL" clId="{D9F07E27-F1AB-49FF-846C-3868442493A0}" dt="2025-03-20T13:58:03.912" v="77" actId="478"/>
        <pc:sldMkLst>
          <pc:docMk/>
          <pc:sldMk cId="2304485107" sldId="890"/>
        </pc:sldMkLst>
        <pc:spChg chg="del">
          <ac:chgData name="DOMINGUEZ, Morgane" userId="d29c428e-ee62-4017-a838-521138d5b01c" providerId="ADAL" clId="{D9F07E27-F1AB-49FF-846C-3868442493A0}" dt="2025-03-20T13:58:03.912" v="77" actId="478"/>
          <ac:spMkLst>
            <pc:docMk/>
            <pc:sldMk cId="2304485107" sldId="890"/>
            <ac:spMk id="6" creationId="{291E3D9E-1EBC-AC85-E476-96C6614E731F}"/>
          </ac:spMkLst>
        </pc:spChg>
      </pc:sldChg>
      <pc:sldChg chg="modNotesTx">
        <pc:chgData name="DOMINGUEZ, Morgane" userId="d29c428e-ee62-4017-a838-521138d5b01c" providerId="ADAL" clId="{D9F07E27-F1AB-49FF-846C-3868442493A0}" dt="2025-03-20T13:56:19.788" v="44" actId="6549"/>
        <pc:sldMkLst>
          <pc:docMk/>
          <pc:sldMk cId="3908767101" sldId="894"/>
        </pc:sldMkLst>
      </pc:sldChg>
      <pc:sldChg chg="modNotesTx">
        <pc:chgData name="DOMINGUEZ, Morgane" userId="d29c428e-ee62-4017-a838-521138d5b01c" providerId="ADAL" clId="{D9F07E27-F1AB-49FF-846C-3868442493A0}" dt="2025-03-20T13:56:27.990" v="47" actId="6549"/>
        <pc:sldMkLst>
          <pc:docMk/>
          <pc:sldMk cId="716490604" sldId="895"/>
        </pc:sldMkLst>
      </pc:sldChg>
      <pc:sldChg chg="delSp mod modNotesTx">
        <pc:chgData name="DOMINGUEZ, Morgane" userId="d29c428e-ee62-4017-a838-521138d5b01c" providerId="ADAL" clId="{D9F07E27-F1AB-49FF-846C-3868442493A0}" dt="2025-03-20T13:59:01.928" v="102" actId="478"/>
        <pc:sldMkLst>
          <pc:docMk/>
          <pc:sldMk cId="4091021066" sldId="897"/>
        </pc:sldMkLst>
        <pc:spChg chg="del">
          <ac:chgData name="DOMINGUEZ, Morgane" userId="d29c428e-ee62-4017-a838-521138d5b01c" providerId="ADAL" clId="{D9F07E27-F1AB-49FF-846C-3868442493A0}" dt="2025-03-20T13:59:01.928" v="102" actId="478"/>
          <ac:spMkLst>
            <pc:docMk/>
            <pc:sldMk cId="4091021066" sldId="897"/>
            <ac:spMk id="4" creationId="{F100A773-17F1-BB81-4138-A773D30F35C9}"/>
          </ac:spMkLst>
        </pc:spChg>
      </pc:sldChg>
      <pc:sldChg chg="delSp mod modNotesTx">
        <pc:chgData name="DOMINGUEZ, Morgane" userId="d29c428e-ee62-4017-a838-521138d5b01c" providerId="ADAL" clId="{D9F07E27-F1AB-49FF-846C-3868442493A0}" dt="2025-03-20T13:57:54.095" v="73" actId="478"/>
        <pc:sldMkLst>
          <pc:docMk/>
          <pc:sldMk cId="2808128518" sldId="911"/>
        </pc:sldMkLst>
        <pc:spChg chg="del">
          <ac:chgData name="DOMINGUEZ, Morgane" userId="d29c428e-ee62-4017-a838-521138d5b01c" providerId="ADAL" clId="{D9F07E27-F1AB-49FF-846C-3868442493A0}" dt="2025-03-20T13:57:54.095" v="73" actId="478"/>
          <ac:spMkLst>
            <pc:docMk/>
            <pc:sldMk cId="2808128518" sldId="911"/>
            <ac:spMk id="3" creationId="{08D3EE46-23BB-8594-5B7E-777E669BEAD0}"/>
          </ac:spMkLst>
        </pc:spChg>
      </pc:sldChg>
      <pc:sldChg chg="delSp mod modNotesTx">
        <pc:chgData name="DOMINGUEZ, Morgane" userId="d29c428e-ee62-4017-a838-521138d5b01c" providerId="ADAL" clId="{D9F07E27-F1AB-49FF-846C-3868442493A0}" dt="2025-03-20T13:57:56.532" v="74" actId="478"/>
        <pc:sldMkLst>
          <pc:docMk/>
          <pc:sldMk cId="1518485166" sldId="916"/>
        </pc:sldMkLst>
        <pc:spChg chg="del">
          <ac:chgData name="DOMINGUEZ, Morgane" userId="d29c428e-ee62-4017-a838-521138d5b01c" providerId="ADAL" clId="{D9F07E27-F1AB-49FF-846C-3868442493A0}" dt="2025-03-20T13:57:56.532" v="74" actId="478"/>
          <ac:spMkLst>
            <pc:docMk/>
            <pc:sldMk cId="1518485166" sldId="916"/>
            <ac:spMk id="7" creationId="{95042B14-BD3C-8166-A18A-1FE12CBF66D0}"/>
          </ac:spMkLst>
        </pc:spChg>
      </pc:sldChg>
      <pc:sldChg chg="delSp mod modNotesTx">
        <pc:chgData name="DOMINGUEZ, Morgane" userId="d29c428e-ee62-4017-a838-521138d5b01c" providerId="ADAL" clId="{D9F07E27-F1AB-49FF-846C-3868442493A0}" dt="2025-03-20T13:57:58.581" v="75" actId="478"/>
        <pc:sldMkLst>
          <pc:docMk/>
          <pc:sldMk cId="927540140" sldId="917"/>
        </pc:sldMkLst>
        <pc:spChg chg="del">
          <ac:chgData name="DOMINGUEZ, Morgane" userId="d29c428e-ee62-4017-a838-521138d5b01c" providerId="ADAL" clId="{D9F07E27-F1AB-49FF-846C-3868442493A0}" dt="2025-03-20T13:57:58.581" v="75" actId="478"/>
          <ac:spMkLst>
            <pc:docMk/>
            <pc:sldMk cId="927540140" sldId="917"/>
            <ac:spMk id="4" creationId="{5273BB3B-6B91-893D-39E1-31D5030FCFFB}"/>
          </ac:spMkLst>
        </pc:spChg>
      </pc:sldChg>
      <pc:sldChg chg="delSp mod modNotesTx">
        <pc:chgData name="DOMINGUEZ, Morgane" userId="d29c428e-ee62-4017-a838-521138d5b01c" providerId="ADAL" clId="{D9F07E27-F1AB-49FF-846C-3868442493A0}" dt="2025-03-20T13:58:53.475" v="98" actId="478"/>
        <pc:sldMkLst>
          <pc:docMk/>
          <pc:sldMk cId="698320955" sldId="920"/>
        </pc:sldMkLst>
        <pc:spChg chg="del">
          <ac:chgData name="DOMINGUEZ, Morgane" userId="d29c428e-ee62-4017-a838-521138d5b01c" providerId="ADAL" clId="{D9F07E27-F1AB-49FF-846C-3868442493A0}" dt="2025-03-20T13:58:53.475" v="98" actId="478"/>
          <ac:spMkLst>
            <pc:docMk/>
            <pc:sldMk cId="698320955" sldId="920"/>
            <ac:spMk id="10" creationId="{B4694C63-D78B-0C07-B3CD-8B06C8B5CE6D}"/>
          </ac:spMkLst>
        </pc:spChg>
      </pc:sldChg>
      <pc:sldChg chg="delSp mod modNotesTx">
        <pc:chgData name="DOMINGUEZ, Morgane" userId="d29c428e-ee62-4017-a838-521138d5b01c" providerId="ADAL" clId="{D9F07E27-F1AB-49FF-846C-3868442493A0}" dt="2025-03-20T13:58:55.155" v="99" actId="478"/>
        <pc:sldMkLst>
          <pc:docMk/>
          <pc:sldMk cId="3257233512" sldId="921"/>
        </pc:sldMkLst>
        <pc:spChg chg="del">
          <ac:chgData name="DOMINGUEZ, Morgane" userId="d29c428e-ee62-4017-a838-521138d5b01c" providerId="ADAL" clId="{D9F07E27-F1AB-49FF-846C-3868442493A0}" dt="2025-03-20T13:58:55.155" v="99" actId="478"/>
          <ac:spMkLst>
            <pc:docMk/>
            <pc:sldMk cId="3257233512" sldId="921"/>
            <ac:spMk id="6" creationId="{83F490A1-6338-43B6-AC2A-CA957ED06FB5}"/>
          </ac:spMkLst>
        </pc:spChg>
      </pc:sldChg>
      <pc:sldChg chg="delSp mod modNotesTx">
        <pc:chgData name="DOMINGUEZ, Morgane" userId="d29c428e-ee62-4017-a838-521138d5b01c" providerId="ADAL" clId="{D9F07E27-F1AB-49FF-846C-3868442493A0}" dt="2025-03-20T13:59:00.370" v="101" actId="478"/>
        <pc:sldMkLst>
          <pc:docMk/>
          <pc:sldMk cId="191595185" sldId="949"/>
        </pc:sldMkLst>
        <pc:spChg chg="del">
          <ac:chgData name="DOMINGUEZ, Morgane" userId="d29c428e-ee62-4017-a838-521138d5b01c" providerId="ADAL" clId="{D9F07E27-F1AB-49FF-846C-3868442493A0}" dt="2025-03-20T13:59:00.370" v="101" actId="478"/>
          <ac:spMkLst>
            <pc:docMk/>
            <pc:sldMk cId="191595185" sldId="949"/>
            <ac:spMk id="5" creationId="{3807E7DA-01A2-B068-814D-AC8B06048335}"/>
          </ac:spMkLst>
        </pc:spChg>
      </pc:sldChg>
      <pc:sldChg chg="delSp mod modNotesTx">
        <pc:chgData name="DOMINGUEZ, Morgane" userId="d29c428e-ee62-4017-a838-521138d5b01c" providerId="ADAL" clId="{D9F07E27-F1AB-49FF-846C-3868442493A0}" dt="2025-03-20T13:58:57.921" v="100" actId="478"/>
        <pc:sldMkLst>
          <pc:docMk/>
          <pc:sldMk cId="2451646482" sldId="950"/>
        </pc:sldMkLst>
        <pc:spChg chg="del">
          <ac:chgData name="DOMINGUEZ, Morgane" userId="d29c428e-ee62-4017-a838-521138d5b01c" providerId="ADAL" clId="{D9F07E27-F1AB-49FF-846C-3868442493A0}" dt="2025-03-20T13:58:57.921" v="100" actId="478"/>
          <ac:spMkLst>
            <pc:docMk/>
            <pc:sldMk cId="2451646482" sldId="950"/>
            <ac:spMk id="7" creationId="{FC09D756-CEE0-3382-8F4C-F48E78C94DE6}"/>
          </ac:spMkLst>
        </pc:spChg>
      </pc:sldChg>
      <pc:sldChg chg="modNotesTx">
        <pc:chgData name="DOMINGUEZ, Morgane" userId="d29c428e-ee62-4017-a838-521138d5b01c" providerId="ADAL" clId="{D9F07E27-F1AB-49FF-846C-3868442493A0}" dt="2025-03-20T13:54:44.354" v="10" actId="6549"/>
        <pc:sldMkLst>
          <pc:docMk/>
          <pc:sldMk cId="196352555" sldId="955"/>
        </pc:sldMkLst>
      </pc:sldChg>
      <pc:sldChg chg="delSp mod modNotesTx">
        <pc:chgData name="DOMINGUEZ, Morgane" userId="d29c428e-ee62-4017-a838-521138d5b01c" providerId="ADAL" clId="{D9F07E27-F1AB-49FF-846C-3868442493A0}" dt="2025-03-20T13:58:00.275" v="76" actId="478"/>
        <pc:sldMkLst>
          <pc:docMk/>
          <pc:sldMk cId="1832614266" sldId="964"/>
        </pc:sldMkLst>
        <pc:spChg chg="del">
          <ac:chgData name="DOMINGUEZ, Morgane" userId="d29c428e-ee62-4017-a838-521138d5b01c" providerId="ADAL" clId="{D9F07E27-F1AB-49FF-846C-3868442493A0}" dt="2025-03-20T13:58:00.275" v="76" actId="478"/>
          <ac:spMkLst>
            <pc:docMk/>
            <pc:sldMk cId="1832614266" sldId="964"/>
            <ac:spMk id="9" creationId="{9ABB4242-0B9F-C8C8-A18A-E4C22BC4EBEC}"/>
          </ac:spMkLst>
        </pc:spChg>
      </pc:sldChg>
      <pc:sldChg chg="delSp mod modNotesTx">
        <pc:chgData name="DOMINGUEZ, Morgane" userId="d29c428e-ee62-4017-a838-521138d5b01c" providerId="ADAL" clId="{D9F07E27-F1AB-49FF-846C-3868442493A0}" dt="2025-03-20T13:58:29.950" v="88" actId="478"/>
        <pc:sldMkLst>
          <pc:docMk/>
          <pc:sldMk cId="2528223505" sldId="965"/>
        </pc:sldMkLst>
        <pc:spChg chg="del">
          <ac:chgData name="DOMINGUEZ, Morgane" userId="d29c428e-ee62-4017-a838-521138d5b01c" providerId="ADAL" clId="{D9F07E27-F1AB-49FF-846C-3868442493A0}" dt="2025-03-20T13:58:29.950" v="88" actId="478"/>
          <ac:spMkLst>
            <pc:docMk/>
            <pc:sldMk cId="2528223505" sldId="965"/>
            <ac:spMk id="16" creationId="{6D8F95BE-4AC1-7D59-955F-6A694C72DA2D}"/>
          </ac:spMkLst>
        </pc:spChg>
      </pc:sldChg>
      <pc:sldChg chg="delSp mod modNotesTx">
        <pc:chgData name="DOMINGUEZ, Morgane" userId="d29c428e-ee62-4017-a838-521138d5b01c" providerId="ADAL" clId="{D9F07E27-F1AB-49FF-846C-3868442493A0}" dt="2025-03-20T13:58:31.752" v="89" actId="478"/>
        <pc:sldMkLst>
          <pc:docMk/>
          <pc:sldMk cId="748486636" sldId="966"/>
        </pc:sldMkLst>
        <pc:spChg chg="del">
          <ac:chgData name="DOMINGUEZ, Morgane" userId="d29c428e-ee62-4017-a838-521138d5b01c" providerId="ADAL" clId="{D9F07E27-F1AB-49FF-846C-3868442493A0}" dt="2025-03-20T13:58:31.752" v="89" actId="478"/>
          <ac:spMkLst>
            <pc:docMk/>
            <pc:sldMk cId="748486636" sldId="966"/>
            <ac:spMk id="8" creationId="{1061CB22-B5B6-4DEE-C556-DD0E3168079C}"/>
          </ac:spMkLst>
        </pc:spChg>
      </pc:sldChg>
      <pc:sldChg chg="delSp mod modNotesTx">
        <pc:chgData name="DOMINGUEZ, Morgane" userId="d29c428e-ee62-4017-a838-521138d5b01c" providerId="ADAL" clId="{D9F07E27-F1AB-49FF-846C-3868442493A0}" dt="2025-03-20T13:58:35.888" v="91" actId="478"/>
        <pc:sldMkLst>
          <pc:docMk/>
          <pc:sldMk cId="3670239687" sldId="967"/>
        </pc:sldMkLst>
        <pc:spChg chg="del">
          <ac:chgData name="DOMINGUEZ, Morgane" userId="d29c428e-ee62-4017-a838-521138d5b01c" providerId="ADAL" clId="{D9F07E27-F1AB-49FF-846C-3868442493A0}" dt="2025-03-20T13:58:35.888" v="91" actId="478"/>
          <ac:spMkLst>
            <pc:docMk/>
            <pc:sldMk cId="3670239687" sldId="967"/>
            <ac:spMk id="6" creationId="{30D8060D-4877-DE87-D082-C19583F3C176}"/>
          </ac:spMkLst>
        </pc:spChg>
      </pc:sldChg>
      <pc:sldChg chg="delSp mod modNotesTx">
        <pc:chgData name="DOMINGUEZ, Morgane" userId="d29c428e-ee62-4017-a838-521138d5b01c" providerId="ADAL" clId="{D9F07E27-F1AB-49FF-846C-3868442493A0}" dt="2025-03-20T13:58:34.119" v="90" actId="478"/>
        <pc:sldMkLst>
          <pc:docMk/>
          <pc:sldMk cId="2755667425" sldId="968"/>
        </pc:sldMkLst>
        <pc:spChg chg="del">
          <ac:chgData name="DOMINGUEZ, Morgane" userId="d29c428e-ee62-4017-a838-521138d5b01c" providerId="ADAL" clId="{D9F07E27-F1AB-49FF-846C-3868442493A0}" dt="2025-03-20T13:58:34.119" v="90" actId="478"/>
          <ac:spMkLst>
            <pc:docMk/>
            <pc:sldMk cId="2755667425" sldId="968"/>
            <ac:spMk id="3" creationId="{11C10A9F-3415-520B-7A00-C4C1D32860F2}"/>
          </ac:spMkLst>
        </pc:spChg>
      </pc:sldChg>
      <pc:sldChg chg="delSp mod modNotesTx">
        <pc:chgData name="DOMINGUEZ, Morgane" userId="d29c428e-ee62-4017-a838-521138d5b01c" providerId="ADAL" clId="{D9F07E27-F1AB-49FF-846C-3868442493A0}" dt="2025-03-20T13:58:37.634" v="92" actId="478"/>
        <pc:sldMkLst>
          <pc:docMk/>
          <pc:sldMk cId="850579058" sldId="969"/>
        </pc:sldMkLst>
        <pc:spChg chg="del">
          <ac:chgData name="DOMINGUEZ, Morgane" userId="d29c428e-ee62-4017-a838-521138d5b01c" providerId="ADAL" clId="{D9F07E27-F1AB-49FF-846C-3868442493A0}" dt="2025-03-20T13:58:37.634" v="92" actId="478"/>
          <ac:spMkLst>
            <pc:docMk/>
            <pc:sldMk cId="850579058" sldId="969"/>
            <ac:spMk id="6" creationId="{11164583-1FB7-56E3-C0A9-45E8B003CB47}"/>
          </ac:spMkLst>
        </pc:spChg>
      </pc:sldChg>
      <pc:sldChg chg="delSp mod modNotesTx">
        <pc:chgData name="DOMINGUEZ, Morgane" userId="d29c428e-ee62-4017-a838-521138d5b01c" providerId="ADAL" clId="{D9F07E27-F1AB-49FF-846C-3868442493A0}" dt="2025-03-20T13:58:39.480" v="93" actId="478"/>
        <pc:sldMkLst>
          <pc:docMk/>
          <pc:sldMk cId="2329765642" sldId="971"/>
        </pc:sldMkLst>
        <pc:spChg chg="del">
          <ac:chgData name="DOMINGUEZ, Morgane" userId="d29c428e-ee62-4017-a838-521138d5b01c" providerId="ADAL" clId="{D9F07E27-F1AB-49FF-846C-3868442493A0}" dt="2025-03-20T13:58:39.480" v="93" actId="478"/>
          <ac:spMkLst>
            <pc:docMk/>
            <pc:sldMk cId="2329765642" sldId="971"/>
            <ac:spMk id="3" creationId="{7296F479-BAC2-0F84-2967-0F2FE0AAEFE3}"/>
          </ac:spMkLst>
        </pc:spChg>
      </pc:sldChg>
      <pc:sldChg chg="delSp mod modNotesTx">
        <pc:chgData name="DOMINGUEZ, Morgane" userId="d29c428e-ee62-4017-a838-521138d5b01c" providerId="ADAL" clId="{D9F07E27-F1AB-49FF-846C-3868442493A0}" dt="2025-03-20T13:58:41.385" v="94" actId="478"/>
        <pc:sldMkLst>
          <pc:docMk/>
          <pc:sldMk cId="1532404146" sldId="972"/>
        </pc:sldMkLst>
        <pc:spChg chg="del">
          <ac:chgData name="DOMINGUEZ, Morgane" userId="d29c428e-ee62-4017-a838-521138d5b01c" providerId="ADAL" clId="{D9F07E27-F1AB-49FF-846C-3868442493A0}" dt="2025-03-20T13:58:41.385" v="94" actId="478"/>
          <ac:spMkLst>
            <pc:docMk/>
            <pc:sldMk cId="1532404146" sldId="972"/>
            <ac:spMk id="10" creationId="{EAD5374C-DBE5-9297-C23A-3D4B9C29E4D7}"/>
          </ac:spMkLst>
        </pc:spChg>
      </pc:sldChg>
      <pc:sldChg chg="delSp mod modNotesTx">
        <pc:chgData name="DOMINGUEZ, Morgane" userId="d29c428e-ee62-4017-a838-521138d5b01c" providerId="ADAL" clId="{D9F07E27-F1AB-49FF-846C-3868442493A0}" dt="2025-03-20T13:58:50.239" v="97" actId="478"/>
        <pc:sldMkLst>
          <pc:docMk/>
          <pc:sldMk cId="456059685" sldId="973"/>
        </pc:sldMkLst>
        <pc:spChg chg="del">
          <ac:chgData name="DOMINGUEZ, Morgane" userId="d29c428e-ee62-4017-a838-521138d5b01c" providerId="ADAL" clId="{D9F07E27-F1AB-49FF-846C-3868442493A0}" dt="2025-03-20T13:58:50.239" v="97" actId="478"/>
          <ac:spMkLst>
            <pc:docMk/>
            <pc:sldMk cId="456059685" sldId="973"/>
            <ac:spMk id="24" creationId="{F7751AB0-5ED1-EBA6-7C4B-BF2A6404D8DC}"/>
          </ac:spMkLst>
        </pc:spChg>
      </pc:sldChg>
      <pc:sldChg chg="delSp mod modNotesTx">
        <pc:chgData name="DOMINGUEZ, Morgane" userId="d29c428e-ee62-4017-a838-521138d5b01c" providerId="ADAL" clId="{D9F07E27-F1AB-49FF-846C-3868442493A0}" dt="2025-03-20T13:58:46.733" v="96" actId="478"/>
        <pc:sldMkLst>
          <pc:docMk/>
          <pc:sldMk cId="1961668693" sldId="974"/>
        </pc:sldMkLst>
        <pc:spChg chg="del">
          <ac:chgData name="DOMINGUEZ, Morgane" userId="d29c428e-ee62-4017-a838-521138d5b01c" providerId="ADAL" clId="{D9F07E27-F1AB-49FF-846C-3868442493A0}" dt="2025-03-20T13:58:46.733" v="96" actId="478"/>
          <ac:spMkLst>
            <pc:docMk/>
            <pc:sldMk cId="1961668693" sldId="974"/>
            <ac:spMk id="5" creationId="{8356868A-E7B6-4797-B4A5-0E9B9162327B}"/>
          </ac:spMkLst>
        </pc:spChg>
      </pc:sldChg>
      <pc:sldChg chg="delSp mod modNotesTx">
        <pc:chgData name="DOMINGUEZ, Morgane" userId="d29c428e-ee62-4017-a838-521138d5b01c" providerId="ADAL" clId="{D9F07E27-F1AB-49FF-846C-3868442493A0}" dt="2025-03-20T13:58:43.493" v="95" actId="478"/>
        <pc:sldMkLst>
          <pc:docMk/>
          <pc:sldMk cId="565080123" sldId="975"/>
        </pc:sldMkLst>
        <pc:spChg chg="del">
          <ac:chgData name="DOMINGUEZ, Morgane" userId="d29c428e-ee62-4017-a838-521138d5b01c" providerId="ADAL" clId="{D9F07E27-F1AB-49FF-846C-3868442493A0}" dt="2025-03-20T13:58:43.493" v="95" actId="478"/>
          <ac:spMkLst>
            <pc:docMk/>
            <pc:sldMk cId="565080123" sldId="975"/>
            <ac:spMk id="5" creationId="{793F2494-AB2B-C78E-186A-64CA48F65E09}"/>
          </ac:spMkLst>
        </pc:spChg>
      </pc:sldChg>
      <pc:sldChg chg="delSp modSp mod modNotesTx">
        <pc:chgData name="DOMINGUEZ, Morgane" userId="d29c428e-ee62-4017-a838-521138d5b01c" providerId="ADAL" clId="{D9F07E27-F1AB-49FF-846C-3868442493A0}" dt="2025-03-20T13:58:08.670" v="79" actId="478"/>
        <pc:sldMkLst>
          <pc:docMk/>
          <pc:sldMk cId="3415244038" sldId="976"/>
        </pc:sldMkLst>
        <pc:spChg chg="del">
          <ac:chgData name="DOMINGUEZ, Morgane" userId="d29c428e-ee62-4017-a838-521138d5b01c" providerId="ADAL" clId="{D9F07E27-F1AB-49FF-846C-3868442493A0}" dt="2025-03-20T13:58:08.670" v="79" actId="478"/>
          <ac:spMkLst>
            <pc:docMk/>
            <pc:sldMk cId="3415244038" sldId="976"/>
            <ac:spMk id="2" creationId="{D4BECF9A-0167-4810-3882-C01487B5C58C}"/>
          </ac:spMkLst>
        </pc:spChg>
        <pc:spChg chg="mod">
          <ac:chgData name="DOMINGUEZ, Morgane" userId="d29c428e-ee62-4017-a838-521138d5b01c" providerId="ADAL" clId="{D9F07E27-F1AB-49FF-846C-3868442493A0}" dt="2025-03-20T13:58:07.473" v="78" actId="14100"/>
          <ac:spMkLst>
            <pc:docMk/>
            <pc:sldMk cId="3415244038" sldId="976"/>
            <ac:spMk id="8" creationId="{1062C359-5B1D-642B-C86C-AD28C8B477ED}"/>
          </ac:spMkLst>
        </pc:spChg>
      </pc:sldChg>
      <pc:sldChg chg="delSp mod modNotesTx">
        <pc:chgData name="DOMINGUEZ, Morgane" userId="d29c428e-ee62-4017-a838-521138d5b01c" providerId="ADAL" clId="{D9F07E27-F1AB-49FF-846C-3868442493A0}" dt="2025-03-20T13:58:23.951" v="85" actId="478"/>
        <pc:sldMkLst>
          <pc:docMk/>
          <pc:sldMk cId="293871047" sldId="978"/>
        </pc:sldMkLst>
        <pc:spChg chg="del">
          <ac:chgData name="DOMINGUEZ, Morgane" userId="d29c428e-ee62-4017-a838-521138d5b01c" providerId="ADAL" clId="{D9F07E27-F1AB-49FF-846C-3868442493A0}" dt="2025-03-20T13:58:23.951" v="85" actId="478"/>
          <ac:spMkLst>
            <pc:docMk/>
            <pc:sldMk cId="293871047" sldId="978"/>
            <ac:spMk id="7" creationId="{752C969B-3204-04BA-097B-458F6F441BBD}"/>
          </ac:spMkLst>
        </pc:spChg>
      </pc:sldChg>
      <pc:sldChg chg="delSp mod modNotesTx">
        <pc:chgData name="DOMINGUEZ, Morgane" userId="d29c428e-ee62-4017-a838-521138d5b01c" providerId="ADAL" clId="{D9F07E27-F1AB-49FF-846C-3868442493A0}" dt="2025-03-20T13:57:47.931" v="71" actId="478"/>
        <pc:sldMkLst>
          <pc:docMk/>
          <pc:sldMk cId="0" sldId="979"/>
        </pc:sldMkLst>
        <pc:spChg chg="del">
          <ac:chgData name="DOMINGUEZ, Morgane" userId="d29c428e-ee62-4017-a838-521138d5b01c" providerId="ADAL" clId="{D9F07E27-F1AB-49FF-846C-3868442493A0}" dt="2025-03-20T13:57:47.931" v="71" actId="478"/>
          <ac:spMkLst>
            <pc:docMk/>
            <pc:sldMk cId="0" sldId="979"/>
            <ac:spMk id="4" creationId="{7FB48F49-6623-B2D3-E9C1-279E3FFDDF22}"/>
          </ac:spMkLst>
        </pc:spChg>
      </pc:sldChg>
      <pc:sldChg chg="delSp mod modNotesTx">
        <pc:chgData name="DOMINGUEZ, Morgane" userId="d29c428e-ee62-4017-a838-521138d5b01c" providerId="ADAL" clId="{D9F07E27-F1AB-49FF-846C-3868442493A0}" dt="2025-03-20T13:58:10.681" v="80" actId="478"/>
        <pc:sldMkLst>
          <pc:docMk/>
          <pc:sldMk cId="478810068" sldId="981"/>
        </pc:sldMkLst>
        <pc:spChg chg="del">
          <ac:chgData name="DOMINGUEZ, Morgane" userId="d29c428e-ee62-4017-a838-521138d5b01c" providerId="ADAL" clId="{D9F07E27-F1AB-49FF-846C-3868442493A0}" dt="2025-03-20T13:58:10.681" v="80" actId="478"/>
          <ac:spMkLst>
            <pc:docMk/>
            <pc:sldMk cId="478810068" sldId="981"/>
            <ac:spMk id="9" creationId="{B846F62A-BC3A-AF45-AFEE-087B7DBB9FF2}"/>
          </ac:spMkLst>
        </pc:spChg>
      </pc:sldChg>
      <pc:sldChg chg="delSp mod modNotesTx">
        <pc:chgData name="DOMINGUEZ, Morgane" userId="d29c428e-ee62-4017-a838-521138d5b01c" providerId="ADAL" clId="{D9F07E27-F1AB-49FF-846C-3868442493A0}" dt="2025-03-20T13:58:18.365" v="83" actId="478"/>
        <pc:sldMkLst>
          <pc:docMk/>
          <pc:sldMk cId="106678815" sldId="983"/>
        </pc:sldMkLst>
        <pc:spChg chg="del">
          <ac:chgData name="DOMINGUEZ, Morgane" userId="d29c428e-ee62-4017-a838-521138d5b01c" providerId="ADAL" clId="{D9F07E27-F1AB-49FF-846C-3868442493A0}" dt="2025-03-20T13:58:18.365" v="83" actId="478"/>
          <ac:spMkLst>
            <pc:docMk/>
            <pc:sldMk cId="106678815" sldId="983"/>
            <ac:spMk id="4" creationId="{811C6713-96AA-F98B-B2E1-38C9A90FF94D}"/>
          </ac:spMkLst>
        </pc:spChg>
      </pc:sldChg>
      <pc:sldChg chg="delSp modSp mod modNotesTx">
        <pc:chgData name="DOMINGUEZ, Morgane" userId="d29c428e-ee62-4017-a838-521138d5b01c" providerId="ADAL" clId="{D9F07E27-F1AB-49FF-846C-3868442493A0}" dt="2025-03-20T13:58:15.843" v="82" actId="478"/>
        <pc:sldMkLst>
          <pc:docMk/>
          <pc:sldMk cId="1385475963" sldId="984"/>
        </pc:sldMkLst>
        <pc:spChg chg="del">
          <ac:chgData name="DOMINGUEZ, Morgane" userId="d29c428e-ee62-4017-a838-521138d5b01c" providerId="ADAL" clId="{D9F07E27-F1AB-49FF-846C-3868442493A0}" dt="2025-03-20T13:58:15.843" v="82" actId="478"/>
          <ac:spMkLst>
            <pc:docMk/>
            <pc:sldMk cId="1385475963" sldId="984"/>
            <ac:spMk id="4" creationId="{DFEC068C-C37E-744E-014E-886864C9CDB9}"/>
          </ac:spMkLst>
        </pc:spChg>
        <pc:spChg chg="mod">
          <ac:chgData name="DOMINGUEZ, Morgane" userId="d29c428e-ee62-4017-a838-521138d5b01c" providerId="ADAL" clId="{D9F07E27-F1AB-49FF-846C-3868442493A0}" dt="2025-03-20T13:58:14.256" v="81" actId="14100"/>
          <ac:spMkLst>
            <pc:docMk/>
            <pc:sldMk cId="1385475963" sldId="984"/>
            <ac:spMk id="34" creationId="{D0D65889-422A-A1E1-BAA1-D97317E2EF04}"/>
          </ac:spMkLst>
        </pc:spChg>
      </pc:sldChg>
      <pc:sldChg chg="delSp mod modNotesTx">
        <pc:chgData name="DOMINGUEZ, Morgane" userId="d29c428e-ee62-4017-a838-521138d5b01c" providerId="ADAL" clId="{D9F07E27-F1AB-49FF-846C-3868442493A0}" dt="2025-03-20T13:58:25.875" v="86" actId="478"/>
        <pc:sldMkLst>
          <pc:docMk/>
          <pc:sldMk cId="808913271" sldId="985"/>
        </pc:sldMkLst>
        <pc:spChg chg="del">
          <ac:chgData name="DOMINGUEZ, Morgane" userId="d29c428e-ee62-4017-a838-521138d5b01c" providerId="ADAL" clId="{D9F07E27-F1AB-49FF-846C-3868442493A0}" dt="2025-03-20T13:58:25.875" v="86" actId="478"/>
          <ac:spMkLst>
            <pc:docMk/>
            <pc:sldMk cId="808913271" sldId="985"/>
            <ac:spMk id="9" creationId="{15E915A1-B9FC-E74D-0FFE-4923FE5DC233}"/>
          </ac:spMkLst>
        </pc:spChg>
      </pc:sldChg>
      <pc:sldChg chg="delSp mod modNotesTx">
        <pc:chgData name="DOMINGUEZ, Morgane" userId="d29c428e-ee62-4017-a838-521138d5b01c" providerId="ADAL" clId="{D9F07E27-F1AB-49FF-846C-3868442493A0}" dt="2025-03-20T13:58:20.612" v="84" actId="478"/>
        <pc:sldMkLst>
          <pc:docMk/>
          <pc:sldMk cId="3269433195" sldId="986"/>
        </pc:sldMkLst>
        <pc:spChg chg="del">
          <ac:chgData name="DOMINGUEZ, Morgane" userId="d29c428e-ee62-4017-a838-521138d5b01c" providerId="ADAL" clId="{D9F07E27-F1AB-49FF-846C-3868442493A0}" dt="2025-03-20T13:58:20.612" v="84" actId="478"/>
          <ac:spMkLst>
            <pc:docMk/>
            <pc:sldMk cId="3269433195" sldId="986"/>
            <ac:spMk id="6" creationId="{7CFA4E50-06F8-64C5-888D-33291842E2E5}"/>
          </ac:spMkLst>
        </pc:spChg>
      </pc:sldChg>
      <pc:sldChg chg="delSp mod modNotesTx">
        <pc:chgData name="DOMINGUEZ, Morgane" userId="d29c428e-ee62-4017-a838-521138d5b01c" providerId="ADAL" clId="{D9F07E27-F1AB-49FF-846C-3868442493A0}" dt="2025-03-20T13:58:27.627" v="87" actId="478"/>
        <pc:sldMkLst>
          <pc:docMk/>
          <pc:sldMk cId="3726336899" sldId="987"/>
        </pc:sldMkLst>
        <pc:spChg chg="del">
          <ac:chgData name="DOMINGUEZ, Morgane" userId="d29c428e-ee62-4017-a838-521138d5b01c" providerId="ADAL" clId="{D9F07E27-F1AB-49FF-846C-3868442493A0}" dt="2025-03-20T13:58:27.627" v="87" actId="478"/>
          <ac:spMkLst>
            <pc:docMk/>
            <pc:sldMk cId="3726336899" sldId="987"/>
            <ac:spMk id="4" creationId="{8FB0A386-A4F7-23C5-008A-0527BEA57832}"/>
          </ac:spMkLst>
        </pc:spChg>
      </pc:sldChg>
      <pc:sldChg chg="delSp mod modNotesTx">
        <pc:chgData name="DOMINGUEZ, Morgane" userId="d29c428e-ee62-4017-a838-521138d5b01c" providerId="ADAL" clId="{D9F07E27-F1AB-49FF-846C-3868442493A0}" dt="2025-03-20T13:57:42.482" v="69" actId="478"/>
        <pc:sldMkLst>
          <pc:docMk/>
          <pc:sldMk cId="1259223558" sldId="990"/>
        </pc:sldMkLst>
        <pc:spChg chg="del">
          <ac:chgData name="DOMINGUEZ, Morgane" userId="d29c428e-ee62-4017-a838-521138d5b01c" providerId="ADAL" clId="{D9F07E27-F1AB-49FF-846C-3868442493A0}" dt="2025-03-20T13:57:42.482" v="69" actId="478"/>
          <ac:spMkLst>
            <pc:docMk/>
            <pc:sldMk cId="1259223558" sldId="990"/>
            <ac:spMk id="12" creationId="{E1047469-1FB6-B42F-2F9C-36B34532988D}"/>
          </ac:spMkLst>
        </pc:spChg>
      </pc:sldChg>
      <pc:sldChg chg="modNotesTx">
        <pc:chgData name="DOMINGUEZ, Morgane" userId="d29c428e-ee62-4017-a838-521138d5b01c" providerId="ADAL" clId="{D9F07E27-F1AB-49FF-846C-3868442493A0}" dt="2025-03-20T13:54:26.063" v="4" actId="6549"/>
        <pc:sldMkLst>
          <pc:docMk/>
          <pc:sldMk cId="2351663805" sldId="994"/>
        </pc:sldMkLst>
      </pc:sldChg>
      <pc:sldChg chg="addSp delSp modSp mod modNotesTx">
        <pc:chgData name="DOMINGUEZ, Morgane" userId="d29c428e-ee62-4017-a838-521138d5b01c" providerId="ADAL" clId="{D9F07E27-F1AB-49FF-846C-3868442493A0}" dt="2025-03-20T13:59:10.864" v="106" actId="478"/>
        <pc:sldMkLst>
          <pc:docMk/>
          <pc:sldMk cId="1163143416" sldId="2147474611"/>
        </pc:sldMkLst>
        <pc:spChg chg="del">
          <ac:chgData name="DOMINGUEZ, Morgane" userId="d29c428e-ee62-4017-a838-521138d5b01c" providerId="ADAL" clId="{D9F07E27-F1AB-49FF-846C-3868442493A0}" dt="2025-03-20T13:59:10.864" v="106" actId="478"/>
          <ac:spMkLst>
            <pc:docMk/>
            <pc:sldMk cId="1163143416" sldId="2147474611"/>
            <ac:spMk id="3" creationId="{6E35AABA-3D6E-84E5-1CF7-885B1420ED4A}"/>
          </ac:spMkLst>
        </pc:spChg>
        <pc:spChg chg="add mod">
          <ac:chgData name="DOMINGUEZ, Morgane" userId="d29c428e-ee62-4017-a838-521138d5b01c" providerId="ADAL" clId="{D9F07E27-F1AB-49FF-846C-3868442493A0}" dt="2025-03-20T13:54:14.200" v="1" actId="1076"/>
          <ac:spMkLst>
            <pc:docMk/>
            <pc:sldMk cId="1163143416" sldId="2147474611"/>
            <ac:spMk id="4" creationId="{386EBCCE-1A00-083B-7E71-BF16AEDC0DF2}"/>
          </ac:spMkLst>
        </pc:spChg>
        <pc:spChg chg="add mod">
          <ac:chgData name="DOMINGUEZ, Morgane" userId="d29c428e-ee62-4017-a838-521138d5b01c" providerId="ADAL" clId="{D9F07E27-F1AB-49FF-846C-3868442493A0}" dt="2025-03-20T13:54:14.200" v="1" actId="1076"/>
          <ac:spMkLst>
            <pc:docMk/>
            <pc:sldMk cId="1163143416" sldId="2147474611"/>
            <ac:spMk id="7" creationId="{51287B87-5F30-054C-3CDC-574666CEC16D}"/>
          </ac:spMkLst>
        </pc:spChg>
      </pc:sldChg>
      <pc:sldChg chg="delSp mod modNotesTx">
        <pc:chgData name="DOMINGUEZ, Morgane" userId="d29c428e-ee62-4017-a838-521138d5b01c" providerId="ADAL" clId="{D9F07E27-F1AB-49FF-846C-3868442493A0}" dt="2025-03-20T13:59:08.613" v="105" actId="478"/>
        <pc:sldMkLst>
          <pc:docMk/>
          <pc:sldMk cId="4257536088" sldId="2147474615"/>
        </pc:sldMkLst>
        <pc:spChg chg="del">
          <ac:chgData name="DOMINGUEZ, Morgane" userId="d29c428e-ee62-4017-a838-521138d5b01c" providerId="ADAL" clId="{D9F07E27-F1AB-49FF-846C-3868442493A0}" dt="2025-03-20T13:59:08.613" v="105" actId="478"/>
          <ac:spMkLst>
            <pc:docMk/>
            <pc:sldMk cId="4257536088" sldId="2147474615"/>
            <ac:spMk id="3" creationId="{C0757E0D-EA86-3F1C-C4F0-4480EE84C934}"/>
          </ac:spMkLst>
        </pc:spChg>
      </pc:sldChg>
      <pc:sldChg chg="addSp delSp modSp mod modNotesTx">
        <pc:chgData name="DOMINGUEZ, Morgane" userId="d29c428e-ee62-4017-a838-521138d5b01c" providerId="ADAL" clId="{D9F07E27-F1AB-49FF-846C-3868442493A0}" dt="2025-03-20T13:59:18.836" v="108" actId="478"/>
        <pc:sldMkLst>
          <pc:docMk/>
          <pc:sldMk cId="4244080021" sldId="2147474617"/>
        </pc:sldMkLst>
        <pc:spChg chg="del">
          <ac:chgData name="DOMINGUEZ, Morgane" userId="d29c428e-ee62-4017-a838-521138d5b01c" providerId="ADAL" clId="{D9F07E27-F1AB-49FF-846C-3868442493A0}" dt="2025-03-20T13:59:18.836" v="108" actId="478"/>
          <ac:spMkLst>
            <pc:docMk/>
            <pc:sldMk cId="4244080021" sldId="2147474617"/>
            <ac:spMk id="2" creationId="{918BAEFE-E827-A174-2A76-E3213081EF9A}"/>
          </ac:spMkLst>
        </pc:spChg>
        <pc:spChg chg="add mod">
          <ac:chgData name="DOMINGUEZ, Morgane" userId="d29c428e-ee62-4017-a838-521138d5b01c" providerId="ADAL" clId="{D9F07E27-F1AB-49FF-846C-3868442493A0}" dt="2025-03-20T13:54:17.333" v="2"/>
          <ac:spMkLst>
            <pc:docMk/>
            <pc:sldMk cId="4244080021" sldId="2147474617"/>
            <ac:spMk id="8" creationId="{3D97505B-8F15-7ADE-C52B-156734A1E026}"/>
          </ac:spMkLst>
        </pc:spChg>
        <pc:spChg chg="add mod">
          <ac:chgData name="DOMINGUEZ, Morgane" userId="d29c428e-ee62-4017-a838-521138d5b01c" providerId="ADAL" clId="{D9F07E27-F1AB-49FF-846C-3868442493A0}" dt="2025-03-20T13:54:17.333" v="2"/>
          <ac:spMkLst>
            <pc:docMk/>
            <pc:sldMk cId="4244080021" sldId="2147474617"/>
            <ac:spMk id="9" creationId="{909EF9BC-E195-29DD-216B-51ADD3EBD1A9}"/>
          </ac:spMkLst>
        </pc:spChg>
      </pc:sldChg>
      <pc:sldChg chg="delSp mod modNotesTx">
        <pc:chgData name="DOMINGUEZ, Morgane" userId="d29c428e-ee62-4017-a838-521138d5b01c" providerId="ADAL" clId="{D9F07E27-F1AB-49FF-846C-3868442493A0}" dt="2025-03-20T13:59:22.095" v="109" actId="478"/>
        <pc:sldMkLst>
          <pc:docMk/>
          <pc:sldMk cId="1809511498" sldId="2147474618"/>
        </pc:sldMkLst>
        <pc:spChg chg="del">
          <ac:chgData name="DOMINGUEZ, Morgane" userId="d29c428e-ee62-4017-a838-521138d5b01c" providerId="ADAL" clId="{D9F07E27-F1AB-49FF-846C-3868442493A0}" dt="2025-03-20T13:59:22.095" v="109" actId="478"/>
          <ac:spMkLst>
            <pc:docMk/>
            <pc:sldMk cId="1809511498" sldId="2147474618"/>
            <ac:spMk id="7" creationId="{4ACD2AFF-B203-AD9F-0895-966742A3EDE6}"/>
          </ac:spMkLst>
        </pc:spChg>
      </pc:sldChg>
      <pc:sldChg chg="addSp delSp modSp mod modNotesTx">
        <pc:chgData name="DOMINGUEZ, Morgane" userId="d29c428e-ee62-4017-a838-521138d5b01c" providerId="ADAL" clId="{D9F07E27-F1AB-49FF-846C-3868442493A0}" dt="2025-03-20T13:59:40.013" v="113" actId="1076"/>
        <pc:sldMkLst>
          <pc:docMk/>
          <pc:sldMk cId="1406677034" sldId="2147474619"/>
        </pc:sldMkLst>
        <pc:spChg chg="add mod">
          <ac:chgData name="DOMINGUEZ, Morgane" userId="d29c428e-ee62-4017-a838-521138d5b01c" providerId="ADAL" clId="{D9F07E27-F1AB-49FF-846C-3868442493A0}" dt="2025-03-20T13:59:40.013" v="113" actId="1076"/>
          <ac:spMkLst>
            <pc:docMk/>
            <pc:sldMk cId="1406677034" sldId="2147474619"/>
            <ac:spMk id="2" creationId="{416D3B43-B471-59F8-2576-3382B22B11C1}"/>
          </ac:spMkLst>
        </pc:spChg>
        <pc:spChg chg="add mod">
          <ac:chgData name="DOMINGUEZ, Morgane" userId="d29c428e-ee62-4017-a838-521138d5b01c" providerId="ADAL" clId="{D9F07E27-F1AB-49FF-846C-3868442493A0}" dt="2025-03-20T13:59:40.013" v="113" actId="1076"/>
          <ac:spMkLst>
            <pc:docMk/>
            <pc:sldMk cId="1406677034" sldId="2147474619"/>
            <ac:spMk id="8" creationId="{8E8C6DE7-EA0E-0AFD-2450-27ABE7446EED}"/>
          </ac:spMkLst>
        </pc:spChg>
        <pc:spChg chg="del">
          <ac:chgData name="DOMINGUEZ, Morgane" userId="d29c428e-ee62-4017-a838-521138d5b01c" providerId="ADAL" clId="{D9F07E27-F1AB-49FF-846C-3868442493A0}" dt="2025-03-20T13:59:25.233" v="110" actId="478"/>
          <ac:spMkLst>
            <pc:docMk/>
            <pc:sldMk cId="1406677034" sldId="2147474619"/>
            <ac:spMk id="11" creationId="{AFF35184-6B02-BCDD-060F-632FA8BF1652}"/>
          </ac:spMkLst>
        </pc:spChg>
      </pc:sldChg>
      <pc:sldChg chg="delSp mod modNotesTx">
        <pc:chgData name="DOMINGUEZ, Morgane" userId="d29c428e-ee62-4017-a838-521138d5b01c" providerId="ADAL" clId="{D9F07E27-F1AB-49FF-846C-3868442493A0}" dt="2025-03-20T13:59:29.014" v="111" actId="478"/>
        <pc:sldMkLst>
          <pc:docMk/>
          <pc:sldMk cId="1316753967" sldId="2147474620"/>
        </pc:sldMkLst>
        <pc:spChg chg="del">
          <ac:chgData name="DOMINGUEZ, Morgane" userId="d29c428e-ee62-4017-a838-521138d5b01c" providerId="ADAL" clId="{D9F07E27-F1AB-49FF-846C-3868442493A0}" dt="2025-03-20T13:59:29.014" v="111" actId="478"/>
          <ac:spMkLst>
            <pc:docMk/>
            <pc:sldMk cId="1316753967" sldId="2147474620"/>
            <ac:spMk id="9" creationId="{4BCD68E4-6063-2CF9-9A0B-4401D859EAC4}"/>
          </ac:spMkLst>
        </pc:spChg>
      </pc:sldChg>
      <pc:sldChg chg="delSp mod modNotesTx">
        <pc:chgData name="DOMINGUEZ, Morgane" userId="d29c428e-ee62-4017-a838-521138d5b01c" providerId="ADAL" clId="{D9F07E27-F1AB-49FF-846C-3868442493A0}" dt="2025-03-20T13:59:15.356" v="107" actId="478"/>
        <pc:sldMkLst>
          <pc:docMk/>
          <pc:sldMk cId="3867862830" sldId="2147474623"/>
        </pc:sldMkLst>
        <pc:spChg chg="del">
          <ac:chgData name="DOMINGUEZ, Morgane" userId="d29c428e-ee62-4017-a838-521138d5b01c" providerId="ADAL" clId="{D9F07E27-F1AB-49FF-846C-3868442493A0}" dt="2025-03-20T13:59:15.356" v="107" actId="478"/>
          <ac:spMkLst>
            <pc:docMk/>
            <pc:sldMk cId="3867862830" sldId="2147474623"/>
            <ac:spMk id="9" creationId="{04271E32-5DD1-2E47-EA95-CDF1B8705601}"/>
          </ac:spMkLst>
        </pc:spChg>
      </pc:sldChg>
      <pc:sldChg chg="delSp mod modNotesTx">
        <pc:chgData name="DOMINGUEZ, Morgane" userId="d29c428e-ee62-4017-a838-521138d5b01c" providerId="ADAL" clId="{D9F07E27-F1AB-49FF-846C-3868442493A0}" dt="2025-03-20T13:59:32.838" v="112" actId="478"/>
        <pc:sldMkLst>
          <pc:docMk/>
          <pc:sldMk cId="2849894684" sldId="2147474632"/>
        </pc:sldMkLst>
        <pc:spChg chg="del">
          <ac:chgData name="DOMINGUEZ, Morgane" userId="d29c428e-ee62-4017-a838-521138d5b01c" providerId="ADAL" clId="{D9F07E27-F1AB-49FF-846C-3868442493A0}" dt="2025-03-20T13:59:32.838" v="112" actId="478"/>
          <ac:spMkLst>
            <pc:docMk/>
            <pc:sldMk cId="2849894684" sldId="2147474632"/>
            <ac:spMk id="4" creationId="{C76839B7-0263-F295-EAA6-4ED39B17C04A}"/>
          </ac:spMkLst>
        </pc:spChg>
      </pc:sldChg>
      <pc:sldChg chg="delSp mod modNotesTx">
        <pc:chgData name="DOMINGUEZ, Morgane" userId="d29c428e-ee62-4017-a838-521138d5b01c" providerId="ADAL" clId="{D9F07E27-F1AB-49FF-846C-3868442493A0}" dt="2025-03-20T13:57:09.883" v="61" actId="478"/>
        <pc:sldMkLst>
          <pc:docMk/>
          <pc:sldMk cId="0" sldId="2147474636"/>
        </pc:sldMkLst>
        <pc:spChg chg="del">
          <ac:chgData name="DOMINGUEZ, Morgane" userId="d29c428e-ee62-4017-a838-521138d5b01c" providerId="ADAL" clId="{D9F07E27-F1AB-49FF-846C-3868442493A0}" dt="2025-03-20T13:57:09.883" v="61" actId="478"/>
          <ac:spMkLst>
            <pc:docMk/>
            <pc:sldMk cId="0" sldId="2147474636"/>
            <ac:spMk id="7" creationId="{EAEE489C-A08A-DF83-C7EA-BC44638A7331}"/>
          </ac:spMkLst>
        </pc:spChg>
      </pc:sldChg>
      <pc:sldChg chg="modNotesTx">
        <pc:chgData name="DOMINGUEZ, Morgane" userId="d29c428e-ee62-4017-a838-521138d5b01c" providerId="ADAL" clId="{D9F07E27-F1AB-49FF-846C-3868442493A0}" dt="2025-03-20T13:55:50.589" v="33" actId="6549"/>
        <pc:sldMkLst>
          <pc:docMk/>
          <pc:sldMk cId="772104713" sldId="2147474639"/>
        </pc:sldMkLst>
      </pc:sldChg>
      <pc:sldChg chg="delSp mod modNotesTx">
        <pc:chgData name="DOMINGUEZ, Morgane" userId="d29c428e-ee62-4017-a838-521138d5b01c" providerId="ADAL" clId="{D9F07E27-F1AB-49FF-846C-3868442493A0}" dt="2025-03-20T13:57:14.563" v="62" actId="478"/>
        <pc:sldMkLst>
          <pc:docMk/>
          <pc:sldMk cId="0" sldId="2147474640"/>
        </pc:sldMkLst>
        <pc:spChg chg="del">
          <ac:chgData name="DOMINGUEZ, Morgane" userId="d29c428e-ee62-4017-a838-521138d5b01c" providerId="ADAL" clId="{D9F07E27-F1AB-49FF-846C-3868442493A0}" dt="2025-03-20T13:57:14.563" v="62" actId="478"/>
          <ac:spMkLst>
            <pc:docMk/>
            <pc:sldMk cId="0" sldId="2147474640"/>
            <ac:spMk id="8" creationId="{4921F6B1-4304-5CA5-E1F3-F819C3BAB17C}"/>
          </ac:spMkLst>
        </pc:spChg>
      </pc:sldChg>
      <pc:sldChg chg="delSp mod modNotesTx">
        <pc:chgData name="DOMINGUEZ, Morgane" userId="d29c428e-ee62-4017-a838-521138d5b01c" providerId="ADAL" clId="{D9F07E27-F1AB-49FF-846C-3868442493A0}" dt="2025-03-20T13:57:44.984" v="70" actId="478"/>
        <pc:sldMkLst>
          <pc:docMk/>
          <pc:sldMk cId="1052754047" sldId="2147474642"/>
        </pc:sldMkLst>
        <pc:spChg chg="del">
          <ac:chgData name="DOMINGUEZ, Morgane" userId="d29c428e-ee62-4017-a838-521138d5b01c" providerId="ADAL" clId="{D9F07E27-F1AB-49FF-846C-3868442493A0}" dt="2025-03-20T13:57:44.984" v="70" actId="478"/>
          <ac:spMkLst>
            <pc:docMk/>
            <pc:sldMk cId="1052754047" sldId="2147474642"/>
            <ac:spMk id="3" creationId="{9DAE841C-6B68-E6DA-8DA9-25E4D0547734}"/>
          </ac:spMkLst>
        </pc:spChg>
      </pc:sldChg>
      <pc:sldChg chg="delSp mod modNotesTx">
        <pc:chgData name="DOMINGUEZ, Morgane" userId="d29c428e-ee62-4017-a838-521138d5b01c" providerId="ADAL" clId="{D9F07E27-F1AB-49FF-846C-3868442493A0}" dt="2025-03-20T13:59:03.575" v="103" actId="478"/>
        <pc:sldMkLst>
          <pc:docMk/>
          <pc:sldMk cId="3449955578" sldId="2147474645"/>
        </pc:sldMkLst>
        <pc:spChg chg="del">
          <ac:chgData name="DOMINGUEZ, Morgane" userId="d29c428e-ee62-4017-a838-521138d5b01c" providerId="ADAL" clId="{D9F07E27-F1AB-49FF-846C-3868442493A0}" dt="2025-03-20T13:59:03.575" v="103" actId="478"/>
          <ac:spMkLst>
            <pc:docMk/>
            <pc:sldMk cId="3449955578" sldId="2147474645"/>
            <ac:spMk id="2" creationId="{7DF64016-EE96-C810-8123-847991DE0F91}"/>
          </ac:spMkLst>
        </pc:spChg>
      </pc:sldChg>
      <pc:sldChg chg="delSp modSp mod modNotesTx">
        <pc:chgData name="DOMINGUEZ, Morgane" userId="d29c428e-ee62-4017-a838-521138d5b01c" providerId="ADAL" clId="{D9F07E27-F1AB-49FF-846C-3868442493A0}" dt="2025-03-20T13:57:21.102" v="64" actId="478"/>
        <pc:sldMkLst>
          <pc:docMk/>
          <pc:sldMk cId="3154550820" sldId="2147474646"/>
        </pc:sldMkLst>
        <pc:spChg chg="del mod">
          <ac:chgData name="DOMINGUEZ, Morgane" userId="d29c428e-ee62-4017-a838-521138d5b01c" providerId="ADAL" clId="{D9F07E27-F1AB-49FF-846C-3868442493A0}" dt="2025-03-20T13:57:21.102" v="64" actId="478"/>
          <ac:spMkLst>
            <pc:docMk/>
            <pc:sldMk cId="3154550820" sldId="2147474646"/>
            <ac:spMk id="10" creationId="{940B2061-FEA2-6648-D04A-BCF153852E51}"/>
          </ac:spMkLst>
        </pc:spChg>
      </pc:sldChg>
      <pc:sldChg chg="delSp mod modNotesTx">
        <pc:chgData name="DOMINGUEZ, Morgane" userId="d29c428e-ee62-4017-a838-521138d5b01c" providerId="ADAL" clId="{D9F07E27-F1AB-49FF-846C-3868442493A0}" dt="2025-03-20T13:57:27.816" v="65" actId="478"/>
        <pc:sldMkLst>
          <pc:docMk/>
          <pc:sldMk cId="4165406332" sldId="2147474647"/>
        </pc:sldMkLst>
        <pc:spChg chg="del">
          <ac:chgData name="DOMINGUEZ, Morgane" userId="d29c428e-ee62-4017-a838-521138d5b01c" providerId="ADAL" clId="{D9F07E27-F1AB-49FF-846C-3868442493A0}" dt="2025-03-20T13:57:27.816" v="65" actId="478"/>
          <ac:spMkLst>
            <pc:docMk/>
            <pc:sldMk cId="4165406332" sldId="2147474647"/>
            <ac:spMk id="14" creationId="{7BD1FC06-0E24-DFF9-61C4-244EFC51BA43}"/>
          </ac:spMkLst>
        </pc:spChg>
      </pc:sldChg>
      <pc:sldChg chg="modNotesTx">
        <pc:chgData name="DOMINGUEZ, Morgane" userId="d29c428e-ee62-4017-a838-521138d5b01c" providerId="ADAL" clId="{D9F07E27-F1AB-49FF-846C-3868442493A0}" dt="2025-03-20T13:55:05.366" v="18" actId="6549"/>
        <pc:sldMkLst>
          <pc:docMk/>
          <pc:sldMk cId="3498864830" sldId="2147474649"/>
        </pc:sldMkLst>
      </pc:sldChg>
      <pc:sldChg chg="delSp mod modNotesTx">
        <pc:chgData name="DOMINGUEZ, Morgane" userId="d29c428e-ee62-4017-a838-521138d5b01c" providerId="ADAL" clId="{D9F07E27-F1AB-49FF-846C-3868442493A0}" dt="2025-03-20T13:57:50.913" v="72" actId="478"/>
        <pc:sldMkLst>
          <pc:docMk/>
          <pc:sldMk cId="881097512" sldId="2147474650"/>
        </pc:sldMkLst>
        <pc:spChg chg="del">
          <ac:chgData name="DOMINGUEZ, Morgane" userId="d29c428e-ee62-4017-a838-521138d5b01c" providerId="ADAL" clId="{D9F07E27-F1AB-49FF-846C-3868442493A0}" dt="2025-03-20T13:57:50.913" v="72" actId="478"/>
          <ac:spMkLst>
            <pc:docMk/>
            <pc:sldMk cId="881097512" sldId="2147474650"/>
            <ac:spMk id="2" creationId="{8C73B011-EB47-518F-404C-FB35CC0DCF02}"/>
          </ac:spMkLst>
        </pc:spChg>
      </pc:sldChg>
    </pc:docChg>
  </pc:docChgLst>
  <pc:docChgLst>
    <pc:chgData name="DOMINGUEZ, Morgane" userId="d29c428e-ee62-4017-a838-521138d5b01c" providerId="ADAL" clId="{FC9BE487-D269-4FAF-A6A9-034C4EAAC66B}"/>
    <pc:docChg chg="undo custSel addSld delSld modSld">
      <pc:chgData name="DOMINGUEZ, Morgane" userId="d29c428e-ee62-4017-a838-521138d5b01c" providerId="ADAL" clId="{FC9BE487-D269-4FAF-A6A9-034C4EAAC66B}" dt="2025-03-27T13:59:07.728" v="4995" actId="20577"/>
      <pc:docMkLst>
        <pc:docMk/>
      </pc:docMkLst>
      <pc:sldChg chg="modSp mod">
        <pc:chgData name="DOMINGUEZ, Morgane" userId="d29c428e-ee62-4017-a838-521138d5b01c" providerId="ADAL" clId="{FC9BE487-D269-4FAF-A6A9-034C4EAAC66B}" dt="2025-03-25T09:08:37.044" v="4844" actId="108"/>
        <pc:sldMkLst>
          <pc:docMk/>
          <pc:sldMk cId="980395221" sldId="872"/>
        </pc:sldMkLst>
        <pc:spChg chg="mod">
          <ac:chgData name="DOMINGUEZ, Morgane" userId="d29c428e-ee62-4017-a838-521138d5b01c" providerId="ADAL" clId="{FC9BE487-D269-4FAF-A6A9-034C4EAAC66B}" dt="2025-03-25T08:39:33.453" v="4202" actId="20577"/>
          <ac:spMkLst>
            <pc:docMk/>
            <pc:sldMk cId="980395221" sldId="872"/>
            <ac:spMk id="3" creationId="{E964470A-6613-002E-EBAF-4E3B8CC7D6AA}"/>
          </ac:spMkLst>
        </pc:spChg>
        <pc:spChg chg="mod">
          <ac:chgData name="DOMINGUEZ, Morgane" userId="d29c428e-ee62-4017-a838-521138d5b01c" providerId="ADAL" clId="{FC9BE487-D269-4FAF-A6A9-034C4EAAC66B}" dt="2025-03-25T08:40:02.581" v="4247" actId="20577"/>
          <ac:spMkLst>
            <pc:docMk/>
            <pc:sldMk cId="980395221" sldId="872"/>
            <ac:spMk id="4" creationId="{436FA00F-3C38-D2D1-A0AC-1EBF894A5908}"/>
          </ac:spMkLst>
        </pc:spChg>
        <pc:spChg chg="mod">
          <ac:chgData name="DOMINGUEZ, Morgane" userId="d29c428e-ee62-4017-a838-521138d5b01c" providerId="ADAL" clId="{FC9BE487-D269-4FAF-A6A9-034C4EAAC66B}" dt="2025-03-25T08:39:51.721" v="4235" actId="20577"/>
          <ac:spMkLst>
            <pc:docMk/>
            <pc:sldMk cId="980395221" sldId="872"/>
            <ac:spMk id="7" creationId="{205B7EA4-62BB-7AE0-9067-1F4DE68EE5C5}"/>
          </ac:spMkLst>
        </pc:spChg>
        <pc:spChg chg="mod">
          <ac:chgData name="DOMINGUEZ, Morgane" userId="d29c428e-ee62-4017-a838-521138d5b01c" providerId="ADAL" clId="{FC9BE487-D269-4FAF-A6A9-034C4EAAC66B}" dt="2025-03-25T08:39:40.567" v="4211" actId="20577"/>
          <ac:spMkLst>
            <pc:docMk/>
            <pc:sldMk cId="980395221" sldId="872"/>
            <ac:spMk id="8" creationId="{9381DB7B-1549-7B2D-B066-BF6FA281FDA5}"/>
          </ac:spMkLst>
        </pc:spChg>
        <pc:spChg chg="mod">
          <ac:chgData name="DOMINGUEZ, Morgane" userId="d29c428e-ee62-4017-a838-521138d5b01c" providerId="ADAL" clId="{FC9BE487-D269-4FAF-A6A9-034C4EAAC66B}" dt="2025-03-25T08:39:54.524" v="4236" actId="20577"/>
          <ac:spMkLst>
            <pc:docMk/>
            <pc:sldMk cId="980395221" sldId="872"/>
            <ac:spMk id="10" creationId="{29C95611-8B26-1967-D092-E5434629D350}"/>
          </ac:spMkLst>
        </pc:spChg>
        <pc:spChg chg="mod">
          <ac:chgData name="DOMINGUEZ, Morgane" userId="d29c428e-ee62-4017-a838-521138d5b01c" providerId="ADAL" clId="{FC9BE487-D269-4FAF-A6A9-034C4EAAC66B}" dt="2025-03-25T08:42:32.977" v="4363" actId="20577"/>
          <ac:spMkLst>
            <pc:docMk/>
            <pc:sldMk cId="980395221" sldId="872"/>
            <ac:spMk id="14" creationId="{82A87F76-FE7D-ABC9-714D-F84D5EADF173}"/>
          </ac:spMkLst>
        </pc:spChg>
        <pc:spChg chg="mod">
          <ac:chgData name="DOMINGUEZ, Morgane" userId="d29c428e-ee62-4017-a838-521138d5b01c" providerId="ADAL" clId="{FC9BE487-D269-4FAF-A6A9-034C4EAAC66B}" dt="2025-03-25T09:08:37.044" v="4844" actId="108"/>
          <ac:spMkLst>
            <pc:docMk/>
            <pc:sldMk cId="980395221" sldId="872"/>
            <ac:spMk id="38" creationId="{DB9EFAEF-50A1-2A5B-F27D-2627B8DDA65B}"/>
          </ac:spMkLst>
        </pc:spChg>
        <pc:spChg chg="mod">
          <ac:chgData name="DOMINGUEZ, Morgane" userId="d29c428e-ee62-4017-a838-521138d5b01c" providerId="ADAL" clId="{FC9BE487-D269-4FAF-A6A9-034C4EAAC66B}" dt="2025-03-25T08:41:40.163" v="4335" actId="1076"/>
          <ac:spMkLst>
            <pc:docMk/>
            <pc:sldMk cId="980395221" sldId="872"/>
            <ac:spMk id="39" creationId="{394E0066-4D4E-77FC-F618-8A9995039798}"/>
          </ac:spMkLst>
        </pc:spChg>
        <pc:spChg chg="mod">
          <ac:chgData name="DOMINGUEZ, Morgane" userId="d29c428e-ee62-4017-a838-521138d5b01c" providerId="ADAL" clId="{FC9BE487-D269-4FAF-A6A9-034C4EAAC66B}" dt="2025-03-25T08:42:02.912" v="4348" actId="108"/>
          <ac:spMkLst>
            <pc:docMk/>
            <pc:sldMk cId="980395221" sldId="872"/>
            <ac:spMk id="40" creationId="{993DF9BE-B6FF-F909-9914-0FCDF1C5504D}"/>
          </ac:spMkLst>
        </pc:spChg>
        <pc:spChg chg="mod">
          <ac:chgData name="DOMINGUEZ, Morgane" userId="d29c428e-ee62-4017-a838-521138d5b01c" providerId="ADAL" clId="{FC9BE487-D269-4FAF-A6A9-034C4EAAC66B}" dt="2025-03-25T08:42:09.120" v="4349" actId="1076"/>
          <ac:spMkLst>
            <pc:docMk/>
            <pc:sldMk cId="980395221" sldId="872"/>
            <ac:spMk id="41" creationId="{9D0F404E-5759-9F58-79EE-1E0155AB50C7}"/>
          </ac:spMkLst>
        </pc:spChg>
      </pc:sldChg>
      <pc:sldChg chg="addSp delSp modSp mod">
        <pc:chgData name="DOMINGUEZ, Morgane" userId="d29c428e-ee62-4017-a838-521138d5b01c" providerId="ADAL" clId="{FC9BE487-D269-4FAF-A6A9-034C4EAAC66B}" dt="2025-03-24T17:36:30.332" v="7" actId="962"/>
        <pc:sldMkLst>
          <pc:docMk/>
          <pc:sldMk cId="2372577413" sldId="878"/>
        </pc:sldMkLst>
        <pc:picChg chg="add mod">
          <ac:chgData name="DOMINGUEZ, Morgane" userId="d29c428e-ee62-4017-a838-521138d5b01c" providerId="ADAL" clId="{FC9BE487-D269-4FAF-A6A9-034C4EAAC66B}" dt="2025-03-24T17:36:30.332" v="7" actId="962"/>
          <ac:picMkLst>
            <pc:docMk/>
            <pc:sldMk cId="2372577413" sldId="878"/>
            <ac:picMk id="3" creationId="{23869945-9429-A600-9FD6-EB30F0828F2B}"/>
          </ac:picMkLst>
        </pc:picChg>
        <pc:picChg chg="del">
          <ac:chgData name="DOMINGUEZ, Morgane" userId="d29c428e-ee62-4017-a838-521138d5b01c" providerId="ADAL" clId="{FC9BE487-D269-4FAF-A6A9-034C4EAAC66B}" dt="2025-03-24T17:36:28.026" v="4" actId="478"/>
          <ac:picMkLst>
            <pc:docMk/>
            <pc:sldMk cId="2372577413" sldId="878"/>
            <ac:picMk id="5" creationId="{B16E45EE-3DF9-E927-D742-AE6809FA4302}"/>
          </ac:picMkLst>
        </pc:picChg>
      </pc:sldChg>
      <pc:sldChg chg="modSp mod">
        <pc:chgData name="DOMINGUEZ, Morgane" userId="d29c428e-ee62-4017-a838-521138d5b01c" providerId="ADAL" clId="{FC9BE487-D269-4FAF-A6A9-034C4EAAC66B}" dt="2025-03-25T08:50:27.145" v="4537" actId="948"/>
        <pc:sldMkLst>
          <pc:docMk/>
          <pc:sldMk cId="2577796785" sldId="880"/>
        </pc:sldMkLst>
        <pc:spChg chg="mod">
          <ac:chgData name="DOMINGUEZ, Morgane" userId="d29c428e-ee62-4017-a838-521138d5b01c" providerId="ADAL" clId="{FC9BE487-D269-4FAF-A6A9-034C4EAAC66B}" dt="2025-03-25T08:50:18.988" v="4536" actId="1076"/>
          <ac:spMkLst>
            <pc:docMk/>
            <pc:sldMk cId="2577796785" sldId="880"/>
            <ac:spMk id="5" creationId="{6278A166-7E08-E517-68FF-B003EC43BD8F}"/>
          </ac:spMkLst>
        </pc:spChg>
        <pc:spChg chg="mod">
          <ac:chgData name="DOMINGUEZ, Morgane" userId="d29c428e-ee62-4017-a838-521138d5b01c" providerId="ADAL" clId="{FC9BE487-D269-4FAF-A6A9-034C4EAAC66B}" dt="2025-03-25T08:50:18.988" v="4536" actId="1076"/>
          <ac:spMkLst>
            <pc:docMk/>
            <pc:sldMk cId="2577796785" sldId="880"/>
            <ac:spMk id="6" creationId="{3DBB86D6-D774-7E2E-581F-77E0E92C8E6F}"/>
          </ac:spMkLst>
        </pc:spChg>
        <pc:spChg chg="mod">
          <ac:chgData name="DOMINGUEZ, Morgane" userId="d29c428e-ee62-4017-a838-521138d5b01c" providerId="ADAL" clId="{FC9BE487-D269-4FAF-A6A9-034C4EAAC66B}" dt="2025-03-25T08:50:27.145" v="4537" actId="948"/>
          <ac:spMkLst>
            <pc:docMk/>
            <pc:sldMk cId="2577796785" sldId="880"/>
            <ac:spMk id="7" creationId="{FC23BB58-93AE-488D-38F0-DA72B28DD4CA}"/>
          </ac:spMkLst>
        </pc:spChg>
        <pc:spChg chg="mod">
          <ac:chgData name="DOMINGUEZ, Morgane" userId="d29c428e-ee62-4017-a838-521138d5b01c" providerId="ADAL" clId="{FC9BE487-D269-4FAF-A6A9-034C4EAAC66B}" dt="2025-03-25T08:50:18.988" v="4536" actId="1076"/>
          <ac:spMkLst>
            <pc:docMk/>
            <pc:sldMk cId="2577796785" sldId="880"/>
            <ac:spMk id="8" creationId="{7390AEE0-3EBD-131D-3071-31681CF6B5B1}"/>
          </ac:spMkLst>
        </pc:spChg>
        <pc:spChg chg="mod">
          <ac:chgData name="DOMINGUEZ, Morgane" userId="d29c428e-ee62-4017-a838-521138d5b01c" providerId="ADAL" clId="{FC9BE487-D269-4FAF-A6A9-034C4EAAC66B}" dt="2025-03-24T17:41:30.445" v="187" actId="20577"/>
          <ac:spMkLst>
            <pc:docMk/>
            <pc:sldMk cId="2577796785" sldId="880"/>
            <ac:spMk id="10" creationId="{00000000-0000-0000-0000-000000000000}"/>
          </ac:spMkLst>
        </pc:spChg>
        <pc:spChg chg="mod">
          <ac:chgData name="DOMINGUEZ, Morgane" userId="d29c428e-ee62-4017-a838-521138d5b01c" providerId="ADAL" clId="{FC9BE487-D269-4FAF-A6A9-034C4EAAC66B}" dt="2025-03-25T08:50:18.988" v="4536" actId="1076"/>
          <ac:spMkLst>
            <pc:docMk/>
            <pc:sldMk cId="2577796785" sldId="880"/>
            <ac:spMk id="19" creationId="{C9C73255-5DAB-96B5-6998-847FC526EFC7}"/>
          </ac:spMkLst>
        </pc:spChg>
      </pc:sldChg>
      <pc:sldChg chg="addSp delSp modSp mod">
        <pc:chgData name="DOMINGUEZ, Morgane" userId="d29c428e-ee62-4017-a838-521138d5b01c" providerId="ADAL" clId="{FC9BE487-D269-4FAF-A6A9-034C4EAAC66B}" dt="2025-03-24T17:50:13.364" v="895"/>
        <pc:sldMkLst>
          <pc:docMk/>
          <pc:sldMk cId="1659211124" sldId="885"/>
        </pc:sldMkLst>
        <pc:spChg chg="add mod">
          <ac:chgData name="DOMINGUEZ, Morgane" userId="d29c428e-ee62-4017-a838-521138d5b01c" providerId="ADAL" clId="{FC9BE487-D269-4FAF-A6A9-034C4EAAC66B}" dt="2025-03-24T17:50:13.364" v="895"/>
          <ac:spMkLst>
            <pc:docMk/>
            <pc:sldMk cId="1659211124" sldId="885"/>
            <ac:spMk id="2" creationId="{0F674B9A-60EE-3911-DDC1-8B9223ABE380}"/>
          </ac:spMkLst>
        </pc:spChg>
        <pc:spChg chg="del">
          <ac:chgData name="DOMINGUEZ, Morgane" userId="d29c428e-ee62-4017-a838-521138d5b01c" providerId="ADAL" clId="{FC9BE487-D269-4FAF-A6A9-034C4EAAC66B}" dt="2025-03-24T17:50:12.576" v="894" actId="478"/>
          <ac:spMkLst>
            <pc:docMk/>
            <pc:sldMk cId="1659211124" sldId="885"/>
            <ac:spMk id="8" creationId="{9E86FD37-9E76-F614-9FCC-09E3CCA7238F}"/>
          </ac:spMkLst>
        </pc:spChg>
      </pc:sldChg>
      <pc:sldChg chg="modSp mod">
        <pc:chgData name="DOMINGUEZ, Morgane" userId="d29c428e-ee62-4017-a838-521138d5b01c" providerId="ADAL" clId="{FC9BE487-D269-4FAF-A6A9-034C4EAAC66B}" dt="2025-03-24T17:41:21.708" v="174" actId="1076"/>
        <pc:sldMkLst>
          <pc:docMk/>
          <pc:sldMk cId="3367551984" sldId="886"/>
        </pc:sldMkLst>
        <pc:spChg chg="mod">
          <ac:chgData name="DOMINGUEZ, Morgane" userId="d29c428e-ee62-4017-a838-521138d5b01c" providerId="ADAL" clId="{FC9BE487-D269-4FAF-A6A9-034C4EAAC66B}" dt="2025-03-24T17:40:30.758" v="123" actId="20577"/>
          <ac:spMkLst>
            <pc:docMk/>
            <pc:sldMk cId="3367551984" sldId="886"/>
            <ac:spMk id="3" creationId="{D4616EDF-3080-F638-C558-5C96693A9A52}"/>
          </ac:spMkLst>
        </pc:spChg>
        <pc:spChg chg="mod">
          <ac:chgData name="DOMINGUEZ, Morgane" userId="d29c428e-ee62-4017-a838-521138d5b01c" providerId="ADAL" clId="{FC9BE487-D269-4FAF-A6A9-034C4EAAC66B}" dt="2025-03-24T17:40:53.907" v="157" actId="21"/>
          <ac:spMkLst>
            <pc:docMk/>
            <pc:sldMk cId="3367551984" sldId="886"/>
            <ac:spMk id="5" creationId="{C52F91CB-577C-927A-4D7E-E47A428B29C1}"/>
          </ac:spMkLst>
        </pc:spChg>
        <pc:spChg chg="mod">
          <ac:chgData name="DOMINGUEZ, Morgane" userId="d29c428e-ee62-4017-a838-521138d5b01c" providerId="ADAL" clId="{FC9BE487-D269-4FAF-A6A9-034C4EAAC66B}" dt="2025-03-24T17:41:04.996" v="170" actId="20577"/>
          <ac:spMkLst>
            <pc:docMk/>
            <pc:sldMk cId="3367551984" sldId="886"/>
            <ac:spMk id="7" creationId="{439717BC-307A-A8AF-0CDB-CC08286F2AEE}"/>
          </ac:spMkLst>
        </pc:spChg>
        <pc:spChg chg="mod">
          <ac:chgData name="DOMINGUEZ, Morgane" userId="d29c428e-ee62-4017-a838-521138d5b01c" providerId="ADAL" clId="{FC9BE487-D269-4FAF-A6A9-034C4EAAC66B}" dt="2025-03-24T17:41:20.091" v="173" actId="1076"/>
          <ac:spMkLst>
            <pc:docMk/>
            <pc:sldMk cId="3367551984" sldId="886"/>
            <ac:spMk id="15" creationId="{D58ABEC6-6648-CD8D-03ED-1FD1582FA055}"/>
          </ac:spMkLst>
        </pc:spChg>
        <pc:grpChg chg="mod">
          <ac:chgData name="DOMINGUEZ, Morgane" userId="d29c428e-ee62-4017-a838-521138d5b01c" providerId="ADAL" clId="{FC9BE487-D269-4FAF-A6A9-034C4EAAC66B}" dt="2025-03-24T17:41:21.708" v="174" actId="1076"/>
          <ac:grpSpMkLst>
            <pc:docMk/>
            <pc:sldMk cId="3367551984" sldId="886"/>
            <ac:grpSpMk id="12" creationId="{7695352C-0429-1693-425C-DDB2586CC348}"/>
          </ac:grpSpMkLst>
        </pc:grpChg>
      </pc:sldChg>
      <pc:sldChg chg="modSp mod">
        <pc:chgData name="DOMINGUEZ, Morgane" userId="d29c428e-ee62-4017-a838-521138d5b01c" providerId="ADAL" clId="{FC9BE487-D269-4FAF-A6A9-034C4EAAC66B}" dt="2025-03-25T08:55:43.494" v="4626" actId="14100"/>
        <pc:sldMkLst>
          <pc:docMk/>
          <pc:sldMk cId="2514464122" sldId="889"/>
        </pc:sldMkLst>
        <pc:spChg chg="mod">
          <ac:chgData name="DOMINGUEZ, Morgane" userId="d29c428e-ee62-4017-a838-521138d5b01c" providerId="ADAL" clId="{FC9BE487-D269-4FAF-A6A9-034C4EAAC66B}" dt="2025-03-25T08:55:43.494" v="4626" actId="14100"/>
          <ac:spMkLst>
            <pc:docMk/>
            <pc:sldMk cId="2514464122" sldId="889"/>
            <ac:spMk id="8" creationId="{61C106ED-870C-FC38-0A8A-CF85F2379D1F}"/>
          </ac:spMkLst>
        </pc:spChg>
      </pc:sldChg>
      <pc:sldChg chg="modSp mod">
        <pc:chgData name="DOMINGUEZ, Morgane" userId="d29c428e-ee62-4017-a838-521138d5b01c" providerId="ADAL" clId="{FC9BE487-D269-4FAF-A6A9-034C4EAAC66B}" dt="2025-03-27T12:56:09.094" v="4943" actId="1076"/>
        <pc:sldMkLst>
          <pc:docMk/>
          <pc:sldMk cId="2304485107" sldId="890"/>
        </pc:sldMkLst>
        <pc:spChg chg="mod">
          <ac:chgData name="DOMINGUEZ, Morgane" userId="d29c428e-ee62-4017-a838-521138d5b01c" providerId="ADAL" clId="{FC9BE487-D269-4FAF-A6A9-034C4EAAC66B}" dt="2025-03-24T18:06:38.181" v="1553" actId="1076"/>
          <ac:spMkLst>
            <pc:docMk/>
            <pc:sldMk cId="2304485107" sldId="890"/>
            <ac:spMk id="8" creationId="{894F9350-29C4-727C-B267-126994073E5D}"/>
          </ac:spMkLst>
        </pc:spChg>
        <pc:spChg chg="mod">
          <ac:chgData name="DOMINGUEZ, Morgane" userId="d29c428e-ee62-4017-a838-521138d5b01c" providerId="ADAL" clId="{FC9BE487-D269-4FAF-A6A9-034C4EAAC66B}" dt="2025-03-27T12:56:09.094" v="4943" actId="1076"/>
          <ac:spMkLst>
            <pc:docMk/>
            <pc:sldMk cId="2304485107" sldId="890"/>
            <ac:spMk id="12" creationId="{54C4CA8C-71D0-9316-D5C2-D843F6DEE40C}"/>
          </ac:spMkLst>
        </pc:spChg>
        <pc:spChg chg="mod">
          <ac:chgData name="DOMINGUEZ, Morgane" userId="d29c428e-ee62-4017-a838-521138d5b01c" providerId="ADAL" clId="{FC9BE487-D269-4FAF-A6A9-034C4EAAC66B}" dt="2025-03-25T08:56:12.258" v="4643" actId="20577"/>
          <ac:spMkLst>
            <pc:docMk/>
            <pc:sldMk cId="2304485107" sldId="890"/>
            <ac:spMk id="13" creationId="{AC6D12E1-0FA7-2552-A9FC-E29F90D14C8D}"/>
          </ac:spMkLst>
        </pc:spChg>
        <pc:spChg chg="mod">
          <ac:chgData name="DOMINGUEZ, Morgane" userId="d29c428e-ee62-4017-a838-521138d5b01c" providerId="ADAL" clId="{FC9BE487-D269-4FAF-A6A9-034C4EAAC66B}" dt="2025-03-24T18:06:34.317" v="1552" actId="14100"/>
          <ac:spMkLst>
            <pc:docMk/>
            <pc:sldMk cId="2304485107" sldId="890"/>
            <ac:spMk id="27" creationId="{83B244AE-05B6-BF8E-51EF-0C6F1B684822}"/>
          </ac:spMkLst>
        </pc:spChg>
        <pc:picChg chg="mod">
          <ac:chgData name="DOMINGUEZ, Morgane" userId="d29c428e-ee62-4017-a838-521138d5b01c" providerId="ADAL" clId="{FC9BE487-D269-4FAF-A6A9-034C4EAAC66B}" dt="2025-03-25T08:55:55.500" v="4627" actId="1076"/>
          <ac:picMkLst>
            <pc:docMk/>
            <pc:sldMk cId="2304485107" sldId="890"/>
            <ac:picMk id="9" creationId="{6B34D55F-7542-B204-1EF0-F5F2C340D619}"/>
          </ac:picMkLst>
        </pc:picChg>
      </pc:sldChg>
      <pc:sldChg chg="modSp mod">
        <pc:chgData name="DOMINGUEZ, Morgane" userId="d29c428e-ee62-4017-a838-521138d5b01c" providerId="ADAL" clId="{FC9BE487-D269-4FAF-A6A9-034C4EAAC66B}" dt="2025-03-25T08:31:35.001" v="3615" actId="20577"/>
        <pc:sldMkLst>
          <pc:docMk/>
          <pc:sldMk cId="3908767101" sldId="894"/>
        </pc:sldMkLst>
        <pc:spChg chg="mod">
          <ac:chgData name="DOMINGUEZ, Morgane" userId="d29c428e-ee62-4017-a838-521138d5b01c" providerId="ADAL" clId="{FC9BE487-D269-4FAF-A6A9-034C4EAAC66B}" dt="2025-03-25T08:31:35.001" v="3615" actId="20577"/>
          <ac:spMkLst>
            <pc:docMk/>
            <pc:sldMk cId="3908767101" sldId="894"/>
            <ac:spMk id="8" creationId="{85E5C012-207F-AD92-BEA6-C6845680DD34}"/>
          </ac:spMkLst>
        </pc:spChg>
      </pc:sldChg>
      <pc:sldChg chg="delSp modSp mod">
        <pc:chgData name="DOMINGUEZ, Morgane" userId="d29c428e-ee62-4017-a838-521138d5b01c" providerId="ADAL" clId="{FC9BE487-D269-4FAF-A6A9-034C4EAAC66B}" dt="2025-03-25T09:08:11.739" v="4843" actId="1076"/>
        <pc:sldMkLst>
          <pc:docMk/>
          <pc:sldMk cId="4091021066" sldId="897"/>
        </pc:sldMkLst>
        <pc:spChg chg="mod">
          <ac:chgData name="DOMINGUEZ, Morgane" userId="d29c428e-ee62-4017-a838-521138d5b01c" providerId="ADAL" clId="{FC9BE487-D269-4FAF-A6A9-034C4EAAC66B}" dt="2025-03-25T08:37:42.221" v="4078" actId="1076"/>
          <ac:spMkLst>
            <pc:docMk/>
            <pc:sldMk cId="4091021066" sldId="897"/>
            <ac:spMk id="6" creationId="{A10FF32F-4309-4B9F-587B-497EB12B80D2}"/>
          </ac:spMkLst>
        </pc:spChg>
        <pc:spChg chg="mod">
          <ac:chgData name="DOMINGUEZ, Morgane" userId="d29c428e-ee62-4017-a838-521138d5b01c" providerId="ADAL" clId="{FC9BE487-D269-4FAF-A6A9-034C4EAAC66B}" dt="2025-03-25T08:37:35.677" v="4077" actId="14100"/>
          <ac:spMkLst>
            <pc:docMk/>
            <pc:sldMk cId="4091021066" sldId="897"/>
            <ac:spMk id="7" creationId="{E2D011D4-0F2B-44F5-96D1-25371A9D4AE8}"/>
          </ac:spMkLst>
        </pc:spChg>
        <pc:spChg chg="mod topLvl">
          <ac:chgData name="DOMINGUEZ, Morgane" userId="d29c428e-ee62-4017-a838-521138d5b01c" providerId="ADAL" clId="{FC9BE487-D269-4FAF-A6A9-034C4EAAC66B}" dt="2025-03-25T09:08:11.739" v="4843" actId="1076"/>
          <ac:spMkLst>
            <pc:docMk/>
            <pc:sldMk cId="4091021066" sldId="897"/>
            <ac:spMk id="9" creationId="{083FAED1-FC3C-45E8-B54B-7FA38A1468B7}"/>
          </ac:spMkLst>
        </pc:spChg>
        <pc:grpChg chg="del mod">
          <ac:chgData name="DOMINGUEZ, Morgane" userId="d29c428e-ee62-4017-a838-521138d5b01c" providerId="ADAL" clId="{FC9BE487-D269-4FAF-A6A9-034C4EAAC66B}" dt="2025-03-25T08:37:54.034" v="4080" actId="165"/>
          <ac:grpSpMkLst>
            <pc:docMk/>
            <pc:sldMk cId="4091021066" sldId="897"/>
            <ac:grpSpMk id="8" creationId="{925D7362-1743-6731-4CDD-7E0BB3A7A5C0}"/>
          </ac:grpSpMkLst>
        </pc:grpChg>
        <pc:picChg chg="mod topLvl">
          <ac:chgData name="DOMINGUEZ, Morgane" userId="d29c428e-ee62-4017-a838-521138d5b01c" providerId="ADAL" clId="{FC9BE487-D269-4FAF-A6A9-034C4EAAC66B}" dt="2025-03-25T09:08:11.739" v="4843" actId="1076"/>
          <ac:picMkLst>
            <pc:docMk/>
            <pc:sldMk cId="4091021066" sldId="897"/>
            <ac:picMk id="5" creationId="{9E3ADE28-40F6-172D-1230-FD3397DC4A94}"/>
          </ac:picMkLst>
        </pc:picChg>
      </pc:sldChg>
      <pc:sldChg chg="addSp delSp modSp mod">
        <pc:chgData name="DOMINGUEZ, Morgane" userId="d29c428e-ee62-4017-a838-521138d5b01c" providerId="ADAL" clId="{FC9BE487-D269-4FAF-A6A9-034C4EAAC66B}" dt="2025-03-27T12:38:03.416" v="4938" actId="20577"/>
        <pc:sldMkLst>
          <pc:docMk/>
          <pc:sldMk cId="2808128518" sldId="911"/>
        </pc:sldMkLst>
        <pc:spChg chg="mod topLvl">
          <ac:chgData name="DOMINGUEZ, Morgane" userId="d29c428e-ee62-4017-a838-521138d5b01c" providerId="ADAL" clId="{FC9BE487-D269-4FAF-A6A9-034C4EAAC66B}" dt="2025-03-24T17:57:39.819" v="1046" actId="165"/>
          <ac:spMkLst>
            <pc:docMk/>
            <pc:sldMk cId="2808128518" sldId="911"/>
            <ac:spMk id="4" creationId="{C51D36DB-06A6-B6CE-5FB2-C0B6A96B2655}"/>
          </ac:spMkLst>
        </pc:spChg>
        <pc:spChg chg="mod">
          <ac:chgData name="DOMINGUEZ, Morgane" userId="d29c428e-ee62-4017-a838-521138d5b01c" providerId="ADAL" clId="{FC9BE487-D269-4FAF-A6A9-034C4EAAC66B}" dt="2025-03-24T17:54:05.354" v="981" actId="20577"/>
          <ac:spMkLst>
            <pc:docMk/>
            <pc:sldMk cId="2808128518" sldId="911"/>
            <ac:spMk id="7" creationId="{49130667-E8D8-6727-D7E3-59CA2E678CFB}"/>
          </ac:spMkLst>
        </pc:spChg>
        <pc:spChg chg="mod topLvl">
          <ac:chgData name="DOMINGUEZ, Morgane" userId="d29c428e-ee62-4017-a838-521138d5b01c" providerId="ADAL" clId="{FC9BE487-D269-4FAF-A6A9-034C4EAAC66B}" dt="2025-03-27T12:38:03.416" v="4938" actId="20577"/>
          <ac:spMkLst>
            <pc:docMk/>
            <pc:sldMk cId="2808128518" sldId="911"/>
            <ac:spMk id="8" creationId="{46F3833B-9B5A-0F1C-B306-93307C0C79ED}"/>
          </ac:spMkLst>
        </pc:spChg>
        <pc:spChg chg="mod">
          <ac:chgData name="DOMINGUEZ, Morgane" userId="d29c428e-ee62-4017-a838-521138d5b01c" providerId="ADAL" clId="{FC9BE487-D269-4FAF-A6A9-034C4EAAC66B}" dt="2025-03-24T17:53:24.410" v="920" actId="21"/>
          <ac:spMkLst>
            <pc:docMk/>
            <pc:sldMk cId="2808128518" sldId="911"/>
            <ac:spMk id="12" creationId="{A8F7CFE1-19DE-2F96-CF29-BFE652D629B7}"/>
          </ac:spMkLst>
        </pc:spChg>
        <pc:spChg chg="add mod">
          <ac:chgData name="DOMINGUEZ, Morgane" userId="d29c428e-ee62-4017-a838-521138d5b01c" providerId="ADAL" clId="{FC9BE487-D269-4FAF-A6A9-034C4EAAC66B}" dt="2025-03-24T18:05:11.300" v="1518" actId="1076"/>
          <ac:spMkLst>
            <pc:docMk/>
            <pc:sldMk cId="2808128518" sldId="911"/>
            <ac:spMk id="18" creationId="{FD66E604-64BF-B5FD-8F49-D176D9187FDF}"/>
          </ac:spMkLst>
        </pc:spChg>
        <pc:grpChg chg="del mod">
          <ac:chgData name="DOMINGUEZ, Morgane" userId="d29c428e-ee62-4017-a838-521138d5b01c" providerId="ADAL" clId="{FC9BE487-D269-4FAF-A6A9-034C4EAAC66B}" dt="2025-03-24T17:55:55.159" v="987" actId="478"/>
          <ac:grpSpMkLst>
            <pc:docMk/>
            <pc:sldMk cId="2808128518" sldId="911"/>
            <ac:grpSpMk id="13" creationId="{4D5AD3B7-35C4-0961-2D01-C58F655FB5C8}"/>
          </ac:grpSpMkLst>
        </pc:grpChg>
        <pc:grpChg chg="del mod">
          <ac:chgData name="DOMINGUEZ, Morgane" userId="d29c428e-ee62-4017-a838-521138d5b01c" providerId="ADAL" clId="{FC9BE487-D269-4FAF-A6A9-034C4EAAC66B}" dt="2025-03-24T17:57:39.819" v="1046" actId="165"/>
          <ac:grpSpMkLst>
            <pc:docMk/>
            <pc:sldMk cId="2808128518" sldId="911"/>
            <ac:grpSpMk id="17" creationId="{FA41F40C-074D-CBFE-D85F-C5BAA2254BED}"/>
          </ac:grpSpMkLst>
        </pc:grpChg>
        <pc:picChg chg="add mod">
          <ac:chgData name="DOMINGUEZ, Morgane" userId="d29c428e-ee62-4017-a838-521138d5b01c" providerId="ADAL" clId="{FC9BE487-D269-4FAF-A6A9-034C4EAAC66B}" dt="2025-03-24T17:51:01.649" v="899"/>
          <ac:picMkLst>
            <pc:docMk/>
            <pc:sldMk cId="2808128518" sldId="911"/>
            <ac:picMk id="3" creationId="{503731A1-5324-84B2-9A34-1593A362AD34}"/>
          </ac:picMkLst>
        </pc:picChg>
        <pc:picChg chg="del">
          <ac:chgData name="DOMINGUEZ, Morgane" userId="d29c428e-ee62-4017-a838-521138d5b01c" providerId="ADAL" clId="{FC9BE487-D269-4FAF-A6A9-034C4EAAC66B}" dt="2025-03-24T17:51:01.164" v="898" actId="478"/>
          <ac:picMkLst>
            <pc:docMk/>
            <pc:sldMk cId="2808128518" sldId="911"/>
            <ac:picMk id="9" creationId="{FFA2CB21-EDE2-F853-DA8F-ABA5020F313E}"/>
          </ac:picMkLst>
        </pc:picChg>
        <pc:picChg chg="mod">
          <ac:chgData name="DOMINGUEZ, Morgane" userId="d29c428e-ee62-4017-a838-521138d5b01c" providerId="ADAL" clId="{FC9BE487-D269-4FAF-A6A9-034C4EAAC66B}" dt="2025-03-24T17:57:09.916" v="1036" actId="1076"/>
          <ac:picMkLst>
            <pc:docMk/>
            <pc:sldMk cId="2808128518" sldId="911"/>
            <ac:picMk id="10" creationId="{589F43DC-B68C-4414-5A39-5B220F356495}"/>
          </ac:picMkLst>
        </pc:picChg>
        <pc:picChg chg="add mod">
          <ac:chgData name="DOMINGUEZ, Morgane" userId="d29c428e-ee62-4017-a838-521138d5b01c" providerId="ADAL" clId="{FC9BE487-D269-4FAF-A6A9-034C4EAAC66B}" dt="2025-03-24T17:57:49.673" v="1048" actId="1076"/>
          <ac:picMkLst>
            <pc:docMk/>
            <pc:sldMk cId="2808128518" sldId="911"/>
            <ac:picMk id="16" creationId="{1446565A-D0FA-1E55-284F-D654FB9E8ED3}"/>
          </ac:picMkLst>
        </pc:picChg>
      </pc:sldChg>
      <pc:sldChg chg="addSp delSp modSp mod">
        <pc:chgData name="DOMINGUEZ, Morgane" userId="d29c428e-ee62-4017-a838-521138d5b01c" providerId="ADAL" clId="{FC9BE487-D269-4FAF-A6A9-034C4EAAC66B}" dt="2025-03-25T08:54:00.430" v="4605" actId="20577"/>
        <pc:sldMkLst>
          <pc:docMk/>
          <pc:sldMk cId="1518485166" sldId="916"/>
        </pc:sldMkLst>
        <pc:spChg chg="mod">
          <ac:chgData name="DOMINGUEZ, Morgane" userId="d29c428e-ee62-4017-a838-521138d5b01c" providerId="ADAL" clId="{FC9BE487-D269-4FAF-A6A9-034C4EAAC66B}" dt="2025-03-24T17:58:10.843" v="1065" actId="20577"/>
          <ac:spMkLst>
            <pc:docMk/>
            <pc:sldMk cId="1518485166" sldId="916"/>
            <ac:spMk id="4" creationId="{1C909457-EDE3-54FB-DB3C-F9F9A4AFE09C}"/>
          </ac:spMkLst>
        </pc:spChg>
        <pc:spChg chg="mod">
          <ac:chgData name="DOMINGUEZ, Morgane" userId="d29c428e-ee62-4017-a838-521138d5b01c" providerId="ADAL" clId="{FC9BE487-D269-4FAF-A6A9-034C4EAAC66B}" dt="2025-03-24T17:58:04.314" v="1056" actId="20577"/>
          <ac:spMkLst>
            <pc:docMk/>
            <pc:sldMk cId="1518485166" sldId="916"/>
            <ac:spMk id="11" creationId="{5A7AABB6-F03E-6372-D287-98847940B2FD}"/>
          </ac:spMkLst>
        </pc:spChg>
        <pc:spChg chg="mod">
          <ac:chgData name="DOMINGUEZ, Morgane" userId="d29c428e-ee62-4017-a838-521138d5b01c" providerId="ADAL" clId="{FC9BE487-D269-4FAF-A6A9-034C4EAAC66B}" dt="2025-03-25T08:54:00.430" v="4605" actId="20577"/>
          <ac:spMkLst>
            <pc:docMk/>
            <pc:sldMk cId="1518485166" sldId="916"/>
            <ac:spMk id="14" creationId="{11614166-C8C0-9B1A-421C-AFB71346E90B}"/>
          </ac:spMkLst>
        </pc:spChg>
        <pc:picChg chg="del">
          <ac:chgData name="DOMINGUEZ, Morgane" userId="d29c428e-ee62-4017-a838-521138d5b01c" providerId="ADAL" clId="{FC9BE487-D269-4FAF-A6A9-034C4EAAC66B}" dt="2025-03-24T17:51:12.807" v="900" actId="478"/>
          <ac:picMkLst>
            <pc:docMk/>
            <pc:sldMk cId="1518485166" sldId="916"/>
            <ac:picMk id="2" creationId="{D88A8CB2-CA9D-C994-0550-D4035A41A675}"/>
          </ac:picMkLst>
        </pc:picChg>
        <pc:picChg chg="add del mod">
          <ac:chgData name="DOMINGUEZ, Morgane" userId="d29c428e-ee62-4017-a838-521138d5b01c" providerId="ADAL" clId="{FC9BE487-D269-4FAF-A6A9-034C4EAAC66B}" dt="2025-03-24T17:51:52.761" v="903" actId="478"/>
          <ac:picMkLst>
            <pc:docMk/>
            <pc:sldMk cId="1518485166" sldId="916"/>
            <ac:picMk id="6" creationId="{75BC2C2E-83F6-DC65-0370-E88C9C66EA59}"/>
          </ac:picMkLst>
        </pc:picChg>
        <pc:picChg chg="add mod">
          <ac:chgData name="DOMINGUEZ, Morgane" userId="d29c428e-ee62-4017-a838-521138d5b01c" providerId="ADAL" clId="{FC9BE487-D269-4FAF-A6A9-034C4EAAC66B}" dt="2025-03-24T17:52:39.923" v="909" actId="1076"/>
          <ac:picMkLst>
            <pc:docMk/>
            <pc:sldMk cId="1518485166" sldId="916"/>
            <ac:picMk id="9" creationId="{6E1620C7-FC2E-C92B-AF33-562A8F500B36}"/>
          </ac:picMkLst>
        </pc:picChg>
      </pc:sldChg>
      <pc:sldChg chg="addSp delSp modSp mod">
        <pc:chgData name="DOMINGUEZ, Morgane" userId="d29c428e-ee62-4017-a838-521138d5b01c" providerId="ADAL" clId="{FC9BE487-D269-4FAF-A6A9-034C4EAAC66B}" dt="2025-03-27T12:43:40.161" v="4942" actId="20577"/>
        <pc:sldMkLst>
          <pc:docMk/>
          <pc:sldMk cId="927540140" sldId="917"/>
        </pc:sldMkLst>
        <pc:spChg chg="mod">
          <ac:chgData name="DOMINGUEZ, Morgane" userId="d29c428e-ee62-4017-a838-521138d5b01c" providerId="ADAL" clId="{FC9BE487-D269-4FAF-A6A9-034C4EAAC66B}" dt="2025-03-24T17:59:31.347" v="1138" actId="20577"/>
          <ac:spMkLst>
            <pc:docMk/>
            <pc:sldMk cId="927540140" sldId="917"/>
            <ac:spMk id="7" creationId="{18C78AD5-7093-5B6F-86BA-3FEF5440D3BD}"/>
          </ac:spMkLst>
        </pc:spChg>
        <pc:spChg chg="mod">
          <ac:chgData name="DOMINGUEZ, Morgane" userId="d29c428e-ee62-4017-a838-521138d5b01c" providerId="ADAL" clId="{FC9BE487-D269-4FAF-A6A9-034C4EAAC66B}" dt="2025-03-24T18:00:57.436" v="1308" actId="20577"/>
          <ac:spMkLst>
            <pc:docMk/>
            <pc:sldMk cId="927540140" sldId="917"/>
            <ac:spMk id="8" creationId="{4E62E74A-2292-7288-0A77-8345052D4596}"/>
          </ac:spMkLst>
        </pc:spChg>
        <pc:spChg chg="mod">
          <ac:chgData name="DOMINGUEZ, Morgane" userId="d29c428e-ee62-4017-a838-521138d5b01c" providerId="ADAL" clId="{FC9BE487-D269-4FAF-A6A9-034C4EAAC66B}" dt="2025-03-27T12:43:40.161" v="4942" actId="20577"/>
          <ac:spMkLst>
            <pc:docMk/>
            <pc:sldMk cId="927540140" sldId="917"/>
            <ac:spMk id="10" creationId="{00A973FF-93A0-607A-0F72-328D9A344AAD}"/>
          </ac:spMkLst>
        </pc:spChg>
        <pc:spChg chg="mod">
          <ac:chgData name="DOMINGUEZ, Morgane" userId="d29c428e-ee62-4017-a838-521138d5b01c" providerId="ADAL" clId="{FC9BE487-D269-4FAF-A6A9-034C4EAAC66B}" dt="2025-03-24T18:00:02.107" v="1194" actId="1076"/>
          <ac:spMkLst>
            <pc:docMk/>
            <pc:sldMk cId="927540140" sldId="917"/>
            <ac:spMk id="13" creationId="{B82A95DB-6A09-129B-27AF-D8FE812B5E55}"/>
          </ac:spMkLst>
        </pc:spChg>
        <pc:picChg chg="del">
          <ac:chgData name="DOMINGUEZ, Morgane" userId="d29c428e-ee62-4017-a838-521138d5b01c" providerId="ADAL" clId="{FC9BE487-D269-4FAF-A6A9-034C4EAAC66B}" dt="2025-03-24T17:52:34.530" v="908" actId="478"/>
          <ac:picMkLst>
            <pc:docMk/>
            <pc:sldMk cId="927540140" sldId="917"/>
            <ac:picMk id="2" creationId="{4FD0513A-5897-C2FC-B625-716B6FEE454C}"/>
          </ac:picMkLst>
        </pc:picChg>
        <pc:picChg chg="add mod">
          <ac:chgData name="DOMINGUEZ, Morgane" userId="d29c428e-ee62-4017-a838-521138d5b01c" providerId="ADAL" clId="{FC9BE487-D269-4FAF-A6A9-034C4EAAC66B}" dt="2025-03-24T17:52:41.793" v="910"/>
          <ac:picMkLst>
            <pc:docMk/>
            <pc:sldMk cId="927540140" sldId="917"/>
            <ac:picMk id="4" creationId="{5A057E7C-53DE-6A76-08D2-46D947EB6419}"/>
          </ac:picMkLst>
        </pc:picChg>
        <pc:picChg chg="mod">
          <ac:chgData name="DOMINGUEZ, Morgane" userId="d29c428e-ee62-4017-a838-521138d5b01c" providerId="ADAL" clId="{FC9BE487-D269-4FAF-A6A9-034C4EAAC66B}" dt="2025-03-25T08:54:18.955" v="4608" actId="1076"/>
          <ac:picMkLst>
            <pc:docMk/>
            <pc:sldMk cId="927540140" sldId="917"/>
            <ac:picMk id="12" creationId="{F89B447A-5600-CCCA-D702-358B368E4654}"/>
          </ac:picMkLst>
        </pc:picChg>
      </pc:sldChg>
      <pc:sldChg chg="modSp mod">
        <pc:chgData name="DOMINGUEZ, Morgane" userId="d29c428e-ee62-4017-a838-521138d5b01c" providerId="ADAL" clId="{FC9BE487-D269-4FAF-A6A9-034C4EAAC66B}" dt="2025-03-25T09:06:56.181" v="4840" actId="20577"/>
        <pc:sldMkLst>
          <pc:docMk/>
          <pc:sldMk cId="698320955" sldId="920"/>
        </pc:sldMkLst>
        <pc:spChg chg="mod">
          <ac:chgData name="DOMINGUEZ, Morgane" userId="d29c428e-ee62-4017-a838-521138d5b01c" providerId="ADAL" clId="{FC9BE487-D269-4FAF-A6A9-034C4EAAC66B}" dt="2025-03-25T08:31:43.355" v="3632" actId="20577"/>
          <ac:spMkLst>
            <pc:docMk/>
            <pc:sldMk cId="698320955" sldId="920"/>
            <ac:spMk id="3" creationId="{B69FFC82-F545-4866-E574-213DE62BB087}"/>
          </ac:spMkLst>
        </pc:spChg>
        <pc:spChg chg="mod">
          <ac:chgData name="DOMINGUEZ, Morgane" userId="d29c428e-ee62-4017-a838-521138d5b01c" providerId="ADAL" clId="{FC9BE487-D269-4FAF-A6A9-034C4EAAC66B}" dt="2025-03-25T08:32:25.210" v="3694" actId="20577"/>
          <ac:spMkLst>
            <pc:docMk/>
            <pc:sldMk cId="698320955" sldId="920"/>
            <ac:spMk id="4" creationId="{36E73C4D-670B-DAE1-8991-EB0DDE220635}"/>
          </ac:spMkLst>
        </pc:spChg>
        <pc:spChg chg="mod">
          <ac:chgData name="DOMINGUEZ, Morgane" userId="d29c428e-ee62-4017-a838-521138d5b01c" providerId="ADAL" clId="{FC9BE487-D269-4FAF-A6A9-034C4EAAC66B}" dt="2025-03-25T09:06:46.082" v="4836" actId="20577"/>
          <ac:spMkLst>
            <pc:docMk/>
            <pc:sldMk cId="698320955" sldId="920"/>
            <ac:spMk id="6" creationId="{35EAB5DC-9755-4C5F-25C1-8309DFE1B8F9}"/>
          </ac:spMkLst>
        </pc:spChg>
        <pc:spChg chg="mod">
          <ac:chgData name="DOMINGUEZ, Morgane" userId="d29c428e-ee62-4017-a838-521138d5b01c" providerId="ADAL" clId="{FC9BE487-D269-4FAF-A6A9-034C4EAAC66B}" dt="2025-03-25T08:32:11.842" v="3676" actId="122"/>
          <ac:spMkLst>
            <pc:docMk/>
            <pc:sldMk cId="698320955" sldId="920"/>
            <ac:spMk id="8" creationId="{5C6C7027-A33D-E91C-C804-18B1ED59D1DB}"/>
          </ac:spMkLst>
        </pc:spChg>
        <pc:spChg chg="mod">
          <ac:chgData name="DOMINGUEZ, Morgane" userId="d29c428e-ee62-4017-a838-521138d5b01c" providerId="ADAL" clId="{FC9BE487-D269-4FAF-A6A9-034C4EAAC66B}" dt="2025-03-25T09:06:56.181" v="4840" actId="20577"/>
          <ac:spMkLst>
            <pc:docMk/>
            <pc:sldMk cId="698320955" sldId="920"/>
            <ac:spMk id="9" creationId="{8315E653-2925-FAD6-6987-ABAD4DB2A2AF}"/>
          </ac:spMkLst>
        </pc:spChg>
        <pc:spChg chg="mod">
          <ac:chgData name="DOMINGUEZ, Morgane" userId="d29c428e-ee62-4017-a838-521138d5b01c" providerId="ADAL" clId="{FC9BE487-D269-4FAF-A6A9-034C4EAAC66B}" dt="2025-03-25T08:33:23.282" v="3773" actId="14100"/>
          <ac:spMkLst>
            <pc:docMk/>
            <pc:sldMk cId="698320955" sldId="920"/>
            <ac:spMk id="11" creationId="{F2B5F360-C2C4-EDE1-B82F-6EF3127270FF}"/>
          </ac:spMkLst>
        </pc:spChg>
      </pc:sldChg>
      <pc:sldChg chg="modSp mod">
        <pc:chgData name="DOMINGUEZ, Morgane" userId="d29c428e-ee62-4017-a838-521138d5b01c" providerId="ADAL" clId="{FC9BE487-D269-4FAF-A6A9-034C4EAAC66B}" dt="2025-03-25T09:07:16.152" v="4841" actId="108"/>
        <pc:sldMkLst>
          <pc:docMk/>
          <pc:sldMk cId="3257233512" sldId="921"/>
        </pc:sldMkLst>
        <pc:spChg chg="mod">
          <ac:chgData name="DOMINGUEZ, Morgane" userId="d29c428e-ee62-4017-a838-521138d5b01c" providerId="ADAL" clId="{FC9BE487-D269-4FAF-A6A9-034C4EAAC66B}" dt="2025-03-25T08:33:44.201" v="3805" actId="20577"/>
          <ac:spMkLst>
            <pc:docMk/>
            <pc:sldMk cId="3257233512" sldId="921"/>
            <ac:spMk id="3" creationId="{3BD391E8-01A0-AD69-91B3-3A49F876A59D}"/>
          </ac:spMkLst>
        </pc:spChg>
        <pc:spChg chg="mod">
          <ac:chgData name="DOMINGUEZ, Morgane" userId="d29c428e-ee62-4017-a838-521138d5b01c" providerId="ADAL" clId="{FC9BE487-D269-4FAF-A6A9-034C4EAAC66B}" dt="2025-03-25T08:34:31.378" v="3884" actId="1076"/>
          <ac:spMkLst>
            <pc:docMk/>
            <pc:sldMk cId="3257233512" sldId="921"/>
            <ac:spMk id="4" creationId="{AFE384F3-A470-8868-A01E-A603DED55B17}"/>
          </ac:spMkLst>
        </pc:spChg>
        <pc:spChg chg="mod">
          <ac:chgData name="DOMINGUEZ, Morgane" userId="d29c428e-ee62-4017-a838-521138d5b01c" providerId="ADAL" clId="{FC9BE487-D269-4FAF-A6A9-034C4EAAC66B}" dt="2025-03-25T09:07:16.152" v="4841" actId="108"/>
          <ac:spMkLst>
            <pc:docMk/>
            <pc:sldMk cId="3257233512" sldId="921"/>
            <ac:spMk id="5" creationId="{2613F0BC-D492-032A-7CAE-0209607954BD}"/>
          </ac:spMkLst>
        </pc:spChg>
        <pc:spChg chg="mod">
          <ac:chgData name="DOMINGUEZ, Morgane" userId="d29c428e-ee62-4017-a838-521138d5b01c" providerId="ADAL" clId="{FC9BE487-D269-4FAF-A6A9-034C4EAAC66B}" dt="2025-03-25T08:34:52.503" v="3905" actId="20577"/>
          <ac:spMkLst>
            <pc:docMk/>
            <pc:sldMk cId="3257233512" sldId="921"/>
            <ac:spMk id="13" creationId="{E09E6842-8728-1FC2-682C-B242873A52CC}"/>
          </ac:spMkLst>
        </pc:spChg>
      </pc:sldChg>
      <pc:sldChg chg="modSp mod">
        <pc:chgData name="DOMINGUEZ, Morgane" userId="d29c428e-ee62-4017-a838-521138d5b01c" providerId="ADAL" clId="{FC9BE487-D269-4FAF-A6A9-034C4EAAC66B}" dt="2025-03-25T08:37:00.890" v="4040" actId="20577"/>
        <pc:sldMkLst>
          <pc:docMk/>
          <pc:sldMk cId="191595185" sldId="949"/>
        </pc:sldMkLst>
        <pc:spChg chg="mod">
          <ac:chgData name="DOMINGUEZ, Morgane" userId="d29c428e-ee62-4017-a838-521138d5b01c" providerId="ADAL" clId="{FC9BE487-D269-4FAF-A6A9-034C4EAAC66B}" dt="2025-03-25T08:35:43.605" v="3934" actId="14100"/>
          <ac:spMkLst>
            <pc:docMk/>
            <pc:sldMk cId="191595185" sldId="949"/>
            <ac:spMk id="20" creationId="{1537B0CF-5BF5-36F4-B600-E189D8D02216}"/>
          </ac:spMkLst>
        </pc:spChg>
        <pc:spChg chg="mod">
          <ac:chgData name="DOMINGUEZ, Morgane" userId="d29c428e-ee62-4017-a838-521138d5b01c" providerId="ADAL" clId="{FC9BE487-D269-4FAF-A6A9-034C4EAAC66B}" dt="2025-03-25T08:35:38.330" v="3932" actId="14100"/>
          <ac:spMkLst>
            <pc:docMk/>
            <pc:sldMk cId="191595185" sldId="949"/>
            <ac:spMk id="22" creationId="{04ADE0DB-0570-26AB-4CC7-A80075E4578E}"/>
          </ac:spMkLst>
        </pc:spChg>
        <pc:spChg chg="mod">
          <ac:chgData name="DOMINGUEZ, Morgane" userId="d29c428e-ee62-4017-a838-521138d5b01c" providerId="ADAL" clId="{FC9BE487-D269-4FAF-A6A9-034C4EAAC66B}" dt="2025-03-25T08:37:00.890" v="4040" actId="20577"/>
          <ac:spMkLst>
            <pc:docMk/>
            <pc:sldMk cId="191595185" sldId="949"/>
            <ac:spMk id="28" creationId="{F4451933-63E0-0965-9C4B-B881B0862595}"/>
          </ac:spMkLst>
        </pc:spChg>
        <pc:picChg chg="mod">
          <ac:chgData name="DOMINGUEZ, Morgane" userId="d29c428e-ee62-4017-a838-521138d5b01c" providerId="ADAL" clId="{FC9BE487-D269-4FAF-A6A9-034C4EAAC66B}" dt="2025-03-25T08:35:58.329" v="3938" actId="1076"/>
          <ac:picMkLst>
            <pc:docMk/>
            <pc:sldMk cId="191595185" sldId="949"/>
            <ac:picMk id="4" creationId="{EEF16CF8-C079-7BEE-F774-5C03CAE6730E}"/>
          </ac:picMkLst>
        </pc:picChg>
      </pc:sldChg>
      <pc:sldChg chg="modSp mod">
        <pc:chgData name="DOMINGUEZ, Morgane" userId="d29c428e-ee62-4017-a838-521138d5b01c" providerId="ADAL" clId="{FC9BE487-D269-4FAF-A6A9-034C4EAAC66B}" dt="2025-03-27T13:59:07.728" v="4995" actId="20577"/>
        <pc:sldMkLst>
          <pc:docMk/>
          <pc:sldMk cId="2451646482" sldId="950"/>
        </pc:sldMkLst>
        <pc:spChg chg="mod">
          <ac:chgData name="DOMINGUEZ, Morgane" userId="d29c428e-ee62-4017-a838-521138d5b01c" providerId="ADAL" clId="{FC9BE487-D269-4FAF-A6A9-034C4EAAC66B}" dt="2025-03-27T13:59:07.728" v="4995" actId="20577"/>
          <ac:spMkLst>
            <pc:docMk/>
            <pc:sldMk cId="2451646482" sldId="950"/>
            <ac:spMk id="5" creationId="{19E24D9A-0081-9255-12D6-417D6BDB45D1}"/>
          </ac:spMkLst>
        </pc:spChg>
        <pc:spChg chg="mod">
          <ac:chgData name="DOMINGUEZ, Morgane" userId="d29c428e-ee62-4017-a838-521138d5b01c" providerId="ADAL" clId="{FC9BE487-D269-4FAF-A6A9-034C4EAAC66B}" dt="2025-03-25T08:35:11.088" v="3920" actId="14100"/>
          <ac:spMkLst>
            <pc:docMk/>
            <pc:sldMk cId="2451646482" sldId="950"/>
            <ac:spMk id="6" creationId="{68DEF806-5C9C-B32F-5AA7-3723005C1C46}"/>
          </ac:spMkLst>
        </pc:spChg>
        <pc:spChg chg="mod">
          <ac:chgData name="DOMINGUEZ, Morgane" userId="d29c428e-ee62-4017-a838-521138d5b01c" providerId="ADAL" clId="{FC9BE487-D269-4FAF-A6A9-034C4EAAC66B}" dt="2025-03-25T09:07:30.414" v="4842" actId="1076"/>
          <ac:spMkLst>
            <pc:docMk/>
            <pc:sldMk cId="2451646482" sldId="950"/>
            <ac:spMk id="10" creationId="{C533FEEE-9D91-49A0-1770-9A1DB4F2C6F4}"/>
          </ac:spMkLst>
        </pc:spChg>
      </pc:sldChg>
      <pc:sldChg chg="addSp delSp modSp mod">
        <pc:chgData name="DOMINGUEZ, Morgane" userId="d29c428e-ee62-4017-a838-521138d5b01c" providerId="ADAL" clId="{FC9BE487-D269-4FAF-A6A9-034C4EAAC66B}" dt="2025-03-24T17:40:25.874" v="121"/>
        <pc:sldMkLst>
          <pc:docMk/>
          <pc:sldMk cId="196352555" sldId="955"/>
        </pc:sldMkLst>
        <pc:spChg chg="add mod">
          <ac:chgData name="DOMINGUEZ, Morgane" userId="d29c428e-ee62-4017-a838-521138d5b01c" providerId="ADAL" clId="{FC9BE487-D269-4FAF-A6A9-034C4EAAC66B}" dt="2025-03-24T17:40:25.874" v="121"/>
          <ac:spMkLst>
            <pc:docMk/>
            <pc:sldMk cId="196352555" sldId="955"/>
            <ac:spMk id="2" creationId="{5E06A920-5F40-2C18-F39E-9D6CAB7ED947}"/>
          </ac:spMkLst>
        </pc:spChg>
        <pc:spChg chg="del mod">
          <ac:chgData name="DOMINGUEZ, Morgane" userId="d29c428e-ee62-4017-a838-521138d5b01c" providerId="ADAL" clId="{FC9BE487-D269-4FAF-A6A9-034C4EAAC66B}" dt="2025-03-24T17:40:25.642" v="120" actId="478"/>
          <ac:spMkLst>
            <pc:docMk/>
            <pc:sldMk cId="196352555" sldId="955"/>
            <ac:spMk id="8" creationId="{3D46E9D0-5122-8F49-D74B-7028D35B2994}"/>
          </ac:spMkLst>
        </pc:spChg>
      </pc:sldChg>
      <pc:sldChg chg="addSp delSp modSp mod">
        <pc:chgData name="DOMINGUEZ, Morgane" userId="d29c428e-ee62-4017-a838-521138d5b01c" providerId="ADAL" clId="{FC9BE487-D269-4FAF-A6A9-034C4EAAC66B}" dt="2025-03-25T08:55:13.240" v="4625" actId="1076"/>
        <pc:sldMkLst>
          <pc:docMk/>
          <pc:sldMk cId="1832614266" sldId="964"/>
        </pc:sldMkLst>
        <pc:spChg chg="mod">
          <ac:chgData name="DOMINGUEZ, Morgane" userId="d29c428e-ee62-4017-a838-521138d5b01c" providerId="ADAL" clId="{FC9BE487-D269-4FAF-A6A9-034C4EAAC66B}" dt="2025-03-25T08:55:13.240" v="4625" actId="1076"/>
          <ac:spMkLst>
            <pc:docMk/>
            <pc:sldMk cId="1832614266" sldId="964"/>
            <ac:spMk id="6" creationId="{2A623372-1879-151B-41D3-DEEA83C49991}"/>
          </ac:spMkLst>
        </pc:spChg>
        <pc:spChg chg="mod">
          <ac:chgData name="DOMINGUEZ, Morgane" userId="d29c428e-ee62-4017-a838-521138d5b01c" providerId="ADAL" clId="{FC9BE487-D269-4FAF-A6A9-034C4EAAC66B}" dt="2025-03-24T18:06:04.605" v="1540" actId="20577"/>
          <ac:spMkLst>
            <pc:docMk/>
            <pc:sldMk cId="1832614266" sldId="964"/>
            <ac:spMk id="8" creationId="{4E62E74A-2292-7288-0A77-8345052D4596}"/>
          </ac:spMkLst>
        </pc:spChg>
        <pc:spChg chg="del mod">
          <ac:chgData name="DOMINGUEZ, Morgane" userId="d29c428e-ee62-4017-a838-521138d5b01c" providerId="ADAL" clId="{FC9BE487-D269-4FAF-A6A9-034C4EAAC66B}" dt="2025-03-24T18:03:31.984" v="1504" actId="478"/>
          <ac:spMkLst>
            <pc:docMk/>
            <pc:sldMk cId="1832614266" sldId="964"/>
            <ac:spMk id="12" creationId="{982DBCF6-791C-6487-F958-17B5F9AF7B99}"/>
          </ac:spMkLst>
        </pc:spChg>
        <pc:spChg chg="mod topLvl">
          <ac:chgData name="DOMINGUEZ, Morgane" userId="d29c428e-ee62-4017-a838-521138d5b01c" providerId="ADAL" clId="{FC9BE487-D269-4FAF-A6A9-034C4EAAC66B}" dt="2025-03-24T18:02:33.012" v="1437" actId="20577"/>
          <ac:spMkLst>
            <pc:docMk/>
            <pc:sldMk cId="1832614266" sldId="964"/>
            <ac:spMk id="13" creationId="{77F2E346-8BFE-DD2C-DDAF-B04518F131B1}"/>
          </ac:spMkLst>
        </pc:spChg>
        <pc:spChg chg="add mod">
          <ac:chgData name="DOMINGUEZ, Morgane" userId="d29c428e-ee62-4017-a838-521138d5b01c" providerId="ADAL" clId="{FC9BE487-D269-4FAF-A6A9-034C4EAAC66B}" dt="2025-03-24T18:05:17.856" v="1521" actId="14100"/>
          <ac:spMkLst>
            <pc:docMk/>
            <pc:sldMk cId="1832614266" sldId="964"/>
            <ac:spMk id="15" creationId="{DDEC4B9B-2B66-B838-C921-7211DF8F7681}"/>
          </ac:spMkLst>
        </pc:spChg>
        <pc:spChg chg="mod">
          <ac:chgData name="DOMINGUEZ, Morgane" userId="d29c428e-ee62-4017-a838-521138d5b01c" providerId="ADAL" clId="{FC9BE487-D269-4FAF-A6A9-034C4EAAC66B}" dt="2025-03-24T18:05:02.435" v="1516" actId="1076"/>
          <ac:spMkLst>
            <pc:docMk/>
            <pc:sldMk cId="1832614266" sldId="964"/>
            <ac:spMk id="16" creationId="{77E9B8CF-E970-E37E-595C-0FF780150A8A}"/>
          </ac:spMkLst>
        </pc:spChg>
        <pc:spChg chg="del">
          <ac:chgData name="DOMINGUEZ, Morgane" userId="d29c428e-ee62-4017-a838-521138d5b01c" providerId="ADAL" clId="{FC9BE487-D269-4FAF-A6A9-034C4EAAC66B}" dt="2025-03-24T18:04:38.211" v="1506" actId="478"/>
          <ac:spMkLst>
            <pc:docMk/>
            <pc:sldMk cId="1832614266" sldId="964"/>
            <ac:spMk id="21" creationId="{CC9B0EA8-4953-198D-FC51-C61A9EFA21BF}"/>
          </ac:spMkLst>
        </pc:spChg>
        <pc:spChg chg="del mod">
          <ac:chgData name="DOMINGUEZ, Morgane" userId="d29c428e-ee62-4017-a838-521138d5b01c" providerId="ADAL" clId="{FC9BE487-D269-4FAF-A6A9-034C4EAAC66B}" dt="2025-03-24T18:04:38.835" v="1508" actId="478"/>
          <ac:spMkLst>
            <pc:docMk/>
            <pc:sldMk cId="1832614266" sldId="964"/>
            <ac:spMk id="22" creationId="{360CEE63-75B4-D922-1D61-AD681A5BE31C}"/>
          </ac:spMkLst>
        </pc:spChg>
        <pc:grpChg chg="del">
          <ac:chgData name="DOMINGUEZ, Morgane" userId="d29c428e-ee62-4017-a838-521138d5b01c" providerId="ADAL" clId="{FC9BE487-D269-4FAF-A6A9-034C4EAAC66B}" dt="2025-03-24T18:02:01.579" v="1378" actId="165"/>
          <ac:grpSpMkLst>
            <pc:docMk/>
            <pc:sldMk cId="1832614266" sldId="964"/>
            <ac:grpSpMk id="20" creationId="{6410D17D-C281-A87D-89AA-9550050B1ADF}"/>
          </ac:grpSpMkLst>
        </pc:grpChg>
        <pc:picChg chg="del">
          <ac:chgData name="DOMINGUEZ, Morgane" userId="d29c428e-ee62-4017-a838-521138d5b01c" providerId="ADAL" clId="{FC9BE487-D269-4FAF-A6A9-034C4EAAC66B}" dt="2025-03-24T17:52:44.968" v="911" actId="478"/>
          <ac:picMkLst>
            <pc:docMk/>
            <pc:sldMk cId="1832614266" sldId="964"/>
            <ac:picMk id="2" creationId="{C269B42F-58C7-5728-B46A-C59EFE8DC3DB}"/>
          </ac:picMkLst>
        </pc:picChg>
        <pc:picChg chg="mod">
          <ac:chgData name="DOMINGUEZ, Morgane" userId="d29c428e-ee62-4017-a838-521138d5b01c" providerId="ADAL" clId="{FC9BE487-D269-4FAF-A6A9-034C4EAAC66B}" dt="2025-03-24T18:01:54.339" v="1376" actId="1076"/>
          <ac:picMkLst>
            <pc:docMk/>
            <pc:sldMk cId="1832614266" sldId="964"/>
            <ac:picMk id="4" creationId="{3F874D72-02C9-DCB7-8C63-A4EE742E76E5}"/>
          </ac:picMkLst>
        </pc:picChg>
        <pc:picChg chg="add mod">
          <ac:chgData name="DOMINGUEZ, Morgane" userId="d29c428e-ee62-4017-a838-521138d5b01c" providerId="ADAL" clId="{FC9BE487-D269-4FAF-A6A9-034C4EAAC66B}" dt="2025-03-25T08:54:58.197" v="4624" actId="1076"/>
          <ac:picMkLst>
            <pc:docMk/>
            <pc:sldMk cId="1832614266" sldId="964"/>
            <ac:picMk id="9" creationId="{50CC1415-533B-197B-BB2C-219A3D6E0B56}"/>
          </ac:picMkLst>
        </pc:picChg>
        <pc:picChg chg="add mod">
          <ac:chgData name="DOMINGUEZ, Morgane" userId="d29c428e-ee62-4017-a838-521138d5b01c" providerId="ADAL" clId="{FC9BE487-D269-4FAF-A6A9-034C4EAAC66B}" dt="2025-03-24T18:04:59.950" v="1515" actId="1076"/>
          <ac:picMkLst>
            <pc:docMk/>
            <pc:sldMk cId="1832614266" sldId="964"/>
            <ac:picMk id="14" creationId="{9E657B2A-106E-2535-F5D1-3FC1F4F57A3A}"/>
          </ac:picMkLst>
        </pc:picChg>
        <pc:picChg chg="del mod topLvl">
          <ac:chgData name="DOMINGUEZ, Morgane" userId="d29c428e-ee62-4017-a838-521138d5b01c" providerId="ADAL" clId="{FC9BE487-D269-4FAF-A6A9-034C4EAAC66B}" dt="2025-03-24T18:04:35.807" v="1505" actId="478"/>
          <ac:picMkLst>
            <pc:docMk/>
            <pc:sldMk cId="1832614266" sldId="964"/>
            <ac:picMk id="18" creationId="{30E77F4B-4262-3B8C-C7A5-F6A30392FAF7}"/>
          </ac:picMkLst>
        </pc:picChg>
      </pc:sldChg>
      <pc:sldChg chg="addSp delSp modSp mod">
        <pc:chgData name="DOMINGUEZ, Morgane" userId="d29c428e-ee62-4017-a838-521138d5b01c" providerId="ADAL" clId="{FC9BE487-D269-4FAF-A6A9-034C4EAAC66B}" dt="2025-03-25T09:01:21" v="4751" actId="20577"/>
        <pc:sldMkLst>
          <pc:docMk/>
          <pc:sldMk cId="2528223505" sldId="965"/>
        </pc:sldMkLst>
        <pc:spChg chg="add del">
          <ac:chgData name="DOMINGUEZ, Morgane" userId="d29c428e-ee62-4017-a838-521138d5b01c" providerId="ADAL" clId="{FC9BE487-D269-4FAF-A6A9-034C4EAAC66B}" dt="2025-03-25T07:23:41.890" v="2147" actId="478"/>
          <ac:spMkLst>
            <pc:docMk/>
            <pc:sldMk cId="2528223505" sldId="965"/>
            <ac:spMk id="5" creationId="{D1BC261B-7FC8-616C-F4C0-B883DE8BD709}"/>
          </ac:spMkLst>
        </pc:spChg>
        <pc:spChg chg="mod">
          <ac:chgData name="DOMINGUEZ, Morgane" userId="d29c428e-ee62-4017-a838-521138d5b01c" providerId="ADAL" clId="{FC9BE487-D269-4FAF-A6A9-034C4EAAC66B}" dt="2025-03-25T07:24:48.307" v="2207" actId="20577"/>
          <ac:spMkLst>
            <pc:docMk/>
            <pc:sldMk cId="2528223505" sldId="965"/>
            <ac:spMk id="7" creationId="{49130667-E8D8-6727-D7E3-59CA2E678CFB}"/>
          </ac:spMkLst>
        </pc:spChg>
        <pc:spChg chg="mod">
          <ac:chgData name="DOMINGUEZ, Morgane" userId="d29c428e-ee62-4017-a838-521138d5b01c" providerId="ADAL" clId="{FC9BE487-D269-4FAF-A6A9-034C4EAAC66B}" dt="2025-03-25T07:26:19.810" v="2295" actId="14100"/>
          <ac:spMkLst>
            <pc:docMk/>
            <pc:sldMk cId="2528223505" sldId="965"/>
            <ac:spMk id="8" creationId="{46F3833B-9B5A-0F1C-B306-93307C0C79ED}"/>
          </ac:spMkLst>
        </pc:spChg>
        <pc:spChg chg="mod">
          <ac:chgData name="DOMINGUEZ, Morgane" userId="d29c428e-ee62-4017-a838-521138d5b01c" providerId="ADAL" clId="{FC9BE487-D269-4FAF-A6A9-034C4EAAC66B}" dt="2025-03-25T07:25:57.998" v="2266" actId="1076"/>
          <ac:spMkLst>
            <pc:docMk/>
            <pc:sldMk cId="2528223505" sldId="965"/>
            <ac:spMk id="10" creationId="{D1949857-DCE0-C5F4-AC46-54EAE52E0AA8}"/>
          </ac:spMkLst>
        </pc:spChg>
        <pc:spChg chg="mod">
          <ac:chgData name="DOMINGUEZ, Morgane" userId="d29c428e-ee62-4017-a838-521138d5b01c" providerId="ADAL" clId="{FC9BE487-D269-4FAF-A6A9-034C4EAAC66B}" dt="2025-03-25T07:24:16.426" v="2158" actId="20577"/>
          <ac:spMkLst>
            <pc:docMk/>
            <pc:sldMk cId="2528223505" sldId="965"/>
            <ac:spMk id="12" creationId="{C02CA259-C50A-6CA9-DCF7-FCCA5D95E806}"/>
          </ac:spMkLst>
        </pc:spChg>
        <pc:spChg chg="mod">
          <ac:chgData name="DOMINGUEZ, Morgane" userId="d29c428e-ee62-4017-a838-521138d5b01c" providerId="ADAL" clId="{FC9BE487-D269-4FAF-A6A9-034C4EAAC66B}" dt="2025-03-25T09:01:21" v="4751" actId="20577"/>
          <ac:spMkLst>
            <pc:docMk/>
            <pc:sldMk cId="2528223505" sldId="965"/>
            <ac:spMk id="15" creationId="{6A5D2267-FA61-7FB3-820A-A703F387BDA4}"/>
          </ac:spMkLst>
        </pc:spChg>
        <pc:grpChg chg="mod">
          <ac:chgData name="DOMINGUEZ, Morgane" userId="d29c428e-ee62-4017-a838-521138d5b01c" providerId="ADAL" clId="{FC9BE487-D269-4FAF-A6A9-034C4EAAC66B}" dt="2025-03-25T07:24:39.572" v="2187" actId="14100"/>
          <ac:grpSpMkLst>
            <pc:docMk/>
            <pc:sldMk cId="2528223505" sldId="965"/>
            <ac:grpSpMk id="11" creationId="{4FAE91F7-C6BB-470F-7FEE-A6CE87A3270C}"/>
          </ac:grpSpMkLst>
        </pc:grpChg>
        <pc:picChg chg="del">
          <ac:chgData name="DOMINGUEZ, Morgane" userId="d29c428e-ee62-4017-a838-521138d5b01c" providerId="ADAL" clId="{FC9BE487-D269-4FAF-A6A9-034C4EAAC66B}" dt="2025-03-25T07:23:57.752" v="2148" actId="478"/>
          <ac:picMkLst>
            <pc:docMk/>
            <pc:sldMk cId="2528223505" sldId="965"/>
            <ac:picMk id="4" creationId="{EB6270DB-24CF-6171-E0CD-30830B4828F1}"/>
          </ac:picMkLst>
        </pc:picChg>
        <pc:picChg chg="add mod">
          <ac:chgData name="DOMINGUEZ, Morgane" userId="d29c428e-ee62-4017-a838-521138d5b01c" providerId="ADAL" clId="{FC9BE487-D269-4FAF-A6A9-034C4EAAC66B}" dt="2025-03-25T07:23:58.554" v="2149"/>
          <ac:picMkLst>
            <pc:docMk/>
            <pc:sldMk cId="2528223505" sldId="965"/>
            <ac:picMk id="16" creationId="{1B4E4B17-98B4-B154-ACC4-FF506116320E}"/>
          </ac:picMkLst>
        </pc:picChg>
      </pc:sldChg>
      <pc:sldChg chg="addSp delSp modSp mod">
        <pc:chgData name="DOMINGUEZ, Morgane" userId="d29c428e-ee62-4017-a838-521138d5b01c" providerId="ADAL" clId="{FC9BE487-D269-4FAF-A6A9-034C4EAAC66B}" dt="2025-03-25T09:02:10.050" v="4762" actId="20577"/>
        <pc:sldMkLst>
          <pc:docMk/>
          <pc:sldMk cId="748486636" sldId="966"/>
        </pc:sldMkLst>
        <pc:spChg chg="mod">
          <ac:chgData name="DOMINGUEZ, Morgane" userId="d29c428e-ee62-4017-a838-521138d5b01c" providerId="ADAL" clId="{FC9BE487-D269-4FAF-A6A9-034C4EAAC66B}" dt="2025-03-25T07:26:44.201" v="2315" actId="20577"/>
          <ac:spMkLst>
            <pc:docMk/>
            <pc:sldMk cId="748486636" sldId="966"/>
            <ac:spMk id="3" creationId="{A7A54207-07E9-91B5-EA0E-EE42967E268B}"/>
          </ac:spMkLst>
        </pc:spChg>
        <pc:spChg chg="mod">
          <ac:chgData name="DOMINGUEZ, Morgane" userId="d29c428e-ee62-4017-a838-521138d5b01c" providerId="ADAL" clId="{FC9BE487-D269-4FAF-A6A9-034C4EAAC66B}" dt="2025-03-25T09:02:10.050" v="4762" actId="20577"/>
          <ac:spMkLst>
            <pc:docMk/>
            <pc:sldMk cId="748486636" sldId="966"/>
            <ac:spMk id="9" creationId="{CD3EA4E3-9D22-3575-5109-E34CC3CCDE95}"/>
          </ac:spMkLst>
        </pc:spChg>
        <pc:spChg chg="mod">
          <ac:chgData name="DOMINGUEZ, Morgane" userId="d29c428e-ee62-4017-a838-521138d5b01c" providerId="ADAL" clId="{FC9BE487-D269-4FAF-A6A9-034C4EAAC66B}" dt="2025-03-25T07:28:19.121" v="2469" actId="20577"/>
          <ac:spMkLst>
            <pc:docMk/>
            <pc:sldMk cId="748486636" sldId="966"/>
            <ac:spMk id="18" creationId="{427B7898-E5D8-229F-7235-B24FECD9EB16}"/>
          </ac:spMkLst>
        </pc:spChg>
        <pc:picChg chg="add mod">
          <ac:chgData name="DOMINGUEZ, Morgane" userId="d29c428e-ee62-4017-a838-521138d5b01c" providerId="ADAL" clId="{FC9BE487-D269-4FAF-A6A9-034C4EAAC66B}" dt="2025-03-25T09:01:46.525" v="4752" actId="1076"/>
          <ac:picMkLst>
            <pc:docMk/>
            <pc:sldMk cId="748486636" sldId="966"/>
            <ac:picMk id="6" creationId="{25E55CDF-D1D7-8E87-9CFF-DCC49BCDA20C}"/>
          </ac:picMkLst>
        </pc:picChg>
        <pc:picChg chg="del">
          <ac:chgData name="DOMINGUEZ, Morgane" userId="d29c428e-ee62-4017-a838-521138d5b01c" providerId="ADAL" clId="{FC9BE487-D269-4FAF-A6A9-034C4EAAC66B}" dt="2025-03-25T07:26:35.564" v="2296" actId="478"/>
          <ac:picMkLst>
            <pc:docMk/>
            <pc:sldMk cId="748486636" sldId="966"/>
            <ac:picMk id="7" creationId="{F5EDE323-B0EA-C28B-9BFB-0FE90D59E3D0}"/>
          </ac:picMkLst>
        </pc:picChg>
      </pc:sldChg>
      <pc:sldChg chg="addSp delSp modSp mod">
        <pc:chgData name="DOMINGUEZ, Morgane" userId="d29c428e-ee62-4017-a838-521138d5b01c" providerId="ADAL" clId="{FC9BE487-D269-4FAF-A6A9-034C4EAAC66B}" dt="2025-03-25T09:02:58.956" v="4778" actId="20577"/>
        <pc:sldMkLst>
          <pc:docMk/>
          <pc:sldMk cId="3670239687" sldId="967"/>
        </pc:sldMkLst>
        <pc:spChg chg="mod">
          <ac:chgData name="DOMINGUEZ, Morgane" userId="d29c428e-ee62-4017-a838-521138d5b01c" providerId="ADAL" clId="{FC9BE487-D269-4FAF-A6A9-034C4EAAC66B}" dt="2025-03-25T07:36:32.501" v="2597" actId="20577"/>
          <ac:spMkLst>
            <pc:docMk/>
            <pc:sldMk cId="3670239687" sldId="967"/>
            <ac:spMk id="2" creationId="{37443CAC-C7E7-217D-33A1-B17851CF6499}"/>
          </ac:spMkLst>
        </pc:spChg>
        <pc:spChg chg="mod">
          <ac:chgData name="DOMINGUEZ, Morgane" userId="d29c428e-ee62-4017-a838-521138d5b01c" providerId="ADAL" clId="{FC9BE487-D269-4FAF-A6A9-034C4EAAC66B}" dt="2025-03-25T07:37:50.777" v="2667" actId="1076"/>
          <ac:spMkLst>
            <pc:docMk/>
            <pc:sldMk cId="3670239687" sldId="967"/>
            <ac:spMk id="4" creationId="{80580C50-4615-680C-5757-D72DC8ADEF49}"/>
          </ac:spMkLst>
        </pc:spChg>
        <pc:spChg chg="mod">
          <ac:chgData name="DOMINGUEZ, Morgane" userId="d29c428e-ee62-4017-a838-521138d5b01c" providerId="ADAL" clId="{FC9BE487-D269-4FAF-A6A9-034C4EAAC66B}" dt="2025-03-25T07:38:23.117" v="2694" actId="20577"/>
          <ac:spMkLst>
            <pc:docMk/>
            <pc:sldMk cId="3670239687" sldId="967"/>
            <ac:spMk id="9" creationId="{5989A95A-F0F3-9DCA-475D-F2402F48E662}"/>
          </ac:spMkLst>
        </pc:spChg>
        <pc:spChg chg="mod">
          <ac:chgData name="DOMINGUEZ, Morgane" userId="d29c428e-ee62-4017-a838-521138d5b01c" providerId="ADAL" clId="{FC9BE487-D269-4FAF-A6A9-034C4EAAC66B}" dt="2025-03-25T07:38:48.651" v="2735" actId="20577"/>
          <ac:spMkLst>
            <pc:docMk/>
            <pc:sldMk cId="3670239687" sldId="967"/>
            <ac:spMk id="12" creationId="{6EEA2FED-A5D3-30B5-6B7F-D230584CF572}"/>
          </ac:spMkLst>
        </pc:spChg>
        <pc:spChg chg="mod">
          <ac:chgData name="DOMINGUEZ, Morgane" userId="d29c428e-ee62-4017-a838-521138d5b01c" providerId="ADAL" clId="{FC9BE487-D269-4FAF-A6A9-034C4EAAC66B}" dt="2025-03-25T07:39:12.964" v="2773" actId="20577"/>
          <ac:spMkLst>
            <pc:docMk/>
            <pc:sldMk cId="3670239687" sldId="967"/>
            <ac:spMk id="15" creationId="{9474AA09-24ED-0C2D-072D-E54F49EF8604}"/>
          </ac:spMkLst>
        </pc:spChg>
        <pc:spChg chg="mod">
          <ac:chgData name="DOMINGUEZ, Morgane" userId="d29c428e-ee62-4017-a838-521138d5b01c" providerId="ADAL" clId="{FC9BE487-D269-4FAF-A6A9-034C4EAAC66B}" dt="2025-03-25T07:39:03.654" v="2758" actId="20577"/>
          <ac:spMkLst>
            <pc:docMk/>
            <pc:sldMk cId="3670239687" sldId="967"/>
            <ac:spMk id="17" creationId="{E19402EF-AC09-358C-0A18-3A4C381C4AFC}"/>
          </ac:spMkLst>
        </pc:spChg>
        <pc:spChg chg="mod">
          <ac:chgData name="DOMINGUEZ, Morgane" userId="d29c428e-ee62-4017-a838-521138d5b01c" providerId="ADAL" clId="{FC9BE487-D269-4FAF-A6A9-034C4EAAC66B}" dt="2025-03-25T07:37:57.955" v="2669" actId="1076"/>
          <ac:spMkLst>
            <pc:docMk/>
            <pc:sldMk cId="3670239687" sldId="967"/>
            <ac:spMk id="20" creationId="{42D2E562-B5E7-C547-CF2C-1A13635FE07C}"/>
          </ac:spMkLst>
        </pc:spChg>
        <pc:spChg chg="mod">
          <ac:chgData name="DOMINGUEZ, Morgane" userId="d29c428e-ee62-4017-a838-521138d5b01c" providerId="ADAL" clId="{FC9BE487-D269-4FAF-A6A9-034C4EAAC66B}" dt="2025-03-25T07:38:08.034" v="2671" actId="1076"/>
          <ac:spMkLst>
            <pc:docMk/>
            <pc:sldMk cId="3670239687" sldId="967"/>
            <ac:spMk id="21" creationId="{4ED682BB-A181-3BEA-5630-A0A9CABCF467}"/>
          </ac:spMkLst>
        </pc:spChg>
        <pc:spChg chg="mod">
          <ac:chgData name="DOMINGUEZ, Morgane" userId="d29c428e-ee62-4017-a838-521138d5b01c" providerId="ADAL" clId="{FC9BE487-D269-4FAF-A6A9-034C4EAAC66B}" dt="2025-03-25T07:37:55.828" v="2668" actId="1076"/>
          <ac:spMkLst>
            <pc:docMk/>
            <pc:sldMk cId="3670239687" sldId="967"/>
            <ac:spMk id="22" creationId="{7E4B1B03-F2F1-025E-BCCA-B14CDC89B394}"/>
          </ac:spMkLst>
        </pc:spChg>
        <pc:spChg chg="mod">
          <ac:chgData name="DOMINGUEZ, Morgane" userId="d29c428e-ee62-4017-a838-521138d5b01c" providerId="ADAL" clId="{FC9BE487-D269-4FAF-A6A9-034C4EAAC66B}" dt="2025-03-25T09:02:58.956" v="4778" actId="20577"/>
          <ac:spMkLst>
            <pc:docMk/>
            <pc:sldMk cId="3670239687" sldId="967"/>
            <ac:spMk id="26" creationId="{31C5C2DA-7ABB-9648-E1FE-A38461A80BAE}"/>
          </ac:spMkLst>
        </pc:spChg>
        <pc:picChg chg="add mod">
          <ac:chgData name="DOMINGUEZ, Morgane" userId="d29c428e-ee62-4017-a838-521138d5b01c" providerId="ADAL" clId="{FC9BE487-D269-4FAF-A6A9-034C4EAAC66B}" dt="2025-03-25T07:36:24.083" v="2583"/>
          <ac:picMkLst>
            <pc:docMk/>
            <pc:sldMk cId="3670239687" sldId="967"/>
            <ac:picMk id="6" creationId="{FB91BA39-C5B7-0E73-D47D-06F05E1D45BD}"/>
          </ac:picMkLst>
        </pc:picChg>
        <pc:picChg chg="del">
          <ac:chgData name="DOMINGUEZ, Morgane" userId="d29c428e-ee62-4017-a838-521138d5b01c" providerId="ADAL" clId="{FC9BE487-D269-4FAF-A6A9-034C4EAAC66B}" dt="2025-03-25T07:36:23.704" v="2582" actId="478"/>
          <ac:picMkLst>
            <pc:docMk/>
            <pc:sldMk cId="3670239687" sldId="967"/>
            <ac:picMk id="7" creationId="{4CE57892-D546-C337-51FC-43675610496E}"/>
          </ac:picMkLst>
        </pc:picChg>
      </pc:sldChg>
      <pc:sldChg chg="addSp delSp modSp mod">
        <pc:chgData name="DOMINGUEZ, Morgane" userId="d29c428e-ee62-4017-a838-521138d5b01c" providerId="ADAL" clId="{FC9BE487-D269-4FAF-A6A9-034C4EAAC66B}" dt="2025-03-25T07:36:10.543" v="2580" actId="20577"/>
        <pc:sldMkLst>
          <pc:docMk/>
          <pc:sldMk cId="2755667425" sldId="968"/>
        </pc:sldMkLst>
        <pc:spChg chg="mod">
          <ac:chgData name="DOMINGUEZ, Morgane" userId="d29c428e-ee62-4017-a838-521138d5b01c" providerId="ADAL" clId="{FC9BE487-D269-4FAF-A6A9-034C4EAAC66B}" dt="2025-03-25T07:35:54.319" v="2549" actId="20577"/>
          <ac:spMkLst>
            <pc:docMk/>
            <pc:sldMk cId="2755667425" sldId="968"/>
            <ac:spMk id="7" creationId="{49130667-E8D8-6727-D7E3-59CA2E678CFB}"/>
          </ac:spMkLst>
        </pc:spChg>
        <pc:spChg chg="mod">
          <ac:chgData name="DOMINGUEZ, Morgane" userId="d29c428e-ee62-4017-a838-521138d5b01c" providerId="ADAL" clId="{FC9BE487-D269-4FAF-A6A9-034C4EAAC66B}" dt="2025-03-25T07:36:10.543" v="2580" actId="20577"/>
          <ac:spMkLst>
            <pc:docMk/>
            <pc:sldMk cId="2755667425" sldId="968"/>
            <ac:spMk id="8" creationId="{46F3833B-9B5A-0F1C-B306-93307C0C79ED}"/>
          </ac:spMkLst>
        </pc:spChg>
        <pc:picChg chg="del">
          <ac:chgData name="DOMINGUEZ, Morgane" userId="d29c428e-ee62-4017-a838-521138d5b01c" providerId="ADAL" clId="{FC9BE487-D269-4FAF-A6A9-034C4EAAC66B}" dt="2025-03-25T07:28:26.588" v="2470" actId="478"/>
          <ac:picMkLst>
            <pc:docMk/>
            <pc:sldMk cId="2755667425" sldId="968"/>
            <ac:picMk id="2" creationId="{1FBE3B84-CA5E-4C17-534C-B5BF82506694}"/>
          </ac:picMkLst>
        </pc:picChg>
        <pc:picChg chg="add mod">
          <ac:chgData name="DOMINGUEZ, Morgane" userId="d29c428e-ee62-4017-a838-521138d5b01c" providerId="ADAL" clId="{FC9BE487-D269-4FAF-A6A9-034C4EAAC66B}" dt="2025-03-25T07:28:27.196" v="2471"/>
          <ac:picMkLst>
            <pc:docMk/>
            <pc:sldMk cId="2755667425" sldId="968"/>
            <ac:picMk id="3" creationId="{81001F36-82D4-DCCF-5FC3-3CADECB4505C}"/>
          </ac:picMkLst>
        </pc:picChg>
        <pc:picChg chg="add mod ord">
          <ac:chgData name="DOMINGUEZ, Morgane" userId="d29c428e-ee62-4017-a838-521138d5b01c" providerId="ADAL" clId="{FC9BE487-D269-4FAF-A6A9-034C4EAAC66B}" dt="2025-03-25T07:35:24.617" v="2525" actId="167"/>
          <ac:picMkLst>
            <pc:docMk/>
            <pc:sldMk cId="2755667425" sldId="968"/>
            <ac:picMk id="6" creationId="{D5243104-1117-ED9B-6DB7-5B9DD13D1B9A}"/>
          </ac:picMkLst>
        </pc:picChg>
        <pc:picChg chg="del">
          <ac:chgData name="DOMINGUEZ, Morgane" userId="d29c428e-ee62-4017-a838-521138d5b01c" providerId="ADAL" clId="{FC9BE487-D269-4FAF-A6A9-034C4EAAC66B}" dt="2025-03-25T07:35:17.118" v="2522" actId="478"/>
          <ac:picMkLst>
            <pc:docMk/>
            <pc:sldMk cId="2755667425" sldId="968"/>
            <ac:picMk id="17" creationId="{853B96C5-2172-B732-1CC2-C0009DECEB49}"/>
          </ac:picMkLst>
        </pc:picChg>
      </pc:sldChg>
      <pc:sldChg chg="addSp delSp modSp mod">
        <pc:chgData name="DOMINGUEZ, Morgane" userId="d29c428e-ee62-4017-a838-521138d5b01c" providerId="ADAL" clId="{FC9BE487-D269-4FAF-A6A9-034C4EAAC66B}" dt="2025-03-25T07:40:40.286" v="2900" actId="14100"/>
        <pc:sldMkLst>
          <pc:docMk/>
          <pc:sldMk cId="850579058" sldId="969"/>
        </pc:sldMkLst>
        <pc:spChg chg="mod">
          <ac:chgData name="DOMINGUEZ, Morgane" userId="d29c428e-ee62-4017-a838-521138d5b01c" providerId="ADAL" clId="{FC9BE487-D269-4FAF-A6A9-034C4EAAC66B}" dt="2025-03-25T07:39:29.074" v="2784" actId="20577"/>
          <ac:spMkLst>
            <pc:docMk/>
            <pc:sldMk cId="850579058" sldId="969"/>
            <ac:spMk id="2" creationId="{37443CAC-C7E7-217D-33A1-B17851CF6499}"/>
          </ac:spMkLst>
        </pc:spChg>
        <pc:spChg chg="mod">
          <ac:chgData name="DOMINGUEZ, Morgane" userId="d29c428e-ee62-4017-a838-521138d5b01c" providerId="ADAL" clId="{FC9BE487-D269-4FAF-A6A9-034C4EAAC66B}" dt="2025-03-25T07:39:51.499" v="2812" actId="20577"/>
          <ac:spMkLst>
            <pc:docMk/>
            <pc:sldMk cId="850579058" sldId="969"/>
            <ac:spMk id="3" creationId="{8DFDC9C9-D03D-E5E6-196B-DCCE9819CE39}"/>
          </ac:spMkLst>
        </pc:spChg>
        <pc:spChg chg="mod">
          <ac:chgData name="DOMINGUEZ, Morgane" userId="d29c428e-ee62-4017-a838-521138d5b01c" providerId="ADAL" clId="{FC9BE487-D269-4FAF-A6A9-034C4EAAC66B}" dt="2025-03-25T07:39:42.342" v="2805" actId="20577"/>
          <ac:spMkLst>
            <pc:docMk/>
            <pc:sldMk cId="850579058" sldId="969"/>
            <ac:spMk id="4" creationId="{80580C50-4615-680C-5757-D72DC8ADEF49}"/>
          </ac:spMkLst>
        </pc:spChg>
        <pc:spChg chg="mod">
          <ac:chgData name="DOMINGUEZ, Morgane" userId="d29c428e-ee62-4017-a838-521138d5b01c" providerId="ADAL" clId="{FC9BE487-D269-4FAF-A6A9-034C4EAAC66B}" dt="2025-03-25T07:40:24.147" v="2879" actId="20577"/>
          <ac:spMkLst>
            <pc:docMk/>
            <pc:sldMk cId="850579058" sldId="969"/>
            <ac:spMk id="14" creationId="{3A9DE6A5-104C-CD5B-ED72-2C7E65F6911A}"/>
          </ac:spMkLst>
        </pc:spChg>
        <pc:spChg chg="mod">
          <ac:chgData name="DOMINGUEZ, Morgane" userId="d29c428e-ee62-4017-a838-521138d5b01c" providerId="ADAL" clId="{FC9BE487-D269-4FAF-A6A9-034C4EAAC66B}" dt="2025-03-25T07:40:40.286" v="2900" actId="14100"/>
          <ac:spMkLst>
            <pc:docMk/>
            <pc:sldMk cId="850579058" sldId="969"/>
            <ac:spMk id="19" creationId="{70E8B6EE-4F68-0AFD-3AE2-2ADBB9E94F9C}"/>
          </ac:spMkLst>
        </pc:spChg>
        <pc:picChg chg="add mod">
          <ac:chgData name="DOMINGUEZ, Morgane" userId="d29c428e-ee62-4017-a838-521138d5b01c" providerId="ADAL" clId="{FC9BE487-D269-4FAF-A6A9-034C4EAAC66B}" dt="2025-03-25T07:39:24.698" v="2775"/>
          <ac:picMkLst>
            <pc:docMk/>
            <pc:sldMk cId="850579058" sldId="969"/>
            <ac:picMk id="6" creationId="{FDC916F1-D42F-785C-41D0-0400A40208BB}"/>
          </ac:picMkLst>
        </pc:picChg>
        <pc:picChg chg="del">
          <ac:chgData name="DOMINGUEZ, Morgane" userId="d29c428e-ee62-4017-a838-521138d5b01c" providerId="ADAL" clId="{FC9BE487-D269-4FAF-A6A9-034C4EAAC66B}" dt="2025-03-25T07:39:24.166" v="2774" actId="478"/>
          <ac:picMkLst>
            <pc:docMk/>
            <pc:sldMk cId="850579058" sldId="969"/>
            <ac:picMk id="8" creationId="{E35038ED-FDA0-ABD2-AA7F-DB0D1F1BA23A}"/>
          </ac:picMkLst>
        </pc:picChg>
      </pc:sldChg>
      <pc:sldChg chg="addSp delSp modSp mod">
        <pc:chgData name="DOMINGUEZ, Morgane" userId="d29c428e-ee62-4017-a838-521138d5b01c" providerId="ADAL" clId="{FC9BE487-D269-4FAF-A6A9-034C4EAAC66B}" dt="2025-03-27T13:36:58.321" v="4978" actId="20577"/>
        <pc:sldMkLst>
          <pc:docMk/>
          <pc:sldMk cId="2329765642" sldId="971"/>
        </pc:sldMkLst>
        <pc:spChg chg="mod topLvl">
          <ac:chgData name="DOMINGUEZ, Morgane" userId="d29c428e-ee62-4017-a838-521138d5b01c" providerId="ADAL" clId="{FC9BE487-D269-4FAF-A6A9-034C4EAAC66B}" dt="2025-03-25T07:42:36.694" v="2936" actId="165"/>
          <ac:spMkLst>
            <pc:docMk/>
            <pc:sldMk cId="2329765642" sldId="971"/>
            <ac:spMk id="5" creationId="{4C13FD37-9D6D-A04B-5516-8AD90FE47CD3}"/>
          </ac:spMkLst>
        </pc:spChg>
        <pc:spChg chg="mod">
          <ac:chgData name="DOMINGUEZ, Morgane" userId="d29c428e-ee62-4017-a838-521138d5b01c" providerId="ADAL" clId="{FC9BE487-D269-4FAF-A6A9-034C4EAAC66B}" dt="2025-03-25T07:41:01.602" v="2916" actId="20577"/>
          <ac:spMkLst>
            <pc:docMk/>
            <pc:sldMk cId="2329765642" sldId="971"/>
            <ac:spMk id="7" creationId="{49130667-E8D8-6727-D7E3-59CA2E678CFB}"/>
          </ac:spMkLst>
        </pc:spChg>
        <pc:spChg chg="mod">
          <ac:chgData name="DOMINGUEZ, Morgane" userId="d29c428e-ee62-4017-a838-521138d5b01c" providerId="ADAL" clId="{FC9BE487-D269-4FAF-A6A9-034C4EAAC66B}" dt="2025-03-27T13:36:58.321" v="4978" actId="20577"/>
          <ac:spMkLst>
            <pc:docMk/>
            <pc:sldMk cId="2329765642" sldId="971"/>
            <ac:spMk id="8" creationId="{46F3833B-9B5A-0F1C-B306-93307C0C79ED}"/>
          </ac:spMkLst>
        </pc:spChg>
        <pc:spChg chg="mod topLvl">
          <ac:chgData name="DOMINGUEZ, Morgane" userId="d29c428e-ee62-4017-a838-521138d5b01c" providerId="ADAL" clId="{FC9BE487-D269-4FAF-A6A9-034C4EAAC66B}" dt="2025-03-25T07:42:36.694" v="2936" actId="165"/>
          <ac:spMkLst>
            <pc:docMk/>
            <pc:sldMk cId="2329765642" sldId="971"/>
            <ac:spMk id="10" creationId="{D1949857-DCE0-C5F4-AC46-54EAE52E0AA8}"/>
          </ac:spMkLst>
        </pc:spChg>
        <pc:spChg chg="mod">
          <ac:chgData name="DOMINGUEZ, Morgane" userId="d29c428e-ee62-4017-a838-521138d5b01c" providerId="ADAL" clId="{FC9BE487-D269-4FAF-A6A9-034C4EAAC66B}" dt="2025-03-25T07:43:22.788" v="2956" actId="20577"/>
          <ac:spMkLst>
            <pc:docMk/>
            <pc:sldMk cId="2329765642" sldId="971"/>
            <ac:spMk id="12" creationId="{725E0F2B-5664-E881-16F5-191B4B73B337}"/>
          </ac:spMkLst>
        </pc:spChg>
        <pc:spChg chg="mod">
          <ac:chgData name="DOMINGUEZ, Morgane" userId="d29c428e-ee62-4017-a838-521138d5b01c" providerId="ADAL" clId="{FC9BE487-D269-4FAF-A6A9-034C4EAAC66B}" dt="2025-03-25T09:03:36.836" v="4780" actId="20577"/>
          <ac:spMkLst>
            <pc:docMk/>
            <pc:sldMk cId="2329765642" sldId="971"/>
            <ac:spMk id="14" creationId="{30D698AC-6721-4970-7F5A-6B914C98FC06}"/>
          </ac:spMkLst>
        </pc:spChg>
        <pc:grpChg chg="add del">
          <ac:chgData name="DOMINGUEZ, Morgane" userId="d29c428e-ee62-4017-a838-521138d5b01c" providerId="ADAL" clId="{FC9BE487-D269-4FAF-A6A9-034C4EAAC66B}" dt="2025-03-25T07:42:36.694" v="2936" actId="165"/>
          <ac:grpSpMkLst>
            <pc:docMk/>
            <pc:sldMk cId="2329765642" sldId="971"/>
            <ac:grpSpMk id="17" creationId="{FD8BAC6C-7E5A-C166-CD5E-7F41E3540C8D}"/>
          </ac:grpSpMkLst>
        </pc:grpChg>
        <pc:picChg chg="add mod">
          <ac:chgData name="DOMINGUEZ, Morgane" userId="d29c428e-ee62-4017-a838-521138d5b01c" providerId="ADAL" clId="{FC9BE487-D269-4FAF-A6A9-034C4EAAC66B}" dt="2025-03-25T07:40:52.408" v="2902"/>
          <ac:picMkLst>
            <pc:docMk/>
            <pc:sldMk cId="2329765642" sldId="971"/>
            <ac:picMk id="3" creationId="{9E247B08-6825-25D2-D240-0F45525EF18A}"/>
          </ac:picMkLst>
        </pc:picChg>
        <pc:picChg chg="del">
          <ac:chgData name="DOMINGUEZ, Morgane" userId="d29c428e-ee62-4017-a838-521138d5b01c" providerId="ADAL" clId="{FC9BE487-D269-4FAF-A6A9-034C4EAAC66B}" dt="2025-03-25T07:40:51.863" v="2901" actId="478"/>
          <ac:picMkLst>
            <pc:docMk/>
            <pc:sldMk cId="2329765642" sldId="971"/>
            <ac:picMk id="4" creationId="{817A2A71-8AA8-F22C-C58D-7531C520C144}"/>
          </ac:picMkLst>
        </pc:picChg>
        <pc:picChg chg="add del">
          <ac:chgData name="DOMINGUEZ, Morgane" userId="d29c428e-ee62-4017-a838-521138d5b01c" providerId="ADAL" clId="{FC9BE487-D269-4FAF-A6A9-034C4EAAC66B}" dt="2025-03-25T07:42:18.085" v="2932" actId="478"/>
          <ac:picMkLst>
            <pc:docMk/>
            <pc:sldMk cId="2329765642" sldId="971"/>
            <ac:picMk id="6" creationId="{A4D536B2-4C58-2E64-BA8F-0491BB6B722B}"/>
          </ac:picMkLst>
        </pc:picChg>
        <pc:picChg chg="add mod">
          <ac:chgData name="DOMINGUEZ, Morgane" userId="d29c428e-ee62-4017-a838-521138d5b01c" providerId="ADAL" clId="{FC9BE487-D269-4FAF-A6A9-034C4EAAC66B}" dt="2025-03-25T07:42:47.705" v="2939" actId="14100"/>
          <ac:picMkLst>
            <pc:docMk/>
            <pc:sldMk cId="2329765642" sldId="971"/>
            <ac:picMk id="9" creationId="{E12C857D-D00A-7851-C040-A98E30F7F6E7}"/>
          </ac:picMkLst>
        </pc:picChg>
        <pc:picChg chg="del mod topLvl">
          <ac:chgData name="DOMINGUEZ, Morgane" userId="d29c428e-ee62-4017-a838-521138d5b01c" providerId="ADAL" clId="{FC9BE487-D269-4FAF-A6A9-034C4EAAC66B}" dt="2025-03-25T07:42:40.167" v="2937" actId="478"/>
          <ac:picMkLst>
            <pc:docMk/>
            <pc:sldMk cId="2329765642" sldId="971"/>
            <ac:picMk id="11" creationId="{FD5F0513-2483-CAA1-99CE-FE2774D557CF}"/>
          </ac:picMkLst>
        </pc:picChg>
        <pc:picChg chg="add mod">
          <ac:chgData name="DOMINGUEZ, Morgane" userId="d29c428e-ee62-4017-a838-521138d5b01c" providerId="ADAL" clId="{FC9BE487-D269-4FAF-A6A9-034C4EAAC66B}" dt="2025-03-25T07:43:52.470" v="2961" actId="1076"/>
          <ac:picMkLst>
            <pc:docMk/>
            <pc:sldMk cId="2329765642" sldId="971"/>
            <ac:picMk id="13" creationId="{8661B7DD-A2E7-2462-82B4-114255EC71E2}"/>
          </ac:picMkLst>
        </pc:picChg>
        <pc:picChg chg="del">
          <ac:chgData name="DOMINGUEZ, Morgane" userId="d29c428e-ee62-4017-a838-521138d5b01c" providerId="ADAL" clId="{FC9BE487-D269-4FAF-A6A9-034C4EAAC66B}" dt="2025-03-25T07:43:45.008" v="2957" actId="478"/>
          <ac:picMkLst>
            <pc:docMk/>
            <pc:sldMk cId="2329765642" sldId="971"/>
            <ac:picMk id="16" creationId="{BDC7BCDA-1192-BE0E-CC2C-93F418AD3D5F}"/>
          </ac:picMkLst>
        </pc:picChg>
      </pc:sldChg>
      <pc:sldChg chg="addSp delSp modSp mod">
        <pc:chgData name="DOMINGUEZ, Morgane" userId="d29c428e-ee62-4017-a838-521138d5b01c" providerId="ADAL" clId="{FC9BE487-D269-4FAF-A6A9-034C4EAAC66B}" dt="2025-03-25T09:04:18.686" v="4786" actId="108"/>
        <pc:sldMkLst>
          <pc:docMk/>
          <pc:sldMk cId="1532404146" sldId="972"/>
        </pc:sldMkLst>
        <pc:spChg chg="mod">
          <ac:chgData name="DOMINGUEZ, Morgane" userId="d29c428e-ee62-4017-a838-521138d5b01c" providerId="ADAL" clId="{FC9BE487-D269-4FAF-A6A9-034C4EAAC66B}" dt="2025-03-25T07:44:27.715" v="3010" actId="20577"/>
          <ac:spMkLst>
            <pc:docMk/>
            <pc:sldMk cId="1532404146" sldId="972"/>
            <ac:spMk id="2" creationId="{37443CAC-C7E7-217D-33A1-B17851CF6499}"/>
          </ac:spMkLst>
        </pc:spChg>
        <pc:spChg chg="mod">
          <ac:chgData name="DOMINGUEZ, Morgane" userId="d29c428e-ee62-4017-a838-521138d5b01c" providerId="ADAL" clId="{FC9BE487-D269-4FAF-A6A9-034C4EAAC66B}" dt="2025-03-25T09:04:18.686" v="4786" actId="108"/>
          <ac:spMkLst>
            <pc:docMk/>
            <pc:sldMk cId="1532404146" sldId="972"/>
            <ac:spMk id="3" creationId="{8DFDC9C9-D03D-E5E6-196B-DCCE9819CE39}"/>
          </ac:spMkLst>
        </pc:spChg>
        <pc:spChg chg="mod">
          <ac:chgData name="DOMINGUEZ, Morgane" userId="d29c428e-ee62-4017-a838-521138d5b01c" providerId="ADAL" clId="{FC9BE487-D269-4FAF-A6A9-034C4EAAC66B}" dt="2025-03-25T09:03:48.722" v="4785" actId="20577"/>
          <ac:spMkLst>
            <pc:docMk/>
            <pc:sldMk cId="1532404146" sldId="972"/>
            <ac:spMk id="4" creationId="{80580C50-4615-680C-5757-D72DC8ADEF49}"/>
          </ac:spMkLst>
        </pc:spChg>
        <pc:picChg chg="add mod">
          <ac:chgData name="DOMINGUEZ, Morgane" userId="d29c428e-ee62-4017-a838-521138d5b01c" providerId="ADAL" clId="{FC9BE487-D269-4FAF-A6A9-034C4EAAC66B}" dt="2025-03-25T07:44:18.030" v="2989"/>
          <ac:picMkLst>
            <pc:docMk/>
            <pc:sldMk cId="1532404146" sldId="972"/>
            <ac:picMk id="6" creationId="{1A5580DD-FD6D-98BB-22F0-804BC9FDF258}"/>
          </ac:picMkLst>
        </pc:picChg>
        <pc:picChg chg="del">
          <ac:chgData name="DOMINGUEZ, Morgane" userId="d29c428e-ee62-4017-a838-521138d5b01c" providerId="ADAL" clId="{FC9BE487-D269-4FAF-A6A9-034C4EAAC66B}" dt="2025-03-25T07:44:17.500" v="2988" actId="478"/>
          <ac:picMkLst>
            <pc:docMk/>
            <pc:sldMk cId="1532404146" sldId="972"/>
            <ac:picMk id="9" creationId="{176DCE0C-2FE9-AEE9-7FFF-B719F4426663}"/>
          </ac:picMkLst>
        </pc:picChg>
      </pc:sldChg>
      <pc:sldChg chg="addSp delSp modSp mod">
        <pc:chgData name="DOMINGUEZ, Morgane" userId="d29c428e-ee62-4017-a838-521138d5b01c" providerId="ADAL" clId="{FC9BE487-D269-4FAF-A6A9-034C4EAAC66B}" dt="2025-03-25T09:06:11.003" v="4835" actId="1076"/>
        <pc:sldMkLst>
          <pc:docMk/>
          <pc:sldMk cId="456059685" sldId="973"/>
        </pc:sldMkLst>
        <pc:spChg chg="mod topLvl">
          <ac:chgData name="DOMINGUEZ, Morgane" userId="d29c428e-ee62-4017-a838-521138d5b01c" providerId="ADAL" clId="{FC9BE487-D269-4FAF-A6A9-034C4EAAC66B}" dt="2025-03-25T08:28:46.409" v="3579" actId="20577"/>
          <ac:spMkLst>
            <pc:docMk/>
            <pc:sldMk cId="456059685" sldId="973"/>
            <ac:spMk id="7" creationId="{8CC8741B-7205-539D-2288-0EA512D41213}"/>
          </ac:spMkLst>
        </pc:spChg>
        <pc:spChg chg="mod topLvl">
          <ac:chgData name="DOMINGUEZ, Morgane" userId="d29c428e-ee62-4017-a838-521138d5b01c" providerId="ADAL" clId="{FC9BE487-D269-4FAF-A6A9-034C4EAAC66B}" dt="2025-03-25T08:22:45.860" v="3478" actId="165"/>
          <ac:spMkLst>
            <pc:docMk/>
            <pc:sldMk cId="456059685" sldId="973"/>
            <ac:spMk id="8" creationId="{CC6F016D-7691-7160-CA7C-8B6B58DB7C59}"/>
          </ac:spMkLst>
        </pc:spChg>
        <pc:spChg chg="mod topLvl">
          <ac:chgData name="DOMINGUEZ, Morgane" userId="d29c428e-ee62-4017-a838-521138d5b01c" providerId="ADAL" clId="{FC9BE487-D269-4FAF-A6A9-034C4EAAC66B}" dt="2025-03-25T08:28:28.104" v="3554" actId="165"/>
          <ac:spMkLst>
            <pc:docMk/>
            <pc:sldMk cId="456059685" sldId="973"/>
            <ac:spMk id="9" creationId="{C866B425-8CF5-271D-7D23-92D635CE21C4}"/>
          </ac:spMkLst>
        </pc:spChg>
        <pc:spChg chg="mod topLvl">
          <ac:chgData name="DOMINGUEZ, Morgane" userId="d29c428e-ee62-4017-a838-521138d5b01c" providerId="ADAL" clId="{FC9BE487-D269-4FAF-A6A9-034C4EAAC66B}" dt="2025-03-25T08:27:26.232" v="3528" actId="165"/>
          <ac:spMkLst>
            <pc:docMk/>
            <pc:sldMk cId="456059685" sldId="973"/>
            <ac:spMk id="11" creationId="{456545CE-1CAC-0759-0605-814FB1E32633}"/>
          </ac:spMkLst>
        </pc:spChg>
        <pc:spChg chg="mod topLvl">
          <ac:chgData name="DOMINGUEZ, Morgane" userId="d29c428e-ee62-4017-a838-521138d5b01c" providerId="ADAL" clId="{FC9BE487-D269-4FAF-A6A9-034C4EAAC66B}" dt="2025-03-25T08:28:28.104" v="3554" actId="165"/>
          <ac:spMkLst>
            <pc:docMk/>
            <pc:sldMk cId="456059685" sldId="973"/>
            <ac:spMk id="12" creationId="{C59CF63E-9918-C5C5-531B-D367B4D3322B}"/>
          </ac:spMkLst>
        </pc:spChg>
        <pc:spChg chg="mod topLvl">
          <ac:chgData name="DOMINGUEZ, Morgane" userId="d29c428e-ee62-4017-a838-521138d5b01c" providerId="ADAL" clId="{FC9BE487-D269-4FAF-A6A9-034C4EAAC66B}" dt="2025-03-25T08:28:52.761" v="3580" actId="165"/>
          <ac:spMkLst>
            <pc:docMk/>
            <pc:sldMk cId="456059685" sldId="973"/>
            <ac:spMk id="13" creationId="{0A893E82-5406-7B5F-5567-8236EB653A2A}"/>
          </ac:spMkLst>
        </pc:spChg>
        <pc:spChg chg="mod topLvl">
          <ac:chgData name="DOMINGUEZ, Morgane" userId="d29c428e-ee62-4017-a838-521138d5b01c" providerId="ADAL" clId="{FC9BE487-D269-4FAF-A6A9-034C4EAAC66B}" dt="2025-03-25T08:22:45.860" v="3478" actId="165"/>
          <ac:spMkLst>
            <pc:docMk/>
            <pc:sldMk cId="456059685" sldId="973"/>
            <ac:spMk id="15" creationId="{34D4D1E4-311A-A010-6123-5FA688B9D8BA}"/>
          </ac:spMkLst>
        </pc:spChg>
        <pc:spChg chg="mod ord topLvl">
          <ac:chgData name="DOMINGUEZ, Morgane" userId="d29c428e-ee62-4017-a838-521138d5b01c" providerId="ADAL" clId="{FC9BE487-D269-4FAF-A6A9-034C4EAAC66B}" dt="2025-03-25T08:23:08.845" v="3488" actId="14100"/>
          <ac:spMkLst>
            <pc:docMk/>
            <pc:sldMk cId="456059685" sldId="973"/>
            <ac:spMk id="17" creationId="{93405109-CF8E-D136-6A2F-E308EA31C5DD}"/>
          </ac:spMkLst>
        </pc:spChg>
        <pc:spChg chg="mod topLvl">
          <ac:chgData name="DOMINGUEZ, Morgane" userId="d29c428e-ee62-4017-a838-521138d5b01c" providerId="ADAL" clId="{FC9BE487-D269-4FAF-A6A9-034C4EAAC66B}" dt="2025-03-25T08:27:26.232" v="3528" actId="165"/>
          <ac:spMkLst>
            <pc:docMk/>
            <pc:sldMk cId="456059685" sldId="973"/>
            <ac:spMk id="18" creationId="{9F981763-F1AB-BD3A-CFFF-52E474EC76EE}"/>
          </ac:spMkLst>
        </pc:spChg>
        <pc:spChg chg="del mod topLvl">
          <ac:chgData name="DOMINGUEZ, Morgane" userId="d29c428e-ee62-4017-a838-521138d5b01c" providerId="ADAL" clId="{FC9BE487-D269-4FAF-A6A9-034C4EAAC66B}" dt="2025-03-25T08:27:31.367" v="3530" actId="478"/>
          <ac:spMkLst>
            <pc:docMk/>
            <pc:sldMk cId="456059685" sldId="973"/>
            <ac:spMk id="20" creationId="{D11BD0E0-4539-7946-3259-F9CCDB3F18C3}"/>
          </ac:spMkLst>
        </pc:spChg>
        <pc:spChg chg="mod topLvl">
          <ac:chgData name="DOMINGUEZ, Morgane" userId="d29c428e-ee62-4017-a838-521138d5b01c" providerId="ADAL" clId="{FC9BE487-D269-4FAF-A6A9-034C4EAAC66B}" dt="2025-03-25T08:31:09.740" v="3601" actId="14100"/>
          <ac:spMkLst>
            <pc:docMk/>
            <pc:sldMk cId="456059685" sldId="973"/>
            <ac:spMk id="21" creationId="{00000000-0000-0000-0000-000000000000}"/>
          </ac:spMkLst>
        </pc:spChg>
        <pc:spChg chg="mod topLvl">
          <ac:chgData name="DOMINGUEZ, Morgane" userId="d29c428e-ee62-4017-a838-521138d5b01c" providerId="ADAL" clId="{FC9BE487-D269-4FAF-A6A9-034C4EAAC66B}" dt="2025-03-25T08:27:26.232" v="3528" actId="165"/>
          <ac:spMkLst>
            <pc:docMk/>
            <pc:sldMk cId="456059685" sldId="973"/>
            <ac:spMk id="23" creationId="{9C46418A-CD56-5844-DEC4-1673B5EEC3B4}"/>
          </ac:spMkLst>
        </pc:spChg>
        <pc:spChg chg="mod topLvl">
          <ac:chgData name="DOMINGUEZ, Morgane" userId="d29c428e-ee62-4017-a838-521138d5b01c" providerId="ADAL" clId="{FC9BE487-D269-4FAF-A6A9-034C4EAAC66B}" dt="2025-03-25T08:28:52.761" v="3580" actId="165"/>
          <ac:spMkLst>
            <pc:docMk/>
            <pc:sldMk cId="456059685" sldId="973"/>
            <ac:spMk id="27" creationId="{DD1E8C85-75BF-AF6C-70F2-EB5A903F43DC}"/>
          </ac:spMkLst>
        </pc:spChg>
        <pc:spChg chg="mod topLvl">
          <ac:chgData name="DOMINGUEZ, Morgane" userId="d29c428e-ee62-4017-a838-521138d5b01c" providerId="ADAL" clId="{FC9BE487-D269-4FAF-A6A9-034C4EAAC66B}" dt="2025-03-25T08:22:45.860" v="3478" actId="165"/>
          <ac:spMkLst>
            <pc:docMk/>
            <pc:sldMk cId="456059685" sldId="973"/>
            <ac:spMk id="28" creationId="{CCE4E8D3-6412-4CE9-CCAB-4DB45713898B}"/>
          </ac:spMkLst>
        </pc:spChg>
        <pc:spChg chg="mod topLvl">
          <ac:chgData name="DOMINGUEZ, Morgane" userId="d29c428e-ee62-4017-a838-521138d5b01c" providerId="ADAL" clId="{FC9BE487-D269-4FAF-A6A9-034C4EAAC66B}" dt="2025-03-25T08:27:26.232" v="3528" actId="165"/>
          <ac:spMkLst>
            <pc:docMk/>
            <pc:sldMk cId="456059685" sldId="973"/>
            <ac:spMk id="30" creationId="{08693CD2-DBBA-2213-A7D9-91FF87159B33}"/>
          </ac:spMkLst>
        </pc:spChg>
        <pc:spChg chg="mod topLvl">
          <ac:chgData name="DOMINGUEZ, Morgane" userId="d29c428e-ee62-4017-a838-521138d5b01c" providerId="ADAL" clId="{FC9BE487-D269-4FAF-A6A9-034C4EAAC66B}" dt="2025-03-25T08:28:52.761" v="3580" actId="165"/>
          <ac:spMkLst>
            <pc:docMk/>
            <pc:sldMk cId="456059685" sldId="973"/>
            <ac:spMk id="31" creationId="{2FEA142F-F017-E2F1-68D6-4CF462719AAB}"/>
          </ac:spMkLst>
        </pc:spChg>
        <pc:spChg chg="mod topLvl">
          <ac:chgData name="DOMINGUEZ, Morgane" userId="d29c428e-ee62-4017-a838-521138d5b01c" providerId="ADAL" clId="{FC9BE487-D269-4FAF-A6A9-034C4EAAC66B}" dt="2025-03-25T08:29:42.211" v="3588" actId="1076"/>
          <ac:spMkLst>
            <pc:docMk/>
            <pc:sldMk cId="456059685" sldId="973"/>
            <ac:spMk id="35" creationId="{C237A501-B045-ACC0-526C-1ED18392C1B7}"/>
          </ac:spMkLst>
        </pc:spChg>
        <pc:spChg chg="mod topLvl">
          <ac:chgData name="DOMINGUEZ, Morgane" userId="d29c428e-ee62-4017-a838-521138d5b01c" providerId="ADAL" clId="{FC9BE487-D269-4FAF-A6A9-034C4EAAC66B}" dt="2025-03-25T08:27:20.409" v="3527" actId="165"/>
          <ac:spMkLst>
            <pc:docMk/>
            <pc:sldMk cId="456059685" sldId="973"/>
            <ac:spMk id="41" creationId="{279E1A35-C919-2875-DED1-4CC0EED1E6F5}"/>
          </ac:spMkLst>
        </pc:spChg>
        <pc:spChg chg="mod topLvl">
          <ac:chgData name="DOMINGUEZ, Morgane" userId="d29c428e-ee62-4017-a838-521138d5b01c" providerId="ADAL" clId="{FC9BE487-D269-4FAF-A6A9-034C4EAAC66B}" dt="2025-03-25T08:27:20.409" v="3527" actId="165"/>
          <ac:spMkLst>
            <pc:docMk/>
            <pc:sldMk cId="456059685" sldId="973"/>
            <ac:spMk id="42" creationId="{5756021C-BD78-7522-BE7A-89D36553E77E}"/>
          </ac:spMkLst>
        </pc:spChg>
        <pc:spChg chg="mod topLvl">
          <ac:chgData name="DOMINGUEZ, Morgane" userId="d29c428e-ee62-4017-a838-521138d5b01c" providerId="ADAL" clId="{FC9BE487-D269-4FAF-A6A9-034C4EAAC66B}" dt="2025-03-25T08:27:20.409" v="3527" actId="165"/>
          <ac:spMkLst>
            <pc:docMk/>
            <pc:sldMk cId="456059685" sldId="973"/>
            <ac:spMk id="43" creationId="{2713F0A3-B36E-3EE2-D509-4F0385009C6D}"/>
          </ac:spMkLst>
        </pc:spChg>
        <pc:spChg chg="mod topLvl">
          <ac:chgData name="DOMINGUEZ, Morgane" userId="d29c428e-ee62-4017-a838-521138d5b01c" providerId="ADAL" clId="{FC9BE487-D269-4FAF-A6A9-034C4EAAC66B}" dt="2025-03-25T08:27:20.409" v="3527" actId="165"/>
          <ac:spMkLst>
            <pc:docMk/>
            <pc:sldMk cId="456059685" sldId="973"/>
            <ac:spMk id="44" creationId="{6F2DEDB7-0E3F-50A8-B1FA-103C30B4501B}"/>
          </ac:spMkLst>
        </pc:spChg>
        <pc:grpChg chg="del">
          <ac:chgData name="DOMINGUEZ, Morgane" userId="d29c428e-ee62-4017-a838-521138d5b01c" providerId="ADAL" clId="{FC9BE487-D269-4FAF-A6A9-034C4EAAC66B}" dt="2025-03-25T08:28:28.104" v="3554" actId="165"/>
          <ac:grpSpMkLst>
            <pc:docMk/>
            <pc:sldMk cId="456059685" sldId="973"/>
            <ac:grpSpMk id="16" creationId="{EB575F82-97AD-0537-D631-37F7E38BAC36}"/>
          </ac:grpSpMkLst>
        </pc:grpChg>
        <pc:grpChg chg="del">
          <ac:chgData name="DOMINGUEZ, Morgane" userId="d29c428e-ee62-4017-a838-521138d5b01c" providerId="ADAL" clId="{FC9BE487-D269-4FAF-A6A9-034C4EAAC66B}" dt="2025-03-25T08:22:40.492" v="3477" actId="165"/>
          <ac:grpSpMkLst>
            <pc:docMk/>
            <pc:sldMk cId="456059685" sldId="973"/>
            <ac:grpSpMk id="19" creationId="{8AD8E615-ECE5-CCF4-FE8C-269B8DC6928E}"/>
          </ac:grpSpMkLst>
        </pc:grpChg>
        <pc:grpChg chg="del">
          <ac:chgData name="DOMINGUEZ, Morgane" userId="d29c428e-ee62-4017-a838-521138d5b01c" providerId="ADAL" clId="{FC9BE487-D269-4FAF-A6A9-034C4EAAC66B}" dt="2025-03-25T08:23:44.580" v="3506" actId="165"/>
          <ac:grpSpMkLst>
            <pc:docMk/>
            <pc:sldMk cId="456059685" sldId="973"/>
            <ac:grpSpMk id="22" creationId="{750BAB1E-2845-54E6-84F0-B8C2691C4A4B}"/>
          </ac:grpSpMkLst>
        </pc:grpChg>
        <pc:grpChg chg="del mod topLvl">
          <ac:chgData name="DOMINGUEZ, Morgane" userId="d29c428e-ee62-4017-a838-521138d5b01c" providerId="ADAL" clId="{FC9BE487-D269-4FAF-A6A9-034C4EAAC66B}" dt="2025-03-25T08:22:45.860" v="3478" actId="165"/>
          <ac:grpSpMkLst>
            <pc:docMk/>
            <pc:sldMk cId="456059685" sldId="973"/>
            <ac:grpSpMk id="38" creationId="{E094AA8E-E28F-AD51-317F-077C74798A34}"/>
          </ac:grpSpMkLst>
        </pc:grpChg>
        <pc:grpChg chg="del mod topLvl">
          <ac:chgData name="DOMINGUEZ, Morgane" userId="d29c428e-ee62-4017-a838-521138d5b01c" providerId="ADAL" clId="{FC9BE487-D269-4FAF-A6A9-034C4EAAC66B}" dt="2025-03-25T08:27:26.232" v="3528" actId="165"/>
          <ac:grpSpMkLst>
            <pc:docMk/>
            <pc:sldMk cId="456059685" sldId="973"/>
            <ac:grpSpMk id="39" creationId="{E3D1389E-8541-1C3D-84C0-1B456D855407}"/>
          </ac:grpSpMkLst>
        </pc:grpChg>
        <pc:grpChg chg="del mod topLvl">
          <ac:chgData name="DOMINGUEZ, Morgane" userId="d29c428e-ee62-4017-a838-521138d5b01c" providerId="ADAL" clId="{FC9BE487-D269-4FAF-A6A9-034C4EAAC66B}" dt="2025-03-25T08:28:52.761" v="3580" actId="165"/>
          <ac:grpSpMkLst>
            <pc:docMk/>
            <pc:sldMk cId="456059685" sldId="973"/>
            <ac:grpSpMk id="40" creationId="{0CEB248F-2BE3-4ECF-2028-143D3C2B0A8F}"/>
          </ac:grpSpMkLst>
        </pc:grpChg>
        <pc:grpChg chg="del mod topLvl">
          <ac:chgData name="DOMINGUEZ, Morgane" userId="d29c428e-ee62-4017-a838-521138d5b01c" providerId="ADAL" clId="{FC9BE487-D269-4FAF-A6A9-034C4EAAC66B}" dt="2025-03-25T08:27:20.409" v="3527" actId="165"/>
          <ac:grpSpMkLst>
            <pc:docMk/>
            <pc:sldMk cId="456059685" sldId="973"/>
            <ac:grpSpMk id="45" creationId="{88EB1DD9-784C-B4AB-7000-12DC0A12DA0C}"/>
          </ac:grpSpMkLst>
        </pc:grpChg>
        <pc:picChg chg="del mod topLvl">
          <ac:chgData name="DOMINGUEZ, Morgane" userId="d29c428e-ee62-4017-a838-521138d5b01c" providerId="ADAL" clId="{FC9BE487-D269-4FAF-A6A9-034C4EAAC66B}" dt="2025-03-25T08:22:47.585" v="3479" actId="478"/>
          <ac:picMkLst>
            <pc:docMk/>
            <pc:sldMk cId="456059685" sldId="973"/>
            <ac:picMk id="3" creationId="{B386C5A9-3356-B71A-07EE-CC7A24EF0A74}"/>
          </ac:picMkLst>
        </pc:picChg>
        <pc:picChg chg="add mod">
          <ac:chgData name="DOMINGUEZ, Morgane" userId="d29c428e-ee62-4017-a838-521138d5b01c" providerId="ADAL" clId="{FC9BE487-D269-4FAF-A6A9-034C4EAAC66B}" dt="2025-03-25T09:06:11.003" v="4835" actId="1076"/>
          <ac:picMkLst>
            <pc:docMk/>
            <pc:sldMk cId="456059685" sldId="973"/>
            <ac:picMk id="5" creationId="{C5B00AAC-9802-A41F-F058-05320956C876}"/>
          </ac:picMkLst>
        </pc:picChg>
        <pc:picChg chg="del">
          <ac:chgData name="DOMINGUEZ, Morgane" userId="d29c428e-ee62-4017-a838-521138d5b01c" providerId="ADAL" clId="{FC9BE487-D269-4FAF-A6A9-034C4EAAC66B}" dt="2025-03-25T08:20:54.223" v="3447" actId="478"/>
          <ac:picMkLst>
            <pc:docMk/>
            <pc:sldMk cId="456059685" sldId="973"/>
            <ac:picMk id="6" creationId="{8B619231-4FB0-CB86-4DAA-617C3844A766}"/>
          </ac:picMkLst>
        </pc:picChg>
        <pc:picChg chg="del mod topLvl">
          <ac:chgData name="DOMINGUEZ, Morgane" userId="d29c428e-ee62-4017-a838-521138d5b01c" providerId="ADAL" clId="{FC9BE487-D269-4FAF-A6A9-034C4EAAC66B}" dt="2025-03-25T08:27:28.852" v="3529" actId="478"/>
          <ac:picMkLst>
            <pc:docMk/>
            <pc:sldMk cId="456059685" sldId="973"/>
            <ac:picMk id="10" creationId="{716E92F7-E777-F1AC-7A0F-F51162CD8F6E}"/>
          </ac:picMkLst>
        </pc:picChg>
        <pc:picChg chg="del mod topLvl">
          <ac:chgData name="DOMINGUEZ, Morgane" userId="d29c428e-ee62-4017-a838-521138d5b01c" providerId="ADAL" clId="{FC9BE487-D269-4FAF-A6A9-034C4EAAC66B}" dt="2025-03-25T08:28:54.648" v="3581" actId="478"/>
          <ac:picMkLst>
            <pc:docMk/>
            <pc:sldMk cId="456059685" sldId="973"/>
            <ac:picMk id="14" creationId="{E9D47851-7663-A552-B2BF-2B9A796C2142}"/>
          </ac:picMkLst>
        </pc:picChg>
        <pc:picChg chg="add mod">
          <ac:chgData name="DOMINGUEZ, Morgane" userId="d29c428e-ee62-4017-a838-521138d5b01c" providerId="ADAL" clId="{FC9BE487-D269-4FAF-A6A9-034C4EAAC66B}" dt="2025-03-25T08:22:57.676" v="3484" actId="14100"/>
          <ac:picMkLst>
            <pc:docMk/>
            <pc:sldMk cId="456059685" sldId="973"/>
            <ac:picMk id="25" creationId="{386EDCB4-06A9-456B-7CD2-E33165F33515}"/>
          </ac:picMkLst>
        </pc:picChg>
        <pc:picChg chg="add mod">
          <ac:chgData name="DOMINGUEZ, Morgane" userId="d29c428e-ee62-4017-a838-521138d5b01c" providerId="ADAL" clId="{FC9BE487-D269-4FAF-A6A9-034C4EAAC66B}" dt="2025-03-25T08:27:35.727" v="3532" actId="1076"/>
          <ac:picMkLst>
            <pc:docMk/>
            <pc:sldMk cId="456059685" sldId="973"/>
            <ac:picMk id="29" creationId="{05A02C1C-EF66-3472-D926-A502DEAF909B}"/>
          </ac:picMkLst>
        </pc:picChg>
        <pc:picChg chg="add mod ord">
          <ac:chgData name="DOMINGUEZ, Morgane" userId="d29c428e-ee62-4017-a838-521138d5b01c" providerId="ADAL" clId="{FC9BE487-D269-4FAF-A6A9-034C4EAAC66B}" dt="2025-03-25T08:29:38.170" v="3587" actId="1076"/>
          <ac:picMkLst>
            <pc:docMk/>
            <pc:sldMk cId="456059685" sldId="973"/>
            <ac:picMk id="33" creationId="{4AE90992-5111-BACA-5C34-8314C80C775B}"/>
          </ac:picMkLst>
        </pc:picChg>
        <pc:picChg chg="del mod">
          <ac:chgData name="DOMINGUEZ, Morgane" userId="d29c428e-ee62-4017-a838-521138d5b01c" providerId="ADAL" clId="{FC9BE487-D269-4FAF-A6A9-034C4EAAC66B}" dt="2025-03-25T08:28:37.804" v="3558" actId="478"/>
          <ac:picMkLst>
            <pc:docMk/>
            <pc:sldMk cId="456059685" sldId="973"/>
            <ac:picMk id="34" creationId="{5A33F49A-BA5A-1B5E-D68D-BEEF543622C4}"/>
          </ac:picMkLst>
        </pc:picChg>
        <pc:picChg chg="add mod ord">
          <ac:chgData name="DOMINGUEZ, Morgane" userId="d29c428e-ee62-4017-a838-521138d5b01c" providerId="ADAL" clId="{FC9BE487-D269-4FAF-A6A9-034C4EAAC66B}" dt="2025-03-25T08:31:01.247" v="3599" actId="167"/>
          <ac:picMkLst>
            <pc:docMk/>
            <pc:sldMk cId="456059685" sldId="973"/>
            <ac:picMk id="37" creationId="{FDC92C66-0D25-9E73-2705-C92A1F0805E9}"/>
          </ac:picMkLst>
        </pc:picChg>
      </pc:sldChg>
      <pc:sldChg chg="addSp delSp modSp mod">
        <pc:chgData name="DOMINGUEZ, Morgane" userId="d29c428e-ee62-4017-a838-521138d5b01c" providerId="ADAL" clId="{FC9BE487-D269-4FAF-A6A9-034C4EAAC66B}" dt="2025-03-25T11:40:32.471" v="4909" actId="14100"/>
        <pc:sldMkLst>
          <pc:docMk/>
          <pc:sldMk cId="1961668693" sldId="974"/>
        </pc:sldMkLst>
        <pc:spChg chg="add del mod">
          <ac:chgData name="DOMINGUEZ, Morgane" userId="d29c428e-ee62-4017-a838-521138d5b01c" providerId="ADAL" clId="{FC9BE487-D269-4FAF-A6A9-034C4EAAC66B}" dt="2025-03-25T11:38:55.773" v="4896" actId="478"/>
          <ac:spMkLst>
            <pc:docMk/>
            <pc:sldMk cId="1961668693" sldId="974"/>
            <ac:spMk id="6" creationId="{10EC5E22-9605-EAA4-BAC5-F7DB11AC8CC8}"/>
          </ac:spMkLst>
        </pc:spChg>
        <pc:spChg chg="mod">
          <ac:chgData name="DOMINGUEZ, Morgane" userId="d29c428e-ee62-4017-a838-521138d5b01c" providerId="ADAL" clId="{FC9BE487-D269-4FAF-A6A9-034C4EAAC66B}" dt="2025-03-25T08:15:44.839" v="3445" actId="20577"/>
          <ac:spMkLst>
            <pc:docMk/>
            <pc:sldMk cId="1961668693" sldId="974"/>
            <ac:spMk id="8" creationId="{46F3833B-9B5A-0F1C-B306-93307C0C79ED}"/>
          </ac:spMkLst>
        </pc:spChg>
        <pc:spChg chg="mod topLvl">
          <ac:chgData name="DOMINGUEZ, Morgane" userId="d29c428e-ee62-4017-a838-521138d5b01c" providerId="ADAL" clId="{FC9BE487-D269-4FAF-A6A9-034C4EAAC66B}" dt="2025-03-25T11:39:03.010" v="4899" actId="165"/>
          <ac:spMkLst>
            <pc:docMk/>
            <pc:sldMk cId="1961668693" sldId="974"/>
            <ac:spMk id="18" creationId="{A657A62F-6D49-CF3A-8D4A-3D99890FE49C}"/>
          </ac:spMkLst>
        </pc:spChg>
        <pc:spChg chg="mod topLvl">
          <ac:chgData name="DOMINGUEZ, Morgane" userId="d29c428e-ee62-4017-a838-521138d5b01c" providerId="ADAL" clId="{FC9BE487-D269-4FAF-A6A9-034C4EAAC66B}" dt="2025-03-25T11:40:32.471" v="4909" actId="14100"/>
          <ac:spMkLst>
            <pc:docMk/>
            <pc:sldMk cId="1961668693" sldId="974"/>
            <ac:spMk id="19" creationId="{C7B49F92-BCF7-143E-8A50-1BC5BC22B840}"/>
          </ac:spMkLst>
        </pc:spChg>
        <pc:spChg chg="mod">
          <ac:chgData name="DOMINGUEZ, Morgane" userId="d29c428e-ee62-4017-a838-521138d5b01c" providerId="ADAL" clId="{FC9BE487-D269-4FAF-A6A9-034C4EAAC66B}" dt="2025-03-25T08:11:09.945" v="3337" actId="14100"/>
          <ac:spMkLst>
            <pc:docMk/>
            <pc:sldMk cId="1961668693" sldId="974"/>
            <ac:spMk id="25" creationId="{E30F7208-C896-33B3-B570-DDD0BBF6C3F1}"/>
          </ac:spMkLst>
        </pc:spChg>
        <pc:spChg chg="mod">
          <ac:chgData name="DOMINGUEZ, Morgane" userId="d29c428e-ee62-4017-a838-521138d5b01c" providerId="ADAL" clId="{FC9BE487-D269-4FAF-A6A9-034C4EAAC66B}" dt="2025-03-25T08:11:56.788" v="3360" actId="1076"/>
          <ac:spMkLst>
            <pc:docMk/>
            <pc:sldMk cId="1961668693" sldId="974"/>
            <ac:spMk id="26" creationId="{7CD66F61-A292-4595-D14A-EDE3A79E3735}"/>
          </ac:spMkLst>
        </pc:spChg>
        <pc:spChg chg="mod">
          <ac:chgData name="DOMINGUEZ, Morgane" userId="d29c428e-ee62-4017-a838-521138d5b01c" providerId="ADAL" clId="{FC9BE487-D269-4FAF-A6A9-034C4EAAC66B}" dt="2025-03-25T09:05:51.579" v="4833" actId="20577"/>
          <ac:spMkLst>
            <pc:docMk/>
            <pc:sldMk cId="1961668693" sldId="974"/>
            <ac:spMk id="28" creationId="{3E9CDD9F-1FC6-765D-4955-139109A32650}"/>
          </ac:spMkLst>
        </pc:spChg>
        <pc:grpChg chg="add del mod">
          <ac:chgData name="DOMINGUEZ, Morgane" userId="d29c428e-ee62-4017-a838-521138d5b01c" providerId="ADAL" clId="{FC9BE487-D269-4FAF-A6A9-034C4EAAC66B}" dt="2025-03-25T11:39:03.010" v="4899" actId="165"/>
          <ac:grpSpMkLst>
            <pc:docMk/>
            <pc:sldMk cId="1961668693" sldId="974"/>
            <ac:grpSpMk id="23" creationId="{0BEB74FC-9A1C-3E9E-1CD2-A8F2A7AE6DCE}"/>
          </ac:grpSpMkLst>
        </pc:grpChg>
        <pc:picChg chg="del">
          <ac:chgData name="DOMINGUEZ, Morgane" userId="d29c428e-ee62-4017-a838-521138d5b01c" providerId="ADAL" clId="{FC9BE487-D269-4FAF-A6A9-034C4EAAC66B}" dt="2025-03-25T08:10:41.032" v="3333" actId="478"/>
          <ac:picMkLst>
            <pc:docMk/>
            <pc:sldMk cId="1961668693" sldId="974"/>
            <ac:picMk id="2" creationId="{D295ECD1-817D-0946-7D82-C84AAC138D8E}"/>
          </ac:picMkLst>
        </pc:picChg>
        <pc:picChg chg="add mod">
          <ac:chgData name="DOMINGUEZ, Morgane" userId="d29c428e-ee62-4017-a838-521138d5b01c" providerId="ADAL" clId="{FC9BE487-D269-4FAF-A6A9-034C4EAAC66B}" dt="2025-03-25T08:10:41.528" v="3334"/>
          <ac:picMkLst>
            <pc:docMk/>
            <pc:sldMk cId="1961668693" sldId="974"/>
            <ac:picMk id="5" creationId="{6C7F9D19-3CA7-FC90-0C5A-453302972A38}"/>
          </ac:picMkLst>
        </pc:picChg>
        <pc:picChg chg="add mod">
          <ac:chgData name="DOMINGUEZ, Morgane" userId="d29c428e-ee62-4017-a838-521138d5b01c" providerId="ADAL" clId="{FC9BE487-D269-4FAF-A6A9-034C4EAAC66B}" dt="2025-03-25T11:39:12.600" v="4905" actId="14100"/>
          <ac:picMkLst>
            <pc:docMk/>
            <pc:sldMk cId="1961668693" sldId="974"/>
            <ac:picMk id="11" creationId="{E07806D1-3782-C226-529B-5F3F7BF7C2CC}"/>
          </ac:picMkLst>
        </pc:picChg>
        <pc:picChg chg="del mod topLvl">
          <ac:chgData name="DOMINGUEZ, Morgane" userId="d29c428e-ee62-4017-a838-521138d5b01c" providerId="ADAL" clId="{FC9BE487-D269-4FAF-A6A9-034C4EAAC66B}" dt="2025-03-25T11:39:04.720" v="4900" actId="478"/>
          <ac:picMkLst>
            <pc:docMk/>
            <pc:sldMk cId="1961668693" sldId="974"/>
            <ac:picMk id="13" creationId="{896D0DDC-DA56-66F0-5F16-9901D41F7DFE}"/>
          </ac:picMkLst>
        </pc:picChg>
      </pc:sldChg>
      <pc:sldChg chg="addSp delSp modSp mod">
        <pc:chgData name="DOMINGUEZ, Morgane" userId="d29c428e-ee62-4017-a838-521138d5b01c" providerId="ADAL" clId="{FC9BE487-D269-4FAF-A6A9-034C4EAAC66B}" dt="2025-03-25T09:05:17.051" v="4826" actId="20577"/>
        <pc:sldMkLst>
          <pc:docMk/>
          <pc:sldMk cId="565080123" sldId="975"/>
        </pc:sldMkLst>
        <pc:spChg chg="mod topLvl">
          <ac:chgData name="DOMINGUEZ, Morgane" userId="d29c428e-ee62-4017-a838-521138d5b01c" providerId="ADAL" clId="{FC9BE487-D269-4FAF-A6A9-034C4EAAC66B}" dt="2025-03-25T08:08:34.597" v="3251" actId="1076"/>
          <ac:spMkLst>
            <pc:docMk/>
            <pc:sldMk cId="565080123" sldId="975"/>
            <ac:spMk id="4" creationId="{082E9504-A3CA-AFE6-FB75-DF55707B49D4}"/>
          </ac:spMkLst>
        </pc:spChg>
        <pc:spChg chg="add del mod">
          <ac:chgData name="DOMINGUEZ, Morgane" userId="d29c428e-ee62-4017-a838-521138d5b01c" providerId="ADAL" clId="{FC9BE487-D269-4FAF-A6A9-034C4EAAC66B}" dt="2025-03-25T08:06:45.581" v="3202" actId="478"/>
          <ac:spMkLst>
            <pc:docMk/>
            <pc:sldMk cId="565080123" sldId="975"/>
            <ac:spMk id="5" creationId="{41B679A5-DB16-E7C2-7A2A-871D71F7FD6B}"/>
          </ac:spMkLst>
        </pc:spChg>
        <pc:spChg chg="mod">
          <ac:chgData name="DOMINGUEZ, Morgane" userId="d29c428e-ee62-4017-a838-521138d5b01c" providerId="ADAL" clId="{FC9BE487-D269-4FAF-A6A9-034C4EAAC66B}" dt="2025-03-25T08:09:46.303" v="3323" actId="20577"/>
          <ac:spMkLst>
            <pc:docMk/>
            <pc:sldMk cId="565080123" sldId="975"/>
            <ac:spMk id="6" creationId="{ECD6EA6A-E52F-BD29-E44C-FC1B35D12CD8}"/>
          </ac:spMkLst>
        </pc:spChg>
        <pc:spChg chg="mod topLvl">
          <ac:chgData name="DOMINGUEZ, Morgane" userId="d29c428e-ee62-4017-a838-521138d5b01c" providerId="ADAL" clId="{FC9BE487-D269-4FAF-A6A9-034C4EAAC66B}" dt="2025-03-25T09:04:44.855" v="4795" actId="20577"/>
          <ac:spMkLst>
            <pc:docMk/>
            <pc:sldMk cId="565080123" sldId="975"/>
            <ac:spMk id="9" creationId="{70560456-5A24-8C7E-FC64-92C0D98CD92B}"/>
          </ac:spMkLst>
        </pc:spChg>
        <pc:spChg chg="mod topLvl">
          <ac:chgData name="DOMINGUEZ, Morgane" userId="d29c428e-ee62-4017-a838-521138d5b01c" providerId="ADAL" clId="{FC9BE487-D269-4FAF-A6A9-034C4EAAC66B}" dt="2025-03-25T08:08:56.425" v="3272" actId="20577"/>
          <ac:spMkLst>
            <pc:docMk/>
            <pc:sldMk cId="565080123" sldId="975"/>
            <ac:spMk id="10" creationId="{99F92A91-0B49-59A1-20C9-0A5F93258D80}"/>
          </ac:spMkLst>
        </pc:spChg>
        <pc:spChg chg="mod topLvl">
          <ac:chgData name="DOMINGUEZ, Morgane" userId="d29c428e-ee62-4017-a838-521138d5b01c" providerId="ADAL" clId="{FC9BE487-D269-4FAF-A6A9-034C4EAAC66B}" dt="2025-03-25T09:05:00.027" v="4806" actId="20577"/>
          <ac:spMkLst>
            <pc:docMk/>
            <pc:sldMk cId="565080123" sldId="975"/>
            <ac:spMk id="19" creationId="{694250F7-B159-6257-CDDB-1A6535CD7422}"/>
          </ac:spMkLst>
        </pc:spChg>
        <pc:spChg chg="mod topLvl">
          <ac:chgData name="DOMINGUEZ, Morgane" userId="d29c428e-ee62-4017-a838-521138d5b01c" providerId="ADAL" clId="{FC9BE487-D269-4FAF-A6A9-034C4EAAC66B}" dt="2025-03-25T09:05:17.051" v="4826" actId="20577"/>
          <ac:spMkLst>
            <pc:docMk/>
            <pc:sldMk cId="565080123" sldId="975"/>
            <ac:spMk id="20" creationId="{EA29BBEE-9D43-F99F-B32E-E9354F672500}"/>
          </ac:spMkLst>
        </pc:spChg>
        <pc:spChg chg="mod">
          <ac:chgData name="DOMINGUEZ, Morgane" userId="d29c428e-ee62-4017-a838-521138d5b01c" providerId="ADAL" clId="{FC9BE487-D269-4FAF-A6A9-034C4EAAC66B}" dt="2025-03-25T08:10:22.570" v="3332" actId="20577"/>
          <ac:spMkLst>
            <pc:docMk/>
            <pc:sldMk cId="565080123" sldId="975"/>
            <ac:spMk id="25" creationId="{E30F7208-C896-33B3-B570-DDD0BBF6C3F1}"/>
          </ac:spMkLst>
        </pc:spChg>
        <pc:grpChg chg="del mod">
          <ac:chgData name="DOMINGUEZ, Morgane" userId="d29c428e-ee62-4017-a838-521138d5b01c" providerId="ADAL" clId="{FC9BE487-D269-4FAF-A6A9-034C4EAAC66B}" dt="2025-03-25T08:06:50.620" v="3204" actId="165"/>
          <ac:grpSpMkLst>
            <pc:docMk/>
            <pc:sldMk cId="565080123" sldId="975"/>
            <ac:grpSpMk id="15" creationId="{AFD3FB1C-D349-00EB-E120-7B4B1075E309}"/>
          </ac:grpSpMkLst>
        </pc:grpChg>
        <pc:grpChg chg="mod">
          <ac:chgData name="DOMINGUEZ, Morgane" userId="d29c428e-ee62-4017-a838-521138d5b01c" providerId="ADAL" clId="{FC9BE487-D269-4FAF-A6A9-034C4EAAC66B}" dt="2025-03-25T08:09:08.281" v="3275" actId="1076"/>
          <ac:grpSpMkLst>
            <pc:docMk/>
            <pc:sldMk cId="565080123" sldId="975"/>
            <ac:grpSpMk id="17" creationId="{43A7B150-56C4-8958-FB20-A0A63D38E2F7}"/>
          </ac:grpSpMkLst>
        </pc:grpChg>
        <pc:grpChg chg="del">
          <ac:chgData name="DOMINGUEZ, Morgane" userId="d29c428e-ee62-4017-a838-521138d5b01c" providerId="ADAL" clId="{FC9BE487-D269-4FAF-A6A9-034C4EAAC66B}" dt="2025-03-25T08:07:11.399" v="3222" actId="165"/>
          <ac:grpSpMkLst>
            <pc:docMk/>
            <pc:sldMk cId="565080123" sldId="975"/>
            <ac:grpSpMk id="21" creationId="{483447B4-0AD2-A87E-620D-CDB72CDF8387}"/>
          </ac:grpSpMkLst>
        </pc:grpChg>
        <pc:graphicFrameChg chg="add mod">
          <ac:chgData name="DOMINGUEZ, Morgane" userId="d29c428e-ee62-4017-a838-521138d5b01c" providerId="ADAL" clId="{FC9BE487-D269-4FAF-A6A9-034C4EAAC66B}" dt="2025-03-25T08:06:58.629" v="3217"/>
          <ac:graphicFrameMkLst>
            <pc:docMk/>
            <pc:sldMk cId="565080123" sldId="975"/>
            <ac:graphicFrameMk id="12" creationId="{C66441DD-FC20-4D6E-91CC-F7F9C8154CD3}"/>
          </ac:graphicFrameMkLst>
        </pc:graphicFrameChg>
        <pc:picChg chg="del">
          <ac:chgData name="DOMINGUEZ, Morgane" userId="d29c428e-ee62-4017-a838-521138d5b01c" providerId="ADAL" clId="{FC9BE487-D269-4FAF-A6A9-034C4EAAC66B}" dt="2025-03-25T08:10:12.984" v="3324" actId="478"/>
          <ac:picMkLst>
            <pc:docMk/>
            <pc:sldMk cId="565080123" sldId="975"/>
            <ac:picMk id="2" creationId="{FE8FA205-4959-0E1A-7546-72D6C739525C}"/>
          </ac:picMkLst>
        </pc:picChg>
        <pc:picChg chg="mod topLvl">
          <ac:chgData name="DOMINGUEZ, Morgane" userId="d29c428e-ee62-4017-a838-521138d5b01c" providerId="ADAL" clId="{FC9BE487-D269-4FAF-A6A9-034C4EAAC66B}" dt="2025-03-25T09:04:48.004" v="4796" actId="1076"/>
          <ac:picMkLst>
            <pc:docMk/>
            <pc:sldMk cId="565080123" sldId="975"/>
            <ac:picMk id="8" creationId="{E308BC29-DF39-561F-BF67-E1608600F044}"/>
          </ac:picMkLst>
        </pc:picChg>
        <pc:picChg chg="add mod">
          <ac:chgData name="DOMINGUEZ, Morgane" userId="d29c428e-ee62-4017-a838-521138d5b01c" providerId="ADAL" clId="{FC9BE487-D269-4FAF-A6A9-034C4EAAC66B}" dt="2025-03-25T08:08:16.689" v="3243" actId="1076"/>
          <ac:picMkLst>
            <pc:docMk/>
            <pc:sldMk cId="565080123" sldId="975"/>
            <ac:picMk id="14" creationId="{AFF9CDAF-52BF-A369-A19F-543563275A4B}"/>
          </ac:picMkLst>
        </pc:picChg>
        <pc:picChg chg="add mod">
          <ac:chgData name="DOMINGUEZ, Morgane" userId="d29c428e-ee62-4017-a838-521138d5b01c" providerId="ADAL" clId="{FC9BE487-D269-4FAF-A6A9-034C4EAAC66B}" dt="2025-03-25T08:07:30.621" v="3228" actId="1076"/>
          <ac:picMkLst>
            <pc:docMk/>
            <pc:sldMk cId="565080123" sldId="975"/>
            <ac:picMk id="16" creationId="{FB143F61-A1B5-60AB-63EF-CF5D6609778E}"/>
          </ac:picMkLst>
        </pc:picChg>
        <pc:picChg chg="add mod">
          <ac:chgData name="DOMINGUEZ, Morgane" userId="d29c428e-ee62-4017-a838-521138d5b01c" providerId="ADAL" clId="{FC9BE487-D269-4FAF-A6A9-034C4EAAC66B}" dt="2025-03-25T08:10:13.443" v="3325"/>
          <ac:picMkLst>
            <pc:docMk/>
            <pc:sldMk cId="565080123" sldId="975"/>
            <ac:picMk id="18" creationId="{A0B4DFAE-4340-60A5-F6DD-232DD0DBC6DC}"/>
          </ac:picMkLst>
        </pc:picChg>
        <pc:picChg chg="del mod topLvl">
          <ac:chgData name="DOMINGUEZ, Morgane" userId="d29c428e-ee62-4017-a838-521138d5b01c" providerId="ADAL" clId="{FC9BE487-D269-4FAF-A6A9-034C4EAAC66B}" dt="2025-03-25T08:06:52.390" v="3206" actId="478"/>
          <ac:picMkLst>
            <pc:docMk/>
            <pc:sldMk cId="565080123" sldId="975"/>
            <ac:picMk id="22" creationId="{159150E7-9EB8-ACDF-C161-4B458B5A7C35}"/>
          </ac:picMkLst>
        </pc:picChg>
        <pc:picChg chg="del mod topLvl">
          <ac:chgData name="DOMINGUEZ, Morgane" userId="d29c428e-ee62-4017-a838-521138d5b01c" providerId="ADAL" clId="{FC9BE487-D269-4FAF-A6A9-034C4EAAC66B}" dt="2025-03-25T08:07:13.196" v="3223" actId="478"/>
          <ac:picMkLst>
            <pc:docMk/>
            <pc:sldMk cId="565080123" sldId="975"/>
            <ac:picMk id="24" creationId="{138E4240-B585-B0A0-4A6A-C3429E305950}"/>
          </ac:picMkLst>
        </pc:picChg>
      </pc:sldChg>
      <pc:sldChg chg="modSp mod">
        <pc:chgData name="DOMINGUEZ, Morgane" userId="d29c428e-ee62-4017-a838-521138d5b01c" providerId="ADAL" clId="{FC9BE487-D269-4FAF-A6A9-034C4EAAC66B}" dt="2025-03-25T08:57:01.496" v="4665" actId="20577"/>
        <pc:sldMkLst>
          <pc:docMk/>
          <pc:sldMk cId="3415244038" sldId="976"/>
        </pc:sldMkLst>
        <pc:spChg chg="mod">
          <ac:chgData name="DOMINGUEZ, Morgane" userId="d29c428e-ee62-4017-a838-521138d5b01c" providerId="ADAL" clId="{FC9BE487-D269-4FAF-A6A9-034C4EAAC66B}" dt="2025-03-24T18:09:24.113" v="1700" actId="1076"/>
          <ac:spMkLst>
            <pc:docMk/>
            <pc:sldMk cId="3415244038" sldId="976"/>
            <ac:spMk id="8" creationId="{1062C359-5B1D-642B-C86C-AD28C8B477ED}"/>
          </ac:spMkLst>
        </pc:spChg>
        <pc:spChg chg="mod">
          <ac:chgData name="DOMINGUEZ, Morgane" userId="d29c428e-ee62-4017-a838-521138d5b01c" providerId="ADAL" clId="{FC9BE487-D269-4FAF-A6A9-034C4EAAC66B}" dt="2025-03-25T08:56:43.645" v="4658" actId="20577"/>
          <ac:spMkLst>
            <pc:docMk/>
            <pc:sldMk cId="3415244038" sldId="976"/>
            <ac:spMk id="9" creationId="{FD122359-3C36-9284-80F2-3FDF873D8E05}"/>
          </ac:spMkLst>
        </pc:spChg>
        <pc:spChg chg="mod">
          <ac:chgData name="DOMINGUEZ, Morgane" userId="d29c428e-ee62-4017-a838-521138d5b01c" providerId="ADAL" clId="{FC9BE487-D269-4FAF-A6A9-034C4EAAC66B}" dt="2025-03-25T08:57:01.496" v="4665" actId="20577"/>
          <ac:spMkLst>
            <pc:docMk/>
            <pc:sldMk cId="3415244038" sldId="976"/>
            <ac:spMk id="11" creationId="{5E15CF06-4C17-0B4A-A4FC-FE6C47DA5F6B}"/>
          </ac:spMkLst>
        </pc:spChg>
        <pc:spChg chg="mod">
          <ac:chgData name="DOMINGUEZ, Morgane" userId="d29c428e-ee62-4017-a838-521138d5b01c" providerId="ADAL" clId="{FC9BE487-D269-4FAF-A6A9-034C4EAAC66B}" dt="2025-03-24T18:08:11.797" v="1653" actId="108"/>
          <ac:spMkLst>
            <pc:docMk/>
            <pc:sldMk cId="3415244038" sldId="976"/>
            <ac:spMk id="14" creationId="{9E9B70C4-3700-2EE6-1D58-8874779FD53E}"/>
          </ac:spMkLst>
        </pc:spChg>
        <pc:picChg chg="mod">
          <ac:chgData name="DOMINGUEZ, Morgane" userId="d29c428e-ee62-4017-a838-521138d5b01c" providerId="ADAL" clId="{FC9BE487-D269-4FAF-A6A9-034C4EAAC66B}" dt="2025-03-24T18:09:20.232" v="1699" actId="1076"/>
          <ac:picMkLst>
            <pc:docMk/>
            <pc:sldMk cId="3415244038" sldId="976"/>
            <ac:picMk id="4" creationId="{D4E2EF4A-C553-B50B-D056-EE06F289ACF2}"/>
          </ac:picMkLst>
        </pc:picChg>
      </pc:sldChg>
      <pc:sldChg chg="modSp mod">
        <pc:chgData name="DOMINGUEZ, Morgane" userId="d29c428e-ee62-4017-a838-521138d5b01c" providerId="ADAL" clId="{FC9BE487-D269-4FAF-A6A9-034C4EAAC66B}" dt="2025-03-27T13:07:14.856" v="4945" actId="108"/>
        <pc:sldMkLst>
          <pc:docMk/>
          <pc:sldMk cId="293871047" sldId="978"/>
        </pc:sldMkLst>
        <pc:spChg chg="mod">
          <ac:chgData name="DOMINGUEZ, Morgane" userId="d29c428e-ee62-4017-a838-521138d5b01c" providerId="ADAL" clId="{FC9BE487-D269-4FAF-A6A9-034C4EAAC66B}" dt="2025-03-24T18:17:00.786" v="1923" actId="14100"/>
          <ac:spMkLst>
            <pc:docMk/>
            <pc:sldMk cId="293871047" sldId="978"/>
            <ac:spMk id="3" creationId="{D18B61B7-80B1-95F9-5507-6947E444FEC2}"/>
          </ac:spMkLst>
        </pc:spChg>
        <pc:spChg chg="mod">
          <ac:chgData name="DOMINGUEZ, Morgane" userId="d29c428e-ee62-4017-a838-521138d5b01c" providerId="ADAL" clId="{FC9BE487-D269-4FAF-A6A9-034C4EAAC66B}" dt="2025-03-24T18:17:16.639" v="1943" actId="20577"/>
          <ac:spMkLst>
            <pc:docMk/>
            <pc:sldMk cId="293871047" sldId="978"/>
            <ac:spMk id="5" creationId="{95F1A125-6382-C9A7-5B58-3ED5ACC2522F}"/>
          </ac:spMkLst>
        </pc:spChg>
        <pc:spChg chg="mod">
          <ac:chgData name="DOMINGUEZ, Morgane" userId="d29c428e-ee62-4017-a838-521138d5b01c" providerId="ADAL" clId="{FC9BE487-D269-4FAF-A6A9-034C4EAAC66B}" dt="2025-03-25T08:59:04.113" v="4710" actId="20577"/>
          <ac:spMkLst>
            <pc:docMk/>
            <pc:sldMk cId="293871047" sldId="978"/>
            <ac:spMk id="6" creationId="{4E6D5D22-80CC-0363-FDF6-DC39E671F438}"/>
          </ac:spMkLst>
        </pc:spChg>
        <pc:spChg chg="mod">
          <ac:chgData name="DOMINGUEZ, Morgane" userId="d29c428e-ee62-4017-a838-521138d5b01c" providerId="ADAL" clId="{FC9BE487-D269-4FAF-A6A9-034C4EAAC66B}" dt="2025-03-27T13:07:14.856" v="4945" actId="108"/>
          <ac:spMkLst>
            <pc:docMk/>
            <pc:sldMk cId="293871047" sldId="978"/>
            <ac:spMk id="8" creationId="{9203E123-FBF5-E24D-A2CE-5B82F16A266E}"/>
          </ac:spMkLst>
        </pc:spChg>
        <pc:spChg chg="mod">
          <ac:chgData name="DOMINGUEZ, Morgane" userId="d29c428e-ee62-4017-a838-521138d5b01c" providerId="ADAL" clId="{FC9BE487-D269-4FAF-A6A9-034C4EAAC66B}" dt="2025-03-24T18:18:00.992" v="1984" actId="20577"/>
          <ac:spMkLst>
            <pc:docMk/>
            <pc:sldMk cId="293871047" sldId="978"/>
            <ac:spMk id="14" creationId="{41036DF5-013F-6B94-5B41-9FC80A54744A}"/>
          </ac:spMkLst>
        </pc:spChg>
      </pc:sldChg>
      <pc:sldChg chg="delSp modSp mod">
        <pc:chgData name="DOMINGUEZ, Morgane" userId="d29c428e-ee62-4017-a838-521138d5b01c" providerId="ADAL" clId="{FC9BE487-D269-4FAF-A6A9-034C4EAAC66B}" dt="2025-03-25T08:51:58.927" v="4560" actId="20577"/>
        <pc:sldMkLst>
          <pc:docMk/>
          <pc:sldMk cId="0" sldId="979"/>
        </pc:sldMkLst>
        <pc:spChg chg="mod">
          <ac:chgData name="DOMINGUEZ, Morgane" userId="d29c428e-ee62-4017-a838-521138d5b01c" providerId="ADAL" clId="{FC9BE487-D269-4FAF-A6A9-034C4EAAC66B}" dt="2025-03-24T17:49:37.419" v="887" actId="20577"/>
          <ac:spMkLst>
            <pc:docMk/>
            <pc:sldMk cId="0" sldId="979"/>
            <ac:spMk id="8" creationId="{C2D491A7-0F7C-2B17-A74C-95CCB5982AE4}"/>
          </ac:spMkLst>
        </pc:spChg>
        <pc:spChg chg="mod topLvl">
          <ac:chgData name="DOMINGUEZ, Morgane" userId="d29c428e-ee62-4017-a838-521138d5b01c" providerId="ADAL" clId="{FC9BE487-D269-4FAF-A6A9-034C4EAAC66B}" dt="2025-03-24T17:49:06.734" v="880" actId="1076"/>
          <ac:spMkLst>
            <pc:docMk/>
            <pc:sldMk cId="0" sldId="979"/>
            <ac:spMk id="13" creationId="{9C811D0B-42F9-2B50-4C90-21CBDA9379BF}"/>
          </ac:spMkLst>
        </pc:spChg>
        <pc:spChg chg="mod">
          <ac:chgData name="DOMINGUEZ, Morgane" userId="d29c428e-ee62-4017-a838-521138d5b01c" providerId="ADAL" clId="{FC9BE487-D269-4FAF-A6A9-034C4EAAC66B}" dt="2025-03-25T08:51:58.927" v="4560" actId="20577"/>
          <ac:spMkLst>
            <pc:docMk/>
            <pc:sldMk cId="0" sldId="979"/>
            <ac:spMk id="18" creationId="{C7B79035-A2F5-7D75-DC95-71D148EF1522}"/>
          </ac:spMkLst>
        </pc:spChg>
        <pc:spChg chg="mod">
          <ac:chgData name="DOMINGUEZ, Morgane" userId="d29c428e-ee62-4017-a838-521138d5b01c" providerId="ADAL" clId="{FC9BE487-D269-4FAF-A6A9-034C4EAAC66B}" dt="2025-03-25T08:51:52.488" v="4556" actId="20577"/>
          <ac:spMkLst>
            <pc:docMk/>
            <pc:sldMk cId="0" sldId="979"/>
            <ac:spMk id="19" creationId="{B8C84D80-4FD3-B34B-DF28-CC81447E9792}"/>
          </ac:spMkLst>
        </pc:spChg>
        <pc:spChg chg="mod">
          <ac:chgData name="DOMINGUEZ, Morgane" userId="d29c428e-ee62-4017-a838-521138d5b01c" providerId="ADAL" clId="{FC9BE487-D269-4FAF-A6A9-034C4EAAC66B}" dt="2025-03-24T17:49:47.778" v="890" actId="14100"/>
          <ac:spMkLst>
            <pc:docMk/>
            <pc:sldMk cId="0" sldId="979"/>
            <ac:spMk id="21" creationId="{B8C84D80-4FD3-B34B-DF28-CC81447E9792}"/>
          </ac:spMkLst>
        </pc:spChg>
        <pc:spChg chg="mod">
          <ac:chgData name="DOMINGUEZ, Morgane" userId="d29c428e-ee62-4017-a838-521138d5b01c" providerId="ADAL" clId="{FC9BE487-D269-4FAF-A6A9-034C4EAAC66B}" dt="2025-03-24T17:48:30.230" v="874" actId="20577"/>
          <ac:spMkLst>
            <pc:docMk/>
            <pc:sldMk cId="0" sldId="979"/>
            <ac:spMk id="23" creationId="{D88935F8-F813-383D-CA84-42885083AE1F}"/>
          </ac:spMkLst>
        </pc:spChg>
        <pc:spChg chg="mod topLvl">
          <ac:chgData name="DOMINGUEZ, Morgane" userId="d29c428e-ee62-4017-a838-521138d5b01c" providerId="ADAL" clId="{FC9BE487-D269-4FAF-A6A9-034C4EAAC66B}" dt="2025-03-24T17:49:10.618" v="881" actId="1076"/>
          <ac:spMkLst>
            <pc:docMk/>
            <pc:sldMk cId="0" sldId="979"/>
            <ac:spMk id="24" creationId="{530303C0-077A-0D65-B1A2-EE25C353FE09}"/>
          </ac:spMkLst>
        </pc:spChg>
        <pc:spChg chg="mod">
          <ac:chgData name="DOMINGUEZ, Morgane" userId="d29c428e-ee62-4017-a838-521138d5b01c" providerId="ADAL" clId="{FC9BE487-D269-4FAF-A6A9-034C4EAAC66B}" dt="2025-03-24T17:49:56.518" v="893" actId="14100"/>
          <ac:spMkLst>
            <pc:docMk/>
            <pc:sldMk cId="0" sldId="979"/>
            <ac:spMk id="30" creationId="{DF9ADD0D-CA0C-9551-B900-95642EBED56E}"/>
          </ac:spMkLst>
        </pc:spChg>
        <pc:grpChg chg="mod">
          <ac:chgData name="DOMINGUEZ, Morgane" userId="d29c428e-ee62-4017-a838-521138d5b01c" providerId="ADAL" clId="{FC9BE487-D269-4FAF-A6A9-034C4EAAC66B}" dt="2025-03-24T17:49:04.484" v="879" actId="1076"/>
          <ac:grpSpMkLst>
            <pc:docMk/>
            <pc:sldMk cId="0" sldId="979"/>
            <ac:grpSpMk id="31" creationId="{73B4BC20-068C-CD88-2FF6-A0AD980194BF}"/>
          </ac:grpSpMkLst>
        </pc:grpChg>
        <pc:grpChg chg="del mod">
          <ac:chgData name="DOMINGUEZ, Morgane" userId="d29c428e-ee62-4017-a838-521138d5b01c" providerId="ADAL" clId="{FC9BE487-D269-4FAF-A6A9-034C4EAAC66B}" dt="2025-03-24T17:48:46.055" v="877" actId="165"/>
          <ac:grpSpMkLst>
            <pc:docMk/>
            <pc:sldMk cId="0" sldId="979"/>
            <ac:grpSpMk id="32" creationId="{7C8B6863-B976-B84B-FC53-BBE2E0FBC686}"/>
          </ac:grpSpMkLst>
        </pc:grpChg>
      </pc:sldChg>
      <pc:sldChg chg="modSp mod">
        <pc:chgData name="DOMINGUEZ, Morgane" userId="d29c428e-ee62-4017-a838-521138d5b01c" providerId="ADAL" clId="{FC9BE487-D269-4FAF-A6A9-034C4EAAC66B}" dt="2025-03-24T18:13:08.161" v="1751" actId="20577"/>
        <pc:sldMkLst>
          <pc:docMk/>
          <pc:sldMk cId="478810068" sldId="981"/>
        </pc:sldMkLst>
        <pc:spChg chg="mod">
          <ac:chgData name="DOMINGUEZ, Morgane" userId="d29c428e-ee62-4017-a838-521138d5b01c" providerId="ADAL" clId="{FC9BE487-D269-4FAF-A6A9-034C4EAAC66B}" dt="2025-03-24T18:13:08.161" v="1751" actId="20577"/>
          <ac:spMkLst>
            <pc:docMk/>
            <pc:sldMk cId="478810068" sldId="981"/>
            <ac:spMk id="6" creationId="{12E746D7-06C4-539D-A2A1-9F5E8EAF0FB7}"/>
          </ac:spMkLst>
        </pc:spChg>
        <pc:spChg chg="mod">
          <ac:chgData name="DOMINGUEZ, Morgane" userId="d29c428e-ee62-4017-a838-521138d5b01c" providerId="ADAL" clId="{FC9BE487-D269-4FAF-A6A9-034C4EAAC66B}" dt="2025-03-24T18:13:03.019" v="1739" actId="20577"/>
          <ac:spMkLst>
            <pc:docMk/>
            <pc:sldMk cId="478810068" sldId="981"/>
            <ac:spMk id="10" creationId="{00000000-0000-0000-0000-000000000000}"/>
          </ac:spMkLst>
        </pc:spChg>
      </pc:sldChg>
      <pc:sldChg chg="modSp mod">
        <pc:chgData name="DOMINGUEZ, Morgane" userId="d29c428e-ee62-4017-a838-521138d5b01c" providerId="ADAL" clId="{FC9BE487-D269-4FAF-A6A9-034C4EAAC66B}" dt="2025-03-24T18:16:03.121" v="1901" actId="20577"/>
        <pc:sldMkLst>
          <pc:docMk/>
          <pc:sldMk cId="106678815" sldId="983"/>
        </pc:sldMkLst>
        <pc:spChg chg="mod">
          <ac:chgData name="DOMINGUEZ, Morgane" userId="d29c428e-ee62-4017-a838-521138d5b01c" providerId="ADAL" clId="{FC9BE487-D269-4FAF-A6A9-034C4EAAC66B}" dt="2025-03-24T18:15:25.323" v="1879" actId="14100"/>
          <ac:spMkLst>
            <pc:docMk/>
            <pc:sldMk cId="106678815" sldId="983"/>
            <ac:spMk id="3" creationId="{D18B61B7-80B1-95F9-5507-6947E444FEC2}"/>
          </ac:spMkLst>
        </pc:spChg>
        <pc:spChg chg="mod">
          <ac:chgData name="DOMINGUEZ, Morgane" userId="d29c428e-ee62-4017-a838-521138d5b01c" providerId="ADAL" clId="{FC9BE487-D269-4FAF-A6A9-034C4EAAC66B}" dt="2025-03-24T18:15:45.669" v="1898" actId="20577"/>
          <ac:spMkLst>
            <pc:docMk/>
            <pc:sldMk cId="106678815" sldId="983"/>
            <ac:spMk id="6" creationId="{12E746D7-06C4-539D-A2A1-9F5E8EAF0FB7}"/>
          </ac:spMkLst>
        </pc:spChg>
        <pc:spChg chg="mod">
          <ac:chgData name="DOMINGUEZ, Morgane" userId="d29c428e-ee62-4017-a838-521138d5b01c" providerId="ADAL" clId="{FC9BE487-D269-4FAF-A6A9-034C4EAAC66B}" dt="2025-03-24T18:16:03.121" v="1901" actId="20577"/>
          <ac:spMkLst>
            <pc:docMk/>
            <pc:sldMk cId="106678815" sldId="983"/>
            <ac:spMk id="29" creationId="{15C6CAF1-D17C-EBCE-F2BD-7285870AD7AC}"/>
          </ac:spMkLst>
        </pc:spChg>
      </pc:sldChg>
      <pc:sldChg chg="modSp mod">
        <pc:chgData name="DOMINGUEZ, Morgane" userId="d29c428e-ee62-4017-a838-521138d5b01c" providerId="ADAL" clId="{FC9BE487-D269-4FAF-A6A9-034C4EAAC66B}" dt="2025-03-25T08:58:04.288" v="4700" actId="20577"/>
        <pc:sldMkLst>
          <pc:docMk/>
          <pc:sldMk cId="1385475963" sldId="984"/>
        </pc:sldMkLst>
        <pc:spChg chg="mod">
          <ac:chgData name="DOMINGUEZ, Morgane" userId="d29c428e-ee62-4017-a838-521138d5b01c" providerId="ADAL" clId="{FC9BE487-D269-4FAF-A6A9-034C4EAAC66B}" dt="2025-03-24T18:14:06.610" v="1806" actId="1076"/>
          <ac:spMkLst>
            <pc:docMk/>
            <pc:sldMk cId="1385475963" sldId="984"/>
            <ac:spMk id="6" creationId="{12E746D7-06C4-539D-A2A1-9F5E8EAF0FB7}"/>
          </ac:spMkLst>
        </pc:spChg>
        <pc:spChg chg="mod">
          <ac:chgData name="DOMINGUEZ, Morgane" userId="d29c428e-ee62-4017-a838-521138d5b01c" providerId="ADAL" clId="{FC9BE487-D269-4FAF-A6A9-034C4EAAC66B}" dt="2025-03-25T08:58:04.288" v="4700" actId="20577"/>
          <ac:spMkLst>
            <pc:docMk/>
            <pc:sldMk cId="1385475963" sldId="984"/>
            <ac:spMk id="13" creationId="{AC4955F8-185B-1663-4121-351026472940}"/>
          </ac:spMkLst>
        </pc:spChg>
        <pc:spChg chg="mod">
          <ac:chgData name="DOMINGUEZ, Morgane" userId="d29c428e-ee62-4017-a838-521138d5b01c" providerId="ADAL" clId="{FC9BE487-D269-4FAF-A6A9-034C4EAAC66B}" dt="2025-03-24T18:14:57.670" v="1861" actId="20577"/>
          <ac:spMkLst>
            <pc:docMk/>
            <pc:sldMk cId="1385475963" sldId="984"/>
            <ac:spMk id="21" creationId="{3B154760-9AA8-13FC-0DDE-1FB26F4729A3}"/>
          </ac:spMkLst>
        </pc:spChg>
        <pc:spChg chg="mod">
          <ac:chgData name="DOMINGUEZ, Morgane" userId="d29c428e-ee62-4017-a838-521138d5b01c" providerId="ADAL" clId="{FC9BE487-D269-4FAF-A6A9-034C4EAAC66B}" dt="2025-03-25T08:57:32.889" v="4671" actId="20577"/>
          <ac:spMkLst>
            <pc:docMk/>
            <pc:sldMk cId="1385475963" sldId="984"/>
            <ac:spMk id="22" creationId="{B08C744F-CE29-7E32-94E1-FC989D1BA4DE}"/>
          </ac:spMkLst>
        </pc:spChg>
        <pc:spChg chg="mod">
          <ac:chgData name="DOMINGUEZ, Morgane" userId="d29c428e-ee62-4017-a838-521138d5b01c" providerId="ADAL" clId="{FC9BE487-D269-4FAF-A6A9-034C4EAAC66B}" dt="2025-03-24T18:14:47.878" v="1840" actId="20577"/>
          <ac:spMkLst>
            <pc:docMk/>
            <pc:sldMk cId="1385475963" sldId="984"/>
            <ac:spMk id="24" creationId="{6EB4FEB0-BF15-C801-3364-A0B0D06BF951}"/>
          </ac:spMkLst>
        </pc:spChg>
        <pc:spChg chg="mod">
          <ac:chgData name="DOMINGUEZ, Morgane" userId="d29c428e-ee62-4017-a838-521138d5b01c" providerId="ADAL" clId="{FC9BE487-D269-4FAF-A6A9-034C4EAAC66B}" dt="2025-03-24T18:14:15.417" v="1808" actId="20577"/>
          <ac:spMkLst>
            <pc:docMk/>
            <pc:sldMk cId="1385475963" sldId="984"/>
            <ac:spMk id="25" creationId="{5AE3A578-5A02-B379-5FD6-706E5F87A963}"/>
          </ac:spMkLst>
        </pc:spChg>
        <pc:spChg chg="mod">
          <ac:chgData name="DOMINGUEZ, Morgane" userId="d29c428e-ee62-4017-a838-521138d5b01c" providerId="ADAL" clId="{FC9BE487-D269-4FAF-A6A9-034C4EAAC66B}" dt="2025-03-25T08:57:40.351" v="4685" actId="20577"/>
          <ac:spMkLst>
            <pc:docMk/>
            <pc:sldMk cId="1385475963" sldId="984"/>
            <ac:spMk id="26" creationId="{DA9BFE7B-4C97-5150-AF44-17093309A372}"/>
          </ac:spMkLst>
        </pc:spChg>
        <pc:spChg chg="mod">
          <ac:chgData name="DOMINGUEZ, Morgane" userId="d29c428e-ee62-4017-a838-521138d5b01c" providerId="ADAL" clId="{FC9BE487-D269-4FAF-A6A9-034C4EAAC66B}" dt="2025-03-25T08:57:46.200" v="4698" actId="20577"/>
          <ac:spMkLst>
            <pc:docMk/>
            <pc:sldMk cId="1385475963" sldId="984"/>
            <ac:spMk id="30" creationId="{ADE90147-A465-902C-C100-F769BC127BEA}"/>
          </ac:spMkLst>
        </pc:spChg>
        <pc:spChg chg="mod">
          <ac:chgData name="DOMINGUEZ, Morgane" userId="d29c428e-ee62-4017-a838-521138d5b01c" providerId="ADAL" clId="{FC9BE487-D269-4FAF-A6A9-034C4EAAC66B}" dt="2025-03-24T18:15:19.839" v="1878" actId="14100"/>
          <ac:spMkLst>
            <pc:docMk/>
            <pc:sldMk cId="1385475963" sldId="984"/>
            <ac:spMk id="34" creationId="{D0D65889-422A-A1E1-BAA1-D97317E2EF04}"/>
          </ac:spMkLst>
        </pc:spChg>
      </pc:sldChg>
      <pc:sldChg chg="addSp delSp modSp mod">
        <pc:chgData name="DOMINGUEZ, Morgane" userId="d29c428e-ee62-4017-a838-521138d5b01c" providerId="ADAL" clId="{FC9BE487-D269-4FAF-A6A9-034C4EAAC66B}" dt="2025-03-25T11:38:50.377" v="4895" actId="478"/>
        <pc:sldMkLst>
          <pc:docMk/>
          <pc:sldMk cId="808913271" sldId="985"/>
        </pc:sldMkLst>
        <pc:spChg chg="mod">
          <ac:chgData name="DOMINGUEZ, Morgane" userId="d29c428e-ee62-4017-a838-521138d5b01c" providerId="ADAL" clId="{FC9BE487-D269-4FAF-A6A9-034C4EAAC66B}" dt="2025-03-25T08:59:44.109" v="4737" actId="20577"/>
          <ac:spMkLst>
            <pc:docMk/>
            <pc:sldMk cId="808913271" sldId="985"/>
            <ac:spMk id="4" creationId="{14992595-8DB8-0CE4-8A36-7A468E6E2A5E}"/>
          </ac:spMkLst>
        </pc:spChg>
        <pc:spChg chg="mod">
          <ac:chgData name="DOMINGUEZ, Morgane" userId="d29c428e-ee62-4017-a838-521138d5b01c" providerId="ADAL" clId="{FC9BE487-D269-4FAF-A6A9-034C4EAAC66B}" dt="2025-03-24T18:18:31.399" v="1991" actId="20577"/>
          <ac:spMkLst>
            <pc:docMk/>
            <pc:sldMk cId="808913271" sldId="985"/>
            <ac:spMk id="7" creationId="{79F395EB-A097-9F09-A725-49BCEE571477}"/>
          </ac:spMkLst>
        </pc:spChg>
        <pc:spChg chg="mod topLvl">
          <ac:chgData name="DOMINGUEZ, Morgane" userId="d29c428e-ee62-4017-a838-521138d5b01c" providerId="ADAL" clId="{FC9BE487-D269-4FAF-A6A9-034C4EAAC66B}" dt="2025-03-24T18:22:04.171" v="2032" actId="1076"/>
          <ac:spMkLst>
            <pc:docMk/>
            <pc:sldMk cId="808913271" sldId="985"/>
            <ac:spMk id="12" creationId="{AEB30B0F-8670-189C-7B4A-8350074F8A36}"/>
          </ac:spMkLst>
        </pc:spChg>
        <pc:spChg chg="mod topLvl">
          <ac:chgData name="DOMINGUEZ, Morgane" userId="d29c428e-ee62-4017-a838-521138d5b01c" providerId="ADAL" clId="{FC9BE487-D269-4FAF-A6A9-034C4EAAC66B}" dt="2025-03-24T18:21:45.028" v="2027" actId="165"/>
          <ac:spMkLst>
            <pc:docMk/>
            <pc:sldMk cId="808913271" sldId="985"/>
            <ac:spMk id="13" creationId="{5DFAA4EF-2F0F-8993-FE91-A9FF2ACFB38E}"/>
          </ac:spMkLst>
        </pc:spChg>
        <pc:spChg chg="mod topLvl">
          <ac:chgData name="DOMINGUEZ, Morgane" userId="d29c428e-ee62-4017-a838-521138d5b01c" providerId="ADAL" clId="{FC9BE487-D269-4FAF-A6A9-034C4EAAC66B}" dt="2025-03-24T18:22:00.612" v="2031" actId="1076"/>
          <ac:spMkLst>
            <pc:docMk/>
            <pc:sldMk cId="808913271" sldId="985"/>
            <ac:spMk id="15" creationId="{484E8641-53D7-FA7C-26D8-33BC8FA73259}"/>
          </ac:spMkLst>
        </pc:spChg>
        <pc:spChg chg="mod topLvl">
          <ac:chgData name="DOMINGUEZ, Morgane" userId="d29c428e-ee62-4017-a838-521138d5b01c" providerId="ADAL" clId="{FC9BE487-D269-4FAF-A6A9-034C4EAAC66B}" dt="2025-03-24T18:21:57.586" v="2030" actId="1076"/>
          <ac:spMkLst>
            <pc:docMk/>
            <pc:sldMk cId="808913271" sldId="985"/>
            <ac:spMk id="16" creationId="{82E2D3B8-C877-B10B-1C97-9C95F05050FF}"/>
          </ac:spMkLst>
        </pc:spChg>
        <pc:spChg chg="mod topLvl">
          <ac:chgData name="DOMINGUEZ, Morgane" userId="d29c428e-ee62-4017-a838-521138d5b01c" providerId="ADAL" clId="{FC9BE487-D269-4FAF-A6A9-034C4EAAC66B}" dt="2025-03-24T18:22:31.529" v="2041" actId="1076"/>
          <ac:spMkLst>
            <pc:docMk/>
            <pc:sldMk cId="808913271" sldId="985"/>
            <ac:spMk id="17" creationId="{C5212613-C9D4-DDA9-4AEB-47CE69441669}"/>
          </ac:spMkLst>
        </pc:spChg>
        <pc:spChg chg="mod topLvl">
          <ac:chgData name="DOMINGUEZ, Morgane" userId="d29c428e-ee62-4017-a838-521138d5b01c" providerId="ADAL" clId="{FC9BE487-D269-4FAF-A6A9-034C4EAAC66B}" dt="2025-03-24T18:22:50.891" v="2046" actId="14100"/>
          <ac:spMkLst>
            <pc:docMk/>
            <pc:sldMk cId="808913271" sldId="985"/>
            <ac:spMk id="18" creationId="{4B60EC8C-1A77-C0BE-8FD5-151414C1D8F5}"/>
          </ac:spMkLst>
        </pc:spChg>
        <pc:spChg chg="mod topLvl">
          <ac:chgData name="DOMINGUEZ, Morgane" userId="d29c428e-ee62-4017-a838-521138d5b01c" providerId="ADAL" clId="{FC9BE487-D269-4FAF-A6A9-034C4EAAC66B}" dt="2025-03-24T18:22:57.510" v="2049" actId="1076"/>
          <ac:spMkLst>
            <pc:docMk/>
            <pc:sldMk cId="808913271" sldId="985"/>
            <ac:spMk id="19" creationId="{90BA73FB-2E1A-FC3A-6D7C-DDB01F4C6E0B}"/>
          </ac:spMkLst>
        </pc:spChg>
        <pc:spChg chg="mod">
          <ac:chgData name="DOMINGUEZ, Morgane" userId="d29c428e-ee62-4017-a838-521138d5b01c" providerId="ADAL" clId="{FC9BE487-D269-4FAF-A6A9-034C4EAAC66B}" dt="2025-03-24T18:20:28.881" v="2006" actId="165"/>
          <ac:spMkLst>
            <pc:docMk/>
            <pc:sldMk cId="808913271" sldId="985"/>
            <ac:spMk id="20" creationId="{8ED253F2-B5F2-935B-CF5D-E45532026F6A}"/>
          </ac:spMkLst>
        </pc:spChg>
        <pc:spChg chg="del mod">
          <ac:chgData name="DOMINGUEZ, Morgane" userId="d29c428e-ee62-4017-a838-521138d5b01c" providerId="ADAL" clId="{FC9BE487-D269-4FAF-A6A9-034C4EAAC66B}" dt="2025-03-24T18:20:33.276" v="2008" actId="478"/>
          <ac:spMkLst>
            <pc:docMk/>
            <pc:sldMk cId="808913271" sldId="985"/>
            <ac:spMk id="21" creationId="{97042F74-09CB-9D61-6B16-AF5E6BD7F841}"/>
          </ac:spMkLst>
        </pc:spChg>
        <pc:spChg chg="mod">
          <ac:chgData name="DOMINGUEZ, Morgane" userId="d29c428e-ee62-4017-a838-521138d5b01c" providerId="ADAL" clId="{FC9BE487-D269-4FAF-A6A9-034C4EAAC66B}" dt="2025-03-24T18:20:28.881" v="2006" actId="165"/>
          <ac:spMkLst>
            <pc:docMk/>
            <pc:sldMk cId="808913271" sldId="985"/>
            <ac:spMk id="24" creationId="{5A37F0C1-E63F-943C-50B1-BFB6D8ABF76E}"/>
          </ac:spMkLst>
        </pc:spChg>
        <pc:spChg chg="mod">
          <ac:chgData name="DOMINGUEZ, Morgane" userId="d29c428e-ee62-4017-a838-521138d5b01c" providerId="ADAL" clId="{FC9BE487-D269-4FAF-A6A9-034C4EAAC66B}" dt="2025-03-24T18:20:28.881" v="2006" actId="165"/>
          <ac:spMkLst>
            <pc:docMk/>
            <pc:sldMk cId="808913271" sldId="985"/>
            <ac:spMk id="25" creationId="{E1F3B6C8-EB3D-48F8-363F-6CEAFC851607}"/>
          </ac:spMkLst>
        </pc:spChg>
        <pc:spChg chg="mod">
          <ac:chgData name="DOMINGUEZ, Morgane" userId="d29c428e-ee62-4017-a838-521138d5b01c" providerId="ADAL" clId="{FC9BE487-D269-4FAF-A6A9-034C4EAAC66B}" dt="2025-03-24T18:22:44.712" v="2045" actId="14100"/>
          <ac:spMkLst>
            <pc:docMk/>
            <pc:sldMk cId="808913271" sldId="985"/>
            <ac:spMk id="26" creationId="{66A8155B-FAB7-B51C-4D19-0A5C3A98D028}"/>
          </ac:spMkLst>
        </pc:spChg>
        <pc:spChg chg="mod">
          <ac:chgData name="DOMINGUEZ, Morgane" userId="d29c428e-ee62-4017-a838-521138d5b01c" providerId="ADAL" clId="{FC9BE487-D269-4FAF-A6A9-034C4EAAC66B}" dt="2025-03-25T09:00:37.617" v="4739" actId="1076"/>
          <ac:spMkLst>
            <pc:docMk/>
            <pc:sldMk cId="808913271" sldId="985"/>
            <ac:spMk id="31" creationId="{5998153D-FDD7-4663-5B91-16D2E9BAF449}"/>
          </ac:spMkLst>
        </pc:spChg>
        <pc:spChg chg="mod topLvl">
          <ac:chgData name="DOMINGUEZ, Morgane" userId="d29c428e-ee62-4017-a838-521138d5b01c" providerId="ADAL" clId="{FC9BE487-D269-4FAF-A6A9-034C4EAAC66B}" dt="2025-03-24T18:21:45.028" v="2027" actId="165"/>
          <ac:spMkLst>
            <pc:docMk/>
            <pc:sldMk cId="808913271" sldId="985"/>
            <ac:spMk id="33" creationId="{75244F88-9705-E674-505C-E204582C9C0D}"/>
          </ac:spMkLst>
        </pc:spChg>
        <pc:spChg chg="mod topLvl">
          <ac:chgData name="DOMINGUEZ, Morgane" userId="d29c428e-ee62-4017-a838-521138d5b01c" providerId="ADAL" clId="{FC9BE487-D269-4FAF-A6A9-034C4EAAC66B}" dt="2025-03-24T18:20:14.495" v="2002" actId="165"/>
          <ac:spMkLst>
            <pc:docMk/>
            <pc:sldMk cId="808913271" sldId="985"/>
            <ac:spMk id="40" creationId="{7EB75DF4-CBCE-8917-7AC1-10628E7D5B04}"/>
          </ac:spMkLst>
        </pc:spChg>
        <pc:grpChg chg="mod topLvl">
          <ac:chgData name="DOMINGUEZ, Morgane" userId="d29c428e-ee62-4017-a838-521138d5b01c" providerId="ADAL" clId="{FC9BE487-D269-4FAF-A6A9-034C4EAAC66B}" dt="2025-03-24T18:20:36.734" v="2009" actId="14100"/>
          <ac:grpSpMkLst>
            <pc:docMk/>
            <pc:sldMk cId="808913271" sldId="985"/>
            <ac:grpSpMk id="28" creationId="{761CDFE5-8351-BB89-A0B7-2C3CC9649587}"/>
          </ac:grpSpMkLst>
        </pc:grpChg>
        <pc:grpChg chg="del mod topLvl">
          <ac:chgData name="DOMINGUEZ, Morgane" userId="d29c428e-ee62-4017-a838-521138d5b01c" providerId="ADAL" clId="{FC9BE487-D269-4FAF-A6A9-034C4EAAC66B}" dt="2025-03-24T18:21:45.028" v="2027" actId="165"/>
          <ac:grpSpMkLst>
            <pc:docMk/>
            <pc:sldMk cId="808913271" sldId="985"/>
            <ac:grpSpMk id="35" creationId="{9009D0BB-0345-DD50-DA27-AC192FCD9EA8}"/>
          </ac:grpSpMkLst>
        </pc:grpChg>
        <pc:grpChg chg="del mod">
          <ac:chgData name="DOMINGUEZ, Morgane" userId="d29c428e-ee62-4017-a838-521138d5b01c" providerId="ADAL" clId="{FC9BE487-D269-4FAF-A6A9-034C4EAAC66B}" dt="2025-03-24T18:20:28.881" v="2006" actId="165"/>
          <ac:grpSpMkLst>
            <pc:docMk/>
            <pc:sldMk cId="808913271" sldId="985"/>
            <ac:grpSpMk id="36" creationId="{00C30515-A088-B84A-6FC9-72CE50A64392}"/>
          </ac:grpSpMkLst>
        </pc:grpChg>
        <pc:grpChg chg="del">
          <ac:chgData name="DOMINGUEZ, Morgane" userId="d29c428e-ee62-4017-a838-521138d5b01c" providerId="ADAL" clId="{FC9BE487-D269-4FAF-A6A9-034C4EAAC66B}" dt="2025-03-24T18:20:14.495" v="2002" actId="165"/>
          <ac:grpSpMkLst>
            <pc:docMk/>
            <pc:sldMk cId="808913271" sldId="985"/>
            <ac:grpSpMk id="38" creationId="{5FAAAFDF-1084-2B22-405B-F39F0BAC52E9}"/>
          </ac:grpSpMkLst>
        </pc:grpChg>
        <pc:picChg chg="add del mod">
          <ac:chgData name="DOMINGUEZ, Morgane" userId="d29c428e-ee62-4017-a838-521138d5b01c" providerId="ADAL" clId="{FC9BE487-D269-4FAF-A6A9-034C4EAAC66B}" dt="2025-03-25T11:38:50.377" v="4895" actId="478"/>
          <ac:picMkLst>
            <pc:docMk/>
            <pc:sldMk cId="808913271" sldId="985"/>
            <ac:picMk id="5" creationId="{A2A0748B-03C4-9B78-4F7A-253C9E427AD9}"/>
          </ac:picMkLst>
        </pc:picChg>
        <pc:picChg chg="add del mod">
          <ac:chgData name="DOMINGUEZ, Morgane" userId="d29c428e-ee62-4017-a838-521138d5b01c" providerId="ADAL" clId="{FC9BE487-D269-4FAF-A6A9-034C4EAAC66B}" dt="2025-03-25T11:38:49.744" v="4894" actId="22"/>
          <ac:picMkLst>
            <pc:docMk/>
            <pc:sldMk cId="808913271" sldId="985"/>
            <ac:picMk id="6" creationId="{81B3341B-E92D-748B-E8A4-BC8A412A32CA}"/>
          </ac:picMkLst>
        </pc:picChg>
        <pc:picChg chg="mod">
          <ac:chgData name="DOMINGUEZ, Morgane" userId="d29c428e-ee62-4017-a838-521138d5b01c" providerId="ADAL" clId="{FC9BE487-D269-4FAF-A6A9-034C4EAAC66B}" dt="2025-03-24T18:20:28.881" v="2006" actId="165"/>
          <ac:picMkLst>
            <pc:docMk/>
            <pc:sldMk cId="808913271" sldId="985"/>
            <ac:picMk id="11" creationId="{AB8FB98D-E7C9-9145-169B-50D5CDDC65A9}"/>
          </ac:picMkLst>
        </pc:picChg>
        <pc:picChg chg="mod">
          <ac:chgData name="DOMINGUEZ, Morgane" userId="d29c428e-ee62-4017-a838-521138d5b01c" providerId="ADAL" clId="{FC9BE487-D269-4FAF-A6A9-034C4EAAC66B}" dt="2025-03-24T18:20:28.881" v="2006" actId="165"/>
          <ac:picMkLst>
            <pc:docMk/>
            <pc:sldMk cId="808913271" sldId="985"/>
            <ac:picMk id="22" creationId="{370CE555-22F0-0182-8AB9-2311620D5108}"/>
          </ac:picMkLst>
        </pc:picChg>
        <pc:picChg chg="mod">
          <ac:chgData name="DOMINGUEZ, Morgane" userId="d29c428e-ee62-4017-a838-521138d5b01c" providerId="ADAL" clId="{FC9BE487-D269-4FAF-A6A9-034C4EAAC66B}" dt="2025-03-24T18:20:28.881" v="2006" actId="165"/>
          <ac:picMkLst>
            <pc:docMk/>
            <pc:sldMk cId="808913271" sldId="985"/>
            <ac:picMk id="23" creationId="{F77EE4D8-7B1F-5016-B282-B30A7018A8B4}"/>
          </ac:picMkLst>
        </pc:picChg>
        <pc:picChg chg="mod">
          <ac:chgData name="DOMINGUEZ, Morgane" userId="d29c428e-ee62-4017-a838-521138d5b01c" providerId="ADAL" clId="{FC9BE487-D269-4FAF-A6A9-034C4EAAC66B}" dt="2025-03-25T09:00:34.721" v="4738" actId="1076"/>
          <ac:picMkLst>
            <pc:docMk/>
            <pc:sldMk cId="808913271" sldId="985"/>
            <ac:picMk id="30" creationId="{790944AE-0F17-5406-5393-E9B2395087E4}"/>
          </ac:picMkLst>
        </pc:picChg>
        <pc:picChg chg="mod topLvl">
          <ac:chgData name="DOMINGUEZ, Morgane" userId="d29c428e-ee62-4017-a838-521138d5b01c" providerId="ADAL" clId="{FC9BE487-D269-4FAF-A6A9-034C4EAAC66B}" dt="2025-03-24T18:20:14.495" v="2002" actId="165"/>
          <ac:picMkLst>
            <pc:docMk/>
            <pc:sldMk cId="808913271" sldId="985"/>
            <ac:picMk id="39" creationId="{545F0BDB-4973-FEFD-8EC3-A9A0A1D5556D}"/>
          </ac:picMkLst>
        </pc:picChg>
        <pc:picChg chg="del mod topLvl">
          <ac:chgData name="DOMINGUEZ, Morgane" userId="d29c428e-ee62-4017-a838-521138d5b01c" providerId="ADAL" clId="{FC9BE487-D269-4FAF-A6A9-034C4EAAC66B}" dt="2025-03-24T18:20:16.412" v="2003" actId="478"/>
          <ac:picMkLst>
            <pc:docMk/>
            <pc:sldMk cId="808913271" sldId="985"/>
            <ac:picMk id="41" creationId="{0A435E3F-E4D5-F29B-7C2D-14B513441A0F}"/>
          </ac:picMkLst>
        </pc:picChg>
      </pc:sldChg>
      <pc:sldChg chg="delSp modSp mod">
        <pc:chgData name="DOMINGUEZ, Morgane" userId="d29c428e-ee62-4017-a838-521138d5b01c" providerId="ADAL" clId="{FC9BE487-D269-4FAF-A6A9-034C4EAAC66B}" dt="2025-03-25T08:58:44.862" v="4709" actId="20577"/>
        <pc:sldMkLst>
          <pc:docMk/>
          <pc:sldMk cId="3269433195" sldId="986"/>
        </pc:sldMkLst>
        <pc:spChg chg="mod">
          <ac:chgData name="DOMINGUEZ, Morgane" userId="d29c428e-ee62-4017-a838-521138d5b01c" providerId="ADAL" clId="{FC9BE487-D269-4FAF-A6A9-034C4EAAC66B}" dt="2025-03-24T18:16:38.734" v="1921" actId="1076"/>
          <ac:spMkLst>
            <pc:docMk/>
            <pc:sldMk cId="3269433195" sldId="986"/>
            <ac:spMk id="2" creationId="{A447FF15-066B-C7B4-143C-41B8FE959E90}"/>
          </ac:spMkLst>
        </pc:spChg>
        <pc:spChg chg="mod topLvl">
          <ac:chgData name="DOMINGUEZ, Morgane" userId="d29c428e-ee62-4017-a838-521138d5b01c" providerId="ADAL" clId="{FC9BE487-D269-4FAF-A6A9-034C4EAAC66B}" dt="2025-03-24T18:16:36.786" v="1920" actId="1076"/>
          <ac:spMkLst>
            <pc:docMk/>
            <pc:sldMk cId="3269433195" sldId="986"/>
            <ac:spMk id="4" creationId="{ECEF43A5-91BD-80CA-D7BA-7B58F26B9398}"/>
          </ac:spMkLst>
        </pc:spChg>
        <pc:spChg chg="mod">
          <ac:chgData name="DOMINGUEZ, Morgane" userId="d29c428e-ee62-4017-a838-521138d5b01c" providerId="ADAL" clId="{FC9BE487-D269-4FAF-A6A9-034C4EAAC66B}" dt="2025-03-25T08:58:44.862" v="4709" actId="20577"/>
          <ac:spMkLst>
            <pc:docMk/>
            <pc:sldMk cId="3269433195" sldId="986"/>
            <ac:spMk id="8" creationId="{2E638E55-0AA6-010C-6A32-8D742609A0E1}"/>
          </ac:spMkLst>
        </pc:spChg>
        <pc:grpChg chg="del mod">
          <ac:chgData name="DOMINGUEZ, Morgane" userId="d29c428e-ee62-4017-a838-521138d5b01c" providerId="ADAL" clId="{FC9BE487-D269-4FAF-A6A9-034C4EAAC66B}" dt="2025-03-24T18:16:31.371" v="1918" actId="165"/>
          <ac:grpSpMkLst>
            <pc:docMk/>
            <pc:sldMk cId="3269433195" sldId="986"/>
            <ac:grpSpMk id="21" creationId="{EEDC08AD-517D-6757-7738-79F9D7B2A295}"/>
          </ac:grpSpMkLst>
        </pc:grpChg>
        <pc:picChg chg="mod">
          <ac:chgData name="DOMINGUEZ, Morgane" userId="d29c428e-ee62-4017-a838-521138d5b01c" providerId="ADAL" clId="{FC9BE487-D269-4FAF-A6A9-034C4EAAC66B}" dt="2025-03-24T18:16:42.875" v="1922" actId="1076"/>
          <ac:picMkLst>
            <pc:docMk/>
            <pc:sldMk cId="3269433195" sldId="986"/>
            <ac:picMk id="9" creationId="{AEE3E122-9D4F-E5AD-1B88-F3F1E4077C3D}"/>
          </ac:picMkLst>
        </pc:picChg>
        <pc:picChg chg="mod topLvl">
          <ac:chgData name="DOMINGUEZ, Morgane" userId="d29c428e-ee62-4017-a838-521138d5b01c" providerId="ADAL" clId="{FC9BE487-D269-4FAF-A6A9-034C4EAAC66B}" dt="2025-03-24T18:16:31.371" v="1918" actId="165"/>
          <ac:picMkLst>
            <pc:docMk/>
            <pc:sldMk cId="3269433195" sldId="986"/>
            <ac:picMk id="18" creationId="{175FF616-E738-AA0A-12AD-36D6B872C99B}"/>
          </ac:picMkLst>
        </pc:picChg>
      </pc:sldChg>
      <pc:sldChg chg="delSp modSp mod">
        <pc:chgData name="DOMINGUEZ, Morgane" userId="d29c428e-ee62-4017-a838-521138d5b01c" providerId="ADAL" clId="{FC9BE487-D269-4FAF-A6A9-034C4EAAC66B}" dt="2025-03-25T09:00:49.656" v="4748" actId="20577"/>
        <pc:sldMkLst>
          <pc:docMk/>
          <pc:sldMk cId="3726336899" sldId="987"/>
        </pc:sldMkLst>
        <pc:spChg chg="mod">
          <ac:chgData name="DOMINGUEZ, Morgane" userId="d29c428e-ee62-4017-a838-521138d5b01c" providerId="ADAL" clId="{FC9BE487-D269-4FAF-A6A9-034C4EAAC66B}" dt="2025-03-25T09:00:49.656" v="4748" actId="20577"/>
          <ac:spMkLst>
            <pc:docMk/>
            <pc:sldMk cId="3726336899" sldId="987"/>
            <ac:spMk id="5" creationId="{E9445226-BEDF-7793-C0A5-BE4099A4E75C}"/>
          </ac:spMkLst>
        </pc:spChg>
        <pc:spChg chg="mod">
          <ac:chgData name="DOMINGUEZ, Morgane" userId="d29c428e-ee62-4017-a838-521138d5b01c" providerId="ADAL" clId="{FC9BE487-D269-4FAF-A6A9-034C4EAAC66B}" dt="2025-03-24T18:23:41.728" v="2073" actId="1076"/>
          <ac:spMkLst>
            <pc:docMk/>
            <pc:sldMk cId="3726336899" sldId="987"/>
            <ac:spMk id="6" creationId="{21CEA67C-02F7-DCC9-1CCB-CAA1DB025346}"/>
          </ac:spMkLst>
        </pc:spChg>
        <pc:spChg chg="mod">
          <ac:chgData name="DOMINGUEZ, Morgane" userId="d29c428e-ee62-4017-a838-521138d5b01c" providerId="ADAL" clId="{FC9BE487-D269-4FAF-A6A9-034C4EAAC66B}" dt="2025-03-24T18:23:37.736" v="2072" actId="14100"/>
          <ac:spMkLst>
            <pc:docMk/>
            <pc:sldMk cId="3726336899" sldId="987"/>
            <ac:spMk id="7" creationId="{6582E5B0-C01A-CCD3-F52B-D2B0647EEBC3}"/>
          </ac:spMkLst>
        </pc:spChg>
        <pc:spChg chg="mod topLvl">
          <ac:chgData name="DOMINGUEZ, Morgane" userId="d29c428e-ee62-4017-a838-521138d5b01c" providerId="ADAL" clId="{FC9BE487-D269-4FAF-A6A9-034C4EAAC66B}" dt="2025-03-24T18:24:24.722" v="2098" actId="122"/>
          <ac:spMkLst>
            <pc:docMk/>
            <pc:sldMk cId="3726336899" sldId="987"/>
            <ac:spMk id="9" creationId="{FA917B73-FF36-3B7B-7C27-917E5F1105F8}"/>
          </ac:spMkLst>
        </pc:spChg>
        <pc:spChg chg="mod topLvl">
          <ac:chgData name="DOMINGUEZ, Morgane" userId="d29c428e-ee62-4017-a838-521138d5b01c" providerId="ADAL" clId="{FC9BE487-D269-4FAF-A6A9-034C4EAAC66B}" dt="2025-03-24T18:24:28.532" v="2099" actId="122"/>
          <ac:spMkLst>
            <pc:docMk/>
            <pc:sldMk cId="3726336899" sldId="987"/>
            <ac:spMk id="11" creationId="{7B41CABA-D6B3-2AEA-61D6-58F012B2DC3D}"/>
          </ac:spMkLst>
        </pc:spChg>
        <pc:spChg chg="mod topLvl">
          <ac:chgData name="DOMINGUEZ, Morgane" userId="d29c428e-ee62-4017-a838-521138d5b01c" providerId="ADAL" clId="{FC9BE487-D269-4FAF-A6A9-034C4EAAC66B}" dt="2025-03-24T18:24:32.155" v="2100" actId="122"/>
          <ac:spMkLst>
            <pc:docMk/>
            <pc:sldMk cId="3726336899" sldId="987"/>
            <ac:spMk id="12" creationId="{1C23F0F3-567B-4AFD-507F-A03D37E58D47}"/>
          </ac:spMkLst>
        </pc:spChg>
        <pc:spChg chg="mod topLvl">
          <ac:chgData name="DOMINGUEZ, Morgane" userId="d29c428e-ee62-4017-a838-521138d5b01c" providerId="ADAL" clId="{FC9BE487-D269-4FAF-A6A9-034C4EAAC66B}" dt="2025-03-24T18:24:37.491" v="2101" actId="122"/>
          <ac:spMkLst>
            <pc:docMk/>
            <pc:sldMk cId="3726336899" sldId="987"/>
            <ac:spMk id="13" creationId="{A9DAA36D-505E-707E-7D07-9F42346D5051}"/>
          </ac:spMkLst>
        </pc:spChg>
        <pc:spChg chg="mod topLvl">
          <ac:chgData name="DOMINGUEZ, Morgane" userId="d29c428e-ee62-4017-a838-521138d5b01c" providerId="ADAL" clId="{FC9BE487-D269-4FAF-A6A9-034C4EAAC66B}" dt="2025-03-24T18:24:40.627" v="2102" actId="122"/>
          <ac:spMkLst>
            <pc:docMk/>
            <pc:sldMk cId="3726336899" sldId="987"/>
            <ac:spMk id="14" creationId="{481F08F5-213A-0D9D-A014-4AAD40CF4793}"/>
          </ac:spMkLst>
        </pc:spChg>
        <pc:spChg chg="mod topLvl">
          <ac:chgData name="DOMINGUEZ, Morgane" userId="d29c428e-ee62-4017-a838-521138d5b01c" providerId="ADAL" clId="{FC9BE487-D269-4FAF-A6A9-034C4EAAC66B}" dt="2025-03-24T18:24:47.699" v="2104" actId="122"/>
          <ac:spMkLst>
            <pc:docMk/>
            <pc:sldMk cId="3726336899" sldId="987"/>
            <ac:spMk id="15" creationId="{60EC7E10-7FDF-19EE-70B8-1BAA56969BB6}"/>
          </ac:spMkLst>
        </pc:spChg>
        <pc:spChg chg="mod topLvl">
          <ac:chgData name="DOMINGUEZ, Morgane" userId="d29c428e-ee62-4017-a838-521138d5b01c" providerId="ADAL" clId="{FC9BE487-D269-4FAF-A6A9-034C4EAAC66B}" dt="2025-03-24T18:24:50.728" v="2105" actId="122"/>
          <ac:spMkLst>
            <pc:docMk/>
            <pc:sldMk cId="3726336899" sldId="987"/>
            <ac:spMk id="16" creationId="{C1A3BF50-4E35-0373-E825-B21D987E8878}"/>
          </ac:spMkLst>
        </pc:spChg>
        <pc:spChg chg="mod topLvl">
          <ac:chgData name="DOMINGUEZ, Morgane" userId="d29c428e-ee62-4017-a838-521138d5b01c" providerId="ADAL" clId="{FC9BE487-D269-4FAF-A6A9-034C4EAAC66B}" dt="2025-03-24T18:24:53.937" v="2106" actId="122"/>
          <ac:spMkLst>
            <pc:docMk/>
            <pc:sldMk cId="3726336899" sldId="987"/>
            <ac:spMk id="17" creationId="{CDFC3E18-498E-3D64-4B56-10CDA98F93C5}"/>
          </ac:spMkLst>
        </pc:spChg>
        <pc:spChg chg="del mod topLvl">
          <ac:chgData name="DOMINGUEZ, Morgane" userId="d29c428e-ee62-4017-a838-521138d5b01c" providerId="ADAL" clId="{FC9BE487-D269-4FAF-A6A9-034C4EAAC66B}" dt="2025-03-24T18:24:19.879" v="2097" actId="478"/>
          <ac:spMkLst>
            <pc:docMk/>
            <pc:sldMk cId="3726336899" sldId="987"/>
            <ac:spMk id="18" creationId="{5C690271-B0EA-4CA4-B686-4E86A8BA9773}"/>
          </ac:spMkLst>
        </pc:spChg>
        <pc:spChg chg="mod topLvl">
          <ac:chgData name="DOMINGUEZ, Morgane" userId="d29c428e-ee62-4017-a838-521138d5b01c" providerId="ADAL" clId="{FC9BE487-D269-4FAF-A6A9-034C4EAAC66B}" dt="2025-03-24T18:24:17.384" v="2096" actId="165"/>
          <ac:spMkLst>
            <pc:docMk/>
            <pc:sldMk cId="3726336899" sldId="987"/>
            <ac:spMk id="19" creationId="{446253C7-7080-2F7F-3D40-A77B127B9327}"/>
          </ac:spMkLst>
        </pc:spChg>
        <pc:spChg chg="mod topLvl">
          <ac:chgData name="DOMINGUEZ, Morgane" userId="d29c428e-ee62-4017-a838-521138d5b01c" providerId="ADAL" clId="{FC9BE487-D269-4FAF-A6A9-034C4EAAC66B}" dt="2025-03-24T18:24:08.935" v="2094" actId="165"/>
          <ac:spMkLst>
            <pc:docMk/>
            <pc:sldMk cId="3726336899" sldId="987"/>
            <ac:spMk id="22" creationId="{C9D1928C-1741-EEE9-611D-CF0025AECDFE}"/>
          </ac:spMkLst>
        </pc:spChg>
        <pc:spChg chg="mod">
          <ac:chgData name="DOMINGUEZ, Morgane" userId="d29c428e-ee62-4017-a838-521138d5b01c" providerId="ADAL" clId="{FC9BE487-D269-4FAF-A6A9-034C4EAAC66B}" dt="2025-03-24T18:24:56.634" v="2107" actId="1076"/>
          <ac:spMkLst>
            <pc:docMk/>
            <pc:sldMk cId="3726336899" sldId="987"/>
            <ac:spMk id="24" creationId="{A895817B-8754-36E6-2886-AB50DC5DEB32}"/>
          </ac:spMkLst>
        </pc:spChg>
        <pc:grpChg chg="del mod topLvl">
          <ac:chgData name="DOMINGUEZ, Morgane" userId="d29c428e-ee62-4017-a838-521138d5b01c" providerId="ADAL" clId="{FC9BE487-D269-4FAF-A6A9-034C4EAAC66B}" dt="2025-03-24T18:24:17.384" v="2096" actId="165"/>
          <ac:grpSpMkLst>
            <pc:docMk/>
            <pc:sldMk cId="3726336899" sldId="987"/>
            <ac:grpSpMk id="26" creationId="{DAC77D92-45B8-A4C6-E4B4-7F805E1F06ED}"/>
          </ac:grpSpMkLst>
        </pc:grpChg>
        <pc:grpChg chg="del">
          <ac:chgData name="DOMINGUEZ, Morgane" userId="d29c428e-ee62-4017-a838-521138d5b01c" providerId="ADAL" clId="{FC9BE487-D269-4FAF-A6A9-034C4EAAC66B}" dt="2025-03-24T18:24:08.935" v="2094" actId="165"/>
          <ac:grpSpMkLst>
            <pc:docMk/>
            <pc:sldMk cId="3726336899" sldId="987"/>
            <ac:grpSpMk id="27" creationId="{6CD6C58B-54AC-C48C-F106-F86333A0067E}"/>
          </ac:grpSpMkLst>
        </pc:grpChg>
        <pc:picChg chg="mod topLvl">
          <ac:chgData name="DOMINGUEZ, Morgane" userId="d29c428e-ee62-4017-a838-521138d5b01c" providerId="ADAL" clId="{FC9BE487-D269-4FAF-A6A9-034C4EAAC66B}" dt="2025-03-24T18:24:17.384" v="2096" actId="165"/>
          <ac:picMkLst>
            <pc:docMk/>
            <pc:sldMk cId="3726336899" sldId="987"/>
            <ac:picMk id="8" creationId="{2797F005-68BC-8A2C-37CC-4E72F4C5DC92}"/>
          </ac:picMkLst>
        </pc:picChg>
        <pc:picChg chg="mod topLvl">
          <ac:chgData name="DOMINGUEZ, Morgane" userId="d29c428e-ee62-4017-a838-521138d5b01c" providerId="ADAL" clId="{FC9BE487-D269-4FAF-A6A9-034C4EAAC66B}" dt="2025-03-24T18:24:08.935" v="2094" actId="165"/>
          <ac:picMkLst>
            <pc:docMk/>
            <pc:sldMk cId="3726336899" sldId="987"/>
            <ac:picMk id="23" creationId="{AC9EF977-863C-B811-55A3-6F57552D6110}"/>
          </ac:picMkLst>
        </pc:picChg>
      </pc:sldChg>
      <pc:sldChg chg="delSp modSp mod">
        <pc:chgData name="DOMINGUEZ, Morgane" userId="d29c428e-ee62-4017-a838-521138d5b01c" providerId="ADAL" clId="{FC9BE487-D269-4FAF-A6A9-034C4EAAC66B}" dt="2025-03-27T12:29:46.740" v="4922" actId="14100"/>
        <pc:sldMkLst>
          <pc:docMk/>
          <pc:sldMk cId="1259223558" sldId="990"/>
        </pc:sldMkLst>
        <pc:spChg chg="mod">
          <ac:chgData name="DOMINGUEZ, Morgane" userId="d29c428e-ee62-4017-a838-521138d5b01c" providerId="ADAL" clId="{FC9BE487-D269-4FAF-A6A9-034C4EAAC66B}" dt="2025-03-24T17:43:43.171" v="385" actId="14100"/>
          <ac:spMkLst>
            <pc:docMk/>
            <pc:sldMk cId="1259223558" sldId="990"/>
            <ac:spMk id="3" creationId="{D18B61B7-80B1-95F9-5507-6947E444FEC2}"/>
          </ac:spMkLst>
        </pc:spChg>
        <pc:spChg chg="mod">
          <ac:chgData name="DOMINGUEZ, Morgane" userId="d29c428e-ee62-4017-a838-521138d5b01c" providerId="ADAL" clId="{FC9BE487-D269-4FAF-A6A9-034C4EAAC66B}" dt="2025-03-24T17:44:40.894" v="518" actId="1076"/>
          <ac:spMkLst>
            <pc:docMk/>
            <pc:sldMk cId="1259223558" sldId="990"/>
            <ac:spMk id="4" creationId="{12A3E6BD-6046-7023-BEC1-FF5A32F97E59}"/>
          </ac:spMkLst>
        </pc:spChg>
        <pc:spChg chg="mod topLvl">
          <ac:chgData name="DOMINGUEZ, Morgane" userId="d29c428e-ee62-4017-a838-521138d5b01c" providerId="ADAL" clId="{FC9BE487-D269-4FAF-A6A9-034C4EAAC66B}" dt="2025-03-24T17:45:09.204" v="555" actId="1076"/>
          <ac:spMkLst>
            <pc:docMk/>
            <pc:sldMk cId="1259223558" sldId="990"/>
            <ac:spMk id="5" creationId="{EB7B1057-B545-2AB1-574F-682D3AF92329}"/>
          </ac:spMkLst>
        </pc:spChg>
        <pc:spChg chg="mod">
          <ac:chgData name="DOMINGUEZ, Morgane" userId="d29c428e-ee62-4017-a838-521138d5b01c" providerId="ADAL" clId="{FC9BE487-D269-4FAF-A6A9-034C4EAAC66B}" dt="2025-03-27T12:29:46.740" v="4922" actId="14100"/>
          <ac:spMkLst>
            <pc:docMk/>
            <pc:sldMk cId="1259223558" sldId="990"/>
            <ac:spMk id="8" creationId="{BA8E171A-4F53-025C-2EFE-7D7DB4F7688D}"/>
          </ac:spMkLst>
        </pc:spChg>
        <pc:spChg chg="mod">
          <ac:chgData name="DOMINGUEZ, Morgane" userId="d29c428e-ee62-4017-a838-521138d5b01c" providerId="ADAL" clId="{FC9BE487-D269-4FAF-A6A9-034C4EAAC66B}" dt="2025-03-24T17:44:32.133" v="517" actId="20577"/>
          <ac:spMkLst>
            <pc:docMk/>
            <pc:sldMk cId="1259223558" sldId="990"/>
            <ac:spMk id="10" creationId="{00000000-0000-0000-0000-000000000000}"/>
          </ac:spMkLst>
        </pc:spChg>
        <pc:spChg chg="mod topLvl">
          <ac:chgData name="DOMINGUEZ, Morgane" userId="d29c428e-ee62-4017-a838-521138d5b01c" providerId="ADAL" clId="{FC9BE487-D269-4FAF-A6A9-034C4EAAC66B}" dt="2025-03-24T17:45:22.161" v="558" actId="1076"/>
          <ac:spMkLst>
            <pc:docMk/>
            <pc:sldMk cId="1259223558" sldId="990"/>
            <ac:spMk id="13" creationId="{8A5C8958-4B9F-3071-838C-06D8C2FD9142}"/>
          </ac:spMkLst>
        </pc:spChg>
        <pc:spChg chg="mod topLvl">
          <ac:chgData name="DOMINGUEZ, Morgane" userId="d29c428e-ee62-4017-a838-521138d5b01c" providerId="ADAL" clId="{FC9BE487-D269-4FAF-A6A9-034C4EAAC66B}" dt="2025-03-24T17:45:31.902" v="589" actId="20577"/>
          <ac:spMkLst>
            <pc:docMk/>
            <pc:sldMk cId="1259223558" sldId="990"/>
            <ac:spMk id="14" creationId="{FF2B2C2E-9E40-05A5-CCAE-40FF6A9668F4}"/>
          </ac:spMkLst>
        </pc:spChg>
        <pc:spChg chg="mod topLvl">
          <ac:chgData name="DOMINGUEZ, Morgane" userId="d29c428e-ee62-4017-a838-521138d5b01c" providerId="ADAL" clId="{FC9BE487-D269-4FAF-A6A9-034C4EAAC66B}" dt="2025-03-25T08:51:17.434" v="4550" actId="20577"/>
          <ac:spMkLst>
            <pc:docMk/>
            <pc:sldMk cId="1259223558" sldId="990"/>
            <ac:spMk id="20" creationId="{915A9DCB-F503-D897-18A0-1373C08A83FD}"/>
          </ac:spMkLst>
        </pc:spChg>
        <pc:grpChg chg="del mod">
          <ac:chgData name="DOMINGUEZ, Morgane" userId="d29c428e-ee62-4017-a838-521138d5b01c" providerId="ADAL" clId="{FC9BE487-D269-4FAF-A6A9-034C4EAAC66B}" dt="2025-03-24T17:44:49.009" v="520" actId="165"/>
          <ac:grpSpMkLst>
            <pc:docMk/>
            <pc:sldMk cId="1259223558" sldId="990"/>
            <ac:grpSpMk id="16" creationId="{FD1839F2-795D-FA13-3E04-F4DE1AFDD835}"/>
          </ac:grpSpMkLst>
        </pc:grpChg>
        <pc:grpChg chg="del">
          <ac:chgData name="DOMINGUEZ, Morgane" userId="d29c428e-ee62-4017-a838-521138d5b01c" providerId="ADAL" clId="{FC9BE487-D269-4FAF-A6A9-034C4EAAC66B}" dt="2025-03-24T17:45:16.569" v="557" actId="165"/>
          <ac:grpSpMkLst>
            <pc:docMk/>
            <pc:sldMk cId="1259223558" sldId="990"/>
            <ac:grpSpMk id="17" creationId="{73465A6C-B92B-FDCA-A3FD-4FB4D91B4AE7}"/>
          </ac:grpSpMkLst>
        </pc:grpChg>
        <pc:picChg chg="mod topLvl">
          <ac:chgData name="DOMINGUEZ, Morgane" userId="d29c428e-ee62-4017-a838-521138d5b01c" providerId="ADAL" clId="{FC9BE487-D269-4FAF-A6A9-034C4EAAC66B}" dt="2025-03-24T17:45:39.799" v="590" actId="1076"/>
          <ac:picMkLst>
            <pc:docMk/>
            <pc:sldMk cId="1259223558" sldId="990"/>
            <ac:picMk id="6" creationId="{9B049680-EE02-ED08-99A1-DB97275BB604}"/>
          </ac:picMkLst>
        </pc:picChg>
        <pc:picChg chg="mod topLvl">
          <ac:chgData name="DOMINGUEZ, Morgane" userId="d29c428e-ee62-4017-a838-521138d5b01c" providerId="ADAL" clId="{FC9BE487-D269-4FAF-A6A9-034C4EAAC66B}" dt="2025-03-24T17:45:16.569" v="557" actId="165"/>
          <ac:picMkLst>
            <pc:docMk/>
            <pc:sldMk cId="1259223558" sldId="990"/>
            <ac:picMk id="9" creationId="{CA9A6B5A-D7B5-C152-1E20-A3CCC126F35F}"/>
          </ac:picMkLst>
        </pc:picChg>
        <pc:picChg chg="mod topLvl">
          <ac:chgData name="DOMINGUEZ, Morgane" userId="d29c428e-ee62-4017-a838-521138d5b01c" providerId="ADAL" clId="{FC9BE487-D269-4FAF-A6A9-034C4EAAC66B}" dt="2025-03-24T17:45:16.569" v="557" actId="165"/>
          <ac:picMkLst>
            <pc:docMk/>
            <pc:sldMk cId="1259223558" sldId="990"/>
            <ac:picMk id="11" creationId="{73278D0F-61D7-7717-2120-D26D6BF7C3CD}"/>
          </ac:picMkLst>
        </pc:picChg>
      </pc:sldChg>
      <pc:sldChg chg="addSp delSp modSp mod">
        <pc:chgData name="DOMINGUEZ, Morgane" userId="d29c428e-ee62-4017-a838-521138d5b01c" providerId="ADAL" clId="{FC9BE487-D269-4FAF-A6A9-034C4EAAC66B}" dt="2025-03-24T17:36:16.436" v="3" actId="962"/>
        <pc:sldMkLst>
          <pc:docMk/>
          <pc:sldMk cId="2351663805" sldId="994"/>
        </pc:sldMkLst>
        <pc:picChg chg="del">
          <ac:chgData name="DOMINGUEZ, Morgane" userId="d29c428e-ee62-4017-a838-521138d5b01c" providerId="ADAL" clId="{FC9BE487-D269-4FAF-A6A9-034C4EAAC66B}" dt="2025-03-24T17:36:12.314" v="0" actId="478"/>
          <ac:picMkLst>
            <pc:docMk/>
            <pc:sldMk cId="2351663805" sldId="994"/>
            <ac:picMk id="2" creationId="{41325D5D-B03B-C68B-0143-046C1F25EE7F}"/>
          </ac:picMkLst>
        </pc:picChg>
        <pc:picChg chg="add mod">
          <ac:chgData name="DOMINGUEZ, Morgane" userId="d29c428e-ee62-4017-a838-521138d5b01c" providerId="ADAL" clId="{FC9BE487-D269-4FAF-A6A9-034C4EAAC66B}" dt="2025-03-24T17:36:16.436" v="3" actId="962"/>
          <ac:picMkLst>
            <pc:docMk/>
            <pc:sldMk cId="2351663805" sldId="994"/>
            <ac:picMk id="4" creationId="{EF4A4069-BFCB-6BAF-6DD9-BCC6560E660D}"/>
          </ac:picMkLst>
        </pc:picChg>
      </pc:sldChg>
      <pc:sldChg chg="addSp delSp modSp mod">
        <pc:chgData name="DOMINGUEZ, Morgane" userId="d29c428e-ee62-4017-a838-521138d5b01c" providerId="ADAL" clId="{FC9BE487-D269-4FAF-A6A9-034C4EAAC66B}" dt="2025-03-25T08:49:26.505" v="4533" actId="1076"/>
        <pc:sldMkLst>
          <pc:docMk/>
          <pc:sldMk cId="3729637218" sldId="1011"/>
        </pc:sldMkLst>
        <pc:spChg chg="mod">
          <ac:chgData name="DOMINGUEZ, Morgane" userId="d29c428e-ee62-4017-a838-521138d5b01c" providerId="ADAL" clId="{FC9BE487-D269-4FAF-A6A9-034C4EAAC66B}" dt="2025-03-25T08:48:36.995" v="4525" actId="20577"/>
          <ac:spMkLst>
            <pc:docMk/>
            <pc:sldMk cId="3729637218" sldId="1011"/>
            <ac:spMk id="21" creationId="{F0819B31-1A4C-E4E2-2809-5FC874398A98}"/>
          </ac:spMkLst>
        </pc:spChg>
        <pc:picChg chg="del mod">
          <ac:chgData name="DOMINGUEZ, Morgane" userId="d29c428e-ee62-4017-a838-521138d5b01c" providerId="ADAL" clId="{FC9BE487-D269-4FAF-A6A9-034C4EAAC66B}" dt="2025-03-25T08:49:17.044" v="4527" actId="478"/>
          <ac:picMkLst>
            <pc:docMk/>
            <pc:sldMk cId="3729637218" sldId="1011"/>
            <ac:picMk id="2" creationId="{117C6F43-1CC0-3CE7-E069-832608490035}"/>
          </ac:picMkLst>
        </pc:picChg>
        <pc:picChg chg="add mod">
          <ac:chgData name="DOMINGUEZ, Morgane" userId="d29c428e-ee62-4017-a838-521138d5b01c" providerId="ADAL" clId="{FC9BE487-D269-4FAF-A6A9-034C4EAAC66B}" dt="2025-03-25T08:49:26.505" v="4533" actId="1076"/>
          <ac:picMkLst>
            <pc:docMk/>
            <pc:sldMk cId="3729637218" sldId="1011"/>
            <ac:picMk id="15" creationId="{00D0EB2A-EC80-E5AB-002C-9D6AFCB3D011}"/>
          </ac:picMkLst>
        </pc:picChg>
      </pc:sldChg>
      <pc:sldChg chg="addSp delSp modSp mod">
        <pc:chgData name="DOMINGUEZ, Morgane" userId="d29c428e-ee62-4017-a838-521138d5b01c" providerId="ADAL" clId="{FC9BE487-D269-4FAF-A6A9-034C4EAAC66B}" dt="2025-03-25T08:43:51.263" v="4379" actId="20577"/>
        <pc:sldMkLst>
          <pc:docMk/>
          <pc:sldMk cId="1163143416" sldId="2147474611"/>
        </pc:sldMkLst>
        <pc:spChg chg="del">
          <ac:chgData name="DOMINGUEZ, Morgane" userId="d29c428e-ee62-4017-a838-521138d5b01c" providerId="ADAL" clId="{FC9BE487-D269-4FAF-A6A9-034C4EAAC66B}" dt="2025-03-25T08:43:44.171" v="4366" actId="478"/>
          <ac:spMkLst>
            <pc:docMk/>
            <pc:sldMk cId="1163143416" sldId="2147474611"/>
            <ac:spMk id="2" creationId="{66C5790C-4414-4661-C63C-E303139C61EC}"/>
          </ac:spMkLst>
        </pc:spChg>
        <pc:spChg chg="add mod">
          <ac:chgData name="DOMINGUEZ, Morgane" userId="d29c428e-ee62-4017-a838-521138d5b01c" providerId="ADAL" clId="{FC9BE487-D269-4FAF-A6A9-034C4EAAC66B}" dt="2025-03-25T08:43:51.263" v="4379" actId="20577"/>
          <ac:spMkLst>
            <pc:docMk/>
            <pc:sldMk cId="1163143416" sldId="2147474611"/>
            <ac:spMk id="3" creationId="{CCD9FFDD-4EBE-7A39-53C5-90E3CB1D3648}"/>
          </ac:spMkLst>
        </pc:spChg>
      </pc:sldChg>
      <pc:sldChg chg="addSp delSp modSp mod">
        <pc:chgData name="DOMINGUEZ, Morgane" userId="d29c428e-ee62-4017-a838-521138d5b01c" providerId="ADAL" clId="{FC9BE487-D269-4FAF-A6A9-034C4EAAC66B}" dt="2025-03-25T08:43:21.815" v="4365"/>
        <pc:sldMkLst>
          <pc:docMk/>
          <pc:sldMk cId="4257536088" sldId="2147474615"/>
        </pc:sldMkLst>
        <pc:picChg chg="add mod">
          <ac:chgData name="DOMINGUEZ, Morgane" userId="d29c428e-ee62-4017-a838-521138d5b01c" providerId="ADAL" clId="{FC9BE487-D269-4FAF-A6A9-034C4EAAC66B}" dt="2025-03-25T08:43:21.815" v="4365"/>
          <ac:picMkLst>
            <pc:docMk/>
            <pc:sldMk cId="4257536088" sldId="2147474615"/>
            <ac:picMk id="2" creationId="{614C9C66-E47F-AED8-7970-980A59197927}"/>
          </ac:picMkLst>
        </pc:picChg>
        <pc:picChg chg="del">
          <ac:chgData name="DOMINGUEZ, Morgane" userId="d29c428e-ee62-4017-a838-521138d5b01c" providerId="ADAL" clId="{FC9BE487-D269-4FAF-A6A9-034C4EAAC66B}" dt="2025-03-25T08:43:21.445" v="4364" actId="478"/>
          <ac:picMkLst>
            <pc:docMk/>
            <pc:sldMk cId="4257536088" sldId="2147474615"/>
            <ac:picMk id="7" creationId="{5ADBA051-DEE7-BCB0-8DB2-BF0E6F380335}"/>
          </ac:picMkLst>
        </pc:picChg>
      </pc:sldChg>
      <pc:sldChg chg="addSp delSp modSp mod">
        <pc:chgData name="DOMINGUEZ, Morgane" userId="d29c428e-ee62-4017-a838-521138d5b01c" providerId="ADAL" clId="{FC9BE487-D269-4FAF-A6A9-034C4EAAC66B}" dt="2025-03-25T09:11:29.728" v="4860"/>
        <pc:sldMkLst>
          <pc:docMk/>
          <pc:sldMk cId="4244080021" sldId="2147474617"/>
        </pc:sldMkLst>
        <pc:spChg chg="add mod">
          <ac:chgData name="DOMINGUEZ, Morgane" userId="d29c428e-ee62-4017-a838-521138d5b01c" providerId="ADAL" clId="{FC9BE487-D269-4FAF-A6A9-034C4EAAC66B}" dt="2025-03-25T09:11:29.728" v="4860"/>
          <ac:spMkLst>
            <pc:docMk/>
            <pc:sldMk cId="4244080021" sldId="2147474617"/>
            <ac:spMk id="2" creationId="{E24EEFA1-AA0C-A503-9C86-52E4C3C2494C}"/>
          </ac:spMkLst>
        </pc:spChg>
        <pc:spChg chg="del">
          <ac:chgData name="DOMINGUEZ, Morgane" userId="d29c428e-ee62-4017-a838-521138d5b01c" providerId="ADAL" clId="{FC9BE487-D269-4FAF-A6A9-034C4EAAC66B}" dt="2025-03-25T08:44:25.636" v="4390" actId="478"/>
          <ac:spMkLst>
            <pc:docMk/>
            <pc:sldMk cId="4244080021" sldId="2147474617"/>
            <ac:spMk id="10" creationId="{322F0B21-A891-163F-2110-FD3FEE5B4863}"/>
          </ac:spMkLst>
        </pc:spChg>
      </pc:sldChg>
      <pc:sldChg chg="addSp delSp modSp mod">
        <pc:chgData name="DOMINGUEZ, Morgane" userId="d29c428e-ee62-4017-a838-521138d5b01c" providerId="ADAL" clId="{FC9BE487-D269-4FAF-A6A9-034C4EAAC66B}" dt="2025-03-25T09:12:18.969" v="4867" actId="1076"/>
        <pc:sldMkLst>
          <pc:docMk/>
          <pc:sldMk cId="1809511498" sldId="2147474618"/>
        </pc:sldMkLst>
        <pc:spChg chg="add del mod">
          <ac:chgData name="DOMINGUEZ, Morgane" userId="d29c428e-ee62-4017-a838-521138d5b01c" providerId="ADAL" clId="{FC9BE487-D269-4FAF-A6A9-034C4EAAC66B}" dt="2025-03-25T09:12:12.878" v="4866" actId="478"/>
          <ac:spMkLst>
            <pc:docMk/>
            <pc:sldMk cId="1809511498" sldId="2147474618"/>
            <ac:spMk id="7" creationId="{1D9BE352-F68D-964B-B5A8-9D26199C728F}"/>
          </ac:spMkLst>
        </pc:spChg>
        <pc:spChg chg="add mod">
          <ac:chgData name="DOMINGUEZ, Morgane" userId="d29c428e-ee62-4017-a838-521138d5b01c" providerId="ADAL" clId="{FC9BE487-D269-4FAF-A6A9-034C4EAAC66B}" dt="2025-03-25T09:12:18.969" v="4867" actId="1076"/>
          <ac:spMkLst>
            <pc:docMk/>
            <pc:sldMk cId="1809511498" sldId="2147474618"/>
            <ac:spMk id="8" creationId="{2680C54B-A00A-03F5-9BC1-95D7E275CED3}"/>
          </ac:spMkLst>
        </pc:spChg>
        <pc:spChg chg="del mod">
          <ac:chgData name="DOMINGUEZ, Morgane" userId="d29c428e-ee62-4017-a838-521138d5b01c" providerId="ADAL" clId="{FC9BE487-D269-4FAF-A6A9-034C4EAAC66B}" dt="2025-03-25T08:45:45.989" v="4416" actId="478"/>
          <ac:spMkLst>
            <pc:docMk/>
            <pc:sldMk cId="1809511498" sldId="2147474618"/>
            <ac:spMk id="9" creationId="{33B2446F-B0F4-3FAE-98B3-AD99C91760CB}"/>
          </ac:spMkLst>
        </pc:spChg>
      </pc:sldChg>
      <pc:sldChg chg="modSp mod">
        <pc:chgData name="DOMINGUEZ, Morgane" userId="d29c428e-ee62-4017-a838-521138d5b01c" providerId="ADAL" clId="{FC9BE487-D269-4FAF-A6A9-034C4EAAC66B}" dt="2025-03-25T09:12:43.888" v="4885" actId="20577"/>
        <pc:sldMkLst>
          <pc:docMk/>
          <pc:sldMk cId="1406677034" sldId="2147474619"/>
        </pc:sldMkLst>
        <pc:spChg chg="mod">
          <ac:chgData name="DOMINGUEZ, Morgane" userId="d29c428e-ee62-4017-a838-521138d5b01c" providerId="ADAL" clId="{FC9BE487-D269-4FAF-A6A9-034C4EAAC66B}" dt="2025-03-25T09:12:43.888" v="4885" actId="20577"/>
          <ac:spMkLst>
            <pc:docMk/>
            <pc:sldMk cId="1406677034" sldId="2147474619"/>
            <ac:spMk id="10" creationId="{B97A7BD9-A34A-849E-C6B1-8F9DBE0A069A}"/>
          </ac:spMkLst>
        </pc:spChg>
      </pc:sldChg>
      <pc:sldChg chg="addSp delSp modSp mod">
        <pc:chgData name="DOMINGUEZ, Morgane" userId="d29c428e-ee62-4017-a838-521138d5b01c" providerId="ADAL" clId="{FC9BE487-D269-4FAF-A6A9-034C4EAAC66B}" dt="2025-03-25T09:12:36.880" v="4878" actId="20577"/>
        <pc:sldMkLst>
          <pc:docMk/>
          <pc:sldMk cId="1316753967" sldId="2147474620"/>
        </pc:sldMkLst>
        <pc:spChg chg="del mod">
          <ac:chgData name="DOMINGUEZ, Morgane" userId="d29c428e-ee62-4017-a838-521138d5b01c" providerId="ADAL" clId="{FC9BE487-D269-4FAF-A6A9-034C4EAAC66B}" dt="2025-03-25T08:47:17.672" v="4506" actId="21"/>
          <ac:spMkLst>
            <pc:docMk/>
            <pc:sldMk cId="1316753967" sldId="2147474620"/>
            <ac:spMk id="7" creationId="{4BC03595-9020-F3E9-4687-38651ED81EC8}"/>
          </ac:spMkLst>
        </pc:spChg>
        <pc:spChg chg="add mod">
          <ac:chgData name="DOMINGUEZ, Morgane" userId="d29c428e-ee62-4017-a838-521138d5b01c" providerId="ADAL" clId="{FC9BE487-D269-4FAF-A6A9-034C4EAAC66B}" dt="2025-03-25T09:12:36.880" v="4878" actId="20577"/>
          <ac:spMkLst>
            <pc:docMk/>
            <pc:sldMk cId="1316753967" sldId="2147474620"/>
            <ac:spMk id="8" creationId="{CE413A61-F3CC-D1B3-45E0-5ACF02D402CE}"/>
          </ac:spMkLst>
        </pc:spChg>
      </pc:sldChg>
      <pc:sldChg chg="addSp delSp modSp mod">
        <pc:chgData name="DOMINGUEZ, Morgane" userId="d29c428e-ee62-4017-a838-521138d5b01c" providerId="ADAL" clId="{FC9BE487-D269-4FAF-A6A9-034C4EAAC66B}" dt="2025-03-25T09:09:07.286" v="4845" actId="1076"/>
        <pc:sldMkLst>
          <pc:docMk/>
          <pc:sldMk cId="3867862830" sldId="2147474623"/>
        </pc:sldMkLst>
        <pc:spChg chg="del">
          <ac:chgData name="DOMINGUEZ, Morgane" userId="d29c428e-ee62-4017-a838-521138d5b01c" providerId="ADAL" clId="{FC9BE487-D269-4FAF-A6A9-034C4EAAC66B}" dt="2025-03-25T08:44:03.767" v="4380" actId="478"/>
          <ac:spMkLst>
            <pc:docMk/>
            <pc:sldMk cId="3867862830" sldId="2147474623"/>
            <ac:spMk id="7" creationId="{48260647-FF97-94E4-32AE-FD8208C6507C}"/>
          </ac:spMkLst>
        </pc:spChg>
        <pc:spChg chg="add mod">
          <ac:chgData name="DOMINGUEZ, Morgane" userId="d29c428e-ee62-4017-a838-521138d5b01c" providerId="ADAL" clId="{FC9BE487-D269-4FAF-A6A9-034C4EAAC66B}" dt="2025-03-25T09:09:07.286" v="4845" actId="1076"/>
          <ac:spMkLst>
            <pc:docMk/>
            <pc:sldMk cId="3867862830" sldId="2147474623"/>
            <ac:spMk id="8" creationId="{D3B5EAF9-7BE0-1845-FA74-A82D3EA1D579}"/>
          </ac:spMkLst>
        </pc:spChg>
      </pc:sldChg>
      <pc:sldChg chg="del">
        <pc:chgData name="DOMINGUEZ, Morgane" userId="d29c428e-ee62-4017-a838-521138d5b01c" providerId="ADAL" clId="{FC9BE487-D269-4FAF-A6A9-034C4EAAC66B}" dt="2025-03-24T17:37:05.315" v="8" actId="47"/>
        <pc:sldMkLst>
          <pc:docMk/>
          <pc:sldMk cId="0" sldId="2147474636"/>
        </pc:sldMkLst>
      </pc:sldChg>
      <pc:sldChg chg="delSp modSp del mod">
        <pc:chgData name="DOMINGUEZ, Morgane" userId="d29c428e-ee62-4017-a838-521138d5b01c" providerId="ADAL" clId="{FC9BE487-D269-4FAF-A6A9-034C4EAAC66B}" dt="2025-03-24T18:25:45.764" v="2145" actId="2696"/>
        <pc:sldMkLst>
          <pc:docMk/>
          <pc:sldMk cId="772104713" sldId="2147474639"/>
        </pc:sldMkLst>
        <pc:spChg chg="del mod">
          <ac:chgData name="DOMINGUEZ, Morgane" userId="d29c428e-ee62-4017-a838-521138d5b01c" providerId="ADAL" clId="{FC9BE487-D269-4FAF-A6A9-034C4EAAC66B}" dt="2025-03-24T18:25:39.454" v="2142" actId="21"/>
          <ac:spMkLst>
            <pc:docMk/>
            <pc:sldMk cId="772104713" sldId="2147474639"/>
            <ac:spMk id="7" creationId="{00000000-0000-0000-0000-000000000000}"/>
          </ac:spMkLst>
        </pc:spChg>
      </pc:sldChg>
      <pc:sldChg chg="modSp mod">
        <pc:chgData name="DOMINGUEZ, Morgane" userId="d29c428e-ee62-4017-a838-521138d5b01c" providerId="ADAL" clId="{FC9BE487-D269-4FAF-A6A9-034C4EAAC66B}" dt="2025-03-24T17:38:35.690" v="58" actId="20577"/>
        <pc:sldMkLst>
          <pc:docMk/>
          <pc:sldMk cId="0" sldId="2147474640"/>
        </pc:sldMkLst>
        <pc:spChg chg="mod">
          <ac:chgData name="DOMINGUEZ, Morgane" userId="d29c428e-ee62-4017-a838-521138d5b01c" providerId="ADAL" clId="{FC9BE487-D269-4FAF-A6A9-034C4EAAC66B}" dt="2025-03-24T17:38:35.690" v="58" actId="20577"/>
          <ac:spMkLst>
            <pc:docMk/>
            <pc:sldMk cId="0" sldId="2147474640"/>
            <ac:spMk id="21" creationId="{F0819B31-1A4C-E4E2-2809-5FC874398A98}"/>
          </ac:spMkLst>
        </pc:spChg>
        <pc:grpChg chg="mod">
          <ac:chgData name="DOMINGUEZ, Morgane" userId="d29c428e-ee62-4017-a838-521138d5b01c" providerId="ADAL" clId="{FC9BE487-D269-4FAF-A6A9-034C4EAAC66B}" dt="2025-03-24T17:37:10.816" v="9" actId="14100"/>
          <ac:grpSpMkLst>
            <pc:docMk/>
            <pc:sldMk cId="0" sldId="2147474640"/>
            <ac:grpSpMk id="3" creationId="{5C606562-B6C3-C35E-1166-9B139E72D204}"/>
          </ac:grpSpMkLst>
        </pc:grpChg>
      </pc:sldChg>
      <pc:sldChg chg="modSp mod">
        <pc:chgData name="DOMINGUEZ, Morgane" userId="d29c428e-ee62-4017-a838-521138d5b01c" providerId="ADAL" clId="{FC9BE487-D269-4FAF-A6A9-034C4EAAC66B}" dt="2025-03-24T17:48:19.696" v="863" actId="122"/>
        <pc:sldMkLst>
          <pc:docMk/>
          <pc:sldMk cId="1052754047" sldId="2147474642"/>
        </pc:sldMkLst>
        <pc:spChg chg="mod">
          <ac:chgData name="DOMINGUEZ, Morgane" userId="d29c428e-ee62-4017-a838-521138d5b01c" providerId="ADAL" clId="{FC9BE487-D269-4FAF-A6A9-034C4EAAC66B}" dt="2025-03-24T17:47:07.401" v="781" actId="20577"/>
          <ac:spMkLst>
            <pc:docMk/>
            <pc:sldMk cId="1052754047" sldId="2147474642"/>
            <ac:spMk id="7" creationId="{00000000-0000-0000-0000-000000000000}"/>
          </ac:spMkLst>
        </pc:spChg>
        <pc:spChg chg="mod">
          <ac:chgData name="DOMINGUEZ, Morgane" userId="d29c428e-ee62-4017-a838-521138d5b01c" providerId="ADAL" clId="{FC9BE487-D269-4FAF-A6A9-034C4EAAC66B}" dt="2025-03-24T17:47:39.159" v="809" actId="20577"/>
          <ac:spMkLst>
            <pc:docMk/>
            <pc:sldMk cId="1052754047" sldId="2147474642"/>
            <ac:spMk id="8" creationId="{9047EB61-2246-0D9A-D338-E436C1F965E2}"/>
          </ac:spMkLst>
        </pc:spChg>
        <pc:spChg chg="mod">
          <ac:chgData name="DOMINGUEZ, Morgane" userId="d29c428e-ee62-4017-a838-521138d5b01c" providerId="ADAL" clId="{FC9BE487-D269-4FAF-A6A9-034C4EAAC66B}" dt="2025-03-24T17:47:13.210" v="785" actId="20577"/>
          <ac:spMkLst>
            <pc:docMk/>
            <pc:sldMk cId="1052754047" sldId="2147474642"/>
            <ac:spMk id="10" creationId="{813FD41A-FDD8-813E-2B82-7047E2786EA3}"/>
          </ac:spMkLst>
        </pc:spChg>
        <pc:spChg chg="mod">
          <ac:chgData name="DOMINGUEZ, Morgane" userId="d29c428e-ee62-4017-a838-521138d5b01c" providerId="ADAL" clId="{FC9BE487-D269-4FAF-A6A9-034C4EAAC66B}" dt="2025-03-24T17:47:20.205" v="795" actId="20577"/>
          <ac:spMkLst>
            <pc:docMk/>
            <pc:sldMk cId="1052754047" sldId="2147474642"/>
            <ac:spMk id="11" creationId="{9BBECE1C-8E19-7CC2-6C74-50FB2BAB2314}"/>
          </ac:spMkLst>
        </pc:spChg>
        <pc:spChg chg="mod">
          <ac:chgData name="DOMINGUEZ, Morgane" userId="d29c428e-ee62-4017-a838-521138d5b01c" providerId="ADAL" clId="{FC9BE487-D269-4FAF-A6A9-034C4EAAC66B}" dt="2025-03-24T17:47:29.553" v="803" actId="20577"/>
          <ac:spMkLst>
            <pc:docMk/>
            <pc:sldMk cId="1052754047" sldId="2147474642"/>
            <ac:spMk id="13" creationId="{043D1A58-0541-63B6-5731-B163394FDB9B}"/>
          </ac:spMkLst>
        </pc:spChg>
        <pc:spChg chg="mod">
          <ac:chgData name="DOMINGUEZ, Morgane" userId="d29c428e-ee62-4017-a838-521138d5b01c" providerId="ADAL" clId="{FC9BE487-D269-4FAF-A6A9-034C4EAAC66B}" dt="2025-03-24T17:48:19.696" v="863" actId="122"/>
          <ac:spMkLst>
            <pc:docMk/>
            <pc:sldMk cId="1052754047" sldId="2147474642"/>
            <ac:spMk id="20" creationId="{3C9A5114-7236-0384-18BE-41EA63C25524}"/>
          </ac:spMkLst>
        </pc:spChg>
        <pc:spChg chg="mod">
          <ac:chgData name="DOMINGUEZ, Morgane" userId="d29c428e-ee62-4017-a838-521138d5b01c" providerId="ADAL" clId="{FC9BE487-D269-4FAF-A6A9-034C4EAAC66B}" dt="2025-03-24T17:47:51.163" v="839" actId="20577"/>
          <ac:spMkLst>
            <pc:docMk/>
            <pc:sldMk cId="1052754047" sldId="2147474642"/>
            <ac:spMk id="25" creationId="{565D0ED9-ABBD-D591-6F43-3A62010FFF72}"/>
          </ac:spMkLst>
        </pc:spChg>
        <pc:grpChg chg="mod">
          <ac:chgData name="DOMINGUEZ, Morgane" userId="d29c428e-ee62-4017-a838-521138d5b01c" providerId="ADAL" clId="{FC9BE487-D269-4FAF-A6A9-034C4EAAC66B}" dt="2025-03-24T17:48:16.763" v="861" actId="1076"/>
          <ac:grpSpMkLst>
            <pc:docMk/>
            <pc:sldMk cId="1052754047" sldId="2147474642"/>
            <ac:grpSpMk id="28" creationId="{3C740161-9384-0D74-47C0-CC5C5144E2EA}"/>
          </ac:grpSpMkLst>
        </pc:grpChg>
        <pc:picChg chg="mod">
          <ac:chgData name="DOMINGUEZ, Morgane" userId="d29c428e-ee62-4017-a838-521138d5b01c" providerId="ADAL" clId="{FC9BE487-D269-4FAF-A6A9-034C4EAAC66B}" dt="2025-03-24T17:48:13.918" v="860" actId="14100"/>
          <ac:picMkLst>
            <pc:docMk/>
            <pc:sldMk cId="1052754047" sldId="2147474642"/>
            <ac:picMk id="16" creationId="{A4372D71-ADD5-28E4-607F-86CF749B586F}"/>
          </ac:picMkLst>
        </pc:picChg>
      </pc:sldChg>
      <pc:sldChg chg="modSp mod">
        <pc:chgData name="DOMINGUEZ, Morgane" userId="d29c428e-ee62-4017-a838-521138d5b01c" providerId="ADAL" clId="{FC9BE487-D269-4FAF-A6A9-034C4EAAC66B}" dt="2025-03-25T08:39:19.351" v="4178" actId="20577"/>
        <pc:sldMkLst>
          <pc:docMk/>
          <pc:sldMk cId="3449955578" sldId="2147474645"/>
        </pc:sldMkLst>
        <pc:spChg chg="mod">
          <ac:chgData name="DOMINGUEZ, Morgane" userId="d29c428e-ee62-4017-a838-521138d5b01c" providerId="ADAL" clId="{FC9BE487-D269-4FAF-A6A9-034C4EAAC66B}" dt="2025-03-25T08:39:00.155" v="4153" actId="20577"/>
          <ac:spMkLst>
            <pc:docMk/>
            <pc:sldMk cId="3449955578" sldId="2147474645"/>
            <ac:spMk id="14" creationId="{DC95DBEA-A1C4-4EF3-44B8-C376B161C947}"/>
          </ac:spMkLst>
        </pc:spChg>
        <pc:spChg chg="mod">
          <ac:chgData name="DOMINGUEZ, Morgane" userId="d29c428e-ee62-4017-a838-521138d5b01c" providerId="ADAL" clId="{FC9BE487-D269-4FAF-A6A9-034C4EAAC66B}" dt="2025-03-25T08:38:45.078" v="4139" actId="20577"/>
          <ac:spMkLst>
            <pc:docMk/>
            <pc:sldMk cId="3449955578" sldId="2147474645"/>
            <ac:spMk id="18" creationId="{B98C0AB7-93B6-1981-6615-1A63FAB51429}"/>
          </ac:spMkLst>
        </pc:spChg>
        <pc:spChg chg="mod">
          <ac:chgData name="DOMINGUEZ, Morgane" userId="d29c428e-ee62-4017-a838-521138d5b01c" providerId="ADAL" clId="{FC9BE487-D269-4FAF-A6A9-034C4EAAC66B}" dt="2025-03-25T08:39:07.620" v="4163" actId="20577"/>
          <ac:spMkLst>
            <pc:docMk/>
            <pc:sldMk cId="3449955578" sldId="2147474645"/>
            <ac:spMk id="19" creationId="{DDB359AA-B31B-4972-A10A-B1F3FDDBDB8C}"/>
          </ac:spMkLst>
        </pc:spChg>
        <pc:spChg chg="mod">
          <ac:chgData name="DOMINGUEZ, Morgane" userId="d29c428e-ee62-4017-a838-521138d5b01c" providerId="ADAL" clId="{FC9BE487-D269-4FAF-A6A9-034C4EAAC66B}" dt="2025-03-25T08:39:19.351" v="4178" actId="20577"/>
          <ac:spMkLst>
            <pc:docMk/>
            <pc:sldMk cId="3449955578" sldId="2147474645"/>
            <ac:spMk id="21" creationId="{C28B8A41-245C-969D-AC4A-618C00E8EA34}"/>
          </ac:spMkLst>
        </pc:spChg>
      </pc:sldChg>
      <pc:sldChg chg="del">
        <pc:chgData name="DOMINGUEZ, Morgane" userId="d29c428e-ee62-4017-a838-521138d5b01c" providerId="ADAL" clId="{FC9BE487-D269-4FAF-A6A9-034C4EAAC66B}" dt="2025-03-24T17:39:01.726" v="74" actId="47"/>
        <pc:sldMkLst>
          <pc:docMk/>
          <pc:sldMk cId="3154550820" sldId="2147474646"/>
        </pc:sldMkLst>
      </pc:sldChg>
      <pc:sldChg chg="modSp mod">
        <pc:chgData name="DOMINGUEZ, Morgane" userId="d29c428e-ee62-4017-a838-521138d5b01c" providerId="ADAL" clId="{FC9BE487-D269-4FAF-A6A9-034C4EAAC66B}" dt="2025-03-27T12:20:49.175" v="4910" actId="1076"/>
        <pc:sldMkLst>
          <pc:docMk/>
          <pc:sldMk cId="4165406332" sldId="2147474647"/>
        </pc:sldMkLst>
        <pc:spChg chg="mod">
          <ac:chgData name="DOMINGUEZ, Morgane" userId="d29c428e-ee62-4017-a838-521138d5b01c" providerId="ADAL" clId="{FC9BE487-D269-4FAF-A6A9-034C4EAAC66B}" dt="2025-03-24T17:39:06.878" v="75" actId="14100"/>
          <ac:spMkLst>
            <pc:docMk/>
            <pc:sldMk cId="4165406332" sldId="2147474647"/>
            <ac:spMk id="2" creationId="{85E21698-9035-49D0-1603-D74F25C6C1E9}"/>
          </ac:spMkLst>
        </pc:spChg>
        <pc:spChg chg="mod">
          <ac:chgData name="DOMINGUEZ, Morgane" userId="d29c428e-ee62-4017-a838-521138d5b01c" providerId="ADAL" clId="{FC9BE487-D269-4FAF-A6A9-034C4EAAC66B}" dt="2025-03-27T12:20:49.175" v="4910" actId="1076"/>
          <ac:spMkLst>
            <pc:docMk/>
            <pc:sldMk cId="4165406332" sldId="2147474647"/>
            <ac:spMk id="7" creationId="{739D1DD5-C9C9-E917-97AD-74D3326F1117}"/>
          </ac:spMkLst>
        </pc:spChg>
        <pc:spChg chg="mod">
          <ac:chgData name="DOMINGUEZ, Morgane" userId="d29c428e-ee62-4017-a838-521138d5b01c" providerId="ADAL" clId="{FC9BE487-D269-4FAF-A6A9-034C4EAAC66B}" dt="2025-03-25T08:49:54.077" v="4535" actId="20577"/>
          <ac:spMkLst>
            <pc:docMk/>
            <pc:sldMk cId="4165406332" sldId="2147474647"/>
            <ac:spMk id="17" creationId="{8EE7B1B7-BAD1-F74E-E1B1-1995BD6352FD}"/>
          </ac:spMkLst>
        </pc:spChg>
        <pc:spChg chg="mod">
          <ac:chgData name="DOMINGUEZ, Morgane" userId="d29c428e-ee62-4017-a838-521138d5b01c" providerId="ADAL" clId="{FC9BE487-D269-4FAF-A6A9-034C4EAAC66B}" dt="2025-03-24T17:39:10.869" v="77" actId="20577"/>
          <ac:spMkLst>
            <pc:docMk/>
            <pc:sldMk cId="4165406332" sldId="2147474647"/>
            <ac:spMk id="20" creationId="{92588BB7-6ECE-EA57-0E5B-074385E4F1D4}"/>
          </ac:spMkLst>
        </pc:spChg>
        <pc:grpChg chg="mod">
          <ac:chgData name="DOMINGUEZ, Morgane" userId="d29c428e-ee62-4017-a838-521138d5b01c" providerId="ADAL" clId="{FC9BE487-D269-4FAF-A6A9-034C4EAAC66B}" dt="2025-03-24T17:39:57.604" v="117" actId="1076"/>
          <ac:grpSpMkLst>
            <pc:docMk/>
            <pc:sldMk cId="4165406332" sldId="2147474647"/>
            <ac:grpSpMk id="12" creationId="{AE0D0738-72F0-9075-EDD2-9EABB600EEDB}"/>
          </ac:grpSpMkLst>
        </pc:grpChg>
      </pc:sldChg>
      <pc:sldChg chg="modSp mod">
        <pc:chgData name="DOMINGUEZ, Morgane" userId="d29c428e-ee62-4017-a838-521138d5b01c" providerId="ADAL" clId="{FC9BE487-D269-4FAF-A6A9-034C4EAAC66B}" dt="2025-03-25T08:52:26.491" v="4563" actId="20577"/>
        <pc:sldMkLst>
          <pc:docMk/>
          <pc:sldMk cId="3577641347" sldId="2147474648"/>
        </pc:sldMkLst>
        <pc:spChg chg="mod">
          <ac:chgData name="DOMINGUEZ, Morgane" userId="d29c428e-ee62-4017-a838-521138d5b01c" providerId="ADAL" clId="{FC9BE487-D269-4FAF-A6A9-034C4EAAC66B}" dt="2025-03-25T08:52:26.491" v="4563" actId="20577"/>
          <ac:spMkLst>
            <pc:docMk/>
            <pc:sldMk cId="3577641347" sldId="2147474648"/>
            <ac:spMk id="6" creationId="{19D1505C-475E-F784-6657-CF4BDB75CEE3}"/>
          </ac:spMkLst>
        </pc:spChg>
      </pc:sldChg>
      <pc:sldChg chg="del">
        <pc:chgData name="DOMINGUEZ, Morgane" userId="d29c428e-ee62-4017-a838-521138d5b01c" providerId="ADAL" clId="{FC9BE487-D269-4FAF-A6A9-034C4EAAC66B}" dt="2025-03-24T17:50:51.722" v="897" actId="2696"/>
        <pc:sldMkLst>
          <pc:docMk/>
          <pc:sldMk cId="3498864830" sldId="2147474649"/>
        </pc:sldMkLst>
      </pc:sldChg>
      <pc:sldChg chg="del">
        <pc:chgData name="DOMINGUEZ, Morgane" userId="d29c428e-ee62-4017-a838-521138d5b01c" providerId="ADAL" clId="{FC9BE487-D269-4FAF-A6A9-034C4EAAC66B}" dt="2025-03-24T17:50:35.985" v="896" actId="47"/>
        <pc:sldMkLst>
          <pc:docMk/>
          <pc:sldMk cId="881097512" sldId="2147474650"/>
        </pc:sldMkLst>
      </pc:sldChg>
      <pc:sldChg chg="modSp mod">
        <pc:chgData name="DOMINGUEZ, Morgane" userId="d29c428e-ee62-4017-a838-521138d5b01c" providerId="ADAL" clId="{FC9BE487-D269-4FAF-A6A9-034C4EAAC66B}" dt="2025-03-25T08:47:55.483" v="4511" actId="20577"/>
        <pc:sldMkLst>
          <pc:docMk/>
          <pc:sldMk cId="0" sldId="2147474651"/>
        </pc:sldMkLst>
        <pc:spChg chg="mod">
          <ac:chgData name="DOMINGUEZ, Morgane" userId="d29c428e-ee62-4017-a838-521138d5b01c" providerId="ADAL" clId="{FC9BE487-D269-4FAF-A6A9-034C4EAAC66B}" dt="2025-03-25T08:47:55.483" v="4511" actId="20577"/>
          <ac:spMkLst>
            <pc:docMk/>
            <pc:sldMk cId="0" sldId="2147474651"/>
            <ac:spMk id="4" creationId="{E8152052-3491-25B1-1D07-46A8267ECB80}"/>
          </ac:spMkLst>
        </pc:spChg>
      </pc:sldChg>
      <pc:sldChg chg="addSp delSp modSp mod">
        <pc:chgData name="DOMINGUEZ, Morgane" userId="d29c428e-ee62-4017-a838-521138d5b01c" providerId="ADAL" clId="{FC9BE487-D269-4FAF-A6A9-034C4EAAC66B}" dt="2025-03-24T18:25:42.810" v="2144"/>
        <pc:sldMkLst>
          <pc:docMk/>
          <pc:sldMk cId="2328464950" sldId="2147474653"/>
        </pc:sldMkLst>
        <pc:spChg chg="add mod">
          <ac:chgData name="DOMINGUEZ, Morgane" userId="d29c428e-ee62-4017-a838-521138d5b01c" providerId="ADAL" clId="{FC9BE487-D269-4FAF-A6A9-034C4EAAC66B}" dt="2025-03-24T18:25:42.810" v="2144"/>
          <ac:spMkLst>
            <pc:docMk/>
            <pc:sldMk cId="2328464950" sldId="2147474653"/>
            <ac:spMk id="5" creationId="{00000000-0000-0000-0000-000000000000}"/>
          </ac:spMkLst>
        </pc:spChg>
        <pc:spChg chg="del">
          <ac:chgData name="DOMINGUEZ, Morgane" userId="d29c428e-ee62-4017-a838-521138d5b01c" providerId="ADAL" clId="{FC9BE487-D269-4FAF-A6A9-034C4EAAC66B}" dt="2025-03-24T18:25:42.429" v="2143" actId="478"/>
          <ac:spMkLst>
            <pc:docMk/>
            <pc:sldMk cId="2328464950" sldId="2147474653"/>
            <ac:spMk id="7" creationId="{00000000-0000-0000-0000-000000000000}"/>
          </ac:spMkLst>
        </pc:spChg>
      </pc:sldChg>
      <pc:sldChg chg="addSp delSp modSp new del mod">
        <pc:chgData name="DOMINGUEZ, Morgane" userId="d29c428e-ee62-4017-a838-521138d5b01c" providerId="ADAL" clId="{FC9BE487-D269-4FAF-A6A9-034C4EAAC66B}" dt="2025-03-25T08:27:37.974" v="3533" actId="2696"/>
        <pc:sldMkLst>
          <pc:docMk/>
          <pc:sldMk cId="1715836174" sldId="2147474654"/>
        </pc:sldMkLst>
        <pc:spChg chg="del">
          <ac:chgData name="DOMINGUEZ, Morgane" userId="d29c428e-ee62-4017-a838-521138d5b01c" providerId="ADAL" clId="{FC9BE487-D269-4FAF-A6A9-034C4EAAC66B}" dt="2025-03-25T08:25:04.785" v="3508" actId="478"/>
          <ac:spMkLst>
            <pc:docMk/>
            <pc:sldMk cId="1715836174" sldId="2147474654"/>
            <ac:spMk id="2" creationId="{FAFED3D9-FD0B-52A1-E5CF-0B9F36E5AC63}"/>
          </ac:spMkLst>
        </pc:spChg>
        <pc:spChg chg="add mod">
          <ac:chgData name="DOMINGUEZ, Morgane" userId="d29c428e-ee62-4017-a838-521138d5b01c" providerId="ADAL" clId="{FC9BE487-D269-4FAF-A6A9-034C4EAAC66B}" dt="2025-03-25T08:27:01.610" v="3526" actId="14100"/>
          <ac:spMkLst>
            <pc:docMk/>
            <pc:sldMk cId="1715836174" sldId="2147474654"/>
            <ac:spMk id="9" creationId="{CD66DF6A-A8D6-E882-D3D5-B94493ECF842}"/>
          </ac:spMkLst>
        </pc:spChg>
        <pc:picChg chg="add del mod">
          <ac:chgData name="DOMINGUEZ, Morgane" userId="d29c428e-ee62-4017-a838-521138d5b01c" providerId="ADAL" clId="{FC9BE487-D269-4FAF-A6A9-034C4EAAC66B}" dt="2025-03-25T08:26:18.138" v="3517" actId="478"/>
          <ac:picMkLst>
            <pc:docMk/>
            <pc:sldMk cId="1715836174" sldId="2147474654"/>
            <ac:picMk id="4" creationId="{56557A89-5959-8D53-7C27-2255730716C9}"/>
          </ac:picMkLst>
        </pc:picChg>
        <pc:picChg chg="add mod">
          <ac:chgData name="DOMINGUEZ, Morgane" userId="d29c428e-ee62-4017-a838-521138d5b01c" providerId="ADAL" clId="{FC9BE487-D269-4FAF-A6A9-034C4EAAC66B}" dt="2025-03-25T08:25:46.039" v="3514" actId="1076"/>
          <ac:picMkLst>
            <pc:docMk/>
            <pc:sldMk cId="1715836174" sldId="2147474654"/>
            <ac:picMk id="6" creationId="{36A049FA-8DCA-1FB9-BF8A-EF115EC43035}"/>
          </ac:picMkLst>
        </pc:picChg>
        <pc:picChg chg="add mod">
          <ac:chgData name="DOMINGUEZ, Morgane" userId="d29c428e-ee62-4017-a838-521138d5b01c" providerId="ADAL" clId="{FC9BE487-D269-4FAF-A6A9-034C4EAAC66B}" dt="2025-03-25T08:26:34.048" v="3519" actId="1076"/>
          <ac:picMkLst>
            <pc:docMk/>
            <pc:sldMk cId="1715836174" sldId="2147474654"/>
            <ac:picMk id="8" creationId="{7326380A-D0B8-FAB0-C809-8ACD169BF30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44B27-67C2-4FB9-84C9-0D4E0287A4DF}"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AAA5E8-ED78-4FAE-B9FF-CD681FE4E435}" type="slidenum">
              <a:rPr lang="en-US" smtClean="0"/>
              <a:t>‹#›</a:t>
            </a:fld>
            <a:endParaRPr lang="en-US"/>
          </a:p>
        </p:txBody>
      </p:sp>
    </p:spTree>
    <p:extLst>
      <p:ext uri="{BB962C8B-B14F-4D97-AF65-F5344CB8AC3E}">
        <p14:creationId xmlns:p14="http://schemas.microsoft.com/office/powerpoint/2010/main" val="2173595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quatrième module du cours en ligne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gtfcc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sur la surveillance du choléra pour les autorités sanitaires.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DAAA5E8-ED78-4FAE-B9FF-CD681FE4E435}" type="slidenum">
              <a:rPr lang="en-US" smtClean="0"/>
              <a:t>1</a:t>
            </a:fld>
            <a:endParaRPr lang="en-US"/>
          </a:p>
        </p:txBody>
      </p:sp>
    </p:spTree>
    <p:extLst>
      <p:ext uri="{BB962C8B-B14F-4D97-AF65-F5344CB8AC3E}">
        <p14:creationId xmlns:p14="http://schemas.microsoft.com/office/powerpoint/2010/main" val="3461085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règle générale, des données individuelles sur les cas sont notifiées par la surveillance dans les établissements de santé et des données agrégées sont notifiées par la surveillance communautaire.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en savoir plus à ce sujet, nous vous invitons à vous reporter au module 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Si, dans des circonstances exceptionnelles, au cours d'une épidémie, la notification de données individuelles par les établissements de santé ne peut être maintenue en raison d'une capacité de notification dépassée, une notification agrégée par les établissements de santé peut être envisagée.</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La notification de données individuelles doit alors reprendre dès que possible.</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10</a:t>
            </a:fld>
            <a:endParaRPr lang="en-US"/>
          </a:p>
        </p:txBody>
      </p:sp>
    </p:spTree>
    <p:extLst>
      <p:ext uri="{BB962C8B-B14F-4D97-AF65-F5344CB8AC3E}">
        <p14:creationId xmlns:p14="http://schemas.microsoft.com/office/powerpoint/2010/main" val="3457554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Lorsque l'objectif de la surveillance est de suivre une épidémie de choléra, il n'est pas nécessaire de tester tous les cas suspects. Seuls certains cas suspects doivent être testés.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raison pour laquelle il n’est pas nécessaire de tester tous les cas suspects, est que cela n'est pas nécessaire pour traiter le choléra. Le traitement dépend du niveau de déshydratation, et non des résultats des tests individuels.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Toutefois, il est essentiel de tester certains cas suspects afin de suivre le taux de positivité pour interpréter les tendances épidémiques. En outre, il est également nécessaire de suivre la souche en circulation, y compris sa sensibilité aux antimicrobiens, afin de continuer à traiter efficacement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cas suspects à tester sont sélectionnés selon un plan d'échantillonnage systématique appliqué de manière homogène dans le temps et dans l’espace tout au long de l'épidémie.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390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unités de surveillance où des tests de diagnostic rapide sont disponibles, chaque jour et dans chaque établissement de santé, les trois premiers cas suspects de choléra sont testés à l'aide d'un TDR.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trois cas suspects de choléra testés positifs par TDR sont testés chaque semaine par culture ou PCR.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Trois cas de choléra confirmé par culture ou PCR sont également testés chaque mois pour déterminer la sensibilité aux antimicrobiens.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unités de surveillance où les TDR ne sont pas disponibles, chaque semaine et dans chaque établissement de santé, les trois premiers cas suspects de choléra sont testés par culture ou PCR.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trois cas de choléra confirmés par culture ou PCR sont également testés chaque mois pour déterminer la sensibilité aux antimicrobiens.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30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L'une des fonctions essentielles des autorités sanitaires est de s’assurer en permanence que les cas suspects de choléra sont notifiés et testés conformément aux stratégies applicables. Voyons cela de plus près.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13</a:t>
            </a:fld>
            <a:endParaRPr lang="en-US"/>
          </a:p>
        </p:txBody>
      </p:sp>
    </p:spTree>
    <p:extLst>
      <p:ext uri="{BB962C8B-B14F-4D97-AF65-F5344CB8AC3E}">
        <p14:creationId xmlns:p14="http://schemas.microsoft.com/office/powerpoint/2010/main" val="2877334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sont chargées d’assurer que tous les sites de notification de l'unité de surveillance, pour la surveillance dans les établissements de santé et la surveillance communautaire, ainsi que les laboratoires effectuant des tests pour le choléra, sont pleinement informés des stratégies applicables pour notifier et tester les cas suspects de choléra, et sont en mesure d’effectuer la notification et les tests en conséquence.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suivent ensuite des indicateurs de performance de la surveillance au moins une fois par semaine pour vérifier que la notification et les tests sont mis en œuvre conformément aux stratégies applicables. Si un site de notification ou un laboratoire n’effectue pas la notification ou les tests conformément aux stratégies applicables, les autorités sanitaires prennent alors des mesures de soutien pour améliorer la notification ou les tests.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585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Procédons à une étude de cas pour mieux comprendre comment les autorités sanitaires encadrent la notification et les tests.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418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scénario, vous êtes un agent de santé publique déployé pour soutenir les autorités sanitaires locales dans une unité de surveillance où il y a une épidémie de choléra à transmission communautaire.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commencez par examiner les indicateurs de performance de la surveillance. Vous constatez que toutes les cibles des indicateurs de performance ont été atteintes au cours des dernières semaines, à l'exception d'un indicateur.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complétude de la notification par les établissements de santé est inférieure à la cible depuis la semaine 4.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Quelle est la nature du problème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Quel peut être son impact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S'agit-il uniquement d'un problème de notification par les établissements de santé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 feriez-vous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Mettez la vidéo en pause et prenez le temps de réfléchir à ce scénario et à la marche à suivre.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16</a:t>
            </a:fld>
            <a:endParaRPr lang="en-US"/>
          </a:p>
        </p:txBody>
      </p:sp>
    </p:spTree>
    <p:extLst>
      <p:ext uri="{BB962C8B-B14F-4D97-AF65-F5344CB8AC3E}">
        <p14:creationId xmlns:p14="http://schemas.microsoft.com/office/powerpoint/2010/main" val="4175329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défaut de complétude de notification signifie que certains établissements de santé ne notifient pas la présence ou l'absence de cas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Cela conduit à une sous-notification et risque de conduire à une sous-estimation de l'ampleur de l'épidémie. En conséquence, la réponse à l'épidémie ne sera pas calibrée efficacement.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si la sous-déclaration est localisée dans l'espace, ce qui signifie que les établissements de santé qui ne notifient pas sont localisés dans une zone spécifique de l'unité de surveillance, l'extension spatiale de l’épidémie sera sous-estimée et la réponse à l’épidémie ne sera pas ciblée de manière efficace.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l'ensemble, la sous notification est un problème majeur susceptible d'entraver la lutte contre 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17</a:t>
            </a:fld>
            <a:endParaRPr lang="en-US"/>
          </a:p>
        </p:txBody>
      </p:sp>
    </p:spTree>
    <p:extLst>
      <p:ext uri="{BB962C8B-B14F-4D97-AF65-F5344CB8AC3E}">
        <p14:creationId xmlns:p14="http://schemas.microsoft.com/office/powerpoint/2010/main" val="3830697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Une sous notification par les établissements de santé indique également un problème d’encadrement de la notification par les autorités sanitaires.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La sous notification par les établissements de santé dure depuis 4 semaines, de la semaine 4 à la semaine 7.</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Il se peut que les autorités sanitaires n'aient pas identifié le problème ou, si elles l'ont identifié, elles n'ont pas encore été en mesure de le résoudre.</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sont chargées de soutenir les acteurs de la surveillance pour la notification et les tests. Par conséquent, si un problème avec la notification ou les tests persiste dans le temps, il y a également un problème d'efficacité du soutien apporté par les autorités sanitaires aux acteurs de la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18</a:t>
            </a:fld>
            <a:endParaRPr lang="en-US"/>
          </a:p>
        </p:txBody>
      </p:sp>
    </p:spTree>
    <p:extLst>
      <p:ext uri="{BB962C8B-B14F-4D97-AF65-F5344CB8AC3E}">
        <p14:creationId xmlns:p14="http://schemas.microsoft.com/office/powerpoint/2010/main" val="825133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première étape serait de décomposer l'indicateur problématique à une échelle géographique plus fine ou par type d'établissement de santé, afin de mieux évaluer l'endroit et la nature du problème. Cela permettrait de rechercher la cause du problème pour déterminer comment le résoudre.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scénario, voici comment les choses se sont passées. L'indicateur problématique, à savoir la complétude des notifications par les établissements de santé, a été décomposé par type d'établissement.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apparu que les hôpitaux atteignaient la cible de performance pour la complétude de la notification.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centres de traitement du choléra et les unités de traitement du choléra ont été mis en place au cours de la troisième semaine et ont atteint la cible de performance pour la complétude de la notification.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points de réhydratation orale ont été mis en place au cours de la quatrième semaine et depuis lors, aucun d'entre eux n’a notifié.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problème a été identifié comme étant l'absence de notification par les points de réhydratation orale. Les autorités sanitaires locales ont contacté les points de réhydratation orale pour comprendre ce qui se passait et ont réalisé que le personnel ne savait pas qu'il devait notifier les cas. Le problème a été résolu en leur fournissant des conseils et des outils pour notifier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Cet exemple montre que tant que les indicateurs de performance de la surveillance sont suivis étroitement, les problèmes liés à la manière dont les notifications et les tests sont effectués sont détectés. À partir de là, il est possible de les solutionner.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19</a:t>
            </a:fld>
            <a:endParaRPr lang="en-US"/>
          </a:p>
        </p:txBody>
      </p:sp>
    </p:spTree>
    <p:extLst>
      <p:ext uri="{BB962C8B-B14F-4D97-AF65-F5344CB8AC3E}">
        <p14:creationId xmlns:p14="http://schemas.microsoft.com/office/powerpoint/2010/main" val="476419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nous concentrerons sur la surveillance pour suivre une épidémie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a:t>
            </a:fld>
            <a:endParaRPr lang="en-US"/>
          </a:p>
        </p:txBody>
      </p:sp>
    </p:spTree>
    <p:extLst>
      <p:ext uri="{BB962C8B-B14F-4D97-AF65-F5344CB8AC3E}">
        <p14:creationId xmlns:p14="http://schemas.microsoft.com/office/powerpoint/2010/main" val="1717340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Passons à une autre fonction essentielle des autorités sanitaires dans la surveillance du choléra, l'analyse et l'interprétation des données.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20</a:t>
            </a:fld>
            <a:endParaRPr lang="en-US"/>
          </a:p>
        </p:txBody>
      </p:sp>
    </p:spTree>
    <p:extLst>
      <p:ext uri="{BB962C8B-B14F-4D97-AF65-F5344CB8AC3E}">
        <p14:creationId xmlns:p14="http://schemas.microsoft.com/office/powerpoint/2010/main" val="1180448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suivre une épidémie de choléra, les données de surveillance et les résultats des tests sont analysés chaque semaine au niveau de l'unité de surveillance et, si possible, à un niveau inférieur, par exemple au niveau des zones de recrutement des établissements de santé.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données de surveillance prises en compte dans l'analyse sont les cas suspects de choléra notifiés par la surveillance dans les établissements de santé et la surveillance communautaire, les résultats des tests pour le choléra ainsi que les signaux détectés par la surveillance événementielle.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important de noter que les données notifiées par la surveillance communautaire et les données notifiées par la surveillance dans les établissements de santé sont analysées séparément mais qu'elles sont interprétées conjointement pour interpréter la dynamique épidémique.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21</a:t>
            </a:fld>
            <a:endParaRPr lang="en-US"/>
          </a:p>
        </p:txBody>
      </p:sp>
    </p:spTree>
    <p:extLst>
      <p:ext uri="{BB962C8B-B14F-4D97-AF65-F5344CB8AC3E}">
        <p14:creationId xmlns:p14="http://schemas.microsoft.com/office/powerpoint/2010/main" val="540154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L'analyse descriptive des données de surveillance vise à décrire l'épidémie par temps, lieu et personne et à comparer la dynamique actuelle de l'épidémie avec les semaines précédentes.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décrire l'épidémie dans le temps, la distribution hebdomadaire des cas suspects et confirmés est représentée sur des courbes épidémiques, de préférence par semaine de début des signes.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décrire l'épidémie par lieu, la distribution spatiale des cas suspects et confirmés, des décès dans la communauté et des décès dans les établissements de santé est cartographiée.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pour décrire l'épidémie par personne les éléments suivants sont pris en compte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nombre de cas suspects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nombre de décès dans les établissements de santé, c’est-à-dire les décès dus au choléra survenus après l'arrivée dans un établissement de santé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nombre de décès communautaires, c'est-à-dire les décès dus au choléra survenus avant d'atteindre un établissement de santé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le nombre de cas suspects testés et ceux testés positifs - en différenciant ceux testés par TDR et ceux testés par culture ou PCR.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22</a:t>
            </a:fld>
            <a:endParaRPr lang="en-US"/>
          </a:p>
        </p:txBody>
      </p:sp>
    </p:spTree>
    <p:extLst>
      <p:ext uri="{BB962C8B-B14F-4D97-AF65-F5344CB8AC3E}">
        <p14:creationId xmlns:p14="http://schemas.microsoft.com/office/powerpoint/2010/main" val="1932302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indicateurs de morbidité sont suivis au niveau de l'unité de surveillance ou à un niveau inférieur dans le cadre de l'analyse hebdomadaire afin d'évaluer l'étendue de l'épidémie dans la population.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taux d'incidence hebdomadaire est calculé comme le nombre de nouveaux cas signalés une semaine donnée dans une zone géographique donnée par rapport à la population vivant dans cette zone.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suivi du taux d'incidence est essentiel pour comparer la vitesse de transmission entre les zones géographiques et pour évaluer si la transmission augmente ou diminue au fil du temps.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autre indicateur de morbidité courant est le taux d'incidence cumulé. Il correspond au nombre total de cas signalés dans une zone géographique depuis le début de l'épidémie ou depuis le début de l'année, rapporté à la population vivant dans cette zone.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taux d'incidence cumulé est utile pour évaluer l'impact de l'épidémie, mais cet indicateur est moins informatif que le taux d'incidence pour suivre la dynamique d'une épidémie en cours.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23</a:t>
            </a:fld>
            <a:endParaRPr lang="en-US"/>
          </a:p>
        </p:txBody>
      </p:sp>
    </p:spTree>
    <p:extLst>
      <p:ext uri="{BB962C8B-B14F-4D97-AF65-F5344CB8AC3E}">
        <p14:creationId xmlns:p14="http://schemas.microsoft.com/office/powerpoint/2010/main" val="2622216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indicateurs de mortalité sont suivis au niveau de l'unité de surveillance ou à un niveau inférieur dans le cadre de l'analyse hebdomadaire. Les valeurs hebdomadaires sont comparées à celles des semaines précédentes et aux valeurs cumulées. Le suivi des indicateurs de mortalité permet d'orienter les interventions de prise en charge des cas et d'engagement communautaire.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Deux indicateurs de mortalité sont suivis étroitement.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taux de létalité. Il correspond au nombre de décès dus au choléra survenus dans un établissement de santé par rapport au nombre de cas notifiés par la surveillance des établissements de santé. Les cas décédés à l'arrivée dans un établissement de santé ne sont pas pris en compte dans le calcul du taux de létalité.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suivi du taux de létalité est essentiel pour identifier les problèmes éventuels en lien avec la qualité des soins cliniques.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L'autre indicateur de mortalité suivi est le nombre de décès communautaires. Les décès communautaires comprennent les décès dus au choléra notifiés par la surveillance communautaire et les décès à l'arrivée dans un établissement de santé.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suivi du nombre de décès communautaires est essentiel pour identifier les problèmes d'accès aux soins ou de recherche de soins.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24</a:t>
            </a:fld>
            <a:endParaRPr lang="en-US"/>
          </a:p>
        </p:txBody>
      </p:sp>
    </p:spTree>
    <p:extLst>
      <p:ext uri="{BB962C8B-B14F-4D97-AF65-F5344CB8AC3E}">
        <p14:creationId xmlns:p14="http://schemas.microsoft.com/office/powerpoint/2010/main" val="498371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indicateurs de positivité des tests sont calculés au niveau de l'unité de surveillance ou à un niveau inférieur dans le cadre de l'analyse hebdomadaire. Les valeurs hebdomadaires sont comparées à celles des semaines précédentes et aux valeurs cumulées. Le suivi des indicateurs de positivité des tests est utile pour interpréter les tendances des épidémies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taux de positivité par TDR est calculé comme le nombre de cas suspects testés positifs par TDR sur le nombre de cas suspects testés par TDR.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taux de positivité par culture ou PCR est calculé comme le nombre de cas suspects testés positifs par culture ou PCR sur le nombre de cas suspects testés par culture ou PCR.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tendances du taux de positivité sont comparées à la courbe épidémique afin d'interpréter la tendance de l'épidémie de choléra par rapport aux tendances d'autres maladies causant de la diarrhée aqueuse aiguë pouvant être concomitantes dans l'unité de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25</a:t>
            </a:fld>
            <a:endParaRPr lang="en-US"/>
          </a:p>
        </p:txBody>
      </p:sp>
    </p:spTree>
    <p:extLst>
      <p:ext uri="{BB962C8B-B14F-4D97-AF65-F5344CB8AC3E}">
        <p14:creationId xmlns:p14="http://schemas.microsoft.com/office/powerpoint/2010/main" val="1162349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résultats de l'analyse des données sont interprétés chaque semaine.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L'interprétation vise à formuler des hypothèses sur les raisons des tendances observées. Ces hypothèses sont ensuite utilisées pour orienter et adapter la réponse à l'épidémie.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interpréter les résultats de l'analyse des données, des informations contextuelles sont prises en compte, telles que les indicateurs de performance de la surveillance, les informations sur les zones géographiques touchées et à risque ainsi que sur les populations touchées et à risque. Les interventions mises en œuvre et leur impact sont également pris en compte.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26</a:t>
            </a:fld>
            <a:endParaRPr lang="en-US"/>
          </a:p>
        </p:txBody>
      </p:sp>
    </p:spTree>
    <p:extLst>
      <p:ext uri="{BB962C8B-B14F-4D97-AF65-F5344CB8AC3E}">
        <p14:creationId xmlns:p14="http://schemas.microsoft.com/office/powerpoint/2010/main" val="1506515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 cadre de l'analyse hebdomadaire des données, une détérioration de l'épidémie peut être détectée.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détérioration de l'épidémie signifie que la situation épidémiologique s'est aggravée pendant au moins deux semaines consécutives. Il peut s'agir, par exemple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D’une augmentation marquée de l'incidence hebdomadaire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D’une extension spatiale de l’épidémie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D’une forte augmentation du taux de létalité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D’une augmentation marquée du nombre de décès communautaires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Ou d’une modification du profil sociodémographique des cas.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détérioration indique que les activités de réponse ne sont pas suffisamment efficaces. C’est un avertissement que la réponse doit être renforcée et adaptée.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27</a:t>
            </a:fld>
            <a:endParaRPr lang="en-US"/>
          </a:p>
        </p:txBody>
      </p:sp>
    </p:spTree>
    <p:extLst>
      <p:ext uri="{BB962C8B-B14F-4D97-AF65-F5344CB8AC3E}">
        <p14:creationId xmlns:p14="http://schemas.microsoft.com/office/powerpoint/2010/main" val="771201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unités de surveillance régulièrement touchées par le choléra et pour lesquelles des données historiques hebdomadaires sont disponibles pour les cinq dernières années environ, la détérioration d'une épidémie peut être détectée de manière quantitative à l'aide de seuils.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seuils correspondent au niveau attendu dans une unité de surveillance donnée au cours d'une semaine donnée. Un indicateur inférieur au seuil est considéré comme se situant dans la fourchette normale attendue.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 indicateur dépasse le seuil pendant au moins deux semaines consécutives, cela indique une détérioration.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Illustrons cela par un exemple fictif. Sur cette figure, l'incidence hebdomadaire au cours d'une épidémie en cours est représentée par la courbe épidémique verte. En orange se trouve le seuil. Les semaines 7 et 8, l'incidence a été supérieure au seuil. Cela pourrait correspondre à une détérioration et doit être investigué.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outil Excel GTFCC est disponible pour automatiser les calculs des seuils. Vous pouvez télécharger cet outil en scannant ce QR code.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28</a:t>
            </a:fld>
            <a:endParaRPr lang="en-US"/>
          </a:p>
        </p:txBody>
      </p:sp>
    </p:spTree>
    <p:extLst>
      <p:ext uri="{BB962C8B-B14F-4D97-AF65-F5344CB8AC3E}">
        <p14:creationId xmlns:p14="http://schemas.microsoft.com/office/powerpoint/2010/main" val="3365456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Dans les unités de surveillance qui ne sont pas régulièrement touchées par le choléra ou qui ne disposent pas de données historiques hebdomadaires pour les cinq dernières années environ, la détérioration d'une épidémie peut être détectée de manière qualitative.</a:t>
            </a:r>
          </a:p>
          <a:p>
            <a:r>
              <a:rPr lang="fr-FR" dirty="0"/>
              <a:t>Une augmentation marquée d'un indicateur peut être détectée visuellement lors de l'évaluation des tendances. </a:t>
            </a:r>
          </a:p>
          <a:p>
            <a:r>
              <a:rPr lang="fr-FR" dirty="0"/>
              <a:t>Illustrons cela par un exemple fictif. Cette figure représente le taux de létalité hebdomadaire au cours d'une épidémie en cours. Les semaines 43, 44 et 45, on observe une augmentation marquée du taux de létalité. Cela pourrait correspondre à une détérioration et doit être investigué.</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29</a:t>
            </a:fld>
            <a:endParaRPr lang="en-US"/>
          </a:p>
        </p:txBody>
      </p:sp>
    </p:spTree>
    <p:extLst>
      <p:ext uri="{BB962C8B-B14F-4D97-AF65-F5344CB8AC3E}">
        <p14:creationId xmlns:p14="http://schemas.microsoft.com/office/powerpoint/2010/main" val="1135175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module décrit comment les stratégies de surveillance sont adaptées lorsque l'objectif est de suivre l’évolution d’une épidémie de choléra. Suivre ce module nécessite d’être familier avec les fonctions essentielles des autorités sanitaires pour la surveillance. Par conséquent, si vous ne l'avez pas encore fait, nous vous encourageons à suivre le module 2 avant de suivre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384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Passons à une étude de cas pour mieux comprendre comment les autorités sanitaires analysent et interprètent les données de surveillance pour suivre une épidémie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700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scénario, vous êtes un agent de santé publique et déployé pour soutenir les autorités sanitaires locales dans une unité de surveillance où il y a une épidémie de choléra à transmission communautaire.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vous familiariser avec la situation épidémique, vous prenez connaissance du dernier bulletin sur la situation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ce qui concerne la mortalité, le rapport indique qu'elle reste élevée. Depuis le début de l'épidémie, 321 cas suspects ont été notifiés dans l'unité de surveillance, dont 16 décès au total (taux de létalité : 5%). Au cours de la dernière semaine épidémiologique (semaine 7), 52 cas suspects de choléra ont été notifiés, dont 3 décès dus au choléra (taux de létalité 6%). Selon le bulletin, l'amélioration de la qualité des soins est une priorité pour le suivi.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Quelle est votre interprétation du taux de létalité ? Qu'aimeriez-vous vérifier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Mettez la vidéo en pause, prenez le temps nécessaire pour réfléchir à ce scénario et consultez le document d’orientation du GTFCC sur la surveillance au besoin.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31</a:t>
            </a:fld>
            <a:endParaRPr lang="en-US"/>
          </a:p>
        </p:txBody>
      </p:sp>
    </p:spTree>
    <p:extLst>
      <p:ext uri="{BB962C8B-B14F-4D97-AF65-F5344CB8AC3E}">
        <p14:creationId xmlns:p14="http://schemas.microsoft.com/office/powerpoint/2010/main" val="2133442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5 % est une valeur élevée du taux de létalité et est très préoccupante. Cependant, les informations fournies dans le bulletin sont ambiguës et, par conséquent, le taux de létalité est difficile à interpréter. En particulier, il n'est pas clair si "16 décès dus au choléra" englobe tous les types de décès dus au choléra. Si tous les types de décès dus au choléra ont été inclus dans le calcul du taux de létalité, et non uniquement les décès dus au choléra survenus dans les établissements de santé, comme recommandé, le taux de létalité serait trompeur.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mieux comprendre la mortalité due au choléra dans l'unité de surveillance, il serait judicieux de passer en revue la base de données sur le choléra afin de vérifier le type de décès notifiés, comprendre comment le taux de létalité a été calculé et mieux caractériser les décès par temps, lieu, personne.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32</a:t>
            </a:fld>
            <a:endParaRPr lang="en-US"/>
          </a:p>
        </p:txBody>
      </p:sp>
    </p:spTree>
    <p:extLst>
      <p:ext uri="{BB962C8B-B14F-4D97-AF65-F5344CB8AC3E}">
        <p14:creationId xmlns:p14="http://schemas.microsoft.com/office/powerpoint/2010/main" val="2226390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avez consulté la base de données sur le choléra et extrait des informations clés sur les décès dus au choléra notifiés dans l'unité de surveillance depuis le début de l'épidémie, et vous avez synthétisé ces informations dans ce tableau.</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avez également noté que les 321 cas suspects de choléra mentionnés dans le bulletin ont été notifiés par la surveillance dans les établissements de santé.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Sur la base des informations que vous avez compilées, combien de décès dans les établissements de santé et combien de décès communautaires ont été notifiés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Quel est le taux de létalité dans l'unité de surveillance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Compte tenu des indicateurs de mortalité que vous avez calculés et de la distribution spatiale des décès, que recommandez-vous comme priorité pour le suivi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Mettez la vidéo en pause, prenez le temps nécessaire pour réfléchir à ce scénario et consultez le document d’orientation du GTFCC sur la surveillance au besoin.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33</a:t>
            </a:fld>
            <a:endParaRPr lang="en-US"/>
          </a:p>
        </p:txBody>
      </p:sp>
    </p:spTree>
    <p:extLst>
      <p:ext uri="{BB962C8B-B14F-4D97-AF65-F5344CB8AC3E}">
        <p14:creationId xmlns:p14="http://schemas.microsoft.com/office/powerpoint/2010/main" val="2959034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Parmi les 16 décès dus au choléra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fr-FR" sz="1800" b="0" kern="100"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rPr>
              <a:t>2 étaient des décès survenus dans un établissement de santé ;</a:t>
            </a:r>
            <a:endParaRPr lang="en-US" sz="1800" b="1" kern="100"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fr-FR" sz="1800" b="0" kern="100"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rPr>
              <a:t>4 sont décédés à leur arrivée dans un centre de soins ;</a:t>
            </a:r>
            <a:endParaRPr lang="en-US" sz="1800" b="1" kern="100"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fr-FR" sz="1800" b="0" kern="100"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rPr>
              <a:t>et 10 sont des décès communautaires.</a:t>
            </a:r>
            <a:endParaRPr lang="en-US" sz="1800" b="1" kern="100"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personnes décédées à l'arrivée dans un établissement de santé sont considérées comme des décès communautaires.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Au total, il y a eu 2 décès dans des établissements de santé et 14 décès communautaires.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taux de létalité est calculé comme le nombre de décès dans les établissements de santé (2) sur le nombre de cas suspects de choléra notifiés par la surveillance dans les établissements de santé (321).</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taux de létalité dans l'unité de surveillance est de 0,6 %, au lieu de 5 % comme indiqué dans le bulletin.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Cet exemple illustre que les erreurs dans le calcul du taux de létalité peuvent conduire à des interprétations erronées.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34</a:t>
            </a:fld>
            <a:endParaRPr lang="en-US"/>
          </a:p>
        </p:txBody>
      </p:sp>
    </p:spTree>
    <p:extLst>
      <p:ext uri="{BB962C8B-B14F-4D97-AF65-F5344CB8AC3E}">
        <p14:creationId xmlns:p14="http://schemas.microsoft.com/office/powerpoint/2010/main" val="3754122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avez calculé deux indicateurs de mortalité : le taux de létalité qui est de 0,6 % et le nombre de décès communautaires qui est de 14. Vous avez également observé que 12 décès communautaires ont été signalés dans la zone géographique 5 de l'unité de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nombre de décès communautaires dans la zone géographique 5 est une priorité pour le suivi.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L'accès aux soins dans la zone géographique 5 doit être évalué afin de déterminer s'il existe des installations de traitement suffisamment accessibles ou si des centres de traitement du choléra, des unités de traitement du choléra ou des points de réhydratation orale doivent être mis en place.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comportement en matière de recherche de soins de santé doit également être évalué afin de déterminer si les membres de la communauté de la zone géographique 5 sont réticents à se faire soigner dans un établissement de santé et, le cas échéant, pourquoi.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corrigeant les calculs des indicateurs de mortalité, vous avez identifié une nouvelle priorité majeure pour le suivi alors que le bulletin se concentrait sur la qualité des soins cliniques.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7439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continuez à parcourir le dernier bulletin.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ce qui concerne l'incidence du choléra, le bulletin indique qu'elle reste stable. Depuis le début de l'épidémie, 321 cas suspects de choléra ont été notifiés dans l'unité de surveillance par la surveillance dans les établissements de santé. Au cours de la dernière semaine épidémiologique (semaine 7), 61 cas suspects de choléra ont été notifiés par la surveillance dans les établissements de santé.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souvenez-vous de votre revue des indicateurs de performance de la surveillance dans la première étude de cas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complétude de la notification par la surveillance dans les établissements de santé dans l'unité de surveillance est la suivante.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interprétez-vous l'évolution de l'incidence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 feriez-vous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Mettez la vidéo en pause et prenez le temps nécessaire pour réfléchir à ce scénario.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36</a:t>
            </a:fld>
            <a:endParaRPr lang="en-US"/>
          </a:p>
        </p:txBody>
      </p:sp>
    </p:spTree>
    <p:extLst>
      <p:ext uri="{BB962C8B-B14F-4D97-AF65-F5344CB8AC3E}">
        <p14:creationId xmlns:p14="http://schemas.microsoft.com/office/powerpoint/2010/main" val="2467418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Compte tenu des problèmes liés à la complétude de la notification dans les établissements de santé, les tendances d'incidence dérivées de la surveillance dans les établissements de santé manquent de fiabilité depuis la semaine 4.</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On ne peut donc pas conclure avec certitude que l'incidence est restée stable dans l'unité de surveillance, comme indiqué dans le bulletin.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mieux comprendre la situation du choléra dans l'unité de surveillance, vous pourriez comparer les tendances de l'incidence dérivées de la surveillance dans les établissements de santé avec les tendances de l'incidence dérivées de la surveillance communautaire. En outre, puisque dans la première étude de cas il a été identifié qu'aucune donnée de surveillance n'a été rapportée par les points de réhydratation orale depuis la semaine 4, vous pourriez vérifier activement les registres des points de réhydratation orale pour essayer de retrouver le nombre hebdomadaire de cas suspects de choléra traités dans les points de réhydratation orale.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931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avez réussi à retrouver les données de surveillance communautaire et les données de surveillance des points de réhydratation orale, et vous avez représenté ces données sur des courbes épidémiques.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Cette courbe épidémique représente le nombre de cas suspects de choléra notifiés par la surveillance communautaire, montrant une tendance à l'augmentation de l'incidence.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Cette courbe épidémique représente le nombre de cas suspects de choléra rapportés par la surveillance dans les établissements de santé en incluant le nombre de cas suspects identifiés aux points de réhydratation orale, montrant également une tendance à l'augmentation.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L'interprétation selon laquelle l'incidence était stable, comme indiqué dans le bulletin, est erronée car les indicateurs de performance de la surveillance n'ont pas été pris en compte pour interpréter la situation.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serait judicieux de comparer l’incidence actuelle au niveau de base dans cette unité de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38</a:t>
            </a:fld>
            <a:endParaRPr lang="en-US"/>
          </a:p>
        </p:txBody>
      </p:sp>
    </p:spTree>
    <p:extLst>
      <p:ext uri="{BB962C8B-B14F-4D97-AF65-F5344CB8AC3E}">
        <p14:creationId xmlns:p14="http://schemas.microsoft.com/office/powerpoint/2010/main" val="7489430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évaluer cela, vous comparez l'incidence hebdomadaire dans l'unité de surveillance avec le niveau historique.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collègues des autorités sanitaires vous ont fourni l'outil Excel du GTFCC pour le calcul des seuils d'incidence hebdomadaires, complété par les données historiques pour la période 2020 - 2024.</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Téléchargez l'outil Excel du GTFCC avec des données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pré-remplies</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les années précédentes à cette adresse ou en scannant ce code QR.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Allez dans la feuille Data.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Ajoutez les données d'incidence de 2025 pour les semaines 1 à 7. Comme indiqué à droite, il s'agit de 5 pour la semaine 1, 15 pour la semaine 2, etc. Ce faisant, ne modifiez pas les données des années précédentes dans l'outil Excel.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Explorez les feuilles suivantes de l'outil Excel du GTFCC : résumé hebdomadaire, graphique hebdomadaire (série temporelle complète), graphique hebdomadaire (dernières 52 semaines). À partir de la semaine 7, il y a-t-il une détérioration de l'épidémie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Mettez la vidéo en pause et prenez le temps de télécharger l'outil Excel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pré-rempli</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de saisir les données pour 2025 et d'explorer les différentes feuilles de l'outil.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39</a:t>
            </a:fld>
            <a:endParaRPr lang="en-US"/>
          </a:p>
        </p:txBody>
      </p:sp>
    </p:spTree>
    <p:extLst>
      <p:ext uri="{BB962C8B-B14F-4D97-AF65-F5344CB8AC3E}">
        <p14:creationId xmlns:p14="http://schemas.microsoft.com/office/powerpoint/2010/main" val="1652788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connaitrez les stratégies de surveillance pour suivre les épidémies de choléra, en particulier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les autorités sanitaires s’assurent que ces stratégies sont mises en œuvre efficacement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les autorités sanitaires analysent les données de surveillance et investiguent si nécessaire pour interpréter la dynamique épidémique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comment les autorités sanitaires diffusent les résultats pour orienter la réponse.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a:t>
            </a:fld>
            <a:endParaRPr lang="en-US"/>
          </a:p>
        </p:txBody>
      </p:sp>
    </p:spTree>
    <p:extLst>
      <p:ext uri="{BB962C8B-B14F-4D97-AF65-F5344CB8AC3E}">
        <p14:creationId xmlns:p14="http://schemas.microsoft.com/office/powerpoint/2010/main" val="3628856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Après avoir saisi les données pour 2025 dans la feuille de données, vous pouvez voir qu'à partir de la semaine 7, l'incidence a été supérieure au seuil pendant deux semaines consécutives. Cela indique une détérioration de l'épidémie. Dans les feuilles suivantes, vous pouvez voir comment l'épidémie actuelle se compare au seuil.</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Cet exemple illustre l'importance d'une interprétation prudente des données de surveillance. Bien qu'à première vue, l'incidence semblait stable dans l'unité de surveillance, en creusant davantage, vous avez identifié qu’en réalité l'épidémie se détériorait.</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40</a:t>
            </a:fld>
            <a:endParaRPr lang="en-US"/>
          </a:p>
        </p:txBody>
      </p:sp>
    </p:spTree>
    <p:extLst>
      <p:ext uri="{BB962C8B-B14F-4D97-AF65-F5344CB8AC3E}">
        <p14:creationId xmlns:p14="http://schemas.microsoft.com/office/powerpoint/2010/main" val="34832936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à présent l’investigation, une autre fonction essentielle des autorités sanitaires dans la surveillance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41</a:t>
            </a:fld>
            <a:endParaRPr lang="en-US"/>
          </a:p>
        </p:txBody>
      </p:sp>
    </p:spTree>
    <p:extLst>
      <p:ext uri="{BB962C8B-B14F-4D97-AF65-F5344CB8AC3E}">
        <p14:creationId xmlns:p14="http://schemas.microsoft.com/office/powerpoint/2010/main" val="17089159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ce qui concerne l’investigation de cas, elle n'est pas effectuée de manière systématique pour suivre une épidémie de choléra. La surveillance d'une épidémie repose essentiellement sur les données de surveillance notifiées par les établissements de santé, la surveillance communautaire et les laboratoires.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Toutefois, dans certaines circonstances, des informations supplémentaires peuvent être nécessaires pour mieux évaluer la situation. Des investigations sont alors menées.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recommandé de procéder à des investigations de cas au début d'une épidémie. L'investigation de tous les cas suspects au début d’une épidémie est utile pour orienter l’investigation de terrain et les mesures de contrôle immédiates.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Mener des investigations de cas peut également être envisagé si une détérioration de l'épidémie est détectée. Il peut alors être judicieux d'investiguer certains cas suspects. Les cas investigués sont sélectionnés sur la base des caractéristiques de l'indicateur montrant une détérioration. Les résultats de l'investigation de cas sont ensuite utilisés pour orienter l’investigation de terrain et les mesures de contrôle.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vers la fin d'une épidémie, lorsque le nombre de cas est faible, la réalisation d’investigations sur tous les cas confirmés peut s'avérer utile pour orienter des interventions très ciblées afin de mettre fin à l'épidémie.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42</a:t>
            </a:fld>
            <a:endParaRPr lang="en-US"/>
          </a:p>
        </p:txBody>
      </p:sp>
    </p:spTree>
    <p:extLst>
      <p:ext uri="{BB962C8B-B14F-4D97-AF65-F5344CB8AC3E}">
        <p14:creationId xmlns:p14="http://schemas.microsoft.com/office/powerpoint/2010/main" val="34895338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ce qui concerne l’investigation de terrain, elle doit être entreprise dès l'apparition d'une épidémie et également si une détérioration est détectée.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Au début d'une épidémie, les résultats d'une investigation de terrain sont essentiels pour évaluer les risques et orienter la réponse en conséquence.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une détérioration d’épidémie est détectée, les conclusions de l’investigation de terrain sont utiles pour évaluer les conditions qui ont conduit à cette détérioration et adapter la réponse en conséquence.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43</a:t>
            </a:fld>
            <a:endParaRPr lang="en-US"/>
          </a:p>
        </p:txBody>
      </p:sp>
    </p:spTree>
    <p:extLst>
      <p:ext uri="{BB962C8B-B14F-4D97-AF65-F5344CB8AC3E}">
        <p14:creationId xmlns:p14="http://schemas.microsoft.com/office/powerpoint/2010/main" val="2888773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Passons maintenant à la dernière fonction essentielle des autorités sanitaires en matière de surveillance du choléra, à savoir la diffusion des résultats de la surveillance pour orienter la réponse.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44</a:t>
            </a:fld>
            <a:endParaRPr lang="en-US"/>
          </a:p>
        </p:txBody>
      </p:sp>
    </p:spTree>
    <p:extLst>
      <p:ext uri="{BB962C8B-B14F-4D97-AF65-F5344CB8AC3E}">
        <p14:creationId xmlns:p14="http://schemas.microsoft.com/office/powerpoint/2010/main" val="1884041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Pendant une épidémie, les autorités sanitaires préparent des rapports épidémiologiques qui décrivent et interprètent la situation de l'épidémie au moins une fois par semaine et veillent à les diffuser à un large éventail de parties prenantes.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Les parties prenantes à informer comprennent l'autorité sanitaire de niveau supérieur, les parties prenantes, les partenaires et les agences de tous les secteurs impliqués dans la réponse à l'épidémie, ainsi que les professionnels de la santé et les agents de santé communautaires ou les bénévoles.</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45</a:t>
            </a:fld>
            <a:endParaRPr lang="en-US"/>
          </a:p>
        </p:txBody>
      </p:sp>
    </p:spTree>
    <p:extLst>
      <p:ext uri="{BB962C8B-B14F-4D97-AF65-F5344CB8AC3E}">
        <p14:creationId xmlns:p14="http://schemas.microsoft.com/office/powerpoint/2010/main" val="1477229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 informations sont ensuite considérées de manière multisectorielle afin d'orienter la prise de décision sur des interventions efficaces dans tous les domaines de la lutte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exemple, en ce qui concerne la prise en charge des cas, les informations générées par la surveillance peuvent être utilisées pour identifier les endroits où des structures de soins ou des systèmes de référé doivent être mis en place, pour quantifier les besoins en fournitures de traitement et pour identifier les problèmes potentiels liés à l'accès aux soins de santé ou au traitement des patients.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ce qui concerne l'engagement communautaire, les informations générées par la surveillance peuvent être utilisées, par exemple, pour identifier les communautés affectées et à risque où les attitudes et les pratiques visant à prévenir le choléra devraient être promus en priorité et où la recherche précoce de soins devrait être encouragée.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ce qui concerne le pilier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EHA</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les informations générées par la surveillance peuvent être utilisées, par exemple, pour identifier les endroits où l'accès d'urgence à l'eau potable, à l'assainissement et à l'hygiène doit être assuré en priorité.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en ce qui concerne la vaccination, les informations générées par la surveillance peuvent être utilisées, par exemple, pour identifier les zones géographiques et les populations à cibler par une vaccination réactive.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ne saurions trop insister sur le fait que l'utilisation des données de surveillance pour guider en continu les interventions est absolument essentielle pour mettre fin avec succès à une épidémie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46</a:t>
            </a:fld>
            <a:endParaRPr lang="en-US"/>
          </a:p>
        </p:txBody>
      </p:sp>
    </p:spTree>
    <p:extLst>
      <p:ext uri="{BB962C8B-B14F-4D97-AF65-F5344CB8AC3E}">
        <p14:creationId xmlns:p14="http://schemas.microsoft.com/office/powerpoint/2010/main" val="6084293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règle générale, une épidémie de choléra probable ou confirmée peut être considérée comme terminée lorsque, pendant au moins quatre semaines consécutives, tous les cas suspects de choléra présentent un résultat négatif au test TDR, à la culture ou à la PCR.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Toutefois, si la surveillance n’est pas performante ou si les tests pour le choléra manquent de fiabilité, il est conseillé de considérer une période de plus de quatre semaines avant de considérer que l'épidémie a pris fin.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47</a:t>
            </a:fld>
            <a:endParaRPr lang="en-US"/>
          </a:p>
        </p:txBody>
      </p:sp>
    </p:spTree>
    <p:extLst>
      <p:ext uri="{BB962C8B-B14F-4D97-AF65-F5344CB8AC3E}">
        <p14:creationId xmlns:p14="http://schemas.microsoft.com/office/powerpoint/2010/main" val="29171574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fois qu'une épidémie de choléra probable ou confirmée est terminée, les stratégies de surveillance doivent être adaptées, car l'objectif de la surveillance est désormais de détecter précocement toute nouvelle épidémie. Les autorités sanitaires doivent informer et former les acteurs de la surveillance aux nouvelles stratégies de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acteurs de la surveillance à sensibiliser sont le personnel soignant, les agents de santé communautaires ou les bénévoles, et les laboratoires.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un rappel des stratégies de surveillance correspondantes, nous vous invitons à vous reporter au module 3.</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48</a:t>
            </a:fld>
            <a:endParaRPr lang="en-US"/>
          </a:p>
        </p:txBody>
      </p:sp>
    </p:spTree>
    <p:extLst>
      <p:ext uri="{BB962C8B-B14F-4D97-AF65-F5344CB8AC3E}">
        <p14:creationId xmlns:p14="http://schemas.microsoft.com/office/powerpoint/2010/main" val="28180715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conclure ce module, voici les points importants à retenir. Lorsque l'objectif de la surveillance est de suivre une épidémie, les autorités sanitaires s’assurent que les cas suspects sont notifiés chaque semaine et que certains cas suspects sont testés.  Les autorités sanitaires analysent chaque semaine les données et les résultats des tests afin d'interpréter la dynamique épidémique. Les autorités sanitaires informent ensuite chaque semaine toutes les parties prenantes de la situation du choléra, ce qui permet d'orienter les interventions multisectorielles dans tous les domaines afin de lutter contre l'épidémie.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une détérioration de l'épidémie est détectée, les autorités sanitaires mènent une investigation pour déterminer les conditions qui ont conduit à cette détérioration afin d'adapter la réponse en conséquence.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49</a:t>
            </a:fld>
            <a:endParaRPr lang="en-US"/>
          </a:p>
        </p:txBody>
      </p:sp>
    </p:spTree>
    <p:extLst>
      <p:ext uri="{BB962C8B-B14F-4D97-AF65-F5344CB8AC3E}">
        <p14:creationId xmlns:p14="http://schemas.microsoft.com/office/powerpoint/2010/main" val="459874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études de cas sont proposées tout au long de ce module. Elles sont basées sur des scénarios fictifs. Elles vous aideront à mieux comprendre comment les autorités sanitaires suivent l’évolution des épidémies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vous encourageons à télécharger le document d’orientation du GTFCC sur la surveillance du choléra. L'avoir à portée de main vous aidera pour les études de cas. Vous pouvez télécharger ce document à cette adresse ou en scannant ce QR code.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6692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passer au module suivant, nous vous invitons à répondre à un quiz. Ce quiz comporte trois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50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1. Sélectionnez toutes les réponses qui s'appliquent. Lorsque l'objectif de la surveillance est de suivre une épidémie de choléra, les autorités sanitaires suivent les indicateurs de performance de la surveillance pour s’assurer que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cas suspects de choléra sont notifiés sous 24 heures.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cas suspects de choléra sont notifiés chaque semaine.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L'absence de cas suspect de choléra est notifiée sous 24 heures.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L'absence de cas suspects de choléra est notifiée chaque semaine.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Tous les cas suspects de choléra sont testés.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Certains des cas suspects de choléra sélectionnés selon un plan d'échantillonnage systématique sont testés.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51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réponses correctes sont b, d et f. Lorsque l'objectif de la surveillance est de suivre une épidémie de choléra, les autorités sanitaires suivent les indicateurs de performance de la surveillance pour s'assurer que les cas suspects de choléra sont notifiés chaque semaine, que l'absence de cas suspects de choléra est également notifiée chaque semaine et que certains cas suspects de choléra sélectionnés selon un plan d'échantillonnage systématique sont testés.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52</a:t>
            </a:fld>
            <a:endParaRPr lang="en-US"/>
          </a:p>
        </p:txBody>
      </p:sp>
    </p:spTree>
    <p:extLst>
      <p:ext uri="{BB962C8B-B14F-4D97-AF65-F5344CB8AC3E}">
        <p14:creationId xmlns:p14="http://schemas.microsoft.com/office/powerpoint/2010/main" val="33477663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2. Lorsque l'objectif de la surveillance est de suivre une épidémie de choléra, les autorités sanitaires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Additionnent les données issues de la surveillance dans les établissements de santé et celles issues de la surveillance communautaire et les analysent conjointement pour obtenir une description complète de la situation épidémique.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Analysent séparément les données issues de la surveillance dans les établissements de santé et celles issues de la surveillance communautaire, mais les interprètent conjointement pour avoir une bonne compréhension de la situation épidémique.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53</a:t>
            </a:fld>
            <a:endParaRPr lang="en-US"/>
          </a:p>
        </p:txBody>
      </p:sp>
    </p:spTree>
    <p:extLst>
      <p:ext uri="{BB962C8B-B14F-4D97-AF65-F5344CB8AC3E}">
        <p14:creationId xmlns:p14="http://schemas.microsoft.com/office/powerpoint/2010/main" val="29062839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Les autorités sanitaires analysent séparément les données issues de la surveillance dans les établissements de santé et celles issues de la surveillance communautaire, mais les interprètent conjointement pour avoir une bonne compréhension de la situation épidémique.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54</a:t>
            </a:fld>
            <a:endParaRPr lang="en-US"/>
          </a:p>
        </p:txBody>
      </p:sp>
    </p:spTree>
    <p:extLst>
      <p:ext uri="{BB962C8B-B14F-4D97-AF65-F5344CB8AC3E}">
        <p14:creationId xmlns:p14="http://schemas.microsoft.com/office/powerpoint/2010/main" val="28618446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Il s’agit de la dernière question. Si une détérioration de l'épidémie de choléra est détectée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modalités de surveillance doivent être adaptées et tous les cas suspects doivent être testés pour vérifier si la détérioration est due au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Tous les cas suspects notifiés dans l'unité de surveillance doivent faire l'objet d'une investigation de cas.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investigation de terrain doit être menée rapidement.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55</a:t>
            </a:fld>
            <a:endParaRPr lang="en-US"/>
          </a:p>
        </p:txBody>
      </p:sp>
    </p:spTree>
    <p:extLst>
      <p:ext uri="{BB962C8B-B14F-4D97-AF65-F5344CB8AC3E}">
        <p14:creationId xmlns:p14="http://schemas.microsoft.com/office/powerpoint/2010/main" val="16156161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c. Si une détérioration de l'épidémie de choléra est détectée, une investigation de terrain doit être menée rapidement.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56</a:t>
            </a:fld>
            <a:endParaRPr lang="en-US"/>
          </a:p>
        </p:txBody>
      </p:sp>
    </p:spTree>
    <p:extLst>
      <p:ext uri="{BB962C8B-B14F-4D97-AF65-F5344CB8AC3E}">
        <p14:creationId xmlns:p14="http://schemas.microsoft.com/office/powerpoint/2010/main" val="36651432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à présent terminé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57</a:t>
            </a:fld>
            <a:endParaRPr lang="en-US"/>
          </a:p>
        </p:txBody>
      </p:sp>
    </p:spTree>
    <p:extLst>
      <p:ext uri="{BB962C8B-B14F-4D97-AF65-F5344CB8AC3E}">
        <p14:creationId xmlns:p14="http://schemas.microsoft.com/office/powerpoint/2010/main" val="606571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surveillance est mise en œuvre pour suivre une épidémie de choléra dans toute unité de surveillance où il y a une épidémie probable ou confirmée avec une transmission communautaire ou considérée par défaut comme étant de la transmission communautaire.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exemple, la transmission est considérée par défaut comme communautaire dans les unités de surveillance où les liens épidémiologiques entre les cas ne sont pas investigués.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L'objectif de la surveillance est de générer en continu des informations pour orienter les mesures de contrôle afin d'atténuer l'impact et la propagation de l'épidémie.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que la surveillance atteigne efficacement cet objectif, elle doit être mise en œuvre conformément aux recommandations de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7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comment les cas suspects sont notifiés et testés lorsque l'objectif de la surveillance est de suivre une épidémie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7</a:t>
            </a:fld>
            <a:endParaRPr lang="en-US"/>
          </a:p>
        </p:txBody>
      </p:sp>
    </p:spTree>
    <p:extLst>
      <p:ext uri="{BB962C8B-B14F-4D97-AF65-F5344CB8AC3E}">
        <p14:creationId xmlns:p14="http://schemas.microsoft.com/office/powerpoint/2010/main" val="1878786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Lorsque l'objectif de la surveillance est de suivre une épidémie, un cas suspect de choléra est toute personne qui a une diarrhée aqueuse aiguë ou qui est décédée de diarrhée aqueuse aiguë.</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n'y a pas de critères supplémentaires concernant l'âge ou la déshydratation sévère pour identifier les cas suspects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effet, lorsqu'il y a une épidémie de choléra dans une unité de surveillance, il est probable qu'une personne atteinte de diarrhée aqueuse aiguë ait le choléra. Cela permet un suivi sensible et complet de l'épidémie afin d'orienter efficacement les mesures de réponse.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8</a:t>
            </a:fld>
            <a:endParaRPr lang="en-US"/>
          </a:p>
        </p:txBody>
      </p:sp>
    </p:spTree>
    <p:extLst>
      <p:ext uri="{BB962C8B-B14F-4D97-AF65-F5344CB8AC3E}">
        <p14:creationId xmlns:p14="http://schemas.microsoft.com/office/powerpoint/2010/main" val="3716385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la surveillance d'une épidémie, les cas suspects de choléra sont notifiés à l'autorité sanitaire de façon hebdomadaire.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Ceci s'applique à la surveillance dans les établissements de santé et à la surveillance communautaire. La notification hebdomadaire permet d'éviter de surcharger les sites de notification, tout en fournissant des informations suffisantes pour suivre la dynamique d'une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au cours d'une semaine donnée, aucun cas suspect de choléra n'a été détecté, l'absence de cas est également notifiée de façon hebdomadaire.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Au début ou à la fin d'une épidémie, il est recommandé de notifier les cas suspects quotidiennement. L'augmentation de la fréquence de notification à ces stades de l'épidémie vise à permettre la mise en œuvre d'interventions ciblées et opportunes pour mettre fin à l'épidémie.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9</a:t>
            </a:fld>
            <a:endParaRPr lang="en-US"/>
          </a:p>
        </p:txBody>
      </p:sp>
    </p:spTree>
    <p:extLst>
      <p:ext uri="{BB962C8B-B14F-4D97-AF65-F5344CB8AC3E}">
        <p14:creationId xmlns:p14="http://schemas.microsoft.com/office/powerpoint/2010/main" val="902004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DA826C-2832-491A-853B-83278301F1F9}"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AA0907-02D4-444A-822A-05DB9280819B}"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25EA2D-1CB9-46F7-8577-036A34F96E6E}"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3F9819B-833C-4B33-9707-3E20B4E186EA}"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17458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AD4BDE2-9995-49D7-9FA2-65E0CC09A1CA}"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22735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63A65215-EF27-45FC-BC5F-148B664973BD}" type="datetime1">
              <a:rPr lang="en-GB" smtClean="0"/>
              <a:t>19/05/2025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23773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62AE27-E8E9-4063-82B3-2C45D76DE5D1}" type="datetime1">
              <a:rPr lang="en-GB" smtClean="0"/>
              <a:t>19/05/2025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5336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F55C255-1399-437E-940E-AECBADC0DADE}" type="datetime1">
              <a:rPr lang="en-GB" smtClean="0"/>
              <a:t>19/05/2025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86999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997FEF8E-B73C-4C3D-B84C-313D2DF1F807}" type="datetime1">
              <a:rPr lang="en-GB" smtClean="0"/>
              <a:t>19/05/2025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59234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4D7ECC6-2BD2-4378-823E-D6EC5A8F1446}"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29954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D6D8F52D-6521-43DC-B781-CD4FBF47A0CD}"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00050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9D9867-1CFB-40FD-A1A8-D03D3860F55C}"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9566133-EC62-4AD5-8F9E-634C8176FD64}"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846497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E9ADFE7-03B6-4C5B-83F9-C3FB2A2C3552}"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13261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16BEB1D-3552-426E-A434-6B099AF9EC38}"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93266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5AA5A38-287F-4A45-A4D8-DB4A509710E9}"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569212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576B457A-11B4-43DB-973A-7D76178F0268}"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8769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F03865B2-2128-43A0-BF4B-EC13CAC3AE50}" type="datetime1">
              <a:rPr lang="en-GB" smtClean="0"/>
              <a:t>19/05/2025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507019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4A23E584-9723-42A5-9AE8-777F78F41A04}" type="datetime1">
              <a:rPr lang="en-GB" smtClean="0"/>
              <a:t>19/05/2025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28333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7E8AB0E0-566F-41E9-A37A-B9E3AAC98F57}" type="datetime1">
              <a:rPr lang="en-GB" smtClean="0"/>
              <a:t>19/05/2025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485398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56B7AA0F-DE5A-416A-AF0F-ED675492D239}" type="datetime1">
              <a:rPr lang="en-GB" smtClean="0"/>
              <a:t>19/05/2025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23913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942969FE-6ADD-49BA-A3C3-0570F2E185F8}" type="datetime1">
              <a:rPr lang="en-GB" smtClean="0"/>
              <a:t>19/05/2025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403952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8A90CF-C77D-4163-AA24-68A5D7180949}"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130EF88A-4C7D-4F3C-8B4E-971C0FC48480}" type="datetime1">
              <a:rPr lang="en-GB" smtClean="0"/>
              <a:t>19/05/2025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980785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0E82EB5B-2C32-467C-A30C-06B3EDE003D0}" type="datetime1">
              <a:rPr lang="en-GB" smtClean="0"/>
              <a:t>19/05/2025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483419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CF977095-A463-4F8B-BEFD-A24566AE8F48}" type="datetime1">
              <a:rPr lang="en-GB" smtClean="0"/>
              <a:t>19/05/2025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5888451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053C336D-B8C7-4479-86B8-E181B7CB3A3B}" type="datetime1">
              <a:rPr lang="en-GB" smtClean="0"/>
              <a:t>19/05/2025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12238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64F4040-1351-4A20-BF73-733226F1C1AA}"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64891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E30EA69-9D8D-4968-8BC3-0841E9BB8DD6}"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94117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C79302C2-0547-4B0B-9F69-E7EBBEB3D9D8}" type="datetime1">
              <a:rPr lang="en-GB" smtClean="0"/>
              <a:t>19/05/2025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38848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D698EAD8-9EB0-400F-A49B-CED16BBFAF00}" type="datetime1">
              <a:rPr lang="en-GB" smtClean="0"/>
              <a:t>19/05/2025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378565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12690EF-030B-40DA-A192-C668CF7FCD7B}" type="datetime1">
              <a:rPr lang="en-GB" smtClean="0"/>
              <a:t>19/05/2025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89770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CA6174-6D06-4C6D-93DE-B05A39543914}"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5376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DE6A53-3F84-4F3C-A620-568B59AB4088}"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D2AEF4-158D-4BDB-B366-717A1BD8336A}"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88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9D1F23-4526-491B-AC72-755907E8AF17}"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025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4277FB-65F8-44FF-A8CF-A06EFD56DB20}"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95451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85D311-4FF0-43B2-834B-756DD716F3C0}"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73226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6D6609-55B9-43CA-986B-0C5FA44D606D}"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0403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478CE-B229-41F3-A8BC-0944A25D0DC1}"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2343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D7FCFC-3886-4A70-B93E-EF8DCC63DC60}"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73516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623F9C-7148-454A-B46A-7C4CBD19299A}"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25442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15E708-92FE-46D5-9191-3729D48DCA6B}"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45252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2F8513-18EF-44F1-8629-A626E53AC437}"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8208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9ACE1C-58DF-417C-B877-12B3A7F4DA48}"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1FF813-9BB9-4889-B1E4-DF5B3E27C6FB}"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7EAFE-AE29-4241-BA17-22215B16AAB1}"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DC55C5-2CD8-4FF9-A7D2-B0964D1B2364}"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F4EAE9-EBC5-4BFD-93B4-EC97613E4B7E}"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CF5A6F-9ECC-408F-A857-37206C5D0C86}" type="datetime1">
              <a:rPr lang="en-GB" smtClean="0"/>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4118F9A9-A456-4D88-AE0F-566199468581}" type="datetime1">
              <a:rPr lang="en-GB" smtClean="0"/>
              <a:t>19/05/2025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660777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8E35C008-323E-4A83-A35A-C729445B3744}" type="datetime1">
              <a:rPr lang="en-GB" smtClean="0"/>
              <a:t>19/05/2025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4931241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5F38297D-B61A-4353-A61A-ABD37FE9425C}" type="datetime1">
              <a:rPr lang="en-GB" smtClean="0"/>
              <a:t>19/05/2025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3760933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917C0-B9BA-4741-8983-A8A451ED24C2}" type="datetime1">
              <a:rPr lang="en-GB" smtClean="0"/>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20743085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5.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45.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0.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ok&#10;&#10;Description automatically generated">
            <a:extLst>
              <a:ext uri="{FF2B5EF4-FFF2-40B4-BE49-F238E27FC236}">
                <a16:creationId xmlns:a16="http://schemas.microsoft.com/office/drawing/2014/main" id="{EF4A4069-BFCB-6BAF-6DD9-BCC6560E6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3" name="Slide Number Placeholder 2">
            <a:extLst>
              <a:ext uri="{FF2B5EF4-FFF2-40B4-BE49-F238E27FC236}">
                <a16:creationId xmlns:a16="http://schemas.microsoft.com/office/drawing/2014/main" id="{8DFC5654-5873-8BAD-EDC6-0CF1D6BE42D7}"/>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23516638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1" y="-239946"/>
            <a:ext cx="11859987"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21656" y="513312"/>
            <a:ext cx="11244182"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Données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individuelles</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Vs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agrégées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5" name="TextBox 15"/>
          <p:cNvSpPr txBox="1"/>
          <p:nvPr/>
        </p:nvSpPr>
        <p:spPr>
          <a:xfrm>
            <a:off x="9852418" y="4349924"/>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2" name="Freeform 4">
            <a:extLst>
              <a:ext uri="{FF2B5EF4-FFF2-40B4-BE49-F238E27FC236}">
                <a16:creationId xmlns:a16="http://schemas.microsoft.com/office/drawing/2014/main" id="{FB3F7725-448C-E3A6-45A7-13DB7F5DB3D5}"/>
              </a:ext>
            </a:extLst>
          </p:cNvPr>
          <p:cNvSpPr/>
          <p:nvPr/>
        </p:nvSpPr>
        <p:spPr>
          <a:xfrm>
            <a:off x="1902233" y="2395372"/>
            <a:ext cx="14483533" cy="125641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4" name="TextBox 3">
            <a:extLst>
              <a:ext uri="{FF2B5EF4-FFF2-40B4-BE49-F238E27FC236}">
                <a16:creationId xmlns:a16="http://schemas.microsoft.com/office/drawing/2014/main" id="{12A3E6BD-6046-7023-BEC1-FF5A32F97E59}"/>
              </a:ext>
            </a:extLst>
          </p:cNvPr>
          <p:cNvSpPr txBox="1"/>
          <p:nvPr/>
        </p:nvSpPr>
        <p:spPr>
          <a:xfrm>
            <a:off x="2165836" y="2529842"/>
            <a:ext cx="14483533" cy="1031051"/>
          </a:xfrm>
          <a:prstGeom prst="rect">
            <a:avLst/>
          </a:prstGeom>
          <a:noFill/>
        </p:spPr>
        <p:txBody>
          <a:bodyPr wrap="square" lIns="91440" tIns="45720" rIns="91440" bIns="45720" rtlCol="0" anchor="t">
            <a:spAutoFit/>
          </a:bodyPr>
          <a:lstStyle/>
          <a:p>
            <a:pPr algn="ctr">
              <a:spcAft>
                <a:spcPts val="600"/>
              </a:spcAft>
              <a:defRPr/>
            </a:pP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Notification de données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individuelles</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sur les cas </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par l</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es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établissements de santé</a:t>
            </a:r>
          </a:p>
          <a:p>
            <a:pPr algn="ctr">
              <a:spcAft>
                <a:spcPts val="600"/>
              </a:spcAft>
              <a:defRPr/>
            </a:pP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Notification données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agrégées</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par la surveillance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communautaire</a:t>
            </a:r>
          </a:p>
        </p:txBody>
      </p:sp>
      <p:grpSp>
        <p:nvGrpSpPr>
          <p:cNvPr id="12" name="Group 11">
            <a:extLst>
              <a:ext uri="{FF2B5EF4-FFF2-40B4-BE49-F238E27FC236}">
                <a16:creationId xmlns:a16="http://schemas.microsoft.com/office/drawing/2014/main" id="{BE5A64CD-743F-F942-DCA8-ED550C0957D6}"/>
              </a:ext>
            </a:extLst>
          </p:cNvPr>
          <p:cNvGrpSpPr/>
          <p:nvPr/>
        </p:nvGrpSpPr>
        <p:grpSpPr>
          <a:xfrm>
            <a:off x="5519528" y="3789504"/>
            <a:ext cx="6234554" cy="999509"/>
            <a:chOff x="5519528" y="3789504"/>
            <a:chExt cx="6234554" cy="999509"/>
          </a:xfrm>
        </p:grpSpPr>
        <p:sp>
          <p:nvSpPr>
            <p:cNvPr id="5" name="TextBox 4">
              <a:extLst>
                <a:ext uri="{FF2B5EF4-FFF2-40B4-BE49-F238E27FC236}">
                  <a16:creationId xmlns:a16="http://schemas.microsoft.com/office/drawing/2014/main" id="{EB7B1057-B545-2AB1-574F-682D3AF92329}"/>
                </a:ext>
              </a:extLst>
            </p:cNvPr>
            <p:cNvSpPr txBox="1"/>
            <p:nvPr/>
          </p:nvSpPr>
          <p:spPr>
            <a:xfrm>
              <a:off x="6533922" y="3789504"/>
              <a:ext cx="5220160"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2 : Données à notifier</a:t>
              </a:r>
            </a:p>
          </p:txBody>
        </p:sp>
        <p:pic>
          <p:nvPicPr>
            <p:cNvPr id="6" name="Graphic 5" descr="Information with solid fill">
              <a:extLst>
                <a:ext uri="{FF2B5EF4-FFF2-40B4-BE49-F238E27FC236}">
                  <a16:creationId xmlns:a16="http://schemas.microsoft.com/office/drawing/2014/main" id="{9B049680-EE02-ED08-99A1-DB97275BB6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528" y="3795322"/>
              <a:ext cx="1014393" cy="993691"/>
            </a:xfrm>
            <a:prstGeom prst="rect">
              <a:avLst/>
            </a:prstGeom>
          </p:spPr>
        </p:pic>
      </p:grpSp>
      <p:grpSp>
        <p:nvGrpSpPr>
          <p:cNvPr id="16" name="Group 15">
            <a:extLst>
              <a:ext uri="{FF2B5EF4-FFF2-40B4-BE49-F238E27FC236}">
                <a16:creationId xmlns:a16="http://schemas.microsoft.com/office/drawing/2014/main" id="{B485B418-2D05-8618-8657-EBDF733A3331}"/>
              </a:ext>
            </a:extLst>
          </p:cNvPr>
          <p:cNvGrpSpPr/>
          <p:nvPr/>
        </p:nvGrpSpPr>
        <p:grpSpPr>
          <a:xfrm>
            <a:off x="1633241" y="5440456"/>
            <a:ext cx="15625591" cy="4370333"/>
            <a:chOff x="1633241" y="5440456"/>
            <a:chExt cx="15625591" cy="4370333"/>
          </a:xfrm>
        </p:grpSpPr>
        <p:pic>
          <p:nvPicPr>
            <p:cNvPr id="9" name="Picture 8">
              <a:extLst>
                <a:ext uri="{FF2B5EF4-FFF2-40B4-BE49-F238E27FC236}">
                  <a16:creationId xmlns:a16="http://schemas.microsoft.com/office/drawing/2014/main" id="{CA9A6B5A-D7B5-C152-1E20-A3CCC126F35F}"/>
                </a:ext>
              </a:extLst>
            </p:cNvPr>
            <p:cNvPicPr>
              <a:picLocks noChangeAspect="1"/>
            </p:cNvPicPr>
            <p:nvPr/>
          </p:nvPicPr>
          <p:blipFill>
            <a:blip r:embed="rId5"/>
            <a:stretch>
              <a:fillRect/>
            </a:stretch>
          </p:blipFill>
          <p:spPr>
            <a:xfrm>
              <a:off x="2555832" y="7517940"/>
              <a:ext cx="2162705" cy="1919314"/>
            </a:xfrm>
            <a:prstGeom prst="rect">
              <a:avLst/>
            </a:prstGeom>
          </p:spPr>
        </p:pic>
        <p:sp>
          <p:nvSpPr>
            <p:cNvPr id="14" name="TextBox 13">
              <a:extLst>
                <a:ext uri="{FF2B5EF4-FFF2-40B4-BE49-F238E27FC236}">
                  <a16:creationId xmlns:a16="http://schemas.microsoft.com/office/drawing/2014/main" id="{FF2B2C2E-9E40-05A5-CCAE-40FF6A9668F4}"/>
                </a:ext>
              </a:extLst>
            </p:cNvPr>
            <p:cNvSpPr txBox="1"/>
            <p:nvPr/>
          </p:nvSpPr>
          <p:spPr>
            <a:xfrm>
              <a:off x="2165836" y="6845844"/>
              <a:ext cx="12944645" cy="5539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6"/>
                </a:buBlip>
                <a:tabLst/>
                <a:defRPr/>
              </a:pPr>
              <a:r>
                <a:rPr kumimoji="0" lang="en-US" sz="3000" b="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Notifications </a:t>
              </a:r>
              <a:r>
                <a:rPr kumimoji="0" lang="en-US" sz="3000" b="0" i="0" u="none" strike="noStrike" kern="1200" cap="none" spc="0" normalizeH="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agrégées</a:t>
              </a:r>
              <a:r>
                <a:rPr kumimoji="0" lang="en-US" sz="3000" b="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par </a:t>
              </a:r>
              <a:r>
                <a:rPr kumimoji="0" lang="en-US" sz="30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les établissements de santé</a:t>
              </a:r>
            </a:p>
          </p:txBody>
        </p:sp>
        <p:sp>
          <p:nvSpPr>
            <p:cNvPr id="20" name="TextBox 19">
              <a:extLst>
                <a:ext uri="{FF2B5EF4-FFF2-40B4-BE49-F238E27FC236}">
                  <a16:creationId xmlns:a16="http://schemas.microsoft.com/office/drawing/2014/main" id="{915A9DCB-F503-D897-18A0-1373C08A83FD}"/>
                </a:ext>
              </a:extLst>
            </p:cNvPr>
            <p:cNvSpPr txBox="1"/>
            <p:nvPr/>
          </p:nvSpPr>
          <p:spPr>
            <a:xfrm>
              <a:off x="4448672" y="7633313"/>
              <a:ext cx="12810160" cy="1107996"/>
            </a:xfrm>
            <a:prstGeom prst="rect">
              <a:avLst/>
            </a:prstGeom>
            <a:noFill/>
          </p:spPr>
          <p:txBody>
            <a:bodyPr wrap="square" rtlCol="0">
              <a:spAutoFit/>
            </a:bodyPr>
            <a:lstStyle/>
            <a:p>
              <a:pPr marL="457200" lvl="0" indent="-457200">
                <a:spcAft>
                  <a:spcPts val="1200"/>
                </a:spcAft>
                <a:buClr>
                  <a:srgbClr val="009999"/>
                </a:buClr>
                <a:buFont typeface="Arial" panose="020B0604020202020204" pitchFamily="34" charset="0"/>
                <a:buChar char="•"/>
              </a:pPr>
              <a:r>
                <a:rPr lang="en-US" sz="2800" dirty="0">
                  <a:solidFill>
                    <a:srgbClr val="2A1720"/>
                  </a:solidFill>
                  <a:latin typeface="Atkinson Hyperlegible"/>
                </a:rPr>
                <a:t>Si la notification de données </a:t>
              </a:r>
              <a:r>
                <a:rPr lang="en-US" sz="2800" dirty="0" err="1">
                  <a:solidFill>
                    <a:srgbClr val="2A1720"/>
                  </a:solidFill>
                  <a:latin typeface="Atkinson Hyperlegible"/>
                </a:rPr>
                <a:t>individuelles</a:t>
              </a:r>
              <a:r>
                <a:rPr lang="en-US" sz="2800" dirty="0">
                  <a:solidFill>
                    <a:srgbClr val="2A1720"/>
                  </a:solidFill>
                  <a:latin typeface="Atkinson Hyperlegible"/>
                </a:rPr>
                <a:t> ne peut pas </a:t>
              </a:r>
              <a:r>
                <a:rPr lang="en-US" sz="2800" dirty="0" err="1">
                  <a:solidFill>
                    <a:srgbClr val="2A1720"/>
                  </a:solidFill>
                  <a:latin typeface="Atkinson Hyperlegible"/>
                </a:rPr>
                <a:t>être</a:t>
              </a:r>
              <a:r>
                <a:rPr lang="en-US" sz="2800" dirty="0">
                  <a:solidFill>
                    <a:srgbClr val="2A1720"/>
                  </a:solidFill>
                  <a:latin typeface="Atkinson Hyperlegible"/>
                </a:rPr>
                <a:t> </a:t>
              </a:r>
              <a:r>
                <a:rPr lang="en-US" sz="2800" dirty="0" err="1">
                  <a:solidFill>
                    <a:srgbClr val="2A1720"/>
                  </a:solidFill>
                  <a:latin typeface="Atkinson Hyperlegible"/>
                </a:rPr>
                <a:t>maintenue</a:t>
              </a:r>
              <a:endParaRPr lang="en-US" sz="2800" dirty="0">
                <a:solidFill>
                  <a:srgbClr val="2A1720"/>
                </a:solidFill>
                <a:latin typeface="Atkinson Hyperlegible"/>
              </a:endParaRPr>
            </a:p>
            <a:p>
              <a:pPr marL="914400" lvl="1" indent="-457200">
                <a:spcAft>
                  <a:spcPts val="1200"/>
                </a:spcAft>
                <a:buClr>
                  <a:srgbClr val="009999"/>
                </a:buClr>
                <a:buFont typeface="Courier New" panose="02070309020205020404" pitchFamily="49" charset="0"/>
                <a:buChar char="o"/>
              </a:pPr>
              <a:r>
                <a:rPr lang="en-US" sz="2800" dirty="0" err="1">
                  <a:solidFill>
                    <a:srgbClr val="2A1720"/>
                  </a:solidFill>
                  <a:latin typeface="Atkinson Hyperlegible"/>
                </a:rPr>
                <a:t>Capacités</a:t>
              </a:r>
              <a:r>
                <a:rPr lang="en-US" sz="2800" dirty="0">
                  <a:solidFill>
                    <a:srgbClr val="2A1720"/>
                  </a:solidFill>
                  <a:latin typeface="Atkinson Hyperlegible"/>
                </a:rPr>
                <a:t> de notification des </a:t>
              </a:r>
              <a:r>
                <a:rPr lang="en-US" sz="2800" dirty="0" err="1">
                  <a:solidFill>
                    <a:srgbClr val="2A1720"/>
                  </a:solidFill>
                  <a:latin typeface="Atkinson Hyperlegible"/>
                </a:rPr>
                <a:t>établissements</a:t>
              </a:r>
              <a:r>
                <a:rPr lang="en-US" sz="2800" dirty="0">
                  <a:solidFill>
                    <a:srgbClr val="2A1720"/>
                  </a:solidFill>
                  <a:latin typeface="Atkinson Hyperlegible"/>
                </a:rPr>
                <a:t> </a:t>
              </a:r>
              <a:r>
                <a:rPr lang="en-US" sz="2800" dirty="0" err="1">
                  <a:solidFill>
                    <a:srgbClr val="2A1720"/>
                  </a:solidFill>
                  <a:latin typeface="Atkinson Hyperlegible"/>
                </a:rPr>
                <a:t>dépassées</a:t>
              </a:r>
              <a:endParaRPr lang="en-US" sz="2800" dirty="0">
                <a:solidFill>
                  <a:srgbClr val="2A1720"/>
                </a:solidFill>
                <a:latin typeface="Atkinson Hyperlegible"/>
              </a:endParaRPr>
            </a:p>
          </p:txBody>
        </p:sp>
        <p:pic>
          <p:nvPicPr>
            <p:cNvPr id="11" name="Picture 10">
              <a:extLst>
                <a:ext uri="{FF2B5EF4-FFF2-40B4-BE49-F238E27FC236}">
                  <a16:creationId xmlns:a16="http://schemas.microsoft.com/office/drawing/2014/main" id="{73278D0F-61D7-7717-2120-D26D6BF7C3CD}"/>
                </a:ext>
              </a:extLst>
            </p:cNvPr>
            <p:cNvPicPr>
              <a:picLocks noChangeAspect="1"/>
            </p:cNvPicPr>
            <p:nvPr/>
          </p:nvPicPr>
          <p:blipFill>
            <a:blip r:embed="rId7"/>
            <a:stretch>
              <a:fillRect/>
            </a:stretch>
          </p:blipFill>
          <p:spPr>
            <a:xfrm>
              <a:off x="1633241" y="5440456"/>
              <a:ext cx="7186410" cy="1077152"/>
            </a:xfrm>
            <a:prstGeom prst="rect">
              <a:avLst/>
            </a:prstGeom>
          </p:spPr>
        </p:pic>
        <p:sp>
          <p:nvSpPr>
            <p:cNvPr id="13" name="TextBox 12">
              <a:extLst>
                <a:ext uri="{FF2B5EF4-FFF2-40B4-BE49-F238E27FC236}">
                  <a16:creationId xmlns:a16="http://schemas.microsoft.com/office/drawing/2014/main" id="{8A5C8958-4B9F-3071-838C-06D8C2FD9142}"/>
                </a:ext>
              </a:extLst>
            </p:cNvPr>
            <p:cNvSpPr txBox="1"/>
            <p:nvPr/>
          </p:nvSpPr>
          <p:spPr>
            <a:xfrm>
              <a:off x="2231483" y="5678737"/>
              <a:ext cx="6588168" cy="584775"/>
            </a:xfrm>
            <a:prstGeom prst="rect">
              <a:avLst/>
            </a:prstGeom>
            <a:noFill/>
          </p:spPr>
          <p:txBody>
            <a:bodyPr wrap="square">
              <a:spAutoFit/>
            </a:bodyPr>
            <a:lstStyle/>
            <a:p>
              <a:r>
                <a:rPr lang="en-US" sz="32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Circonstances exceptionnelles</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TextBox 7">
              <a:extLst>
                <a:ext uri="{FF2B5EF4-FFF2-40B4-BE49-F238E27FC236}">
                  <a16:creationId xmlns:a16="http://schemas.microsoft.com/office/drawing/2014/main" id="{BA8E171A-4F53-025C-2EFE-7D7DB4F7688D}"/>
                </a:ext>
              </a:extLst>
            </p:cNvPr>
            <p:cNvSpPr txBox="1"/>
            <p:nvPr/>
          </p:nvSpPr>
          <p:spPr>
            <a:xfrm>
              <a:off x="4448671" y="8856682"/>
              <a:ext cx="12810160" cy="954107"/>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lang="en-US" sz="2800" dirty="0">
                  <a:solidFill>
                    <a:srgbClr val="2A1720"/>
                  </a:solidFill>
                  <a:latin typeface="Atkinson Hyperlegible"/>
                </a:rPr>
                <a:t>Les notifications de données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individuelles</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a:t>
              </a:r>
              <a:r>
                <a:rPr kumimoji="0" lang="en-US" sz="2800" b="0" i="0" u="none" strike="noStrike" kern="1200" cap="none" spc="0" normalizeH="0" baseline="0" noProof="0" dirty="0" err="1">
                  <a:ln>
                    <a:noFill/>
                  </a:ln>
                  <a:solidFill>
                    <a:srgbClr val="209D94"/>
                  </a:solidFill>
                  <a:effectLst/>
                  <a:uLnTx/>
                  <a:uFillTx/>
                  <a:latin typeface="Atkinson Hyperlegible Bold" panose="020B0604020202020204" charset="0"/>
                </a:rPr>
                <a:t>reprennent</a:t>
              </a: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rPr>
                <a:t> dès que possible</a:t>
              </a:r>
            </a:p>
            <a:p>
              <a:endParaRPr lang="en-US" dirty="0"/>
            </a:p>
          </p:txBody>
        </p:sp>
      </p:grpSp>
      <p:sp>
        <p:nvSpPr>
          <p:cNvPr id="17" name="Slide Number Placeholder 16">
            <a:extLst>
              <a:ext uri="{FF2B5EF4-FFF2-40B4-BE49-F238E27FC236}">
                <a16:creationId xmlns:a16="http://schemas.microsoft.com/office/drawing/2014/main" id="{DBB7AD47-ECCE-4604-7EE3-B5DC3D36BCFF}"/>
              </a:ext>
            </a:extLst>
          </p:cNvPr>
          <p:cNvSpPr>
            <a:spLocks noGrp="1"/>
          </p:cNvSpPr>
          <p:nvPr>
            <p:ph type="sldNum" sz="quarter" idx="12"/>
          </p:nvPr>
        </p:nvSpPr>
        <p:spPr>
          <a:xfrm>
            <a:off x="15318966" y="9628226"/>
            <a:ext cx="2133600" cy="365125"/>
          </a:xfrm>
        </p:spPr>
        <p:txBody>
          <a:bodyPr/>
          <a:lstStyle/>
          <a:p>
            <a:fld id="{B6F15528-21DE-4FAA-801E-634DDDAF4B2B}" type="slidenum">
              <a:rPr lang="en-US" sz="1800" smtClean="0"/>
              <a:pPr/>
              <a:t>10</a:t>
            </a:fld>
            <a:endParaRPr lang="en-US" sz="1800" dirty="0"/>
          </a:p>
        </p:txBody>
      </p:sp>
    </p:spTree>
    <p:extLst>
      <p:ext uri="{BB962C8B-B14F-4D97-AF65-F5344CB8AC3E}">
        <p14:creationId xmlns:p14="http://schemas.microsoft.com/office/powerpoint/2010/main" val="1259223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8199" y="-2009228"/>
            <a:ext cx="9982200" cy="3423411"/>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898700" y="511894"/>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Principes pour les tests</a:t>
            </a:r>
          </a:p>
        </p:txBody>
      </p:sp>
      <p:sp>
        <p:nvSpPr>
          <p:cNvPr id="18" name="Freeform 4">
            <a:extLst>
              <a:ext uri="{FF2B5EF4-FFF2-40B4-BE49-F238E27FC236}">
                <a16:creationId xmlns:a16="http://schemas.microsoft.com/office/drawing/2014/main" id="{A038D7F5-710F-BA5E-3082-41DF68B25D9F}"/>
              </a:ext>
            </a:extLst>
          </p:cNvPr>
          <p:cNvSpPr/>
          <p:nvPr/>
        </p:nvSpPr>
        <p:spPr>
          <a:xfrm>
            <a:off x="1811918" y="2434660"/>
            <a:ext cx="14664164" cy="97941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830350" y="2685506"/>
            <a:ext cx="1676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Certains </a:t>
            </a:r>
            <a:r>
              <a:rPr kumimoji="0" lang="fr-FR"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cas suspects de choléra sont testés</a:t>
            </a:r>
            <a:endParaRPr kumimoji="0" lang="fr-FR"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2" name="Group 11">
            <a:extLst>
              <a:ext uri="{FF2B5EF4-FFF2-40B4-BE49-F238E27FC236}">
                <a16:creationId xmlns:a16="http://schemas.microsoft.com/office/drawing/2014/main" id="{42DB6592-3AF2-53F3-4EEF-F491932F6659}"/>
              </a:ext>
            </a:extLst>
          </p:cNvPr>
          <p:cNvGrpSpPr/>
          <p:nvPr/>
        </p:nvGrpSpPr>
        <p:grpSpPr>
          <a:xfrm>
            <a:off x="1211531" y="4084809"/>
            <a:ext cx="7691275" cy="2422677"/>
            <a:chOff x="568573" y="4471855"/>
            <a:chExt cx="7691275" cy="2422677"/>
          </a:xfrm>
        </p:grpSpPr>
        <p:sp>
          <p:nvSpPr>
            <p:cNvPr id="13" name="TextBox 12">
              <a:extLst>
                <a:ext uri="{FF2B5EF4-FFF2-40B4-BE49-F238E27FC236}">
                  <a16:creationId xmlns:a16="http://schemas.microsoft.com/office/drawing/2014/main" id="{043D1A58-0541-63B6-5731-B163394FDB9B}"/>
                </a:ext>
              </a:extLst>
            </p:cNvPr>
            <p:cNvSpPr txBox="1"/>
            <p:nvPr/>
          </p:nvSpPr>
          <p:spPr>
            <a:xfrm>
              <a:off x="568573" y="5786536"/>
              <a:ext cx="7691275" cy="110799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Le traitement dépend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de la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déshydratation</a:t>
              </a:r>
              <a:endPar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lvl="1" indent="-457200">
                <a:spcAft>
                  <a:spcPts val="3000"/>
                </a:spcAft>
                <a:buClr>
                  <a:srgbClr val="009999"/>
                </a:buClr>
                <a:buFont typeface="Courier New" panose="02070309020205020404" pitchFamily="49" charset="0"/>
                <a:buChar char="o"/>
                <a:defRPr/>
              </a:pPr>
              <a:r>
                <a:rPr lang="fr-FR" sz="2800" dirty="0">
                  <a:solidFill>
                    <a:prstClr val="black"/>
                  </a:solidFill>
                  <a:latin typeface="Atkinson Hyperlegible" panose="020B0604020202020204" charset="0"/>
                </a:rPr>
                <a:t>PAS des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résultats des </a:t>
              </a:r>
              <a:r>
                <a:rPr lang="fr-FR" sz="2800" dirty="0">
                  <a:solidFill>
                    <a:prstClr val="black"/>
                  </a:solidFill>
                  <a:latin typeface="Atkinson Hyperlegible" panose="020B0604020202020204" charset="0"/>
                </a:rPr>
                <a:t>tests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individuels</a:t>
              </a:r>
              <a:endPar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2" name="Rectangle 1">
              <a:extLst>
                <a:ext uri="{FF2B5EF4-FFF2-40B4-BE49-F238E27FC236}">
                  <a16:creationId xmlns:a16="http://schemas.microsoft.com/office/drawing/2014/main" id="{7361A9AC-E0F4-6706-2CB8-416AC83458FA}"/>
                </a:ext>
              </a:extLst>
            </p:cNvPr>
            <p:cNvSpPr/>
            <p:nvPr/>
          </p:nvSpPr>
          <p:spPr>
            <a:xfrm>
              <a:off x="1168960" y="4471855"/>
              <a:ext cx="7030389" cy="8382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813FD41A-FDD8-813E-2B82-7047E2786EA3}"/>
                </a:ext>
              </a:extLst>
            </p:cNvPr>
            <p:cNvSpPr txBox="1"/>
            <p:nvPr/>
          </p:nvSpPr>
          <p:spPr>
            <a:xfrm>
              <a:off x="1193280" y="4610470"/>
              <a:ext cx="70665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Pas besoin de les tester TOUS</a:t>
              </a:r>
            </a:p>
          </p:txBody>
        </p:sp>
      </p:grpSp>
      <p:grpSp>
        <p:nvGrpSpPr>
          <p:cNvPr id="28" name="Group 27">
            <a:extLst>
              <a:ext uri="{FF2B5EF4-FFF2-40B4-BE49-F238E27FC236}">
                <a16:creationId xmlns:a16="http://schemas.microsoft.com/office/drawing/2014/main" id="{3C740161-9384-0D74-47C0-CC5C5144E2EA}"/>
              </a:ext>
            </a:extLst>
          </p:cNvPr>
          <p:cNvGrpSpPr/>
          <p:nvPr/>
        </p:nvGrpSpPr>
        <p:grpSpPr>
          <a:xfrm>
            <a:off x="3072575" y="7509159"/>
            <a:ext cx="13584781" cy="2254230"/>
            <a:chOff x="3598068" y="7704306"/>
            <a:chExt cx="13584781" cy="2254230"/>
          </a:xfrm>
        </p:grpSpPr>
        <p:pic>
          <p:nvPicPr>
            <p:cNvPr id="16" name="Picture 15">
              <a:extLst>
                <a:ext uri="{FF2B5EF4-FFF2-40B4-BE49-F238E27FC236}">
                  <a16:creationId xmlns:a16="http://schemas.microsoft.com/office/drawing/2014/main" id="{A4372D71-ADD5-28E4-607F-86CF749B586F}"/>
                </a:ext>
              </a:extLst>
            </p:cNvPr>
            <p:cNvPicPr>
              <a:picLocks noChangeAspect="1"/>
            </p:cNvPicPr>
            <p:nvPr/>
          </p:nvPicPr>
          <p:blipFill>
            <a:blip r:embed="rId4"/>
            <a:stretch>
              <a:fillRect/>
            </a:stretch>
          </p:blipFill>
          <p:spPr>
            <a:xfrm>
              <a:off x="3598068" y="7704306"/>
              <a:ext cx="13584781" cy="2254230"/>
            </a:xfrm>
            <a:prstGeom prst="rect">
              <a:avLst/>
            </a:prstGeom>
          </p:spPr>
        </p:pic>
        <p:sp>
          <p:nvSpPr>
            <p:cNvPr id="20" name="TextBox 19">
              <a:extLst>
                <a:ext uri="{FF2B5EF4-FFF2-40B4-BE49-F238E27FC236}">
                  <a16:creationId xmlns:a16="http://schemas.microsoft.com/office/drawing/2014/main" id="{3C9A5114-7236-0384-18BE-41EA63C25524}"/>
                </a:ext>
              </a:extLst>
            </p:cNvPr>
            <p:cNvSpPr txBox="1"/>
            <p:nvPr/>
          </p:nvSpPr>
          <p:spPr>
            <a:xfrm>
              <a:off x="4732822" y="7991863"/>
              <a:ext cx="11091862" cy="1646605"/>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1200"/>
                </a:spcAft>
                <a:buClrTx/>
                <a:buSzTx/>
                <a:tabLst/>
                <a:defRPr/>
              </a:pPr>
              <a:r>
                <a:rPr kumimoji="0" lang="en-US" sz="30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Sélection des cas suspects à tester</a:t>
              </a:r>
            </a:p>
            <a:p>
              <a:pPr marL="914400" lvl="1" indent="-457200">
                <a:spcAft>
                  <a:spcPts val="6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Plan d'échantillonnage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systématique</a:t>
              </a:r>
            </a:p>
            <a:p>
              <a:pPr marL="1371600" lvl="2" indent="-457200">
                <a:spcAft>
                  <a:spcPts val="600"/>
                </a:spcAft>
                <a:buClr>
                  <a:srgbClr val="009999"/>
                </a:buClr>
                <a:buFont typeface="Courier New" panose="02070309020205020404" pitchFamily="49" charset="0"/>
                <a:buChar char="o"/>
                <a:defRPr/>
              </a:pPr>
              <a:r>
                <a:rPr lang="en-US" sz="2800" dirty="0">
                  <a:solidFill>
                    <a:prstClr val="black"/>
                  </a:solidFill>
                  <a:latin typeface="Atkinson Hyperlegible" panose="020B0604020202020204" charset="0"/>
                </a:rPr>
                <a:t>Appliqué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de manière </a:t>
              </a:r>
              <a:r>
                <a:rPr lang="en-US" sz="2800" dirty="0" err="1">
                  <a:solidFill>
                    <a:prstClr val="black"/>
                  </a:solidFill>
                  <a:latin typeface="Atkinson Hyperlegible" panose="020B0604020202020204" charset="0"/>
                </a:rPr>
                <a:t>homogène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dans le temps et l'espace</a:t>
              </a:r>
              <a:endParaRPr lang="en-US" sz="2800" dirty="0"/>
            </a:p>
          </p:txBody>
        </p:sp>
      </p:grpSp>
      <p:grpSp>
        <p:nvGrpSpPr>
          <p:cNvPr id="14" name="Group 13">
            <a:extLst>
              <a:ext uri="{FF2B5EF4-FFF2-40B4-BE49-F238E27FC236}">
                <a16:creationId xmlns:a16="http://schemas.microsoft.com/office/drawing/2014/main" id="{B76270D2-E5C0-41F1-EAAD-4F9E523E4F50}"/>
              </a:ext>
            </a:extLst>
          </p:cNvPr>
          <p:cNvGrpSpPr/>
          <p:nvPr/>
        </p:nvGrpSpPr>
        <p:grpSpPr>
          <a:xfrm>
            <a:off x="9173678" y="4094695"/>
            <a:ext cx="8038850" cy="2938875"/>
            <a:chOff x="9173678" y="4094695"/>
            <a:chExt cx="8038850" cy="2938875"/>
          </a:xfrm>
        </p:grpSpPr>
        <p:grpSp>
          <p:nvGrpSpPr>
            <p:cNvPr id="27" name="Group 26">
              <a:extLst>
                <a:ext uri="{FF2B5EF4-FFF2-40B4-BE49-F238E27FC236}">
                  <a16:creationId xmlns:a16="http://schemas.microsoft.com/office/drawing/2014/main" id="{996662E5-3154-E8CA-4DD9-D03E63C12407}"/>
                </a:ext>
              </a:extLst>
            </p:cNvPr>
            <p:cNvGrpSpPr/>
            <p:nvPr/>
          </p:nvGrpSpPr>
          <p:grpSpPr>
            <a:xfrm>
              <a:off x="9173678" y="4094695"/>
              <a:ext cx="8038850" cy="1828015"/>
              <a:chOff x="10044025" y="4063649"/>
              <a:chExt cx="8038850" cy="1828015"/>
            </a:xfrm>
          </p:grpSpPr>
          <p:sp>
            <p:nvSpPr>
              <p:cNvPr id="8" name="TextBox 7">
                <a:extLst>
                  <a:ext uri="{FF2B5EF4-FFF2-40B4-BE49-F238E27FC236}">
                    <a16:creationId xmlns:a16="http://schemas.microsoft.com/office/drawing/2014/main" id="{9047EB61-2246-0D9A-D338-E436C1F965E2}"/>
                  </a:ext>
                </a:extLst>
              </p:cNvPr>
              <p:cNvSpPr txBox="1"/>
              <p:nvPr/>
            </p:nvSpPr>
            <p:spPr>
              <a:xfrm>
                <a:off x="10044025" y="5368444"/>
                <a:ext cx="803885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3000"/>
                  </a:spcAft>
                  <a:buClr>
                    <a:srgbClr val="009999"/>
                  </a:buClr>
                  <a:buSzTx/>
                  <a:buFontTx/>
                  <a:buBlip>
                    <a:blip r:embed="rId3"/>
                  </a:buBlip>
                  <a:tabLst/>
                  <a:defRPr/>
                </a:pP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Suivre le </a:t>
                </a:r>
                <a:r>
                  <a:rPr lang="fr-FR" sz="2800" dirty="0">
                    <a:solidFill>
                      <a:prstClr val="black"/>
                    </a:solidFill>
                    <a:latin typeface="Atkinson Hyperlegible" panose="020B0604020202020204" charset="0"/>
                  </a:rPr>
                  <a:t>taux de </a:t>
                </a:r>
                <a:r>
                  <a:rPr lang="fr-FR" sz="2800" dirty="0" err="1">
                    <a:solidFill>
                      <a:prstClr val="black"/>
                    </a:solidFill>
                    <a:latin typeface="Atkinson Hyperlegible" panose="020B0604020202020204" charset="0"/>
                  </a:rPr>
                  <a:t>positivité</a:t>
                </a:r>
                <a:endPar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Rectangle 8">
                <a:extLst>
                  <a:ext uri="{FF2B5EF4-FFF2-40B4-BE49-F238E27FC236}">
                    <a16:creationId xmlns:a16="http://schemas.microsoft.com/office/drawing/2014/main" id="{E5C69458-B526-C8D4-EAC3-18B0F3136A36}"/>
                  </a:ext>
                </a:extLst>
              </p:cNvPr>
              <p:cNvSpPr/>
              <p:nvPr/>
            </p:nvSpPr>
            <p:spPr>
              <a:xfrm>
                <a:off x="10091728" y="4063649"/>
                <a:ext cx="7254700" cy="8382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9BBECE1C-8E19-7CC2-6C74-50FB2BAB2314}"/>
                  </a:ext>
                </a:extLst>
              </p:cNvPr>
              <p:cNvSpPr txBox="1"/>
              <p:nvPr/>
            </p:nvSpPr>
            <p:spPr>
              <a:xfrm>
                <a:off x="10067409" y="4236527"/>
                <a:ext cx="72547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Nécessaire</a:t>
                </a:r>
                <a:r>
                  <a:rPr kumimoji="0" lang="en-US"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lang="en-US" sz="3200" dirty="0" err="1">
                    <a:solidFill>
                      <a:prstClr val="white"/>
                    </a:solidFill>
                    <a:latin typeface="ADLaM Display" panose="02010000000000000000" pitchFamily="2" charset="0"/>
                    <a:ea typeface="ADLaM Display" panose="02010000000000000000" pitchFamily="2" charset="0"/>
                    <a:cs typeface="ADLaM Display" panose="02010000000000000000" pitchFamily="2" charset="0"/>
                  </a:rPr>
                  <a:t>d’en</a:t>
                </a:r>
                <a:r>
                  <a:rPr kumimoji="0" lang="en-US"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 tester </a:t>
                </a:r>
                <a:r>
                  <a:rPr kumimoji="0" lang="en-US" sz="3200" b="0" i="0" u="none" strike="noStrike" kern="1200" cap="none" spc="0" normalizeH="0" baseline="0" noProof="0" dirty="0" err="1">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CERTAINS</a:t>
                </a:r>
                <a:endParaRPr kumimoji="0" lang="en-US"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25" name="TextBox 24">
              <a:extLst>
                <a:ext uri="{FF2B5EF4-FFF2-40B4-BE49-F238E27FC236}">
                  <a16:creationId xmlns:a16="http://schemas.microsoft.com/office/drawing/2014/main" id="{565D0ED9-ABBD-D591-6F43-3A62010FFF72}"/>
                </a:ext>
              </a:extLst>
            </p:cNvPr>
            <p:cNvSpPr txBox="1"/>
            <p:nvPr/>
          </p:nvSpPr>
          <p:spPr>
            <a:xfrm>
              <a:off x="9197062" y="6002519"/>
              <a:ext cx="7849704" cy="103105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Tx/>
                <a:buBlip>
                  <a:blip r:embed="rId3"/>
                </a:buBlip>
                <a:tabLst/>
                <a:defRPr/>
              </a:pP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Suivre la souche</a:t>
              </a:r>
            </a:p>
            <a:p>
              <a:pPr marL="914400" marR="0" lvl="1" indent="-457200" algn="l" defTabSz="914400" rtl="0" eaLnBrk="1" fontAlgn="auto" latinLnBrk="0" hangingPunct="1">
                <a:lnSpc>
                  <a:spcPct val="100000"/>
                </a:lnSpc>
                <a:spcBef>
                  <a:spcPts val="0"/>
                </a:spcBef>
                <a:spcAft>
                  <a:spcPts val="30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Y compris la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sensibilité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aux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antimicrobiens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5" name="Slide Number Placeholder 14">
            <a:extLst>
              <a:ext uri="{FF2B5EF4-FFF2-40B4-BE49-F238E27FC236}">
                <a16:creationId xmlns:a16="http://schemas.microsoft.com/office/drawing/2014/main" id="{3361C688-EA06-6649-1D9A-3F6560D69CA9}"/>
              </a:ext>
            </a:extLst>
          </p:cNvPr>
          <p:cNvSpPr>
            <a:spLocks noGrp="1"/>
          </p:cNvSpPr>
          <p:nvPr>
            <p:ph type="sldNum" sz="quarter" idx="12"/>
          </p:nvPr>
        </p:nvSpPr>
        <p:spPr>
          <a:xfrm>
            <a:off x="15460750" y="9580826"/>
            <a:ext cx="2133600" cy="365125"/>
          </a:xfrm>
        </p:spPr>
        <p:txBody>
          <a:bodyPr/>
          <a:lstStyle/>
          <a:p>
            <a:fld id="{B6F15528-21DE-4FAA-801E-634DDDAF4B2B}" type="slidenum">
              <a:rPr lang="en-US" sz="1800" smtClean="0"/>
              <a:pPr/>
              <a:t>11</a:t>
            </a:fld>
            <a:endParaRPr lang="en-US" sz="1800" dirty="0"/>
          </a:p>
        </p:txBody>
      </p:sp>
    </p:spTree>
    <p:extLst>
      <p:ext uri="{BB962C8B-B14F-4D97-AF65-F5344CB8AC3E}">
        <p14:creationId xmlns:p14="http://schemas.microsoft.com/office/powerpoint/2010/main" val="1052754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67E31C59-8A68-07B5-FBD4-A950E0673EB9}"/>
              </a:ext>
            </a:extLst>
          </p:cNvPr>
          <p:cNvGrpSpPr/>
          <p:nvPr/>
        </p:nvGrpSpPr>
        <p:grpSpPr>
          <a:xfrm>
            <a:off x="-838199" y="-2009228"/>
            <a:ext cx="9982200" cy="3423411"/>
            <a:chOff x="0" y="-47625"/>
            <a:chExt cx="1035615" cy="282691"/>
          </a:xfrm>
          <a:scene3d>
            <a:camera prst="orthographicFront">
              <a:rot lat="0" lon="0" rev="0"/>
            </a:camera>
            <a:lightRig rig="balanced" dir="t">
              <a:rot lat="0" lon="0" rev="8700000"/>
            </a:lightRig>
          </a:scene3d>
        </p:grpSpPr>
        <p:sp>
          <p:nvSpPr>
            <p:cNvPr id="3" name="Freeform 5">
              <a:extLst>
                <a:ext uri="{FF2B5EF4-FFF2-40B4-BE49-F238E27FC236}">
                  <a16:creationId xmlns:a16="http://schemas.microsoft.com/office/drawing/2014/main" id="{8B7CD42D-559E-ED7D-BA54-E2E401D8A3FA}"/>
                </a:ext>
              </a:extLst>
            </p:cNvPr>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6">
              <a:extLst>
                <a:ext uri="{FF2B5EF4-FFF2-40B4-BE49-F238E27FC236}">
                  <a16:creationId xmlns:a16="http://schemas.microsoft.com/office/drawing/2014/main" id="{2BE688F7-14E7-AAD8-73E3-9443A3DD4E70}"/>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73B4BC20-068C-CD88-2FF6-A0AD980194BF}"/>
              </a:ext>
            </a:extLst>
          </p:cNvPr>
          <p:cNvGrpSpPr/>
          <p:nvPr/>
        </p:nvGrpSpPr>
        <p:grpSpPr>
          <a:xfrm>
            <a:off x="1437894" y="2423813"/>
            <a:ext cx="7534656" cy="924538"/>
            <a:chOff x="1727773" y="2444254"/>
            <a:chExt cx="6513364" cy="924538"/>
          </a:xfrm>
        </p:grpSpPr>
        <p:sp>
          <p:nvSpPr>
            <p:cNvPr id="28" name="Rectangle 27">
              <a:extLst>
                <a:ext uri="{FF2B5EF4-FFF2-40B4-BE49-F238E27FC236}">
                  <a16:creationId xmlns:a16="http://schemas.microsoft.com/office/drawing/2014/main" id="{C006FBD9-4F82-BF76-A4D8-D3F009487DB3}"/>
                </a:ext>
              </a:extLst>
            </p:cNvPr>
            <p:cNvSpPr/>
            <p:nvPr/>
          </p:nvSpPr>
          <p:spPr>
            <a:xfrm>
              <a:off x="1727775" y="2444254"/>
              <a:ext cx="6513362" cy="924538"/>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7"/>
            <p:cNvSpPr txBox="1"/>
            <p:nvPr/>
          </p:nvSpPr>
          <p:spPr>
            <a:xfrm>
              <a:off x="1727773" y="2664120"/>
              <a:ext cx="6513362" cy="530850"/>
            </a:xfrm>
            <a:prstGeom prst="rect">
              <a:avLst/>
            </a:prstGeom>
          </p:spPr>
          <p:txBody>
            <a:bodyPr wrap="square" lIns="0" tIns="0" rIns="0" bIns="0" rtlCol="0" anchor="t">
              <a:spAutoFit/>
            </a:bodyPr>
            <a:lstStyle/>
            <a:p>
              <a:pPr marL="0" marR="0" lvl="0" indent="0" algn="ctr" defTabSz="914400" rtl="0" eaLnBrk="1" fontAlgn="auto" latinLnBrk="0" hangingPunct="1">
                <a:lnSpc>
                  <a:spcPts val="4519"/>
                </a:lnSpc>
                <a:spcBef>
                  <a:spcPts val="0"/>
                </a:spcBef>
                <a:spcAft>
                  <a:spcPts val="0"/>
                </a:spcAft>
                <a:buClrTx/>
                <a:buSzTx/>
                <a:buFontTx/>
                <a:buNone/>
                <a:tabLst/>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Si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des TDR </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sont disponibles</a:t>
              </a:r>
              <a:endParaRPr kumimoji="0" lang="en-US" sz="32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p:txBody>
        </p:sp>
      </p:grpSp>
      <p:sp>
        <p:nvSpPr>
          <p:cNvPr id="19" name="TextBox 18">
            <a:extLst>
              <a:ext uri="{FF2B5EF4-FFF2-40B4-BE49-F238E27FC236}">
                <a16:creationId xmlns:a16="http://schemas.microsoft.com/office/drawing/2014/main" id="{B8C84D80-4FD3-B34B-DF28-CC81447E9792}"/>
              </a:ext>
            </a:extLst>
          </p:cNvPr>
          <p:cNvSpPr txBox="1"/>
          <p:nvPr/>
        </p:nvSpPr>
        <p:spPr>
          <a:xfrm>
            <a:off x="1302560" y="3912835"/>
            <a:ext cx="6919880" cy="1569660"/>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600"/>
              </a:spcAft>
              <a:buClr>
                <a:srgbClr val="009999"/>
              </a:buClr>
              <a:buSzTx/>
              <a:buBlip>
                <a:blip r:embed="rId3"/>
              </a:buBlip>
              <a:tabLst/>
              <a:defRPr/>
            </a:pPr>
            <a:r>
              <a:rPr lang="pt-PT"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TDR </a:t>
            </a:r>
          </a:p>
          <a:p>
            <a:pPr marL="914400" lvl="1" indent="-457200">
              <a:spcAft>
                <a:spcPts val="600"/>
              </a:spcAft>
              <a:buClr>
                <a:srgbClr val="009999"/>
              </a:buClr>
              <a:buFont typeface="Arial" panose="020B0604020202020204" pitchFamily="34" charset="0"/>
              <a:buChar char="•"/>
              <a:defRPr/>
            </a:pPr>
            <a:r>
              <a:rPr kumimoji="0" lang="pt-PT" sz="280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rPr>
              <a:t>Trois premiers cas suspects </a:t>
            </a:r>
          </a:p>
          <a:p>
            <a:pPr marL="914400" lvl="1" indent="-457200">
              <a:spcAft>
                <a:spcPts val="600"/>
              </a:spcAft>
              <a:buClr>
                <a:srgbClr val="009999"/>
              </a:buClr>
              <a:buFont typeface="Arial" panose="020B0604020202020204" pitchFamily="34" charset="0"/>
              <a:buChar char="•"/>
              <a:defRPr/>
            </a:pPr>
            <a:r>
              <a:rPr kumimoji="0" lang="pt-PT" sz="280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rPr>
              <a:t>Par </a:t>
            </a:r>
            <a:r>
              <a:rPr kumimoji="0" lang="pt-PT" sz="2800"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rPr>
              <a:t>jour </a:t>
            </a:r>
            <a:r>
              <a:rPr kumimoji="0" lang="pt-PT" sz="280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rPr>
              <a:t>et par </a:t>
            </a:r>
            <a:r>
              <a:rPr lang="pt-PT" sz="2800" dirty="0">
                <a:solidFill>
                  <a:schemeClr val="tx1">
                    <a:lumMod val="95000"/>
                    <a:lumOff val="5000"/>
                  </a:schemeClr>
                </a:solidFill>
                <a:latin typeface="Atkinson Hyperlegible" panose="020B0604020202020204" charset="0"/>
              </a:rPr>
              <a:t>établissement</a:t>
            </a:r>
            <a:endParaRPr lang="en-US" sz="2800" dirty="0">
              <a:solidFill>
                <a:schemeClr val="tx1">
                  <a:lumMod val="95000"/>
                  <a:lumOff val="5000"/>
                </a:schemeClr>
              </a:solidFill>
              <a:latin typeface="Atkinson Hyperlegible" panose="020B0604020202020204" charset="0"/>
            </a:endParaRPr>
          </a:p>
        </p:txBody>
      </p:sp>
      <p:sp>
        <p:nvSpPr>
          <p:cNvPr id="8" name="TextBox 7">
            <a:extLst>
              <a:ext uri="{FF2B5EF4-FFF2-40B4-BE49-F238E27FC236}">
                <a16:creationId xmlns:a16="http://schemas.microsoft.com/office/drawing/2014/main" id="{C2D491A7-0F7C-2B17-A74C-95CCB5982AE4}"/>
              </a:ext>
            </a:extLst>
          </p:cNvPr>
          <p:cNvSpPr txBox="1"/>
          <p:nvPr/>
        </p:nvSpPr>
        <p:spPr>
          <a:xfrm>
            <a:off x="1302560" y="7633720"/>
            <a:ext cx="7161637" cy="1569660"/>
          </a:xfrm>
          <a:prstGeom prst="rect">
            <a:avLst/>
          </a:prstGeom>
          <a:noFill/>
        </p:spPr>
        <p:txBody>
          <a:bodyPr wrap="square" rtlCol="0">
            <a:spAutoFit/>
          </a:bodyPr>
          <a:lstStyle/>
          <a:p>
            <a:pPr marL="457200" indent="-457200">
              <a:spcAft>
                <a:spcPts val="600"/>
              </a:spcAft>
              <a:buClr>
                <a:srgbClr val="009999"/>
              </a:buClr>
              <a:buBlip>
                <a:blip r:embed="rId3"/>
              </a:buBlip>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Sensibilité aux antimicrobiens </a:t>
            </a:r>
          </a:p>
          <a:p>
            <a:pPr marL="914400" lvl="1" indent="-457200">
              <a:spcAft>
                <a:spcPts val="600"/>
              </a:spcAft>
              <a:buClr>
                <a:srgbClr val="009999"/>
              </a:buClr>
              <a:buFont typeface="Arial" panose="020B0604020202020204" pitchFamily="34" charset="0"/>
              <a:buChar char="•"/>
              <a:defRPr/>
            </a:pPr>
            <a:r>
              <a:rPr lang="en-US" sz="2800" dirty="0">
                <a:solidFill>
                  <a:schemeClr val="tx1">
                    <a:lumMod val="95000"/>
                    <a:lumOff val="5000"/>
                  </a:schemeClr>
                </a:solidFill>
                <a:latin typeface="Atkinson Hyperlegible" panose="020B0604020202020204" charset="0"/>
              </a:rPr>
              <a:t>3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culture+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rPr>
              <a:t>ou</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 PCR+</a:t>
            </a:r>
            <a:endParaRPr lang="en-US" sz="2800" dirty="0">
              <a:solidFill>
                <a:schemeClr val="tx1">
                  <a:lumMod val="95000"/>
                  <a:lumOff val="5000"/>
                </a:schemeClr>
              </a:solidFill>
              <a:latin typeface="Atkinson Hyperlegible" panose="020B0604020202020204" charset="0"/>
            </a:endParaRPr>
          </a:p>
          <a:p>
            <a:pPr marL="914400" lvl="1" indent="-457200">
              <a:spcAft>
                <a:spcPts val="600"/>
              </a:spcAft>
              <a:buClr>
                <a:srgbClr val="009999"/>
              </a:buClr>
              <a:buFont typeface="Arial" panose="020B0604020202020204" pitchFamily="34" charset="0"/>
              <a:buChar char="•"/>
              <a:defRPr/>
            </a:pPr>
            <a:r>
              <a:rPr lang="en-US" sz="2800" dirty="0">
                <a:solidFill>
                  <a:schemeClr val="tx1">
                    <a:lumMod val="95000"/>
                    <a:lumOff val="5000"/>
                  </a:schemeClr>
                </a:solidFill>
                <a:latin typeface="Atkinson Hyperlegible" panose="020B0604020202020204" charset="0"/>
              </a:rPr>
              <a:t>Par </a:t>
            </a:r>
            <a:r>
              <a:rPr lang="en-US" sz="2800" dirty="0">
                <a:solidFill>
                  <a:schemeClr val="tx1">
                    <a:lumMod val="95000"/>
                    <a:lumOff val="5000"/>
                  </a:schemeClr>
                </a:solidFill>
                <a:latin typeface="Atkinson Hyperlegible Bold" panose="020B0604020202020204" charset="0"/>
              </a:rPr>
              <a:t>mois </a:t>
            </a:r>
            <a:r>
              <a:rPr lang="en-US" sz="2800" dirty="0">
                <a:solidFill>
                  <a:schemeClr val="tx1">
                    <a:lumMod val="95000"/>
                    <a:lumOff val="5000"/>
                  </a:schemeClr>
                </a:solidFill>
                <a:latin typeface="Atkinson Hyperlegible" panose="020B0604020202020204" charset="0"/>
              </a:rPr>
              <a:t>et par unité de surveillance</a:t>
            </a:r>
          </a:p>
        </p:txBody>
      </p:sp>
      <p:sp>
        <p:nvSpPr>
          <p:cNvPr id="21" name="TextBox 20">
            <a:extLst>
              <a:ext uri="{FF2B5EF4-FFF2-40B4-BE49-F238E27FC236}">
                <a16:creationId xmlns:a16="http://schemas.microsoft.com/office/drawing/2014/main" id="{B8C84D80-4FD3-B34B-DF28-CC81447E9792}"/>
              </a:ext>
            </a:extLst>
          </p:cNvPr>
          <p:cNvSpPr txBox="1"/>
          <p:nvPr/>
        </p:nvSpPr>
        <p:spPr>
          <a:xfrm>
            <a:off x="9714712" y="3962697"/>
            <a:ext cx="7270727" cy="1569660"/>
          </a:xfrm>
          <a:prstGeom prst="rect">
            <a:avLst/>
          </a:prstGeom>
          <a:noFill/>
        </p:spPr>
        <p:txBody>
          <a:bodyPr wrap="square" rtlCol="0">
            <a:spAutoFit/>
          </a:bodyPr>
          <a:lstStyle/>
          <a:p>
            <a:pPr marL="457200" indent="-457200">
              <a:spcAft>
                <a:spcPts val="600"/>
              </a:spcAft>
              <a:buClr>
                <a:srgbClr val="009999"/>
              </a:buClr>
              <a:buBlip>
                <a:blip r:embed="rId3"/>
              </a:buBlip>
              <a:defRPr/>
            </a:pPr>
            <a:r>
              <a:rPr lang="pt-PT"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Culture ou PCR </a:t>
            </a:r>
          </a:p>
          <a:p>
            <a:pPr marL="914400" lvl="1" indent="-457200">
              <a:spcAft>
                <a:spcPts val="600"/>
              </a:spcAft>
              <a:buClr>
                <a:srgbClr val="009999"/>
              </a:buClr>
              <a:buFont typeface="Arial" panose="020B0604020202020204" pitchFamily="34" charset="0"/>
              <a:buChar char="•"/>
              <a:defRPr/>
            </a:pPr>
            <a:r>
              <a:rPr lang="pt-PT" sz="2800" dirty="0">
                <a:solidFill>
                  <a:schemeClr val="tx1">
                    <a:lumMod val="95000"/>
                    <a:lumOff val="5000"/>
                  </a:schemeClr>
                </a:solidFill>
                <a:latin typeface="Atkinson Hyperlegible" panose="020B0604020202020204" charset="0"/>
              </a:rPr>
              <a:t>Trois premiers cas suspects </a:t>
            </a:r>
          </a:p>
          <a:p>
            <a:pPr marL="914400" lvl="1" indent="-457200">
              <a:spcAft>
                <a:spcPts val="600"/>
              </a:spcAft>
              <a:buClr>
                <a:srgbClr val="009999"/>
              </a:buClr>
              <a:buFont typeface="Arial" panose="020B0604020202020204" pitchFamily="34" charset="0"/>
              <a:buChar char="•"/>
              <a:defRPr/>
            </a:pPr>
            <a:r>
              <a:rPr lang="pt-PT" sz="2800" dirty="0">
                <a:solidFill>
                  <a:schemeClr val="tx1">
                    <a:lumMod val="95000"/>
                    <a:lumOff val="5000"/>
                  </a:schemeClr>
                </a:solidFill>
                <a:latin typeface="Atkinson Hyperlegible" panose="020B0604020202020204" charset="0"/>
              </a:rPr>
              <a:t>Par </a:t>
            </a:r>
            <a:r>
              <a:rPr lang="pt-PT" sz="2800" dirty="0">
                <a:solidFill>
                  <a:schemeClr val="tx1">
                    <a:lumMod val="95000"/>
                    <a:lumOff val="5000"/>
                  </a:schemeClr>
                </a:solidFill>
                <a:latin typeface="Atkinson Hyperlegible Bold" panose="020B0604020202020204" charset="0"/>
              </a:rPr>
              <a:t>semaine </a:t>
            </a:r>
            <a:r>
              <a:rPr lang="pt-PT" sz="2800" dirty="0">
                <a:solidFill>
                  <a:schemeClr val="tx1">
                    <a:lumMod val="95000"/>
                    <a:lumOff val="5000"/>
                  </a:schemeClr>
                </a:solidFill>
                <a:latin typeface="Atkinson Hyperlegible" panose="020B0604020202020204" charset="0"/>
              </a:rPr>
              <a:t>et par établissement</a:t>
            </a:r>
          </a:p>
        </p:txBody>
      </p:sp>
      <p:sp>
        <p:nvSpPr>
          <p:cNvPr id="23" name="TextBox 7">
            <a:extLst>
              <a:ext uri="{FF2B5EF4-FFF2-40B4-BE49-F238E27FC236}">
                <a16:creationId xmlns:a16="http://schemas.microsoft.com/office/drawing/2014/main" id="{D88935F8-F813-383D-CA84-42885083AE1F}"/>
              </a:ext>
            </a:extLst>
          </p:cNvPr>
          <p:cNvSpPr txBox="1"/>
          <p:nvPr/>
        </p:nvSpPr>
        <p:spPr>
          <a:xfrm>
            <a:off x="1094687" y="547561"/>
            <a:ext cx="10672539"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err="1">
                <a:solidFill>
                  <a:srgbClr val="FFFFFF"/>
                </a:solidFill>
                <a:latin typeface="Cavolini" panose="03000502040302020204" pitchFamily="66" charset="0"/>
                <a:cs typeface="Cavolini" panose="03000502040302020204" pitchFamily="66" charset="0"/>
                <a:sym typeface="Atkinson Hyperlegible Bold"/>
              </a:rPr>
              <a:t>Stratégies</a:t>
            </a:r>
            <a:r>
              <a:rPr lang="en-US" sz="4400" b="1" dirty="0">
                <a:solidFill>
                  <a:srgbClr val="FFFFFF"/>
                </a:solidFill>
                <a:latin typeface="Cavolini" panose="03000502040302020204" pitchFamily="66" charset="0"/>
                <a:cs typeface="Cavolini" panose="03000502040302020204" pitchFamily="66" charset="0"/>
                <a:sym typeface="Atkinson Hyperlegible Bold"/>
              </a:rPr>
              <a:t> de tests</a:t>
            </a:r>
          </a:p>
        </p:txBody>
      </p:sp>
      <p:sp>
        <p:nvSpPr>
          <p:cNvPr id="13" name="Rectangle 12">
            <a:extLst>
              <a:ext uri="{FF2B5EF4-FFF2-40B4-BE49-F238E27FC236}">
                <a16:creationId xmlns:a16="http://schemas.microsoft.com/office/drawing/2014/main" id="{9C811D0B-42F9-2B50-4C90-21CBDA9379BF}"/>
              </a:ext>
            </a:extLst>
          </p:cNvPr>
          <p:cNvSpPr/>
          <p:nvPr/>
        </p:nvSpPr>
        <p:spPr>
          <a:xfrm>
            <a:off x="9652794" y="2446835"/>
            <a:ext cx="7530527" cy="924538"/>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7">
            <a:extLst>
              <a:ext uri="{FF2B5EF4-FFF2-40B4-BE49-F238E27FC236}">
                <a16:creationId xmlns:a16="http://schemas.microsoft.com/office/drawing/2014/main" id="{530303C0-077A-0D65-B1A2-EE25C353FE09}"/>
              </a:ext>
            </a:extLst>
          </p:cNvPr>
          <p:cNvSpPr txBox="1"/>
          <p:nvPr/>
        </p:nvSpPr>
        <p:spPr>
          <a:xfrm>
            <a:off x="9714713" y="2665646"/>
            <a:ext cx="7468608" cy="530851"/>
          </a:xfrm>
          <a:prstGeom prst="rect">
            <a:avLst/>
          </a:prstGeom>
        </p:spPr>
        <p:txBody>
          <a:bodyPr wrap="square" lIns="0" tIns="0" rIns="0" bIns="0" rtlCol="0" anchor="t">
            <a:spAutoFit/>
          </a:bodyPr>
          <a:lstStyle/>
          <a:p>
            <a:pPr marL="0" marR="0" lvl="0" indent="0" algn="ctr" defTabSz="914400" rtl="0" eaLnBrk="1" fontAlgn="auto" latinLnBrk="0" hangingPunct="1">
              <a:lnSpc>
                <a:spcPts val="4519"/>
              </a:lnSpc>
              <a:spcBef>
                <a:spcPts val="0"/>
              </a:spcBef>
              <a:spcAft>
                <a:spcPts val="0"/>
              </a:spcAft>
              <a:buClrTx/>
              <a:buSzTx/>
              <a:buFontTx/>
              <a:buNone/>
              <a:tabLst/>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Si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les TDR </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ne sont PAS disponibles</a:t>
            </a:r>
          </a:p>
        </p:txBody>
      </p:sp>
      <p:sp>
        <p:nvSpPr>
          <p:cNvPr id="18" name="TextBox 17">
            <a:extLst>
              <a:ext uri="{FF2B5EF4-FFF2-40B4-BE49-F238E27FC236}">
                <a16:creationId xmlns:a16="http://schemas.microsoft.com/office/drawing/2014/main" id="{C7B79035-A2F5-7D75-DC95-71D148EF1522}"/>
              </a:ext>
            </a:extLst>
          </p:cNvPr>
          <p:cNvSpPr txBox="1"/>
          <p:nvPr/>
        </p:nvSpPr>
        <p:spPr>
          <a:xfrm>
            <a:off x="1288081" y="5699552"/>
            <a:ext cx="7834280" cy="1569660"/>
          </a:xfrm>
          <a:prstGeom prst="rect">
            <a:avLst/>
          </a:prstGeom>
          <a:noFill/>
        </p:spPr>
        <p:txBody>
          <a:bodyPr wrap="square">
            <a:spAutoFit/>
          </a:bodyPr>
          <a:lstStyle/>
          <a:p>
            <a:pPr marL="457200" indent="-457200">
              <a:spcAft>
                <a:spcPts val="600"/>
              </a:spcAft>
              <a:buClr>
                <a:srgbClr val="009999"/>
              </a:buClr>
              <a:buBlip>
                <a:blip r:embed="rId3"/>
              </a:buBlip>
              <a:defRPr/>
            </a:pPr>
            <a:r>
              <a:rPr lang="pt-PT"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Culture ou PCR </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pt-PT"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3 TDR+ </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pt-PT"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Par </a:t>
            </a:r>
            <a:r>
              <a:rPr kumimoji="0" lang="pt-PT"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rPr>
              <a:t>semaine </a:t>
            </a:r>
            <a:r>
              <a:rPr kumimoji="0" lang="pt-PT"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et par unité de surveillance</a:t>
            </a:r>
          </a:p>
        </p:txBody>
      </p:sp>
      <p:sp>
        <p:nvSpPr>
          <p:cNvPr id="30" name="TextBox 29">
            <a:extLst>
              <a:ext uri="{FF2B5EF4-FFF2-40B4-BE49-F238E27FC236}">
                <a16:creationId xmlns:a16="http://schemas.microsoft.com/office/drawing/2014/main" id="{DF9ADD0D-CA0C-9551-B900-95642EBED56E}"/>
              </a:ext>
            </a:extLst>
          </p:cNvPr>
          <p:cNvSpPr txBox="1"/>
          <p:nvPr/>
        </p:nvSpPr>
        <p:spPr>
          <a:xfrm>
            <a:off x="9458923" y="6650874"/>
            <a:ext cx="7540996" cy="1569660"/>
          </a:xfrm>
          <a:prstGeom prst="rect">
            <a:avLst/>
          </a:prstGeom>
          <a:noFill/>
        </p:spPr>
        <p:txBody>
          <a:bodyPr wrap="square">
            <a:spAutoFit/>
          </a:bodyPr>
          <a:lstStyle/>
          <a:p>
            <a:pPr marL="457200" marR="0" lvl="0" indent="-457200" fontAlgn="auto">
              <a:lnSpc>
                <a:spcPct val="100000"/>
              </a:lnSpc>
              <a:spcBef>
                <a:spcPts val="0"/>
              </a:spcBef>
              <a:spcAft>
                <a:spcPts val="600"/>
              </a:spcAft>
              <a:buClr>
                <a:srgbClr val="009999"/>
              </a:buClr>
              <a:buSzTx/>
              <a:buBlip>
                <a:blip r:embed="rId3"/>
              </a:buBlip>
              <a:tabLst/>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Sensibilité aux antimicrobiens </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3 culture+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rPr>
              <a:t>ou</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 PCR+</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Par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rPr>
              <a:t>mois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et par unité de surveillance</a:t>
            </a:r>
          </a:p>
        </p:txBody>
      </p:sp>
      <p:sp>
        <p:nvSpPr>
          <p:cNvPr id="5" name="Slide Number Placeholder 4">
            <a:extLst>
              <a:ext uri="{FF2B5EF4-FFF2-40B4-BE49-F238E27FC236}">
                <a16:creationId xmlns:a16="http://schemas.microsoft.com/office/drawing/2014/main" id="{1E682AEB-DDB0-C1C3-13A3-0A76CBAD17F5}"/>
              </a:ext>
            </a:extLst>
          </p:cNvPr>
          <p:cNvSpPr>
            <a:spLocks noGrp="1"/>
          </p:cNvSpPr>
          <p:nvPr>
            <p:ph type="sldNum" sz="quarter" idx="12"/>
          </p:nvPr>
        </p:nvSpPr>
        <p:spPr>
          <a:xfrm>
            <a:off x="15288638" y="9585933"/>
            <a:ext cx="2133600" cy="365125"/>
          </a:xfrm>
        </p:spPr>
        <p:txBody>
          <a:bodyPr/>
          <a:lstStyle/>
          <a:p>
            <a:fld id="{B6F15528-21DE-4FAA-801E-634DDDAF4B2B}" type="slidenum">
              <a:rPr lang="en-US" sz="1800" smtClean="0"/>
              <a:pPr/>
              <a:t>12</a:t>
            </a:fld>
            <a:endParaRPr lang="en-US"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women in an office&#10;&#10;Description automatically generated">
            <a:extLst>
              <a:ext uri="{FF2B5EF4-FFF2-40B4-BE49-F238E27FC236}">
                <a16:creationId xmlns:a16="http://schemas.microsoft.com/office/drawing/2014/main" id="{D4893174-9E0E-A0ED-223C-BF9217474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525328"/>
          </a:xfrm>
          <a:prstGeom prst="rect">
            <a:avLst/>
          </a:prstGeom>
        </p:spPr>
      </p:pic>
      <p:sp>
        <p:nvSpPr>
          <p:cNvPr id="7" name="TextBox 6">
            <a:extLst>
              <a:ext uri="{FF2B5EF4-FFF2-40B4-BE49-F238E27FC236}">
                <a16:creationId xmlns:a16="http://schemas.microsoft.com/office/drawing/2014/main" id="{B4476B90-CD86-530D-8A3A-07A2D8DDD6F5}"/>
              </a:ext>
            </a:extLst>
          </p:cNvPr>
          <p:cNvSpPr txBox="1"/>
          <p:nvPr/>
        </p:nvSpPr>
        <p:spPr>
          <a:xfrm>
            <a:off x="14338570" y="9948446"/>
            <a:ext cx="394943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OMS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Genna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Print</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2" name="Rectangle: Diagonal Corners Rounded 1">
            <a:extLst>
              <a:ext uri="{FF2B5EF4-FFF2-40B4-BE49-F238E27FC236}">
                <a16:creationId xmlns:a16="http://schemas.microsoft.com/office/drawing/2014/main" id="{0F674B9A-60EE-3911-DDC1-8B9223ABE380}"/>
              </a:ext>
            </a:extLst>
          </p:cNvPr>
          <p:cNvSpPr/>
          <p:nvPr/>
        </p:nvSpPr>
        <p:spPr>
          <a:xfrm>
            <a:off x="0" y="3779520"/>
            <a:ext cx="6031150" cy="2697479"/>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volini" panose="03000502040302020204" pitchFamily="66" charset="0"/>
                <a:ea typeface="+mn-ea"/>
                <a:cs typeface="Cavolini" panose="03000502040302020204" pitchFamily="66" charset="0"/>
              </a:rPr>
              <a:t>Encadrement</a:t>
            </a: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 de la notification et des tests</a:t>
            </a:r>
          </a:p>
        </p:txBody>
      </p:sp>
    </p:spTree>
    <p:extLst>
      <p:ext uri="{BB962C8B-B14F-4D97-AF65-F5344CB8AC3E}">
        <p14:creationId xmlns:p14="http://schemas.microsoft.com/office/powerpoint/2010/main" val="1659211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1143162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903105" y="589878"/>
            <a:ext cx="12556878"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Encadrement</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 la s</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urveillance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6" name="TextBox 5">
            <a:extLst>
              <a:ext uri="{FF2B5EF4-FFF2-40B4-BE49-F238E27FC236}">
                <a16:creationId xmlns:a16="http://schemas.microsoft.com/office/drawing/2014/main" id="{19D1505C-475E-F784-6657-CF4BDB75CEE3}"/>
              </a:ext>
            </a:extLst>
          </p:cNvPr>
          <p:cNvSpPr txBox="1"/>
          <p:nvPr/>
        </p:nvSpPr>
        <p:spPr>
          <a:xfrm>
            <a:off x="4798595" y="3666086"/>
            <a:ext cx="11660605" cy="196977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Les autorités sanitaires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s’assurent</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que </a:t>
            </a:r>
            <a:r>
              <a:rPr lang="en-US" sz="2800" dirty="0">
                <a:solidFill>
                  <a:srgbClr val="2A1720"/>
                </a:solidFill>
                <a:latin typeface="Atkinson Hyperlegible"/>
              </a:rPr>
              <a:t>:</a:t>
            </a:r>
            <a:endParaRPr kumimoji="0" lang="en-US" sz="2800" b="0" i="0" u="none" strike="noStrike" kern="1200" cap="none" spc="0" normalizeH="0" baseline="0" noProof="0" dirty="0">
              <a:ln>
                <a:noFill/>
              </a:ln>
              <a:solidFill>
                <a:srgbClr val="2A1720"/>
              </a:solidFill>
              <a:effectLst/>
              <a:uLnTx/>
              <a:uFillTx/>
              <a:latin typeface="Atkinson Hyperlegible"/>
              <a:ea typeface="+mn-ea"/>
              <a:cs typeface="+mn-cs"/>
            </a:endParaRP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Tous les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sites et laboratoires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de l'unité de surveillance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S</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ont</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informés</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et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en</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capacité</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de mettre en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œuvre</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la notification et les tests conformément aux stratégies applicables</a:t>
            </a:r>
          </a:p>
        </p:txBody>
      </p:sp>
      <p:sp>
        <p:nvSpPr>
          <p:cNvPr id="7" name="TextBox 6">
            <a:extLst>
              <a:ext uri="{FF2B5EF4-FFF2-40B4-BE49-F238E27FC236}">
                <a16:creationId xmlns:a16="http://schemas.microsoft.com/office/drawing/2014/main" id="{8EDCD4CA-B2F9-24BC-EB5F-D6F304D3CD0A}"/>
              </a:ext>
            </a:extLst>
          </p:cNvPr>
          <p:cNvSpPr txBox="1"/>
          <p:nvPr/>
        </p:nvSpPr>
        <p:spPr>
          <a:xfrm>
            <a:off x="4798595" y="2836262"/>
            <a:ext cx="10006903" cy="5496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30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Sensibilisation et renforcement des capacités</a:t>
            </a:r>
          </a:p>
        </p:txBody>
      </p:sp>
      <p:grpSp>
        <p:nvGrpSpPr>
          <p:cNvPr id="5" name="Group 4">
            <a:extLst>
              <a:ext uri="{FF2B5EF4-FFF2-40B4-BE49-F238E27FC236}">
                <a16:creationId xmlns:a16="http://schemas.microsoft.com/office/drawing/2014/main" id="{8616DF4E-C1E5-039B-658A-7573E34DE864}"/>
              </a:ext>
            </a:extLst>
          </p:cNvPr>
          <p:cNvGrpSpPr/>
          <p:nvPr/>
        </p:nvGrpSpPr>
        <p:grpSpPr>
          <a:xfrm>
            <a:off x="1124271" y="5992345"/>
            <a:ext cx="15334930" cy="3336011"/>
            <a:chOff x="1124271" y="5992345"/>
            <a:chExt cx="15334930" cy="3336011"/>
          </a:xfrm>
        </p:grpSpPr>
        <p:sp>
          <p:nvSpPr>
            <p:cNvPr id="4" name="TextBox 3">
              <a:extLst>
                <a:ext uri="{FF2B5EF4-FFF2-40B4-BE49-F238E27FC236}">
                  <a16:creationId xmlns:a16="http://schemas.microsoft.com/office/drawing/2014/main" id="{C42CFC36-7E57-4F2A-D2B5-709E0B31E800}"/>
                </a:ext>
              </a:extLst>
            </p:cNvPr>
            <p:cNvSpPr txBox="1"/>
            <p:nvPr/>
          </p:nvSpPr>
          <p:spPr>
            <a:xfrm>
              <a:off x="4798595" y="7140706"/>
              <a:ext cx="11660606" cy="153888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Les autorités </a:t>
              </a:r>
              <a:r>
                <a:rPr lang="fr-FR" sz="2800" dirty="0">
                  <a:solidFill>
                    <a:srgbClr val="2A1720"/>
                  </a:solidFill>
                  <a:latin typeface="Atkinson Hyperlegible"/>
                  <a:sym typeface="Atkinson Hyperlegible Bold"/>
                </a:rPr>
                <a:t>sanitaires </a:t>
              </a:r>
              <a:r>
                <a:rPr lang="fr-FR" sz="2800" dirty="0" err="1">
                  <a:solidFill>
                    <a:srgbClr val="2A1720"/>
                  </a:solidFill>
                  <a:latin typeface="Atkinson Hyperlegible"/>
                  <a:sym typeface="Atkinson Hyperlegible Bold"/>
                </a:rPr>
                <a:t>controlent</a:t>
              </a:r>
              <a:r>
                <a:rPr lang="fr-FR" sz="2800" dirty="0">
                  <a:solidFill>
                    <a:srgbClr val="2A1720"/>
                  </a:solidFill>
                  <a:latin typeface="Atkinson Hyperlegible"/>
                  <a:sym typeface="Atkinson Hyperlegible Bold"/>
                </a:rPr>
                <a:t> des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indicateurs de performance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Au moins </a:t>
              </a:r>
              <a:r>
                <a:rPr lang="fr-FR" sz="2800" dirty="0">
                  <a:solidFill>
                    <a:srgbClr val="2A1720"/>
                  </a:solidFill>
                  <a:latin typeface="Atkinson Hyperlegible"/>
                  <a:sym typeface="Atkinson Hyperlegible Bold"/>
                </a:rPr>
                <a:t>une fois par semaine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Prennent des mesures de soutien si nécessaire</a:t>
              </a:r>
              <a:endParaRPr kumimoji="0" lang="en-US" sz="2800" b="0" i="0" u="none" strike="noStrike" kern="1200" cap="none" spc="0" normalizeH="0" baseline="0" noProof="0" dirty="0">
                <a:ln>
                  <a:noFill/>
                </a:ln>
                <a:solidFill>
                  <a:srgbClr val="2A1720"/>
                </a:solidFill>
                <a:effectLst/>
                <a:uLnTx/>
                <a:uFillTx/>
                <a:latin typeface="Atkinson Hyperlegible"/>
                <a:ea typeface="+mn-ea"/>
                <a:cs typeface="+mn-cs"/>
              </a:endParaRPr>
            </a:p>
          </p:txBody>
        </p:sp>
        <p:pic>
          <p:nvPicPr>
            <p:cNvPr id="13" name="Picture 12">
              <a:extLst>
                <a:ext uri="{FF2B5EF4-FFF2-40B4-BE49-F238E27FC236}">
                  <a16:creationId xmlns:a16="http://schemas.microsoft.com/office/drawing/2014/main" id="{A411761B-745D-D03B-8CA9-421FA946BBC9}"/>
                </a:ext>
              </a:extLst>
            </p:cNvPr>
            <p:cNvPicPr>
              <a:picLocks noChangeAspect="1"/>
            </p:cNvPicPr>
            <p:nvPr/>
          </p:nvPicPr>
          <p:blipFill>
            <a:blip r:embed="rId4"/>
            <a:stretch>
              <a:fillRect/>
            </a:stretch>
          </p:blipFill>
          <p:spPr>
            <a:xfrm>
              <a:off x="1124271" y="5992345"/>
              <a:ext cx="3638229" cy="3336011"/>
            </a:xfrm>
            <a:prstGeom prst="rect">
              <a:avLst/>
            </a:prstGeom>
          </p:spPr>
        </p:pic>
        <p:sp>
          <p:nvSpPr>
            <p:cNvPr id="15" name="TextBox 14">
              <a:extLst>
                <a:ext uri="{FF2B5EF4-FFF2-40B4-BE49-F238E27FC236}">
                  <a16:creationId xmlns:a16="http://schemas.microsoft.com/office/drawing/2014/main" id="{7C73EF75-E266-D21D-B2B4-8855BCDD4C58}"/>
                </a:ext>
              </a:extLst>
            </p:cNvPr>
            <p:cNvSpPr txBox="1"/>
            <p:nvPr/>
          </p:nvSpPr>
          <p:spPr>
            <a:xfrm>
              <a:off x="4762500" y="6429633"/>
              <a:ext cx="7988969" cy="5539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30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30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Suivi</a:t>
              </a:r>
              <a:r>
                <a:rPr kumimoji="0" lang="en-US" sz="30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&amp; </a:t>
              </a:r>
              <a:r>
                <a:rPr kumimoji="0" lang="en-US" sz="30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soutien</a:t>
              </a:r>
              <a:endParaRPr kumimoji="0" lang="en-US" sz="30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pic>
        <p:nvPicPr>
          <p:cNvPr id="8" name="Picture 7">
            <a:extLst>
              <a:ext uri="{FF2B5EF4-FFF2-40B4-BE49-F238E27FC236}">
                <a16:creationId xmlns:a16="http://schemas.microsoft.com/office/drawing/2014/main" id="{6321492C-EDCC-CDEF-8E07-4DEDB1D69C0E}"/>
              </a:ext>
            </a:extLst>
          </p:cNvPr>
          <p:cNvPicPr>
            <a:picLocks noChangeAspect="1"/>
          </p:cNvPicPr>
          <p:nvPr/>
        </p:nvPicPr>
        <p:blipFill>
          <a:blip r:embed="rId5"/>
          <a:stretch>
            <a:fillRect/>
          </a:stretch>
        </p:blipFill>
        <p:spPr>
          <a:xfrm>
            <a:off x="1163872" y="2604967"/>
            <a:ext cx="3329924" cy="3032039"/>
          </a:xfrm>
          <a:prstGeom prst="rect">
            <a:avLst/>
          </a:prstGeom>
        </p:spPr>
      </p:pic>
      <p:sp>
        <p:nvSpPr>
          <p:cNvPr id="9" name="Slide Number Placeholder 8">
            <a:extLst>
              <a:ext uri="{FF2B5EF4-FFF2-40B4-BE49-F238E27FC236}">
                <a16:creationId xmlns:a16="http://schemas.microsoft.com/office/drawing/2014/main" id="{88D4AFBB-5D50-EEA3-D4AD-9D5C7E8F626C}"/>
              </a:ext>
            </a:extLst>
          </p:cNvPr>
          <p:cNvSpPr>
            <a:spLocks noGrp="1"/>
          </p:cNvSpPr>
          <p:nvPr>
            <p:ph type="sldNum" sz="quarter" idx="12"/>
          </p:nvPr>
        </p:nvSpPr>
        <p:spPr>
          <a:xfrm>
            <a:off x="15392400" y="9605388"/>
            <a:ext cx="2133600" cy="365125"/>
          </a:xfrm>
        </p:spPr>
        <p:txBody>
          <a:bodyPr/>
          <a:lstStyle/>
          <a:p>
            <a:fld id="{B6F15528-21DE-4FAA-801E-634DDDAF4B2B}" type="slidenum">
              <a:rPr lang="en-US" sz="1800" smtClean="0"/>
              <a:pPr/>
              <a:t>14</a:t>
            </a:fld>
            <a:endParaRPr lang="en-US" sz="1800" dirty="0"/>
          </a:p>
        </p:txBody>
      </p:sp>
    </p:spTree>
    <p:extLst>
      <p:ext uri="{BB962C8B-B14F-4D97-AF65-F5344CB8AC3E}">
        <p14:creationId xmlns:p14="http://schemas.microsoft.com/office/powerpoint/2010/main" val="3577641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9651" y="0"/>
            <a:ext cx="18891115"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3"/>
          <a:stretch>
            <a:fillRect/>
          </a:stretch>
        </p:blipFill>
        <p:spPr>
          <a:xfrm>
            <a:off x="2144949" y="6214510"/>
            <a:ext cx="2209800" cy="2438400"/>
          </a:xfrm>
          <a:prstGeom prst="rect">
            <a:avLst/>
          </a:prstGeom>
        </p:spPr>
      </p:pic>
      <p:sp>
        <p:nvSpPr>
          <p:cNvPr id="7" name="TextBox 7"/>
          <p:cNvSpPr txBox="1"/>
          <p:nvPr/>
        </p:nvSpPr>
        <p:spPr>
          <a:xfrm>
            <a:off x="3945902" y="6756602"/>
            <a:ext cx="11637809"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Chewy"/>
                <a:cs typeface="Cavolini" panose="03000502040302020204" pitchFamily="66" charset="0"/>
                <a:sym typeface="Chewy"/>
              </a:rPr>
              <a:t>Encadrement</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 de la notification et des tests par les autorités sanitaires</a:t>
            </a:r>
          </a:p>
        </p:txBody>
      </p:sp>
      <p:pic>
        <p:nvPicPr>
          <p:cNvPr id="10" name="Picture 9">
            <a:extLst>
              <a:ext uri="{FF2B5EF4-FFF2-40B4-BE49-F238E27FC236}">
                <a16:creationId xmlns:a16="http://schemas.microsoft.com/office/drawing/2014/main" id="{6C5DAA4A-F53E-1FD7-17F8-065769590E66}"/>
              </a:ext>
            </a:extLst>
          </p:cNvPr>
          <p:cNvPicPr>
            <a:picLocks noChangeAspect="1"/>
          </p:cNvPicPr>
          <p:nvPr/>
        </p:nvPicPr>
        <p:blipFill>
          <a:blip r:embed="rId4"/>
          <a:stretch>
            <a:fillRect/>
          </a:stretch>
        </p:blipFill>
        <p:spPr>
          <a:xfrm>
            <a:off x="4373919" y="731770"/>
            <a:ext cx="8792500" cy="4411730"/>
          </a:xfrm>
          <a:prstGeom prst="rect">
            <a:avLst/>
          </a:prstGeom>
        </p:spPr>
      </p:pic>
      <p:sp>
        <p:nvSpPr>
          <p:cNvPr id="6" name="Slide Number Placeholder 5">
            <a:extLst>
              <a:ext uri="{FF2B5EF4-FFF2-40B4-BE49-F238E27FC236}">
                <a16:creationId xmlns:a16="http://schemas.microsoft.com/office/drawing/2014/main" id="{BE8CCBCC-6CC5-2EB8-B642-1BF0989032BE}"/>
              </a:ext>
            </a:extLst>
          </p:cNvPr>
          <p:cNvSpPr>
            <a:spLocks noGrp="1"/>
          </p:cNvSpPr>
          <p:nvPr>
            <p:ph type="sldNum" sz="quarter" idx="12"/>
          </p:nvPr>
        </p:nvSpPr>
        <p:spPr>
          <a:xfrm>
            <a:off x="15583711" y="9634908"/>
            <a:ext cx="2133600" cy="365125"/>
          </a:xfrm>
        </p:spPr>
        <p:txBody>
          <a:bodyPr/>
          <a:lstStyle/>
          <a:p>
            <a:fld id="{B6F15528-21DE-4FAA-801E-634DDDAF4B2B}" type="slidenum">
              <a:rPr lang="en-US" sz="1800" smtClean="0">
                <a:solidFill>
                  <a:schemeClr val="bg1"/>
                </a:solidFill>
              </a:rPr>
              <a:pPr/>
              <a:t>15</a:t>
            </a:fld>
            <a:endParaRPr lang="en-US" sz="1800" dirty="0">
              <a:solidFill>
                <a:schemeClr val="bg1"/>
              </a:solidFill>
            </a:endParaRPr>
          </a:p>
        </p:txBody>
      </p:sp>
    </p:spTree>
    <p:extLst>
      <p:ext uri="{BB962C8B-B14F-4D97-AF65-F5344CB8AC3E}">
        <p14:creationId xmlns:p14="http://schemas.microsoft.com/office/powerpoint/2010/main" val="4206120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6A32AF-BA72-AFCC-214D-03BC0F77EB82}"/>
              </a:ext>
            </a:extLst>
          </p:cNvPr>
          <p:cNvGrpSpPr/>
          <p:nvPr/>
        </p:nvGrpSpPr>
        <p:grpSpPr>
          <a:xfrm>
            <a:off x="2712170" y="6849949"/>
            <a:ext cx="15439643" cy="2526708"/>
            <a:chOff x="2712170" y="6849949"/>
            <a:chExt cx="15439643" cy="2526708"/>
          </a:xfrm>
        </p:grpSpPr>
        <p:sp>
          <p:nvSpPr>
            <p:cNvPr id="4" name="Rectangle: Rounded Corners 3">
              <a:extLst>
                <a:ext uri="{FF2B5EF4-FFF2-40B4-BE49-F238E27FC236}">
                  <a16:creationId xmlns:a16="http://schemas.microsoft.com/office/drawing/2014/main" id="{C51D36DB-06A6-B6CE-5FB2-C0B6A96B2655}"/>
                </a:ext>
              </a:extLst>
            </p:cNvPr>
            <p:cNvSpPr/>
            <p:nvPr/>
          </p:nvSpPr>
          <p:spPr>
            <a:xfrm>
              <a:off x="2712170" y="6849949"/>
              <a:ext cx="15439643" cy="2526708"/>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2902279" y="7089946"/>
              <a:ext cx="14953203" cy="2046714"/>
            </a:xfrm>
            <a:prstGeom prst="rect">
              <a:avLst/>
            </a:prstGeom>
            <a:noFill/>
            <a:ln>
              <a:noFill/>
            </a:ln>
          </p:spPr>
          <p:txBody>
            <a:bodyPr wrap="square" rtlCol="0">
              <a:spAutoFit/>
            </a:bodyPr>
            <a:lstStyle/>
            <a:p>
              <a:pPr marL="514350" indent="-514350">
                <a:spcAft>
                  <a:spcPts val="6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Quelle est la nature du problème ?</a:t>
              </a:r>
            </a:p>
            <a:p>
              <a:pPr marL="514350" indent="-514350">
                <a:spcAft>
                  <a:spcPts val="6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Quel peut être son impact ?</a:t>
              </a:r>
            </a:p>
            <a:p>
              <a:pPr marL="514350" indent="-514350">
                <a:spcAft>
                  <a:spcPts val="600"/>
                </a:spcAft>
                <a:buFont typeface="+mj-lt"/>
                <a:buAutoNum type="arabicParenR"/>
              </a:pP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S'agit</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-il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seulement</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d'un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problème</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de notification par les établissements de santé ?</a:t>
              </a:r>
            </a:p>
            <a:p>
              <a:pPr marL="514350" indent="-514350">
                <a:spcAft>
                  <a:spcPts val="6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Que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feriez-vous</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p>
          </p:txBody>
        </p:sp>
      </p:grpSp>
      <p:pic>
        <p:nvPicPr>
          <p:cNvPr id="2" name="Picture 1">
            <a:extLst>
              <a:ext uri="{FF2B5EF4-FFF2-40B4-BE49-F238E27FC236}">
                <a16:creationId xmlns:a16="http://schemas.microsoft.com/office/drawing/2014/main" id="{51CC3A8A-B14D-112B-ED45-6F4312644CCD}"/>
              </a:ext>
            </a:extLst>
          </p:cNvPr>
          <p:cNvPicPr>
            <a:picLocks noChangeAspect="1"/>
          </p:cNvPicPr>
          <p:nvPr/>
        </p:nvPicPr>
        <p:blipFill>
          <a:blip r:embed="rId3"/>
          <a:stretch>
            <a:fillRect/>
          </a:stretch>
        </p:blipFill>
        <p:spPr>
          <a:xfrm>
            <a:off x="4307506" y="460513"/>
            <a:ext cx="13181162" cy="2022027"/>
          </a:xfrm>
          <a:prstGeom prst="rect">
            <a:avLst/>
          </a:prstGeom>
        </p:spPr>
      </p:pic>
      <p:pic>
        <p:nvPicPr>
          <p:cNvPr id="10" name="Picture 9">
            <a:extLst>
              <a:ext uri="{FF2B5EF4-FFF2-40B4-BE49-F238E27FC236}">
                <a16:creationId xmlns:a16="http://schemas.microsoft.com/office/drawing/2014/main" id="{589F43DC-B68C-4414-5A39-5B220F356495}"/>
              </a:ext>
            </a:extLst>
          </p:cNvPr>
          <p:cNvPicPr>
            <a:picLocks noChangeAspect="1"/>
          </p:cNvPicPr>
          <p:nvPr/>
        </p:nvPicPr>
        <p:blipFill>
          <a:blip r:embed="rId4"/>
          <a:stretch>
            <a:fillRect/>
          </a:stretch>
        </p:blipFill>
        <p:spPr>
          <a:xfrm>
            <a:off x="432517" y="7016287"/>
            <a:ext cx="2279653" cy="2194032"/>
          </a:xfrm>
          <a:prstGeom prst="rect">
            <a:avLst/>
          </a:prstGeom>
        </p:spPr>
      </p:pic>
      <p:sp>
        <p:nvSpPr>
          <p:cNvPr id="12" name="TextBox 11">
            <a:extLst>
              <a:ext uri="{FF2B5EF4-FFF2-40B4-BE49-F238E27FC236}">
                <a16:creationId xmlns:a16="http://schemas.microsoft.com/office/drawing/2014/main" id="{A8F7CFE1-19DE-2F96-CF29-BFE652D629B7}"/>
              </a:ext>
            </a:extLst>
          </p:cNvPr>
          <p:cNvSpPr txBox="1"/>
          <p:nvPr/>
        </p:nvSpPr>
        <p:spPr>
          <a:xfrm>
            <a:off x="5864660" y="776406"/>
            <a:ext cx="10066854" cy="1384995"/>
          </a:xfrm>
          <a:prstGeom prst="rect">
            <a:avLst/>
          </a:prstGeom>
          <a:noFill/>
        </p:spPr>
        <p:txBody>
          <a:bodyPr wrap="square">
            <a:spAutoFit/>
          </a:bodyPr>
          <a:lstStyle/>
          <a:p>
            <a:pPr algn="ctr">
              <a:spcAft>
                <a:spcPts val="600"/>
              </a:spcAft>
              <a:defRPr/>
            </a:pP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Vous êtes un agent de santé </a:t>
            </a:r>
            <a:r>
              <a:rPr kumimoji="0" lang="en-US" sz="28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publique</a:t>
            </a: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 </a:t>
            </a:r>
            <a:r>
              <a:rPr kumimoji="0" lang="en-US" sz="28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déployé</a:t>
            </a: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 dans une unité de surveillance avec </a:t>
            </a:r>
            <a:r>
              <a:rPr kumimoji="0" lang="en-US" sz="28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une</a:t>
            </a: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 épidémie de choléra à transmission </a:t>
            </a:r>
            <a:r>
              <a:rPr kumimoji="0" lang="en-US" sz="28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communautaire</a:t>
            </a:r>
            <a:endPar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endParaRPr>
          </a:p>
        </p:txBody>
      </p:sp>
      <p:grpSp>
        <p:nvGrpSpPr>
          <p:cNvPr id="14" name="Group 13">
            <a:extLst>
              <a:ext uri="{FF2B5EF4-FFF2-40B4-BE49-F238E27FC236}">
                <a16:creationId xmlns:a16="http://schemas.microsoft.com/office/drawing/2014/main" id="{0A2BC973-F33B-5CC1-25EC-48D68BA84E52}"/>
              </a:ext>
            </a:extLst>
          </p:cNvPr>
          <p:cNvGrpSpPr/>
          <p:nvPr/>
        </p:nvGrpSpPr>
        <p:grpSpPr>
          <a:xfrm>
            <a:off x="1779085" y="2957453"/>
            <a:ext cx="14743749" cy="1135556"/>
            <a:chOff x="1779085" y="2957453"/>
            <a:chExt cx="14743749" cy="1135556"/>
          </a:xfrm>
        </p:grpSpPr>
        <p:sp>
          <p:nvSpPr>
            <p:cNvPr id="7" name="TextBox 6">
              <a:extLst>
                <a:ext uri="{FF2B5EF4-FFF2-40B4-BE49-F238E27FC236}">
                  <a16:creationId xmlns:a16="http://schemas.microsoft.com/office/drawing/2014/main" id="{49130667-E8D8-6727-D7E3-59CA2E678CFB}"/>
                </a:ext>
              </a:extLst>
            </p:cNvPr>
            <p:cNvSpPr txBox="1"/>
            <p:nvPr/>
          </p:nvSpPr>
          <p:spPr>
            <a:xfrm>
              <a:off x="2331720" y="3048178"/>
              <a:ext cx="14191114" cy="954107"/>
            </a:xfrm>
            <a:prstGeom prst="rect">
              <a:avLst/>
            </a:prstGeom>
            <a:noFill/>
          </p:spPr>
          <p:txBody>
            <a:bodyPr wrap="square">
              <a:spAutoFit/>
            </a:bodyPr>
            <a:lstStyle/>
            <a:p>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Vous examinez les indicateurs de performance de la surveillance</a:t>
              </a:r>
            </a:p>
            <a:p>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Toutes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les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cibles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de performance de la surveillance ont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été</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atteintes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sauf</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une</a:t>
              </a:r>
              <a:endPar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5" name="Rectangle 14">
              <a:extLst>
                <a:ext uri="{FF2B5EF4-FFF2-40B4-BE49-F238E27FC236}">
                  <a16:creationId xmlns:a16="http://schemas.microsoft.com/office/drawing/2014/main" id="{908FFA9D-E2BB-0926-C787-2629CDC5CB85}"/>
                </a:ext>
              </a:extLst>
            </p:cNvPr>
            <p:cNvSpPr/>
            <p:nvPr/>
          </p:nvSpPr>
          <p:spPr>
            <a:xfrm>
              <a:off x="1779085" y="2957453"/>
              <a:ext cx="497537" cy="1135556"/>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503731A1-5324-84B2-9A34-1593A362AD34}"/>
              </a:ext>
            </a:extLst>
          </p:cNvPr>
          <p:cNvPicPr>
            <a:picLocks noChangeAspect="1"/>
          </p:cNvPicPr>
          <p:nvPr/>
        </p:nvPicPr>
        <p:blipFill>
          <a:blip r:embed="rId5"/>
          <a:stretch>
            <a:fillRect/>
          </a:stretch>
        </p:blipFill>
        <p:spPr>
          <a:xfrm>
            <a:off x="-78131" y="-19455"/>
            <a:ext cx="4096834" cy="2100058"/>
          </a:xfrm>
          <a:prstGeom prst="rect">
            <a:avLst/>
          </a:prstGeom>
        </p:spPr>
      </p:pic>
      <p:grpSp>
        <p:nvGrpSpPr>
          <p:cNvPr id="9" name="Group 8">
            <a:extLst>
              <a:ext uri="{FF2B5EF4-FFF2-40B4-BE49-F238E27FC236}">
                <a16:creationId xmlns:a16="http://schemas.microsoft.com/office/drawing/2014/main" id="{A6980239-4A8E-0D68-E664-8A421B3487A1}"/>
              </a:ext>
            </a:extLst>
          </p:cNvPr>
          <p:cNvGrpSpPr/>
          <p:nvPr/>
        </p:nvGrpSpPr>
        <p:grpSpPr>
          <a:xfrm>
            <a:off x="2331720" y="4723458"/>
            <a:ext cx="14929882" cy="1405317"/>
            <a:chOff x="2331720" y="4723458"/>
            <a:chExt cx="14929882" cy="1405317"/>
          </a:xfrm>
        </p:grpSpPr>
        <p:pic>
          <p:nvPicPr>
            <p:cNvPr id="16" name="Picture 15">
              <a:extLst>
                <a:ext uri="{FF2B5EF4-FFF2-40B4-BE49-F238E27FC236}">
                  <a16:creationId xmlns:a16="http://schemas.microsoft.com/office/drawing/2014/main" id="{1446565A-D0FA-1E55-284F-D654FB9E8ED3}"/>
                </a:ext>
              </a:extLst>
            </p:cNvPr>
            <p:cNvPicPr>
              <a:picLocks noChangeAspect="1"/>
            </p:cNvPicPr>
            <p:nvPr/>
          </p:nvPicPr>
          <p:blipFill>
            <a:blip r:embed="rId6"/>
            <a:stretch>
              <a:fillRect/>
            </a:stretch>
          </p:blipFill>
          <p:spPr>
            <a:xfrm>
              <a:off x="2331720" y="4723458"/>
              <a:ext cx="14929882" cy="1405317"/>
            </a:xfrm>
            <a:prstGeom prst="rect">
              <a:avLst/>
            </a:prstGeom>
          </p:spPr>
        </p:pic>
        <p:sp>
          <p:nvSpPr>
            <p:cNvPr id="18" name="Rectangle 17">
              <a:extLst>
                <a:ext uri="{FF2B5EF4-FFF2-40B4-BE49-F238E27FC236}">
                  <a16:creationId xmlns:a16="http://schemas.microsoft.com/office/drawing/2014/main" id="{FD66E604-64BF-B5FD-8F49-D176D9187FDF}"/>
                </a:ext>
              </a:extLst>
            </p:cNvPr>
            <p:cNvSpPr/>
            <p:nvPr/>
          </p:nvSpPr>
          <p:spPr>
            <a:xfrm>
              <a:off x="12221473" y="5606748"/>
              <a:ext cx="4760628" cy="428017"/>
            </a:xfrm>
            <a:prstGeom prst="rect">
              <a:avLst/>
            </a:prstGeom>
            <a:solidFill>
              <a:srgbClr val="FBE8D7">
                <a:alpha val="30196"/>
              </a:srgbClr>
            </a:solidFill>
            <a:ln>
              <a:solidFill>
                <a:srgbClr val="FBE8D7">
                  <a:alpha val="3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10">
            <a:extLst>
              <a:ext uri="{FF2B5EF4-FFF2-40B4-BE49-F238E27FC236}">
                <a16:creationId xmlns:a16="http://schemas.microsoft.com/office/drawing/2014/main" id="{E884B187-4528-B082-8F22-DF6E367FB2DA}"/>
              </a:ext>
            </a:extLst>
          </p:cNvPr>
          <p:cNvSpPr>
            <a:spLocks noGrp="1"/>
          </p:cNvSpPr>
          <p:nvPr>
            <p:ph type="sldNum" sz="quarter" idx="12"/>
          </p:nvPr>
        </p:nvSpPr>
        <p:spPr>
          <a:xfrm>
            <a:off x="15456034" y="9732706"/>
            <a:ext cx="2133600" cy="365125"/>
          </a:xfrm>
        </p:spPr>
        <p:txBody>
          <a:bodyPr/>
          <a:lstStyle/>
          <a:p>
            <a:fld id="{B6F15528-21DE-4FAA-801E-634DDDAF4B2B}" type="slidenum">
              <a:rPr lang="en-US" sz="1800" smtClean="0"/>
              <a:pPr/>
              <a:t>16</a:t>
            </a:fld>
            <a:endParaRPr lang="en-US" sz="1800"/>
          </a:p>
        </p:txBody>
      </p:sp>
    </p:spTree>
    <p:extLst>
      <p:ext uri="{BB962C8B-B14F-4D97-AF65-F5344CB8AC3E}">
        <p14:creationId xmlns:p14="http://schemas.microsoft.com/office/powerpoint/2010/main" val="2808128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85725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A7AABB6-F03E-6372-D287-98847940B2FD}"/>
              </a:ext>
            </a:extLst>
          </p:cNvPr>
          <p:cNvSpPr txBox="1"/>
          <p:nvPr/>
        </p:nvSpPr>
        <p:spPr>
          <a:xfrm>
            <a:off x="1115593" y="2181655"/>
            <a:ext cx="16056814" cy="584775"/>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Problème</a:t>
            </a:r>
            <a:endPar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C909457-EDE3-54FB-DB3C-F9F9A4AFE09C}"/>
              </a:ext>
            </a:extLst>
          </p:cNvPr>
          <p:cNvSpPr txBox="1"/>
          <p:nvPr/>
        </p:nvSpPr>
        <p:spPr>
          <a:xfrm>
            <a:off x="3339776" y="3538089"/>
            <a:ext cx="9559690" cy="523220"/>
          </a:xfrm>
          <a:prstGeom prst="rect">
            <a:avLst/>
          </a:prstGeom>
          <a:noFill/>
        </p:spPr>
        <p:txBody>
          <a:bodyPr wrap="square" rtlCol="0">
            <a:spAutoFit/>
          </a:bodyPr>
          <a:lstStyle/>
          <a:p>
            <a:pPr marL="457200" indent="-457200">
              <a:buBlip>
                <a:blip r:embed="rId3"/>
              </a:buBlip>
            </a:pPr>
            <a:r>
              <a:rPr lang="en-US" sz="2800" dirty="0">
                <a:solidFill>
                  <a:prstClr val="black"/>
                </a:solidFill>
                <a:latin typeface="Atkinson Hyperlegible Bold" panose="020B0604020202020204" charset="0"/>
              </a:rPr>
              <a:t>Certains établissements de santé ne </a:t>
            </a:r>
            <a:r>
              <a:rPr lang="en-US" sz="2800" dirty="0" err="1">
                <a:solidFill>
                  <a:prstClr val="black"/>
                </a:solidFill>
                <a:latin typeface="Atkinson Hyperlegible Bold" panose="020B0604020202020204" charset="0"/>
              </a:rPr>
              <a:t>notifient</a:t>
            </a:r>
            <a:r>
              <a:rPr lang="en-US" sz="2800" dirty="0">
                <a:solidFill>
                  <a:prstClr val="black"/>
                </a:solidFill>
                <a:latin typeface="Atkinson Hyperlegible Bold" panose="020B0604020202020204" charset="0"/>
              </a:rPr>
              <a:t> pas</a:t>
            </a:r>
          </a:p>
        </p:txBody>
      </p:sp>
      <p:grpSp>
        <p:nvGrpSpPr>
          <p:cNvPr id="6" name="Group 5">
            <a:extLst>
              <a:ext uri="{FF2B5EF4-FFF2-40B4-BE49-F238E27FC236}">
                <a16:creationId xmlns:a16="http://schemas.microsoft.com/office/drawing/2014/main" id="{87FCE65F-605F-5F7B-0888-09FC363CC06E}"/>
              </a:ext>
            </a:extLst>
          </p:cNvPr>
          <p:cNvGrpSpPr/>
          <p:nvPr/>
        </p:nvGrpSpPr>
        <p:grpSpPr>
          <a:xfrm>
            <a:off x="768218" y="4818522"/>
            <a:ext cx="16552508" cy="3676252"/>
            <a:chOff x="768218" y="4818522"/>
            <a:chExt cx="16552508" cy="3676252"/>
          </a:xfrm>
        </p:grpSpPr>
        <p:pic>
          <p:nvPicPr>
            <p:cNvPr id="10" name="Picture 9">
              <a:extLst>
                <a:ext uri="{FF2B5EF4-FFF2-40B4-BE49-F238E27FC236}">
                  <a16:creationId xmlns:a16="http://schemas.microsoft.com/office/drawing/2014/main" id="{E7FBDA77-2392-1DA7-6FB8-F3943559CF55}"/>
                </a:ext>
              </a:extLst>
            </p:cNvPr>
            <p:cNvPicPr>
              <a:picLocks noChangeAspect="1"/>
            </p:cNvPicPr>
            <p:nvPr/>
          </p:nvPicPr>
          <p:blipFill>
            <a:blip r:embed="rId4"/>
            <a:stretch>
              <a:fillRect/>
            </a:stretch>
          </p:blipFill>
          <p:spPr>
            <a:xfrm>
              <a:off x="768218" y="6013887"/>
              <a:ext cx="2629512" cy="2480887"/>
            </a:xfrm>
            <a:prstGeom prst="rect">
              <a:avLst/>
            </a:prstGeom>
          </p:spPr>
        </p:pic>
        <p:sp>
          <p:nvSpPr>
            <p:cNvPr id="13" name="TextBox 12">
              <a:extLst>
                <a:ext uri="{FF2B5EF4-FFF2-40B4-BE49-F238E27FC236}">
                  <a16:creationId xmlns:a16="http://schemas.microsoft.com/office/drawing/2014/main" id="{B8FDEF9C-167E-EB1D-5C73-49B7F31B25E1}"/>
                </a:ext>
              </a:extLst>
            </p:cNvPr>
            <p:cNvSpPr txBox="1"/>
            <p:nvPr/>
          </p:nvSpPr>
          <p:spPr>
            <a:xfrm>
              <a:off x="1263912" y="4818522"/>
              <a:ext cx="16056814" cy="584775"/>
            </a:xfrm>
            <a:prstGeom prst="rect">
              <a:avLst/>
            </a:prstGeom>
            <a:noFill/>
          </p:spPr>
          <p:txBody>
            <a:bodyPr wrap="square">
              <a:spAutoFit/>
            </a:bodyPr>
            <a:lstStyle/>
            <a:p>
              <a:pPr>
                <a:spcAft>
                  <a:spcPts val="1200"/>
                </a:spcAf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2) Impact</a:t>
              </a:r>
            </a:p>
          </p:txBody>
        </p:sp>
      </p:grpSp>
      <p:sp>
        <p:nvSpPr>
          <p:cNvPr id="14" name="TextBox 13">
            <a:extLst>
              <a:ext uri="{FF2B5EF4-FFF2-40B4-BE49-F238E27FC236}">
                <a16:creationId xmlns:a16="http://schemas.microsoft.com/office/drawing/2014/main" id="{11614166-C8C0-9B1A-421C-AFB71346E90B}"/>
              </a:ext>
            </a:extLst>
          </p:cNvPr>
          <p:cNvSpPr txBox="1"/>
          <p:nvPr/>
        </p:nvSpPr>
        <p:spPr>
          <a:xfrm>
            <a:off x="3339776" y="5522434"/>
            <a:ext cx="14422930" cy="4185761"/>
          </a:xfrm>
          <a:prstGeom prst="rect">
            <a:avLst/>
          </a:prstGeom>
          <a:noFill/>
        </p:spPr>
        <p:txBody>
          <a:bodyPr wrap="square" rtlCol="0">
            <a:spAutoFit/>
          </a:bodyPr>
          <a:lstStyle/>
          <a:p>
            <a:pPr marL="457200" indent="-457200">
              <a:spcAft>
                <a:spcPts val="2400"/>
              </a:spcAft>
              <a:buClr>
                <a:srgbClr val="009999"/>
              </a:buClr>
              <a:buBlip>
                <a:blip r:embed="rId3"/>
              </a:buBlip>
            </a:pPr>
            <a:r>
              <a:rPr lang="en-US" sz="2800" dirty="0">
                <a:solidFill>
                  <a:prstClr val="black"/>
                </a:solidFill>
                <a:latin typeface="Atkinson Hyperlegible Bold" panose="020B0604020202020204" charset="0"/>
              </a:rPr>
              <a:t>Sous-notification</a:t>
            </a:r>
          </a:p>
          <a:p>
            <a:pPr marL="914400" lvl="1" indent="-457200">
              <a:spcAft>
                <a:spcPts val="1200"/>
              </a:spcAft>
              <a:buClr>
                <a:srgbClr val="009999"/>
              </a:buClr>
              <a:buFont typeface="Arial" panose="020B0604020202020204" pitchFamily="34" charset="0"/>
              <a:buChar char="•"/>
            </a:pPr>
            <a:r>
              <a:rPr lang="en-US" sz="2600" dirty="0">
                <a:solidFill>
                  <a:prstClr val="black"/>
                </a:solidFill>
                <a:latin typeface="Atkinson Hyperlegible Bold" panose="020B0604020202020204" charset="0"/>
              </a:rPr>
              <a:t>Sous-estimation </a:t>
            </a:r>
            <a:r>
              <a:rPr lang="en-US" sz="2600" dirty="0">
                <a:solidFill>
                  <a:prstClr val="black"/>
                </a:solidFill>
                <a:latin typeface="Atkinson Hyperlegible" panose="020B0604020202020204" charset="0"/>
              </a:rPr>
              <a:t>de l'ampleur de l'épidémie (nombre de cas)</a:t>
            </a:r>
          </a:p>
          <a:p>
            <a:pPr marL="1371600" lvl="2" indent="-457200">
              <a:spcAft>
                <a:spcPts val="24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 La réponse aux épidémies n'est pas calibrée de manière efficace</a:t>
            </a:r>
          </a:p>
          <a:p>
            <a:pPr marL="914400" lvl="1" indent="-457200">
              <a:spcAft>
                <a:spcPts val="12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Si la sous-notification est localisée dans l'espace, </a:t>
            </a:r>
            <a:r>
              <a:rPr lang="en-US" sz="2600" dirty="0" err="1">
                <a:solidFill>
                  <a:prstClr val="black"/>
                </a:solidFill>
                <a:latin typeface="Atkinson Hyperlegible" panose="020B0604020202020204" charset="0"/>
              </a:rPr>
              <a:t>l’</a:t>
            </a:r>
            <a:r>
              <a:rPr lang="en-US" sz="2600" dirty="0" err="1">
                <a:solidFill>
                  <a:prstClr val="black"/>
                </a:solidFill>
                <a:latin typeface="Atkinson Hyperlegible Bold" panose="020B0604020202020204" charset="0"/>
              </a:rPr>
              <a:t>extension</a:t>
            </a:r>
            <a:r>
              <a:rPr lang="en-US" sz="2600" dirty="0">
                <a:solidFill>
                  <a:prstClr val="black"/>
                </a:solidFill>
                <a:latin typeface="Atkinson Hyperlegible" panose="020B0604020202020204" charset="0"/>
              </a:rPr>
              <a:t> </a:t>
            </a:r>
            <a:r>
              <a:rPr lang="en-US" sz="2600" dirty="0" err="1">
                <a:solidFill>
                  <a:prstClr val="black"/>
                </a:solidFill>
                <a:latin typeface="Atkinson Hyperlegible Bold" panose="020B0604020202020204" charset="0"/>
              </a:rPr>
              <a:t>spatiale</a:t>
            </a:r>
            <a:r>
              <a:rPr lang="en-US" sz="2600" dirty="0">
                <a:solidFill>
                  <a:prstClr val="black"/>
                </a:solidFill>
                <a:latin typeface="Atkinson Hyperlegible Bold" panose="020B0604020202020204" charset="0"/>
              </a:rPr>
              <a:t> de </a:t>
            </a:r>
            <a:r>
              <a:rPr lang="en-US" sz="2600" dirty="0" err="1">
                <a:solidFill>
                  <a:prstClr val="black"/>
                </a:solidFill>
                <a:latin typeface="Atkinson Hyperlegible Bold" panose="020B0604020202020204" charset="0"/>
              </a:rPr>
              <a:t>l’épidémie</a:t>
            </a:r>
            <a:r>
              <a:rPr lang="en-US" sz="2600" dirty="0">
                <a:solidFill>
                  <a:prstClr val="black"/>
                </a:solidFill>
                <a:latin typeface="Atkinson Hyperlegible Bold" panose="020B0604020202020204" charset="0"/>
              </a:rPr>
              <a:t> </a:t>
            </a:r>
            <a:r>
              <a:rPr lang="en-US" sz="2600" dirty="0" err="1">
                <a:solidFill>
                  <a:prstClr val="black"/>
                </a:solidFill>
                <a:latin typeface="Atkinson Hyperlegible Bold" panose="020B0604020202020204" charset="0"/>
              </a:rPr>
              <a:t>est</a:t>
            </a:r>
            <a:r>
              <a:rPr lang="en-US" sz="2600" dirty="0">
                <a:solidFill>
                  <a:prstClr val="black"/>
                </a:solidFill>
                <a:latin typeface="Atkinson Hyperlegible Bold" panose="020B0604020202020204" charset="0"/>
              </a:rPr>
              <a:t> sous-</a:t>
            </a:r>
            <a:r>
              <a:rPr lang="en-US" sz="2600" dirty="0" err="1">
                <a:solidFill>
                  <a:prstClr val="black"/>
                </a:solidFill>
                <a:latin typeface="Atkinson Hyperlegible Bold" panose="020B0604020202020204" charset="0"/>
              </a:rPr>
              <a:t>estimée</a:t>
            </a:r>
            <a:endParaRPr lang="en-US" sz="2600" dirty="0">
              <a:solidFill>
                <a:prstClr val="black"/>
              </a:solidFill>
              <a:latin typeface="Atkinson Hyperlegible" panose="020B0604020202020204" charset="0"/>
            </a:endParaRPr>
          </a:p>
          <a:p>
            <a:pPr marL="1371600" lvl="2" indent="-457200">
              <a:spcAft>
                <a:spcPts val="24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 La </a:t>
            </a:r>
            <a:r>
              <a:rPr lang="en-US" sz="2600" dirty="0" err="1">
                <a:solidFill>
                  <a:prstClr val="black"/>
                </a:solidFill>
                <a:latin typeface="Atkinson Hyperlegible" panose="020B0604020202020204" charset="0"/>
              </a:rPr>
              <a:t>réponse</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n'est</a:t>
            </a:r>
            <a:r>
              <a:rPr lang="en-US" sz="2600" dirty="0">
                <a:solidFill>
                  <a:prstClr val="black"/>
                </a:solidFill>
                <a:latin typeface="Atkinson Hyperlegible" panose="020B0604020202020204" charset="0"/>
              </a:rPr>
              <a:t> pas </a:t>
            </a:r>
            <a:r>
              <a:rPr lang="en-US" sz="2600" dirty="0" err="1">
                <a:solidFill>
                  <a:prstClr val="black"/>
                </a:solidFill>
                <a:latin typeface="Atkinson Hyperlegible" panose="020B0604020202020204" charset="0"/>
              </a:rPr>
              <a:t>ciblée</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géographiquement</a:t>
            </a:r>
            <a:r>
              <a:rPr lang="en-US" sz="2600" dirty="0">
                <a:solidFill>
                  <a:prstClr val="black"/>
                </a:solidFill>
                <a:latin typeface="Atkinson Hyperlegible" panose="020B0604020202020204" charset="0"/>
              </a:rPr>
              <a:t> de manière efficace</a:t>
            </a:r>
          </a:p>
          <a:p>
            <a:pPr marL="914400" lvl="1" indent="-457200">
              <a:spcAft>
                <a:spcPts val="1200"/>
              </a:spcAft>
              <a:buBlip>
                <a:blip r:embed="rId3"/>
              </a:buBlip>
            </a:pPr>
            <a:r>
              <a:rPr lang="en-US" sz="2800" dirty="0">
                <a:solidFill>
                  <a:prstClr val="black"/>
                </a:solidFill>
                <a:latin typeface="Atkinson Hyperlegible Bold" panose="020B0604020202020204" charset="0"/>
              </a:rPr>
              <a:t>Susceptible </a:t>
            </a:r>
            <a:r>
              <a:rPr lang="en-US" sz="2800" dirty="0" err="1">
                <a:solidFill>
                  <a:prstClr val="black"/>
                </a:solidFill>
                <a:latin typeface="Atkinson Hyperlegible Bold" panose="020B0604020202020204" charset="0"/>
              </a:rPr>
              <a:t>d'entraver</a:t>
            </a:r>
            <a:r>
              <a:rPr lang="en-US" sz="2800" dirty="0">
                <a:solidFill>
                  <a:prstClr val="black"/>
                </a:solidFill>
                <a:latin typeface="Atkinson Hyperlegible Bold" panose="020B0604020202020204" charset="0"/>
              </a:rPr>
              <a:t> le </a:t>
            </a:r>
            <a:r>
              <a:rPr lang="en-US" sz="2800" dirty="0" err="1">
                <a:solidFill>
                  <a:prstClr val="black"/>
                </a:solidFill>
                <a:latin typeface="Atkinson Hyperlegible Bold" panose="020B0604020202020204" charset="0"/>
              </a:rPr>
              <a:t>contrôle</a:t>
            </a:r>
            <a:r>
              <a:rPr lang="en-US" sz="2800" dirty="0">
                <a:solidFill>
                  <a:prstClr val="black"/>
                </a:solidFill>
                <a:latin typeface="Atkinson Hyperlegible Bold" panose="020B0604020202020204" charset="0"/>
              </a:rPr>
              <a:t> de </a:t>
            </a:r>
            <a:r>
              <a:rPr lang="en-US" sz="2800" dirty="0" err="1">
                <a:solidFill>
                  <a:prstClr val="black"/>
                </a:solidFill>
                <a:latin typeface="Atkinson Hyperlegible Bold" panose="020B0604020202020204" charset="0"/>
              </a:rPr>
              <a:t>l'épidémie</a:t>
            </a:r>
            <a:endParaRPr lang="en-US" sz="2800" dirty="0">
              <a:solidFill>
                <a:prstClr val="black"/>
              </a:solidFill>
              <a:latin typeface="Atkinson Hyperlegible Bold" panose="020B0604020202020204" charset="0"/>
            </a:endParaRPr>
          </a:p>
        </p:txBody>
      </p:sp>
      <p:pic>
        <p:nvPicPr>
          <p:cNvPr id="8" name="Picture 7">
            <a:extLst>
              <a:ext uri="{FF2B5EF4-FFF2-40B4-BE49-F238E27FC236}">
                <a16:creationId xmlns:a16="http://schemas.microsoft.com/office/drawing/2014/main" id="{15485EBA-0B29-AAD1-D086-60DC144F4F77}"/>
              </a:ext>
            </a:extLst>
          </p:cNvPr>
          <p:cNvPicPr>
            <a:picLocks noChangeAspect="1"/>
          </p:cNvPicPr>
          <p:nvPr/>
        </p:nvPicPr>
        <p:blipFill>
          <a:blip r:embed="rId5"/>
          <a:stretch>
            <a:fillRect/>
          </a:stretch>
        </p:blipFill>
        <p:spPr>
          <a:xfrm>
            <a:off x="1369997" y="2912335"/>
            <a:ext cx="1406761" cy="1709290"/>
          </a:xfrm>
          <a:prstGeom prst="rect">
            <a:avLst/>
          </a:prstGeom>
        </p:spPr>
      </p:pic>
      <p:pic>
        <p:nvPicPr>
          <p:cNvPr id="9" name="Picture 8">
            <a:extLst>
              <a:ext uri="{FF2B5EF4-FFF2-40B4-BE49-F238E27FC236}">
                <a16:creationId xmlns:a16="http://schemas.microsoft.com/office/drawing/2014/main" id="{6E1620C7-FC2E-C92B-AF33-562A8F500B36}"/>
              </a:ext>
            </a:extLst>
          </p:cNvPr>
          <p:cNvPicPr>
            <a:picLocks noChangeAspect="1"/>
          </p:cNvPicPr>
          <p:nvPr/>
        </p:nvPicPr>
        <p:blipFill>
          <a:blip r:embed="rId6"/>
          <a:stretch>
            <a:fillRect/>
          </a:stretch>
        </p:blipFill>
        <p:spPr>
          <a:xfrm>
            <a:off x="952626" y="-131516"/>
            <a:ext cx="4040942" cy="1499859"/>
          </a:xfrm>
          <a:prstGeom prst="rect">
            <a:avLst/>
          </a:prstGeom>
        </p:spPr>
      </p:pic>
      <p:sp>
        <p:nvSpPr>
          <p:cNvPr id="7" name="Slide Number Placeholder 6">
            <a:extLst>
              <a:ext uri="{FF2B5EF4-FFF2-40B4-BE49-F238E27FC236}">
                <a16:creationId xmlns:a16="http://schemas.microsoft.com/office/drawing/2014/main" id="{1A4D76AC-3076-3505-7843-9DA1FCAE328C}"/>
              </a:ext>
            </a:extLst>
          </p:cNvPr>
          <p:cNvSpPr>
            <a:spLocks noGrp="1"/>
          </p:cNvSpPr>
          <p:nvPr>
            <p:ph type="sldNum" sz="quarter" idx="12"/>
          </p:nvPr>
        </p:nvSpPr>
        <p:spPr>
          <a:xfrm>
            <a:off x="15389968" y="9525632"/>
            <a:ext cx="2133600" cy="365125"/>
          </a:xfrm>
        </p:spPr>
        <p:txBody>
          <a:bodyPr/>
          <a:lstStyle/>
          <a:p>
            <a:fld id="{B6F15528-21DE-4FAA-801E-634DDDAF4B2B}" type="slidenum">
              <a:rPr lang="en-US" sz="1800" smtClean="0"/>
              <a:pPr/>
              <a:t>17</a:t>
            </a:fld>
            <a:endParaRPr lang="en-US" sz="1800" dirty="0"/>
          </a:p>
        </p:txBody>
      </p:sp>
    </p:spTree>
    <p:extLst>
      <p:ext uri="{BB962C8B-B14F-4D97-AF65-F5344CB8AC3E}">
        <p14:creationId xmlns:p14="http://schemas.microsoft.com/office/powerpoint/2010/main" val="1518485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8636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8C78AD5-7093-5B6F-86BA-3FEF5440D3BD}"/>
              </a:ext>
            </a:extLst>
          </p:cNvPr>
          <p:cNvSpPr txBox="1"/>
          <p:nvPr/>
        </p:nvSpPr>
        <p:spPr>
          <a:xfrm>
            <a:off x="478423" y="2546145"/>
            <a:ext cx="18287999" cy="584775"/>
          </a:xfrm>
          <a:prstGeom prst="rect">
            <a:avLst/>
          </a:prstGeom>
          <a:noFill/>
        </p:spPr>
        <p:txBody>
          <a:bodyPr wrap="square">
            <a:spAutoFit/>
          </a:bodyPr>
          <a:lstStyle/>
          <a:p>
            <a:pPr>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3)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S'agit</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-il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seulement</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d'un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problème</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de notification par les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établissements</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de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santé</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 </a:t>
            </a:r>
          </a:p>
        </p:txBody>
      </p:sp>
      <p:sp>
        <p:nvSpPr>
          <p:cNvPr id="10" name="TextBox 9">
            <a:extLst>
              <a:ext uri="{FF2B5EF4-FFF2-40B4-BE49-F238E27FC236}">
                <a16:creationId xmlns:a16="http://schemas.microsoft.com/office/drawing/2014/main" id="{00A973FF-93A0-607A-0F72-328D9A344AAD}"/>
              </a:ext>
            </a:extLst>
          </p:cNvPr>
          <p:cNvSpPr txBox="1"/>
          <p:nvPr/>
        </p:nvSpPr>
        <p:spPr>
          <a:xfrm>
            <a:off x="3569197" y="6632823"/>
            <a:ext cx="13026190"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r>
              <a:rPr lang="en-US" sz="2600" dirty="0">
                <a:solidFill>
                  <a:prstClr val="black"/>
                </a:solidFill>
                <a:latin typeface="Atkinson Hyperlegible" panose="020B0604020202020204" charset="0"/>
              </a:rPr>
              <a:t>Les a</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utorités</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sanitaires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sont</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chargées</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soutenir les acteurs de la surveillance</a:t>
            </a:r>
          </a:p>
          <a:p>
            <a:pPr marL="1371600" lvl="2" indent="-457200">
              <a:spcAft>
                <a:spcPts val="1800"/>
              </a:spcAft>
              <a:buClr>
                <a:srgbClr val="009999"/>
              </a:buClr>
              <a:buFont typeface="Courier New" panose="02070309020205020404" pitchFamily="49" charset="0"/>
              <a:buChar char="o"/>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Si le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problème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notification </a:t>
            </a:r>
            <a:r>
              <a:rPr lang="en-US" sz="2600" dirty="0" err="1">
                <a:solidFill>
                  <a:prstClr val="black"/>
                </a:solidFill>
                <a:latin typeface="Atkinson Hyperlegible" panose="020B0604020202020204" charset="0"/>
              </a:rPr>
              <a:t>persiste</a:t>
            </a:r>
            <a:r>
              <a:rPr lang="en-US" sz="2600" dirty="0">
                <a:solidFill>
                  <a:prstClr val="black"/>
                </a:solidFill>
                <a:latin typeface="Atkinson Hyperlegible" panose="020B0604020202020204" charset="0"/>
              </a:rPr>
              <a:t>, il y a aussi un </a:t>
            </a:r>
            <a:r>
              <a:rPr lang="en-US" sz="2600" dirty="0" err="1">
                <a:solidFill>
                  <a:prstClr val="black"/>
                </a:solidFill>
                <a:latin typeface="Atkinson Hyperlegible" panose="020B0604020202020204" charset="0"/>
              </a:rPr>
              <a:t>problème</a:t>
            </a:r>
            <a:r>
              <a:rPr lang="en-US" sz="2600" dirty="0">
                <a:solidFill>
                  <a:prstClr val="black"/>
                </a:solidFill>
                <a:latin typeface="Atkinson Hyperlegible" panose="020B0604020202020204" charset="0"/>
              </a:rPr>
              <a:t> avec la manière dont les parties prenantes sont soutenues</a:t>
            </a:r>
          </a:p>
        </p:txBody>
      </p:sp>
      <p:grpSp>
        <p:nvGrpSpPr>
          <p:cNvPr id="6" name="Group 5">
            <a:extLst>
              <a:ext uri="{FF2B5EF4-FFF2-40B4-BE49-F238E27FC236}">
                <a16:creationId xmlns:a16="http://schemas.microsoft.com/office/drawing/2014/main" id="{D3E75CE7-F305-A9CD-7C22-91F065A4470A}"/>
              </a:ext>
            </a:extLst>
          </p:cNvPr>
          <p:cNvGrpSpPr/>
          <p:nvPr/>
        </p:nvGrpSpPr>
        <p:grpSpPr>
          <a:xfrm>
            <a:off x="647721" y="4603567"/>
            <a:ext cx="15947666" cy="2775192"/>
            <a:chOff x="647721" y="4603567"/>
            <a:chExt cx="15947666" cy="2775192"/>
          </a:xfrm>
        </p:grpSpPr>
        <p:sp>
          <p:nvSpPr>
            <p:cNvPr id="8" name="TextBox 7">
              <a:extLst>
                <a:ext uri="{FF2B5EF4-FFF2-40B4-BE49-F238E27FC236}">
                  <a16:creationId xmlns:a16="http://schemas.microsoft.com/office/drawing/2014/main" id="{4E62E74A-2292-7288-0A77-8345052D4596}"/>
                </a:ext>
              </a:extLst>
            </p:cNvPr>
            <p:cNvSpPr txBox="1"/>
            <p:nvPr/>
          </p:nvSpPr>
          <p:spPr>
            <a:xfrm>
              <a:off x="3709843" y="4603567"/>
              <a:ext cx="12885544" cy="1600438"/>
            </a:xfrm>
            <a:prstGeom prst="rect">
              <a:avLst/>
            </a:prstGeom>
            <a:noFill/>
          </p:spPr>
          <p:txBody>
            <a:bodyPr wrap="square" rtlCol="0">
              <a:spAutoFit/>
            </a:bodyPr>
            <a:lstStyle/>
            <a:p>
              <a:pPr marL="457200" indent="-457200">
                <a:spcAft>
                  <a:spcPts val="12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Notification </a:t>
              </a:r>
              <a:r>
                <a:rPr lang="en-US" sz="2600" dirty="0" err="1">
                  <a:solidFill>
                    <a:prstClr val="black"/>
                  </a:solidFill>
                  <a:latin typeface="Atkinson Hyperlegible" panose="020B0604020202020204" charset="0"/>
                </a:rPr>
                <a:t>incomplète</a:t>
              </a:r>
              <a:r>
                <a:rPr lang="en-US" sz="2600" dirty="0">
                  <a:solidFill>
                    <a:prstClr val="black"/>
                  </a:solidFill>
                  <a:latin typeface="Atkinson Hyperlegible" panose="020B0604020202020204" charset="0"/>
                </a:rPr>
                <a:t> par les </a:t>
              </a:r>
              <a:r>
                <a:rPr lang="en-US" sz="2600" dirty="0" err="1">
                  <a:solidFill>
                    <a:prstClr val="black"/>
                  </a:solidFill>
                  <a:latin typeface="Atkinson Hyperlegible" panose="020B0604020202020204" charset="0"/>
                </a:rPr>
                <a:t>établissements</a:t>
              </a:r>
              <a:r>
                <a:rPr lang="en-US" sz="2600" dirty="0">
                  <a:solidFill>
                    <a:prstClr val="black"/>
                  </a:solidFill>
                  <a:latin typeface="Atkinson Hyperlegible" panose="020B0604020202020204" charset="0"/>
                </a:rPr>
                <a:t> de santé </a:t>
              </a:r>
              <a:r>
                <a:rPr lang="en-US" sz="2600" dirty="0" err="1">
                  <a:solidFill>
                    <a:prstClr val="black"/>
                  </a:solidFill>
                  <a:latin typeface="Atkinson Hyperlegible" panose="020B0604020202020204" charset="0"/>
                </a:rPr>
                <a:t>depuis</a:t>
              </a:r>
              <a:r>
                <a:rPr lang="en-US" sz="2600" dirty="0">
                  <a:solidFill>
                    <a:prstClr val="black"/>
                  </a:solidFill>
                  <a:latin typeface="Atkinson Hyperlegible" panose="020B0604020202020204" charset="0"/>
                </a:rPr>
                <a:t> 4 semaines</a:t>
              </a:r>
            </a:p>
            <a:p>
              <a:pPr marL="1371600" lvl="2" indent="-457200">
                <a:spcAft>
                  <a:spcPts val="12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Les autorités sanitaires n'ont peut-être pas </a:t>
              </a:r>
              <a:r>
                <a:rPr lang="en-US" sz="2600" dirty="0" err="1">
                  <a:solidFill>
                    <a:prstClr val="black"/>
                  </a:solidFill>
                  <a:latin typeface="Atkinson Hyperlegible" panose="020B0604020202020204" charset="0"/>
                </a:rPr>
                <a:t>identifié</a:t>
              </a:r>
              <a:r>
                <a:rPr lang="en-US" sz="2600" dirty="0">
                  <a:solidFill>
                    <a:prstClr val="black"/>
                  </a:solidFill>
                  <a:latin typeface="Atkinson Hyperlegible" panose="020B0604020202020204" charset="0"/>
                </a:rPr>
                <a:t> le </a:t>
              </a:r>
              <a:r>
                <a:rPr lang="en-US" sz="2600" dirty="0" err="1">
                  <a:solidFill>
                    <a:prstClr val="black"/>
                  </a:solidFill>
                  <a:latin typeface="Atkinson Hyperlegible" panose="020B0604020202020204" charset="0"/>
                </a:rPr>
                <a:t>problème</a:t>
              </a:r>
              <a:endParaRPr lang="en-US" sz="2600" dirty="0">
                <a:solidFill>
                  <a:prstClr val="black"/>
                </a:solidFill>
                <a:latin typeface="Atkinson Hyperlegible" panose="020B0604020202020204" charset="0"/>
              </a:endParaRPr>
            </a:p>
            <a:p>
              <a:pPr marL="1371600" lvl="2" indent="-457200">
                <a:spcAft>
                  <a:spcPts val="12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Si </a:t>
              </a:r>
              <a:r>
                <a:rPr lang="en-US" sz="2600" dirty="0" err="1">
                  <a:solidFill>
                    <a:prstClr val="black"/>
                  </a:solidFill>
                  <a:latin typeface="Atkinson Hyperlegible" panose="020B0604020202020204" charset="0"/>
                </a:rPr>
                <a:t>elles</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l’ont</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identifié</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elles</a:t>
              </a:r>
              <a:r>
                <a:rPr lang="en-US" sz="2600" dirty="0">
                  <a:solidFill>
                    <a:prstClr val="black"/>
                  </a:solidFill>
                  <a:latin typeface="Atkinson Hyperlegible" panose="020B0604020202020204" charset="0"/>
                </a:rPr>
                <a:t> n'ont pas encore été en mesure de le </a:t>
              </a:r>
              <a:r>
                <a:rPr lang="en-US" sz="2600" dirty="0" err="1">
                  <a:solidFill>
                    <a:prstClr val="black"/>
                  </a:solidFill>
                  <a:latin typeface="Atkinson Hyperlegible" panose="020B0604020202020204" charset="0"/>
                </a:rPr>
                <a:t>résoudre</a:t>
              </a:r>
              <a:endParaRPr lang="en-US" sz="2600" dirty="0">
                <a:solidFill>
                  <a:prstClr val="black"/>
                </a:solidFill>
                <a:latin typeface="Atkinson Hyperlegible" panose="020B0604020202020204" charset="0"/>
              </a:endParaRPr>
            </a:p>
          </p:txBody>
        </p:sp>
        <p:pic>
          <p:nvPicPr>
            <p:cNvPr id="12" name="Picture 11">
              <a:extLst>
                <a:ext uri="{FF2B5EF4-FFF2-40B4-BE49-F238E27FC236}">
                  <a16:creationId xmlns:a16="http://schemas.microsoft.com/office/drawing/2014/main" id="{F89B447A-5600-CCCA-D702-358B368E4654}"/>
                </a:ext>
              </a:extLst>
            </p:cNvPr>
            <p:cNvPicPr>
              <a:picLocks noChangeAspect="1"/>
            </p:cNvPicPr>
            <p:nvPr/>
          </p:nvPicPr>
          <p:blipFill>
            <a:blip r:embed="rId3"/>
            <a:stretch>
              <a:fillRect/>
            </a:stretch>
          </p:blipFill>
          <p:spPr>
            <a:xfrm>
              <a:off x="647721" y="4827731"/>
              <a:ext cx="2730976" cy="2551028"/>
            </a:xfrm>
            <a:prstGeom prst="rect">
              <a:avLst/>
            </a:prstGeom>
          </p:spPr>
        </p:pic>
      </p:grpSp>
      <p:sp>
        <p:nvSpPr>
          <p:cNvPr id="13" name="TextBox 12">
            <a:extLst>
              <a:ext uri="{FF2B5EF4-FFF2-40B4-BE49-F238E27FC236}">
                <a16:creationId xmlns:a16="http://schemas.microsoft.com/office/drawing/2014/main" id="{B82A95DB-6A09-129B-27AF-D8FE812B5E55}"/>
              </a:ext>
            </a:extLst>
          </p:cNvPr>
          <p:cNvSpPr txBox="1"/>
          <p:nvPr/>
        </p:nvSpPr>
        <p:spPr>
          <a:xfrm>
            <a:off x="1256542" y="3660536"/>
            <a:ext cx="16428342" cy="523220"/>
          </a:xfrm>
          <a:prstGeom prst="rect">
            <a:avLst/>
          </a:prstGeom>
          <a:noFill/>
        </p:spPr>
        <p:txBody>
          <a:bodyPr wrap="square" rtlCol="0">
            <a:spAutoFit/>
          </a:bodyPr>
          <a:lstStyle/>
          <a:p>
            <a:pPr marL="457200" indent="-457200">
              <a:buBlip>
                <a:blip r:embed="rId4"/>
              </a:buBlip>
            </a:pPr>
            <a:r>
              <a:rPr lang="en-US" sz="2800" dirty="0">
                <a:solidFill>
                  <a:prstClr val="black"/>
                </a:solidFill>
                <a:latin typeface="Atkinson Hyperlegible Bold" panose="020B0604020202020204" charset="0"/>
              </a:rPr>
              <a:t>Il y a </a:t>
            </a:r>
            <a:r>
              <a:rPr lang="en-US" sz="2800" dirty="0" err="1">
                <a:solidFill>
                  <a:prstClr val="black"/>
                </a:solidFill>
                <a:latin typeface="Atkinson Hyperlegible Bold" panose="020B0604020202020204" charset="0"/>
              </a:rPr>
              <a:t>également</a:t>
            </a:r>
            <a:r>
              <a:rPr lang="en-US" sz="2800" dirty="0">
                <a:solidFill>
                  <a:prstClr val="black"/>
                </a:solidFill>
                <a:latin typeface="Atkinson Hyperlegible Bold" panose="020B0604020202020204" charset="0"/>
              </a:rPr>
              <a:t> un </a:t>
            </a:r>
            <a:r>
              <a:rPr lang="en-US" sz="2800" dirty="0" err="1">
                <a:solidFill>
                  <a:prstClr val="black"/>
                </a:solidFill>
                <a:latin typeface="Atkinson Hyperlegible Bold" panose="020B0604020202020204" charset="0"/>
              </a:rPr>
              <a:t>problème</a:t>
            </a:r>
            <a:r>
              <a:rPr lang="en-US" sz="2800" dirty="0">
                <a:solidFill>
                  <a:prstClr val="black"/>
                </a:solidFill>
                <a:latin typeface="Atkinson Hyperlegible Bold" panose="020B0604020202020204" charset="0"/>
              </a:rPr>
              <a:t> </a:t>
            </a:r>
            <a:r>
              <a:rPr lang="en-US" sz="2800" dirty="0" err="1">
                <a:solidFill>
                  <a:prstClr val="black"/>
                </a:solidFill>
                <a:latin typeface="Atkinson Hyperlegible Bold" panose="020B0604020202020204" charset="0"/>
              </a:rPr>
              <a:t>d’encadrement</a:t>
            </a:r>
            <a:r>
              <a:rPr lang="en-US" sz="2800" dirty="0">
                <a:solidFill>
                  <a:prstClr val="black"/>
                </a:solidFill>
                <a:latin typeface="Atkinson Hyperlegible Bold" panose="020B0604020202020204" charset="0"/>
              </a:rPr>
              <a:t> de la surveillance par les </a:t>
            </a:r>
            <a:r>
              <a:rPr lang="en-US" sz="2800" dirty="0" err="1">
                <a:solidFill>
                  <a:prstClr val="black"/>
                </a:solidFill>
                <a:latin typeface="Atkinson Hyperlegible Bold" panose="020B0604020202020204" charset="0"/>
              </a:rPr>
              <a:t>autorités</a:t>
            </a:r>
            <a:r>
              <a:rPr lang="en-US" sz="2800" dirty="0">
                <a:solidFill>
                  <a:prstClr val="black"/>
                </a:solidFill>
                <a:latin typeface="Atkinson Hyperlegible Bold" panose="020B0604020202020204" charset="0"/>
              </a:rPr>
              <a:t> sanitaires</a:t>
            </a:r>
          </a:p>
        </p:txBody>
      </p:sp>
      <p:pic>
        <p:nvPicPr>
          <p:cNvPr id="4" name="Picture 3">
            <a:extLst>
              <a:ext uri="{FF2B5EF4-FFF2-40B4-BE49-F238E27FC236}">
                <a16:creationId xmlns:a16="http://schemas.microsoft.com/office/drawing/2014/main" id="{5A057E7C-53DE-6A76-08D2-46D947EB6419}"/>
              </a:ext>
            </a:extLst>
          </p:cNvPr>
          <p:cNvPicPr>
            <a:picLocks noChangeAspect="1"/>
          </p:cNvPicPr>
          <p:nvPr/>
        </p:nvPicPr>
        <p:blipFill>
          <a:blip r:embed="rId5"/>
          <a:stretch>
            <a:fillRect/>
          </a:stretch>
        </p:blipFill>
        <p:spPr>
          <a:xfrm>
            <a:off x="952626" y="-131516"/>
            <a:ext cx="4040942" cy="1499859"/>
          </a:xfrm>
          <a:prstGeom prst="rect">
            <a:avLst/>
          </a:prstGeom>
        </p:spPr>
      </p:pic>
      <p:sp>
        <p:nvSpPr>
          <p:cNvPr id="9" name="Slide Number Placeholder 8">
            <a:extLst>
              <a:ext uri="{FF2B5EF4-FFF2-40B4-BE49-F238E27FC236}">
                <a16:creationId xmlns:a16="http://schemas.microsoft.com/office/drawing/2014/main" id="{AC0DD4E5-78AE-AAA4-6C6E-904D8399EDBC}"/>
              </a:ext>
            </a:extLst>
          </p:cNvPr>
          <p:cNvSpPr>
            <a:spLocks noGrp="1"/>
          </p:cNvSpPr>
          <p:nvPr>
            <p:ph type="sldNum" sz="quarter" idx="12"/>
          </p:nvPr>
        </p:nvSpPr>
        <p:spPr>
          <a:xfrm>
            <a:off x="15326811" y="9527567"/>
            <a:ext cx="2133600" cy="365125"/>
          </a:xfrm>
        </p:spPr>
        <p:txBody>
          <a:bodyPr/>
          <a:lstStyle/>
          <a:p>
            <a:fld id="{B6F15528-21DE-4FAA-801E-634DDDAF4B2B}" type="slidenum">
              <a:rPr lang="en-US" sz="1800" smtClean="0"/>
              <a:pPr/>
              <a:t>18</a:t>
            </a:fld>
            <a:endParaRPr lang="en-US" sz="1800"/>
          </a:p>
        </p:txBody>
      </p:sp>
    </p:spTree>
    <p:extLst>
      <p:ext uri="{BB962C8B-B14F-4D97-AF65-F5344CB8AC3E}">
        <p14:creationId xmlns:p14="http://schemas.microsoft.com/office/powerpoint/2010/main" val="927540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86487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8C78AD5-7093-5B6F-86BA-3FEF5440D3BD}"/>
              </a:ext>
            </a:extLst>
          </p:cNvPr>
          <p:cNvSpPr txBox="1"/>
          <p:nvPr/>
        </p:nvSpPr>
        <p:spPr>
          <a:xfrm>
            <a:off x="792350" y="1908931"/>
            <a:ext cx="1421999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4) Que </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faire ?</a:t>
            </a:r>
          </a:p>
        </p:txBody>
      </p:sp>
      <p:sp>
        <p:nvSpPr>
          <p:cNvPr id="8" name="TextBox 7">
            <a:extLst>
              <a:ext uri="{FF2B5EF4-FFF2-40B4-BE49-F238E27FC236}">
                <a16:creationId xmlns:a16="http://schemas.microsoft.com/office/drawing/2014/main" id="{4E62E74A-2292-7288-0A77-8345052D4596}"/>
              </a:ext>
            </a:extLst>
          </p:cNvPr>
          <p:cNvSpPr txBox="1"/>
          <p:nvPr/>
        </p:nvSpPr>
        <p:spPr>
          <a:xfrm>
            <a:off x="3430232" y="2463620"/>
            <a:ext cx="15559508" cy="151580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Blip>
                <a:blip r:embed="rId3"/>
              </a:buBlip>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Atkinson Hyperlegible Bold" panose="020B0604020202020204" charset="0"/>
                <a:ea typeface="+mn-ea"/>
                <a:cs typeface="+mn-cs"/>
              </a:rPr>
              <a:t>Décomposer</a:t>
            </a:r>
            <a:r>
              <a:rPr kumimoji="0" lang="en-US" sz="2800" b="0"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Atkinson Hyperlegible Bold" panose="020B0604020202020204" charset="0"/>
                <a:ea typeface="+mn-ea"/>
                <a:cs typeface="+mn-cs"/>
              </a:rPr>
              <a:t>l'indicateur</a:t>
            </a:r>
            <a:r>
              <a:rPr kumimoji="0" lang="en-US" sz="2800" b="0"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ea typeface="+mn-ea"/>
                <a:cs typeface="+mn-cs"/>
              </a:rPr>
              <a:t> </a:t>
            </a:r>
            <a:r>
              <a:rPr lang="en-US" sz="2800" dirty="0" err="1">
                <a:solidFill>
                  <a:schemeClr val="tx1">
                    <a:lumMod val="95000"/>
                    <a:lumOff val="5000"/>
                  </a:schemeClr>
                </a:solidFill>
                <a:latin typeface="Atkinson Hyperlegible Bold" panose="020B0604020202020204" charset="0"/>
              </a:rPr>
              <a:t>problématique</a:t>
            </a:r>
            <a:endParaRPr lang="en-US" sz="2800" dirty="0">
              <a:solidFill>
                <a:prstClr val="black"/>
              </a:solidFill>
              <a:latin typeface="Atkinson Hyperlegible" panose="020B0604020202020204" charset="0"/>
            </a:endParaRPr>
          </a:p>
          <a:p>
            <a:pPr marL="914400" lvl="1" indent="-457200">
              <a:spcAft>
                <a:spcPts val="300"/>
              </a:spcAft>
              <a:buClr>
                <a:srgbClr val="009999"/>
              </a:buClr>
              <a:buFont typeface="Arial" panose="020B0604020202020204" pitchFamily="34" charset="0"/>
              <a:buChar char="•"/>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À une échelle géographique plus fine </a:t>
            </a:r>
            <a:r>
              <a:rPr lang="en-US" sz="2600" dirty="0">
                <a:solidFill>
                  <a:prstClr val="black"/>
                </a:solidFill>
                <a:latin typeface="Atkinson Hyperlegible" panose="020B0604020202020204" charset="0"/>
              </a:rPr>
              <a:t>et/ou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par type d'établissement de santé</a:t>
            </a:r>
          </a:p>
          <a:p>
            <a:pPr marL="914400" lvl="1" indent="-457200">
              <a:spcAft>
                <a:spcPts val="1200"/>
              </a:spcAft>
              <a:buClr>
                <a:srgbClr val="009999"/>
              </a:buClr>
              <a:buFont typeface="Arial" panose="020B0604020202020204" pitchFamily="34" charset="0"/>
              <a:buChar char="•"/>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Mieux évaluer l'origine/la nature du problème </a:t>
            </a:r>
            <a:r>
              <a:rPr lang="en-US" sz="2600" dirty="0">
                <a:solidFill>
                  <a:prstClr val="black"/>
                </a:solidFill>
                <a:latin typeface="Atkinson Hyperlegible" panose="020B0604020202020204" charset="0"/>
              </a:rPr>
              <a:t>afin de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 résoudre</a:t>
            </a:r>
          </a:p>
        </p:txBody>
      </p:sp>
      <p:sp>
        <p:nvSpPr>
          <p:cNvPr id="16" name="TextBox 15">
            <a:extLst>
              <a:ext uri="{FF2B5EF4-FFF2-40B4-BE49-F238E27FC236}">
                <a16:creationId xmlns:a16="http://schemas.microsoft.com/office/drawing/2014/main" id="{77E9B8CF-E970-E37E-595C-0FF780150A8A}"/>
              </a:ext>
            </a:extLst>
          </p:cNvPr>
          <p:cNvSpPr txBox="1"/>
          <p:nvPr/>
        </p:nvSpPr>
        <p:spPr>
          <a:xfrm>
            <a:off x="2539194" y="8273571"/>
            <a:ext cx="17137925" cy="1600438"/>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600" dirty="0">
                <a:solidFill>
                  <a:prstClr val="black"/>
                </a:solidFill>
                <a:latin typeface="Atkinson Hyperlegible Bold" panose="020B0604020202020204" charset="0"/>
              </a:rPr>
              <a:t>Les points de réhydratation </a:t>
            </a:r>
            <a:r>
              <a:rPr lang="en-US" sz="2600" dirty="0" err="1">
                <a:solidFill>
                  <a:prstClr val="black"/>
                </a:solidFill>
                <a:latin typeface="Atkinson Hyperlegible Bold" panose="020B0604020202020204" charset="0"/>
              </a:rPr>
              <a:t>orale</a:t>
            </a:r>
            <a:r>
              <a:rPr lang="en-US" sz="2600" dirty="0">
                <a:solidFill>
                  <a:prstClr val="black"/>
                </a:solidFill>
                <a:latin typeface="Atkinson Hyperlegible Bold" panose="020B0604020202020204" charset="0"/>
              </a:rPr>
              <a:t> </a:t>
            </a:r>
            <a:r>
              <a:rPr lang="en-US" sz="2600" dirty="0">
                <a:solidFill>
                  <a:prstClr val="black"/>
                </a:solidFill>
                <a:latin typeface="Atkinson Hyperlegible" panose="020B0604020202020204" charset="0"/>
              </a:rPr>
              <a:t>mis en place la semaine 4 ne </a:t>
            </a:r>
            <a:r>
              <a:rPr lang="en-US" sz="2600" dirty="0" err="1">
                <a:solidFill>
                  <a:prstClr val="black"/>
                </a:solidFill>
                <a:latin typeface="Atkinson Hyperlegible" panose="020B0604020202020204" charset="0"/>
              </a:rPr>
              <a:t>notifiaient</a:t>
            </a:r>
            <a:r>
              <a:rPr lang="en-US" sz="2600" dirty="0">
                <a:solidFill>
                  <a:prstClr val="black"/>
                </a:solidFill>
                <a:latin typeface="Atkinson Hyperlegible" panose="020B0604020202020204" charset="0"/>
              </a:rPr>
              <a:t> pas</a:t>
            </a:r>
          </a:p>
          <a:p>
            <a:pPr marL="514350" marR="0" lvl="0" indent="-51435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600" dirty="0">
                <a:solidFill>
                  <a:prstClr val="black"/>
                </a:solidFill>
                <a:latin typeface="Atkinson Hyperlegible" panose="020B0604020202020204" charset="0"/>
              </a:rPr>
              <a:t>Le personnel </a:t>
            </a:r>
            <a:r>
              <a:rPr lang="en-US" sz="2600" dirty="0" err="1">
                <a:solidFill>
                  <a:prstClr val="black"/>
                </a:solidFill>
                <a:latin typeface="Atkinson Hyperlegible Bold" panose="020B0604020202020204" charset="0"/>
              </a:rPr>
              <a:t>n'était</a:t>
            </a:r>
            <a:r>
              <a:rPr lang="en-US" sz="2600" dirty="0">
                <a:solidFill>
                  <a:prstClr val="black"/>
                </a:solidFill>
                <a:latin typeface="Atkinson Hyperlegible Bold" panose="020B0604020202020204" charset="0"/>
              </a:rPr>
              <a:t> pas au courant </a:t>
            </a:r>
            <a:r>
              <a:rPr lang="en-US" sz="2600" dirty="0">
                <a:solidFill>
                  <a:prstClr val="black"/>
                </a:solidFill>
                <a:latin typeface="Atkinson Hyperlegible" panose="020B0604020202020204" charset="0"/>
              </a:rPr>
              <a:t>des exigences en matière de notification</a:t>
            </a:r>
          </a:p>
          <a:p>
            <a:pPr marL="514350" marR="0" lvl="0" indent="-514350"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600" dirty="0">
                <a:solidFill>
                  <a:prstClr val="black"/>
                </a:solidFill>
                <a:latin typeface="Atkinson Hyperlegible" panose="020B0604020202020204" charset="0"/>
              </a:rPr>
              <a:t>Le problème a été résolu </a:t>
            </a:r>
            <a:r>
              <a:rPr lang="en-US" sz="2600" dirty="0" err="1">
                <a:solidFill>
                  <a:prstClr val="black"/>
                </a:solidFill>
                <a:latin typeface="Atkinson Hyperlegible" panose="020B0604020202020204" charset="0"/>
              </a:rPr>
              <a:t>en</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leur</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fournissant</a:t>
            </a:r>
            <a:r>
              <a:rPr lang="en-US" sz="2600" dirty="0">
                <a:solidFill>
                  <a:prstClr val="black"/>
                </a:solidFill>
                <a:latin typeface="Atkinson Hyperlegible" panose="020B0604020202020204" charset="0"/>
              </a:rPr>
              <a:t> </a:t>
            </a:r>
            <a:r>
              <a:rPr lang="en-US" sz="2600" dirty="0">
                <a:solidFill>
                  <a:prstClr val="black"/>
                </a:solidFill>
                <a:latin typeface="Atkinson Hyperlegible Bold" panose="020B0604020202020204" charset="0"/>
              </a:rPr>
              <a:t>des conseils et des outils </a:t>
            </a:r>
            <a:r>
              <a:rPr lang="en-US" sz="2600" dirty="0">
                <a:solidFill>
                  <a:prstClr val="black"/>
                </a:solidFill>
                <a:latin typeface="Atkinson Hyperlegible" panose="020B0604020202020204" charset="0"/>
              </a:rPr>
              <a:t>pour notifier</a:t>
            </a:r>
            <a:endParaRPr lang="en-US" sz="2600" dirty="0">
              <a:solidFill>
                <a:prstClr val="black"/>
              </a:solidFill>
              <a:latin typeface="Atkinson Hyperlegible Bold" panose="020B0604020202020204" charset="0"/>
            </a:endParaRPr>
          </a:p>
        </p:txBody>
      </p:sp>
      <p:grpSp>
        <p:nvGrpSpPr>
          <p:cNvPr id="19" name="Group 18">
            <a:extLst>
              <a:ext uri="{FF2B5EF4-FFF2-40B4-BE49-F238E27FC236}">
                <a16:creationId xmlns:a16="http://schemas.microsoft.com/office/drawing/2014/main" id="{D9D0A78D-4178-0024-81DF-5E5EF01ADE87}"/>
              </a:ext>
            </a:extLst>
          </p:cNvPr>
          <p:cNvGrpSpPr/>
          <p:nvPr/>
        </p:nvGrpSpPr>
        <p:grpSpPr>
          <a:xfrm>
            <a:off x="3943350" y="4297738"/>
            <a:ext cx="11427533" cy="875359"/>
            <a:chOff x="3943350" y="4297738"/>
            <a:chExt cx="11427533" cy="875359"/>
          </a:xfrm>
        </p:grpSpPr>
        <p:pic>
          <p:nvPicPr>
            <p:cNvPr id="4" name="Picture 3">
              <a:extLst>
                <a:ext uri="{FF2B5EF4-FFF2-40B4-BE49-F238E27FC236}">
                  <a16:creationId xmlns:a16="http://schemas.microsoft.com/office/drawing/2014/main" id="{3F874D72-02C9-DCB7-8C63-A4EE742E76E5}"/>
                </a:ext>
              </a:extLst>
            </p:cNvPr>
            <p:cNvPicPr>
              <a:picLocks noChangeAspect="1"/>
            </p:cNvPicPr>
            <p:nvPr/>
          </p:nvPicPr>
          <p:blipFill>
            <a:blip r:embed="rId4"/>
            <a:stretch>
              <a:fillRect/>
            </a:stretch>
          </p:blipFill>
          <p:spPr>
            <a:xfrm>
              <a:off x="3943350" y="4297738"/>
              <a:ext cx="11427533" cy="875359"/>
            </a:xfrm>
            <a:prstGeom prst="rect">
              <a:avLst/>
            </a:prstGeom>
          </p:spPr>
        </p:pic>
        <p:sp>
          <p:nvSpPr>
            <p:cNvPr id="6" name="TextBox 5">
              <a:extLst>
                <a:ext uri="{FF2B5EF4-FFF2-40B4-BE49-F238E27FC236}">
                  <a16:creationId xmlns:a16="http://schemas.microsoft.com/office/drawing/2014/main" id="{2A623372-1879-151B-41D3-DEEA83C49991}"/>
                </a:ext>
              </a:extLst>
            </p:cNvPr>
            <p:cNvSpPr txBox="1"/>
            <p:nvPr/>
          </p:nvSpPr>
          <p:spPr>
            <a:xfrm>
              <a:off x="4736425" y="4453784"/>
              <a:ext cx="9400674" cy="52322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Scénario</a:t>
              </a: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 </a:t>
              </a:r>
              <a:r>
                <a:rPr kumimoji="0" lang="en-US" sz="28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hypothétique</a:t>
              </a:r>
              <a:endPar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endParaRPr>
            </a:p>
          </p:txBody>
        </p:sp>
      </p:grpSp>
      <p:pic>
        <p:nvPicPr>
          <p:cNvPr id="11" name="Picture 10">
            <a:extLst>
              <a:ext uri="{FF2B5EF4-FFF2-40B4-BE49-F238E27FC236}">
                <a16:creationId xmlns:a16="http://schemas.microsoft.com/office/drawing/2014/main" id="{BA4185FF-22C2-EFE7-C1E8-E24B85CE4F6D}"/>
              </a:ext>
            </a:extLst>
          </p:cNvPr>
          <p:cNvPicPr>
            <a:picLocks noChangeAspect="1"/>
          </p:cNvPicPr>
          <p:nvPr/>
        </p:nvPicPr>
        <p:blipFill>
          <a:blip r:embed="rId5"/>
          <a:stretch>
            <a:fillRect/>
          </a:stretch>
        </p:blipFill>
        <p:spPr>
          <a:xfrm>
            <a:off x="955866" y="2611766"/>
            <a:ext cx="2477234" cy="2417721"/>
          </a:xfrm>
          <a:prstGeom prst="rect">
            <a:avLst/>
          </a:prstGeom>
        </p:spPr>
      </p:pic>
      <p:pic>
        <p:nvPicPr>
          <p:cNvPr id="9" name="Picture 8">
            <a:extLst>
              <a:ext uri="{FF2B5EF4-FFF2-40B4-BE49-F238E27FC236}">
                <a16:creationId xmlns:a16="http://schemas.microsoft.com/office/drawing/2014/main" id="{50CC1415-533B-197B-BB2C-219A3D6E0B56}"/>
              </a:ext>
            </a:extLst>
          </p:cNvPr>
          <p:cNvPicPr>
            <a:picLocks noChangeAspect="1"/>
          </p:cNvPicPr>
          <p:nvPr/>
        </p:nvPicPr>
        <p:blipFill>
          <a:blip r:embed="rId6"/>
          <a:stretch>
            <a:fillRect/>
          </a:stretch>
        </p:blipFill>
        <p:spPr>
          <a:xfrm>
            <a:off x="955866" y="-60121"/>
            <a:ext cx="4040942" cy="1499859"/>
          </a:xfrm>
          <a:prstGeom prst="rect">
            <a:avLst/>
          </a:prstGeom>
        </p:spPr>
      </p:pic>
      <p:grpSp>
        <p:nvGrpSpPr>
          <p:cNvPr id="12" name="Group 11">
            <a:extLst>
              <a:ext uri="{FF2B5EF4-FFF2-40B4-BE49-F238E27FC236}">
                <a16:creationId xmlns:a16="http://schemas.microsoft.com/office/drawing/2014/main" id="{AD19D2F1-4ACA-6159-16C7-64FBBE3EB73C}"/>
              </a:ext>
            </a:extLst>
          </p:cNvPr>
          <p:cNvGrpSpPr/>
          <p:nvPr/>
        </p:nvGrpSpPr>
        <p:grpSpPr>
          <a:xfrm>
            <a:off x="2284595" y="5269433"/>
            <a:ext cx="15139264" cy="2859077"/>
            <a:chOff x="713718" y="2959416"/>
            <a:chExt cx="15139264" cy="2859077"/>
          </a:xfrm>
        </p:grpSpPr>
        <p:grpSp>
          <p:nvGrpSpPr>
            <p:cNvPr id="10" name="Group 9">
              <a:extLst>
                <a:ext uri="{FF2B5EF4-FFF2-40B4-BE49-F238E27FC236}">
                  <a16:creationId xmlns:a16="http://schemas.microsoft.com/office/drawing/2014/main" id="{7ABF95FE-E68A-7542-16A1-C0D908522E90}"/>
                </a:ext>
              </a:extLst>
            </p:cNvPr>
            <p:cNvGrpSpPr/>
            <p:nvPr/>
          </p:nvGrpSpPr>
          <p:grpSpPr>
            <a:xfrm>
              <a:off x="713718" y="2959416"/>
              <a:ext cx="15139264" cy="2859077"/>
              <a:chOff x="713718" y="2959416"/>
              <a:chExt cx="15139264" cy="2859077"/>
            </a:xfrm>
          </p:grpSpPr>
          <p:pic>
            <p:nvPicPr>
              <p:cNvPr id="14" name="Picture 13">
                <a:extLst>
                  <a:ext uri="{FF2B5EF4-FFF2-40B4-BE49-F238E27FC236}">
                    <a16:creationId xmlns:a16="http://schemas.microsoft.com/office/drawing/2014/main" id="{9E657B2A-106E-2535-F5D1-3FC1F4F57A3A}"/>
                  </a:ext>
                </a:extLst>
              </p:cNvPr>
              <p:cNvPicPr>
                <a:picLocks noChangeAspect="1"/>
              </p:cNvPicPr>
              <p:nvPr/>
            </p:nvPicPr>
            <p:blipFill>
              <a:blip r:embed="rId7"/>
              <a:stretch>
                <a:fillRect/>
              </a:stretch>
            </p:blipFill>
            <p:spPr>
              <a:xfrm>
                <a:off x="713718" y="2959416"/>
                <a:ext cx="13275274" cy="1953460"/>
              </a:xfrm>
              <a:prstGeom prst="rect">
                <a:avLst/>
              </a:prstGeom>
            </p:spPr>
          </p:pic>
          <p:sp>
            <p:nvSpPr>
              <p:cNvPr id="13" name="TextBox 12">
                <a:extLst>
                  <a:ext uri="{FF2B5EF4-FFF2-40B4-BE49-F238E27FC236}">
                    <a16:creationId xmlns:a16="http://schemas.microsoft.com/office/drawing/2014/main" id="{77F2E346-8BFE-DD2C-DDAF-B04518F131B1}"/>
                  </a:ext>
                </a:extLst>
              </p:cNvPr>
              <p:cNvSpPr txBox="1"/>
              <p:nvPr/>
            </p:nvSpPr>
            <p:spPr>
              <a:xfrm>
                <a:off x="2615674" y="5326050"/>
                <a:ext cx="1323730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Complétude</a:t>
                </a:r>
                <a:r>
                  <a:rPr kumimoji="0" lang="en-US" sz="26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 la notification par type </a:t>
                </a:r>
                <a:r>
                  <a:rPr kumimoji="0" lang="en-US" sz="26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d’établissement</a:t>
                </a:r>
                <a:endParaRPr kumimoji="0" lang="en-US" sz="1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5" name="Rectangle 14">
              <a:extLst>
                <a:ext uri="{FF2B5EF4-FFF2-40B4-BE49-F238E27FC236}">
                  <a16:creationId xmlns:a16="http://schemas.microsoft.com/office/drawing/2014/main" id="{DDEC4B9B-2B66-B838-C921-7211DF8F7681}"/>
                </a:ext>
              </a:extLst>
            </p:cNvPr>
            <p:cNvSpPr/>
            <p:nvPr/>
          </p:nvSpPr>
          <p:spPr>
            <a:xfrm>
              <a:off x="8428288" y="4399333"/>
              <a:ext cx="5370907" cy="390716"/>
            </a:xfrm>
            <a:prstGeom prst="rect">
              <a:avLst/>
            </a:prstGeom>
            <a:solidFill>
              <a:srgbClr val="FBE8D7">
                <a:alpha val="30196"/>
              </a:srgbClr>
            </a:solidFill>
            <a:ln>
              <a:solidFill>
                <a:srgbClr val="FBE8D7">
                  <a:alpha val="3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Slide Number Placeholder 16">
            <a:extLst>
              <a:ext uri="{FF2B5EF4-FFF2-40B4-BE49-F238E27FC236}">
                <a16:creationId xmlns:a16="http://schemas.microsoft.com/office/drawing/2014/main" id="{AFB4045F-FA03-B8B4-701D-F8361FF1D793}"/>
              </a:ext>
            </a:extLst>
          </p:cNvPr>
          <p:cNvSpPr>
            <a:spLocks noGrp="1"/>
          </p:cNvSpPr>
          <p:nvPr>
            <p:ph type="sldNum" sz="quarter" idx="12"/>
          </p:nvPr>
        </p:nvSpPr>
        <p:spPr>
          <a:xfrm>
            <a:off x="15370072" y="9508884"/>
            <a:ext cx="2133600" cy="365125"/>
          </a:xfrm>
        </p:spPr>
        <p:txBody>
          <a:bodyPr/>
          <a:lstStyle/>
          <a:p>
            <a:fld id="{B6F15528-21DE-4FAA-801E-634DDDAF4B2B}" type="slidenum">
              <a:rPr lang="en-US" sz="1800" smtClean="0"/>
              <a:pPr/>
              <a:t>19</a:t>
            </a:fld>
            <a:endParaRPr lang="en-US" sz="1800"/>
          </a:p>
        </p:txBody>
      </p:sp>
    </p:spTree>
    <p:extLst>
      <p:ext uri="{BB962C8B-B14F-4D97-AF65-F5344CB8AC3E}">
        <p14:creationId xmlns:p14="http://schemas.microsoft.com/office/powerpoint/2010/main" val="1832614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ook&#10;&#10;Description automatically generated">
            <a:extLst>
              <a:ext uri="{FF2B5EF4-FFF2-40B4-BE49-F238E27FC236}">
                <a16:creationId xmlns:a16="http://schemas.microsoft.com/office/drawing/2014/main" id="{23869945-9429-A600-9FD6-EB30F0828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2372577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yping on a computer&#10;&#10;Description automatically generated">
            <a:extLst>
              <a:ext uri="{FF2B5EF4-FFF2-40B4-BE49-F238E27FC236}">
                <a16:creationId xmlns:a16="http://schemas.microsoft.com/office/drawing/2014/main" id="{C8890878-005E-D554-B778-5B0D3DDF1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D4523871-D725-9D7A-2571-00A78FD96CA8}"/>
              </a:ext>
            </a:extLst>
          </p:cNvPr>
          <p:cNvSpPr txBox="1"/>
          <p:nvPr/>
        </p:nvSpPr>
        <p:spPr>
          <a:xfrm>
            <a:off x="13335001" y="9948447"/>
            <a:ext cx="49530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OMS / NOOR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Alixandra Fazzina</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61C106ED-870C-FC38-0A8A-CF85F2379D1F}"/>
              </a:ext>
            </a:extLst>
          </p:cNvPr>
          <p:cNvSpPr/>
          <p:nvPr/>
        </p:nvSpPr>
        <p:spPr>
          <a:xfrm>
            <a:off x="-1" y="3404682"/>
            <a:ext cx="5702301" cy="2792918"/>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Analyse des </a:t>
            </a:r>
            <a:r>
              <a:rPr lang="en-US" sz="4800" b="1" dirty="0">
                <a:solidFill>
                  <a:prstClr val="white"/>
                </a:solidFill>
                <a:latin typeface="Cavolini" panose="03000502040302020204" pitchFamily="66" charset="0"/>
                <a:cs typeface="Cavolini" panose="03000502040302020204" pitchFamily="66" charset="0"/>
              </a:rPr>
              <a:t>données </a:t>
            </a: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et</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interprétation </a:t>
            </a:r>
          </a:p>
        </p:txBody>
      </p:sp>
    </p:spTree>
    <p:extLst>
      <p:ext uri="{BB962C8B-B14F-4D97-AF65-F5344CB8AC3E}">
        <p14:creationId xmlns:p14="http://schemas.microsoft.com/office/powerpoint/2010/main" val="2514464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9669379"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50" y="427582"/>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Analyse</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hebdomadaire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5" name="TextBox 15"/>
          <p:cNvSpPr txBox="1"/>
          <p:nvPr/>
        </p:nvSpPr>
        <p:spPr>
          <a:xfrm>
            <a:off x="8387349" y="4104598"/>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3" name="TextBox 12">
            <a:extLst>
              <a:ext uri="{FF2B5EF4-FFF2-40B4-BE49-F238E27FC236}">
                <a16:creationId xmlns:a16="http://schemas.microsoft.com/office/drawing/2014/main" id="{AC6D12E1-0FA7-2552-A9FC-E29F90D14C8D}"/>
              </a:ext>
            </a:extLst>
          </p:cNvPr>
          <p:cNvSpPr txBox="1"/>
          <p:nvPr/>
        </p:nvSpPr>
        <p:spPr>
          <a:xfrm>
            <a:off x="3142939" y="4514967"/>
            <a:ext cx="14210420" cy="2970044"/>
          </a:xfrm>
          <a:prstGeom prst="rect">
            <a:avLst/>
          </a:prstGeom>
          <a:noFill/>
        </p:spPr>
        <p:txBody>
          <a:bodyPr wrap="square">
            <a:spAutoFit/>
          </a:bodyPr>
          <a:lstStyle/>
          <a:p>
            <a:pPr marL="914400" lvl="1" indent="-457200">
              <a:spcAft>
                <a:spcPts val="1800"/>
              </a:spcAft>
              <a:buClr>
                <a:srgbClr val="009999"/>
              </a:buClr>
              <a:buBlip>
                <a:blip r:embed="rId3"/>
              </a:buBlip>
            </a:pP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Données prises en compte</a:t>
            </a:r>
          </a:p>
          <a:p>
            <a:pPr marL="1371600" lvl="2"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Données </a:t>
            </a:r>
            <a:r>
              <a:rPr lang="en-US" sz="2800" dirty="0" err="1">
                <a:solidFill>
                  <a:prstClr val="black"/>
                </a:solidFill>
                <a:latin typeface="Atkinson Hyperlegible" panose="020B0604020202020204" charset="0"/>
              </a:rPr>
              <a:t>notifiées</a:t>
            </a:r>
            <a:r>
              <a:rPr lang="en-US" sz="2800" dirty="0">
                <a:solidFill>
                  <a:prstClr val="black"/>
                </a:solidFill>
                <a:latin typeface="Atkinson Hyperlegible" panose="020B0604020202020204" charset="0"/>
              </a:rPr>
              <a:t> par la </a:t>
            </a:r>
            <a:r>
              <a:rPr lang="en-US" sz="2800" dirty="0">
                <a:solidFill>
                  <a:prstClr val="black"/>
                </a:solidFill>
                <a:latin typeface="Atkinson Hyperlegible Bold" panose="020B0604020202020204" charset="0"/>
              </a:rPr>
              <a:t>surveillance dans les établissements de santé</a:t>
            </a:r>
          </a:p>
          <a:p>
            <a:pPr marL="1371600" lvl="2"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Données </a:t>
            </a:r>
            <a:r>
              <a:rPr lang="en-US" sz="2800" dirty="0" err="1">
                <a:solidFill>
                  <a:prstClr val="black"/>
                </a:solidFill>
                <a:latin typeface="Atkinson Hyperlegible" panose="020B0604020202020204" charset="0"/>
              </a:rPr>
              <a:t>notifiées</a:t>
            </a:r>
            <a:r>
              <a:rPr lang="en-US" sz="2800" dirty="0">
                <a:solidFill>
                  <a:prstClr val="black"/>
                </a:solidFill>
                <a:latin typeface="Atkinson Hyperlegible" panose="020B0604020202020204" charset="0"/>
              </a:rPr>
              <a:t> par la </a:t>
            </a:r>
            <a:r>
              <a:rPr lang="en-US" sz="2800" dirty="0">
                <a:solidFill>
                  <a:prstClr val="black"/>
                </a:solidFill>
                <a:latin typeface="Atkinson Hyperlegible Bold" panose="020B0604020202020204" charset="0"/>
              </a:rPr>
              <a:t>surveillance communautaire</a:t>
            </a:r>
          </a:p>
          <a:p>
            <a:pPr marL="1371600" lvl="2"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Résultats des tests </a:t>
            </a:r>
            <a:r>
              <a:rPr lang="en-US" sz="2800" dirty="0" err="1">
                <a:solidFill>
                  <a:prstClr val="black"/>
                </a:solidFill>
                <a:latin typeface="Atkinson Hyperlegible" panose="020B0604020202020204" charset="0"/>
              </a:rPr>
              <a:t>notifiés</a:t>
            </a:r>
            <a:r>
              <a:rPr lang="en-US" sz="2800" dirty="0">
                <a:solidFill>
                  <a:prstClr val="black"/>
                </a:solidFill>
                <a:latin typeface="Atkinson Hyperlegible" panose="020B0604020202020204" charset="0"/>
              </a:rPr>
              <a:t> par les </a:t>
            </a:r>
            <a:r>
              <a:rPr lang="en-US" sz="2800" dirty="0">
                <a:solidFill>
                  <a:prstClr val="black"/>
                </a:solidFill>
                <a:latin typeface="Atkinson Hyperlegible Bold" panose="020B0604020202020204" charset="0"/>
              </a:rPr>
              <a:t>laboratoires</a:t>
            </a:r>
          </a:p>
          <a:p>
            <a:pPr marL="1371600" lvl="2"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Signaux détectés par la </a:t>
            </a:r>
            <a:r>
              <a:rPr lang="en-US" sz="2800" dirty="0">
                <a:solidFill>
                  <a:prstClr val="black"/>
                </a:solidFill>
                <a:latin typeface="Atkinson Hyperlegible Bold" panose="020B0604020202020204" charset="0"/>
              </a:rPr>
              <a:t>surveillance </a:t>
            </a:r>
            <a:r>
              <a:rPr lang="en-US" sz="2800" dirty="0" err="1">
                <a:solidFill>
                  <a:prstClr val="black"/>
                </a:solidFill>
                <a:latin typeface="Atkinson Hyperlegible Bold" panose="020B0604020202020204" charset="0"/>
              </a:rPr>
              <a:t>événementielle</a:t>
            </a:r>
            <a:endParaRPr lang="en-US" sz="2800" dirty="0">
              <a:solidFill>
                <a:prstClr val="black"/>
              </a:solidFill>
              <a:latin typeface="Atkinson Hyperlegible Bold" panose="020B0604020202020204" charset="0"/>
            </a:endParaRPr>
          </a:p>
        </p:txBody>
      </p:sp>
      <p:sp>
        <p:nvSpPr>
          <p:cNvPr id="27" name="Freeform 4">
            <a:extLst>
              <a:ext uri="{FF2B5EF4-FFF2-40B4-BE49-F238E27FC236}">
                <a16:creationId xmlns:a16="http://schemas.microsoft.com/office/drawing/2014/main" id="{83B244AE-05B6-BF8E-51EF-0C6F1B684822}"/>
              </a:ext>
            </a:extLst>
          </p:cNvPr>
          <p:cNvSpPr/>
          <p:nvPr/>
        </p:nvSpPr>
        <p:spPr>
          <a:xfrm>
            <a:off x="1848254" y="2158091"/>
            <a:ext cx="14572035" cy="168272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8" name="TextBox 7">
            <a:extLst>
              <a:ext uri="{FF2B5EF4-FFF2-40B4-BE49-F238E27FC236}">
                <a16:creationId xmlns:a16="http://schemas.microsoft.com/office/drawing/2014/main" id="{894F9350-29C4-727C-B267-126994073E5D}"/>
              </a:ext>
            </a:extLst>
          </p:cNvPr>
          <p:cNvSpPr txBox="1"/>
          <p:nvPr/>
        </p:nvSpPr>
        <p:spPr>
          <a:xfrm>
            <a:off x="1549410" y="2349821"/>
            <a:ext cx="14591492" cy="1384995"/>
          </a:xfrm>
          <a:prstGeom prst="rect">
            <a:avLst/>
          </a:prstGeom>
          <a:noFill/>
        </p:spPr>
        <p:txBody>
          <a:bodyPr wrap="square" rtlCol="0">
            <a:spAutoFit/>
          </a:bodyPr>
          <a:lstStyle/>
          <a:p>
            <a:pPr lvl="1" algn="ctr">
              <a:spcAft>
                <a:spcPts val="600"/>
              </a:spcAft>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Les autorités sanitaires analysent les données </a:t>
            </a: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chaque semaine </a:t>
            </a:r>
            <a:r>
              <a:rPr lang="en-US" sz="2800" dirty="0">
                <a:latin typeface="ADLaM Display" panose="02010000000000000000" pitchFamily="2" charset="0"/>
                <a:ea typeface="ADLaM Display" panose="02010000000000000000" pitchFamily="2" charset="0"/>
                <a:cs typeface="ADLaM Display" panose="02010000000000000000" pitchFamily="2" charset="0"/>
              </a:rPr>
              <a:t>au niveau de l'unité de surveillance </a:t>
            </a:r>
            <a:r>
              <a:rPr lang="en-GB" sz="2800" dirty="0">
                <a:latin typeface="ADLaM Display" panose="02010000000000000000" pitchFamily="2" charset="0"/>
                <a:ea typeface="ADLaM Display" panose="02010000000000000000" pitchFamily="2" charset="0"/>
                <a:cs typeface="ADLaM Display" panose="02010000000000000000" pitchFamily="2" charset="0"/>
              </a:rPr>
              <a:t>et, si possible, à un niveau inférieur (par </a:t>
            </a:r>
            <a:r>
              <a:rPr lang="en-GB" sz="2800" dirty="0" err="1">
                <a:latin typeface="ADLaM Display" panose="02010000000000000000" pitchFamily="2" charset="0"/>
                <a:ea typeface="ADLaM Display" panose="02010000000000000000" pitchFamily="2" charset="0"/>
                <a:cs typeface="ADLaM Display" panose="02010000000000000000" pitchFamily="2" charset="0"/>
              </a:rPr>
              <a:t>exemple</a:t>
            </a:r>
            <a:r>
              <a:rPr lang="en-GB" sz="2800" dirty="0">
                <a:latin typeface="ADLaM Display" panose="02010000000000000000" pitchFamily="2" charset="0"/>
                <a:ea typeface="ADLaM Display" panose="02010000000000000000" pitchFamily="2" charset="0"/>
                <a:cs typeface="ADLaM Display" panose="02010000000000000000" pitchFamily="2" charset="0"/>
              </a:rPr>
              <a:t>, zones de recrutement des établissements de santé)</a:t>
            </a:r>
          </a:p>
        </p:txBody>
      </p:sp>
      <p:pic>
        <p:nvPicPr>
          <p:cNvPr id="9" name="Picture 8">
            <a:extLst>
              <a:ext uri="{FF2B5EF4-FFF2-40B4-BE49-F238E27FC236}">
                <a16:creationId xmlns:a16="http://schemas.microsoft.com/office/drawing/2014/main" id="{6B34D55F-7542-B204-1EF0-F5F2C340D619}"/>
              </a:ext>
            </a:extLst>
          </p:cNvPr>
          <p:cNvPicPr>
            <a:picLocks noChangeAspect="1"/>
          </p:cNvPicPr>
          <p:nvPr/>
        </p:nvPicPr>
        <p:blipFill>
          <a:blip r:embed="rId4"/>
          <a:stretch>
            <a:fillRect/>
          </a:stretch>
        </p:blipFill>
        <p:spPr>
          <a:xfrm>
            <a:off x="1414014" y="5143500"/>
            <a:ext cx="2513239" cy="2035947"/>
          </a:xfrm>
          <a:prstGeom prst="rect">
            <a:avLst/>
          </a:prstGeom>
        </p:spPr>
      </p:pic>
      <p:grpSp>
        <p:nvGrpSpPr>
          <p:cNvPr id="5" name="Group 4">
            <a:extLst>
              <a:ext uri="{FF2B5EF4-FFF2-40B4-BE49-F238E27FC236}">
                <a16:creationId xmlns:a16="http://schemas.microsoft.com/office/drawing/2014/main" id="{090E1D0E-7975-399C-722E-43D05910FCFC}"/>
              </a:ext>
            </a:extLst>
          </p:cNvPr>
          <p:cNvGrpSpPr/>
          <p:nvPr/>
        </p:nvGrpSpPr>
        <p:grpSpPr>
          <a:xfrm>
            <a:off x="2670634" y="8238570"/>
            <a:ext cx="12946731" cy="1620848"/>
            <a:chOff x="2670634" y="8238570"/>
            <a:chExt cx="12946731" cy="1620848"/>
          </a:xfrm>
        </p:grpSpPr>
        <p:pic>
          <p:nvPicPr>
            <p:cNvPr id="4" name="Picture 3">
              <a:extLst>
                <a:ext uri="{FF2B5EF4-FFF2-40B4-BE49-F238E27FC236}">
                  <a16:creationId xmlns:a16="http://schemas.microsoft.com/office/drawing/2014/main" id="{D3DF22F4-4CFA-13F9-70A1-4C50E55347F5}"/>
                </a:ext>
              </a:extLst>
            </p:cNvPr>
            <p:cNvPicPr>
              <a:picLocks noChangeAspect="1"/>
            </p:cNvPicPr>
            <p:nvPr/>
          </p:nvPicPr>
          <p:blipFill>
            <a:blip r:embed="rId5"/>
            <a:stretch>
              <a:fillRect/>
            </a:stretch>
          </p:blipFill>
          <p:spPr>
            <a:xfrm>
              <a:off x="2670634" y="8238570"/>
              <a:ext cx="12946731" cy="1620848"/>
            </a:xfrm>
            <a:prstGeom prst="rect">
              <a:avLst/>
            </a:prstGeom>
          </p:spPr>
        </p:pic>
        <p:sp>
          <p:nvSpPr>
            <p:cNvPr id="12" name="TextBox 11">
              <a:extLst>
                <a:ext uri="{FF2B5EF4-FFF2-40B4-BE49-F238E27FC236}">
                  <a16:creationId xmlns:a16="http://schemas.microsoft.com/office/drawing/2014/main" id="{54C4CA8C-71D0-9316-D5C2-D843F6DEE40C}"/>
                </a:ext>
              </a:extLst>
            </p:cNvPr>
            <p:cNvSpPr txBox="1"/>
            <p:nvPr/>
          </p:nvSpPr>
          <p:spPr>
            <a:xfrm>
              <a:off x="3770075" y="8402663"/>
              <a:ext cx="10150161" cy="1292662"/>
            </a:xfrm>
            <a:prstGeom prst="rect">
              <a:avLst/>
            </a:prstGeom>
            <a:noFill/>
          </p:spPr>
          <p:txBody>
            <a:bodyPr wrap="square">
              <a:spAutoFit/>
            </a:bodyPr>
            <a:lstStyle/>
            <a:p>
              <a:pPr lvl="1" algn="ctr">
                <a:spcAft>
                  <a:spcPts val="600"/>
                </a:spcAft>
                <a:buClr>
                  <a:srgbClr val="009999"/>
                </a:buClr>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Les données de la surveillance communautaire et de la surveillance dans les établissements de santé </a:t>
              </a: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sont analysées séparément et </a:t>
              </a:r>
              <a:r>
                <a:rPr lang="en-US" sz="26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interprétées</a:t>
              </a: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6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conjointement</a:t>
              </a:r>
              <a:endPar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6" name="Slide Number Placeholder 5">
            <a:extLst>
              <a:ext uri="{FF2B5EF4-FFF2-40B4-BE49-F238E27FC236}">
                <a16:creationId xmlns:a16="http://schemas.microsoft.com/office/drawing/2014/main" id="{8F683C75-096F-65A0-B3FD-D1CC9A3F6A84}"/>
              </a:ext>
            </a:extLst>
          </p:cNvPr>
          <p:cNvSpPr>
            <a:spLocks noGrp="1"/>
          </p:cNvSpPr>
          <p:nvPr>
            <p:ph type="sldNum" sz="quarter" idx="12"/>
          </p:nvPr>
        </p:nvSpPr>
        <p:spPr>
          <a:xfrm>
            <a:off x="15399130" y="9512762"/>
            <a:ext cx="2133600" cy="365125"/>
          </a:xfrm>
        </p:spPr>
        <p:txBody>
          <a:bodyPr/>
          <a:lstStyle/>
          <a:p>
            <a:fld id="{B6F15528-21DE-4FAA-801E-634DDDAF4B2B}" type="slidenum">
              <a:rPr lang="en-US" sz="1800" smtClean="0"/>
              <a:pPr/>
              <a:t>21</a:t>
            </a:fld>
            <a:endParaRPr lang="en-US" sz="1800" dirty="0"/>
          </a:p>
        </p:txBody>
      </p:sp>
    </p:spTree>
    <p:extLst>
      <p:ext uri="{BB962C8B-B14F-4D97-AF65-F5344CB8AC3E}">
        <p14:creationId xmlns:p14="http://schemas.microsoft.com/office/powerpoint/2010/main" val="2304485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66948" y="521772"/>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Analyse descriptive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4" name="Picture 3">
            <a:extLst>
              <a:ext uri="{FF2B5EF4-FFF2-40B4-BE49-F238E27FC236}">
                <a16:creationId xmlns:a16="http://schemas.microsoft.com/office/drawing/2014/main" id="{D4E2EF4A-C553-B50B-D056-EE06F289ACF2}"/>
              </a:ext>
            </a:extLst>
          </p:cNvPr>
          <p:cNvPicPr>
            <a:picLocks noChangeAspect="1"/>
          </p:cNvPicPr>
          <p:nvPr/>
        </p:nvPicPr>
        <p:blipFill>
          <a:blip r:embed="rId3"/>
          <a:stretch>
            <a:fillRect/>
          </a:stretch>
        </p:blipFill>
        <p:spPr>
          <a:xfrm>
            <a:off x="709026" y="4926869"/>
            <a:ext cx="2827979" cy="2822593"/>
          </a:xfrm>
          <a:prstGeom prst="rect">
            <a:avLst/>
          </a:prstGeom>
        </p:spPr>
      </p:pic>
      <p:sp>
        <p:nvSpPr>
          <p:cNvPr id="5" name="Freeform 4">
            <a:extLst>
              <a:ext uri="{FF2B5EF4-FFF2-40B4-BE49-F238E27FC236}">
                <a16:creationId xmlns:a16="http://schemas.microsoft.com/office/drawing/2014/main" id="{F0E19F75-8A64-C84E-DD6F-44741CDE573A}"/>
              </a:ext>
            </a:extLst>
          </p:cNvPr>
          <p:cNvSpPr/>
          <p:nvPr/>
        </p:nvSpPr>
        <p:spPr>
          <a:xfrm>
            <a:off x="1848255" y="2408052"/>
            <a:ext cx="14609204" cy="98538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8" name="TextBox 7">
            <a:extLst>
              <a:ext uri="{FF2B5EF4-FFF2-40B4-BE49-F238E27FC236}">
                <a16:creationId xmlns:a16="http://schemas.microsoft.com/office/drawing/2014/main" id="{1062C359-5B1D-642B-C86C-AD28C8B477ED}"/>
              </a:ext>
            </a:extLst>
          </p:cNvPr>
          <p:cNvSpPr txBox="1"/>
          <p:nvPr/>
        </p:nvSpPr>
        <p:spPr>
          <a:xfrm>
            <a:off x="4161723" y="3901421"/>
            <a:ext cx="11400146" cy="1492716"/>
          </a:xfrm>
          <a:prstGeom prst="rect">
            <a:avLst/>
          </a:prstGeom>
          <a:noFill/>
        </p:spPr>
        <p:txBody>
          <a:bodyPr wrap="square" rtlCol="0">
            <a:spAutoFit/>
          </a:bodyPr>
          <a:lstStyle/>
          <a:p>
            <a:pPr marL="457200" indent="-457200">
              <a:spcAft>
                <a:spcPts val="600"/>
              </a:spcAft>
              <a:buBlip>
                <a:blip r:embed="rId4"/>
              </a:buBlip>
            </a:pPr>
            <a:r>
              <a:rPr lang="en-US" sz="3000" dirty="0">
                <a:latin typeface="Atkinson Hyperlegible Bold" panose="020B0604020202020204" charset="0"/>
              </a:rPr>
              <a:t>Temps (courbes épidémiques)</a:t>
            </a:r>
          </a:p>
          <a:p>
            <a:pPr marL="1371600" lvl="2" indent="-457200">
              <a:buClr>
                <a:srgbClr val="009999"/>
              </a:buClr>
              <a:buFont typeface="Arial" panose="020B0604020202020204" pitchFamily="34" charset="0"/>
              <a:buChar char="•"/>
            </a:pPr>
            <a:r>
              <a:rPr lang="en-US" sz="2800" dirty="0">
                <a:solidFill>
                  <a:prstClr val="black"/>
                </a:solidFill>
                <a:latin typeface="Atkinson Hyperlegible" panose="020B0604020202020204" charset="0"/>
              </a:rPr>
              <a:t>Cas suspects et confirmés </a:t>
            </a:r>
          </a:p>
          <a:p>
            <a:pPr marL="1371600" lvl="2" indent="-457200">
              <a:buClr>
                <a:srgbClr val="009999"/>
              </a:buClr>
              <a:buFont typeface="Arial" panose="020B0604020202020204" pitchFamily="34" charset="0"/>
              <a:buChar char="•"/>
            </a:pPr>
            <a:r>
              <a:rPr lang="en-US" sz="2800" dirty="0">
                <a:solidFill>
                  <a:prstClr val="black"/>
                </a:solidFill>
                <a:latin typeface="Atkinson Hyperlegible" panose="020B0604020202020204" charset="0"/>
              </a:rPr>
              <a:t>Par semaine de début des </a:t>
            </a:r>
            <a:r>
              <a:rPr lang="en-US" sz="2800" dirty="0" err="1">
                <a:solidFill>
                  <a:prstClr val="black"/>
                </a:solidFill>
                <a:latin typeface="Atkinson Hyperlegible" panose="020B0604020202020204" charset="0"/>
              </a:rPr>
              <a:t>signes</a:t>
            </a:r>
            <a:endParaRPr lang="en-US" sz="2800" dirty="0">
              <a:solidFill>
                <a:prstClr val="black"/>
              </a:solidFill>
              <a:latin typeface="Atkinson Hyperlegible" panose="020B0604020202020204" charset="0"/>
            </a:endParaRPr>
          </a:p>
        </p:txBody>
      </p:sp>
      <p:sp>
        <p:nvSpPr>
          <p:cNvPr id="9" name="TextBox 8">
            <a:extLst>
              <a:ext uri="{FF2B5EF4-FFF2-40B4-BE49-F238E27FC236}">
                <a16:creationId xmlns:a16="http://schemas.microsoft.com/office/drawing/2014/main" id="{FD122359-3C36-9284-80F2-3FDF873D8E05}"/>
              </a:ext>
            </a:extLst>
          </p:cNvPr>
          <p:cNvSpPr txBox="1"/>
          <p:nvPr/>
        </p:nvSpPr>
        <p:spPr>
          <a:xfrm>
            <a:off x="4209117" y="5524747"/>
            <a:ext cx="12276719" cy="1492716"/>
          </a:xfrm>
          <a:prstGeom prst="rect">
            <a:avLst/>
          </a:prstGeom>
          <a:noFill/>
        </p:spPr>
        <p:txBody>
          <a:bodyPr wrap="square" rtlCol="0">
            <a:spAutoFit/>
          </a:bodyPr>
          <a:lstStyle/>
          <a:p>
            <a:pPr marL="457200" indent="-457200">
              <a:spcAft>
                <a:spcPts val="600"/>
              </a:spcAft>
              <a:buBlip>
                <a:blip r:embed="rId4"/>
              </a:buBlip>
            </a:pPr>
            <a:r>
              <a:rPr lang="en-US" sz="3000" dirty="0">
                <a:latin typeface="Atkinson Hyperlegible Bold" panose="020B0604020202020204" charset="0"/>
              </a:rPr>
              <a:t>Lieu (cartes)</a:t>
            </a:r>
          </a:p>
          <a:p>
            <a:pPr marL="1371600" lvl="2" indent="-457200">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Cas suspects et confirmés </a:t>
            </a:r>
          </a:p>
          <a:p>
            <a:pPr marL="1371600" lvl="2" indent="-457200">
              <a:buClr>
                <a:srgbClr val="009999"/>
              </a:buClr>
              <a:buFont typeface="Arial" panose="020B0604020202020204" pitchFamily="34" charset="0"/>
              <a:buChar char="•"/>
              <a:defRPr/>
            </a:pP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Décès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communautaires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lang="en-US" sz="2800" noProof="0" dirty="0">
                <a:solidFill>
                  <a:prstClr val="black"/>
                </a:solidFill>
                <a:latin typeface="Atkinson Hyperlegible" panose="020B0604020202020204" charset="0"/>
              </a:rPr>
              <a:t>et dans les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établissements de santé</a:t>
            </a:r>
          </a:p>
        </p:txBody>
      </p:sp>
      <p:sp>
        <p:nvSpPr>
          <p:cNvPr id="11" name="TextBox 10">
            <a:extLst>
              <a:ext uri="{FF2B5EF4-FFF2-40B4-BE49-F238E27FC236}">
                <a16:creationId xmlns:a16="http://schemas.microsoft.com/office/drawing/2014/main" id="{5E15CF06-4C17-0B4A-A4FC-FE6C47DA5F6B}"/>
              </a:ext>
            </a:extLst>
          </p:cNvPr>
          <p:cNvSpPr txBox="1"/>
          <p:nvPr/>
        </p:nvSpPr>
        <p:spPr>
          <a:xfrm>
            <a:off x="4209117" y="7017463"/>
            <a:ext cx="13369857" cy="3216265"/>
          </a:xfrm>
          <a:prstGeom prst="rect">
            <a:avLst/>
          </a:prstGeom>
          <a:noFill/>
        </p:spPr>
        <p:txBody>
          <a:bodyPr wrap="square" rtlCol="0">
            <a:spAutoFit/>
          </a:bodyPr>
          <a:lstStyle/>
          <a:p>
            <a:pPr marL="457200" indent="-457200">
              <a:spcAft>
                <a:spcPts val="600"/>
              </a:spcAft>
              <a:buBlip>
                <a:blip r:embed="rId4"/>
              </a:buBlip>
            </a:pPr>
            <a:r>
              <a:rPr lang="en-US" sz="3000" dirty="0">
                <a:latin typeface="Atkinson Hyperlegible Bold" panose="020B0604020202020204" charset="0"/>
              </a:rPr>
              <a:t>Personne</a:t>
            </a:r>
          </a:p>
          <a:p>
            <a:pPr marL="1371600" lvl="2" indent="-457200">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Cas suspects </a:t>
            </a:r>
          </a:p>
          <a:p>
            <a:pPr marL="1371600" lvl="2" indent="-457200">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Décès dans un établissement de santé (après </a:t>
            </a:r>
            <a:r>
              <a:rPr lang="en-US" sz="2800" dirty="0" err="1">
                <a:solidFill>
                  <a:prstClr val="black"/>
                </a:solidFill>
                <a:latin typeface="Atkinson Hyperlegible" panose="020B0604020202020204" charset="0"/>
              </a:rPr>
              <a:t>l'arrivée</a:t>
            </a:r>
            <a:r>
              <a:rPr lang="en-US" sz="2800" dirty="0">
                <a:solidFill>
                  <a:prstClr val="black"/>
                </a:solidFill>
                <a:latin typeface="Atkinson Hyperlegible" panose="020B0604020202020204" charset="0"/>
              </a:rPr>
              <a:t>)</a:t>
            </a:r>
          </a:p>
          <a:p>
            <a:pPr marL="1371600" lvl="2" indent="-457200">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Décès communautaires (avant l'arrivée dans un établissement de santé)</a:t>
            </a:r>
          </a:p>
          <a:p>
            <a:pPr marL="1371600" lvl="2" indent="-457200">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Cas suspects testés et testés positifs </a:t>
            </a:r>
          </a:p>
          <a:p>
            <a:pPr marL="2286000" lvl="4" indent="-457200">
              <a:buClr>
                <a:srgbClr val="009999"/>
              </a:buClr>
              <a:buFont typeface="Courier New" panose="02070309020205020404" pitchFamily="49" charset="0"/>
              <a:buChar char="o"/>
              <a:defRPr/>
            </a:pPr>
            <a:r>
              <a:rPr lang="en-US" sz="2800" dirty="0">
                <a:solidFill>
                  <a:prstClr val="black"/>
                </a:solidFill>
                <a:latin typeface="Atkinson Hyperlegible" panose="020B0604020202020204" charset="0"/>
              </a:rPr>
              <a:t>TDR</a:t>
            </a:r>
          </a:p>
          <a:p>
            <a:pPr marL="2286000" lvl="4" indent="-457200">
              <a:buClr>
                <a:srgbClr val="009999"/>
              </a:buClr>
              <a:buFont typeface="Courier New" panose="02070309020205020404" pitchFamily="49" charset="0"/>
              <a:buChar char="o"/>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Culture/PCR</a:t>
            </a:r>
          </a:p>
        </p:txBody>
      </p:sp>
      <p:sp>
        <p:nvSpPr>
          <p:cNvPr id="14" name="TextBox 13">
            <a:extLst>
              <a:ext uri="{FF2B5EF4-FFF2-40B4-BE49-F238E27FC236}">
                <a16:creationId xmlns:a16="http://schemas.microsoft.com/office/drawing/2014/main" id="{9E9B70C4-3700-2EE6-1D58-8874779FD53E}"/>
              </a:ext>
            </a:extLst>
          </p:cNvPr>
          <p:cNvSpPr txBox="1"/>
          <p:nvPr/>
        </p:nvSpPr>
        <p:spPr>
          <a:xfrm>
            <a:off x="1830541" y="2639132"/>
            <a:ext cx="14609204" cy="523220"/>
          </a:xfrm>
          <a:prstGeom prst="rect">
            <a:avLst/>
          </a:prstGeom>
          <a:noFill/>
        </p:spPr>
        <p:txBody>
          <a:bodyPr wrap="square" rtlCol="0">
            <a:spAutoFit/>
          </a:bodyPr>
          <a:lstStyle/>
          <a:p>
            <a:pPr algn="ct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Epidémie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décrite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par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temps, lieu,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personne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et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comparée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aux semaines précédentes</a:t>
            </a:r>
          </a:p>
        </p:txBody>
      </p:sp>
      <p:sp>
        <p:nvSpPr>
          <p:cNvPr id="6" name="Slide Number Placeholder 5">
            <a:extLst>
              <a:ext uri="{FF2B5EF4-FFF2-40B4-BE49-F238E27FC236}">
                <a16:creationId xmlns:a16="http://schemas.microsoft.com/office/drawing/2014/main" id="{53E3CA24-942C-D3D1-39DA-AB4698BE23E4}"/>
              </a:ext>
            </a:extLst>
          </p:cNvPr>
          <p:cNvSpPr>
            <a:spLocks noGrp="1"/>
          </p:cNvSpPr>
          <p:nvPr>
            <p:ph type="sldNum" sz="quarter" idx="12"/>
          </p:nvPr>
        </p:nvSpPr>
        <p:spPr>
          <a:xfrm>
            <a:off x="15445374" y="9585933"/>
            <a:ext cx="2133600" cy="365125"/>
          </a:xfrm>
        </p:spPr>
        <p:txBody>
          <a:bodyPr/>
          <a:lstStyle/>
          <a:p>
            <a:fld id="{B6F15528-21DE-4FAA-801E-634DDDAF4B2B}" type="slidenum">
              <a:rPr lang="en-US" sz="1800" smtClean="0"/>
              <a:pPr/>
              <a:t>22</a:t>
            </a:fld>
            <a:endParaRPr lang="en-US" sz="1800" dirty="0"/>
          </a:p>
        </p:txBody>
      </p:sp>
    </p:spTree>
    <p:extLst>
      <p:ext uri="{BB962C8B-B14F-4D97-AF65-F5344CB8AC3E}">
        <p14:creationId xmlns:p14="http://schemas.microsoft.com/office/powerpoint/2010/main" val="3415244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11787" y="589878"/>
            <a:ext cx="11117850"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Indicateurs de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morbidité</a:t>
            </a:r>
            <a:endPar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endParaRPr>
          </a:p>
        </p:txBody>
      </p:sp>
      <p:sp>
        <p:nvSpPr>
          <p:cNvPr id="5" name="Freeform 4">
            <a:extLst>
              <a:ext uri="{FF2B5EF4-FFF2-40B4-BE49-F238E27FC236}">
                <a16:creationId xmlns:a16="http://schemas.microsoft.com/office/drawing/2014/main" id="{F0E19F75-8A64-C84E-DD6F-44741CDE573A}"/>
              </a:ext>
            </a:extLst>
          </p:cNvPr>
          <p:cNvSpPr/>
          <p:nvPr/>
        </p:nvSpPr>
        <p:spPr>
          <a:xfrm>
            <a:off x="899829" y="2243748"/>
            <a:ext cx="16489608" cy="90381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6" name="TextBox 5">
            <a:extLst>
              <a:ext uri="{FF2B5EF4-FFF2-40B4-BE49-F238E27FC236}">
                <a16:creationId xmlns:a16="http://schemas.microsoft.com/office/drawing/2014/main" id="{12E746D7-06C4-539D-A2A1-9F5E8EAF0FB7}"/>
              </a:ext>
            </a:extLst>
          </p:cNvPr>
          <p:cNvSpPr txBox="1"/>
          <p:nvPr/>
        </p:nvSpPr>
        <p:spPr>
          <a:xfrm>
            <a:off x="898563" y="2453770"/>
            <a:ext cx="161160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Indicateurs de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morbidité</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suivis pour évaluer l'étendue de l'épidémie dans la population</a:t>
            </a:r>
            <a:endParaRPr kumimoji="0" lang="en-US" sz="2600" b="0" i="0" u="none" strike="noStrike" kern="1200" cap="none" spc="0" normalizeH="0" noProof="0" dirty="0">
              <a:ln>
                <a:noFill/>
              </a:ln>
              <a:solidFill>
                <a:prstClr val="black"/>
              </a:solidFill>
              <a:effectLst/>
              <a:uLnTx/>
              <a:uFillTx/>
              <a:latin typeface="Atkinson Hyperlegible Bold" panose="020B0604020202020204" charset="0"/>
            </a:endParaRPr>
          </a:p>
        </p:txBody>
      </p:sp>
      <p:sp>
        <p:nvSpPr>
          <p:cNvPr id="23" name="Content Placeholder 2">
            <a:extLst>
              <a:ext uri="{FF2B5EF4-FFF2-40B4-BE49-F238E27FC236}">
                <a16:creationId xmlns:a16="http://schemas.microsoft.com/office/drawing/2014/main" id="{6F08C166-0649-FC83-A1BA-E188FDB9F17B}"/>
              </a:ext>
            </a:extLst>
          </p:cNvPr>
          <p:cNvSpPr txBox="1">
            <a:spLocks/>
          </p:cNvSpPr>
          <p:nvPr/>
        </p:nvSpPr>
        <p:spPr>
          <a:xfrm>
            <a:off x="1421346" y="7291022"/>
            <a:ext cx="7532924" cy="24061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800"/>
              </a:spcAft>
              <a:buClr>
                <a:srgbClr val="4DB1A9"/>
              </a:buClr>
              <a:buBlip>
                <a:blip r:embed="rId3"/>
              </a:buBlip>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Interprétation</a:t>
            </a:r>
          </a:p>
          <a:p>
            <a:pPr lvl="1">
              <a:spcBef>
                <a:spcPts val="0"/>
              </a:spcBef>
              <a:spcAft>
                <a:spcPts val="1200"/>
              </a:spcAft>
              <a:buClr>
                <a:srgbClr val="009999"/>
              </a:buClr>
              <a:buFont typeface="Arial" panose="020B0604020202020204" pitchFamily="34" charset="0"/>
              <a:buChar char="•"/>
            </a:pPr>
            <a:r>
              <a:rPr lang="en-US" dirty="0">
                <a:solidFill>
                  <a:srgbClr val="009999"/>
                </a:solidFill>
                <a:latin typeface="Atkinson Hyperlegible Bold" panose="020B0604020202020204" charset="0"/>
              </a:rPr>
              <a:t>Vitesse de transmission </a:t>
            </a:r>
          </a:p>
          <a:p>
            <a:pPr marL="1371600" lvl="2" indent="-457200">
              <a:spcBef>
                <a:spcPts val="0"/>
              </a:spcBef>
              <a:spcAft>
                <a:spcPts val="1200"/>
              </a:spcAft>
              <a:buClr>
                <a:srgbClr val="4DB1A9"/>
              </a:buClr>
              <a:buFont typeface="Courier New" panose="02070309020205020404" pitchFamily="49" charset="0"/>
              <a:buChar char="o"/>
            </a:pPr>
            <a:r>
              <a:rPr lang="en-US" sz="2800" dirty="0" err="1">
                <a:solidFill>
                  <a:prstClr val="black"/>
                </a:solidFill>
                <a:latin typeface="Atkinson Hyperlegible" panose="020B0604020202020204" charset="0"/>
              </a:rPr>
              <a:t>Comparaison </a:t>
            </a:r>
            <a:r>
              <a:rPr lang="en-US" sz="2800" dirty="0">
                <a:solidFill>
                  <a:prstClr val="black"/>
                </a:solidFill>
                <a:latin typeface="Atkinson Hyperlegible" panose="020B0604020202020204" charset="0"/>
              </a:rPr>
              <a:t>entre les zones géographiques</a:t>
            </a:r>
          </a:p>
        </p:txBody>
      </p:sp>
      <p:grpSp>
        <p:nvGrpSpPr>
          <p:cNvPr id="7" name="Group 6">
            <a:extLst>
              <a:ext uri="{FF2B5EF4-FFF2-40B4-BE49-F238E27FC236}">
                <a16:creationId xmlns:a16="http://schemas.microsoft.com/office/drawing/2014/main" id="{C7E41414-A4F9-81B7-2D83-5132A946CB9D}"/>
              </a:ext>
            </a:extLst>
          </p:cNvPr>
          <p:cNvGrpSpPr/>
          <p:nvPr/>
        </p:nvGrpSpPr>
        <p:grpSpPr>
          <a:xfrm>
            <a:off x="811787" y="3593057"/>
            <a:ext cx="8071319" cy="3399188"/>
            <a:chOff x="811787" y="3593057"/>
            <a:chExt cx="8071319" cy="3399188"/>
          </a:xfrm>
        </p:grpSpPr>
        <p:sp>
          <p:nvSpPr>
            <p:cNvPr id="4" name="Rectangle 3">
              <a:extLst>
                <a:ext uri="{FF2B5EF4-FFF2-40B4-BE49-F238E27FC236}">
                  <a16:creationId xmlns:a16="http://schemas.microsoft.com/office/drawing/2014/main" id="{C1BEFB0F-C941-6576-57C7-218EB83B2DB7}"/>
                </a:ext>
              </a:extLst>
            </p:cNvPr>
            <p:cNvSpPr/>
            <p:nvPr/>
          </p:nvSpPr>
          <p:spPr>
            <a:xfrm>
              <a:off x="811787" y="5127800"/>
              <a:ext cx="8025705" cy="1864445"/>
            </a:xfrm>
            <a:prstGeom prst="rect">
              <a:avLst/>
            </a:prstGeom>
            <a:solidFill>
              <a:srgbClr val="FF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Straight Connector 19">
              <a:extLst>
                <a:ext uri="{FF2B5EF4-FFF2-40B4-BE49-F238E27FC236}">
                  <a16:creationId xmlns:a16="http://schemas.microsoft.com/office/drawing/2014/main" id="{CF6771B0-5C1B-A064-EE11-E90E700620A2}"/>
                </a:ext>
              </a:extLst>
            </p:cNvPr>
            <p:cNvCxnSpPr>
              <a:cxnSpLocks/>
            </p:cNvCxnSpPr>
            <p:nvPr/>
          </p:nvCxnSpPr>
          <p:spPr>
            <a:xfrm>
              <a:off x="1564784" y="6230851"/>
              <a:ext cx="6543751" cy="0"/>
            </a:xfrm>
            <a:prstGeom prst="line">
              <a:avLst/>
            </a:prstGeom>
            <a:ln w="57150">
              <a:solidFill>
                <a:srgbClr val="4DB1A9"/>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B154760-9AA8-13FC-0DDE-1FB26F4729A3}"/>
                </a:ext>
              </a:extLst>
            </p:cNvPr>
            <p:cNvSpPr txBox="1"/>
            <p:nvPr/>
          </p:nvSpPr>
          <p:spPr>
            <a:xfrm>
              <a:off x="899830" y="6357357"/>
              <a:ext cx="7983276" cy="523209"/>
            </a:xfrm>
            <a:prstGeom prst="rect">
              <a:avLst/>
            </a:prstGeom>
            <a:noFill/>
          </p:spPr>
          <p:txBody>
            <a:bodyPr wrap="square" rtlCol="0">
              <a:spAutoFit/>
            </a:bodyPr>
            <a:lstStyle/>
            <a:p>
              <a:pPr algn="ct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Population</a:t>
              </a:r>
              <a:endPar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2" name="TextBox 21">
              <a:extLst>
                <a:ext uri="{FF2B5EF4-FFF2-40B4-BE49-F238E27FC236}">
                  <a16:creationId xmlns:a16="http://schemas.microsoft.com/office/drawing/2014/main" id="{B08C744F-CE29-7E32-94E1-FC989D1BA4DE}"/>
                </a:ext>
              </a:extLst>
            </p:cNvPr>
            <p:cNvSpPr txBox="1"/>
            <p:nvPr/>
          </p:nvSpPr>
          <p:spPr>
            <a:xfrm>
              <a:off x="811787" y="5528278"/>
              <a:ext cx="8025705" cy="523220"/>
            </a:xfrm>
            <a:prstGeom prst="rect">
              <a:avLst/>
            </a:prstGeom>
            <a:noFill/>
          </p:spPr>
          <p:txBody>
            <a:bodyPr wrap="square" rtlCol="0">
              <a:spAutoFit/>
            </a:bodyPr>
            <a:lstStyle/>
            <a:p>
              <a:pPr algn="ct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Nombre de nouveaux cas </a:t>
              </a:r>
              <a:r>
                <a:rPr lang="en-US" sz="2600" dirty="0">
                  <a:solidFill>
                    <a:schemeClr val="tx1">
                      <a:lumMod val="95000"/>
                      <a:lumOff val="5000"/>
                    </a:schemeClr>
                  </a:solidFill>
                  <a:latin typeface="Atkinson Hyperlegible" panose="020B0604020202020204" charset="0"/>
                </a:rPr>
                <a:t>en une semaine</a:t>
              </a:r>
            </a:p>
          </p:txBody>
        </p:sp>
        <p:sp>
          <p:nvSpPr>
            <p:cNvPr id="25" name="Rectangle 24">
              <a:extLst>
                <a:ext uri="{FF2B5EF4-FFF2-40B4-BE49-F238E27FC236}">
                  <a16:creationId xmlns:a16="http://schemas.microsoft.com/office/drawing/2014/main" id="{5AE3A578-5A02-B379-5FD6-706E5F87A963}"/>
                </a:ext>
              </a:extLst>
            </p:cNvPr>
            <p:cNvSpPr/>
            <p:nvPr/>
          </p:nvSpPr>
          <p:spPr>
            <a:xfrm>
              <a:off x="811787" y="3593057"/>
              <a:ext cx="8025705" cy="1201069"/>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Taux d'incidence</a:t>
              </a:r>
            </a:p>
          </p:txBody>
        </p:sp>
      </p:grpSp>
      <p:sp>
        <p:nvSpPr>
          <p:cNvPr id="32" name="TextBox 31">
            <a:extLst>
              <a:ext uri="{FF2B5EF4-FFF2-40B4-BE49-F238E27FC236}">
                <a16:creationId xmlns:a16="http://schemas.microsoft.com/office/drawing/2014/main" id="{B5A5B741-3D76-246C-82E1-64E744E7D67A}"/>
              </a:ext>
            </a:extLst>
          </p:cNvPr>
          <p:cNvSpPr txBox="1"/>
          <p:nvPr/>
        </p:nvSpPr>
        <p:spPr>
          <a:xfrm>
            <a:off x="9953576" y="7271058"/>
            <a:ext cx="7660715" cy="1708160"/>
          </a:xfrm>
          <a:prstGeom prst="rect">
            <a:avLst/>
          </a:prstGeom>
          <a:noFill/>
        </p:spPr>
        <p:txBody>
          <a:bodyPr wrap="square">
            <a:spAutoFit/>
          </a:bodyPr>
          <a:lstStyle/>
          <a:p>
            <a:pPr marL="457200" indent="-457200">
              <a:spcAft>
                <a:spcPts val="1800"/>
              </a:spcAft>
              <a:buClr>
                <a:srgbClr val="009999"/>
              </a:buClr>
              <a:buBlip>
                <a:blip r:embed="rId3"/>
              </a:buBlip>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Interprétation</a:t>
            </a:r>
          </a:p>
          <a:p>
            <a:pPr marL="457200" indent="-457200">
              <a:spcAft>
                <a:spcPts val="1200"/>
              </a:spcAft>
              <a:buClr>
                <a:srgbClr val="009999"/>
              </a:buClr>
              <a:buFont typeface="Arial" panose="020B0604020202020204" pitchFamily="34" charset="0"/>
              <a:buChar char="•"/>
            </a:pPr>
            <a:r>
              <a:rPr lang="en-US" sz="2600" dirty="0">
                <a:solidFill>
                  <a:srgbClr val="009999"/>
                </a:solidFill>
                <a:latin typeface="Atkinson Hyperlegible Bold" panose="020B0604020202020204" charset="0"/>
              </a:rPr>
              <a:t>Impact de l'épidémie</a:t>
            </a:r>
          </a:p>
          <a:p>
            <a:pPr marL="1371600" lvl="2" indent="-457200">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Moins informatif pour le suivi hebdomadaire</a:t>
            </a:r>
          </a:p>
        </p:txBody>
      </p:sp>
      <p:grpSp>
        <p:nvGrpSpPr>
          <p:cNvPr id="8" name="Group 7">
            <a:extLst>
              <a:ext uri="{FF2B5EF4-FFF2-40B4-BE49-F238E27FC236}">
                <a16:creationId xmlns:a16="http://schemas.microsoft.com/office/drawing/2014/main" id="{96E7C992-D966-6D2D-D60A-DA746A15E177}"/>
              </a:ext>
            </a:extLst>
          </p:cNvPr>
          <p:cNvGrpSpPr/>
          <p:nvPr/>
        </p:nvGrpSpPr>
        <p:grpSpPr>
          <a:xfrm>
            <a:off x="9363732" y="3580459"/>
            <a:ext cx="8025705" cy="3427486"/>
            <a:chOff x="9363732" y="3580459"/>
            <a:chExt cx="8025705" cy="3427486"/>
          </a:xfrm>
        </p:grpSpPr>
        <p:sp>
          <p:nvSpPr>
            <p:cNvPr id="27" name="Rectangle 26">
              <a:extLst>
                <a:ext uri="{FF2B5EF4-FFF2-40B4-BE49-F238E27FC236}">
                  <a16:creationId xmlns:a16="http://schemas.microsoft.com/office/drawing/2014/main" id="{82D5BEA3-82CF-65BD-400A-281B0B5C9A36}"/>
                </a:ext>
              </a:extLst>
            </p:cNvPr>
            <p:cNvSpPr/>
            <p:nvPr/>
          </p:nvSpPr>
          <p:spPr>
            <a:xfrm>
              <a:off x="9450510" y="5143500"/>
              <a:ext cx="7937660" cy="1864445"/>
            </a:xfrm>
            <a:prstGeom prst="rect">
              <a:avLst/>
            </a:prstGeom>
            <a:solidFill>
              <a:srgbClr val="FF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DA9BFE7B-4C97-5150-AF44-17093309A372}"/>
                </a:ext>
              </a:extLst>
            </p:cNvPr>
            <p:cNvSpPr/>
            <p:nvPr/>
          </p:nvSpPr>
          <p:spPr>
            <a:xfrm>
              <a:off x="9363732" y="3580459"/>
              <a:ext cx="8025705" cy="1201069"/>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fontAlgn="auto">
                <a:lnSpc>
                  <a:spcPct val="100000"/>
                </a:lnSpc>
                <a:spcBef>
                  <a:spcPts val="0"/>
                </a:spcBef>
                <a:spcAft>
                  <a:spcPts val="0"/>
                </a:spcAft>
                <a:buClrTx/>
                <a:buSzTx/>
                <a:tabLst/>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Taux d'incidence cumulé</a:t>
              </a:r>
            </a:p>
          </p:txBody>
        </p:sp>
        <p:cxnSp>
          <p:nvCxnSpPr>
            <p:cNvPr id="28" name="Straight Connector 27">
              <a:extLst>
                <a:ext uri="{FF2B5EF4-FFF2-40B4-BE49-F238E27FC236}">
                  <a16:creationId xmlns:a16="http://schemas.microsoft.com/office/drawing/2014/main" id="{FB2986D6-AF91-AD3C-AB15-66F84678DC92}"/>
                </a:ext>
              </a:extLst>
            </p:cNvPr>
            <p:cNvCxnSpPr>
              <a:cxnSpLocks/>
            </p:cNvCxnSpPr>
            <p:nvPr/>
          </p:nvCxnSpPr>
          <p:spPr>
            <a:xfrm>
              <a:off x="9812580" y="6204883"/>
              <a:ext cx="7202071" cy="0"/>
            </a:xfrm>
            <a:prstGeom prst="line">
              <a:avLst/>
            </a:prstGeom>
            <a:ln w="57150">
              <a:solidFill>
                <a:srgbClr val="4DB1A9"/>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DE90147-A465-902C-C100-F769BC127BEA}"/>
                </a:ext>
              </a:extLst>
            </p:cNvPr>
            <p:cNvSpPr txBox="1"/>
            <p:nvPr/>
          </p:nvSpPr>
          <p:spPr>
            <a:xfrm>
              <a:off x="9477218" y="5176249"/>
              <a:ext cx="7709336" cy="923330"/>
            </a:xfrm>
            <a:prstGeom prst="rect">
              <a:avLst/>
            </a:prstGeom>
            <a:noFill/>
          </p:spPr>
          <p:txBody>
            <a:bodyPr wrap="square">
              <a:spAutoFit/>
            </a:bodyPr>
            <a:lstStyle/>
            <a:p>
              <a:pPr marL="0" indent="0" algn="ctr">
                <a:buNone/>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Nombre total de cas </a:t>
              </a:r>
              <a:r>
                <a:rPr lang="en-US" sz="2600" dirty="0">
                  <a:solidFill>
                    <a:schemeClr val="tx1">
                      <a:lumMod val="95000"/>
                      <a:lumOff val="5000"/>
                    </a:schemeClr>
                  </a:solidFill>
                  <a:latin typeface="Atkinson Hyperlegible" panose="020B0604020202020204" charset="0"/>
                </a:rPr>
                <a:t>depuis le début de l'épidémie (ou le début de l'année)</a:t>
              </a:r>
            </a:p>
          </p:txBody>
        </p:sp>
        <p:sp>
          <p:nvSpPr>
            <p:cNvPr id="35" name="TextBox 34">
              <a:extLst>
                <a:ext uri="{FF2B5EF4-FFF2-40B4-BE49-F238E27FC236}">
                  <a16:creationId xmlns:a16="http://schemas.microsoft.com/office/drawing/2014/main" id="{5708AEBE-9512-2719-8E0F-FFFA02C77ECD}"/>
                </a:ext>
              </a:extLst>
            </p:cNvPr>
            <p:cNvSpPr txBox="1"/>
            <p:nvPr/>
          </p:nvSpPr>
          <p:spPr>
            <a:xfrm>
              <a:off x="9522831" y="6382592"/>
              <a:ext cx="7765094" cy="523220"/>
            </a:xfrm>
            <a:prstGeom prst="rect">
              <a:avLst/>
            </a:prstGeom>
            <a:noFill/>
          </p:spPr>
          <p:txBody>
            <a:bodyPr wrap="square" rtlCol="0">
              <a:spAutoFit/>
            </a:bodyPr>
            <a:lstStyle/>
            <a:p>
              <a:pPr algn="ct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Population</a:t>
              </a:r>
            </a:p>
          </p:txBody>
        </p:sp>
      </p:grpSp>
      <p:sp>
        <p:nvSpPr>
          <p:cNvPr id="9" name="Slide Number Placeholder 8">
            <a:extLst>
              <a:ext uri="{FF2B5EF4-FFF2-40B4-BE49-F238E27FC236}">
                <a16:creationId xmlns:a16="http://schemas.microsoft.com/office/drawing/2014/main" id="{C6AC9EC8-1304-EA23-D586-EBCA9EF9C00D}"/>
              </a:ext>
            </a:extLst>
          </p:cNvPr>
          <p:cNvSpPr>
            <a:spLocks noGrp="1"/>
          </p:cNvSpPr>
          <p:nvPr>
            <p:ph type="sldNum" sz="quarter" idx="12"/>
          </p:nvPr>
        </p:nvSpPr>
        <p:spPr>
          <a:xfrm>
            <a:off x="15480691" y="9497475"/>
            <a:ext cx="2133600" cy="365125"/>
          </a:xfrm>
        </p:spPr>
        <p:txBody>
          <a:bodyPr/>
          <a:lstStyle/>
          <a:p>
            <a:fld id="{B6F15528-21DE-4FAA-801E-634DDDAF4B2B}" type="slidenum">
              <a:rPr lang="en-US" sz="1800" smtClean="0"/>
              <a:pPr/>
              <a:t>23</a:t>
            </a:fld>
            <a:endParaRPr lang="en-US" sz="1800" dirty="0"/>
          </a:p>
        </p:txBody>
      </p:sp>
    </p:spTree>
    <p:extLst>
      <p:ext uri="{BB962C8B-B14F-4D97-AF65-F5344CB8AC3E}">
        <p14:creationId xmlns:p14="http://schemas.microsoft.com/office/powerpoint/2010/main" val="478810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524999"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50" y="427582"/>
            <a:ext cx="11389313"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Indicateurs de mortalité</a:t>
            </a:r>
          </a:p>
        </p:txBody>
      </p:sp>
      <p:sp>
        <p:nvSpPr>
          <p:cNvPr id="5" name="Freeform 4">
            <a:extLst>
              <a:ext uri="{FF2B5EF4-FFF2-40B4-BE49-F238E27FC236}">
                <a16:creationId xmlns:a16="http://schemas.microsoft.com/office/drawing/2014/main" id="{F0E19F75-8A64-C84E-DD6F-44741CDE573A}"/>
              </a:ext>
            </a:extLst>
          </p:cNvPr>
          <p:cNvSpPr/>
          <p:nvPr/>
        </p:nvSpPr>
        <p:spPr>
          <a:xfrm>
            <a:off x="883650" y="1861133"/>
            <a:ext cx="16519758" cy="98467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6" name="TextBox 5">
            <a:extLst>
              <a:ext uri="{FF2B5EF4-FFF2-40B4-BE49-F238E27FC236}">
                <a16:creationId xmlns:a16="http://schemas.microsoft.com/office/drawing/2014/main" id="{12E746D7-06C4-539D-A2A1-9F5E8EAF0FB7}"/>
              </a:ext>
            </a:extLst>
          </p:cNvPr>
          <p:cNvSpPr txBox="1"/>
          <p:nvPr/>
        </p:nvSpPr>
        <p:spPr>
          <a:xfrm>
            <a:off x="1191413" y="1922070"/>
            <a:ext cx="15437770" cy="954107"/>
          </a:xfrm>
          <a:prstGeom prst="rect">
            <a:avLst/>
          </a:prstGeom>
          <a:noFill/>
        </p:spPr>
        <p:txBody>
          <a:bodyPr wrap="square" rtlCol="0">
            <a:spAutoFit/>
          </a:bodyPr>
          <a:lstStyle/>
          <a:p>
            <a:pPr algn="ct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Suivi des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indicateurs de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mortalité</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pour orienter la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prise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en</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charge des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cas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et les interventions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d’engagement</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communautaire</a:t>
            </a:r>
            <a:endPar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21" name="TextBox 20">
            <a:extLst>
              <a:ext uri="{FF2B5EF4-FFF2-40B4-BE49-F238E27FC236}">
                <a16:creationId xmlns:a16="http://schemas.microsoft.com/office/drawing/2014/main" id="{3B154760-9AA8-13FC-0DDE-1FB26F4729A3}"/>
              </a:ext>
            </a:extLst>
          </p:cNvPr>
          <p:cNvSpPr txBox="1"/>
          <p:nvPr/>
        </p:nvSpPr>
        <p:spPr>
          <a:xfrm>
            <a:off x="1215983" y="7103207"/>
            <a:ext cx="7328635" cy="1538883"/>
          </a:xfrm>
          <a:prstGeom prst="rect">
            <a:avLst/>
          </a:prstGeom>
          <a:noFill/>
        </p:spPr>
        <p:txBody>
          <a:bodyPr wrap="square" rtlCol="0">
            <a:spAutoFit/>
          </a:bodyPr>
          <a:lstStyle/>
          <a:p>
            <a:pPr marL="457200" indent="-457200">
              <a:spcAft>
                <a:spcPts val="600"/>
              </a:spcAft>
              <a:buBlip>
                <a:blip r:embed="rId3"/>
              </a:buBlip>
              <a:defRPr/>
            </a:pP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Calcul</a:t>
            </a:r>
          </a:p>
          <a:p>
            <a:pPr marL="914400" lvl="1" indent="-457200">
              <a:spcAft>
                <a:spcPts val="600"/>
              </a:spcAft>
              <a:buClr>
                <a:srgbClr val="009999"/>
              </a:buClr>
              <a:buFont typeface="Arial" panose="020B0604020202020204" pitchFamily="34" charset="0"/>
              <a:buChar char="•"/>
              <a:defRPr/>
            </a:pPr>
            <a:r>
              <a:rPr lang="en-US" sz="2800" dirty="0" err="1">
                <a:solidFill>
                  <a:srgbClr val="009999"/>
                </a:solidFill>
                <a:latin typeface="Atkinson Hyperlegible Bold" panose="020B0604020202020204" charset="0"/>
              </a:rPr>
              <a:t>N’inclut</a:t>
            </a:r>
            <a:r>
              <a:rPr lang="en-US" sz="2800" dirty="0">
                <a:solidFill>
                  <a:srgbClr val="009999"/>
                </a:solidFill>
                <a:latin typeface="Atkinson Hyperlegible Bold" panose="020B0604020202020204" charset="0"/>
              </a:rPr>
              <a:t> pas</a:t>
            </a:r>
          </a:p>
          <a:p>
            <a:pPr marL="1371600" lvl="2" indent="-457200">
              <a:spcAft>
                <a:spcPts val="600"/>
              </a:spcAft>
              <a:buClr>
                <a:srgbClr val="009999"/>
              </a:buClr>
              <a:buFont typeface="Courier New" panose="02070309020205020404" pitchFamily="49" charset="0"/>
              <a:buChar char="o"/>
              <a:defRPr/>
            </a:pPr>
            <a:r>
              <a:rPr lang="en-US" sz="2600" dirty="0">
                <a:solidFill>
                  <a:schemeClr val="tx1">
                    <a:lumMod val="95000"/>
                    <a:lumOff val="5000"/>
                  </a:schemeClr>
                </a:solidFill>
                <a:latin typeface="Atkinson Hyperlegible" panose="020B0604020202020204" charset="0"/>
              </a:rPr>
              <a:t>Mort à </a:t>
            </a:r>
            <a:r>
              <a:rPr lang="en-US" sz="2600" dirty="0" err="1">
                <a:solidFill>
                  <a:schemeClr val="tx1">
                    <a:lumMod val="95000"/>
                    <a:lumOff val="5000"/>
                  </a:schemeClr>
                </a:solidFill>
                <a:latin typeface="Atkinson Hyperlegible" panose="020B0604020202020204" charset="0"/>
              </a:rPr>
              <a:t>l'arrivée</a:t>
            </a:r>
            <a:endParaRPr lang="fr-FR" sz="2600" dirty="0">
              <a:solidFill>
                <a:schemeClr val="tx1">
                  <a:lumMod val="95000"/>
                  <a:lumOff val="5000"/>
                </a:schemeClr>
              </a:solidFill>
              <a:latin typeface="Atkinson Hyperlegible" panose="020B0604020202020204" charset="0"/>
            </a:endParaRPr>
          </a:p>
        </p:txBody>
      </p:sp>
      <p:sp>
        <p:nvSpPr>
          <p:cNvPr id="24" name="TextBox 23">
            <a:extLst>
              <a:ext uri="{FF2B5EF4-FFF2-40B4-BE49-F238E27FC236}">
                <a16:creationId xmlns:a16="http://schemas.microsoft.com/office/drawing/2014/main" id="{6EB4FEB0-BF15-C801-3364-A0B0D06BF951}"/>
              </a:ext>
            </a:extLst>
          </p:cNvPr>
          <p:cNvSpPr txBox="1"/>
          <p:nvPr/>
        </p:nvSpPr>
        <p:spPr>
          <a:xfrm>
            <a:off x="1215983" y="8887208"/>
            <a:ext cx="7328635" cy="1071062"/>
          </a:xfrm>
          <a:prstGeom prst="rect">
            <a:avLst/>
          </a:prstGeom>
          <a:noFill/>
        </p:spPr>
        <p:txBody>
          <a:bodyPr wrap="square" rtlCol="0">
            <a:spAutoFit/>
          </a:bodyPr>
          <a:lstStyle/>
          <a:p>
            <a:pPr marL="457200" indent="-457200">
              <a:buBlip>
                <a:blip r:embed="rId3"/>
              </a:buBlip>
              <a:defRPr/>
            </a:pP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Interprétation</a:t>
            </a:r>
          </a:p>
          <a:p>
            <a:pPr marL="800100" lvl="1" indent="-342900">
              <a:spcBef>
                <a:spcPts val="600"/>
              </a:spcBef>
              <a:spcAft>
                <a:spcPts val="2400"/>
              </a:spcAft>
              <a:buClr>
                <a:srgbClr val="4DB1A9"/>
              </a:buClr>
              <a:buFont typeface="Arial" pitchFamily="34" charset="0"/>
              <a:buChar char="•"/>
              <a:defRPr/>
            </a:pP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Prise</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en</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charge des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cas</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p:txBody>
      </p:sp>
      <p:grpSp>
        <p:nvGrpSpPr>
          <p:cNvPr id="11" name="Group 10">
            <a:extLst>
              <a:ext uri="{FF2B5EF4-FFF2-40B4-BE49-F238E27FC236}">
                <a16:creationId xmlns:a16="http://schemas.microsoft.com/office/drawing/2014/main" id="{2BA396A5-E06D-CEF1-B2D5-5E613EAE0463}"/>
              </a:ext>
            </a:extLst>
          </p:cNvPr>
          <p:cNvGrpSpPr/>
          <p:nvPr/>
        </p:nvGrpSpPr>
        <p:grpSpPr>
          <a:xfrm>
            <a:off x="9413991" y="3299414"/>
            <a:ext cx="8055147" cy="3554059"/>
            <a:chOff x="9413991" y="3299414"/>
            <a:chExt cx="8055147" cy="3554059"/>
          </a:xfrm>
        </p:grpSpPr>
        <p:sp>
          <p:nvSpPr>
            <p:cNvPr id="26" name="Rectangle 25">
              <a:extLst>
                <a:ext uri="{FF2B5EF4-FFF2-40B4-BE49-F238E27FC236}">
                  <a16:creationId xmlns:a16="http://schemas.microsoft.com/office/drawing/2014/main" id="{DA9BFE7B-4C97-5150-AF44-17093309A372}"/>
                </a:ext>
              </a:extLst>
            </p:cNvPr>
            <p:cNvSpPr/>
            <p:nvPr/>
          </p:nvSpPr>
          <p:spPr>
            <a:xfrm>
              <a:off x="9413991" y="3299414"/>
              <a:ext cx="7989417" cy="1201069"/>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Nombre de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décès</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communautaires</a:t>
              </a:r>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7" name="Rectangle 26">
              <a:extLst>
                <a:ext uri="{FF2B5EF4-FFF2-40B4-BE49-F238E27FC236}">
                  <a16:creationId xmlns:a16="http://schemas.microsoft.com/office/drawing/2014/main" id="{82D5BEA3-82CF-65BD-400A-281B0B5C9A36}"/>
                </a:ext>
              </a:extLst>
            </p:cNvPr>
            <p:cNvSpPr/>
            <p:nvPr/>
          </p:nvSpPr>
          <p:spPr>
            <a:xfrm>
              <a:off x="9413992" y="4954090"/>
              <a:ext cx="7989417" cy="1899383"/>
            </a:xfrm>
            <a:prstGeom prst="rect">
              <a:avLst/>
            </a:prstGeom>
            <a:solidFill>
              <a:srgbClr val="FF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ADE90147-A465-902C-C100-F769BC127BEA}"/>
                </a:ext>
              </a:extLst>
            </p:cNvPr>
            <p:cNvSpPr txBox="1"/>
            <p:nvPr/>
          </p:nvSpPr>
          <p:spPr>
            <a:xfrm>
              <a:off x="9413991" y="5633038"/>
              <a:ext cx="8055147" cy="533766"/>
            </a:xfrm>
            <a:prstGeom prst="rect">
              <a:avLst/>
            </a:prstGeom>
            <a:noFill/>
          </p:spPr>
          <p:txBody>
            <a:bodyPr wrap="square">
              <a:spAutoFit/>
            </a:bodyPr>
            <a:lstStyle/>
            <a:p>
              <a:pPr marR="0" lvl="0" indent="0" algn="ctr" fontAlgn="auto">
                <a:lnSpc>
                  <a:spcPct val="100000"/>
                </a:lnSpc>
                <a:spcBef>
                  <a:spcPts val="0"/>
                </a:spcBef>
                <a:spcAft>
                  <a:spcPts val="0"/>
                </a:spcAft>
                <a:buClrTx/>
                <a:buSzTx/>
                <a:buFontTx/>
                <a:buNone/>
                <a:tabLs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Nombre de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décès</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communautaire</a:t>
              </a:r>
              <a:endPar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34" name="TextBox 33">
            <a:extLst>
              <a:ext uri="{FF2B5EF4-FFF2-40B4-BE49-F238E27FC236}">
                <a16:creationId xmlns:a16="http://schemas.microsoft.com/office/drawing/2014/main" id="{D0D65889-422A-A1E1-BAA1-D97317E2EF04}"/>
              </a:ext>
            </a:extLst>
          </p:cNvPr>
          <p:cNvSpPr txBox="1"/>
          <p:nvPr/>
        </p:nvSpPr>
        <p:spPr>
          <a:xfrm>
            <a:off x="9338521" y="9017569"/>
            <a:ext cx="9202398" cy="1523494"/>
          </a:xfrm>
          <a:prstGeom prst="rect">
            <a:avLst/>
          </a:prstGeom>
          <a:noFill/>
        </p:spPr>
        <p:txBody>
          <a:bodyPr wrap="square" rtlCol="0">
            <a:spAutoFit/>
          </a:bodyPr>
          <a:lstStyle/>
          <a:p>
            <a:pPr marL="457200" indent="-457200">
              <a:buBlip>
                <a:blip r:embed="rId3"/>
              </a:buBlip>
              <a:defRPr/>
            </a:pP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Interprétation</a:t>
            </a:r>
          </a:p>
          <a:p>
            <a:pPr marL="914400" lvl="1" indent="-457200">
              <a:spcBef>
                <a:spcPts val="600"/>
              </a:spcBef>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Accès aux soins </a:t>
            </a:r>
            <a:r>
              <a:rPr lang="en-US" sz="2800" dirty="0">
                <a:solidFill>
                  <a:srgbClr val="009999"/>
                </a:solidFill>
                <a:latin typeface="Atkinson Hyperlegible Bold" panose="020B0604020202020204" charset="0"/>
              </a:rPr>
              <a:t>et recherche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de soins</a:t>
            </a:r>
          </a:p>
          <a:p>
            <a:pPr>
              <a:defRPr/>
            </a:pPr>
            <a:endPar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4" name="Group 3">
            <a:extLst>
              <a:ext uri="{FF2B5EF4-FFF2-40B4-BE49-F238E27FC236}">
                <a16:creationId xmlns:a16="http://schemas.microsoft.com/office/drawing/2014/main" id="{21CFB9EF-1776-BFA4-654E-9123E065B783}"/>
              </a:ext>
            </a:extLst>
          </p:cNvPr>
          <p:cNvGrpSpPr/>
          <p:nvPr/>
        </p:nvGrpSpPr>
        <p:grpSpPr>
          <a:xfrm>
            <a:off x="818861" y="3287238"/>
            <a:ext cx="8262798" cy="3513801"/>
            <a:chOff x="818861" y="3287238"/>
            <a:chExt cx="8262798" cy="3513801"/>
          </a:xfrm>
        </p:grpSpPr>
        <p:sp>
          <p:nvSpPr>
            <p:cNvPr id="25" name="Rectangle 24">
              <a:extLst>
                <a:ext uri="{FF2B5EF4-FFF2-40B4-BE49-F238E27FC236}">
                  <a16:creationId xmlns:a16="http://schemas.microsoft.com/office/drawing/2014/main" id="{5AE3A578-5A02-B379-5FD6-706E5F87A963}"/>
                </a:ext>
              </a:extLst>
            </p:cNvPr>
            <p:cNvSpPr/>
            <p:nvPr/>
          </p:nvSpPr>
          <p:spPr>
            <a:xfrm>
              <a:off x="884593" y="3287238"/>
              <a:ext cx="8025705" cy="1201069"/>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Taux de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létalité</a:t>
              </a:r>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9" name="Group 8">
              <a:extLst>
                <a:ext uri="{FF2B5EF4-FFF2-40B4-BE49-F238E27FC236}">
                  <a16:creationId xmlns:a16="http://schemas.microsoft.com/office/drawing/2014/main" id="{8A28CADB-D5BA-DB89-D874-B0042783660F}"/>
                </a:ext>
              </a:extLst>
            </p:cNvPr>
            <p:cNvGrpSpPr/>
            <p:nvPr/>
          </p:nvGrpSpPr>
          <p:grpSpPr>
            <a:xfrm>
              <a:off x="818861" y="4899948"/>
              <a:ext cx="8262798" cy="1901091"/>
              <a:chOff x="818861" y="4899948"/>
              <a:chExt cx="8262798" cy="1901091"/>
            </a:xfrm>
          </p:grpSpPr>
          <p:sp>
            <p:nvSpPr>
              <p:cNvPr id="19" name="Rectangle 18">
                <a:extLst>
                  <a:ext uri="{FF2B5EF4-FFF2-40B4-BE49-F238E27FC236}">
                    <a16:creationId xmlns:a16="http://schemas.microsoft.com/office/drawing/2014/main" id="{08EAC576-4EA4-3C37-1471-EF90A15EB708}"/>
                  </a:ext>
                </a:extLst>
              </p:cNvPr>
              <p:cNvSpPr/>
              <p:nvPr/>
            </p:nvSpPr>
            <p:spPr>
              <a:xfrm>
                <a:off x="883650" y="4899948"/>
                <a:ext cx="8026648" cy="1901091"/>
              </a:xfrm>
              <a:prstGeom prst="rect">
                <a:avLst/>
              </a:prstGeom>
              <a:solidFill>
                <a:srgbClr val="FF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CF6771B0-5C1B-A064-EE11-E90E700620A2}"/>
                  </a:ext>
                </a:extLst>
              </p:cNvPr>
              <p:cNvCxnSpPr>
                <a:cxnSpLocks/>
              </p:cNvCxnSpPr>
              <p:nvPr/>
            </p:nvCxnSpPr>
            <p:spPr>
              <a:xfrm>
                <a:off x="1714500" y="6114053"/>
                <a:ext cx="6424396" cy="0"/>
              </a:xfrm>
              <a:prstGeom prst="line">
                <a:avLst/>
              </a:prstGeom>
              <a:ln w="57150">
                <a:solidFill>
                  <a:srgbClr val="4DB1A9"/>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08C744F-CE29-7E32-94E1-FC989D1BA4DE}"/>
                  </a:ext>
                </a:extLst>
              </p:cNvPr>
              <p:cNvSpPr txBox="1"/>
              <p:nvPr/>
            </p:nvSpPr>
            <p:spPr>
              <a:xfrm>
                <a:off x="818861" y="5063169"/>
                <a:ext cx="802570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Nombre de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décès</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survenus</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dans un établissement de santé</a:t>
                </a:r>
              </a:p>
            </p:txBody>
          </p:sp>
          <p:sp>
            <p:nvSpPr>
              <p:cNvPr id="7" name="TextBox 6">
                <a:extLst>
                  <a:ext uri="{FF2B5EF4-FFF2-40B4-BE49-F238E27FC236}">
                    <a16:creationId xmlns:a16="http://schemas.microsoft.com/office/drawing/2014/main" id="{069AE133-B2A6-682D-CAB0-CFA52B77BCE8}"/>
                  </a:ext>
                </a:extLst>
              </p:cNvPr>
              <p:cNvSpPr txBox="1"/>
              <p:nvPr/>
            </p:nvSpPr>
            <p:spPr>
              <a:xfrm>
                <a:off x="883651" y="6166804"/>
                <a:ext cx="8198008" cy="523220"/>
              </a:xfrm>
              <a:prstGeom prst="rect">
                <a:avLst/>
              </a:prstGeom>
              <a:noFill/>
            </p:spPr>
            <p:txBody>
              <a:bodyPr wrap="square" rtlCol="0">
                <a:spAutoFit/>
              </a:bodyPr>
              <a:lstStyle/>
              <a:p>
                <a:pPr algn="ctr">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Nombre de cas (établissement de santé)</a:t>
                </a:r>
              </a:p>
            </p:txBody>
          </p:sp>
        </p:grpSp>
      </p:grpSp>
      <p:sp>
        <p:nvSpPr>
          <p:cNvPr id="13" name="TextBox 12">
            <a:extLst>
              <a:ext uri="{FF2B5EF4-FFF2-40B4-BE49-F238E27FC236}">
                <a16:creationId xmlns:a16="http://schemas.microsoft.com/office/drawing/2014/main" id="{AC4955F8-185B-1663-4121-351026472940}"/>
              </a:ext>
            </a:extLst>
          </p:cNvPr>
          <p:cNvSpPr txBox="1"/>
          <p:nvPr/>
        </p:nvSpPr>
        <p:spPr>
          <a:xfrm>
            <a:off x="9160635" y="7001633"/>
            <a:ext cx="9593178" cy="201593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en-US" sz="30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Calcul</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spcAft>
                <a:spcPts val="600"/>
              </a:spcAft>
              <a:buClr>
                <a:srgbClr val="009999"/>
              </a:buClr>
              <a:buFont typeface="Arial" panose="020B0604020202020204" pitchFamily="34" charset="0"/>
              <a:buChar char="•"/>
              <a:defRPr/>
            </a:pPr>
            <a:r>
              <a:rPr lang="en-US" sz="2800" dirty="0" err="1">
                <a:solidFill>
                  <a:srgbClr val="009999"/>
                </a:solidFill>
                <a:latin typeface="Atkinson Hyperlegible Bold" panose="020B0604020202020204" charset="0"/>
              </a:rPr>
              <a:t>Inclut</a:t>
            </a:r>
            <a:endParaRPr lang="en-US" sz="2800" dirty="0">
              <a:solidFill>
                <a:srgbClr val="009999"/>
              </a:solidFill>
              <a:latin typeface="Atkinson Hyperlegible Bold" panose="020B0604020202020204" charset="0"/>
            </a:endParaRPr>
          </a:p>
          <a:p>
            <a:pPr marL="1371600" lvl="2" indent="-457200">
              <a:spcAft>
                <a:spcPts val="600"/>
              </a:spcAft>
              <a:buClr>
                <a:srgbClr val="009999"/>
              </a:buClr>
              <a:buFont typeface="Courier New" panose="02070309020205020404" pitchFamily="49" charset="0"/>
              <a:buChar char="o"/>
              <a:defRPr/>
            </a:pPr>
            <a:r>
              <a:rPr lang="en-US" sz="2600" dirty="0" err="1">
                <a:solidFill>
                  <a:schemeClr val="tx1">
                    <a:lumMod val="95000"/>
                    <a:lumOff val="5000"/>
                  </a:schemeClr>
                </a:solidFill>
                <a:latin typeface="Atkinson Hyperlegible" panose="020B0604020202020204" charset="0"/>
              </a:rPr>
              <a:t>Décès</a:t>
            </a:r>
            <a:r>
              <a:rPr lang="en-US" sz="2600" dirty="0">
                <a:solidFill>
                  <a:schemeClr val="tx1">
                    <a:lumMod val="95000"/>
                    <a:lumOff val="5000"/>
                  </a:schemeClr>
                </a:solidFill>
                <a:latin typeface="Atkinson Hyperlegible" panose="020B0604020202020204" charset="0"/>
              </a:rPr>
              <a:t> </a:t>
            </a:r>
            <a:r>
              <a:rPr lang="en-US" sz="2600" dirty="0" err="1">
                <a:solidFill>
                  <a:schemeClr val="tx1">
                    <a:lumMod val="95000"/>
                    <a:lumOff val="5000"/>
                  </a:schemeClr>
                </a:solidFill>
                <a:latin typeface="Atkinson Hyperlegible" panose="020B0604020202020204" charset="0"/>
              </a:rPr>
              <a:t>notifiés</a:t>
            </a:r>
            <a:r>
              <a:rPr lang="en-US" sz="2600" dirty="0">
                <a:solidFill>
                  <a:schemeClr val="tx1">
                    <a:lumMod val="95000"/>
                    <a:lumOff val="5000"/>
                  </a:schemeClr>
                </a:solidFill>
                <a:latin typeface="Atkinson Hyperlegible" panose="020B0604020202020204" charset="0"/>
              </a:rPr>
              <a:t> par la surveillance communautaire</a:t>
            </a:r>
          </a:p>
          <a:p>
            <a:pPr marL="1371600" lvl="2" indent="-457200">
              <a:spcAft>
                <a:spcPts val="600"/>
              </a:spcAft>
              <a:buClr>
                <a:srgbClr val="009999"/>
              </a:buClr>
              <a:buFont typeface="Courier New" panose="02070309020205020404" pitchFamily="49" charset="0"/>
              <a:buChar char="o"/>
              <a:defRPr/>
            </a:pPr>
            <a:r>
              <a:rPr lang="en-US" sz="2600" dirty="0">
                <a:solidFill>
                  <a:schemeClr val="tx1">
                    <a:lumMod val="95000"/>
                    <a:lumOff val="5000"/>
                  </a:schemeClr>
                </a:solidFill>
                <a:latin typeface="Atkinson Hyperlegible" panose="020B0604020202020204" charset="0"/>
              </a:rPr>
              <a:t>Mort à </a:t>
            </a:r>
            <a:r>
              <a:rPr lang="en-US" sz="2600" dirty="0" err="1">
                <a:solidFill>
                  <a:schemeClr val="tx1">
                    <a:lumMod val="95000"/>
                    <a:lumOff val="5000"/>
                  </a:schemeClr>
                </a:solidFill>
                <a:latin typeface="Atkinson Hyperlegible" panose="020B0604020202020204" charset="0"/>
              </a:rPr>
              <a:t>l'arrivée</a:t>
            </a:r>
            <a:r>
              <a:rPr lang="en-US" sz="2600" dirty="0">
                <a:solidFill>
                  <a:schemeClr val="tx1">
                    <a:lumMod val="95000"/>
                    <a:lumOff val="5000"/>
                  </a:schemeClr>
                </a:solidFill>
                <a:latin typeface="Atkinson Hyperlegible" panose="020B0604020202020204" charset="0"/>
              </a:rPr>
              <a:t> à un </a:t>
            </a:r>
            <a:r>
              <a:rPr lang="en-US" sz="2600" dirty="0" err="1">
                <a:solidFill>
                  <a:schemeClr val="tx1">
                    <a:lumMod val="95000"/>
                    <a:lumOff val="5000"/>
                  </a:schemeClr>
                </a:solidFill>
                <a:latin typeface="Atkinson Hyperlegible" panose="020B0604020202020204" charset="0"/>
              </a:rPr>
              <a:t>établissement</a:t>
            </a:r>
            <a:r>
              <a:rPr lang="en-US" sz="2600" dirty="0">
                <a:solidFill>
                  <a:schemeClr val="tx1">
                    <a:lumMod val="95000"/>
                    <a:lumOff val="5000"/>
                  </a:schemeClr>
                </a:solidFill>
                <a:latin typeface="Atkinson Hyperlegible" panose="020B0604020202020204" charset="0"/>
              </a:rPr>
              <a:t> de santé </a:t>
            </a:r>
          </a:p>
        </p:txBody>
      </p:sp>
      <p:sp>
        <p:nvSpPr>
          <p:cNvPr id="8" name="Slide Number Placeholder 7">
            <a:extLst>
              <a:ext uri="{FF2B5EF4-FFF2-40B4-BE49-F238E27FC236}">
                <a16:creationId xmlns:a16="http://schemas.microsoft.com/office/drawing/2014/main" id="{9DC488EC-CA62-0B6C-8310-75BEEC017D07}"/>
              </a:ext>
            </a:extLst>
          </p:cNvPr>
          <p:cNvSpPr>
            <a:spLocks noGrp="1"/>
          </p:cNvSpPr>
          <p:nvPr>
            <p:ph type="sldNum" sz="quarter" idx="12"/>
          </p:nvPr>
        </p:nvSpPr>
        <p:spPr>
          <a:xfrm>
            <a:off x="15562383" y="9669835"/>
            <a:ext cx="2133600" cy="365125"/>
          </a:xfrm>
        </p:spPr>
        <p:txBody>
          <a:bodyPr/>
          <a:lstStyle/>
          <a:p>
            <a:fld id="{B6F15528-21DE-4FAA-801E-634DDDAF4B2B}" type="slidenum">
              <a:rPr lang="en-US" sz="1800" smtClean="0"/>
              <a:pPr/>
              <a:t>24</a:t>
            </a:fld>
            <a:endParaRPr lang="en-US" sz="1800" dirty="0"/>
          </a:p>
        </p:txBody>
      </p:sp>
    </p:spTree>
    <p:extLst>
      <p:ext uri="{BB962C8B-B14F-4D97-AF65-F5344CB8AC3E}">
        <p14:creationId xmlns:p14="http://schemas.microsoft.com/office/powerpoint/2010/main" val="1385475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1" y="-239946"/>
            <a:ext cx="12404387"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50" y="516772"/>
            <a:ext cx="13046663"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Indicateurs de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positivité des tests</a:t>
            </a:r>
          </a:p>
        </p:txBody>
      </p:sp>
      <p:sp>
        <p:nvSpPr>
          <p:cNvPr id="5" name="Freeform 4">
            <a:extLst>
              <a:ext uri="{FF2B5EF4-FFF2-40B4-BE49-F238E27FC236}">
                <a16:creationId xmlns:a16="http://schemas.microsoft.com/office/drawing/2014/main" id="{F0E19F75-8A64-C84E-DD6F-44741CDE573A}"/>
              </a:ext>
            </a:extLst>
          </p:cNvPr>
          <p:cNvSpPr/>
          <p:nvPr/>
        </p:nvSpPr>
        <p:spPr>
          <a:xfrm>
            <a:off x="902475" y="2352864"/>
            <a:ext cx="16634755" cy="87808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6" name="TextBox 5">
            <a:extLst>
              <a:ext uri="{FF2B5EF4-FFF2-40B4-BE49-F238E27FC236}">
                <a16:creationId xmlns:a16="http://schemas.microsoft.com/office/drawing/2014/main" id="{12E746D7-06C4-539D-A2A1-9F5E8EAF0FB7}"/>
              </a:ext>
            </a:extLst>
          </p:cNvPr>
          <p:cNvSpPr txBox="1"/>
          <p:nvPr/>
        </p:nvSpPr>
        <p:spPr>
          <a:xfrm>
            <a:off x="943701" y="2570591"/>
            <a:ext cx="16441824" cy="523220"/>
          </a:xfrm>
          <a:prstGeom prst="rect">
            <a:avLst/>
          </a:prstGeom>
          <a:noFill/>
        </p:spPr>
        <p:txBody>
          <a:bodyPr wrap="square" rtlCol="0">
            <a:spAutoFit/>
          </a:bodyPr>
          <a:lstStyle/>
          <a:p>
            <a:pPr algn="ct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Les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indicateurs de positivité des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tests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sont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surveillés</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pour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suivre</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les tendances de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l’épidémie</a:t>
            </a:r>
            <a:endParaRPr kumimoji="0" lang="en-US" sz="2800" b="0" i="0" u="none" strike="noStrike" kern="1200" cap="none" spc="0" normalizeH="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4" name="Group 3">
            <a:extLst>
              <a:ext uri="{FF2B5EF4-FFF2-40B4-BE49-F238E27FC236}">
                <a16:creationId xmlns:a16="http://schemas.microsoft.com/office/drawing/2014/main" id="{AA295214-388D-D73D-1C2C-C7B274CAB29B}"/>
              </a:ext>
            </a:extLst>
          </p:cNvPr>
          <p:cNvGrpSpPr/>
          <p:nvPr/>
        </p:nvGrpSpPr>
        <p:grpSpPr>
          <a:xfrm>
            <a:off x="883650" y="3910949"/>
            <a:ext cx="8045070" cy="3351808"/>
            <a:chOff x="883650" y="3910949"/>
            <a:chExt cx="8045070" cy="3351808"/>
          </a:xfrm>
        </p:grpSpPr>
        <p:sp>
          <p:nvSpPr>
            <p:cNvPr id="7" name="Rectangle 6">
              <a:extLst>
                <a:ext uri="{FF2B5EF4-FFF2-40B4-BE49-F238E27FC236}">
                  <a16:creationId xmlns:a16="http://schemas.microsoft.com/office/drawing/2014/main" id="{5C706499-1839-0B68-04B2-B5EB679CBB68}"/>
                </a:ext>
              </a:extLst>
            </p:cNvPr>
            <p:cNvSpPr/>
            <p:nvPr/>
          </p:nvSpPr>
          <p:spPr>
            <a:xfrm>
              <a:off x="883650" y="3910949"/>
              <a:ext cx="8045069" cy="1201069"/>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Taux de positivité par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TDR</a:t>
              </a:r>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7" name="Group 16">
              <a:extLst>
                <a:ext uri="{FF2B5EF4-FFF2-40B4-BE49-F238E27FC236}">
                  <a16:creationId xmlns:a16="http://schemas.microsoft.com/office/drawing/2014/main" id="{E2C417B9-D8DE-1B39-FAE9-C054B764ACBA}"/>
                </a:ext>
              </a:extLst>
            </p:cNvPr>
            <p:cNvGrpSpPr/>
            <p:nvPr/>
          </p:nvGrpSpPr>
          <p:grpSpPr>
            <a:xfrm>
              <a:off x="902323" y="5479432"/>
              <a:ext cx="8026397" cy="1783325"/>
              <a:chOff x="902323" y="5479432"/>
              <a:chExt cx="8026397" cy="1783325"/>
            </a:xfrm>
          </p:grpSpPr>
          <p:sp>
            <p:nvSpPr>
              <p:cNvPr id="12" name="Rectangle 11">
                <a:extLst>
                  <a:ext uri="{FF2B5EF4-FFF2-40B4-BE49-F238E27FC236}">
                    <a16:creationId xmlns:a16="http://schemas.microsoft.com/office/drawing/2014/main" id="{A9A455FD-A299-B614-AC65-A0C782B7B7EC}"/>
                  </a:ext>
                </a:extLst>
              </p:cNvPr>
              <p:cNvSpPr/>
              <p:nvPr/>
            </p:nvSpPr>
            <p:spPr>
              <a:xfrm>
                <a:off x="902324" y="5479432"/>
                <a:ext cx="8026396" cy="1783325"/>
              </a:xfrm>
              <a:prstGeom prst="rect">
                <a:avLst/>
              </a:prstGeom>
              <a:solidFill>
                <a:srgbClr val="FF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3" name="Straight Connector 12">
                <a:extLst>
                  <a:ext uri="{FF2B5EF4-FFF2-40B4-BE49-F238E27FC236}">
                    <a16:creationId xmlns:a16="http://schemas.microsoft.com/office/drawing/2014/main" id="{3D976580-ECEC-456C-19C9-A5F9ABC738A7}"/>
                  </a:ext>
                </a:extLst>
              </p:cNvPr>
              <p:cNvCxnSpPr>
                <a:cxnSpLocks/>
              </p:cNvCxnSpPr>
              <p:nvPr/>
            </p:nvCxnSpPr>
            <p:spPr>
              <a:xfrm>
                <a:off x="1431543" y="6319838"/>
                <a:ext cx="6932972" cy="16927"/>
              </a:xfrm>
              <a:prstGeom prst="line">
                <a:avLst/>
              </a:prstGeom>
              <a:ln w="57150">
                <a:solidFill>
                  <a:srgbClr val="4DB1A9"/>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01890C5-625A-ECF0-A284-60972745023F}"/>
                  </a:ext>
                </a:extLst>
              </p:cNvPr>
              <p:cNvSpPr txBox="1"/>
              <p:nvPr/>
            </p:nvSpPr>
            <p:spPr>
              <a:xfrm>
                <a:off x="902323" y="6524153"/>
                <a:ext cx="7923197" cy="523194"/>
              </a:xfrm>
              <a:prstGeom prst="rect">
                <a:avLst/>
              </a:prstGeom>
              <a:noFill/>
            </p:spPr>
            <p:txBody>
              <a:bodyPr wrap="square" rtlCol="0">
                <a:spAutoFit/>
              </a:bodyPr>
              <a:lstStyle/>
              <a:p>
                <a:pPr algn="ctr"/>
                <a:r>
                  <a:rPr lang="en-US" sz="2600" dirty="0">
                    <a:solidFill>
                      <a:schemeClr val="tx1">
                        <a:lumMod val="95000"/>
                        <a:lumOff val="5000"/>
                      </a:schemeClr>
                    </a:solidFill>
                    <a:latin typeface="Atkinson Hyperlegible" panose="020B0604020202020204" charset="0"/>
                  </a:rPr>
                  <a:t>Nombre de cas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testés par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TDR</a:t>
                </a:r>
                <a:endPar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9" name="TextBox 18">
                <a:extLst>
                  <a:ext uri="{FF2B5EF4-FFF2-40B4-BE49-F238E27FC236}">
                    <a16:creationId xmlns:a16="http://schemas.microsoft.com/office/drawing/2014/main" id="{A37BA630-ADD8-6697-B7D6-7B549A91F583}"/>
                  </a:ext>
                </a:extLst>
              </p:cNvPr>
              <p:cNvSpPr txBox="1"/>
              <p:nvPr/>
            </p:nvSpPr>
            <p:spPr>
              <a:xfrm>
                <a:off x="1005521" y="5725899"/>
                <a:ext cx="7923197" cy="523205"/>
              </a:xfrm>
              <a:prstGeom prst="rect">
                <a:avLst/>
              </a:prstGeom>
              <a:noFill/>
            </p:spPr>
            <p:txBody>
              <a:bodyPr wrap="square" rtlCol="0">
                <a:spAutoFit/>
              </a:bodyPr>
              <a:lstStyle/>
              <a:p>
                <a:pPr algn="ctr"/>
                <a:r>
                  <a:rPr lang="en-US" sz="2600" dirty="0">
                    <a:solidFill>
                      <a:schemeClr val="tx1">
                        <a:lumMod val="95000"/>
                        <a:lumOff val="5000"/>
                      </a:schemeClr>
                    </a:solidFill>
                    <a:latin typeface="Atkinson Hyperlegible" panose="020B0604020202020204" charset="0"/>
                  </a:rPr>
                  <a:t>Nombre de cas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testés positifs par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TDR</a:t>
                </a:r>
                <a:endPar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grpSp>
        <p:nvGrpSpPr>
          <p:cNvPr id="8" name="Group 7">
            <a:extLst>
              <a:ext uri="{FF2B5EF4-FFF2-40B4-BE49-F238E27FC236}">
                <a16:creationId xmlns:a16="http://schemas.microsoft.com/office/drawing/2014/main" id="{FE52E552-4180-00EE-A66B-4A568CEACA34}"/>
              </a:ext>
            </a:extLst>
          </p:cNvPr>
          <p:cNvGrpSpPr/>
          <p:nvPr/>
        </p:nvGrpSpPr>
        <p:grpSpPr>
          <a:xfrm>
            <a:off x="9241266" y="3910949"/>
            <a:ext cx="8430879" cy="3351808"/>
            <a:chOff x="9241266" y="3910949"/>
            <a:chExt cx="8430879" cy="3351808"/>
          </a:xfrm>
        </p:grpSpPr>
        <p:sp>
          <p:nvSpPr>
            <p:cNvPr id="11" name="Rectangle 10">
              <a:extLst>
                <a:ext uri="{FF2B5EF4-FFF2-40B4-BE49-F238E27FC236}">
                  <a16:creationId xmlns:a16="http://schemas.microsoft.com/office/drawing/2014/main" id="{017974A1-BDE2-EBE5-6FF9-9759FFB78663}"/>
                </a:ext>
              </a:extLst>
            </p:cNvPr>
            <p:cNvSpPr/>
            <p:nvPr/>
          </p:nvSpPr>
          <p:spPr>
            <a:xfrm>
              <a:off x="9278915" y="3910949"/>
              <a:ext cx="8355581" cy="1201069"/>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Taux de positivité par culture ou PCR</a:t>
              </a:r>
            </a:p>
          </p:txBody>
        </p:sp>
        <p:grpSp>
          <p:nvGrpSpPr>
            <p:cNvPr id="18" name="Group 17">
              <a:extLst>
                <a:ext uri="{FF2B5EF4-FFF2-40B4-BE49-F238E27FC236}">
                  <a16:creationId xmlns:a16="http://schemas.microsoft.com/office/drawing/2014/main" id="{3D24601E-F81C-7C2D-9D33-C6AB81891AA1}"/>
                </a:ext>
              </a:extLst>
            </p:cNvPr>
            <p:cNvGrpSpPr/>
            <p:nvPr/>
          </p:nvGrpSpPr>
          <p:grpSpPr>
            <a:xfrm>
              <a:off x="9241266" y="5412743"/>
              <a:ext cx="8430879" cy="1850014"/>
              <a:chOff x="9241266" y="5412743"/>
              <a:chExt cx="8430879" cy="1850014"/>
            </a:xfrm>
          </p:grpSpPr>
          <p:sp>
            <p:nvSpPr>
              <p:cNvPr id="20" name="Rectangle 19">
                <a:extLst>
                  <a:ext uri="{FF2B5EF4-FFF2-40B4-BE49-F238E27FC236}">
                    <a16:creationId xmlns:a16="http://schemas.microsoft.com/office/drawing/2014/main" id="{6684B0C7-6A0A-26D4-C63C-CD37C84C1673}"/>
                  </a:ext>
                </a:extLst>
              </p:cNvPr>
              <p:cNvSpPr/>
              <p:nvPr/>
            </p:nvSpPr>
            <p:spPr>
              <a:xfrm>
                <a:off x="9278915" y="5412743"/>
                <a:ext cx="8393230" cy="1850014"/>
              </a:xfrm>
              <a:prstGeom prst="rect">
                <a:avLst/>
              </a:prstGeom>
              <a:solidFill>
                <a:srgbClr val="FF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1" name="Straight Connector 20">
                <a:extLst>
                  <a:ext uri="{FF2B5EF4-FFF2-40B4-BE49-F238E27FC236}">
                    <a16:creationId xmlns:a16="http://schemas.microsoft.com/office/drawing/2014/main" id="{733EA757-CA79-D5A1-7CB7-4ADE4708F0B7}"/>
                  </a:ext>
                </a:extLst>
              </p:cNvPr>
              <p:cNvCxnSpPr>
                <a:cxnSpLocks/>
                <a:stCxn id="20" idx="1"/>
                <a:endCxn id="20" idx="3"/>
              </p:cNvCxnSpPr>
              <p:nvPr/>
            </p:nvCxnSpPr>
            <p:spPr>
              <a:xfrm>
                <a:off x="9278915" y="6337750"/>
                <a:ext cx="8393230" cy="0"/>
              </a:xfrm>
              <a:prstGeom prst="line">
                <a:avLst/>
              </a:prstGeom>
              <a:ln w="57150">
                <a:solidFill>
                  <a:srgbClr val="4DB1A9"/>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B964382-F851-DFBF-43B5-2BE491706729}"/>
                  </a:ext>
                </a:extLst>
              </p:cNvPr>
              <p:cNvSpPr txBox="1"/>
              <p:nvPr/>
            </p:nvSpPr>
            <p:spPr>
              <a:xfrm>
                <a:off x="9928857" y="6497837"/>
                <a:ext cx="7530831" cy="523220"/>
              </a:xfrm>
              <a:prstGeom prst="rect">
                <a:avLst/>
              </a:prstGeom>
              <a:noFill/>
            </p:spPr>
            <p:txBody>
              <a:bodyPr wrap="square" rtlCol="0">
                <a:spAutoFit/>
              </a:bodyPr>
              <a:lstStyle/>
              <a:p>
                <a:pPr algn="ctr"/>
                <a:r>
                  <a:rPr lang="en-US" sz="2600" dirty="0">
                    <a:solidFill>
                      <a:schemeClr val="tx1">
                        <a:lumMod val="95000"/>
                        <a:lumOff val="5000"/>
                      </a:schemeClr>
                    </a:solidFill>
                    <a:latin typeface="Atkinson Hyperlegible" panose="020B0604020202020204" charset="0"/>
                  </a:rPr>
                  <a:t>Nombre de cas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testés par culture ou PCR</a:t>
                </a:r>
                <a:endPar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3" name="TextBox 22">
                <a:extLst>
                  <a:ext uri="{FF2B5EF4-FFF2-40B4-BE49-F238E27FC236}">
                    <a16:creationId xmlns:a16="http://schemas.microsoft.com/office/drawing/2014/main" id="{E963072E-C11A-FDE0-DD24-765F009DC5D6}"/>
                  </a:ext>
                </a:extLst>
              </p:cNvPr>
              <p:cNvSpPr txBox="1"/>
              <p:nvPr/>
            </p:nvSpPr>
            <p:spPr>
              <a:xfrm>
                <a:off x="9241266" y="5665557"/>
                <a:ext cx="8393230" cy="523220"/>
              </a:xfrm>
              <a:prstGeom prst="rect">
                <a:avLst/>
              </a:prstGeom>
              <a:noFill/>
            </p:spPr>
            <p:txBody>
              <a:bodyPr wrap="square" rtlCol="0">
                <a:spAutoFit/>
              </a:bodyPr>
              <a:lstStyle/>
              <a:p>
                <a:pPr algn="ctr"/>
                <a:r>
                  <a:rPr lang="en-US" sz="2600" dirty="0">
                    <a:solidFill>
                      <a:schemeClr val="tx1">
                        <a:lumMod val="95000"/>
                        <a:lumOff val="5000"/>
                      </a:schemeClr>
                    </a:solidFill>
                    <a:latin typeface="Atkinson Hyperlegible" panose="020B0604020202020204" charset="0"/>
                  </a:rPr>
                  <a:t>Nombre de cas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testés positifs par culture ou PCR</a:t>
                </a:r>
              </a:p>
            </p:txBody>
          </p:sp>
        </p:grpSp>
      </p:grpSp>
      <p:sp>
        <p:nvSpPr>
          <p:cNvPr id="29" name="TextBox 28">
            <a:extLst>
              <a:ext uri="{FF2B5EF4-FFF2-40B4-BE49-F238E27FC236}">
                <a16:creationId xmlns:a16="http://schemas.microsoft.com/office/drawing/2014/main" id="{15C6CAF1-D17C-EBCE-F2BD-7285870AD7AC}"/>
              </a:ext>
            </a:extLst>
          </p:cNvPr>
          <p:cNvSpPr txBox="1"/>
          <p:nvPr/>
        </p:nvSpPr>
        <p:spPr>
          <a:xfrm>
            <a:off x="1708775" y="7716409"/>
            <a:ext cx="15321150" cy="215443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en-US" sz="30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Interprétation</a:t>
            </a:r>
          </a:p>
          <a:p>
            <a:pPr marL="457200"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Comparer les </a:t>
            </a:r>
            <a:r>
              <a:rPr lang="en-US" sz="2800" dirty="0">
                <a:solidFill>
                  <a:srgbClr val="009999"/>
                </a:solidFill>
                <a:latin typeface="Atkinson Hyperlegible Bold" panose="020B0604020202020204" charset="0"/>
              </a:rPr>
              <a:t>tendances des taux de positivité </a:t>
            </a:r>
            <a:r>
              <a:rPr lang="en-US" sz="2800" dirty="0">
                <a:solidFill>
                  <a:prstClr val="black"/>
                </a:solidFill>
                <a:latin typeface="Atkinson Hyperlegible" panose="020B0604020202020204" charset="0"/>
              </a:rPr>
              <a:t>avec la courbe épidémique </a:t>
            </a:r>
          </a:p>
          <a:p>
            <a:pPr marL="914400" lvl="1" indent="-457200">
              <a:spcAft>
                <a:spcPts val="1200"/>
              </a:spcAft>
              <a:buClr>
                <a:srgbClr val="009999"/>
              </a:buClr>
              <a:buFont typeface="Courier New" panose="02070309020205020404" pitchFamily="49" charset="0"/>
              <a:buChar char="o"/>
            </a:pPr>
            <a:r>
              <a:rPr lang="en-US" sz="2800" dirty="0">
                <a:solidFill>
                  <a:prstClr val="black"/>
                </a:solidFill>
                <a:latin typeface="Atkinson Hyperlegible" panose="020B0604020202020204" charset="0"/>
              </a:rPr>
              <a:t>Interpréter les tendances des épidémies de choléra par rapport aux tendances des autres maladies à l'origine de DAA</a:t>
            </a:r>
          </a:p>
        </p:txBody>
      </p:sp>
      <p:sp>
        <p:nvSpPr>
          <p:cNvPr id="9" name="Slide Number Placeholder 8">
            <a:extLst>
              <a:ext uri="{FF2B5EF4-FFF2-40B4-BE49-F238E27FC236}">
                <a16:creationId xmlns:a16="http://schemas.microsoft.com/office/drawing/2014/main" id="{2BFFFE35-7316-F1EE-1EC8-6B24A5B5F5BE}"/>
              </a:ext>
            </a:extLst>
          </p:cNvPr>
          <p:cNvSpPr>
            <a:spLocks noGrp="1"/>
          </p:cNvSpPr>
          <p:nvPr>
            <p:ph type="sldNum" sz="quarter" idx="12"/>
          </p:nvPr>
        </p:nvSpPr>
        <p:spPr>
          <a:xfrm>
            <a:off x="15697200" y="9597481"/>
            <a:ext cx="2133600" cy="365125"/>
          </a:xfrm>
        </p:spPr>
        <p:txBody>
          <a:bodyPr/>
          <a:lstStyle/>
          <a:p>
            <a:fld id="{B6F15528-21DE-4FAA-801E-634DDDAF4B2B}" type="slidenum">
              <a:rPr lang="en-US" sz="1800" smtClean="0"/>
              <a:pPr/>
              <a:t>25</a:t>
            </a:fld>
            <a:endParaRPr lang="en-US" sz="1800" dirty="0"/>
          </a:p>
        </p:txBody>
      </p:sp>
    </p:spTree>
    <p:extLst>
      <p:ext uri="{BB962C8B-B14F-4D97-AF65-F5344CB8AC3E}">
        <p14:creationId xmlns:p14="http://schemas.microsoft.com/office/powerpoint/2010/main" val="106678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697BA121-4734-25A0-8AE6-5F5C5211BD7A}"/>
              </a:ext>
            </a:extLst>
          </p:cNvPr>
          <p:cNvSpPr/>
          <p:nvPr/>
        </p:nvSpPr>
        <p:spPr>
          <a:xfrm>
            <a:off x="1796716" y="2371641"/>
            <a:ext cx="14694567" cy="113234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0" y="-239946"/>
            <a:ext cx="9669379"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915734" y="553350"/>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Interprétation</a:t>
            </a:r>
          </a:p>
        </p:txBody>
      </p:sp>
      <p:sp>
        <p:nvSpPr>
          <p:cNvPr id="8" name="TextBox 7">
            <a:extLst>
              <a:ext uri="{FF2B5EF4-FFF2-40B4-BE49-F238E27FC236}">
                <a16:creationId xmlns:a16="http://schemas.microsoft.com/office/drawing/2014/main" id="{2E638E55-0AA6-010C-6A32-8D742609A0E1}"/>
              </a:ext>
            </a:extLst>
          </p:cNvPr>
          <p:cNvSpPr txBox="1"/>
          <p:nvPr/>
        </p:nvSpPr>
        <p:spPr>
          <a:xfrm>
            <a:off x="1796716" y="2703834"/>
            <a:ext cx="1469456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Les résultats de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l'analyse</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des données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sont</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interprétés</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de façon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hebdomadaire</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7" name="Group 6">
            <a:extLst>
              <a:ext uri="{FF2B5EF4-FFF2-40B4-BE49-F238E27FC236}">
                <a16:creationId xmlns:a16="http://schemas.microsoft.com/office/drawing/2014/main" id="{EADE30C2-DDA9-7934-40BA-AB5543C4C7AC}"/>
              </a:ext>
            </a:extLst>
          </p:cNvPr>
          <p:cNvGrpSpPr/>
          <p:nvPr/>
        </p:nvGrpSpPr>
        <p:grpSpPr>
          <a:xfrm>
            <a:off x="2684294" y="4191176"/>
            <a:ext cx="13835682" cy="2219325"/>
            <a:chOff x="2684294" y="4191176"/>
            <a:chExt cx="13835682" cy="2219325"/>
          </a:xfrm>
        </p:grpSpPr>
        <p:sp>
          <p:nvSpPr>
            <p:cNvPr id="4" name="TextBox 3">
              <a:extLst>
                <a:ext uri="{FF2B5EF4-FFF2-40B4-BE49-F238E27FC236}">
                  <a16:creationId xmlns:a16="http://schemas.microsoft.com/office/drawing/2014/main" id="{ECEF43A5-91BD-80CA-D7BA-7B58F26B9398}"/>
                </a:ext>
              </a:extLst>
            </p:cNvPr>
            <p:cNvSpPr txBox="1"/>
            <p:nvPr/>
          </p:nvSpPr>
          <p:spPr>
            <a:xfrm>
              <a:off x="4762500" y="4654773"/>
              <a:ext cx="11757476" cy="1246495"/>
            </a:xfrm>
            <a:prstGeom prst="rect">
              <a:avLst/>
            </a:prstGeom>
            <a:noFill/>
          </p:spPr>
          <p:txBody>
            <a:bodyPr wrap="square" rtlCol="0">
              <a:spAutoFit/>
            </a:bodyPr>
            <a:lstStyle/>
            <a:p>
              <a:pPr marL="914400" lvl="1" indent="-457200">
                <a:spcAft>
                  <a:spcPts val="1800"/>
                </a:spcAft>
                <a:buClr>
                  <a:srgbClr val="009999"/>
                </a:buClr>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Pourquoi les tendances observées se sont-elles produites ?</a:t>
              </a:r>
            </a:p>
            <a:p>
              <a:pPr marL="914400" lvl="1" indent="-457200">
                <a:spcAft>
                  <a:spcPts val="1200"/>
                </a:spcAft>
                <a:buClr>
                  <a:srgbClr val="009999"/>
                </a:buClr>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Qu'est-ce que cela implique pour les interventions ?</a:t>
              </a:r>
            </a:p>
          </p:txBody>
        </p:sp>
        <p:pic>
          <p:nvPicPr>
            <p:cNvPr id="18" name="Picture 17">
              <a:extLst>
                <a:ext uri="{FF2B5EF4-FFF2-40B4-BE49-F238E27FC236}">
                  <a16:creationId xmlns:a16="http://schemas.microsoft.com/office/drawing/2014/main" id="{175FF616-E738-AA0A-12AD-36D6B872C99B}"/>
                </a:ext>
              </a:extLst>
            </p:cNvPr>
            <p:cNvPicPr>
              <a:picLocks noChangeAspect="1"/>
            </p:cNvPicPr>
            <p:nvPr/>
          </p:nvPicPr>
          <p:blipFill>
            <a:blip r:embed="rId4"/>
            <a:stretch>
              <a:fillRect/>
            </a:stretch>
          </p:blipFill>
          <p:spPr>
            <a:xfrm>
              <a:off x="2684294" y="4191176"/>
              <a:ext cx="2400300" cy="2219325"/>
            </a:xfrm>
            <a:prstGeom prst="rect">
              <a:avLst/>
            </a:prstGeom>
          </p:spPr>
        </p:pic>
      </p:grpSp>
      <p:grpSp>
        <p:nvGrpSpPr>
          <p:cNvPr id="11" name="Group 10">
            <a:extLst>
              <a:ext uri="{FF2B5EF4-FFF2-40B4-BE49-F238E27FC236}">
                <a16:creationId xmlns:a16="http://schemas.microsoft.com/office/drawing/2014/main" id="{24304D2F-9341-2FA6-0E8A-E795F66E90D4}"/>
              </a:ext>
            </a:extLst>
          </p:cNvPr>
          <p:cNvGrpSpPr/>
          <p:nvPr/>
        </p:nvGrpSpPr>
        <p:grpSpPr>
          <a:xfrm>
            <a:off x="2684294" y="6847310"/>
            <a:ext cx="13806989" cy="2739211"/>
            <a:chOff x="2684294" y="6847310"/>
            <a:chExt cx="13806989" cy="2739211"/>
          </a:xfrm>
        </p:grpSpPr>
        <p:sp>
          <p:nvSpPr>
            <p:cNvPr id="2" name="TextBox 1">
              <a:extLst>
                <a:ext uri="{FF2B5EF4-FFF2-40B4-BE49-F238E27FC236}">
                  <a16:creationId xmlns:a16="http://schemas.microsoft.com/office/drawing/2014/main" id="{A447FF15-066B-C7B4-143C-41B8FE959E90}"/>
                </a:ext>
              </a:extLst>
            </p:cNvPr>
            <p:cNvSpPr txBox="1"/>
            <p:nvPr/>
          </p:nvSpPr>
          <p:spPr>
            <a:xfrm>
              <a:off x="5165885" y="6847310"/>
              <a:ext cx="11325398" cy="2739211"/>
            </a:xfrm>
            <a:prstGeom prst="rect">
              <a:avLst/>
            </a:prstGeom>
            <a:noFill/>
          </p:spPr>
          <p:txBody>
            <a:bodyPr wrap="square" rtlCol="0">
              <a:spAutoFit/>
            </a:bodyPr>
            <a:lstStyle/>
            <a:p>
              <a:pPr marL="457200" indent="-457200">
                <a:spcAft>
                  <a:spcPts val="1800"/>
                </a:spcAft>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Informations contextuelles</a:t>
              </a:r>
            </a:p>
            <a:p>
              <a:pPr marL="914400" lvl="1" indent="-457200">
                <a:spcAft>
                  <a:spcPts val="600"/>
                </a:spcAft>
                <a:buClr>
                  <a:srgbClr val="009999"/>
                </a:buClr>
                <a:buFont typeface="Arial" panose="020B0604020202020204" pitchFamily="34" charset="0"/>
                <a:buChar char="•"/>
              </a:pPr>
              <a:r>
                <a:rPr lang="en-US" sz="2800" dirty="0">
                  <a:latin typeface="Atkinson Hyperlegible" panose="020B0604020202020204" charset="0"/>
                </a:rPr>
                <a:t>Indicateurs de performance de la surveillance</a:t>
              </a:r>
            </a:p>
            <a:p>
              <a:pPr marL="914400" lvl="1" indent="-457200">
                <a:spcAft>
                  <a:spcPts val="600"/>
                </a:spcAft>
                <a:buClr>
                  <a:srgbClr val="009999"/>
                </a:buClr>
                <a:buFont typeface="Arial" panose="020B0604020202020204" pitchFamily="34" charset="0"/>
                <a:buChar char="•"/>
              </a:pPr>
              <a:r>
                <a:rPr lang="en-US" sz="2800" dirty="0">
                  <a:latin typeface="Atkinson Hyperlegible" panose="020B0604020202020204" charset="0"/>
                </a:rPr>
                <a:t>Zones </a:t>
              </a:r>
              <a:r>
                <a:rPr lang="en-US" sz="2800" dirty="0" err="1">
                  <a:latin typeface="Atkinson Hyperlegible" panose="020B0604020202020204" charset="0"/>
                </a:rPr>
                <a:t>géographiques</a:t>
              </a:r>
              <a:r>
                <a:rPr lang="en-US" sz="2800" dirty="0">
                  <a:latin typeface="Atkinson Hyperlegible" panose="020B0604020202020204" charset="0"/>
                </a:rPr>
                <a:t> </a:t>
              </a:r>
              <a:r>
                <a:rPr lang="en-US" sz="2800" dirty="0" err="1">
                  <a:latin typeface="Atkinson Hyperlegible" panose="020B0604020202020204" charset="0"/>
                </a:rPr>
                <a:t>touchées</a:t>
              </a:r>
              <a:r>
                <a:rPr lang="en-US" sz="2800" dirty="0">
                  <a:latin typeface="Atkinson Hyperlegible" panose="020B0604020202020204" charset="0"/>
                </a:rPr>
                <a:t> et à risque</a:t>
              </a:r>
            </a:p>
            <a:p>
              <a:pPr marL="914400" lvl="1" indent="-457200">
                <a:spcAft>
                  <a:spcPts val="600"/>
                </a:spcAft>
                <a:buClr>
                  <a:srgbClr val="009999"/>
                </a:buClr>
                <a:buFont typeface="Arial" panose="020B0604020202020204" pitchFamily="34" charset="0"/>
                <a:buChar char="•"/>
              </a:pPr>
              <a:r>
                <a:rPr lang="en-US" sz="2800" dirty="0">
                  <a:latin typeface="Atkinson Hyperlegible" panose="020B0604020202020204" charset="0"/>
                </a:rPr>
                <a:t>Populations touchées et à risque</a:t>
              </a:r>
            </a:p>
            <a:p>
              <a:pPr marL="914400" lvl="1" indent="-457200">
                <a:spcAft>
                  <a:spcPts val="600"/>
                </a:spcAft>
                <a:buClr>
                  <a:srgbClr val="009999"/>
                </a:buClr>
                <a:buFont typeface="Arial" panose="020B0604020202020204" pitchFamily="34" charset="0"/>
                <a:buChar char="•"/>
              </a:pPr>
              <a:r>
                <a:rPr lang="en-US" sz="2800" dirty="0">
                  <a:latin typeface="Atkinson Hyperlegible" panose="020B0604020202020204" charset="0"/>
                </a:rPr>
                <a:t>Interventions mises en œuvre</a:t>
              </a:r>
            </a:p>
          </p:txBody>
        </p:sp>
        <p:pic>
          <p:nvPicPr>
            <p:cNvPr id="9" name="Picture 8">
              <a:extLst>
                <a:ext uri="{FF2B5EF4-FFF2-40B4-BE49-F238E27FC236}">
                  <a16:creationId xmlns:a16="http://schemas.microsoft.com/office/drawing/2014/main" id="{AEE3E122-9D4F-E5AD-1B88-F3F1E4077C3D}"/>
                </a:ext>
              </a:extLst>
            </p:cNvPr>
            <p:cNvPicPr>
              <a:picLocks noChangeAspect="1"/>
            </p:cNvPicPr>
            <p:nvPr/>
          </p:nvPicPr>
          <p:blipFill>
            <a:blip r:embed="rId5"/>
            <a:stretch>
              <a:fillRect/>
            </a:stretch>
          </p:blipFill>
          <p:spPr>
            <a:xfrm>
              <a:off x="2684294" y="6972503"/>
              <a:ext cx="2352675" cy="2400300"/>
            </a:xfrm>
            <a:prstGeom prst="rect">
              <a:avLst/>
            </a:prstGeom>
          </p:spPr>
        </p:pic>
      </p:grpSp>
      <p:sp>
        <p:nvSpPr>
          <p:cNvPr id="12" name="Slide Number Placeholder 11">
            <a:extLst>
              <a:ext uri="{FF2B5EF4-FFF2-40B4-BE49-F238E27FC236}">
                <a16:creationId xmlns:a16="http://schemas.microsoft.com/office/drawing/2014/main" id="{6C607E32-7968-EAA6-7EBC-6637E86A0CAE}"/>
              </a:ext>
            </a:extLst>
          </p:cNvPr>
          <p:cNvSpPr>
            <a:spLocks noGrp="1"/>
          </p:cNvSpPr>
          <p:nvPr>
            <p:ph type="sldNum" sz="quarter" idx="12"/>
          </p:nvPr>
        </p:nvSpPr>
        <p:spPr>
          <a:xfrm>
            <a:off x="15453176" y="9586521"/>
            <a:ext cx="2133600" cy="365125"/>
          </a:xfrm>
        </p:spPr>
        <p:txBody>
          <a:bodyPr/>
          <a:lstStyle/>
          <a:p>
            <a:fld id="{B6F15528-21DE-4FAA-801E-634DDDAF4B2B}" type="slidenum">
              <a:rPr lang="en-US" sz="1800" smtClean="0"/>
              <a:pPr/>
              <a:t>26</a:t>
            </a:fld>
            <a:endParaRPr lang="en-US" sz="1800"/>
          </a:p>
        </p:txBody>
      </p:sp>
    </p:spTree>
    <p:extLst>
      <p:ext uri="{BB962C8B-B14F-4D97-AF65-F5344CB8AC3E}">
        <p14:creationId xmlns:p14="http://schemas.microsoft.com/office/powerpoint/2010/main" val="3269433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1062914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50" y="532991"/>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Détérioration de l'épidémie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4" name="Freeform 4">
            <a:extLst>
              <a:ext uri="{FF2B5EF4-FFF2-40B4-BE49-F238E27FC236}">
                <a16:creationId xmlns:a16="http://schemas.microsoft.com/office/drawing/2014/main" id="{E5126171-4236-0509-1DEC-A753CBACC400}"/>
              </a:ext>
            </a:extLst>
          </p:cNvPr>
          <p:cNvSpPr/>
          <p:nvPr/>
        </p:nvSpPr>
        <p:spPr>
          <a:xfrm>
            <a:off x="1862013" y="2382288"/>
            <a:ext cx="14668624" cy="110021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5" name="TextBox 4">
            <a:extLst>
              <a:ext uri="{FF2B5EF4-FFF2-40B4-BE49-F238E27FC236}">
                <a16:creationId xmlns:a16="http://schemas.microsoft.com/office/drawing/2014/main" id="{95F1A125-6382-C9A7-5B58-3ED5ACC2522F}"/>
              </a:ext>
            </a:extLst>
          </p:cNvPr>
          <p:cNvSpPr txBox="1"/>
          <p:nvPr/>
        </p:nvSpPr>
        <p:spPr>
          <a:xfrm>
            <a:off x="1862013" y="2685989"/>
            <a:ext cx="14563974" cy="523220"/>
          </a:xfrm>
          <a:prstGeom prst="rect">
            <a:avLst/>
          </a:prstGeom>
          <a:noFill/>
        </p:spPr>
        <p:txBody>
          <a:bodyPr wrap="square" rtlCol="0">
            <a:spAutoFit/>
          </a:bodyPr>
          <a:lstStyle/>
          <a:p>
            <a:pPr algn="ct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Une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détérioration</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d’une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épidémie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peut être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détectée</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par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l'analyse</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hebdomadaire</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p:txBody>
      </p:sp>
      <p:sp>
        <p:nvSpPr>
          <p:cNvPr id="6" name="TextBox 5">
            <a:extLst>
              <a:ext uri="{FF2B5EF4-FFF2-40B4-BE49-F238E27FC236}">
                <a16:creationId xmlns:a16="http://schemas.microsoft.com/office/drawing/2014/main" id="{4E6D5D22-80CC-0363-FDF6-DC39E671F438}"/>
              </a:ext>
            </a:extLst>
          </p:cNvPr>
          <p:cNvSpPr txBox="1"/>
          <p:nvPr/>
        </p:nvSpPr>
        <p:spPr>
          <a:xfrm>
            <a:off x="1389899" y="4014017"/>
            <a:ext cx="17716500" cy="553998"/>
          </a:xfrm>
          <a:prstGeom prst="rect">
            <a:avLst/>
          </a:prstGeom>
          <a:noFill/>
        </p:spPr>
        <p:txBody>
          <a:bodyPr wrap="square" rtlCol="0">
            <a:spAutoFit/>
          </a:bodyPr>
          <a:lstStyle/>
          <a:p>
            <a:pPr marL="457200" indent="-457200">
              <a:spcAft>
                <a:spcPts val="1200"/>
              </a:spcAft>
              <a:buBlip>
                <a:blip r:embed="rId3"/>
              </a:buBlip>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La situation épidémiologique s'aggrave </a:t>
            </a:r>
            <a:r>
              <a:rPr lang="en-US" sz="2800" dirty="0">
                <a:solidFill>
                  <a:prstClr val="black"/>
                </a:solidFill>
                <a:latin typeface="Atkinson Hyperlegible" panose="020B0604020202020204" charset="0"/>
              </a:rPr>
              <a:t>pendant au moins deux </a:t>
            </a:r>
            <a:r>
              <a:rPr lang="en-US" sz="2800" dirty="0" err="1">
                <a:solidFill>
                  <a:prstClr val="black"/>
                </a:solidFill>
                <a:latin typeface="Atkinson Hyperlegible" panose="020B0604020202020204" charset="0"/>
              </a:rPr>
              <a:t>semaines</a:t>
            </a:r>
            <a:r>
              <a:rPr lang="en-US" sz="2800" dirty="0">
                <a:solidFill>
                  <a:prstClr val="black"/>
                </a:solidFill>
                <a:latin typeface="Atkinson Hyperlegible" panose="020B0604020202020204" charset="0"/>
              </a:rPr>
              <a:t> </a:t>
            </a:r>
            <a:r>
              <a:rPr lang="en-US" sz="2800" dirty="0" err="1">
                <a:solidFill>
                  <a:prstClr val="black"/>
                </a:solidFill>
                <a:latin typeface="Atkinson Hyperlegible" panose="020B0604020202020204" charset="0"/>
              </a:rPr>
              <a:t>consécutives</a:t>
            </a:r>
            <a:endParaRPr lang="en-US" sz="2800" dirty="0">
              <a:solidFill>
                <a:prstClr val="black"/>
              </a:solidFill>
              <a:latin typeface="Atkinson Hyperlegible" panose="020B0604020202020204" charset="0"/>
            </a:endParaRPr>
          </a:p>
        </p:txBody>
      </p:sp>
      <p:grpSp>
        <p:nvGrpSpPr>
          <p:cNvPr id="11" name="Group 10">
            <a:extLst>
              <a:ext uri="{FF2B5EF4-FFF2-40B4-BE49-F238E27FC236}">
                <a16:creationId xmlns:a16="http://schemas.microsoft.com/office/drawing/2014/main" id="{6C531AA9-9FE1-3204-0DFE-02E80C311F82}"/>
              </a:ext>
            </a:extLst>
          </p:cNvPr>
          <p:cNvGrpSpPr/>
          <p:nvPr/>
        </p:nvGrpSpPr>
        <p:grpSpPr>
          <a:xfrm>
            <a:off x="3262482" y="8179720"/>
            <a:ext cx="11940964" cy="1299470"/>
            <a:chOff x="3262482" y="8179720"/>
            <a:chExt cx="11940964" cy="1299470"/>
          </a:xfrm>
        </p:grpSpPr>
        <p:pic>
          <p:nvPicPr>
            <p:cNvPr id="9" name="Picture 8">
              <a:extLst>
                <a:ext uri="{FF2B5EF4-FFF2-40B4-BE49-F238E27FC236}">
                  <a16:creationId xmlns:a16="http://schemas.microsoft.com/office/drawing/2014/main" id="{1E3455D5-5113-313F-08A2-06B42987E1C6}"/>
                </a:ext>
              </a:extLst>
            </p:cNvPr>
            <p:cNvPicPr>
              <a:picLocks noChangeAspect="1"/>
            </p:cNvPicPr>
            <p:nvPr/>
          </p:nvPicPr>
          <p:blipFill>
            <a:blip r:embed="rId4"/>
            <a:stretch>
              <a:fillRect/>
            </a:stretch>
          </p:blipFill>
          <p:spPr>
            <a:xfrm>
              <a:off x="3262482" y="8179720"/>
              <a:ext cx="11940964" cy="1299470"/>
            </a:xfrm>
            <a:prstGeom prst="rect">
              <a:avLst/>
            </a:prstGeom>
          </p:spPr>
        </p:pic>
        <p:sp>
          <p:nvSpPr>
            <p:cNvPr id="14" name="TextBox 13">
              <a:extLst>
                <a:ext uri="{FF2B5EF4-FFF2-40B4-BE49-F238E27FC236}">
                  <a16:creationId xmlns:a16="http://schemas.microsoft.com/office/drawing/2014/main" id="{41036DF5-013F-6B94-5B41-9FC80A54744A}"/>
                </a:ext>
              </a:extLst>
            </p:cNvPr>
            <p:cNvSpPr txBox="1"/>
            <p:nvPr/>
          </p:nvSpPr>
          <p:spPr>
            <a:xfrm>
              <a:off x="3609766" y="8567845"/>
              <a:ext cx="11037095" cy="523220"/>
            </a:xfrm>
            <a:prstGeom prst="rect">
              <a:avLst/>
            </a:prstGeom>
            <a:noFill/>
          </p:spPr>
          <p:txBody>
            <a:bodyPr wrap="square">
              <a:spAutoFit/>
            </a:bodyPr>
            <a:lstStyle/>
            <a:p>
              <a:pPr algn="ctr">
                <a:spcAft>
                  <a:spcPts val="1200"/>
                </a:spcAft>
                <a:buClr>
                  <a:srgbClr val="009999"/>
                </a:buCl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Renforcement et adaptation de la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réponse</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à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l’épidémie</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p>
          </p:txBody>
        </p:sp>
      </p:grpSp>
      <p:grpSp>
        <p:nvGrpSpPr>
          <p:cNvPr id="7" name="Group 6">
            <a:extLst>
              <a:ext uri="{FF2B5EF4-FFF2-40B4-BE49-F238E27FC236}">
                <a16:creationId xmlns:a16="http://schemas.microsoft.com/office/drawing/2014/main" id="{A424B344-9D7E-B31B-D73F-8911287AE06B}"/>
              </a:ext>
            </a:extLst>
          </p:cNvPr>
          <p:cNvGrpSpPr/>
          <p:nvPr/>
        </p:nvGrpSpPr>
        <p:grpSpPr>
          <a:xfrm>
            <a:off x="3262482" y="4974438"/>
            <a:ext cx="13163505" cy="2862322"/>
            <a:chOff x="3262482" y="4974438"/>
            <a:chExt cx="13163505" cy="2862322"/>
          </a:xfrm>
        </p:grpSpPr>
        <p:sp>
          <p:nvSpPr>
            <p:cNvPr id="8" name="TextBox 7">
              <a:extLst>
                <a:ext uri="{FF2B5EF4-FFF2-40B4-BE49-F238E27FC236}">
                  <a16:creationId xmlns:a16="http://schemas.microsoft.com/office/drawing/2014/main" id="{9203E123-FBF5-E24D-A2CE-5B82F16A266E}"/>
                </a:ext>
              </a:extLst>
            </p:cNvPr>
            <p:cNvSpPr txBox="1"/>
            <p:nvPr/>
          </p:nvSpPr>
          <p:spPr>
            <a:xfrm>
              <a:off x="4324600" y="4974438"/>
              <a:ext cx="12101387" cy="2862322"/>
            </a:xfrm>
            <a:prstGeom prst="rect">
              <a:avLst/>
            </a:prstGeom>
            <a:noFill/>
          </p:spPr>
          <p:txBody>
            <a:bodyPr wrap="square">
              <a:spAutoFit/>
            </a:bodyPr>
            <a:lstStyle/>
            <a:p>
              <a:pPr marL="914400" lvl="1"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Augmentation marquée de l'</a:t>
              </a:r>
              <a:r>
                <a:rPr lang="en-US" sz="2800" dirty="0">
                  <a:solidFill>
                    <a:schemeClr val="tx1">
                      <a:lumMod val="95000"/>
                      <a:lumOff val="5000"/>
                    </a:schemeClr>
                  </a:solidFill>
                  <a:latin typeface="Atkinson Hyperlegible Bold" panose="020B0604020202020204" charset="0"/>
                </a:rPr>
                <a:t>incidence </a:t>
              </a:r>
              <a:r>
                <a:rPr lang="en-US" sz="2800" dirty="0">
                  <a:solidFill>
                    <a:prstClr val="black"/>
                  </a:solidFill>
                  <a:latin typeface="Atkinson Hyperlegible" panose="020B0604020202020204" charset="0"/>
                </a:rPr>
                <a:t>hebdomadaire</a:t>
              </a:r>
            </a:p>
            <a:p>
              <a:pPr marL="914400" lvl="1" indent="-457200">
                <a:spcAft>
                  <a:spcPts val="12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Bold" panose="020B0604020202020204" charset="0"/>
                </a:rPr>
                <a:t>Extension spatiale </a:t>
              </a:r>
              <a:r>
                <a:rPr lang="en-US" sz="2800" dirty="0">
                  <a:solidFill>
                    <a:prstClr val="black"/>
                  </a:solidFill>
                  <a:latin typeface="Atkinson Hyperlegible" panose="020B0604020202020204" charset="0"/>
                </a:rPr>
                <a:t>de l'épidémie</a:t>
              </a:r>
            </a:p>
            <a:p>
              <a:pPr marL="914400" lvl="1"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Forte augmentation du </a:t>
              </a:r>
              <a:r>
                <a:rPr lang="en-US" sz="2800" dirty="0" err="1">
                  <a:solidFill>
                    <a:schemeClr val="tx1">
                      <a:lumMod val="95000"/>
                      <a:lumOff val="5000"/>
                    </a:schemeClr>
                  </a:solidFill>
                  <a:latin typeface="Atkinson Hyperlegible Bold" panose="020B0604020202020204" charset="0"/>
                </a:rPr>
                <a:t>taux</a:t>
              </a:r>
              <a:r>
                <a:rPr lang="en-US" sz="2800" dirty="0">
                  <a:solidFill>
                    <a:schemeClr val="tx1">
                      <a:lumMod val="95000"/>
                      <a:lumOff val="5000"/>
                    </a:schemeClr>
                  </a:solidFill>
                  <a:latin typeface="Atkinson Hyperlegible Bold" panose="020B0604020202020204" charset="0"/>
                </a:rPr>
                <a:t> de </a:t>
              </a:r>
              <a:r>
                <a:rPr lang="en-US" sz="2800" dirty="0" err="1">
                  <a:solidFill>
                    <a:schemeClr val="tx1">
                      <a:lumMod val="95000"/>
                      <a:lumOff val="5000"/>
                    </a:schemeClr>
                  </a:solidFill>
                  <a:latin typeface="Atkinson Hyperlegible Bold" panose="020B0604020202020204" charset="0"/>
                </a:rPr>
                <a:t>létalité</a:t>
              </a:r>
              <a:endParaRPr lang="en-US" sz="2800" dirty="0">
                <a:solidFill>
                  <a:schemeClr val="tx1">
                    <a:lumMod val="95000"/>
                    <a:lumOff val="5000"/>
                  </a:schemeClr>
                </a:solidFill>
                <a:latin typeface="Atkinson Hyperlegible Bold" panose="020B0604020202020204" charset="0"/>
              </a:endParaRPr>
            </a:p>
            <a:p>
              <a:pPr marL="914400" lvl="1"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Augmentation </a:t>
              </a:r>
              <a:r>
                <a:rPr lang="en-US" sz="2800" dirty="0" err="1">
                  <a:solidFill>
                    <a:prstClr val="black"/>
                  </a:solidFill>
                  <a:latin typeface="Atkinson Hyperlegible" panose="020B0604020202020204" charset="0"/>
                </a:rPr>
                <a:t>marquée</a:t>
              </a:r>
              <a:r>
                <a:rPr lang="en-US" sz="2800" dirty="0">
                  <a:solidFill>
                    <a:prstClr val="black"/>
                  </a:solidFill>
                  <a:latin typeface="Atkinson Hyperlegible" panose="020B0604020202020204" charset="0"/>
                </a:rPr>
                <a:t> du nombre de </a:t>
              </a:r>
              <a:r>
                <a:rPr lang="en-US" sz="2800" dirty="0" err="1">
                  <a:solidFill>
                    <a:schemeClr val="tx1">
                      <a:lumMod val="95000"/>
                      <a:lumOff val="5000"/>
                    </a:schemeClr>
                  </a:solidFill>
                  <a:latin typeface="Atkinson Hyperlegible Bold" panose="020B0604020202020204" charset="0"/>
                </a:rPr>
                <a:t>décès</a:t>
              </a:r>
              <a:r>
                <a:rPr lang="en-US" sz="2800" dirty="0">
                  <a:solidFill>
                    <a:schemeClr val="tx1">
                      <a:lumMod val="95000"/>
                      <a:lumOff val="5000"/>
                    </a:schemeClr>
                  </a:solidFill>
                  <a:latin typeface="Atkinson Hyperlegible Bold" panose="020B0604020202020204" charset="0"/>
                </a:rPr>
                <a:t> </a:t>
              </a:r>
              <a:r>
                <a:rPr lang="en-US" sz="2800" dirty="0" err="1">
                  <a:solidFill>
                    <a:schemeClr val="tx1">
                      <a:lumMod val="95000"/>
                      <a:lumOff val="5000"/>
                    </a:schemeClr>
                  </a:solidFill>
                  <a:latin typeface="Atkinson Hyperlegible Bold" panose="020B0604020202020204" charset="0"/>
                </a:rPr>
                <a:t>communautaires</a:t>
              </a:r>
              <a:endParaRPr lang="en-US" sz="2800" dirty="0">
                <a:solidFill>
                  <a:schemeClr val="tx1">
                    <a:lumMod val="95000"/>
                    <a:lumOff val="5000"/>
                  </a:schemeClr>
                </a:solidFill>
                <a:latin typeface="Atkinson Hyperlegible Bold" panose="020B0604020202020204" charset="0"/>
              </a:endParaRPr>
            </a:p>
            <a:p>
              <a:pPr marL="914400" lvl="1"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Modification du </a:t>
              </a:r>
              <a:r>
                <a:rPr lang="en-US" sz="2800" dirty="0">
                  <a:solidFill>
                    <a:schemeClr val="tx1">
                      <a:lumMod val="95000"/>
                      <a:lumOff val="5000"/>
                    </a:schemeClr>
                  </a:solidFill>
                  <a:latin typeface="Atkinson Hyperlegible Bold" panose="020B0604020202020204" charset="0"/>
                </a:rPr>
                <a:t>profil sociodémographique </a:t>
              </a:r>
              <a:r>
                <a:rPr lang="en-US" sz="2800" dirty="0">
                  <a:solidFill>
                    <a:prstClr val="black"/>
                  </a:solidFill>
                  <a:latin typeface="Atkinson Hyperlegible" panose="020B0604020202020204" charset="0"/>
                </a:rPr>
                <a:t>des cas</a:t>
              </a:r>
              <a:endParaRPr lang="en-US" sz="2800" dirty="0"/>
            </a:p>
          </p:txBody>
        </p:sp>
        <p:pic>
          <p:nvPicPr>
            <p:cNvPr id="16" name="Picture 15">
              <a:extLst>
                <a:ext uri="{FF2B5EF4-FFF2-40B4-BE49-F238E27FC236}">
                  <a16:creationId xmlns:a16="http://schemas.microsoft.com/office/drawing/2014/main" id="{6857DCAE-6846-8F3A-7EE0-4599A13EA40E}"/>
                </a:ext>
              </a:extLst>
            </p:cNvPr>
            <p:cNvPicPr>
              <a:picLocks noChangeAspect="1"/>
            </p:cNvPicPr>
            <p:nvPr/>
          </p:nvPicPr>
          <p:blipFill>
            <a:blip r:embed="rId5"/>
            <a:stretch>
              <a:fillRect/>
            </a:stretch>
          </p:blipFill>
          <p:spPr>
            <a:xfrm>
              <a:off x="3262482" y="5008141"/>
              <a:ext cx="1500018" cy="2067010"/>
            </a:xfrm>
            <a:prstGeom prst="rect">
              <a:avLst/>
            </a:prstGeom>
          </p:spPr>
        </p:pic>
      </p:grpSp>
      <p:sp>
        <p:nvSpPr>
          <p:cNvPr id="12" name="Slide Number Placeholder 11">
            <a:extLst>
              <a:ext uri="{FF2B5EF4-FFF2-40B4-BE49-F238E27FC236}">
                <a16:creationId xmlns:a16="http://schemas.microsoft.com/office/drawing/2014/main" id="{A8F4EE29-A3D7-D832-5CE8-0DE0F829E719}"/>
              </a:ext>
            </a:extLst>
          </p:cNvPr>
          <p:cNvSpPr>
            <a:spLocks noGrp="1"/>
          </p:cNvSpPr>
          <p:nvPr>
            <p:ph type="sldNum" sz="quarter" idx="12"/>
          </p:nvPr>
        </p:nvSpPr>
        <p:spPr>
          <a:xfrm>
            <a:off x="15359187" y="9479190"/>
            <a:ext cx="2133600" cy="365125"/>
          </a:xfrm>
        </p:spPr>
        <p:txBody>
          <a:bodyPr/>
          <a:lstStyle/>
          <a:p>
            <a:fld id="{B6F15528-21DE-4FAA-801E-634DDDAF4B2B}" type="slidenum">
              <a:rPr lang="en-US" sz="1800" smtClean="0"/>
              <a:pPr/>
              <a:t>27</a:t>
            </a:fld>
            <a:endParaRPr lang="en-US" sz="1800" dirty="0"/>
          </a:p>
        </p:txBody>
      </p:sp>
    </p:spTree>
    <p:extLst>
      <p:ext uri="{BB962C8B-B14F-4D97-AF65-F5344CB8AC3E}">
        <p14:creationId xmlns:p14="http://schemas.microsoft.com/office/powerpoint/2010/main" val="293871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4">
            <a:extLst>
              <a:ext uri="{FF2B5EF4-FFF2-40B4-BE49-F238E27FC236}">
                <a16:creationId xmlns:a16="http://schemas.microsoft.com/office/drawing/2014/main" id="{D851EB10-3EAB-85E1-D844-D791CA7455B7}"/>
              </a:ext>
            </a:extLst>
          </p:cNvPr>
          <p:cNvSpPr/>
          <p:nvPr/>
        </p:nvSpPr>
        <p:spPr>
          <a:xfrm>
            <a:off x="1177948" y="2341376"/>
            <a:ext cx="15932103" cy="118229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0" y="-230970"/>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696484" y="519528"/>
            <a:ext cx="14719516"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Détection quantitative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4" name="TextBox 3">
            <a:extLst>
              <a:ext uri="{FF2B5EF4-FFF2-40B4-BE49-F238E27FC236}">
                <a16:creationId xmlns:a16="http://schemas.microsoft.com/office/drawing/2014/main" id="{14992595-8DB8-0CE4-8A36-7A468E6E2A5E}"/>
              </a:ext>
            </a:extLst>
          </p:cNvPr>
          <p:cNvSpPr txBox="1"/>
          <p:nvPr/>
        </p:nvSpPr>
        <p:spPr>
          <a:xfrm>
            <a:off x="1177949" y="2457211"/>
            <a:ext cx="16009846" cy="892552"/>
          </a:xfrm>
          <a:prstGeom prst="rect">
            <a:avLst/>
          </a:prstGeom>
          <a:noFill/>
        </p:spPr>
        <p:txBody>
          <a:bodyPr wrap="square" rtlCol="0">
            <a:spAutoFit/>
          </a:bodyPr>
          <a:lstStyle/>
          <a:p>
            <a:pPr algn="ctr">
              <a:spcAft>
                <a:spcPts val="600"/>
              </a:spcAft>
            </a:pPr>
            <a:r>
              <a:rPr lang="en-US" sz="2600" dirty="0">
                <a:latin typeface="ADLaM Display" panose="02010000000000000000" pitchFamily="2" charset="0"/>
                <a:ea typeface="ADLaM Display" panose="02010000000000000000" pitchFamily="2" charset="0"/>
                <a:cs typeface="ADLaM Display" panose="02010000000000000000" pitchFamily="2" charset="0"/>
              </a:rPr>
              <a:t>Dans les unités de surveillance régulièrement touchées par le choléra </a:t>
            </a:r>
            <a:r>
              <a:rPr lang="en-US" sz="2600" dirty="0" err="1">
                <a:latin typeface="ADLaM Display" panose="02010000000000000000" pitchFamily="2" charset="0"/>
                <a:ea typeface="ADLaM Display" panose="02010000000000000000" pitchFamily="2" charset="0"/>
                <a:cs typeface="ADLaM Display" panose="02010000000000000000" pitchFamily="2" charset="0"/>
              </a:rPr>
              <a:t>ayant</a:t>
            </a:r>
            <a:r>
              <a:rPr lang="en-US" sz="2600" dirty="0">
                <a:latin typeface="ADLaM Display" panose="02010000000000000000" pitchFamily="2" charset="0"/>
                <a:ea typeface="ADLaM Display" panose="02010000000000000000" pitchFamily="2" charset="0"/>
                <a:cs typeface="ADLaM Display" panose="02010000000000000000" pitchFamily="2" charset="0"/>
              </a:rPr>
              <a:t> des données historiques hebdomadaires (depuis ≈ 5 </a:t>
            </a:r>
            <a:r>
              <a:rPr lang="en-US" sz="2600" dirty="0" err="1">
                <a:latin typeface="ADLaM Display" panose="02010000000000000000" pitchFamily="2" charset="0"/>
                <a:ea typeface="ADLaM Display" panose="02010000000000000000" pitchFamily="2" charset="0"/>
                <a:cs typeface="ADLaM Display" panose="02010000000000000000" pitchFamily="2" charset="0"/>
              </a:rPr>
              <a:t>ans</a:t>
            </a:r>
            <a:r>
              <a:rPr lang="en-US" sz="2600" dirty="0">
                <a:latin typeface="ADLaM Display" panose="02010000000000000000" pitchFamily="2" charset="0"/>
                <a:ea typeface="ADLaM Display" panose="02010000000000000000" pitchFamily="2" charset="0"/>
                <a:cs typeface="ADLaM Display" panose="02010000000000000000" pitchFamily="2" charset="0"/>
              </a:rPr>
              <a:t>) </a:t>
            </a: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des </a:t>
            </a:r>
            <a:r>
              <a:rPr lang="en-US" sz="26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seuils</a:t>
            </a: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600" dirty="0" err="1">
                <a:latin typeface="ADLaM Display" panose="02010000000000000000" pitchFamily="2" charset="0"/>
                <a:ea typeface="ADLaM Display" panose="02010000000000000000" pitchFamily="2" charset="0"/>
                <a:cs typeface="ADLaM Display" panose="02010000000000000000" pitchFamily="2" charset="0"/>
              </a:rPr>
              <a:t>sont</a:t>
            </a:r>
            <a:r>
              <a:rPr lang="en-US" sz="2600" dirty="0">
                <a:latin typeface="ADLaM Display" panose="02010000000000000000" pitchFamily="2" charset="0"/>
                <a:ea typeface="ADLaM Display" panose="02010000000000000000" pitchFamily="2" charset="0"/>
                <a:cs typeface="ADLaM Display" panose="02010000000000000000" pitchFamily="2" charset="0"/>
              </a:rPr>
              <a:t> utilisés pour détecter une détérioration</a:t>
            </a:r>
          </a:p>
        </p:txBody>
      </p:sp>
      <p:sp>
        <p:nvSpPr>
          <p:cNvPr id="7" name="TextBox 6">
            <a:extLst>
              <a:ext uri="{FF2B5EF4-FFF2-40B4-BE49-F238E27FC236}">
                <a16:creationId xmlns:a16="http://schemas.microsoft.com/office/drawing/2014/main" id="{79F395EB-A097-9F09-A725-49BCEE571477}"/>
              </a:ext>
            </a:extLst>
          </p:cNvPr>
          <p:cNvSpPr txBox="1"/>
          <p:nvPr/>
        </p:nvSpPr>
        <p:spPr>
          <a:xfrm>
            <a:off x="1585324" y="4064593"/>
            <a:ext cx="7923751" cy="3077766"/>
          </a:xfrm>
          <a:prstGeom prst="rect">
            <a:avLst/>
          </a:prstGeom>
          <a:noFill/>
        </p:spPr>
        <p:txBody>
          <a:bodyPr wrap="square">
            <a:spAutoFit/>
          </a:bodyPr>
          <a:lstStyle/>
          <a:p>
            <a:pPr marL="457200" indent="-457200">
              <a:spcAft>
                <a:spcPts val="1200"/>
              </a:spcAft>
              <a:buBlip>
                <a:blip r:embed="rId3"/>
              </a:buBlip>
            </a:pPr>
            <a:r>
              <a:rPr lang="en-US" sz="3000" dirty="0" err="1">
                <a:latin typeface="ADLaM Display" panose="02010000000000000000" pitchFamily="2" charset="0"/>
                <a:ea typeface="ADLaM Display" panose="02010000000000000000" pitchFamily="2" charset="0"/>
                <a:cs typeface="ADLaM Display" panose="02010000000000000000" pitchFamily="2" charset="0"/>
              </a:rPr>
              <a:t>Seuil</a:t>
            </a:r>
            <a:endParaRPr lang="en-US" sz="3000" dirty="0">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spcAft>
                <a:spcPts val="2400"/>
              </a:spcAft>
              <a:buClr>
                <a:srgbClr val="009999"/>
              </a:buClr>
              <a:buFont typeface="Arial" panose="020B0604020202020204" pitchFamily="34" charset="0"/>
              <a:buChar char="•"/>
            </a:pPr>
            <a:r>
              <a:rPr lang="en-US" sz="2800" dirty="0" err="1">
                <a:latin typeface="Atkinson Hyperlegible" panose="020B0604020202020204" charset="0"/>
              </a:rPr>
              <a:t>Niveau</a:t>
            </a:r>
            <a:r>
              <a:rPr lang="en-US" sz="2800" dirty="0">
                <a:latin typeface="Atkinson Hyperlegible" panose="020B0604020202020204" charset="0"/>
              </a:rPr>
              <a:t> </a:t>
            </a:r>
            <a:r>
              <a:rPr lang="en-US" sz="2800" dirty="0" err="1">
                <a:latin typeface="Atkinson Hyperlegible" panose="020B0604020202020204" charset="0"/>
              </a:rPr>
              <a:t>attendu</a:t>
            </a:r>
            <a:r>
              <a:rPr lang="en-US" sz="2800" dirty="0">
                <a:latin typeface="Atkinson Hyperlegible" panose="020B0604020202020204" charset="0"/>
              </a:rPr>
              <a:t> </a:t>
            </a:r>
          </a:p>
          <a:p>
            <a:pPr marL="457200" indent="-457200">
              <a:spcAft>
                <a:spcPts val="1200"/>
              </a:spcAft>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Détérioration</a:t>
            </a:r>
          </a:p>
          <a:p>
            <a:pPr marL="914400" lvl="1"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Un indicateur dépasse le </a:t>
            </a:r>
            <a:r>
              <a:rPr lang="en-US" sz="2800" dirty="0" err="1">
                <a:latin typeface="Atkinson Hyperlegible" panose="020B0604020202020204" charset="0"/>
              </a:rPr>
              <a:t>seuil</a:t>
            </a:r>
            <a:endParaRPr lang="en-US" sz="2800" dirty="0">
              <a:latin typeface="Atkinson Hyperlegible" panose="020B0604020202020204" charset="0"/>
            </a:endParaRPr>
          </a:p>
          <a:p>
            <a:pPr marL="914400" lvl="1"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Pendant ≥ 2 semaines consécutives</a:t>
            </a:r>
          </a:p>
        </p:txBody>
      </p:sp>
      <p:grpSp>
        <p:nvGrpSpPr>
          <p:cNvPr id="21" name="Group 20">
            <a:extLst>
              <a:ext uri="{FF2B5EF4-FFF2-40B4-BE49-F238E27FC236}">
                <a16:creationId xmlns:a16="http://schemas.microsoft.com/office/drawing/2014/main" id="{419664FF-9CC1-0C0C-8344-930A529A7709}"/>
              </a:ext>
            </a:extLst>
          </p:cNvPr>
          <p:cNvGrpSpPr/>
          <p:nvPr/>
        </p:nvGrpSpPr>
        <p:grpSpPr>
          <a:xfrm>
            <a:off x="9580160" y="4170837"/>
            <a:ext cx="7732800" cy="3798889"/>
            <a:chOff x="9580160" y="4170837"/>
            <a:chExt cx="7732800" cy="3798889"/>
          </a:xfrm>
        </p:grpSpPr>
        <p:grpSp>
          <p:nvGrpSpPr>
            <p:cNvPr id="28" name="Group 27">
              <a:extLst>
                <a:ext uri="{FF2B5EF4-FFF2-40B4-BE49-F238E27FC236}">
                  <a16:creationId xmlns:a16="http://schemas.microsoft.com/office/drawing/2014/main" id="{761CDFE5-8351-BB89-A0B7-2C3CC9649587}"/>
                </a:ext>
              </a:extLst>
            </p:cNvPr>
            <p:cNvGrpSpPr/>
            <p:nvPr/>
          </p:nvGrpSpPr>
          <p:grpSpPr>
            <a:xfrm>
              <a:off x="9580160" y="4170837"/>
              <a:ext cx="7732800" cy="3798889"/>
              <a:chOff x="9144000" y="4377955"/>
              <a:chExt cx="6529306" cy="3798889"/>
            </a:xfrm>
          </p:grpSpPr>
          <p:pic>
            <p:nvPicPr>
              <p:cNvPr id="11" name="Picture 10">
                <a:extLst>
                  <a:ext uri="{FF2B5EF4-FFF2-40B4-BE49-F238E27FC236}">
                    <a16:creationId xmlns:a16="http://schemas.microsoft.com/office/drawing/2014/main" id="{AB8FB98D-E7C9-9145-169B-50D5CDDC65A9}"/>
                  </a:ext>
                </a:extLst>
              </p:cNvPr>
              <p:cNvPicPr>
                <a:picLocks noChangeAspect="1"/>
              </p:cNvPicPr>
              <p:nvPr/>
            </p:nvPicPr>
            <p:blipFill>
              <a:blip r:embed="rId4"/>
              <a:stretch>
                <a:fillRect/>
              </a:stretch>
            </p:blipFill>
            <p:spPr>
              <a:xfrm>
                <a:off x="9626975" y="4377955"/>
                <a:ext cx="6038850" cy="2324100"/>
              </a:xfrm>
              <a:prstGeom prst="rect">
                <a:avLst/>
              </a:prstGeom>
              <a:noFill/>
            </p:spPr>
          </p:pic>
          <p:sp>
            <p:nvSpPr>
              <p:cNvPr id="20" name="TextBox 19">
                <a:extLst>
                  <a:ext uri="{FF2B5EF4-FFF2-40B4-BE49-F238E27FC236}">
                    <a16:creationId xmlns:a16="http://schemas.microsoft.com/office/drawing/2014/main" id="{8ED253F2-B5F2-935B-CF5D-E45532026F6A}"/>
                  </a:ext>
                </a:extLst>
              </p:cNvPr>
              <p:cNvSpPr txBox="1"/>
              <p:nvPr/>
            </p:nvSpPr>
            <p:spPr>
              <a:xfrm rot="16200000">
                <a:off x="8416058" y="5536099"/>
                <a:ext cx="1794438"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Nombre de cas</a:t>
                </a:r>
              </a:p>
            </p:txBody>
          </p:sp>
          <p:pic>
            <p:nvPicPr>
              <p:cNvPr id="22" name="Picture 21">
                <a:extLst>
                  <a:ext uri="{FF2B5EF4-FFF2-40B4-BE49-F238E27FC236}">
                    <a16:creationId xmlns:a16="http://schemas.microsoft.com/office/drawing/2014/main" id="{370CE555-22F0-0182-8AB9-2311620D5108}"/>
                  </a:ext>
                </a:extLst>
              </p:cNvPr>
              <p:cNvPicPr>
                <a:picLocks noChangeAspect="1"/>
              </p:cNvPicPr>
              <p:nvPr/>
            </p:nvPicPr>
            <p:blipFill>
              <a:blip r:embed="rId5"/>
              <a:stretch>
                <a:fillRect/>
              </a:stretch>
            </p:blipFill>
            <p:spPr>
              <a:xfrm>
                <a:off x="9980027" y="7444851"/>
                <a:ext cx="752475" cy="361950"/>
              </a:xfrm>
              <a:prstGeom prst="rect">
                <a:avLst/>
              </a:prstGeom>
              <a:solidFill>
                <a:schemeClr val="bg1"/>
              </a:solidFill>
            </p:spPr>
          </p:pic>
          <p:pic>
            <p:nvPicPr>
              <p:cNvPr id="23" name="Picture 22">
                <a:extLst>
                  <a:ext uri="{FF2B5EF4-FFF2-40B4-BE49-F238E27FC236}">
                    <a16:creationId xmlns:a16="http://schemas.microsoft.com/office/drawing/2014/main" id="{F77EE4D8-7B1F-5016-B282-B30A7018A8B4}"/>
                  </a:ext>
                </a:extLst>
              </p:cNvPr>
              <p:cNvPicPr>
                <a:picLocks noChangeAspect="1"/>
              </p:cNvPicPr>
              <p:nvPr/>
            </p:nvPicPr>
            <p:blipFill>
              <a:blip r:embed="rId6"/>
              <a:stretch>
                <a:fillRect/>
              </a:stretch>
            </p:blipFill>
            <p:spPr>
              <a:xfrm>
                <a:off x="10017484" y="7826781"/>
                <a:ext cx="704850" cy="333375"/>
              </a:xfrm>
              <a:prstGeom prst="rect">
                <a:avLst/>
              </a:prstGeom>
              <a:solidFill>
                <a:schemeClr val="bg1"/>
              </a:solidFill>
            </p:spPr>
          </p:pic>
          <p:sp>
            <p:nvSpPr>
              <p:cNvPr id="24" name="TextBox 23">
                <a:extLst>
                  <a:ext uri="{FF2B5EF4-FFF2-40B4-BE49-F238E27FC236}">
                    <a16:creationId xmlns:a16="http://schemas.microsoft.com/office/drawing/2014/main" id="{5A37F0C1-E63F-943C-50B1-BFB6D8ABF76E}"/>
                  </a:ext>
                </a:extLst>
              </p:cNvPr>
              <p:cNvSpPr txBox="1"/>
              <p:nvPr/>
            </p:nvSpPr>
            <p:spPr>
              <a:xfrm>
                <a:off x="10650959" y="7440076"/>
                <a:ext cx="4474226" cy="400110"/>
              </a:xfrm>
              <a:prstGeom prst="rect">
                <a:avLst/>
              </a:prstGeom>
              <a:solidFill>
                <a:schemeClr val="bg1"/>
              </a:solidFill>
            </p:spPr>
            <p:txBody>
              <a:bodyPr wrap="square" rtlCol="0">
                <a:spAutoFit/>
              </a:bodyPr>
              <a:lstStyle/>
              <a:p>
                <a:r>
                  <a:rPr lang="en-US" sz="2000" dirty="0">
                    <a:latin typeface="ADLaM Display" panose="02010000000000000000" pitchFamily="2" charset="0"/>
                    <a:ea typeface="ADLaM Display" panose="02010000000000000000" pitchFamily="2" charset="0"/>
                    <a:cs typeface="ADLaM Display" panose="02010000000000000000" pitchFamily="2" charset="0"/>
                  </a:rPr>
                  <a:t>Incidence hebdomadaire</a:t>
                </a:r>
              </a:p>
            </p:txBody>
          </p:sp>
          <p:sp>
            <p:nvSpPr>
              <p:cNvPr id="25" name="TextBox 24">
                <a:extLst>
                  <a:ext uri="{FF2B5EF4-FFF2-40B4-BE49-F238E27FC236}">
                    <a16:creationId xmlns:a16="http://schemas.microsoft.com/office/drawing/2014/main" id="{E1F3B6C8-EB3D-48F8-363F-6CEAFC851607}"/>
                  </a:ext>
                </a:extLst>
              </p:cNvPr>
              <p:cNvSpPr txBox="1"/>
              <p:nvPr/>
            </p:nvSpPr>
            <p:spPr>
              <a:xfrm>
                <a:off x="10653057" y="7776734"/>
                <a:ext cx="5020249" cy="400110"/>
              </a:xfrm>
              <a:prstGeom prst="rect">
                <a:avLst/>
              </a:prstGeom>
              <a:solidFill>
                <a:schemeClr val="bg1"/>
              </a:solidFill>
            </p:spPr>
            <p:txBody>
              <a:bodyPr wrap="square" rtlCol="0">
                <a:spAutoFit/>
              </a:bodyPr>
              <a:lstStyle/>
              <a:p>
                <a:r>
                  <a:rPr lang="en-US" sz="2000" dirty="0">
                    <a:latin typeface="ADLaM Display" panose="02010000000000000000" pitchFamily="2" charset="0"/>
                    <a:ea typeface="ADLaM Display" panose="02010000000000000000" pitchFamily="2" charset="0"/>
                    <a:cs typeface="ADLaM Display" panose="02010000000000000000" pitchFamily="2" charset="0"/>
                  </a:rPr>
                  <a:t>Seuil de référence hebdomadaire</a:t>
                </a:r>
                <a:endParaRPr lang="fr-FR" sz="2000" dirty="0">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2" name="TextBox 11">
              <a:extLst>
                <a:ext uri="{FF2B5EF4-FFF2-40B4-BE49-F238E27FC236}">
                  <a16:creationId xmlns:a16="http://schemas.microsoft.com/office/drawing/2014/main" id="{AEB30B0F-8670-189C-7B4A-8350074F8A36}"/>
                </a:ext>
              </a:extLst>
            </p:cNvPr>
            <p:cNvSpPr txBox="1"/>
            <p:nvPr/>
          </p:nvSpPr>
          <p:spPr>
            <a:xfrm>
              <a:off x="10427048" y="6546061"/>
              <a:ext cx="1074566"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E7E6E6">
                      <a:lumMod val="50000"/>
                    </a:srgbClr>
                  </a:solidFill>
                  <a:effectLst/>
                  <a:uLnTx/>
                  <a:uFillTx/>
                  <a:latin typeface="Trebuchet MS" panose="020B0603020202020204" pitchFamily="34" charset="0"/>
                  <a:ea typeface="+mn-ea"/>
                  <a:cs typeface="+mn-cs"/>
                </a:rPr>
                <a:t>Semaine 1</a:t>
              </a:r>
            </a:p>
          </p:txBody>
        </p:sp>
        <p:sp>
          <p:nvSpPr>
            <p:cNvPr id="13" name="TextBox 12">
              <a:extLst>
                <a:ext uri="{FF2B5EF4-FFF2-40B4-BE49-F238E27FC236}">
                  <a16:creationId xmlns:a16="http://schemas.microsoft.com/office/drawing/2014/main" id="{5DFAA4EF-2F0F-8993-FE91-A9FF2ACFB38E}"/>
                </a:ext>
              </a:extLst>
            </p:cNvPr>
            <p:cNvSpPr txBox="1"/>
            <p:nvPr/>
          </p:nvSpPr>
          <p:spPr>
            <a:xfrm>
              <a:off x="11237504" y="6559198"/>
              <a:ext cx="1074566"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E7E6E6">
                      <a:lumMod val="50000"/>
                    </a:srgbClr>
                  </a:solidFill>
                  <a:effectLst/>
                  <a:uLnTx/>
                  <a:uFillTx/>
                  <a:latin typeface="Trebuchet MS" panose="020B0603020202020204" pitchFamily="34" charset="0"/>
                  <a:ea typeface="+mn-ea"/>
                  <a:cs typeface="+mn-cs"/>
                </a:rPr>
                <a:t>Semaine 2</a:t>
              </a:r>
            </a:p>
          </p:txBody>
        </p:sp>
        <p:sp>
          <p:nvSpPr>
            <p:cNvPr id="15" name="TextBox 14">
              <a:extLst>
                <a:ext uri="{FF2B5EF4-FFF2-40B4-BE49-F238E27FC236}">
                  <a16:creationId xmlns:a16="http://schemas.microsoft.com/office/drawing/2014/main" id="{484E8641-53D7-FA7C-26D8-33BC8FA73259}"/>
                </a:ext>
              </a:extLst>
            </p:cNvPr>
            <p:cNvSpPr txBox="1"/>
            <p:nvPr/>
          </p:nvSpPr>
          <p:spPr>
            <a:xfrm>
              <a:off x="12896325" y="6536064"/>
              <a:ext cx="1074566"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E7E6E6">
                      <a:lumMod val="50000"/>
                    </a:srgbClr>
                  </a:solidFill>
                  <a:effectLst/>
                  <a:uLnTx/>
                  <a:uFillTx/>
                  <a:latin typeface="Trebuchet MS" panose="020B0603020202020204" pitchFamily="34" charset="0"/>
                  <a:ea typeface="+mn-ea"/>
                  <a:cs typeface="+mn-cs"/>
                </a:rPr>
                <a:t>Semaine 4</a:t>
              </a:r>
            </a:p>
          </p:txBody>
        </p:sp>
        <p:sp>
          <p:nvSpPr>
            <p:cNvPr id="16" name="TextBox 15">
              <a:extLst>
                <a:ext uri="{FF2B5EF4-FFF2-40B4-BE49-F238E27FC236}">
                  <a16:creationId xmlns:a16="http://schemas.microsoft.com/office/drawing/2014/main" id="{82E2D3B8-C877-B10B-1C97-9C95F05050FF}"/>
                </a:ext>
              </a:extLst>
            </p:cNvPr>
            <p:cNvSpPr txBox="1"/>
            <p:nvPr/>
          </p:nvSpPr>
          <p:spPr>
            <a:xfrm>
              <a:off x="13712569" y="6536827"/>
              <a:ext cx="1074566"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E7E6E6">
                      <a:lumMod val="50000"/>
                    </a:srgbClr>
                  </a:solidFill>
                  <a:effectLst/>
                  <a:uLnTx/>
                  <a:uFillTx/>
                  <a:latin typeface="Trebuchet MS" panose="020B0603020202020204" pitchFamily="34" charset="0"/>
                  <a:ea typeface="+mn-ea"/>
                  <a:cs typeface="+mn-cs"/>
                </a:rPr>
                <a:t>Semaine 5</a:t>
              </a:r>
            </a:p>
          </p:txBody>
        </p:sp>
        <p:sp>
          <p:nvSpPr>
            <p:cNvPr id="17" name="TextBox 16">
              <a:extLst>
                <a:ext uri="{FF2B5EF4-FFF2-40B4-BE49-F238E27FC236}">
                  <a16:creationId xmlns:a16="http://schemas.microsoft.com/office/drawing/2014/main" id="{C5212613-C9D4-DDA9-4AEB-47CE69441669}"/>
                </a:ext>
              </a:extLst>
            </p:cNvPr>
            <p:cNvSpPr txBox="1"/>
            <p:nvPr/>
          </p:nvSpPr>
          <p:spPr>
            <a:xfrm>
              <a:off x="14465223" y="6536064"/>
              <a:ext cx="1074566"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E7E6E6">
                      <a:lumMod val="50000"/>
                    </a:srgbClr>
                  </a:solidFill>
                  <a:effectLst/>
                  <a:uLnTx/>
                  <a:uFillTx/>
                  <a:latin typeface="Trebuchet MS" panose="020B0603020202020204" pitchFamily="34" charset="0"/>
                  <a:ea typeface="+mn-ea"/>
                  <a:cs typeface="+mn-cs"/>
                </a:rPr>
                <a:t>Semaine 6</a:t>
              </a:r>
            </a:p>
          </p:txBody>
        </p:sp>
        <p:sp>
          <p:nvSpPr>
            <p:cNvPr id="18" name="TextBox 17">
              <a:extLst>
                <a:ext uri="{FF2B5EF4-FFF2-40B4-BE49-F238E27FC236}">
                  <a16:creationId xmlns:a16="http://schemas.microsoft.com/office/drawing/2014/main" id="{4B60EC8C-1A77-C0BE-8FD5-151414C1D8F5}"/>
                </a:ext>
              </a:extLst>
            </p:cNvPr>
            <p:cNvSpPr txBox="1"/>
            <p:nvPr/>
          </p:nvSpPr>
          <p:spPr>
            <a:xfrm>
              <a:off x="15483884" y="6556988"/>
              <a:ext cx="897495" cy="261610"/>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E7E6E6">
                      <a:lumMod val="50000"/>
                    </a:srgbClr>
                  </a:solidFill>
                  <a:effectLst/>
                  <a:uLnTx/>
                  <a:uFillTx/>
                  <a:latin typeface="Trebuchet MS" panose="020B0603020202020204" pitchFamily="34" charset="0"/>
                  <a:ea typeface="+mn-ea"/>
                  <a:cs typeface="+mn-cs"/>
                </a:rPr>
                <a:t>Semaine 7</a:t>
              </a:r>
            </a:p>
          </p:txBody>
        </p:sp>
        <p:sp>
          <p:nvSpPr>
            <p:cNvPr id="19" name="TextBox 18">
              <a:extLst>
                <a:ext uri="{FF2B5EF4-FFF2-40B4-BE49-F238E27FC236}">
                  <a16:creationId xmlns:a16="http://schemas.microsoft.com/office/drawing/2014/main" id="{90BA73FB-2E1A-FC3A-6D7C-DDB01F4C6E0B}"/>
                </a:ext>
              </a:extLst>
            </p:cNvPr>
            <p:cNvSpPr txBox="1"/>
            <p:nvPr/>
          </p:nvSpPr>
          <p:spPr>
            <a:xfrm>
              <a:off x="16300128" y="6532024"/>
              <a:ext cx="885190" cy="261610"/>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E7E6E6">
                      <a:lumMod val="50000"/>
                    </a:srgbClr>
                  </a:solidFill>
                  <a:effectLst/>
                  <a:uLnTx/>
                  <a:uFillTx/>
                  <a:latin typeface="Trebuchet MS" panose="020B0603020202020204" pitchFamily="34" charset="0"/>
                  <a:ea typeface="+mn-ea"/>
                  <a:cs typeface="+mn-cs"/>
                </a:rPr>
                <a:t>Semaine 8</a:t>
              </a:r>
            </a:p>
          </p:txBody>
        </p:sp>
        <p:sp>
          <p:nvSpPr>
            <p:cNvPr id="33" name="TextBox 32">
              <a:extLst>
                <a:ext uri="{FF2B5EF4-FFF2-40B4-BE49-F238E27FC236}">
                  <a16:creationId xmlns:a16="http://schemas.microsoft.com/office/drawing/2014/main" id="{75244F88-9705-E674-505C-E204582C9C0D}"/>
                </a:ext>
              </a:extLst>
            </p:cNvPr>
            <p:cNvSpPr txBox="1"/>
            <p:nvPr/>
          </p:nvSpPr>
          <p:spPr>
            <a:xfrm>
              <a:off x="12071307" y="6547631"/>
              <a:ext cx="1074566"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E7E6E6">
                      <a:lumMod val="50000"/>
                    </a:srgbClr>
                  </a:solidFill>
                  <a:effectLst/>
                  <a:uLnTx/>
                  <a:uFillTx/>
                  <a:latin typeface="Trebuchet MS" panose="020B0603020202020204" pitchFamily="34" charset="0"/>
                  <a:ea typeface="+mn-ea"/>
                  <a:cs typeface="+mn-cs"/>
                </a:rPr>
                <a:t>Semaine 3</a:t>
              </a:r>
            </a:p>
          </p:txBody>
        </p:sp>
      </p:grpSp>
      <p:grpSp>
        <p:nvGrpSpPr>
          <p:cNvPr id="9" name="Group 8">
            <a:extLst>
              <a:ext uri="{FF2B5EF4-FFF2-40B4-BE49-F238E27FC236}">
                <a16:creationId xmlns:a16="http://schemas.microsoft.com/office/drawing/2014/main" id="{CE98B518-9AE0-5472-6737-5BB77741F99E}"/>
              </a:ext>
            </a:extLst>
          </p:cNvPr>
          <p:cNvGrpSpPr/>
          <p:nvPr/>
        </p:nvGrpSpPr>
        <p:grpSpPr>
          <a:xfrm>
            <a:off x="10787709" y="4125745"/>
            <a:ext cx="6516391" cy="4328649"/>
            <a:chOff x="10787709" y="4125745"/>
            <a:chExt cx="6516391" cy="4328649"/>
          </a:xfrm>
        </p:grpSpPr>
        <p:pic>
          <p:nvPicPr>
            <p:cNvPr id="30" name="Picture 29">
              <a:extLst>
                <a:ext uri="{FF2B5EF4-FFF2-40B4-BE49-F238E27FC236}">
                  <a16:creationId xmlns:a16="http://schemas.microsoft.com/office/drawing/2014/main" id="{790944AE-0F17-5406-5393-E9B2395087E4}"/>
                </a:ext>
              </a:extLst>
            </p:cNvPr>
            <p:cNvPicPr>
              <a:picLocks noChangeAspect="1"/>
            </p:cNvPicPr>
            <p:nvPr/>
          </p:nvPicPr>
          <p:blipFill>
            <a:blip r:embed="rId7"/>
            <a:stretch>
              <a:fillRect/>
            </a:stretch>
          </p:blipFill>
          <p:spPr>
            <a:xfrm>
              <a:off x="10787709" y="8164113"/>
              <a:ext cx="561616" cy="194631"/>
            </a:xfrm>
            <a:prstGeom prst="rect">
              <a:avLst/>
            </a:prstGeom>
          </p:spPr>
        </p:pic>
        <p:sp>
          <p:nvSpPr>
            <p:cNvPr id="31" name="TextBox 30">
              <a:extLst>
                <a:ext uri="{FF2B5EF4-FFF2-40B4-BE49-F238E27FC236}">
                  <a16:creationId xmlns:a16="http://schemas.microsoft.com/office/drawing/2014/main" id="{5998153D-FDD7-4663-5B91-16D2E9BAF449}"/>
                </a:ext>
              </a:extLst>
            </p:cNvPr>
            <p:cNvSpPr txBox="1"/>
            <p:nvPr/>
          </p:nvSpPr>
          <p:spPr>
            <a:xfrm>
              <a:off x="11361130" y="8054284"/>
              <a:ext cx="5020249" cy="400110"/>
            </a:xfrm>
            <a:prstGeom prst="rect">
              <a:avLst/>
            </a:prstGeom>
            <a:solidFill>
              <a:schemeClr val="bg1"/>
            </a:solidFill>
          </p:spPr>
          <p:txBody>
            <a:bodyPr wrap="square" rtlCol="0">
              <a:spAutoFit/>
            </a:bodyPr>
            <a:lstStyle/>
            <a:p>
              <a:r>
                <a:rPr lang="en-US" sz="2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Détérioration</a:t>
              </a:r>
              <a:endParaRPr lang="fr-FR" sz="2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6" name="Rectangle 25">
              <a:extLst>
                <a:ext uri="{FF2B5EF4-FFF2-40B4-BE49-F238E27FC236}">
                  <a16:creationId xmlns:a16="http://schemas.microsoft.com/office/drawing/2014/main" id="{66A8155B-FAB7-B51C-4D19-0A5C3A98D028}"/>
                </a:ext>
              </a:extLst>
            </p:cNvPr>
            <p:cNvSpPr/>
            <p:nvPr/>
          </p:nvSpPr>
          <p:spPr>
            <a:xfrm>
              <a:off x="15531195" y="4125745"/>
              <a:ext cx="1772905" cy="2840504"/>
            </a:xfrm>
            <a:prstGeom prst="rect">
              <a:avLst/>
            </a:prstGeom>
            <a:solidFill>
              <a:srgbClr val="A50021">
                <a:alpha val="20000"/>
              </a:srgb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4" name="Group 13">
            <a:extLst>
              <a:ext uri="{FF2B5EF4-FFF2-40B4-BE49-F238E27FC236}">
                <a16:creationId xmlns:a16="http://schemas.microsoft.com/office/drawing/2014/main" id="{7DBAA873-787A-825E-F88B-C289C66ACC8A}"/>
              </a:ext>
            </a:extLst>
          </p:cNvPr>
          <p:cNvGrpSpPr/>
          <p:nvPr/>
        </p:nvGrpSpPr>
        <p:grpSpPr>
          <a:xfrm>
            <a:off x="2573535" y="8222901"/>
            <a:ext cx="13214305" cy="1933575"/>
            <a:chOff x="2573535" y="8222901"/>
            <a:chExt cx="13214305" cy="1933575"/>
          </a:xfrm>
        </p:grpSpPr>
        <p:pic>
          <p:nvPicPr>
            <p:cNvPr id="39" name="Picture 38">
              <a:extLst>
                <a:ext uri="{FF2B5EF4-FFF2-40B4-BE49-F238E27FC236}">
                  <a16:creationId xmlns:a16="http://schemas.microsoft.com/office/drawing/2014/main" id="{545F0BDB-4973-FEFD-8EC3-A9A0A1D5556D}"/>
                </a:ext>
              </a:extLst>
            </p:cNvPr>
            <p:cNvPicPr>
              <a:picLocks noChangeAspect="1"/>
            </p:cNvPicPr>
            <p:nvPr/>
          </p:nvPicPr>
          <p:blipFill>
            <a:blip r:embed="rId8"/>
            <a:stretch>
              <a:fillRect/>
            </a:stretch>
          </p:blipFill>
          <p:spPr>
            <a:xfrm>
              <a:off x="4515823" y="8443302"/>
              <a:ext cx="11272017" cy="1666269"/>
            </a:xfrm>
            <a:prstGeom prst="rect">
              <a:avLst/>
            </a:prstGeom>
          </p:spPr>
        </p:pic>
        <p:sp>
          <p:nvSpPr>
            <p:cNvPr id="40" name="TextBox 39">
              <a:extLst>
                <a:ext uri="{FF2B5EF4-FFF2-40B4-BE49-F238E27FC236}">
                  <a16:creationId xmlns:a16="http://schemas.microsoft.com/office/drawing/2014/main" id="{7EB75DF4-CBCE-8917-7AC1-10628E7D5B04}"/>
                </a:ext>
              </a:extLst>
            </p:cNvPr>
            <p:cNvSpPr txBox="1"/>
            <p:nvPr/>
          </p:nvSpPr>
          <p:spPr>
            <a:xfrm>
              <a:off x="4842354" y="8851275"/>
              <a:ext cx="10126804" cy="954107"/>
            </a:xfrm>
            <a:prstGeom prst="rect">
              <a:avLst/>
            </a:prstGeom>
            <a:noFill/>
          </p:spPr>
          <p:txBody>
            <a:bodyPr wrap="square" rtlCol="0">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Un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outil Excel de la GTFCC </a:t>
              </a:r>
              <a:r>
                <a:rPr lang="en-US" sz="2800" dirty="0">
                  <a:latin typeface="ADLaM Display" panose="02010000000000000000" pitchFamily="2" charset="0"/>
                  <a:ea typeface="ADLaM Display" panose="02010000000000000000" pitchFamily="2" charset="0"/>
                  <a:cs typeface="ADLaM Display" panose="02010000000000000000" pitchFamily="2" charset="0"/>
                </a:rPr>
                <a:t>automatise le </a:t>
              </a:r>
              <a:r>
                <a:rPr lang="en-US" sz="2800" dirty="0" err="1">
                  <a:latin typeface="ADLaM Display" panose="02010000000000000000" pitchFamily="2" charset="0"/>
                  <a:ea typeface="ADLaM Display" panose="02010000000000000000" pitchFamily="2" charset="0"/>
                  <a:cs typeface="ADLaM Display" panose="02010000000000000000" pitchFamily="2" charset="0"/>
                </a:rPr>
                <a:t>calcul</a:t>
              </a:r>
              <a:r>
                <a:rPr lang="en-US" sz="2800" dirty="0">
                  <a:latin typeface="ADLaM Display" panose="02010000000000000000" pitchFamily="2" charset="0"/>
                  <a:ea typeface="ADLaM Display" panose="02010000000000000000" pitchFamily="2" charset="0"/>
                  <a:cs typeface="ADLaM Display" panose="02010000000000000000" pitchFamily="2" charset="0"/>
                </a:rPr>
                <a:t> </a:t>
              </a:r>
            </a:p>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des </a:t>
              </a:r>
              <a:r>
                <a:rPr lang="en-US" sz="2800" dirty="0" err="1">
                  <a:latin typeface="ADLaM Display" panose="02010000000000000000" pitchFamily="2" charset="0"/>
                  <a:ea typeface="ADLaM Display" panose="02010000000000000000" pitchFamily="2" charset="0"/>
                  <a:cs typeface="ADLaM Display" panose="02010000000000000000" pitchFamily="2" charset="0"/>
                </a:rPr>
                <a:t>seuils</a:t>
              </a:r>
              <a:r>
                <a:rPr lang="en-US" sz="2800" dirty="0">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latin typeface="ADLaM Display" panose="02010000000000000000" pitchFamily="2" charset="0"/>
                  <a:ea typeface="ADLaM Display" panose="02010000000000000000" pitchFamily="2" charset="0"/>
                  <a:cs typeface="ADLaM Display" panose="02010000000000000000" pitchFamily="2" charset="0"/>
                </a:rPr>
                <a:t>d'incidence</a:t>
              </a:r>
              <a:endParaRPr lang="en-US" sz="280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5" name="Picture 4">
              <a:extLst>
                <a:ext uri="{FF2B5EF4-FFF2-40B4-BE49-F238E27FC236}">
                  <a16:creationId xmlns:a16="http://schemas.microsoft.com/office/drawing/2014/main" id="{A2A0748B-03C4-9B78-4F7A-253C9E427AD9}"/>
                </a:ext>
              </a:extLst>
            </p:cNvPr>
            <p:cNvPicPr>
              <a:picLocks noChangeAspect="1"/>
            </p:cNvPicPr>
            <p:nvPr/>
          </p:nvPicPr>
          <p:blipFill>
            <a:blip r:embed="rId9"/>
            <a:stretch>
              <a:fillRect/>
            </a:stretch>
          </p:blipFill>
          <p:spPr>
            <a:xfrm>
              <a:off x="2573535" y="8222901"/>
              <a:ext cx="1914525" cy="1933575"/>
            </a:xfrm>
            <a:prstGeom prst="rect">
              <a:avLst/>
            </a:prstGeom>
          </p:spPr>
        </p:pic>
      </p:grpSp>
      <p:sp>
        <p:nvSpPr>
          <p:cNvPr id="2" name="Slide Number Placeholder 1">
            <a:extLst>
              <a:ext uri="{FF2B5EF4-FFF2-40B4-BE49-F238E27FC236}">
                <a16:creationId xmlns:a16="http://schemas.microsoft.com/office/drawing/2014/main" id="{7F8C2CFA-1D97-303B-8B90-4DD5212F372C}"/>
              </a:ext>
            </a:extLst>
          </p:cNvPr>
          <p:cNvSpPr>
            <a:spLocks noGrp="1"/>
          </p:cNvSpPr>
          <p:nvPr>
            <p:ph type="sldNum" sz="quarter" idx="12"/>
          </p:nvPr>
        </p:nvSpPr>
        <p:spPr>
          <a:xfrm>
            <a:off x="15416000" y="9639151"/>
            <a:ext cx="2133600" cy="365125"/>
          </a:xfrm>
        </p:spPr>
        <p:txBody>
          <a:bodyPr/>
          <a:lstStyle/>
          <a:p>
            <a:fld id="{B6F15528-21DE-4FAA-801E-634DDDAF4B2B}" type="slidenum">
              <a:rPr lang="en-US" sz="1800" smtClean="0"/>
              <a:pPr/>
              <a:t>28</a:t>
            </a:fld>
            <a:endParaRPr lang="en-US" sz="1800" dirty="0"/>
          </a:p>
        </p:txBody>
      </p:sp>
    </p:spTree>
    <p:extLst>
      <p:ext uri="{BB962C8B-B14F-4D97-AF65-F5344CB8AC3E}">
        <p14:creationId xmlns:p14="http://schemas.microsoft.com/office/powerpoint/2010/main" val="808913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6582E5B0-C01A-CCD3-F52B-D2B0647EEBC3}"/>
              </a:ext>
            </a:extLst>
          </p:cNvPr>
          <p:cNvSpPr/>
          <p:nvPr/>
        </p:nvSpPr>
        <p:spPr>
          <a:xfrm>
            <a:off x="179613" y="2341376"/>
            <a:ext cx="17768457" cy="118229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714375" y="-239946"/>
            <a:ext cx="9858375"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29785" y="514582"/>
            <a:ext cx="14719516"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Détection </a:t>
            </a:r>
            <a:r>
              <a:rPr lang="en-US" sz="4400" b="1" dirty="0">
                <a:solidFill>
                  <a:srgbClr val="FFFFFF"/>
                </a:solidFill>
                <a:latin typeface="Cavolini" panose="03000502040302020204" pitchFamily="66" charset="0"/>
                <a:ea typeface="ADLaM Display" panose="02010000000000000000" pitchFamily="2" charset="0"/>
                <a:cs typeface="Cavolini" panose="03000502040302020204" pitchFamily="66" charset="0"/>
                <a:sym typeface="Atkinson Hyperlegible Bold"/>
              </a:rPr>
              <a:t>qualitative</a:t>
            </a:r>
          </a:p>
        </p:txBody>
      </p:sp>
      <p:sp>
        <p:nvSpPr>
          <p:cNvPr id="5" name="TextBox 4">
            <a:extLst>
              <a:ext uri="{FF2B5EF4-FFF2-40B4-BE49-F238E27FC236}">
                <a16:creationId xmlns:a16="http://schemas.microsoft.com/office/drawing/2014/main" id="{E9445226-BEDF-7793-C0A5-BE4099A4E75C}"/>
              </a:ext>
            </a:extLst>
          </p:cNvPr>
          <p:cNvSpPr txBox="1"/>
          <p:nvPr/>
        </p:nvSpPr>
        <p:spPr>
          <a:xfrm>
            <a:off x="56339" y="2531864"/>
            <a:ext cx="17768458" cy="892552"/>
          </a:xfrm>
          <a:prstGeom prst="rect">
            <a:avLst/>
          </a:prstGeom>
          <a:noFill/>
        </p:spPr>
        <p:txBody>
          <a:bodyPr wrap="square" rtlCol="0">
            <a:spAutoFit/>
          </a:bodyPr>
          <a:lstStyle/>
          <a:p>
            <a:pPr algn="ctr">
              <a:spcAft>
                <a:spcPts val="600"/>
              </a:spcAft>
            </a:pPr>
            <a:r>
              <a:rPr lang="en-US" sz="2600" dirty="0">
                <a:latin typeface="ADLaM Display" panose="02010000000000000000" pitchFamily="2" charset="0"/>
                <a:ea typeface="ADLaM Display" panose="02010000000000000000" pitchFamily="2" charset="0"/>
                <a:cs typeface="ADLaM Display" panose="02010000000000000000" pitchFamily="2" charset="0"/>
              </a:rPr>
              <a:t>Dans les unités de surveillance qui ne sont pas régulièrement touchées par le choléra ou qui </a:t>
            </a:r>
            <a:r>
              <a:rPr lang="en-US" sz="2600" dirty="0" err="1">
                <a:latin typeface="ADLaM Display" panose="02010000000000000000" pitchFamily="2" charset="0"/>
                <a:ea typeface="ADLaM Display" panose="02010000000000000000" pitchFamily="2" charset="0"/>
                <a:cs typeface="ADLaM Display" panose="02010000000000000000" pitchFamily="2" charset="0"/>
              </a:rPr>
              <a:t>n’ont</a:t>
            </a:r>
            <a:r>
              <a:rPr lang="en-US" sz="2600" dirty="0">
                <a:latin typeface="ADLaM Display" panose="02010000000000000000" pitchFamily="2" charset="0"/>
                <a:ea typeface="ADLaM Display" panose="02010000000000000000" pitchFamily="2" charset="0"/>
                <a:cs typeface="ADLaM Display" panose="02010000000000000000" pitchFamily="2" charset="0"/>
              </a:rPr>
              <a:t> pas de données historiques (depuis ≈ 5 </a:t>
            </a:r>
            <a:r>
              <a:rPr lang="en-US" sz="2600" dirty="0" err="1">
                <a:latin typeface="ADLaM Display" panose="02010000000000000000" pitchFamily="2" charset="0"/>
                <a:ea typeface="ADLaM Display" panose="02010000000000000000" pitchFamily="2" charset="0"/>
                <a:cs typeface="ADLaM Display" panose="02010000000000000000" pitchFamily="2" charset="0"/>
              </a:rPr>
              <a:t>ans</a:t>
            </a:r>
            <a:r>
              <a:rPr lang="en-US" sz="2600" dirty="0">
                <a:latin typeface="ADLaM Display" panose="02010000000000000000" pitchFamily="2" charset="0"/>
                <a:ea typeface="ADLaM Display" panose="02010000000000000000" pitchFamily="2" charset="0"/>
                <a:cs typeface="ADLaM Display" panose="02010000000000000000" pitchFamily="2" charset="0"/>
              </a:rPr>
              <a:t>), la </a:t>
            </a:r>
            <a:r>
              <a:rPr lang="en-US" sz="2600" dirty="0" err="1">
                <a:latin typeface="ADLaM Display" panose="02010000000000000000" pitchFamily="2" charset="0"/>
                <a:ea typeface="ADLaM Display" panose="02010000000000000000" pitchFamily="2" charset="0"/>
                <a:cs typeface="ADLaM Display" panose="02010000000000000000" pitchFamily="2" charset="0"/>
              </a:rPr>
              <a:t>détérioration</a:t>
            </a:r>
            <a:r>
              <a:rPr lang="en-US" sz="2600" dirty="0">
                <a:latin typeface="ADLaM Display" panose="02010000000000000000" pitchFamily="2" charset="0"/>
                <a:ea typeface="ADLaM Display" panose="02010000000000000000" pitchFamily="2" charset="0"/>
                <a:cs typeface="ADLaM Display" panose="02010000000000000000" pitchFamily="2" charset="0"/>
              </a:rPr>
              <a:t> d’un épidémie est détectée </a:t>
            </a: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de manière qualitative</a:t>
            </a:r>
          </a:p>
        </p:txBody>
      </p:sp>
      <p:sp>
        <p:nvSpPr>
          <p:cNvPr id="6" name="TextBox 5">
            <a:extLst>
              <a:ext uri="{FF2B5EF4-FFF2-40B4-BE49-F238E27FC236}">
                <a16:creationId xmlns:a16="http://schemas.microsoft.com/office/drawing/2014/main" id="{21CEA67C-02F7-DCC9-1CCB-CAA1DB025346}"/>
              </a:ext>
            </a:extLst>
          </p:cNvPr>
          <p:cNvSpPr txBox="1"/>
          <p:nvPr/>
        </p:nvSpPr>
        <p:spPr>
          <a:xfrm>
            <a:off x="566779" y="4800830"/>
            <a:ext cx="7867604" cy="1785104"/>
          </a:xfrm>
          <a:prstGeom prst="rect">
            <a:avLst/>
          </a:prstGeom>
          <a:noFill/>
        </p:spPr>
        <p:txBody>
          <a:bodyPr wrap="square">
            <a:spAutoFit/>
          </a:bodyPr>
          <a:lstStyle/>
          <a:p>
            <a:pPr marL="457200" indent="-457200">
              <a:spcAft>
                <a:spcPts val="1800"/>
              </a:spcAft>
              <a:buBlip>
                <a:blip r:embed="rId3"/>
              </a:buBlip>
            </a:pPr>
            <a:r>
              <a:rPr lang="en-US" sz="2800" dirty="0">
                <a:latin typeface="ADLaM Display" panose="02010000000000000000" pitchFamily="2" charset="0"/>
                <a:ea typeface="ADLaM Display" panose="02010000000000000000" pitchFamily="2" charset="0"/>
                <a:cs typeface="ADLaM Display" panose="02010000000000000000" pitchFamily="2" charset="0"/>
              </a:rPr>
              <a:t>Détérioration</a:t>
            </a:r>
          </a:p>
          <a:p>
            <a:pPr marL="914400" lvl="1" indent="-457200">
              <a:spcAft>
                <a:spcPts val="1800"/>
              </a:spcAft>
              <a:buClr>
                <a:srgbClr val="009999"/>
              </a:buClr>
              <a:buFont typeface="Arial" panose="020B0604020202020204" pitchFamily="34" charset="0"/>
              <a:buChar char="•"/>
            </a:pPr>
            <a:r>
              <a:rPr lang="en-US" sz="2600" dirty="0">
                <a:latin typeface="Atkinson Hyperlegible" panose="020B0604020202020204" charset="0"/>
              </a:rPr>
              <a:t>Augmentation marquée d'un indicateur </a:t>
            </a:r>
          </a:p>
          <a:p>
            <a:pPr marL="914400" lvl="1" indent="-457200">
              <a:spcAft>
                <a:spcPts val="1800"/>
              </a:spcAft>
              <a:buClr>
                <a:srgbClr val="009999"/>
              </a:buClr>
              <a:buFont typeface="Arial" panose="020B0604020202020204" pitchFamily="34" charset="0"/>
              <a:buChar char="•"/>
            </a:pPr>
            <a:r>
              <a:rPr lang="en-US" sz="2600" dirty="0">
                <a:latin typeface="Atkinson Hyperlegible" panose="020B0604020202020204" charset="0"/>
              </a:rPr>
              <a:t>Détection visuelle par l'évaluation des tendances hebdomadaires</a:t>
            </a:r>
            <a:endParaRPr lang="en-US" sz="2600" dirty="0">
              <a:solidFill>
                <a:srgbClr val="009999"/>
              </a:solidFill>
              <a:highlight>
                <a:srgbClr val="FFFF00"/>
              </a:highlight>
              <a:latin typeface="Atkinson Hyperlegible Bold" panose="020B0604020202020204" charset="0"/>
            </a:endParaRPr>
          </a:p>
        </p:txBody>
      </p:sp>
      <p:grpSp>
        <p:nvGrpSpPr>
          <p:cNvPr id="21" name="Group 20">
            <a:extLst>
              <a:ext uri="{FF2B5EF4-FFF2-40B4-BE49-F238E27FC236}">
                <a16:creationId xmlns:a16="http://schemas.microsoft.com/office/drawing/2014/main" id="{45E0B4B8-6F17-1AC9-288E-F6F1BCDEB2A7}"/>
              </a:ext>
            </a:extLst>
          </p:cNvPr>
          <p:cNvGrpSpPr/>
          <p:nvPr/>
        </p:nvGrpSpPr>
        <p:grpSpPr>
          <a:xfrm>
            <a:off x="8957297" y="4596518"/>
            <a:ext cx="8152755" cy="4528693"/>
            <a:chOff x="8957297" y="4596518"/>
            <a:chExt cx="8152755" cy="4528693"/>
          </a:xfrm>
        </p:grpSpPr>
        <p:sp>
          <p:nvSpPr>
            <p:cNvPr id="9" name="TextBox 8">
              <a:extLst>
                <a:ext uri="{FF2B5EF4-FFF2-40B4-BE49-F238E27FC236}">
                  <a16:creationId xmlns:a16="http://schemas.microsoft.com/office/drawing/2014/main" id="{FA917B73-FF36-3B7B-7C27-917E5F1105F8}"/>
                </a:ext>
              </a:extLst>
            </p:cNvPr>
            <p:cNvSpPr txBox="1"/>
            <p:nvPr/>
          </p:nvSpPr>
          <p:spPr>
            <a:xfrm>
              <a:off x="9808371" y="7694275"/>
              <a:ext cx="983713" cy="523220"/>
            </a:xfrm>
            <a:prstGeom prst="rect">
              <a:avLst/>
            </a:prstGeom>
            <a:noFill/>
          </p:spPr>
          <p:txBody>
            <a:bodyPr wrap="square">
              <a:spAutoFit/>
            </a:bodyPr>
            <a:lstStyle/>
            <a:p>
              <a:pPr algn="ctr">
                <a:defRPr/>
              </a:pPr>
              <a:r>
                <a:rPr lang="fr-FR" sz="1400" dirty="0">
                  <a:solidFill>
                    <a:srgbClr val="E7E6E6">
                      <a:lumMod val="50000"/>
                    </a:srgbClr>
                  </a:solidFill>
                  <a:latin typeface="Trebuchet MS" panose="020B0603020202020204" pitchFamily="34" charset="0"/>
                </a:rPr>
                <a:t>Semaine 38</a:t>
              </a:r>
            </a:p>
          </p:txBody>
        </p:sp>
        <p:sp>
          <p:nvSpPr>
            <p:cNvPr id="11" name="TextBox 10">
              <a:extLst>
                <a:ext uri="{FF2B5EF4-FFF2-40B4-BE49-F238E27FC236}">
                  <a16:creationId xmlns:a16="http://schemas.microsoft.com/office/drawing/2014/main" id="{7B41CABA-D6B3-2AEA-61D6-58F012B2DC3D}"/>
                </a:ext>
              </a:extLst>
            </p:cNvPr>
            <p:cNvSpPr txBox="1"/>
            <p:nvPr/>
          </p:nvSpPr>
          <p:spPr>
            <a:xfrm>
              <a:off x="10696590" y="7694275"/>
              <a:ext cx="983713" cy="523220"/>
            </a:xfrm>
            <a:prstGeom prst="rect">
              <a:avLst/>
            </a:prstGeom>
            <a:noFill/>
          </p:spPr>
          <p:txBody>
            <a:bodyPr wrap="square">
              <a:spAutoFit/>
            </a:bodyPr>
            <a:lstStyle/>
            <a:p>
              <a:pPr algn="ctr">
                <a:defRPr/>
              </a:pPr>
              <a:r>
                <a:rPr lang="fr-FR" sz="1400" dirty="0">
                  <a:solidFill>
                    <a:srgbClr val="E7E6E6">
                      <a:lumMod val="50000"/>
                    </a:srgbClr>
                  </a:solidFill>
                  <a:latin typeface="Trebuchet MS" panose="020B0603020202020204" pitchFamily="34" charset="0"/>
                </a:rPr>
                <a:t>Semaine 39</a:t>
              </a:r>
            </a:p>
          </p:txBody>
        </p:sp>
        <p:sp>
          <p:nvSpPr>
            <p:cNvPr id="12" name="TextBox 11">
              <a:extLst>
                <a:ext uri="{FF2B5EF4-FFF2-40B4-BE49-F238E27FC236}">
                  <a16:creationId xmlns:a16="http://schemas.microsoft.com/office/drawing/2014/main" id="{1C23F0F3-567B-4AFD-507F-A03D37E58D47}"/>
                </a:ext>
              </a:extLst>
            </p:cNvPr>
            <p:cNvSpPr txBox="1"/>
            <p:nvPr/>
          </p:nvSpPr>
          <p:spPr>
            <a:xfrm>
              <a:off x="11605609" y="7687220"/>
              <a:ext cx="983713" cy="523220"/>
            </a:xfrm>
            <a:prstGeom prst="rect">
              <a:avLst/>
            </a:prstGeom>
            <a:noFill/>
          </p:spPr>
          <p:txBody>
            <a:bodyPr wrap="square">
              <a:spAutoFit/>
            </a:bodyPr>
            <a:lstStyle/>
            <a:p>
              <a:pPr algn="ctr">
                <a:defRPr/>
              </a:pPr>
              <a:r>
                <a:rPr lang="fr-FR" sz="1400" dirty="0">
                  <a:solidFill>
                    <a:srgbClr val="E7E6E6">
                      <a:lumMod val="50000"/>
                    </a:srgbClr>
                  </a:solidFill>
                  <a:latin typeface="Trebuchet MS" panose="020B0603020202020204" pitchFamily="34" charset="0"/>
                </a:rPr>
                <a:t>Semaine 40</a:t>
              </a:r>
            </a:p>
          </p:txBody>
        </p:sp>
        <p:sp>
          <p:nvSpPr>
            <p:cNvPr id="13" name="TextBox 12">
              <a:extLst>
                <a:ext uri="{FF2B5EF4-FFF2-40B4-BE49-F238E27FC236}">
                  <a16:creationId xmlns:a16="http://schemas.microsoft.com/office/drawing/2014/main" id="{A9DAA36D-505E-707E-7D07-9F42346D5051}"/>
                </a:ext>
              </a:extLst>
            </p:cNvPr>
            <p:cNvSpPr txBox="1"/>
            <p:nvPr/>
          </p:nvSpPr>
          <p:spPr>
            <a:xfrm>
              <a:off x="12514626" y="7694275"/>
              <a:ext cx="983713" cy="523220"/>
            </a:xfrm>
            <a:prstGeom prst="rect">
              <a:avLst/>
            </a:prstGeom>
            <a:noFill/>
          </p:spPr>
          <p:txBody>
            <a:bodyPr wrap="square">
              <a:spAutoFit/>
            </a:bodyPr>
            <a:lstStyle/>
            <a:p>
              <a:pPr algn="ctr">
                <a:defRPr/>
              </a:pPr>
              <a:r>
                <a:rPr lang="fr-FR" sz="1400" dirty="0">
                  <a:solidFill>
                    <a:srgbClr val="E7E6E6">
                      <a:lumMod val="50000"/>
                    </a:srgbClr>
                  </a:solidFill>
                  <a:latin typeface="Trebuchet MS" panose="020B0603020202020204" pitchFamily="34" charset="0"/>
                </a:rPr>
                <a:t>Semaine 41</a:t>
              </a:r>
            </a:p>
          </p:txBody>
        </p:sp>
        <p:sp>
          <p:nvSpPr>
            <p:cNvPr id="14" name="TextBox 13">
              <a:extLst>
                <a:ext uri="{FF2B5EF4-FFF2-40B4-BE49-F238E27FC236}">
                  <a16:creationId xmlns:a16="http://schemas.microsoft.com/office/drawing/2014/main" id="{481F08F5-213A-0D9D-A014-4AAD40CF4793}"/>
                </a:ext>
              </a:extLst>
            </p:cNvPr>
            <p:cNvSpPr txBox="1"/>
            <p:nvPr/>
          </p:nvSpPr>
          <p:spPr>
            <a:xfrm>
              <a:off x="13407405" y="7687219"/>
              <a:ext cx="983713" cy="523220"/>
            </a:xfrm>
            <a:prstGeom prst="rect">
              <a:avLst/>
            </a:prstGeom>
            <a:noFill/>
          </p:spPr>
          <p:txBody>
            <a:bodyPr wrap="square">
              <a:spAutoFit/>
            </a:bodyPr>
            <a:lstStyle/>
            <a:p>
              <a:pPr algn="ctr">
                <a:defRPr/>
              </a:pPr>
              <a:r>
                <a:rPr lang="fr-FR" sz="1400" dirty="0">
                  <a:solidFill>
                    <a:srgbClr val="E7E6E6">
                      <a:lumMod val="50000"/>
                    </a:srgbClr>
                  </a:solidFill>
                  <a:latin typeface="Trebuchet MS" panose="020B0603020202020204" pitchFamily="34" charset="0"/>
                </a:rPr>
                <a:t>Semaine 42</a:t>
              </a:r>
            </a:p>
          </p:txBody>
        </p:sp>
        <p:sp>
          <p:nvSpPr>
            <p:cNvPr id="15" name="TextBox 14">
              <a:extLst>
                <a:ext uri="{FF2B5EF4-FFF2-40B4-BE49-F238E27FC236}">
                  <a16:creationId xmlns:a16="http://schemas.microsoft.com/office/drawing/2014/main" id="{60EC7E10-7FDF-19EE-70B8-1BAA56969BB6}"/>
                </a:ext>
              </a:extLst>
            </p:cNvPr>
            <p:cNvSpPr txBox="1"/>
            <p:nvPr/>
          </p:nvSpPr>
          <p:spPr>
            <a:xfrm>
              <a:off x="14308304" y="7672035"/>
              <a:ext cx="983713" cy="523220"/>
            </a:xfrm>
            <a:prstGeom prst="rect">
              <a:avLst/>
            </a:prstGeom>
            <a:noFill/>
          </p:spPr>
          <p:txBody>
            <a:bodyPr wrap="square">
              <a:spAutoFit/>
            </a:bodyPr>
            <a:lstStyle/>
            <a:p>
              <a:pPr algn="ctr">
                <a:defRPr/>
              </a:pPr>
              <a:r>
                <a:rPr lang="fr-FR" sz="1400" dirty="0">
                  <a:solidFill>
                    <a:srgbClr val="E7E6E6">
                      <a:lumMod val="50000"/>
                    </a:srgbClr>
                  </a:solidFill>
                  <a:latin typeface="Trebuchet MS" panose="020B0603020202020204" pitchFamily="34" charset="0"/>
                </a:rPr>
                <a:t>Semaine 43</a:t>
              </a:r>
            </a:p>
          </p:txBody>
        </p:sp>
        <p:sp>
          <p:nvSpPr>
            <p:cNvPr id="16" name="TextBox 15">
              <a:extLst>
                <a:ext uri="{FF2B5EF4-FFF2-40B4-BE49-F238E27FC236}">
                  <a16:creationId xmlns:a16="http://schemas.microsoft.com/office/drawing/2014/main" id="{C1A3BF50-4E35-0373-E825-B21D987E8878}"/>
                </a:ext>
              </a:extLst>
            </p:cNvPr>
            <p:cNvSpPr txBox="1"/>
            <p:nvPr/>
          </p:nvSpPr>
          <p:spPr>
            <a:xfrm>
              <a:off x="15217321" y="7672034"/>
              <a:ext cx="983713" cy="523220"/>
            </a:xfrm>
            <a:prstGeom prst="rect">
              <a:avLst/>
            </a:prstGeom>
            <a:noFill/>
          </p:spPr>
          <p:txBody>
            <a:bodyPr wrap="square">
              <a:spAutoFit/>
            </a:bodyPr>
            <a:lstStyle/>
            <a:p>
              <a:pPr algn="ctr">
                <a:defRPr/>
              </a:pPr>
              <a:r>
                <a:rPr lang="fr-FR" sz="1400" dirty="0">
                  <a:solidFill>
                    <a:srgbClr val="E7E6E6">
                      <a:lumMod val="50000"/>
                    </a:srgbClr>
                  </a:solidFill>
                  <a:latin typeface="Trebuchet MS" panose="020B0603020202020204" pitchFamily="34" charset="0"/>
                </a:rPr>
                <a:t>Semaine 44</a:t>
              </a:r>
            </a:p>
          </p:txBody>
        </p:sp>
        <p:sp>
          <p:nvSpPr>
            <p:cNvPr id="17" name="TextBox 16">
              <a:extLst>
                <a:ext uri="{FF2B5EF4-FFF2-40B4-BE49-F238E27FC236}">
                  <a16:creationId xmlns:a16="http://schemas.microsoft.com/office/drawing/2014/main" id="{CDFC3E18-498E-3D64-4B56-10CDA98F93C5}"/>
                </a:ext>
              </a:extLst>
            </p:cNvPr>
            <p:cNvSpPr txBox="1"/>
            <p:nvPr/>
          </p:nvSpPr>
          <p:spPr>
            <a:xfrm>
              <a:off x="16126339" y="7672034"/>
              <a:ext cx="983713" cy="523220"/>
            </a:xfrm>
            <a:prstGeom prst="rect">
              <a:avLst/>
            </a:prstGeom>
            <a:noFill/>
          </p:spPr>
          <p:txBody>
            <a:bodyPr wrap="square">
              <a:spAutoFit/>
            </a:bodyPr>
            <a:lstStyle/>
            <a:p>
              <a:pPr algn="ctr">
                <a:defRPr/>
              </a:pPr>
              <a:r>
                <a:rPr lang="fr-FR" sz="1400" dirty="0">
                  <a:solidFill>
                    <a:srgbClr val="E7E6E6">
                      <a:lumMod val="50000"/>
                    </a:srgbClr>
                  </a:solidFill>
                  <a:latin typeface="Trebuchet MS" panose="020B0603020202020204" pitchFamily="34" charset="0"/>
                </a:rPr>
                <a:t>Semaine 45</a:t>
              </a:r>
            </a:p>
          </p:txBody>
        </p:sp>
        <p:grpSp>
          <p:nvGrpSpPr>
            <p:cNvPr id="18" name="Group 17">
              <a:extLst>
                <a:ext uri="{FF2B5EF4-FFF2-40B4-BE49-F238E27FC236}">
                  <a16:creationId xmlns:a16="http://schemas.microsoft.com/office/drawing/2014/main" id="{20573BA0-7839-1387-B14D-56574299436D}"/>
                </a:ext>
              </a:extLst>
            </p:cNvPr>
            <p:cNvGrpSpPr/>
            <p:nvPr/>
          </p:nvGrpSpPr>
          <p:grpSpPr>
            <a:xfrm>
              <a:off x="8957297" y="4596518"/>
              <a:ext cx="8144637" cy="4528693"/>
              <a:chOff x="8957297" y="4596518"/>
              <a:chExt cx="8144637" cy="4528693"/>
            </a:xfrm>
          </p:grpSpPr>
          <p:sp>
            <p:nvSpPr>
              <p:cNvPr id="19" name="TextBox 18">
                <a:extLst>
                  <a:ext uri="{FF2B5EF4-FFF2-40B4-BE49-F238E27FC236}">
                    <a16:creationId xmlns:a16="http://schemas.microsoft.com/office/drawing/2014/main" id="{446253C7-7080-2F7F-3D40-A77B127B9327}"/>
                  </a:ext>
                </a:extLst>
              </p:cNvPr>
              <p:cNvSpPr txBox="1"/>
              <p:nvPr/>
            </p:nvSpPr>
            <p:spPr>
              <a:xfrm rot="16200000">
                <a:off x="8153481" y="6122071"/>
                <a:ext cx="1946185" cy="338554"/>
              </a:xfrm>
              <a:prstGeom prst="rect">
                <a:avLst/>
              </a:prstGeom>
              <a:noFill/>
            </p:spPr>
            <p:txBody>
              <a:bodyPr wrap="square">
                <a:spAutoFit/>
              </a:bodyPr>
              <a:lstStyle/>
              <a:p>
                <a:pPr algn="ctr">
                  <a:defRPr/>
                </a:pPr>
                <a:r>
                  <a:rPr lang="fr-FR" sz="1600" dirty="0">
                    <a:solidFill>
                      <a:prstClr val="black"/>
                    </a:solidFill>
                    <a:latin typeface="Trebuchet MS" panose="020B0603020202020204" pitchFamily="34" charset="0"/>
                  </a:rPr>
                  <a:t>TL (%)</a:t>
                </a:r>
              </a:p>
            </p:txBody>
          </p:sp>
          <p:grpSp>
            <p:nvGrpSpPr>
              <p:cNvPr id="4" name="Group 3">
                <a:extLst>
                  <a:ext uri="{FF2B5EF4-FFF2-40B4-BE49-F238E27FC236}">
                    <a16:creationId xmlns:a16="http://schemas.microsoft.com/office/drawing/2014/main" id="{E6E49803-BA1D-F41E-8E4B-E9DA341F936F}"/>
                  </a:ext>
                </a:extLst>
              </p:cNvPr>
              <p:cNvGrpSpPr/>
              <p:nvPr/>
            </p:nvGrpSpPr>
            <p:grpSpPr>
              <a:xfrm>
                <a:off x="9265825" y="4596518"/>
                <a:ext cx="7836109" cy="4528693"/>
                <a:chOff x="9265825" y="4596518"/>
                <a:chExt cx="7836109" cy="4528693"/>
              </a:xfrm>
            </p:grpSpPr>
            <p:pic>
              <p:nvPicPr>
                <p:cNvPr id="8" name="Picture 7">
                  <a:extLst>
                    <a:ext uri="{FF2B5EF4-FFF2-40B4-BE49-F238E27FC236}">
                      <a16:creationId xmlns:a16="http://schemas.microsoft.com/office/drawing/2014/main" id="{2797F005-68BC-8A2C-37CC-4E72F4C5DC92}"/>
                    </a:ext>
                  </a:extLst>
                </p:cNvPr>
                <p:cNvPicPr>
                  <a:picLocks noChangeAspect="1"/>
                </p:cNvPicPr>
                <p:nvPr/>
              </p:nvPicPr>
              <p:blipFill>
                <a:blip r:embed="rId4"/>
                <a:stretch>
                  <a:fillRect/>
                </a:stretch>
              </p:blipFill>
              <p:spPr>
                <a:xfrm>
                  <a:off x="9265825" y="4596518"/>
                  <a:ext cx="7836109" cy="3097757"/>
                </a:xfrm>
                <a:prstGeom prst="rect">
                  <a:avLst/>
                </a:prstGeom>
                <a:solidFill>
                  <a:srgbClr val="A50021">
                    <a:alpha val="20000"/>
                  </a:srgbClr>
                </a:solidFill>
                <a:ln w="57150">
                  <a:noFill/>
                  <a:prstDash val="dash"/>
                </a:ln>
              </p:spPr>
            </p:pic>
            <p:sp>
              <p:nvSpPr>
                <p:cNvPr id="22" name="TextBox 21">
                  <a:extLst>
                    <a:ext uri="{FF2B5EF4-FFF2-40B4-BE49-F238E27FC236}">
                      <a16:creationId xmlns:a16="http://schemas.microsoft.com/office/drawing/2014/main" id="{C9D1928C-1741-EEE9-611D-CF0025AECDFE}"/>
                    </a:ext>
                  </a:extLst>
                </p:cNvPr>
                <p:cNvSpPr txBox="1"/>
                <p:nvPr/>
              </p:nvSpPr>
              <p:spPr>
                <a:xfrm>
                  <a:off x="11935052" y="8663546"/>
                  <a:ext cx="4474226" cy="461665"/>
                </a:xfrm>
                <a:prstGeom prst="rect">
                  <a:avLst/>
                </a:prstGeom>
                <a:noFill/>
              </p:spPr>
              <p:txBody>
                <a:bodyPr wrap="square" rtlCol="0">
                  <a:spAutoFit/>
                </a:bodyPr>
                <a:lstStyle/>
                <a:p>
                  <a:r>
                    <a:rPr lang="en-US" sz="24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Taux</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de </a:t>
                  </a:r>
                  <a:r>
                    <a:rPr lang="en-US" sz="24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létalité</a:t>
                  </a:r>
                  <a:endPar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3" name="Picture 22">
                  <a:extLst>
                    <a:ext uri="{FF2B5EF4-FFF2-40B4-BE49-F238E27FC236}">
                      <a16:creationId xmlns:a16="http://schemas.microsoft.com/office/drawing/2014/main" id="{AC9EF977-863C-B811-55A3-6F57552D6110}"/>
                    </a:ext>
                  </a:extLst>
                </p:cNvPr>
                <p:cNvPicPr>
                  <a:picLocks noChangeAspect="1"/>
                </p:cNvPicPr>
                <p:nvPr/>
              </p:nvPicPr>
              <p:blipFill>
                <a:blip r:embed="rId5"/>
                <a:stretch>
                  <a:fillRect/>
                </a:stretch>
              </p:blipFill>
              <p:spPr>
                <a:xfrm>
                  <a:off x="11214709" y="8737573"/>
                  <a:ext cx="619125" cy="190500"/>
                </a:xfrm>
                <a:prstGeom prst="rect">
                  <a:avLst/>
                </a:prstGeom>
              </p:spPr>
            </p:pic>
          </p:grpSp>
        </p:grpSp>
      </p:grpSp>
      <p:grpSp>
        <p:nvGrpSpPr>
          <p:cNvPr id="26" name="Group 25">
            <a:extLst>
              <a:ext uri="{FF2B5EF4-FFF2-40B4-BE49-F238E27FC236}">
                <a16:creationId xmlns:a16="http://schemas.microsoft.com/office/drawing/2014/main" id="{ECD4C011-3588-7CDD-385A-BC3F341CFDC4}"/>
              </a:ext>
            </a:extLst>
          </p:cNvPr>
          <p:cNvGrpSpPr/>
          <p:nvPr/>
        </p:nvGrpSpPr>
        <p:grpSpPr>
          <a:xfrm>
            <a:off x="11216693" y="4690443"/>
            <a:ext cx="5972664" cy="4862121"/>
            <a:chOff x="11216693" y="4690443"/>
            <a:chExt cx="5972664" cy="4862121"/>
          </a:xfrm>
        </p:grpSpPr>
        <p:sp>
          <p:nvSpPr>
            <p:cNvPr id="24" name="Rectangle 23">
              <a:extLst>
                <a:ext uri="{FF2B5EF4-FFF2-40B4-BE49-F238E27FC236}">
                  <a16:creationId xmlns:a16="http://schemas.microsoft.com/office/drawing/2014/main" id="{A895817B-8754-36E6-2886-AB50DC5DEB32}"/>
                </a:ext>
              </a:extLst>
            </p:cNvPr>
            <p:cNvSpPr/>
            <p:nvPr/>
          </p:nvSpPr>
          <p:spPr>
            <a:xfrm>
              <a:off x="14345049" y="4690443"/>
              <a:ext cx="2844308" cy="3532874"/>
            </a:xfrm>
            <a:prstGeom prst="rect">
              <a:avLst/>
            </a:prstGeom>
            <a:solidFill>
              <a:srgbClr val="A50021">
                <a:alpha val="20000"/>
              </a:srgb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0" name="Picture 19">
              <a:extLst>
                <a:ext uri="{FF2B5EF4-FFF2-40B4-BE49-F238E27FC236}">
                  <a16:creationId xmlns:a16="http://schemas.microsoft.com/office/drawing/2014/main" id="{9452E31C-8726-E035-99FD-02F688B05562}"/>
                </a:ext>
              </a:extLst>
            </p:cNvPr>
            <p:cNvPicPr>
              <a:picLocks noChangeAspect="1"/>
            </p:cNvPicPr>
            <p:nvPr/>
          </p:nvPicPr>
          <p:blipFill>
            <a:blip r:embed="rId6"/>
            <a:stretch>
              <a:fillRect/>
            </a:stretch>
          </p:blipFill>
          <p:spPr>
            <a:xfrm>
              <a:off x="11216693" y="9200181"/>
              <a:ext cx="561616" cy="194631"/>
            </a:xfrm>
            <a:prstGeom prst="rect">
              <a:avLst/>
            </a:prstGeom>
          </p:spPr>
        </p:pic>
        <p:sp>
          <p:nvSpPr>
            <p:cNvPr id="25" name="TextBox 24">
              <a:extLst>
                <a:ext uri="{FF2B5EF4-FFF2-40B4-BE49-F238E27FC236}">
                  <a16:creationId xmlns:a16="http://schemas.microsoft.com/office/drawing/2014/main" id="{D76F622C-A088-BE18-CFB4-5233E861BEE0}"/>
                </a:ext>
              </a:extLst>
            </p:cNvPr>
            <p:cNvSpPr txBox="1"/>
            <p:nvPr/>
          </p:nvSpPr>
          <p:spPr>
            <a:xfrm>
              <a:off x="11833834" y="9090899"/>
              <a:ext cx="5020249" cy="461665"/>
            </a:xfrm>
            <a:prstGeom prst="rect">
              <a:avLst/>
            </a:prstGeom>
            <a:solidFill>
              <a:schemeClr val="bg1"/>
            </a:solidFill>
          </p:spPr>
          <p:txBody>
            <a:bodyPr wrap="square" rtlCol="0">
              <a:spAutoFit/>
            </a:bodyPr>
            <a:lstStyle/>
            <a:p>
              <a:r>
                <a:rPr lang="en-US" sz="24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Détérioration</a:t>
              </a:r>
              <a:endParaRPr lang="fr-FR" sz="24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27" name="Slide Number Placeholder 26">
            <a:extLst>
              <a:ext uri="{FF2B5EF4-FFF2-40B4-BE49-F238E27FC236}">
                <a16:creationId xmlns:a16="http://schemas.microsoft.com/office/drawing/2014/main" id="{14B4C9EC-FE35-7AC4-FF52-EFE63C1E2D47}"/>
              </a:ext>
            </a:extLst>
          </p:cNvPr>
          <p:cNvSpPr>
            <a:spLocks noGrp="1"/>
          </p:cNvSpPr>
          <p:nvPr>
            <p:ph type="sldNum" sz="quarter" idx="12"/>
          </p:nvPr>
        </p:nvSpPr>
        <p:spPr>
          <a:xfrm>
            <a:off x="15549301" y="9627668"/>
            <a:ext cx="2133600" cy="365125"/>
          </a:xfrm>
        </p:spPr>
        <p:txBody>
          <a:bodyPr/>
          <a:lstStyle/>
          <a:p>
            <a:fld id="{B6F15528-21DE-4FAA-801E-634DDDAF4B2B}" type="slidenum">
              <a:rPr lang="en-US" sz="1800" smtClean="0"/>
              <a:pPr/>
              <a:t>29</a:t>
            </a:fld>
            <a:endParaRPr lang="en-US" sz="1800"/>
          </a:p>
        </p:txBody>
      </p:sp>
    </p:spTree>
    <p:extLst>
      <p:ext uri="{BB962C8B-B14F-4D97-AF65-F5344CB8AC3E}">
        <p14:creationId xmlns:p14="http://schemas.microsoft.com/office/powerpoint/2010/main" val="3726336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02813-2FA3-10CA-4217-A01D041884F4}"/>
              </a:ext>
            </a:extLst>
          </p:cNvPr>
          <p:cNvPicPr>
            <a:picLocks noChangeAspect="1"/>
          </p:cNvPicPr>
          <p:nvPr/>
        </p:nvPicPr>
        <p:blipFill>
          <a:blip r:embed="rId3"/>
          <a:stretch>
            <a:fillRect/>
          </a:stretch>
        </p:blipFill>
        <p:spPr>
          <a:xfrm>
            <a:off x="2422358" y="2155235"/>
            <a:ext cx="13712654" cy="2229296"/>
          </a:xfrm>
          <a:prstGeom prst="rect">
            <a:avLst/>
          </a:prstGeom>
        </p:spPr>
      </p:pic>
      <p:grpSp>
        <p:nvGrpSpPr>
          <p:cNvPr id="3" name="Group 4">
            <a:extLst>
              <a:ext uri="{FF2B5EF4-FFF2-40B4-BE49-F238E27FC236}">
                <a16:creationId xmlns:a16="http://schemas.microsoft.com/office/drawing/2014/main" id="{3AB41C7F-8A76-5FE5-DF33-22C7B95ADE9C}"/>
              </a:ext>
            </a:extLst>
          </p:cNvPr>
          <p:cNvGrpSpPr/>
          <p:nvPr/>
        </p:nvGrpSpPr>
        <p:grpSpPr>
          <a:xfrm>
            <a:off x="-609601" y="-1943100"/>
            <a:ext cx="10700085" cy="3423410"/>
            <a:chOff x="0" y="-47625"/>
            <a:chExt cx="86321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4B03E74A-7565-51D3-B4B5-7B945F3EABA0}"/>
                </a:ext>
              </a:extLst>
            </p:cNvPr>
            <p:cNvSpPr/>
            <p:nvPr/>
          </p:nvSpPr>
          <p:spPr>
            <a:xfrm>
              <a:off x="6581"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16CDEE8-2BBB-4029-19F5-3793B78E2F8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8152052-3491-25B1-1D07-46A8267ECB80}"/>
              </a:ext>
            </a:extLst>
          </p:cNvPr>
          <p:cNvSpPr txBox="1"/>
          <p:nvPr/>
        </p:nvSpPr>
        <p:spPr>
          <a:xfrm>
            <a:off x="711909" y="586057"/>
            <a:ext cx="10325059" cy="588110"/>
          </a:xfrm>
          <a:prstGeom prst="rect">
            <a:avLst/>
          </a:prstGeom>
        </p:spPr>
        <p:txBody>
          <a:bodyPr wrap="square" lIns="0" tIns="0" rIns="0" bIns="0" rtlCol="0" anchor="t">
            <a:spAutoFit/>
          </a:bodyPr>
          <a:lstStyle/>
          <a:p>
            <a:pPr marL="0" marR="0" lvl="0" indent="0" algn="l" defTabSz="914445" rtl="0" eaLnBrk="1" fontAlgn="auto" latinLnBrk="0" hangingPunct="1">
              <a:lnSpc>
                <a:spcPts val="452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Préparez-vous</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 à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ce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 module</a:t>
            </a:r>
          </a:p>
        </p:txBody>
      </p:sp>
      <p:pic>
        <p:nvPicPr>
          <p:cNvPr id="9" name="Picture 8" descr="A person holding a tablet&#10;&#10;Description automatically generated">
            <a:extLst>
              <a:ext uri="{FF2B5EF4-FFF2-40B4-BE49-F238E27FC236}">
                <a16:creationId xmlns:a16="http://schemas.microsoft.com/office/drawing/2014/main" id="{3615D19C-0094-37F8-2036-AB7F7F69B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229" y="4537629"/>
            <a:ext cx="9679238" cy="5444571"/>
          </a:xfrm>
          <a:prstGeom prst="rect">
            <a:avLst/>
          </a:prstGeom>
        </p:spPr>
      </p:pic>
      <p:sp>
        <p:nvSpPr>
          <p:cNvPr id="11" name="TextBox 10">
            <a:extLst>
              <a:ext uri="{FF2B5EF4-FFF2-40B4-BE49-F238E27FC236}">
                <a16:creationId xmlns:a16="http://schemas.microsoft.com/office/drawing/2014/main" id="{F8268EBE-0C5C-5AF7-004C-CB53AAA2DA0C}"/>
              </a:ext>
            </a:extLst>
          </p:cNvPr>
          <p:cNvSpPr txBox="1"/>
          <p:nvPr/>
        </p:nvSpPr>
        <p:spPr>
          <a:xfrm>
            <a:off x="2152984" y="2903627"/>
            <a:ext cx="13982028" cy="523220"/>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Avant de suivre ce module, assurez-vous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d'avoir</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suivi</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le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2</a:t>
            </a:r>
            <a:endPar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Slide Number Placeholder 6">
            <a:extLst>
              <a:ext uri="{FF2B5EF4-FFF2-40B4-BE49-F238E27FC236}">
                <a16:creationId xmlns:a16="http://schemas.microsoft.com/office/drawing/2014/main" id="{A084C6A7-8691-F029-A9DC-A55E12798F79}"/>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9651" y="0"/>
            <a:ext cx="18891115"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3"/>
          <a:stretch>
            <a:fillRect/>
          </a:stretch>
        </p:blipFill>
        <p:spPr>
          <a:xfrm>
            <a:off x="2144949" y="6214510"/>
            <a:ext cx="2209800" cy="2438400"/>
          </a:xfrm>
          <a:prstGeom prst="rect">
            <a:avLst/>
          </a:prstGeom>
        </p:spPr>
      </p:pic>
      <p:pic>
        <p:nvPicPr>
          <p:cNvPr id="10" name="Picture 9">
            <a:extLst>
              <a:ext uri="{FF2B5EF4-FFF2-40B4-BE49-F238E27FC236}">
                <a16:creationId xmlns:a16="http://schemas.microsoft.com/office/drawing/2014/main" id="{6C5DAA4A-F53E-1FD7-17F8-065769590E66}"/>
              </a:ext>
            </a:extLst>
          </p:cNvPr>
          <p:cNvPicPr>
            <a:picLocks noChangeAspect="1"/>
          </p:cNvPicPr>
          <p:nvPr/>
        </p:nvPicPr>
        <p:blipFill>
          <a:blip r:embed="rId4"/>
          <a:stretch>
            <a:fillRect/>
          </a:stretch>
        </p:blipFill>
        <p:spPr>
          <a:xfrm>
            <a:off x="4373919" y="731770"/>
            <a:ext cx="8792500" cy="4411730"/>
          </a:xfrm>
          <a:prstGeom prst="rect">
            <a:avLst/>
          </a:prstGeom>
        </p:spPr>
      </p:pic>
      <p:sp>
        <p:nvSpPr>
          <p:cNvPr id="5" name="TextBox 7"/>
          <p:cNvSpPr txBox="1"/>
          <p:nvPr/>
        </p:nvSpPr>
        <p:spPr>
          <a:xfrm>
            <a:off x="4396566" y="7090618"/>
            <a:ext cx="11996609" cy="135421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Analyser et interpréter les données de surveillance pour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Chewy"/>
                <a:cs typeface="Cavolini" panose="03000502040302020204" pitchFamily="66" charset="0"/>
                <a:sym typeface="Chewy"/>
              </a:rPr>
              <a:t>suivre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Chewy"/>
                <a:cs typeface="Cavolini" panose="03000502040302020204" pitchFamily="66" charset="0"/>
                <a:sym typeface="Chewy"/>
              </a:rPr>
              <a:t>une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 épidémie</a:t>
            </a:r>
          </a:p>
        </p:txBody>
      </p:sp>
      <p:sp>
        <p:nvSpPr>
          <p:cNvPr id="7" name="Slide Number Placeholder 6">
            <a:extLst>
              <a:ext uri="{FF2B5EF4-FFF2-40B4-BE49-F238E27FC236}">
                <a16:creationId xmlns:a16="http://schemas.microsoft.com/office/drawing/2014/main" id="{C045CC65-BEBA-128D-7626-EC5DCF1BAA38}"/>
              </a:ext>
            </a:extLst>
          </p:cNvPr>
          <p:cNvSpPr>
            <a:spLocks noGrp="1"/>
          </p:cNvSpPr>
          <p:nvPr>
            <p:ph type="sldNum" sz="quarter" idx="12"/>
          </p:nvPr>
        </p:nvSpPr>
        <p:spPr>
          <a:xfrm>
            <a:off x="15522102" y="9469201"/>
            <a:ext cx="2133600" cy="365125"/>
          </a:xfrm>
        </p:spPr>
        <p:txBody>
          <a:bodyPr/>
          <a:lstStyle/>
          <a:p>
            <a:fld id="{B6F15528-21DE-4FAA-801E-634DDDAF4B2B}" type="slidenum">
              <a:rPr lang="en-US" sz="1800" smtClean="0">
                <a:solidFill>
                  <a:schemeClr val="bg1"/>
                </a:solidFill>
              </a:rPr>
              <a:pPr/>
              <a:t>30</a:t>
            </a:fld>
            <a:endParaRPr lang="en-US" sz="1800" dirty="0">
              <a:solidFill>
                <a:schemeClr val="bg1"/>
              </a:solidFill>
            </a:endParaRPr>
          </a:p>
        </p:txBody>
      </p:sp>
    </p:spTree>
    <p:extLst>
      <p:ext uri="{BB962C8B-B14F-4D97-AF65-F5344CB8AC3E}">
        <p14:creationId xmlns:p14="http://schemas.microsoft.com/office/powerpoint/2010/main" val="2328464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1073EEC-F62D-E3CF-45B2-4B978B8E87C7}"/>
              </a:ext>
            </a:extLst>
          </p:cNvPr>
          <p:cNvGrpSpPr/>
          <p:nvPr/>
        </p:nvGrpSpPr>
        <p:grpSpPr>
          <a:xfrm>
            <a:off x="5283200" y="8341547"/>
            <a:ext cx="10261600" cy="1648539"/>
            <a:chOff x="5283200" y="8341547"/>
            <a:chExt cx="10261600" cy="1648539"/>
          </a:xfrm>
        </p:grpSpPr>
        <p:sp>
          <p:nvSpPr>
            <p:cNvPr id="2" name="Rectangle: Rounded Corners 1">
              <a:extLst>
                <a:ext uri="{FF2B5EF4-FFF2-40B4-BE49-F238E27FC236}">
                  <a16:creationId xmlns:a16="http://schemas.microsoft.com/office/drawing/2014/main" id="{80EA503D-FB77-C42B-4135-EC977A63CCFD}"/>
                </a:ext>
              </a:extLst>
            </p:cNvPr>
            <p:cNvSpPr/>
            <p:nvPr/>
          </p:nvSpPr>
          <p:spPr>
            <a:xfrm>
              <a:off x="5283200" y="8341547"/>
              <a:ext cx="10261600" cy="1648539"/>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5749591" y="8668375"/>
              <a:ext cx="9795207" cy="1107996"/>
            </a:xfrm>
            <a:prstGeom prst="rect">
              <a:avLst/>
            </a:prstGeom>
            <a:noFill/>
            <a:ln>
              <a:noFill/>
            </a:ln>
          </p:spPr>
          <p:txBody>
            <a:bodyPr wrap="square" rtlCol="0">
              <a:spAutoFit/>
            </a:bodyPr>
            <a:lstStyle/>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Quelle est </a:t>
              </a:r>
              <a:r>
                <a:rPr kumimoji="0" lang="en-US" sz="28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votre interprétation du </a:t>
              </a:r>
              <a:r>
                <a:rPr kumimoji="0" lang="en-US" sz="2800" i="0" u="none" strike="noStrike" kern="1200" cap="none" spc="0" normalizeH="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taux</a:t>
              </a:r>
              <a:r>
                <a:rPr kumimoji="0" lang="en-US" sz="28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r>
                <a:rPr kumimoji="0" lang="en-US" sz="2800" i="0" u="none" strike="noStrike" kern="1200" cap="none" spc="0" normalizeH="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létalité</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Que souhaitez-vous vérifier ?</a:t>
              </a:r>
              <a:endPar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pic>
        <p:nvPicPr>
          <p:cNvPr id="3" name="Picture 2">
            <a:extLst>
              <a:ext uri="{FF2B5EF4-FFF2-40B4-BE49-F238E27FC236}">
                <a16:creationId xmlns:a16="http://schemas.microsoft.com/office/drawing/2014/main" id="{E546869A-BE81-0B0C-8FBE-6486C9CC51A1}"/>
              </a:ext>
            </a:extLst>
          </p:cNvPr>
          <p:cNvPicPr>
            <a:picLocks noChangeAspect="1"/>
          </p:cNvPicPr>
          <p:nvPr/>
        </p:nvPicPr>
        <p:blipFill>
          <a:blip r:embed="rId3"/>
          <a:stretch>
            <a:fillRect/>
          </a:stretch>
        </p:blipFill>
        <p:spPr>
          <a:xfrm>
            <a:off x="4192438" y="224723"/>
            <a:ext cx="13181162" cy="2082889"/>
          </a:xfrm>
          <a:prstGeom prst="rect">
            <a:avLst/>
          </a:prstGeom>
        </p:spPr>
      </p:pic>
      <p:pic>
        <p:nvPicPr>
          <p:cNvPr id="9" name="Picture 8">
            <a:extLst>
              <a:ext uri="{FF2B5EF4-FFF2-40B4-BE49-F238E27FC236}">
                <a16:creationId xmlns:a16="http://schemas.microsoft.com/office/drawing/2014/main" id="{FFB9B9FB-4FA0-4D03-9C83-B6F9A03F403C}"/>
              </a:ext>
            </a:extLst>
          </p:cNvPr>
          <p:cNvPicPr>
            <a:picLocks noChangeAspect="1"/>
          </p:cNvPicPr>
          <p:nvPr/>
        </p:nvPicPr>
        <p:blipFill>
          <a:blip r:embed="rId4"/>
          <a:stretch>
            <a:fillRect/>
          </a:stretch>
        </p:blipFill>
        <p:spPr>
          <a:xfrm>
            <a:off x="2743200" y="8125357"/>
            <a:ext cx="2279653" cy="2194032"/>
          </a:xfrm>
          <a:prstGeom prst="rect">
            <a:avLst/>
          </a:prstGeom>
        </p:spPr>
      </p:pic>
      <p:sp>
        <p:nvSpPr>
          <p:cNvPr id="12" name="TextBox 11">
            <a:extLst>
              <a:ext uri="{FF2B5EF4-FFF2-40B4-BE49-F238E27FC236}">
                <a16:creationId xmlns:a16="http://schemas.microsoft.com/office/drawing/2014/main" id="{C02CA259-C50A-6CA9-DCF7-FCCA5D95E806}"/>
              </a:ext>
            </a:extLst>
          </p:cNvPr>
          <p:cNvSpPr txBox="1"/>
          <p:nvPr/>
        </p:nvSpPr>
        <p:spPr>
          <a:xfrm>
            <a:off x="5749592" y="540616"/>
            <a:ext cx="10066854" cy="1384995"/>
          </a:xfrm>
          <a:prstGeom prst="rect">
            <a:avLst/>
          </a:prstGeom>
          <a:noFill/>
        </p:spPr>
        <p:txBody>
          <a:bodyPr wrap="square">
            <a:spAutoFit/>
          </a:bodyPr>
          <a:lstStyle/>
          <a:p>
            <a:pPr algn="ctr">
              <a:spcAft>
                <a:spcPts val="600"/>
              </a:spcAft>
              <a:defRPr/>
            </a:pP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Vous êtes un agent de santé </a:t>
            </a:r>
            <a:r>
              <a:rPr kumimoji="0" lang="en-US" sz="28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publique</a:t>
            </a: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 </a:t>
            </a:r>
            <a:r>
              <a:rPr kumimoji="0" lang="en-US" sz="28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déployé</a:t>
            </a: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 pour dans une unité de surveillance </a:t>
            </a:r>
            <a:r>
              <a:rPr lang="en-US" sz="2800" b="1" dirty="0">
                <a:solidFill>
                  <a:schemeClr val="bg1"/>
                </a:solidFill>
                <a:latin typeface="Cavolini" panose="03000502040302020204" pitchFamily="66" charset="0"/>
                <a:cs typeface="Cavolini" panose="03000502040302020204" pitchFamily="66" charset="0"/>
              </a:rPr>
              <a:t>avec</a:t>
            </a: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 une épidémie de choléra à transmission </a:t>
            </a:r>
            <a:r>
              <a:rPr kumimoji="0" lang="en-US" sz="2800" b="1" i="0" u="none" strike="noStrike" kern="1200" cap="none" spc="0" normalizeH="0" baseline="0" noProof="0" dirty="0" err="1">
                <a:ln>
                  <a:noFill/>
                </a:ln>
                <a:solidFill>
                  <a:schemeClr val="bg1"/>
                </a:solidFill>
                <a:effectLst/>
                <a:uLnTx/>
                <a:uFillTx/>
                <a:latin typeface="Cavolini" panose="03000502040302020204" pitchFamily="66" charset="0"/>
                <a:cs typeface="Cavolini" panose="03000502040302020204" pitchFamily="66" charset="0"/>
              </a:rPr>
              <a:t>communautaire</a:t>
            </a:r>
            <a:endPar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endParaRPr>
          </a:p>
        </p:txBody>
      </p:sp>
      <p:grpSp>
        <p:nvGrpSpPr>
          <p:cNvPr id="11" name="Group 10">
            <a:extLst>
              <a:ext uri="{FF2B5EF4-FFF2-40B4-BE49-F238E27FC236}">
                <a16:creationId xmlns:a16="http://schemas.microsoft.com/office/drawing/2014/main" id="{4FAE91F7-C6BB-470F-7FEE-A6CE87A3270C}"/>
              </a:ext>
            </a:extLst>
          </p:cNvPr>
          <p:cNvGrpSpPr/>
          <p:nvPr/>
        </p:nvGrpSpPr>
        <p:grpSpPr>
          <a:xfrm>
            <a:off x="3309885" y="2623505"/>
            <a:ext cx="12801599" cy="741612"/>
            <a:chOff x="5910298" y="2706022"/>
            <a:chExt cx="8047288" cy="741612"/>
          </a:xfrm>
        </p:grpSpPr>
        <p:sp>
          <p:nvSpPr>
            <p:cNvPr id="7" name="TextBox 6">
              <a:extLst>
                <a:ext uri="{FF2B5EF4-FFF2-40B4-BE49-F238E27FC236}">
                  <a16:creationId xmlns:a16="http://schemas.microsoft.com/office/drawing/2014/main" id="{49130667-E8D8-6727-D7E3-59CA2E678CFB}"/>
                </a:ext>
              </a:extLst>
            </p:cNvPr>
            <p:cNvSpPr txBox="1"/>
            <p:nvPr/>
          </p:nvSpPr>
          <p:spPr>
            <a:xfrm>
              <a:off x="6393471" y="2852865"/>
              <a:ext cx="75641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Vous</a:t>
              </a:r>
              <a:r>
                <a:rPr kumimoji="0" lang="en-GB"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GB" sz="2800" b="0" i="0" u="none" strike="noStrike" kern="1200" cap="none" spc="0" normalizeH="0" baseline="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prenez</a:t>
              </a:r>
              <a:r>
                <a:rPr kumimoji="0" lang="en-GB"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GB" sz="2800" b="0" i="0" u="none" strike="noStrike" kern="1200" cap="none" spc="0" normalizeH="0" baseline="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connaissance</a:t>
              </a:r>
              <a:r>
                <a:rPr kumimoji="0" lang="en-GB"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du dernier </a:t>
              </a: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bulletin choléra</a:t>
              </a:r>
            </a:p>
          </p:txBody>
        </p:sp>
        <p:sp>
          <p:nvSpPr>
            <p:cNvPr id="17" name="Rectangle 16">
              <a:extLst>
                <a:ext uri="{FF2B5EF4-FFF2-40B4-BE49-F238E27FC236}">
                  <a16:creationId xmlns:a16="http://schemas.microsoft.com/office/drawing/2014/main" id="{B22C458F-1CC1-B042-4242-FF54A0A786DC}"/>
                </a:ext>
              </a:extLst>
            </p:cNvPr>
            <p:cNvSpPr/>
            <p:nvPr/>
          </p:nvSpPr>
          <p:spPr>
            <a:xfrm>
              <a:off x="5910298" y="2706022"/>
              <a:ext cx="483173" cy="741612"/>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59A04776-0BB8-79BA-EF85-2569076C2622}"/>
              </a:ext>
            </a:extLst>
          </p:cNvPr>
          <p:cNvGrpSpPr/>
          <p:nvPr/>
        </p:nvGrpSpPr>
        <p:grpSpPr>
          <a:xfrm>
            <a:off x="2743201" y="3759055"/>
            <a:ext cx="12801600" cy="4184082"/>
            <a:chOff x="2743201" y="3759055"/>
            <a:chExt cx="12801600" cy="4184082"/>
          </a:xfrm>
        </p:grpSpPr>
        <p:grpSp>
          <p:nvGrpSpPr>
            <p:cNvPr id="13" name="Group 12">
              <a:extLst>
                <a:ext uri="{FF2B5EF4-FFF2-40B4-BE49-F238E27FC236}">
                  <a16:creationId xmlns:a16="http://schemas.microsoft.com/office/drawing/2014/main" id="{BFD003AD-1122-3B9E-2F70-51F680980C6F}"/>
                </a:ext>
              </a:extLst>
            </p:cNvPr>
            <p:cNvGrpSpPr/>
            <p:nvPr/>
          </p:nvGrpSpPr>
          <p:grpSpPr>
            <a:xfrm>
              <a:off x="2743201" y="3759055"/>
              <a:ext cx="12801600" cy="4184082"/>
              <a:chOff x="2743201" y="3759055"/>
              <a:chExt cx="12801600" cy="4184082"/>
            </a:xfrm>
          </p:grpSpPr>
          <p:sp>
            <p:nvSpPr>
              <p:cNvPr id="6" name="Rectangle 5">
                <a:extLst>
                  <a:ext uri="{FF2B5EF4-FFF2-40B4-BE49-F238E27FC236}">
                    <a16:creationId xmlns:a16="http://schemas.microsoft.com/office/drawing/2014/main" id="{DF4D6E67-8F1A-42FC-0080-D78DA415301F}"/>
                  </a:ext>
                </a:extLst>
              </p:cNvPr>
              <p:cNvSpPr/>
              <p:nvPr/>
            </p:nvSpPr>
            <p:spPr>
              <a:xfrm>
                <a:off x="2743201" y="3759055"/>
                <a:ext cx="12801600" cy="4184082"/>
              </a:xfrm>
              <a:prstGeom prst="rect">
                <a:avLst/>
              </a:prstGeom>
              <a:solidFill>
                <a:srgbClr val="D1E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1949857-DCE0-C5F4-AC46-54EAE52E0AA8}"/>
                  </a:ext>
                </a:extLst>
              </p:cNvPr>
              <p:cNvSpPr txBox="1"/>
              <p:nvPr/>
            </p:nvSpPr>
            <p:spPr>
              <a:xfrm>
                <a:off x="3132496" y="4139702"/>
                <a:ext cx="12412303" cy="523220"/>
              </a:xfrm>
              <a:prstGeom prst="rect">
                <a:avLst/>
              </a:prstGeom>
              <a:noFill/>
              <a:ln w="76200">
                <a:noFill/>
              </a:ln>
            </p:spPr>
            <p:txBody>
              <a:bodyPr wrap="square">
                <a:spAutoFit/>
              </a:bodyPr>
              <a:lstStyle/>
              <a:p>
                <a:pPr>
                  <a:spcAft>
                    <a:spcPts val="600"/>
                  </a:spcAft>
                  <a:buClr>
                    <a:srgbClr val="009999"/>
                  </a:buClr>
                </a:pPr>
                <a:r>
                  <a:rPr lang="en-US" sz="2800" dirty="0">
                    <a:latin typeface="Atkinson Hyperlegible" panose="020B0604020202020204" charset="0"/>
                    <a:cs typeface="FrankRuehl" panose="020F0502020204030204" pitchFamily="34" charset="-79"/>
                  </a:rPr>
                  <a:t>La mortalité due au choléra </a:t>
                </a:r>
                <a:r>
                  <a:rPr lang="en-US" sz="2800" dirty="0" err="1">
                    <a:latin typeface="Atkinson Hyperlegible" panose="020B0604020202020204" charset="0"/>
                    <a:cs typeface="FrankRuehl" panose="020F0502020204030204" pitchFamily="34" charset="-79"/>
                  </a:rPr>
                  <a:t>reste</a:t>
                </a:r>
                <a:r>
                  <a:rPr lang="en-US" sz="2800" dirty="0">
                    <a:latin typeface="Atkinson Hyperlegible" panose="020B0604020202020204" charset="0"/>
                    <a:cs typeface="FrankRuehl" panose="020F0502020204030204" pitchFamily="34" charset="-79"/>
                  </a:rPr>
                  <a:t> </a:t>
                </a:r>
                <a:r>
                  <a:rPr lang="en-US" sz="2800" dirty="0" err="1">
                    <a:latin typeface="Atkinson Hyperlegible" panose="020B0604020202020204" charset="0"/>
                    <a:cs typeface="FrankRuehl" panose="020F0502020204030204" pitchFamily="34" charset="-79"/>
                  </a:rPr>
                  <a:t>élevée</a:t>
                </a:r>
                <a:r>
                  <a:rPr lang="en-US" sz="2800" dirty="0">
                    <a:latin typeface="Atkinson Hyperlegible" panose="020B0604020202020204" charset="0"/>
                    <a:cs typeface="FrankRuehl" panose="020F0502020204030204" pitchFamily="34" charset="-79"/>
                  </a:rPr>
                  <a:t> :</a:t>
                </a:r>
              </a:p>
            </p:txBody>
          </p:sp>
        </p:grpSp>
        <p:sp>
          <p:nvSpPr>
            <p:cNvPr id="15" name="TextBox 14">
              <a:extLst>
                <a:ext uri="{FF2B5EF4-FFF2-40B4-BE49-F238E27FC236}">
                  <a16:creationId xmlns:a16="http://schemas.microsoft.com/office/drawing/2014/main" id="{6A5D2267-FA61-7FB3-820A-A703F387BDA4}"/>
                </a:ext>
              </a:extLst>
            </p:cNvPr>
            <p:cNvSpPr txBox="1"/>
            <p:nvPr/>
          </p:nvSpPr>
          <p:spPr>
            <a:xfrm>
              <a:off x="3132496" y="4845142"/>
              <a:ext cx="11634281" cy="247760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prstClr val="black">
                    <a:lumMod val="95000"/>
                    <a:lumOff val="5000"/>
                  </a:prstClr>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FrankRuehl" panose="020F0502020204030204" pitchFamily="34" charset="-79"/>
                </a:rPr>
                <a:t>Depuis le début de l'épidémie, 321 cas suspects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FrankRuehl" panose="020F0502020204030204" pitchFamily="34" charset="-79"/>
                </a:rPr>
                <a:t>ont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FrankRuehl" panose="020F0502020204030204" pitchFamily="34" charset="-79"/>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FrankRuehl" panose="020F0502020204030204" pitchFamily="34" charset="-79"/>
                </a:rPr>
                <a:t>été</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FrankRuehl" panose="020F0502020204030204" pitchFamily="34" charset="-79"/>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FrankRuehl" panose="020F0502020204030204" pitchFamily="34" charset="-79"/>
                </a:rPr>
                <a:t>notifiés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FrankRuehl" panose="020F0502020204030204" pitchFamily="34" charset="-79"/>
                </a:rPr>
                <a:t> dans l'unité de surveillance, dont 16 décès dus au choléra (TL : 5%)</a:t>
              </a:r>
            </a:p>
            <a:p>
              <a:pPr marL="457200" marR="0" lvl="0" indent="-457200" algn="l" defTabSz="914400" rtl="0" eaLnBrk="1" fontAlgn="auto" latinLnBrk="0" hangingPunct="1">
                <a:lnSpc>
                  <a:spcPct val="100000"/>
                </a:lnSpc>
                <a:spcBef>
                  <a:spcPts val="0"/>
                </a:spcBef>
                <a:spcAft>
                  <a:spcPts val="1200"/>
                </a:spcAft>
                <a:buClr>
                  <a:prstClr val="black">
                    <a:lumMod val="95000"/>
                    <a:lumOff val="5000"/>
                  </a:prstClr>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FrankRuehl" panose="020F0502020204030204" pitchFamily="34" charset="-79"/>
                </a:rPr>
                <a:t>Au cours de la dernière semaine épidémiologique (semaine 7), 52 cas suspects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FrankRuehl" panose="020F0502020204030204" pitchFamily="34" charset="-79"/>
                </a:rPr>
                <a:t>ont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FrankRuehl" panose="020F0502020204030204" pitchFamily="34" charset="-79"/>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FrankRuehl" panose="020F0502020204030204" pitchFamily="34" charset="-79"/>
                </a:rPr>
                <a:t>été</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FrankRuehl" panose="020F0502020204030204" pitchFamily="34" charset="-79"/>
                </a:rPr>
                <a:t> </a:t>
              </a:r>
              <a:r>
                <a:rPr lang="en-US" sz="2800" dirty="0" err="1">
                  <a:solidFill>
                    <a:prstClr val="black"/>
                  </a:solidFill>
                  <a:latin typeface="Atkinson Hyperlegible" panose="020B0604020202020204" charset="0"/>
                  <a:cs typeface="FrankRuehl" panose="020F0502020204030204" pitchFamily="34" charset="-79"/>
                </a:rPr>
                <a:t>notifiés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FrankRuehl" panose="020F0502020204030204" pitchFamily="34" charset="-79"/>
                </a:rPr>
                <a:t>, dont 3 décès dus au choléra (</a:t>
              </a:r>
              <a:r>
                <a:rPr lang="en-US" sz="2800" dirty="0">
                  <a:solidFill>
                    <a:prstClr val="black"/>
                  </a:solidFill>
                  <a:latin typeface="Atkinson Hyperlegible" panose="020B0604020202020204" charset="0"/>
                  <a:cs typeface="FrankRuehl" panose="020F0502020204030204" pitchFamily="34" charset="-79"/>
                </a:rPr>
                <a:t>TL</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FrankRuehl" panose="020F0502020204030204" pitchFamily="34" charset="-79"/>
                </a:rPr>
                <a:t> : 6%)</a:t>
              </a:r>
            </a:p>
            <a:p>
              <a:pPr marL="457200" marR="0" lvl="0" indent="-457200" algn="l" defTabSz="914400" rtl="0" eaLnBrk="1" fontAlgn="auto" latinLnBrk="0" hangingPunct="1">
                <a:lnSpc>
                  <a:spcPct val="100000"/>
                </a:lnSpc>
                <a:spcBef>
                  <a:spcPts val="0"/>
                </a:spcBef>
                <a:spcAft>
                  <a:spcPts val="1200"/>
                </a:spcAft>
                <a:buClr>
                  <a:prstClr val="black">
                    <a:lumMod val="95000"/>
                    <a:lumOff val="5000"/>
                  </a:prstClr>
                </a:buClr>
                <a:buSzTx/>
                <a:buFont typeface="Arial" panose="020B0604020202020204" pitchFamily="34" charset="0"/>
                <a:buChar char="•"/>
                <a:tabLst/>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Atkinson Hyperlegible Bold" panose="020B0604020202020204" charset="0"/>
                  <a:cs typeface="FrankRuehl" panose="020F0502020204030204" pitchFamily="34" charset="-79"/>
                </a:rPr>
                <a:t>Priorité</a:t>
              </a:r>
              <a:r>
                <a:rPr kumimoji="0" lang="en-US" sz="2800" b="1"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cs typeface="FrankRuehl" panose="020F0502020204030204" pitchFamily="34" charset="-79"/>
                </a:rPr>
                <a:t> </a:t>
              </a:r>
              <a:r>
                <a:rPr lang="en-US" sz="2800" b="1" dirty="0">
                  <a:solidFill>
                    <a:prstClr val="black">
                      <a:lumMod val="95000"/>
                      <a:lumOff val="5000"/>
                    </a:prstClr>
                  </a:solidFill>
                  <a:latin typeface="Atkinson Hyperlegible Bold" panose="020B0604020202020204" charset="0"/>
                  <a:cs typeface="FrankRuehl" panose="020F0502020204030204" pitchFamily="34" charset="-79"/>
                </a:rPr>
                <a:t>pour le</a:t>
              </a:r>
              <a:r>
                <a:rPr kumimoji="0" lang="en-US" sz="2800" b="1"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cs typeface="FrankRuehl" panose="020F0502020204030204" pitchFamily="34" charset="-79"/>
                </a:rPr>
                <a:t> suivi : Qualité des soins</a:t>
              </a:r>
            </a:p>
          </p:txBody>
        </p:sp>
      </p:grpSp>
      <p:pic>
        <p:nvPicPr>
          <p:cNvPr id="16" name="Picture 15">
            <a:extLst>
              <a:ext uri="{FF2B5EF4-FFF2-40B4-BE49-F238E27FC236}">
                <a16:creationId xmlns:a16="http://schemas.microsoft.com/office/drawing/2014/main" id="{1B4E4B17-98B4-B154-ACC4-FF506116320E}"/>
              </a:ext>
            </a:extLst>
          </p:cNvPr>
          <p:cNvPicPr>
            <a:picLocks noChangeAspect="1"/>
          </p:cNvPicPr>
          <p:nvPr/>
        </p:nvPicPr>
        <p:blipFill>
          <a:blip r:embed="rId5"/>
          <a:stretch>
            <a:fillRect/>
          </a:stretch>
        </p:blipFill>
        <p:spPr>
          <a:xfrm>
            <a:off x="-78131" y="-19455"/>
            <a:ext cx="4096834" cy="2100058"/>
          </a:xfrm>
          <a:prstGeom prst="rect">
            <a:avLst/>
          </a:prstGeom>
        </p:spPr>
      </p:pic>
      <p:sp>
        <p:nvSpPr>
          <p:cNvPr id="18" name="Slide Number Placeholder 17">
            <a:extLst>
              <a:ext uri="{FF2B5EF4-FFF2-40B4-BE49-F238E27FC236}">
                <a16:creationId xmlns:a16="http://schemas.microsoft.com/office/drawing/2014/main" id="{A2DF6147-82FD-49EC-EB0E-2D46F4465A2B}"/>
              </a:ext>
            </a:extLst>
          </p:cNvPr>
          <p:cNvSpPr>
            <a:spLocks noGrp="1"/>
          </p:cNvSpPr>
          <p:nvPr>
            <p:ph type="sldNum" sz="quarter" idx="12"/>
          </p:nvPr>
        </p:nvSpPr>
        <p:spPr>
          <a:xfrm>
            <a:off x="15240000" y="9593808"/>
            <a:ext cx="2133600" cy="365125"/>
          </a:xfrm>
        </p:spPr>
        <p:txBody>
          <a:bodyPr/>
          <a:lstStyle/>
          <a:p>
            <a:fld id="{B6F15528-21DE-4FAA-801E-634DDDAF4B2B}" type="slidenum">
              <a:rPr lang="en-US" sz="1800" smtClean="0"/>
              <a:pPr/>
              <a:t>31</a:t>
            </a:fld>
            <a:endParaRPr lang="en-US" sz="1800" dirty="0"/>
          </a:p>
        </p:txBody>
      </p:sp>
    </p:spTree>
    <p:extLst>
      <p:ext uri="{BB962C8B-B14F-4D97-AF65-F5344CB8AC3E}">
        <p14:creationId xmlns:p14="http://schemas.microsoft.com/office/powerpoint/2010/main" val="2528223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BA15E36E-E850-004C-1CE5-C7FDC8D5C41C}"/>
              </a:ext>
            </a:extLst>
          </p:cNvPr>
          <p:cNvSpPr/>
          <p:nvPr/>
        </p:nvSpPr>
        <p:spPr>
          <a:xfrm>
            <a:off x="-381000" y="-239946"/>
            <a:ext cx="8594558" cy="1538455"/>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A7A54207-07E9-91B5-EA0E-EE42967E268B}"/>
              </a:ext>
            </a:extLst>
          </p:cNvPr>
          <p:cNvSpPr txBox="1"/>
          <p:nvPr/>
        </p:nvSpPr>
        <p:spPr>
          <a:xfrm>
            <a:off x="1709701" y="1900164"/>
            <a:ext cx="13297685" cy="584775"/>
          </a:xfrm>
          <a:prstGeom prst="rect">
            <a:avLst/>
          </a:prstGeom>
          <a:noFill/>
        </p:spPr>
        <p:txBody>
          <a:bodyPr wrap="square">
            <a:spAutoFit/>
          </a:bodyPr>
          <a:lstStyle/>
          <a:p>
            <a:pPr marL="514350" indent="-514350">
              <a:buFont typeface="+mj-lt"/>
              <a:buAutoNum type="arabicParen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Interprétation du </a:t>
            </a:r>
            <a:r>
              <a:rPr kumimoji="0" lang="en-US" sz="3200" i="0" u="none" strike="noStrike" kern="1200" cap="none" spc="0" normalizeH="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taux</a:t>
            </a:r>
            <a:r>
              <a:rPr kumimoji="0" lang="en-US" sz="3200" i="0" u="none" strike="noStrike" kern="1200" cap="none" spc="0" normalizeH="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r>
              <a:rPr kumimoji="0" lang="en-US" sz="3200" i="0" u="none" strike="noStrike" kern="1200" cap="none" spc="0" normalizeH="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létalité</a:t>
            </a:r>
            <a:endParaRPr kumimoji="0" lang="en-US" sz="3200" i="0" u="none" strike="noStrike" kern="1200" cap="none" spc="0" normalizeH="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9" name="TextBox 8">
            <a:extLst>
              <a:ext uri="{FF2B5EF4-FFF2-40B4-BE49-F238E27FC236}">
                <a16:creationId xmlns:a16="http://schemas.microsoft.com/office/drawing/2014/main" id="{CD3EA4E3-9D22-3575-5109-E34CC3CCDE95}"/>
              </a:ext>
            </a:extLst>
          </p:cNvPr>
          <p:cNvSpPr txBox="1"/>
          <p:nvPr/>
        </p:nvSpPr>
        <p:spPr>
          <a:xfrm>
            <a:off x="4141913" y="3145480"/>
            <a:ext cx="12654172" cy="2108269"/>
          </a:xfrm>
          <a:prstGeom prst="rect">
            <a:avLst/>
          </a:prstGeom>
          <a:noFill/>
        </p:spPr>
        <p:txBody>
          <a:bodyPr wrap="square" rtlCol="0">
            <a:spAutoFit/>
          </a:bodyPr>
          <a:lstStyle/>
          <a:p>
            <a:pPr marL="91440" indent="-457200">
              <a:spcAft>
                <a:spcPts val="1800"/>
              </a:spcAft>
              <a:buClr>
                <a:srgbClr val="009999"/>
              </a:buClr>
              <a:buBlip>
                <a:blip r:embed="rId3"/>
              </a:buBlip>
            </a:pPr>
            <a:r>
              <a:rPr lang="en-US" sz="2800" dirty="0">
                <a:solidFill>
                  <a:schemeClr val="tx1">
                    <a:lumMod val="95000"/>
                    <a:lumOff val="5000"/>
                  </a:schemeClr>
                </a:solidFill>
                <a:latin typeface="Atkinson Hyperlegible Bold" panose="020B0604020202020204" charset="0"/>
              </a:rPr>
              <a:t>Difficile à interpreter avec les </a:t>
            </a:r>
            <a:r>
              <a:rPr lang="en-US" sz="2800" dirty="0" err="1">
                <a:solidFill>
                  <a:schemeClr val="tx1">
                    <a:lumMod val="95000"/>
                    <a:lumOff val="5000"/>
                  </a:schemeClr>
                </a:solidFill>
                <a:latin typeface="Atkinson Hyperlegible Bold" panose="020B0604020202020204" charset="0"/>
              </a:rPr>
              <a:t>informations</a:t>
            </a:r>
            <a:r>
              <a:rPr lang="en-US" sz="2800" dirty="0">
                <a:solidFill>
                  <a:schemeClr val="tx1">
                    <a:lumMod val="95000"/>
                    <a:lumOff val="5000"/>
                  </a:schemeClr>
                </a:solidFill>
                <a:latin typeface="Atkinson Hyperlegible Bold" panose="020B0604020202020204" charset="0"/>
              </a:rPr>
              <a:t> </a:t>
            </a:r>
            <a:r>
              <a:rPr lang="en-US" sz="2800" dirty="0" err="1">
                <a:solidFill>
                  <a:schemeClr val="tx1">
                    <a:lumMod val="95000"/>
                    <a:lumOff val="5000"/>
                  </a:schemeClr>
                </a:solidFill>
                <a:latin typeface="Atkinson Hyperlegible Bold" panose="020B0604020202020204" charset="0"/>
              </a:rPr>
              <a:t>fournies</a:t>
            </a:r>
            <a:endParaRPr lang="en-US" sz="2800" dirty="0">
              <a:solidFill>
                <a:schemeClr val="tx1">
                  <a:lumMod val="95000"/>
                  <a:lumOff val="5000"/>
                </a:schemeClr>
              </a:solidFill>
              <a:latin typeface="Atkinson Hyperlegible Bold" panose="020B0604020202020204" charset="0"/>
            </a:endParaRPr>
          </a:p>
          <a:p>
            <a:pPr marL="1371600" lvl="2" indent="-457200">
              <a:spcAft>
                <a:spcPts val="12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Le type de </a:t>
            </a:r>
            <a:r>
              <a:rPr lang="en-US" sz="2600" dirty="0" err="1">
                <a:solidFill>
                  <a:prstClr val="black"/>
                </a:solidFill>
                <a:latin typeface="Atkinson Hyperlegible" panose="020B0604020202020204" charset="0"/>
              </a:rPr>
              <a:t>décès</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dus</a:t>
            </a:r>
            <a:r>
              <a:rPr lang="en-US" sz="2600" dirty="0">
                <a:solidFill>
                  <a:prstClr val="black"/>
                </a:solidFill>
                <a:latin typeface="Atkinson Hyperlegible" panose="020B0604020202020204" charset="0"/>
              </a:rPr>
              <a:t> au choléra </a:t>
            </a:r>
            <a:r>
              <a:rPr lang="en-US" sz="2600" dirty="0" err="1">
                <a:solidFill>
                  <a:prstClr val="black"/>
                </a:solidFill>
                <a:latin typeface="Atkinson Hyperlegible" panose="020B0604020202020204" charset="0"/>
              </a:rPr>
              <a:t>inclu</a:t>
            </a:r>
            <a:r>
              <a:rPr lang="en-US" sz="2600" dirty="0">
                <a:solidFill>
                  <a:prstClr val="black"/>
                </a:solidFill>
                <a:latin typeface="Atkinson Hyperlegible" panose="020B0604020202020204" charset="0"/>
              </a:rPr>
              <a:t> dans les "</a:t>
            </a:r>
            <a:r>
              <a:rPr lang="en-US" sz="2600" i="1" dirty="0">
                <a:solidFill>
                  <a:prstClr val="black"/>
                </a:solidFill>
                <a:latin typeface="Atkinson Hyperlegible" panose="020B0604020202020204" charset="0"/>
              </a:rPr>
              <a:t>16 décès dus au choléra </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n’est</a:t>
            </a:r>
            <a:r>
              <a:rPr lang="en-US" sz="2600" dirty="0">
                <a:solidFill>
                  <a:prstClr val="black"/>
                </a:solidFill>
                <a:latin typeface="Atkinson Hyperlegible" panose="020B0604020202020204" charset="0"/>
              </a:rPr>
              <a:t> pas </a:t>
            </a:r>
            <a:r>
              <a:rPr lang="en-US" sz="2600" dirty="0" err="1">
                <a:solidFill>
                  <a:prstClr val="black"/>
                </a:solidFill>
                <a:latin typeface="Atkinson Hyperlegible" panose="020B0604020202020204" charset="0"/>
              </a:rPr>
              <a:t>explicite</a:t>
            </a:r>
            <a:endParaRPr lang="en-US" sz="2600" dirty="0">
              <a:solidFill>
                <a:prstClr val="black"/>
              </a:solidFill>
              <a:latin typeface="Atkinson Hyperlegible" panose="020B0604020202020204" charset="0"/>
            </a:endParaRPr>
          </a:p>
          <a:p>
            <a:pPr marL="1371600" lvl="2" indent="-457200">
              <a:spcAft>
                <a:spcPts val="12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Si tous les types de </a:t>
            </a:r>
            <a:r>
              <a:rPr lang="en-US" sz="2600" dirty="0" err="1">
                <a:solidFill>
                  <a:prstClr val="black"/>
                </a:solidFill>
                <a:latin typeface="Atkinson Hyperlegible" panose="020B0604020202020204" charset="0"/>
              </a:rPr>
              <a:t>décès</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sont</a:t>
            </a:r>
            <a:r>
              <a:rPr lang="en-US" sz="2600" dirty="0">
                <a:solidFill>
                  <a:prstClr val="black"/>
                </a:solidFill>
                <a:latin typeface="Atkinson Hyperlegible" panose="020B0604020202020204" charset="0"/>
              </a:rPr>
              <a:t> inclus, le TL </a:t>
            </a:r>
            <a:r>
              <a:rPr lang="en-US" sz="2600" dirty="0" err="1">
                <a:solidFill>
                  <a:prstClr val="black"/>
                </a:solidFill>
                <a:latin typeface="Atkinson Hyperlegible" panose="020B0604020202020204" charset="0"/>
              </a:rPr>
              <a:t>pourrait</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être</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trompeur</a:t>
            </a:r>
            <a:endParaRPr lang="en-US" sz="2600" dirty="0">
              <a:solidFill>
                <a:prstClr val="black"/>
              </a:solidFill>
              <a:latin typeface="Atkinson Hyperlegible" panose="020B0604020202020204" charset="0"/>
            </a:endParaRPr>
          </a:p>
        </p:txBody>
      </p:sp>
      <p:sp>
        <p:nvSpPr>
          <p:cNvPr id="2" name="Rectangle 1">
            <a:extLst>
              <a:ext uri="{FF2B5EF4-FFF2-40B4-BE49-F238E27FC236}">
                <a16:creationId xmlns:a16="http://schemas.microsoft.com/office/drawing/2014/main" id="{CC4508B2-C40F-EDC3-C7B8-D051C1592ED7}"/>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4E351561-5244-B20E-CF4A-8AED9EA6DEFB}"/>
              </a:ext>
            </a:extLst>
          </p:cNvPr>
          <p:cNvPicPr>
            <a:picLocks noChangeAspect="1"/>
          </p:cNvPicPr>
          <p:nvPr/>
        </p:nvPicPr>
        <p:blipFill>
          <a:blip r:embed="rId4"/>
          <a:stretch>
            <a:fillRect/>
          </a:stretch>
        </p:blipFill>
        <p:spPr>
          <a:xfrm>
            <a:off x="782195" y="2922235"/>
            <a:ext cx="3053112" cy="2548685"/>
          </a:xfrm>
          <a:prstGeom prst="rect">
            <a:avLst/>
          </a:prstGeom>
        </p:spPr>
      </p:pic>
      <p:grpSp>
        <p:nvGrpSpPr>
          <p:cNvPr id="8" name="Group 7">
            <a:extLst>
              <a:ext uri="{FF2B5EF4-FFF2-40B4-BE49-F238E27FC236}">
                <a16:creationId xmlns:a16="http://schemas.microsoft.com/office/drawing/2014/main" id="{DE016DDC-D7F2-5DFB-B9DB-2C9213FCDE84}"/>
              </a:ext>
            </a:extLst>
          </p:cNvPr>
          <p:cNvGrpSpPr/>
          <p:nvPr/>
        </p:nvGrpSpPr>
        <p:grpSpPr>
          <a:xfrm>
            <a:off x="627360" y="5860134"/>
            <a:ext cx="14380026" cy="3197175"/>
            <a:chOff x="627360" y="5860134"/>
            <a:chExt cx="14380026" cy="3197175"/>
          </a:xfrm>
        </p:grpSpPr>
        <p:sp>
          <p:nvSpPr>
            <p:cNvPr id="4" name="TextBox 3">
              <a:extLst>
                <a:ext uri="{FF2B5EF4-FFF2-40B4-BE49-F238E27FC236}">
                  <a16:creationId xmlns:a16="http://schemas.microsoft.com/office/drawing/2014/main" id="{76C06502-8346-5DBC-C1FD-5D1C97C7F583}"/>
                </a:ext>
              </a:extLst>
            </p:cNvPr>
            <p:cNvSpPr txBox="1"/>
            <p:nvPr/>
          </p:nvSpPr>
          <p:spPr>
            <a:xfrm>
              <a:off x="1709701" y="5860134"/>
              <a:ext cx="13297685" cy="584775"/>
            </a:xfrm>
            <a:prstGeom prst="rect">
              <a:avLst/>
            </a:prstGeom>
            <a:noFill/>
          </p:spPr>
          <p:txBody>
            <a:bodyPr wrap="square">
              <a:spAutoFit/>
            </a:bodyPr>
            <a:lstStyle/>
            <a:p>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2) A vérifier</a:t>
              </a:r>
            </a:p>
          </p:txBody>
        </p:sp>
        <p:sp>
          <p:nvSpPr>
            <p:cNvPr id="18" name="TextBox 17">
              <a:extLst>
                <a:ext uri="{FF2B5EF4-FFF2-40B4-BE49-F238E27FC236}">
                  <a16:creationId xmlns:a16="http://schemas.microsoft.com/office/drawing/2014/main" id="{427B7898-E5D8-229F-7235-B24FECD9EB16}"/>
                </a:ext>
              </a:extLst>
            </p:cNvPr>
            <p:cNvSpPr txBox="1"/>
            <p:nvPr/>
          </p:nvSpPr>
          <p:spPr>
            <a:xfrm>
              <a:off x="3385770" y="7024812"/>
              <a:ext cx="9945546" cy="1154162"/>
            </a:xfrm>
            <a:prstGeom prst="rect">
              <a:avLst/>
            </a:prstGeom>
            <a:noFill/>
          </p:spPr>
          <p:txBody>
            <a:bodyPr wrap="square" rtlCol="0">
              <a:spAutoFit/>
            </a:bodyPr>
            <a:lstStyle/>
            <a:p>
              <a:pPr marL="1371600" lvl="2" indent="-457200">
                <a:spcAft>
                  <a:spcPts val="1800"/>
                </a:spcAft>
                <a:buClr>
                  <a:srgbClr val="009999"/>
                </a:buClr>
                <a:buBlip>
                  <a:blip r:embed="rId3"/>
                </a:buBlip>
              </a:pPr>
              <a:r>
                <a:rPr lang="en-US" sz="2800" dirty="0">
                  <a:solidFill>
                    <a:schemeClr val="tx1">
                      <a:lumMod val="95000"/>
                      <a:lumOff val="5000"/>
                    </a:schemeClr>
                  </a:solidFill>
                  <a:latin typeface="Atkinson Hyperlegible Bold" panose="020B0604020202020204" charset="0"/>
                </a:rPr>
                <a:t>Type de décès et calcul du </a:t>
              </a:r>
              <a:r>
                <a:rPr lang="en-US" sz="2800" dirty="0" err="1">
                  <a:solidFill>
                    <a:schemeClr val="tx1">
                      <a:lumMod val="95000"/>
                      <a:lumOff val="5000"/>
                    </a:schemeClr>
                  </a:solidFill>
                  <a:latin typeface="Atkinson Hyperlegible Bold" panose="020B0604020202020204" charset="0"/>
                </a:rPr>
                <a:t>taux</a:t>
              </a:r>
              <a:r>
                <a:rPr lang="en-US" sz="2800" dirty="0">
                  <a:solidFill>
                    <a:schemeClr val="tx1">
                      <a:lumMod val="95000"/>
                      <a:lumOff val="5000"/>
                    </a:schemeClr>
                  </a:solidFill>
                  <a:latin typeface="Atkinson Hyperlegible Bold" panose="020B0604020202020204" charset="0"/>
                </a:rPr>
                <a:t> de </a:t>
              </a:r>
              <a:r>
                <a:rPr lang="en-US" sz="2800" dirty="0" err="1">
                  <a:solidFill>
                    <a:schemeClr val="tx1">
                      <a:lumMod val="95000"/>
                      <a:lumOff val="5000"/>
                    </a:schemeClr>
                  </a:solidFill>
                  <a:latin typeface="Atkinson Hyperlegible Bold" panose="020B0604020202020204" charset="0"/>
                </a:rPr>
                <a:t>létalité</a:t>
              </a:r>
              <a:endParaRPr lang="en-US" sz="2800" dirty="0">
                <a:solidFill>
                  <a:schemeClr val="tx1">
                    <a:lumMod val="95000"/>
                    <a:lumOff val="5000"/>
                  </a:schemeClr>
                </a:solidFill>
                <a:latin typeface="Atkinson Hyperlegible Bold" panose="020B0604020202020204" charset="0"/>
              </a:endParaRPr>
            </a:p>
            <a:p>
              <a:pPr marL="1371600" lvl="2" indent="-457200">
                <a:spcAft>
                  <a:spcPts val="1800"/>
                </a:spcAft>
                <a:buClr>
                  <a:srgbClr val="009999"/>
                </a:buClr>
                <a:buBlip>
                  <a:blip r:embed="rId3"/>
                </a:buBlip>
              </a:pPr>
              <a:r>
                <a:rPr lang="en-US" sz="2600" dirty="0">
                  <a:solidFill>
                    <a:prstClr val="black"/>
                  </a:solidFill>
                  <a:latin typeface="Atkinson Hyperlegible" panose="020B0604020202020204" charset="0"/>
                </a:rPr>
                <a:t>Décès dus au choléra par temps, lieu, </a:t>
              </a:r>
              <a:r>
                <a:rPr lang="en-US" sz="2600" dirty="0" err="1">
                  <a:solidFill>
                    <a:prstClr val="black"/>
                  </a:solidFill>
                  <a:latin typeface="Atkinson Hyperlegible" panose="020B0604020202020204" charset="0"/>
                </a:rPr>
                <a:t>personne</a:t>
              </a:r>
              <a:endParaRPr lang="en-US" sz="2600" dirty="0">
                <a:solidFill>
                  <a:prstClr val="black"/>
                </a:solidFill>
                <a:latin typeface="Atkinson Hyperlegible" panose="020B0604020202020204" charset="0"/>
              </a:endParaRPr>
            </a:p>
          </p:txBody>
        </p:sp>
        <p:pic>
          <p:nvPicPr>
            <p:cNvPr id="12" name="Picture 11">
              <a:extLst>
                <a:ext uri="{FF2B5EF4-FFF2-40B4-BE49-F238E27FC236}">
                  <a16:creationId xmlns:a16="http://schemas.microsoft.com/office/drawing/2014/main" id="{A7B24542-8B81-4BAA-36D9-1A47F7CD82BF}"/>
                </a:ext>
              </a:extLst>
            </p:cNvPr>
            <p:cNvPicPr>
              <a:picLocks noChangeAspect="1"/>
            </p:cNvPicPr>
            <p:nvPr/>
          </p:nvPicPr>
          <p:blipFill>
            <a:blip r:embed="rId5"/>
            <a:stretch>
              <a:fillRect/>
            </a:stretch>
          </p:blipFill>
          <p:spPr>
            <a:xfrm>
              <a:off x="627360" y="6700612"/>
              <a:ext cx="3514552" cy="2356697"/>
            </a:xfrm>
            <a:prstGeom prst="rect">
              <a:avLst/>
            </a:prstGeom>
          </p:spPr>
        </p:pic>
      </p:grpSp>
      <p:pic>
        <p:nvPicPr>
          <p:cNvPr id="6" name="Picture 5">
            <a:extLst>
              <a:ext uri="{FF2B5EF4-FFF2-40B4-BE49-F238E27FC236}">
                <a16:creationId xmlns:a16="http://schemas.microsoft.com/office/drawing/2014/main" id="{25E55CDF-D1D7-8E87-9CFF-DCC49BCDA20C}"/>
              </a:ext>
            </a:extLst>
          </p:cNvPr>
          <p:cNvPicPr>
            <a:picLocks noChangeAspect="1"/>
          </p:cNvPicPr>
          <p:nvPr/>
        </p:nvPicPr>
        <p:blipFill>
          <a:blip r:embed="rId6"/>
          <a:stretch>
            <a:fillRect/>
          </a:stretch>
        </p:blipFill>
        <p:spPr>
          <a:xfrm>
            <a:off x="1178075" y="-179598"/>
            <a:ext cx="4040942" cy="1499859"/>
          </a:xfrm>
          <a:prstGeom prst="rect">
            <a:avLst/>
          </a:prstGeom>
        </p:spPr>
      </p:pic>
      <p:sp>
        <p:nvSpPr>
          <p:cNvPr id="11" name="Slide Number Placeholder 10">
            <a:extLst>
              <a:ext uri="{FF2B5EF4-FFF2-40B4-BE49-F238E27FC236}">
                <a16:creationId xmlns:a16="http://schemas.microsoft.com/office/drawing/2014/main" id="{2B6B18F5-64CB-568F-D60D-BEE8C00FEA61}"/>
              </a:ext>
            </a:extLst>
          </p:cNvPr>
          <p:cNvSpPr>
            <a:spLocks noGrp="1"/>
          </p:cNvSpPr>
          <p:nvPr>
            <p:ph type="sldNum" sz="quarter" idx="12"/>
          </p:nvPr>
        </p:nvSpPr>
        <p:spPr>
          <a:xfrm>
            <a:off x="15308094" y="9410835"/>
            <a:ext cx="2133600" cy="365125"/>
          </a:xfrm>
        </p:spPr>
        <p:txBody>
          <a:bodyPr/>
          <a:lstStyle/>
          <a:p>
            <a:fld id="{B6F15528-21DE-4FAA-801E-634DDDAF4B2B}" type="slidenum">
              <a:rPr lang="en-US" sz="1800" smtClean="0"/>
              <a:pPr/>
              <a:t>32</a:t>
            </a:fld>
            <a:endParaRPr lang="en-US" sz="1800" dirty="0"/>
          </a:p>
        </p:txBody>
      </p:sp>
    </p:spTree>
    <p:extLst>
      <p:ext uri="{BB962C8B-B14F-4D97-AF65-F5344CB8AC3E}">
        <p14:creationId xmlns:p14="http://schemas.microsoft.com/office/powerpoint/2010/main" val="748486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243104-1117-ED9B-6DB7-5B9DD13D1B9A}"/>
              </a:ext>
            </a:extLst>
          </p:cNvPr>
          <p:cNvPicPr>
            <a:picLocks noChangeAspect="1"/>
          </p:cNvPicPr>
          <p:nvPr/>
        </p:nvPicPr>
        <p:blipFill>
          <a:blip r:embed="rId3"/>
          <a:stretch>
            <a:fillRect/>
          </a:stretch>
        </p:blipFill>
        <p:spPr>
          <a:xfrm>
            <a:off x="636545" y="4218408"/>
            <a:ext cx="8905875" cy="5572125"/>
          </a:xfrm>
          <a:prstGeom prst="rect">
            <a:avLst/>
          </a:prstGeom>
        </p:spPr>
      </p:pic>
      <p:pic>
        <p:nvPicPr>
          <p:cNvPr id="12" name="Picture 11">
            <a:extLst>
              <a:ext uri="{FF2B5EF4-FFF2-40B4-BE49-F238E27FC236}">
                <a16:creationId xmlns:a16="http://schemas.microsoft.com/office/drawing/2014/main" id="{C13372C3-B958-B520-6935-FB05C1E4E36D}"/>
              </a:ext>
            </a:extLst>
          </p:cNvPr>
          <p:cNvPicPr>
            <a:picLocks noChangeAspect="1"/>
          </p:cNvPicPr>
          <p:nvPr/>
        </p:nvPicPr>
        <p:blipFill>
          <a:blip r:embed="rId4"/>
          <a:stretch>
            <a:fillRect/>
          </a:stretch>
        </p:blipFill>
        <p:spPr>
          <a:xfrm>
            <a:off x="12326934" y="3538376"/>
            <a:ext cx="2279653" cy="2194032"/>
          </a:xfrm>
          <a:prstGeom prst="rect">
            <a:avLst/>
          </a:prstGeom>
        </p:spPr>
      </p:pic>
      <p:sp>
        <p:nvSpPr>
          <p:cNvPr id="7" name="TextBox 6">
            <a:extLst>
              <a:ext uri="{FF2B5EF4-FFF2-40B4-BE49-F238E27FC236}">
                <a16:creationId xmlns:a16="http://schemas.microsoft.com/office/drawing/2014/main" id="{49130667-E8D8-6727-D7E3-59CA2E678CFB}"/>
              </a:ext>
            </a:extLst>
          </p:cNvPr>
          <p:cNvSpPr txBox="1"/>
          <p:nvPr/>
        </p:nvSpPr>
        <p:spPr>
          <a:xfrm>
            <a:off x="1444474" y="2491928"/>
            <a:ext cx="16045858" cy="135421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Tx/>
              <a:buSzTx/>
              <a:tabLst/>
              <a:defRPr/>
            </a:pPr>
            <a:r>
              <a:rPr lang="en-GB"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Vous avez consulté la base de données et extrait des informations sur les </a:t>
            </a:r>
            <a:r>
              <a:rPr lang="en-GB" sz="24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16 décès dus au choléra</a:t>
            </a:r>
            <a:endParaRPr lang="en-GB"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lvl="0">
              <a:spcAft>
                <a:spcPts val="600"/>
              </a:spcAft>
            </a:pPr>
            <a:r>
              <a:rPr lang="en-GB"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Vous avez noté que les </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321 cas suspects mentionnés dans le bulletin </a:t>
            </a:r>
            <a:r>
              <a:rPr lang="en-US" sz="24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ont</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été</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notifiés</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via la surveillance dans les établissements de santé</a:t>
            </a:r>
            <a:endParaRPr lang="en-GB"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3" name="Group 12">
            <a:extLst>
              <a:ext uri="{FF2B5EF4-FFF2-40B4-BE49-F238E27FC236}">
                <a16:creationId xmlns:a16="http://schemas.microsoft.com/office/drawing/2014/main" id="{6B993BDC-8C45-1C83-AB8C-07FEA17557DD}"/>
              </a:ext>
            </a:extLst>
          </p:cNvPr>
          <p:cNvGrpSpPr/>
          <p:nvPr/>
        </p:nvGrpSpPr>
        <p:grpSpPr>
          <a:xfrm>
            <a:off x="9542420" y="5732408"/>
            <a:ext cx="8473694" cy="3849087"/>
            <a:chOff x="9542420" y="5732408"/>
            <a:chExt cx="8473694" cy="3849087"/>
          </a:xfrm>
        </p:grpSpPr>
        <p:sp>
          <p:nvSpPr>
            <p:cNvPr id="10" name="Rectangle: Rounded Corners 9">
              <a:extLst>
                <a:ext uri="{FF2B5EF4-FFF2-40B4-BE49-F238E27FC236}">
                  <a16:creationId xmlns:a16="http://schemas.microsoft.com/office/drawing/2014/main" id="{6A2F4261-1D9B-AE58-5027-A5C48BE357BE}"/>
                </a:ext>
              </a:extLst>
            </p:cNvPr>
            <p:cNvSpPr/>
            <p:nvPr/>
          </p:nvSpPr>
          <p:spPr>
            <a:xfrm>
              <a:off x="9542420" y="5732408"/>
              <a:ext cx="8473694" cy="3849087"/>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10100746" y="6117689"/>
              <a:ext cx="7389586" cy="3354765"/>
            </a:xfrm>
            <a:prstGeom prst="rect">
              <a:avLst/>
            </a:prstGeom>
            <a:noFill/>
            <a:ln>
              <a:noFill/>
            </a:ln>
          </p:spPr>
          <p:txBody>
            <a:bodyPr wrap="square" rtlCol="0">
              <a:spAutoFit/>
            </a:bodyPr>
            <a:lstStyle/>
            <a:p>
              <a:pPr marL="514350" lvl="0" indent="-514350">
                <a:spcAft>
                  <a:spcPts val="1200"/>
                </a:spcAft>
                <a:buFont typeface="+mj-lt"/>
                <a:buAutoNum type="arabicParenR"/>
              </a:pPr>
              <a:r>
                <a:rPr kumimoji="0" lang="en-US" sz="24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Combien de </a:t>
              </a:r>
              <a:r>
                <a:rPr kumimoji="0" lang="en-US" sz="24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décès dans les établissements de santé </a:t>
              </a:r>
              <a:r>
                <a:rPr lang="en-US" sz="2400" noProof="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et </a:t>
              </a: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combien de </a:t>
              </a:r>
              <a:r>
                <a:rPr lang="en-US" sz="24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décès</a:t>
              </a: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communautaires</a:t>
              </a: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ont</a:t>
              </a:r>
              <a:r>
                <a:rPr kumimoji="0" lang="en-US" sz="24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été</a:t>
              </a:r>
              <a:r>
                <a:rPr kumimoji="0" lang="en-US" sz="24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notifiés</a:t>
              </a:r>
              <a:r>
                <a:rPr kumimoji="0" lang="en-US" sz="24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kumimoji="0" lang="en-US" sz="2400" i="0" u="none" strike="noStrike" kern="1200" cap="none" spc="0" normalizeH="0" baseline="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Quel</a:t>
              </a:r>
              <a:r>
                <a:rPr kumimoji="0" lang="en-US" sz="24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400" i="0" u="none" strike="noStrike" kern="1200" cap="none" spc="0" normalizeH="0" baseline="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est</a:t>
              </a:r>
              <a:r>
                <a:rPr kumimoji="0" lang="en-US" sz="24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le </a:t>
              </a:r>
              <a:r>
                <a:rPr kumimoji="0" lang="en-US" sz="2400" i="0" u="none" strike="noStrike" kern="1200" cap="none" spc="0" normalizeH="0" baseline="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taux</a:t>
              </a:r>
              <a:r>
                <a:rPr kumimoji="0" lang="en-US" sz="24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r>
                <a:rPr kumimoji="0" lang="en-US" sz="2400" i="0" u="none" strike="noStrike" kern="1200" cap="none" spc="0" normalizeH="0" baseline="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létalité</a:t>
              </a:r>
              <a:r>
                <a:rPr kumimoji="0" lang="en-US" sz="24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4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Compte tenu des indicateurs de mortalité que vous avez calculés et de la répartition spatiale des </a:t>
              </a:r>
              <a:r>
                <a:rPr lang="en-US" sz="24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décès</a:t>
              </a: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400" baseline="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que </a:t>
              </a: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recommandez-vous comme priorité pour le suivi ?</a:t>
              </a:r>
              <a:endParaRPr kumimoji="0" lang="en-US" sz="24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pic>
        <p:nvPicPr>
          <p:cNvPr id="4" name="Picture 3">
            <a:extLst>
              <a:ext uri="{FF2B5EF4-FFF2-40B4-BE49-F238E27FC236}">
                <a16:creationId xmlns:a16="http://schemas.microsoft.com/office/drawing/2014/main" id="{76130357-0A0D-4E55-FE48-9A92F94D9BF0}"/>
              </a:ext>
            </a:extLst>
          </p:cNvPr>
          <p:cNvPicPr>
            <a:picLocks noChangeAspect="1"/>
          </p:cNvPicPr>
          <p:nvPr/>
        </p:nvPicPr>
        <p:blipFill>
          <a:blip r:embed="rId5"/>
          <a:stretch>
            <a:fillRect/>
          </a:stretch>
        </p:blipFill>
        <p:spPr>
          <a:xfrm>
            <a:off x="6718185" y="512115"/>
            <a:ext cx="7829550" cy="1359640"/>
          </a:xfrm>
          <a:prstGeom prst="rect">
            <a:avLst/>
          </a:prstGeom>
        </p:spPr>
      </p:pic>
      <p:sp>
        <p:nvSpPr>
          <p:cNvPr id="9" name="TextBox 8">
            <a:extLst>
              <a:ext uri="{FF2B5EF4-FFF2-40B4-BE49-F238E27FC236}">
                <a16:creationId xmlns:a16="http://schemas.microsoft.com/office/drawing/2014/main" id="{11E56CCF-2619-0712-5D0D-5510A5B33679}"/>
              </a:ext>
            </a:extLst>
          </p:cNvPr>
          <p:cNvSpPr txBox="1"/>
          <p:nvPr/>
        </p:nvSpPr>
        <p:spPr>
          <a:xfrm>
            <a:off x="7657357" y="930325"/>
            <a:ext cx="5809403" cy="523220"/>
          </a:xfrm>
          <a:prstGeom prst="rect">
            <a:avLst/>
          </a:prstGeom>
          <a:noFill/>
        </p:spPr>
        <p:txBody>
          <a:bodyPr wrap="square">
            <a:spAutoFit/>
          </a:bodyPr>
          <a:lstStyle/>
          <a:p>
            <a:pPr algn="ctr">
              <a:spcAft>
                <a:spcPts val="600"/>
              </a:spcAft>
              <a:defRPr/>
            </a:pP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Suite du scénario</a:t>
            </a:r>
          </a:p>
        </p:txBody>
      </p:sp>
      <p:sp>
        <p:nvSpPr>
          <p:cNvPr id="15" name="Rectangle 14">
            <a:extLst>
              <a:ext uri="{FF2B5EF4-FFF2-40B4-BE49-F238E27FC236}">
                <a16:creationId xmlns:a16="http://schemas.microsoft.com/office/drawing/2014/main" id="{22CB34A9-6B9A-17FE-9624-B02CE1D29E24}"/>
              </a:ext>
            </a:extLst>
          </p:cNvPr>
          <p:cNvSpPr/>
          <p:nvPr/>
        </p:nvSpPr>
        <p:spPr>
          <a:xfrm>
            <a:off x="1038074" y="2279670"/>
            <a:ext cx="406400" cy="1566475"/>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1001F36-82D4-DCCF-5FC3-3CADECB4505C}"/>
              </a:ext>
            </a:extLst>
          </p:cNvPr>
          <p:cNvPicPr>
            <a:picLocks noChangeAspect="1"/>
          </p:cNvPicPr>
          <p:nvPr/>
        </p:nvPicPr>
        <p:blipFill>
          <a:blip r:embed="rId6"/>
          <a:stretch>
            <a:fillRect/>
          </a:stretch>
        </p:blipFill>
        <p:spPr>
          <a:xfrm>
            <a:off x="-78131" y="-19455"/>
            <a:ext cx="4096834" cy="2100058"/>
          </a:xfrm>
          <a:prstGeom prst="rect">
            <a:avLst/>
          </a:prstGeom>
        </p:spPr>
      </p:pic>
      <p:sp>
        <p:nvSpPr>
          <p:cNvPr id="5" name="Slide Number Placeholder 4">
            <a:extLst>
              <a:ext uri="{FF2B5EF4-FFF2-40B4-BE49-F238E27FC236}">
                <a16:creationId xmlns:a16="http://schemas.microsoft.com/office/drawing/2014/main" id="{348C1039-C458-0644-6F27-22BF8BD127A9}"/>
              </a:ext>
            </a:extLst>
          </p:cNvPr>
          <p:cNvSpPr>
            <a:spLocks noGrp="1"/>
          </p:cNvSpPr>
          <p:nvPr>
            <p:ph type="sldNum" sz="quarter" idx="12"/>
          </p:nvPr>
        </p:nvSpPr>
        <p:spPr>
          <a:xfrm>
            <a:off x="15882514" y="9921875"/>
            <a:ext cx="2133600" cy="365125"/>
          </a:xfrm>
        </p:spPr>
        <p:txBody>
          <a:bodyPr/>
          <a:lstStyle/>
          <a:p>
            <a:fld id="{B6F15528-21DE-4FAA-801E-634DDDAF4B2B}" type="slidenum">
              <a:rPr lang="en-US" sz="1800" smtClean="0"/>
              <a:pPr/>
              <a:t>33</a:t>
            </a:fld>
            <a:endParaRPr lang="en-US" sz="1800" dirty="0"/>
          </a:p>
        </p:txBody>
      </p:sp>
    </p:spTree>
    <p:extLst>
      <p:ext uri="{BB962C8B-B14F-4D97-AF65-F5344CB8AC3E}">
        <p14:creationId xmlns:p14="http://schemas.microsoft.com/office/powerpoint/2010/main" val="2755667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BA15E36E-E850-004C-1CE5-C7FDC8D5C41C}"/>
              </a:ext>
            </a:extLst>
          </p:cNvPr>
          <p:cNvSpPr/>
          <p:nvPr/>
        </p:nvSpPr>
        <p:spPr>
          <a:xfrm>
            <a:off x="-381001" y="-239946"/>
            <a:ext cx="8626099" cy="1538455"/>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37443CAC-C7E7-217D-33A1-B17851CF6499}"/>
              </a:ext>
            </a:extLst>
          </p:cNvPr>
          <p:cNvSpPr txBox="1"/>
          <p:nvPr/>
        </p:nvSpPr>
        <p:spPr>
          <a:xfrm>
            <a:off x="1495808" y="2022025"/>
            <a:ext cx="18214592" cy="584775"/>
          </a:xfrm>
          <a:prstGeom prst="rect">
            <a:avLst/>
          </a:prstGeom>
          <a:noFill/>
        </p:spPr>
        <p:txBody>
          <a:bodyPr wrap="square">
            <a:spAutoFit/>
          </a:bodyPr>
          <a:lstStyle/>
          <a:p>
            <a:pPr marL="514350" indent="-514350">
              <a:buFont typeface="+mj-lt"/>
              <a:buAutoNum type="arabicParen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Nombre de </a:t>
            </a:r>
            <a:r>
              <a:rPr kumimoji="0" lang="en-US" sz="3200" i="0" u="none" strike="noStrike" kern="1200" cap="none" spc="0" normalizeH="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décès dans les établissements de santé </a:t>
            </a:r>
            <a:r>
              <a:rPr lang="en-US" sz="3200" noProof="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et </a:t>
            </a:r>
            <a:r>
              <a:rPr lang="en-US" sz="3200" noProof="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communautaires</a:t>
            </a:r>
            <a:endParaRPr kumimoji="0" lang="en-US" sz="3200" i="0" u="none" strike="noStrike" kern="1200" cap="none" spc="0" normalizeH="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Box 3">
            <a:extLst>
              <a:ext uri="{FF2B5EF4-FFF2-40B4-BE49-F238E27FC236}">
                <a16:creationId xmlns:a16="http://schemas.microsoft.com/office/drawing/2014/main" id="{80580C50-4615-680C-5757-D72DC8ADEF49}"/>
              </a:ext>
            </a:extLst>
          </p:cNvPr>
          <p:cNvSpPr txBox="1"/>
          <p:nvPr/>
        </p:nvSpPr>
        <p:spPr>
          <a:xfrm>
            <a:off x="4157410" y="3159661"/>
            <a:ext cx="9492700" cy="2154436"/>
          </a:xfrm>
          <a:prstGeom prst="rect">
            <a:avLst/>
          </a:prstGeom>
          <a:noFill/>
        </p:spPr>
        <p:txBody>
          <a:bodyPr wrap="square">
            <a:spAutoFit/>
          </a:bodyPr>
          <a:lstStyle/>
          <a:p>
            <a:pPr marL="457200" indent="-457200">
              <a:spcAft>
                <a:spcPts val="12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2 </a:t>
            </a:r>
            <a:r>
              <a:rPr lang="en-US" sz="2600" dirty="0" err="1">
                <a:solidFill>
                  <a:prstClr val="black"/>
                </a:solidFill>
                <a:latin typeface="Atkinson Hyperlegible" panose="020B0604020202020204" charset="0"/>
              </a:rPr>
              <a:t>décédés</a:t>
            </a:r>
            <a:r>
              <a:rPr lang="en-US" sz="2600" dirty="0">
                <a:solidFill>
                  <a:prstClr val="black"/>
                </a:solidFill>
                <a:latin typeface="Atkinson Hyperlegible" panose="020B0604020202020204" charset="0"/>
              </a:rPr>
              <a:t> dans un </a:t>
            </a:r>
            <a:r>
              <a:rPr lang="en-US" sz="2600" dirty="0" err="1">
                <a:solidFill>
                  <a:prstClr val="black"/>
                </a:solidFill>
                <a:latin typeface="Atkinson Hyperlegible" panose="020B0604020202020204" charset="0"/>
              </a:rPr>
              <a:t>établissement</a:t>
            </a:r>
            <a:endParaRPr lang="en-US" sz="2600" dirty="0">
              <a:solidFill>
                <a:prstClr val="black"/>
              </a:solidFill>
              <a:latin typeface="Atkinson Hyperlegible" panose="020B0604020202020204" charset="0"/>
            </a:endParaRPr>
          </a:p>
          <a:p>
            <a:pPr marL="457200" indent="-457200">
              <a:spcAft>
                <a:spcPts val="12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4 </a:t>
            </a:r>
            <a:r>
              <a:rPr lang="en-US" sz="2600" dirty="0" err="1">
                <a:solidFill>
                  <a:prstClr val="black"/>
                </a:solidFill>
                <a:latin typeface="Atkinson Hyperlegible" panose="020B0604020202020204" charset="0"/>
              </a:rPr>
              <a:t>décédés</a:t>
            </a:r>
            <a:r>
              <a:rPr lang="en-US" sz="2600" dirty="0">
                <a:solidFill>
                  <a:prstClr val="black"/>
                </a:solidFill>
                <a:latin typeface="Atkinson Hyperlegible" panose="020B0604020202020204" charset="0"/>
              </a:rPr>
              <a:t> à l'arrivée</a:t>
            </a:r>
          </a:p>
          <a:p>
            <a:pPr marL="457200" indent="-457200">
              <a:spcAft>
                <a:spcPts val="12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10 </a:t>
            </a:r>
            <a:r>
              <a:rPr lang="en-US" sz="2600" dirty="0" err="1">
                <a:solidFill>
                  <a:prstClr val="black"/>
                </a:solidFill>
                <a:latin typeface="Atkinson Hyperlegible" panose="020B0604020202020204" charset="0"/>
              </a:rPr>
              <a:t>décès</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communautaires</a:t>
            </a:r>
            <a:endParaRPr lang="en-US" sz="2600" dirty="0">
              <a:solidFill>
                <a:prstClr val="black"/>
              </a:solidFill>
              <a:latin typeface="Atkinson Hyperlegible" panose="020B0604020202020204" charset="0"/>
            </a:endParaRPr>
          </a:p>
          <a:p>
            <a:pPr marL="457200" indent="-457200">
              <a:spcAft>
                <a:spcPts val="12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Les </a:t>
            </a:r>
            <a:r>
              <a:rPr lang="en-US" sz="2600" dirty="0" err="1">
                <a:solidFill>
                  <a:prstClr val="black"/>
                </a:solidFill>
                <a:latin typeface="Atkinson Hyperlegible" panose="020B0604020202020204" charset="0"/>
              </a:rPr>
              <a:t>décédés</a:t>
            </a:r>
            <a:r>
              <a:rPr lang="en-US" sz="2600" dirty="0">
                <a:solidFill>
                  <a:prstClr val="black"/>
                </a:solidFill>
                <a:latin typeface="Atkinson Hyperlegible" panose="020B0604020202020204" charset="0"/>
              </a:rPr>
              <a:t> à l'arrivée sont des </a:t>
            </a:r>
            <a:r>
              <a:rPr lang="en-US" sz="2600" dirty="0" err="1">
                <a:solidFill>
                  <a:prstClr val="black"/>
                </a:solidFill>
                <a:latin typeface="Atkinson Hyperlegible" panose="020B0604020202020204" charset="0"/>
              </a:rPr>
              <a:t>décès</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communautaires</a:t>
            </a:r>
            <a:endParaRPr lang="en-US" sz="2600" dirty="0">
              <a:solidFill>
                <a:prstClr val="black"/>
              </a:solidFill>
              <a:latin typeface="Atkinson Hyperlegible" panose="020B0604020202020204" charset="0"/>
            </a:endParaRPr>
          </a:p>
        </p:txBody>
      </p:sp>
      <p:sp>
        <p:nvSpPr>
          <p:cNvPr id="3" name="Rectangle 2">
            <a:extLst>
              <a:ext uri="{FF2B5EF4-FFF2-40B4-BE49-F238E27FC236}">
                <a16:creationId xmlns:a16="http://schemas.microsoft.com/office/drawing/2014/main" id="{221A0F0F-FCEE-6FB9-1499-ADBAA91205B8}"/>
              </a:ext>
            </a:extLst>
          </p:cNvPr>
          <p:cNvSpPr/>
          <p:nvPr/>
        </p:nvSpPr>
        <p:spPr>
          <a:xfrm>
            <a:off x="0" y="142875"/>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2E22D38C-8107-C084-B512-1469B79DC3FA}"/>
              </a:ext>
            </a:extLst>
          </p:cNvPr>
          <p:cNvPicPr>
            <a:picLocks noChangeAspect="1"/>
          </p:cNvPicPr>
          <p:nvPr/>
        </p:nvPicPr>
        <p:blipFill>
          <a:blip r:embed="rId3"/>
          <a:stretch>
            <a:fillRect/>
          </a:stretch>
        </p:blipFill>
        <p:spPr>
          <a:xfrm>
            <a:off x="1253253" y="2989277"/>
            <a:ext cx="2904157" cy="2833035"/>
          </a:xfrm>
          <a:prstGeom prst="rect">
            <a:avLst/>
          </a:prstGeom>
        </p:spPr>
      </p:pic>
      <p:grpSp>
        <p:nvGrpSpPr>
          <p:cNvPr id="11" name="Group 10">
            <a:extLst>
              <a:ext uri="{FF2B5EF4-FFF2-40B4-BE49-F238E27FC236}">
                <a16:creationId xmlns:a16="http://schemas.microsoft.com/office/drawing/2014/main" id="{6AFF49D5-74E2-1472-F363-B7D03042FAA3}"/>
              </a:ext>
            </a:extLst>
          </p:cNvPr>
          <p:cNvGrpSpPr/>
          <p:nvPr/>
        </p:nvGrpSpPr>
        <p:grpSpPr>
          <a:xfrm>
            <a:off x="980425" y="6050940"/>
            <a:ext cx="16933094" cy="3587028"/>
            <a:chOff x="980425" y="6050940"/>
            <a:chExt cx="16933094" cy="3587028"/>
          </a:xfrm>
        </p:grpSpPr>
        <p:sp>
          <p:nvSpPr>
            <p:cNvPr id="9" name="TextBox 8">
              <a:extLst>
                <a:ext uri="{FF2B5EF4-FFF2-40B4-BE49-F238E27FC236}">
                  <a16:creationId xmlns:a16="http://schemas.microsoft.com/office/drawing/2014/main" id="{5989A95A-F0F3-9DCA-475D-F2402F48E662}"/>
                </a:ext>
              </a:extLst>
            </p:cNvPr>
            <p:cNvSpPr txBox="1"/>
            <p:nvPr/>
          </p:nvSpPr>
          <p:spPr>
            <a:xfrm>
              <a:off x="1495808" y="6050940"/>
              <a:ext cx="13640430" cy="584775"/>
            </a:xfrm>
            <a:prstGeom prst="rect">
              <a:avLst/>
            </a:prstGeom>
            <a:noFill/>
          </p:spPr>
          <p:txBody>
            <a:bodyPr wrap="square">
              <a:spAutoFit/>
            </a:bodyPr>
            <a:lstStyle/>
            <a:p>
              <a:pPr marL="514350" indent="-514350">
                <a:buFont typeface="+mj-lt"/>
                <a:buAutoNum type="arabicParenR" startAt="2"/>
              </a:pP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Taux</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de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létalité</a:t>
              </a:r>
              <a:endPar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2" name="TextBox 11">
              <a:extLst>
                <a:ext uri="{FF2B5EF4-FFF2-40B4-BE49-F238E27FC236}">
                  <a16:creationId xmlns:a16="http://schemas.microsoft.com/office/drawing/2014/main" id="{6EEA2FED-A5D3-30B5-6B7F-D230584CF572}"/>
                </a:ext>
              </a:extLst>
            </p:cNvPr>
            <p:cNvSpPr txBox="1"/>
            <p:nvPr/>
          </p:nvSpPr>
          <p:spPr>
            <a:xfrm>
              <a:off x="4582529" y="6689251"/>
              <a:ext cx="13330990" cy="1446550"/>
            </a:xfrm>
            <a:prstGeom prst="rect">
              <a:avLst/>
            </a:prstGeom>
            <a:noFill/>
          </p:spPr>
          <p:txBody>
            <a:bodyPr wrap="square" rtlCol="0">
              <a:spAutoFit/>
            </a:bodyPr>
            <a:lstStyle/>
            <a:p>
              <a:pPr marL="457200" indent="-457200">
                <a:spcAft>
                  <a:spcPts val="6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Calcul du </a:t>
              </a:r>
              <a:r>
                <a:rPr lang="en-US" sz="2600" dirty="0" err="1">
                  <a:solidFill>
                    <a:prstClr val="black"/>
                  </a:solidFill>
                  <a:latin typeface="Atkinson Hyperlegible" panose="020B0604020202020204" charset="0"/>
                </a:rPr>
                <a:t>taux</a:t>
              </a:r>
              <a:r>
                <a:rPr lang="en-US" sz="2600" dirty="0">
                  <a:solidFill>
                    <a:prstClr val="black"/>
                  </a:solidFill>
                  <a:latin typeface="Atkinson Hyperlegible" panose="020B0604020202020204" charset="0"/>
                </a:rPr>
                <a:t> de </a:t>
              </a:r>
              <a:r>
                <a:rPr lang="en-US" sz="2600" dirty="0" err="1">
                  <a:solidFill>
                    <a:prstClr val="black"/>
                  </a:solidFill>
                  <a:latin typeface="Atkinson Hyperlegible" panose="020B0604020202020204" charset="0"/>
                </a:rPr>
                <a:t>létalité</a:t>
              </a:r>
              <a:endParaRPr lang="en-US" sz="2600" dirty="0">
                <a:solidFill>
                  <a:prstClr val="black"/>
                </a:solidFill>
                <a:latin typeface="Atkinson Hyperlegible" panose="020B0604020202020204" charset="0"/>
              </a:endParaRPr>
            </a:p>
            <a:p>
              <a:pPr marL="914400" lvl="1" indent="-457200">
                <a:spcAft>
                  <a:spcPts val="6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Décès dans un établissement de santé (2) </a:t>
              </a:r>
            </a:p>
            <a:p>
              <a:pPr marL="914400" lvl="1" indent="-457200">
                <a:spcAft>
                  <a:spcPts val="6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Cas suspects </a:t>
              </a:r>
              <a:r>
                <a:rPr lang="en-US" sz="2600" dirty="0" err="1">
                  <a:solidFill>
                    <a:prstClr val="black"/>
                  </a:solidFill>
                  <a:latin typeface="Atkinson Hyperlegible" panose="020B0604020202020204" charset="0"/>
                </a:rPr>
                <a:t>notitifés</a:t>
              </a:r>
              <a:r>
                <a:rPr lang="en-US" sz="2600" dirty="0">
                  <a:solidFill>
                    <a:prstClr val="black"/>
                  </a:solidFill>
                  <a:latin typeface="Atkinson Hyperlegible" panose="020B0604020202020204" charset="0"/>
                </a:rPr>
                <a:t> par la surveillance dans les établissements de santé (321)</a:t>
              </a:r>
            </a:p>
          </p:txBody>
        </p:sp>
        <p:sp>
          <p:nvSpPr>
            <p:cNvPr id="17" name="TextBox 16">
              <a:extLst>
                <a:ext uri="{FF2B5EF4-FFF2-40B4-BE49-F238E27FC236}">
                  <a16:creationId xmlns:a16="http://schemas.microsoft.com/office/drawing/2014/main" id="{E19402EF-AC09-358C-0A18-3A4C381C4AFC}"/>
                </a:ext>
              </a:extLst>
            </p:cNvPr>
            <p:cNvSpPr txBox="1"/>
            <p:nvPr/>
          </p:nvSpPr>
          <p:spPr>
            <a:xfrm>
              <a:off x="4582529" y="8483552"/>
              <a:ext cx="10728808" cy="523220"/>
            </a:xfrm>
            <a:prstGeom prst="rect">
              <a:avLst/>
            </a:prstGeom>
            <a:noFill/>
          </p:spPr>
          <p:txBody>
            <a:bodyPr wrap="square" rtlCol="0">
              <a:spAutoFit/>
            </a:bodyPr>
            <a:lstStyle/>
            <a:p>
              <a:pPr marL="457200" indent="-457200">
                <a:buBlip>
                  <a:blip r:embed="rId4"/>
                </a:buBlip>
              </a:pPr>
              <a:r>
                <a:rPr lang="en-US" sz="2800" dirty="0" err="1">
                  <a:solidFill>
                    <a:schemeClr val="tx1">
                      <a:lumMod val="95000"/>
                      <a:lumOff val="5000"/>
                    </a:schemeClr>
                  </a:solidFill>
                  <a:latin typeface="Atkinson Hyperlegible Bold" panose="020B0604020202020204" charset="0"/>
                </a:rPr>
                <a:t>Taux</a:t>
              </a:r>
              <a:r>
                <a:rPr lang="en-US" sz="2800" dirty="0">
                  <a:solidFill>
                    <a:schemeClr val="tx1">
                      <a:lumMod val="95000"/>
                      <a:lumOff val="5000"/>
                    </a:schemeClr>
                  </a:solidFill>
                  <a:latin typeface="Atkinson Hyperlegible Bold" panose="020B0604020202020204" charset="0"/>
                </a:rPr>
                <a:t> de </a:t>
              </a:r>
              <a:r>
                <a:rPr lang="en-US" sz="2800" dirty="0" err="1">
                  <a:solidFill>
                    <a:schemeClr val="tx1">
                      <a:lumMod val="95000"/>
                      <a:lumOff val="5000"/>
                    </a:schemeClr>
                  </a:solidFill>
                  <a:latin typeface="Atkinson Hyperlegible Bold" panose="020B0604020202020204" charset="0"/>
                </a:rPr>
                <a:t>létalité</a:t>
              </a:r>
              <a:r>
                <a:rPr lang="en-US" sz="2800" dirty="0">
                  <a:solidFill>
                    <a:schemeClr val="tx1">
                      <a:lumMod val="95000"/>
                      <a:lumOff val="5000"/>
                    </a:schemeClr>
                  </a:solidFill>
                  <a:latin typeface="Atkinson Hyperlegible Bold" panose="020B0604020202020204" charset="0"/>
                </a:rPr>
                <a:t> : 0,6 % </a:t>
              </a:r>
            </a:p>
          </p:txBody>
        </p:sp>
        <p:pic>
          <p:nvPicPr>
            <p:cNvPr id="13" name="Picture 12">
              <a:extLst>
                <a:ext uri="{FF2B5EF4-FFF2-40B4-BE49-F238E27FC236}">
                  <a16:creationId xmlns:a16="http://schemas.microsoft.com/office/drawing/2014/main" id="{AA87A7E1-E2C2-E963-A367-DA4BD09447AD}"/>
                </a:ext>
              </a:extLst>
            </p:cNvPr>
            <p:cNvPicPr>
              <a:picLocks noChangeAspect="1"/>
            </p:cNvPicPr>
            <p:nvPr/>
          </p:nvPicPr>
          <p:blipFill>
            <a:blip r:embed="rId5"/>
            <a:stretch>
              <a:fillRect/>
            </a:stretch>
          </p:blipFill>
          <p:spPr>
            <a:xfrm>
              <a:off x="980425" y="6885206"/>
              <a:ext cx="3449813" cy="2752762"/>
            </a:xfrm>
            <a:prstGeom prst="rect">
              <a:avLst/>
            </a:prstGeom>
          </p:spPr>
        </p:pic>
        <p:sp>
          <p:nvSpPr>
            <p:cNvPr id="15" name="TextBox 14">
              <a:extLst>
                <a:ext uri="{FF2B5EF4-FFF2-40B4-BE49-F238E27FC236}">
                  <a16:creationId xmlns:a16="http://schemas.microsoft.com/office/drawing/2014/main" id="{9474AA09-24ED-0C2D-072D-E54F49EF8604}"/>
                </a:ext>
              </a:extLst>
            </p:cNvPr>
            <p:cNvSpPr txBox="1"/>
            <p:nvPr/>
          </p:nvSpPr>
          <p:spPr>
            <a:xfrm>
              <a:off x="4762501" y="9100688"/>
              <a:ext cx="5568274" cy="492443"/>
            </a:xfrm>
            <a:prstGeom prst="rect">
              <a:avLst/>
            </a:prstGeom>
            <a:noFill/>
          </p:spPr>
          <p:txBody>
            <a:bodyPr wrap="square" rtlCol="0">
              <a:spAutoFit/>
            </a:bodyPr>
            <a:lstStyle/>
            <a:p>
              <a:pPr marL="457200" indent="-457200">
                <a:buClr>
                  <a:srgbClr val="009999"/>
                </a:buClr>
                <a:buFont typeface="Arial" panose="020B0604020202020204" pitchFamily="34" charset="0"/>
                <a:buChar char="•"/>
              </a:pPr>
              <a:r>
                <a:rPr lang="en-US" sz="2600" dirty="0">
                  <a:solidFill>
                    <a:prstClr val="black"/>
                  </a:solidFill>
                  <a:latin typeface="Atkinson Hyperlegible" panose="020B0604020202020204" charset="0"/>
                </a:rPr>
                <a:t>≠ bulletin (5%)</a:t>
              </a:r>
            </a:p>
          </p:txBody>
        </p:sp>
      </p:grpSp>
      <p:grpSp>
        <p:nvGrpSpPr>
          <p:cNvPr id="14" name="Group 13">
            <a:extLst>
              <a:ext uri="{FF2B5EF4-FFF2-40B4-BE49-F238E27FC236}">
                <a16:creationId xmlns:a16="http://schemas.microsoft.com/office/drawing/2014/main" id="{2AB57FEC-ACFD-10D1-29FB-0E07514E04E6}"/>
              </a:ext>
            </a:extLst>
          </p:cNvPr>
          <p:cNvGrpSpPr/>
          <p:nvPr/>
        </p:nvGrpSpPr>
        <p:grpSpPr>
          <a:xfrm>
            <a:off x="9481985" y="3073977"/>
            <a:ext cx="10672931" cy="1575786"/>
            <a:chOff x="9481985" y="3073977"/>
            <a:chExt cx="10672931" cy="1575786"/>
          </a:xfrm>
        </p:grpSpPr>
        <p:sp>
          <p:nvSpPr>
            <p:cNvPr id="21" name="Right Brace 20">
              <a:extLst>
                <a:ext uri="{FF2B5EF4-FFF2-40B4-BE49-F238E27FC236}">
                  <a16:creationId xmlns:a16="http://schemas.microsoft.com/office/drawing/2014/main" id="{4ED682BB-A181-3BEA-5630-A0A9CABCF467}"/>
                </a:ext>
              </a:extLst>
            </p:cNvPr>
            <p:cNvSpPr/>
            <p:nvPr/>
          </p:nvSpPr>
          <p:spPr>
            <a:xfrm>
              <a:off x="9481985" y="3823995"/>
              <a:ext cx="464948" cy="825768"/>
            </a:xfrm>
            <a:prstGeom prst="rightBrace">
              <a:avLst/>
            </a:prstGeom>
            <a:noFill/>
            <a:ln w="76200">
              <a:solidFill>
                <a:srgbClr val="FBE8D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7">
              <a:extLst>
                <a:ext uri="{FF2B5EF4-FFF2-40B4-BE49-F238E27FC236}">
                  <a16:creationId xmlns:a16="http://schemas.microsoft.com/office/drawing/2014/main" id="{C5926A49-78DE-91CC-2F7A-F1005246B441}"/>
                </a:ext>
              </a:extLst>
            </p:cNvPr>
            <p:cNvGrpSpPr/>
            <p:nvPr/>
          </p:nvGrpSpPr>
          <p:grpSpPr>
            <a:xfrm>
              <a:off x="9505020" y="3073977"/>
              <a:ext cx="10649896" cy="1361049"/>
              <a:chOff x="9505020" y="3073977"/>
              <a:chExt cx="10649896" cy="1361049"/>
            </a:xfrm>
          </p:grpSpPr>
          <p:sp>
            <p:nvSpPr>
              <p:cNvPr id="20" name="TextBox 19">
                <a:extLst>
                  <a:ext uri="{FF2B5EF4-FFF2-40B4-BE49-F238E27FC236}">
                    <a16:creationId xmlns:a16="http://schemas.microsoft.com/office/drawing/2014/main" id="{42D2E562-B5E7-C547-CF2C-1A13635FE07C}"/>
                  </a:ext>
                </a:extLst>
              </p:cNvPr>
              <p:cNvSpPr txBox="1"/>
              <p:nvPr/>
            </p:nvSpPr>
            <p:spPr>
              <a:xfrm>
                <a:off x="10000264" y="3159281"/>
                <a:ext cx="10050650"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2 décès dans des établissements de santé </a:t>
                </a:r>
              </a:p>
            </p:txBody>
          </p:sp>
          <p:sp>
            <p:nvSpPr>
              <p:cNvPr id="22" name="Right Brace 21">
                <a:extLst>
                  <a:ext uri="{FF2B5EF4-FFF2-40B4-BE49-F238E27FC236}">
                    <a16:creationId xmlns:a16="http://schemas.microsoft.com/office/drawing/2014/main" id="{7E4B1B03-F2F1-025E-BCCA-B14CDC89B394}"/>
                  </a:ext>
                </a:extLst>
              </p:cNvPr>
              <p:cNvSpPr/>
              <p:nvPr/>
            </p:nvSpPr>
            <p:spPr>
              <a:xfrm>
                <a:off x="9505020" y="3073977"/>
                <a:ext cx="464949" cy="679859"/>
              </a:xfrm>
              <a:prstGeom prst="rightBrace">
                <a:avLst/>
              </a:prstGeom>
              <a:noFill/>
              <a:ln w="76200">
                <a:solidFill>
                  <a:srgbClr val="FBE8D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31C5C2DA-7ABB-9648-E1FE-A38461A80BAE}"/>
                  </a:ext>
                </a:extLst>
              </p:cNvPr>
              <p:cNvSpPr txBox="1"/>
              <p:nvPr/>
            </p:nvSpPr>
            <p:spPr>
              <a:xfrm>
                <a:off x="10000264" y="3911806"/>
                <a:ext cx="10154652"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14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Bold" panose="020B0604020202020204" charset="0"/>
                    <a:ea typeface="+mn-ea"/>
                    <a:cs typeface="+mn-cs"/>
                  </a:rPr>
                  <a:t>décès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Bold" panose="020B0604020202020204" charset="0"/>
                    <a:ea typeface="+mn-ea"/>
                    <a:cs typeface="+mn-cs"/>
                  </a:rPr>
                  <a:t>communautaires</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endParaRPr>
              </a:p>
            </p:txBody>
          </p:sp>
        </p:grpSp>
      </p:grpSp>
      <p:pic>
        <p:nvPicPr>
          <p:cNvPr id="6" name="Picture 5">
            <a:extLst>
              <a:ext uri="{FF2B5EF4-FFF2-40B4-BE49-F238E27FC236}">
                <a16:creationId xmlns:a16="http://schemas.microsoft.com/office/drawing/2014/main" id="{FB91BA39-C5B7-0E73-D47D-06F05E1D45BD}"/>
              </a:ext>
            </a:extLst>
          </p:cNvPr>
          <p:cNvPicPr>
            <a:picLocks noChangeAspect="1"/>
          </p:cNvPicPr>
          <p:nvPr/>
        </p:nvPicPr>
        <p:blipFill>
          <a:blip r:embed="rId6"/>
          <a:stretch>
            <a:fillRect/>
          </a:stretch>
        </p:blipFill>
        <p:spPr>
          <a:xfrm>
            <a:off x="1001612" y="-201350"/>
            <a:ext cx="4040942" cy="1499859"/>
          </a:xfrm>
          <a:prstGeom prst="rect">
            <a:avLst/>
          </a:prstGeom>
        </p:spPr>
      </p:pic>
      <p:sp>
        <p:nvSpPr>
          <p:cNvPr id="16" name="Slide Number Placeholder 15">
            <a:extLst>
              <a:ext uri="{FF2B5EF4-FFF2-40B4-BE49-F238E27FC236}">
                <a16:creationId xmlns:a16="http://schemas.microsoft.com/office/drawing/2014/main" id="{4EE4C57B-65CF-374B-FCB3-B2380254DD69}"/>
              </a:ext>
            </a:extLst>
          </p:cNvPr>
          <p:cNvSpPr>
            <a:spLocks noGrp="1"/>
          </p:cNvSpPr>
          <p:nvPr>
            <p:ph type="sldNum" sz="quarter" idx="12"/>
          </p:nvPr>
        </p:nvSpPr>
        <p:spPr>
          <a:xfrm>
            <a:off x="15522102" y="9455405"/>
            <a:ext cx="2133600" cy="365125"/>
          </a:xfrm>
        </p:spPr>
        <p:txBody>
          <a:bodyPr/>
          <a:lstStyle/>
          <a:p>
            <a:fld id="{B6F15528-21DE-4FAA-801E-634DDDAF4B2B}" type="slidenum">
              <a:rPr lang="en-US" sz="1800" smtClean="0"/>
              <a:pPr/>
              <a:t>34</a:t>
            </a:fld>
            <a:endParaRPr lang="en-US" sz="1800" dirty="0"/>
          </a:p>
        </p:txBody>
      </p:sp>
    </p:spTree>
    <p:extLst>
      <p:ext uri="{BB962C8B-B14F-4D97-AF65-F5344CB8AC3E}">
        <p14:creationId xmlns:p14="http://schemas.microsoft.com/office/powerpoint/2010/main" val="3670239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BA15E36E-E850-004C-1CE5-C7FDC8D5C41C}"/>
              </a:ext>
            </a:extLst>
          </p:cNvPr>
          <p:cNvSpPr/>
          <p:nvPr/>
        </p:nvSpPr>
        <p:spPr>
          <a:xfrm>
            <a:off x="-381001" y="-239946"/>
            <a:ext cx="8626099" cy="1538455"/>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37443CAC-C7E7-217D-33A1-B17851CF6499}"/>
              </a:ext>
            </a:extLst>
          </p:cNvPr>
          <p:cNvSpPr txBox="1"/>
          <p:nvPr/>
        </p:nvSpPr>
        <p:spPr>
          <a:xfrm>
            <a:off x="1545273" y="2202368"/>
            <a:ext cx="17123728" cy="584775"/>
          </a:xfrm>
          <a:prstGeom prst="rect">
            <a:avLst/>
          </a:prstGeom>
          <a:noFill/>
        </p:spPr>
        <p:txBody>
          <a:bodyPr wrap="square">
            <a:spAutoFit/>
          </a:bodyPr>
          <a:lstStyle/>
          <a:p>
            <a:pPr marL="514350" indent="-514350">
              <a:buFont typeface="+mj-lt"/>
              <a:buAutoNum type="arabicParenR" startAt="3"/>
            </a:pP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Priorités</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pour le suivi compte tenu des indicateurs de mortalité</a:t>
            </a:r>
            <a:endPar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Box 3">
            <a:extLst>
              <a:ext uri="{FF2B5EF4-FFF2-40B4-BE49-F238E27FC236}">
                <a16:creationId xmlns:a16="http://schemas.microsoft.com/office/drawing/2014/main" id="{80580C50-4615-680C-5757-D72DC8ADEF49}"/>
              </a:ext>
            </a:extLst>
          </p:cNvPr>
          <p:cNvSpPr txBox="1"/>
          <p:nvPr/>
        </p:nvSpPr>
        <p:spPr>
          <a:xfrm>
            <a:off x="1545273" y="3214196"/>
            <a:ext cx="15237612" cy="169277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4DB1A9"/>
              </a:buClr>
              <a:buSzTx/>
              <a:buFont typeface="Arial" panose="020B0604020202020204" pitchFamily="34" charset="0"/>
              <a:buChar char="•"/>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Indicateurs de mortalité </a:t>
            </a:r>
          </a:p>
          <a:p>
            <a:pPr marL="914400" lvl="1" indent="-457200">
              <a:spcAft>
                <a:spcPts val="1200"/>
              </a:spcAft>
              <a:buClr>
                <a:srgbClr val="009999"/>
              </a:buClr>
              <a:buFont typeface="Courier New" panose="02070309020205020404" pitchFamily="49" charset="0"/>
              <a:buChar char="o"/>
              <a:defRPr/>
            </a:pPr>
            <a:r>
              <a:rPr lang="en-US" sz="2600" dirty="0" err="1">
                <a:solidFill>
                  <a:prstClr val="black"/>
                </a:solidFill>
                <a:latin typeface="Atkinson Hyperlegible" panose="020B0604020202020204" charset="0"/>
              </a:rPr>
              <a:t>Taux</a:t>
            </a:r>
            <a:r>
              <a:rPr lang="en-US" sz="2600" dirty="0">
                <a:solidFill>
                  <a:prstClr val="black"/>
                </a:solidFill>
                <a:latin typeface="Atkinson Hyperlegible" panose="020B0604020202020204" charset="0"/>
              </a:rPr>
              <a:t> de </a:t>
            </a:r>
            <a:r>
              <a:rPr lang="en-US" sz="2600" dirty="0" err="1">
                <a:solidFill>
                  <a:prstClr val="black"/>
                </a:solidFill>
                <a:latin typeface="Atkinson Hyperlegible" panose="020B0604020202020204" charset="0"/>
              </a:rPr>
              <a:t>létalité</a:t>
            </a:r>
            <a:r>
              <a:rPr lang="en-US" sz="2600" dirty="0">
                <a:solidFill>
                  <a:prstClr val="black"/>
                </a:solidFill>
                <a:latin typeface="Atkinson Hyperlegible" panose="020B0604020202020204" charset="0"/>
              </a:rPr>
              <a:t> : 0,6 %</a:t>
            </a:r>
          </a:p>
          <a:p>
            <a:pPr marL="914400" lvl="1" indent="-457200">
              <a:spcAft>
                <a:spcPts val="1200"/>
              </a:spcAft>
              <a:buClr>
                <a:srgbClr val="009999"/>
              </a:buClr>
              <a:buFont typeface="Courier New" panose="02070309020205020404" pitchFamily="49" charset="0"/>
              <a:buChar char="o"/>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14 décès communautaires</a:t>
            </a:r>
            <a:r>
              <a:rPr lang="en-US" sz="2600" noProof="0" dirty="0">
                <a:solidFill>
                  <a:prstClr val="black"/>
                </a:solidFill>
                <a:latin typeface="Atkinson Hyperlegible" panose="020B0604020202020204" charset="0"/>
              </a:rPr>
              <a:t>,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dont 12 (86 %) dans la zone géographique 5</a:t>
            </a:r>
          </a:p>
        </p:txBody>
      </p:sp>
      <p:sp>
        <p:nvSpPr>
          <p:cNvPr id="7" name="Rectangle 6">
            <a:extLst>
              <a:ext uri="{FF2B5EF4-FFF2-40B4-BE49-F238E27FC236}">
                <a16:creationId xmlns:a16="http://schemas.microsoft.com/office/drawing/2014/main" id="{C6A686F9-7D90-9D6D-A19F-E6C55FA539C7}"/>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94BBB238-F98B-CDBB-951E-987A84443BAB}"/>
              </a:ext>
            </a:extLst>
          </p:cNvPr>
          <p:cNvGrpSpPr/>
          <p:nvPr/>
        </p:nvGrpSpPr>
        <p:grpSpPr>
          <a:xfrm>
            <a:off x="958513" y="5380034"/>
            <a:ext cx="16837413" cy="4440060"/>
            <a:chOff x="958513" y="5380034"/>
            <a:chExt cx="16837413" cy="4440060"/>
          </a:xfrm>
        </p:grpSpPr>
        <p:pic>
          <p:nvPicPr>
            <p:cNvPr id="10" name="Picture 9">
              <a:extLst>
                <a:ext uri="{FF2B5EF4-FFF2-40B4-BE49-F238E27FC236}">
                  <a16:creationId xmlns:a16="http://schemas.microsoft.com/office/drawing/2014/main" id="{2277CA21-510E-4CBE-E895-16831DA48F31}"/>
                </a:ext>
              </a:extLst>
            </p:cNvPr>
            <p:cNvPicPr>
              <a:picLocks noChangeAspect="1"/>
            </p:cNvPicPr>
            <p:nvPr/>
          </p:nvPicPr>
          <p:blipFill>
            <a:blip r:embed="rId3"/>
            <a:stretch>
              <a:fillRect/>
            </a:stretch>
          </p:blipFill>
          <p:spPr>
            <a:xfrm>
              <a:off x="958513" y="5988552"/>
              <a:ext cx="3905250" cy="3495675"/>
            </a:xfrm>
            <a:prstGeom prst="rect">
              <a:avLst/>
            </a:prstGeom>
          </p:spPr>
        </p:pic>
        <p:sp>
          <p:nvSpPr>
            <p:cNvPr id="3" name="TextBox 2">
              <a:extLst>
                <a:ext uri="{FF2B5EF4-FFF2-40B4-BE49-F238E27FC236}">
                  <a16:creationId xmlns:a16="http://schemas.microsoft.com/office/drawing/2014/main" id="{8DFDC9C9-D03D-E5E6-196B-DCCE9819CE39}"/>
                </a:ext>
              </a:extLst>
            </p:cNvPr>
            <p:cNvSpPr txBox="1"/>
            <p:nvPr/>
          </p:nvSpPr>
          <p:spPr>
            <a:xfrm>
              <a:off x="1545273" y="5380034"/>
              <a:ext cx="16250653" cy="523220"/>
            </a:xfrm>
            <a:prstGeom prst="rect">
              <a:avLst/>
            </a:prstGeom>
            <a:noFill/>
          </p:spPr>
          <p:txBody>
            <a:bodyPr wrap="square" lIns="91440" tIns="45720" rIns="91440" bIns="45720" anchor="t">
              <a:spAutoFit/>
            </a:bodyPr>
            <a:lstStyle/>
            <a:p>
              <a:pPr marL="457200" indent="-457200">
                <a:spcAft>
                  <a:spcPts val="1200"/>
                </a:spcAft>
                <a:buClr>
                  <a:srgbClr val="4DB1A9"/>
                </a:buClr>
                <a:buFont typeface="Arial" panose="020B0604020202020204" pitchFamily="34" charset="0"/>
                <a:buChar char="•"/>
                <a:defRPr/>
              </a:pP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Priorités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pour le suivi</a:t>
              </a:r>
            </a:p>
          </p:txBody>
        </p:sp>
        <p:sp>
          <p:nvSpPr>
            <p:cNvPr id="14" name="TextBox 13">
              <a:extLst>
                <a:ext uri="{FF2B5EF4-FFF2-40B4-BE49-F238E27FC236}">
                  <a16:creationId xmlns:a16="http://schemas.microsoft.com/office/drawing/2014/main" id="{3A9DE6A5-104C-CD5B-ED72-2C7E65F6911A}"/>
                </a:ext>
              </a:extLst>
            </p:cNvPr>
            <p:cNvSpPr txBox="1"/>
            <p:nvPr/>
          </p:nvSpPr>
          <p:spPr>
            <a:xfrm>
              <a:off x="4588287" y="6274450"/>
              <a:ext cx="12516015" cy="1554272"/>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1200"/>
                </a:spcAft>
                <a:buClr>
                  <a:srgbClr val="009999"/>
                </a:buClr>
                <a:buSzTx/>
                <a:buFontTx/>
                <a:buBlip>
                  <a:blip r:embed="rId4"/>
                </a:buBlip>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Accès aux soins</a:t>
              </a:r>
            </a:p>
            <a:p>
              <a:pPr marL="1371600" marR="0" lvl="2"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lang="en-US" sz="2600" dirty="0">
                  <a:solidFill>
                    <a:prstClr val="black"/>
                  </a:solidFill>
                  <a:latin typeface="Atkinson Hyperlegible"/>
                </a:rPr>
                <a:t>Il y a-t-il des structures de </a:t>
              </a:r>
              <a:r>
                <a:rPr lang="en-US" sz="2600" dirty="0" err="1">
                  <a:solidFill>
                    <a:prstClr val="black"/>
                  </a:solidFill>
                  <a:latin typeface="Atkinson Hyperlegible"/>
                </a:rPr>
                <a:t>soin</a:t>
              </a: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 suffisamment accessibles dans la zone 5 ?</a:t>
              </a:r>
            </a:p>
            <a:p>
              <a:pPr marL="1371600" marR="0" lvl="2" indent="-457200" algn="l" defTabSz="914400" rtl="0" eaLnBrk="1" fontAlgn="auto" latinLnBrk="0" hangingPunct="1">
                <a:lnSpc>
                  <a:spcPct val="100000"/>
                </a:lnSpc>
                <a:spcBef>
                  <a:spcPts val="0"/>
                </a:spcBef>
                <a:spcAft>
                  <a:spcPts val="1800"/>
                </a:spcAft>
                <a:buClr>
                  <a:srgbClr val="009999"/>
                </a:buClr>
                <a:buSzTx/>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Faut-il créer des CTC/UTC ou des PRO, et où ?</a:t>
              </a:r>
            </a:p>
          </p:txBody>
        </p:sp>
        <p:sp>
          <p:nvSpPr>
            <p:cNvPr id="19" name="TextBox 18">
              <a:extLst>
                <a:ext uri="{FF2B5EF4-FFF2-40B4-BE49-F238E27FC236}">
                  <a16:creationId xmlns:a16="http://schemas.microsoft.com/office/drawing/2014/main" id="{70E8B6EE-4F68-0AFD-3AE2-2ADBB9E94F9C}"/>
                </a:ext>
              </a:extLst>
            </p:cNvPr>
            <p:cNvSpPr txBox="1"/>
            <p:nvPr/>
          </p:nvSpPr>
          <p:spPr>
            <a:xfrm>
              <a:off x="4534394" y="8342766"/>
              <a:ext cx="13002491" cy="1477328"/>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1200"/>
                </a:spcAft>
                <a:buClr>
                  <a:srgbClr val="009999"/>
                </a:buClr>
                <a:buSzTx/>
                <a:buFontTx/>
                <a:buBlip>
                  <a:blip r:embed="rId4"/>
                </a:buBlip>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Recherche de soins</a:t>
              </a:r>
            </a:p>
            <a:p>
              <a:pPr marL="1371600" marR="0" lvl="2"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Les membres de la communauté de la zone 5 sont-ils réticents à se faire soigner, et pourquoi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FDC916F1-D42F-785C-41D0-0400A40208BB}"/>
              </a:ext>
            </a:extLst>
          </p:cNvPr>
          <p:cNvPicPr>
            <a:picLocks noChangeAspect="1"/>
          </p:cNvPicPr>
          <p:nvPr/>
        </p:nvPicPr>
        <p:blipFill>
          <a:blip r:embed="rId5"/>
          <a:stretch>
            <a:fillRect/>
          </a:stretch>
        </p:blipFill>
        <p:spPr>
          <a:xfrm>
            <a:off x="1001612" y="-201350"/>
            <a:ext cx="4040942" cy="1499859"/>
          </a:xfrm>
          <a:prstGeom prst="rect">
            <a:avLst/>
          </a:prstGeom>
        </p:spPr>
      </p:pic>
      <p:sp>
        <p:nvSpPr>
          <p:cNvPr id="11" name="Slide Number Placeholder 10">
            <a:extLst>
              <a:ext uri="{FF2B5EF4-FFF2-40B4-BE49-F238E27FC236}">
                <a16:creationId xmlns:a16="http://schemas.microsoft.com/office/drawing/2014/main" id="{1B3D4D34-5EFD-72B1-FDDF-5545E682E8F3}"/>
              </a:ext>
            </a:extLst>
          </p:cNvPr>
          <p:cNvSpPr>
            <a:spLocks noGrp="1"/>
          </p:cNvSpPr>
          <p:nvPr>
            <p:ph type="sldNum" sz="quarter" idx="12"/>
          </p:nvPr>
        </p:nvSpPr>
        <p:spPr>
          <a:xfrm>
            <a:off x="15498111" y="9505859"/>
            <a:ext cx="2133600" cy="365125"/>
          </a:xfrm>
        </p:spPr>
        <p:txBody>
          <a:bodyPr/>
          <a:lstStyle/>
          <a:p>
            <a:fld id="{B6F15528-21DE-4FAA-801E-634DDDAF4B2B}" type="slidenum">
              <a:rPr lang="en-US" sz="1800" smtClean="0"/>
              <a:pPr/>
              <a:t>35</a:t>
            </a:fld>
            <a:endParaRPr lang="en-US" sz="1800" dirty="0"/>
          </a:p>
        </p:txBody>
      </p:sp>
    </p:spTree>
    <p:extLst>
      <p:ext uri="{BB962C8B-B14F-4D97-AF65-F5344CB8AC3E}">
        <p14:creationId xmlns:p14="http://schemas.microsoft.com/office/powerpoint/2010/main" val="850579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130667-E8D8-6727-D7E3-59CA2E678CFB}"/>
              </a:ext>
            </a:extLst>
          </p:cNvPr>
          <p:cNvSpPr txBox="1"/>
          <p:nvPr/>
        </p:nvSpPr>
        <p:spPr>
          <a:xfrm>
            <a:off x="5549238" y="1828056"/>
            <a:ext cx="1101541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Vous continuez à lire le dernier bulletin</a:t>
            </a:r>
            <a:endParaRPr kumimoji="0" lang="en-GB"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8" name="Group 17">
            <a:extLst>
              <a:ext uri="{FF2B5EF4-FFF2-40B4-BE49-F238E27FC236}">
                <a16:creationId xmlns:a16="http://schemas.microsoft.com/office/drawing/2014/main" id="{BCC2D875-79A9-826E-D8B1-8DB1767FB467}"/>
              </a:ext>
            </a:extLst>
          </p:cNvPr>
          <p:cNvGrpSpPr/>
          <p:nvPr/>
        </p:nvGrpSpPr>
        <p:grpSpPr>
          <a:xfrm>
            <a:off x="3793787" y="8683405"/>
            <a:ext cx="11391606" cy="1368897"/>
            <a:chOff x="3793787" y="8683405"/>
            <a:chExt cx="11391606" cy="1368897"/>
          </a:xfrm>
        </p:grpSpPr>
        <p:sp>
          <p:nvSpPr>
            <p:cNvPr id="2" name="Rectangle: Rounded Corners 1">
              <a:extLst>
                <a:ext uri="{FF2B5EF4-FFF2-40B4-BE49-F238E27FC236}">
                  <a16:creationId xmlns:a16="http://schemas.microsoft.com/office/drawing/2014/main" id="{4448D00E-C927-D9B0-B309-D1EDE21A9264}"/>
                </a:ext>
              </a:extLst>
            </p:cNvPr>
            <p:cNvSpPr/>
            <p:nvPr/>
          </p:nvSpPr>
          <p:spPr>
            <a:xfrm>
              <a:off x="3793787" y="8683405"/>
              <a:ext cx="10856067" cy="1368897"/>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4207151" y="8850361"/>
              <a:ext cx="10978242" cy="1107996"/>
            </a:xfrm>
            <a:prstGeom prst="rect">
              <a:avLst/>
            </a:prstGeom>
            <a:noFill/>
            <a:ln>
              <a:noFill/>
            </a:ln>
          </p:spPr>
          <p:txBody>
            <a:bodyPr wrap="square" rtlCol="0">
              <a:spAutoFit/>
            </a:bodyPr>
            <a:lstStyle/>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Comment interprétez-vous l'évolution de l'incidence ?</a:t>
              </a:r>
            </a:p>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Que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feriez-vous</a:t>
              </a: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p:txBody>
        </p:sp>
      </p:grpSp>
      <p:sp>
        <p:nvSpPr>
          <p:cNvPr id="12" name="TextBox 11">
            <a:extLst>
              <a:ext uri="{FF2B5EF4-FFF2-40B4-BE49-F238E27FC236}">
                <a16:creationId xmlns:a16="http://schemas.microsoft.com/office/drawing/2014/main" id="{725E0F2B-5664-E881-16F5-191B4B73B337}"/>
              </a:ext>
            </a:extLst>
          </p:cNvPr>
          <p:cNvSpPr txBox="1"/>
          <p:nvPr/>
        </p:nvSpPr>
        <p:spPr>
          <a:xfrm>
            <a:off x="1705826" y="6751402"/>
            <a:ext cx="14591488" cy="523220"/>
          </a:xfrm>
          <a:prstGeom prst="rect">
            <a:avLst/>
          </a:prstGeom>
          <a:noFill/>
        </p:spPr>
        <p:txBody>
          <a:bodyPr wrap="square" rtlCol="0">
            <a:spAutoFit/>
          </a:bodyPr>
          <a:lstStyle/>
          <a:p>
            <a:pPr marL="342900" indent="-342900">
              <a:buBlip>
                <a:blip r:embed="rId3"/>
              </a:buBlip>
            </a:pPr>
            <a:r>
              <a:rPr lang="en-US" sz="2800" dirty="0">
                <a:solidFill>
                  <a:prstClr val="black"/>
                </a:solidFill>
                <a:latin typeface="Atkinson Hyperlegible" panose="020B0604020202020204" charset="0"/>
                <a:ea typeface="ADLaM Display" panose="02010000000000000000" pitchFamily="2" charset="0"/>
                <a:cs typeface="ADLaM Display" panose="02010000000000000000" pitchFamily="2" charset="0"/>
              </a:rPr>
              <a:t> </a:t>
            </a:r>
            <a:r>
              <a:rPr lang="en-US" sz="2800" dirty="0" err="1">
                <a:solidFill>
                  <a:prstClr val="black"/>
                </a:solidFill>
                <a:latin typeface="Atkinson Hyperlegible" panose="020B0604020202020204" charset="0"/>
                <a:ea typeface="ADLaM Display" panose="02010000000000000000" pitchFamily="2" charset="0"/>
                <a:cs typeface="ADLaM Display" panose="02010000000000000000" pitchFamily="2" charset="0"/>
              </a:rPr>
              <a:t>Indicateurs</a:t>
            </a:r>
            <a:r>
              <a:rPr lang="en-US" sz="2800" dirty="0">
                <a:solidFill>
                  <a:prstClr val="black"/>
                </a:solidFill>
                <a:latin typeface="Atkinson Hyperlegible" panose="020B0604020202020204" charset="0"/>
                <a:ea typeface="ADLaM Display" panose="02010000000000000000" pitchFamily="2" charset="0"/>
                <a:cs typeface="ADLaM Display" panose="02010000000000000000" pitchFamily="2" charset="0"/>
              </a:rPr>
              <a:t> de performance de la surveillance (1ère étude de cas)</a:t>
            </a:r>
          </a:p>
        </p:txBody>
      </p:sp>
      <p:pic>
        <p:nvPicPr>
          <p:cNvPr id="15" name="Picture 14">
            <a:extLst>
              <a:ext uri="{FF2B5EF4-FFF2-40B4-BE49-F238E27FC236}">
                <a16:creationId xmlns:a16="http://schemas.microsoft.com/office/drawing/2014/main" id="{5A3ED158-F7EA-B7E5-352F-57B988A56BE9}"/>
              </a:ext>
            </a:extLst>
          </p:cNvPr>
          <p:cNvPicPr>
            <a:picLocks noChangeAspect="1"/>
          </p:cNvPicPr>
          <p:nvPr/>
        </p:nvPicPr>
        <p:blipFill>
          <a:blip r:embed="rId4"/>
          <a:stretch>
            <a:fillRect/>
          </a:stretch>
        </p:blipFill>
        <p:spPr>
          <a:xfrm>
            <a:off x="1344003" y="8092968"/>
            <a:ext cx="2279653" cy="2194032"/>
          </a:xfrm>
          <a:prstGeom prst="rect">
            <a:avLst/>
          </a:prstGeom>
        </p:spPr>
      </p:pic>
      <p:sp>
        <p:nvSpPr>
          <p:cNvPr id="20" name="Rectangle 19">
            <a:extLst>
              <a:ext uri="{FF2B5EF4-FFF2-40B4-BE49-F238E27FC236}">
                <a16:creationId xmlns:a16="http://schemas.microsoft.com/office/drawing/2014/main" id="{50C10181-2512-548E-FC84-A622D17358C6}"/>
              </a:ext>
            </a:extLst>
          </p:cNvPr>
          <p:cNvSpPr/>
          <p:nvPr/>
        </p:nvSpPr>
        <p:spPr>
          <a:xfrm>
            <a:off x="5082704" y="1676533"/>
            <a:ext cx="483173" cy="741612"/>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5247B64B-4CED-D5FD-FA41-8D7F48F2D783}"/>
              </a:ext>
            </a:extLst>
          </p:cNvPr>
          <p:cNvPicPr>
            <a:picLocks noChangeAspect="1"/>
          </p:cNvPicPr>
          <p:nvPr/>
        </p:nvPicPr>
        <p:blipFill>
          <a:blip r:embed="rId5"/>
          <a:stretch>
            <a:fillRect/>
          </a:stretch>
        </p:blipFill>
        <p:spPr>
          <a:xfrm>
            <a:off x="5501113" y="246246"/>
            <a:ext cx="7829550" cy="1359640"/>
          </a:xfrm>
          <a:prstGeom prst="rect">
            <a:avLst/>
          </a:prstGeom>
        </p:spPr>
      </p:pic>
      <p:sp>
        <p:nvSpPr>
          <p:cNvPr id="28" name="TextBox 27">
            <a:extLst>
              <a:ext uri="{FF2B5EF4-FFF2-40B4-BE49-F238E27FC236}">
                <a16:creationId xmlns:a16="http://schemas.microsoft.com/office/drawing/2014/main" id="{E71E1568-2F45-CE7D-E44D-9C549E2B5AEB}"/>
              </a:ext>
            </a:extLst>
          </p:cNvPr>
          <p:cNvSpPr txBox="1"/>
          <p:nvPr/>
        </p:nvSpPr>
        <p:spPr>
          <a:xfrm>
            <a:off x="4192438" y="705505"/>
            <a:ext cx="10066854" cy="523220"/>
          </a:xfrm>
          <a:prstGeom prst="rect">
            <a:avLst/>
          </a:prstGeom>
          <a:noFill/>
        </p:spPr>
        <p:txBody>
          <a:bodyPr wrap="square">
            <a:spAutoFit/>
          </a:bodyPr>
          <a:lstStyle/>
          <a:p>
            <a:pPr algn="ctr">
              <a:spcAft>
                <a:spcPts val="600"/>
              </a:spcAft>
              <a:defRPr/>
            </a:pP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Suite du scénario</a:t>
            </a:r>
          </a:p>
        </p:txBody>
      </p:sp>
      <p:pic>
        <p:nvPicPr>
          <p:cNvPr id="3" name="Picture 2">
            <a:extLst>
              <a:ext uri="{FF2B5EF4-FFF2-40B4-BE49-F238E27FC236}">
                <a16:creationId xmlns:a16="http://schemas.microsoft.com/office/drawing/2014/main" id="{9E247B08-6825-25D2-D240-0F45525EF18A}"/>
              </a:ext>
            </a:extLst>
          </p:cNvPr>
          <p:cNvPicPr>
            <a:picLocks noChangeAspect="1"/>
          </p:cNvPicPr>
          <p:nvPr/>
        </p:nvPicPr>
        <p:blipFill>
          <a:blip r:embed="rId6"/>
          <a:stretch>
            <a:fillRect/>
          </a:stretch>
        </p:blipFill>
        <p:spPr>
          <a:xfrm>
            <a:off x="-78131" y="-19455"/>
            <a:ext cx="4096834" cy="2100058"/>
          </a:xfrm>
          <a:prstGeom prst="rect">
            <a:avLst/>
          </a:prstGeom>
        </p:spPr>
      </p:pic>
      <p:grpSp>
        <p:nvGrpSpPr>
          <p:cNvPr id="6" name="Group 5">
            <a:extLst>
              <a:ext uri="{FF2B5EF4-FFF2-40B4-BE49-F238E27FC236}">
                <a16:creationId xmlns:a16="http://schemas.microsoft.com/office/drawing/2014/main" id="{A03FE746-5825-64D2-43D1-9F884ACC7F63}"/>
              </a:ext>
            </a:extLst>
          </p:cNvPr>
          <p:cNvGrpSpPr/>
          <p:nvPr/>
        </p:nvGrpSpPr>
        <p:grpSpPr>
          <a:xfrm>
            <a:off x="1789389" y="2575223"/>
            <a:ext cx="14591488" cy="3942309"/>
            <a:chOff x="1789389" y="2575223"/>
            <a:chExt cx="14591488" cy="3942309"/>
          </a:xfrm>
        </p:grpSpPr>
        <p:sp>
          <p:nvSpPr>
            <p:cNvPr id="5" name="Rectangle 4">
              <a:extLst>
                <a:ext uri="{FF2B5EF4-FFF2-40B4-BE49-F238E27FC236}">
                  <a16:creationId xmlns:a16="http://schemas.microsoft.com/office/drawing/2014/main" id="{4C13FD37-9D6D-A04B-5516-8AD90FE47CD3}"/>
                </a:ext>
              </a:extLst>
            </p:cNvPr>
            <p:cNvSpPr/>
            <p:nvPr/>
          </p:nvSpPr>
          <p:spPr>
            <a:xfrm>
              <a:off x="1789389" y="2575223"/>
              <a:ext cx="14591488" cy="3942309"/>
            </a:xfrm>
            <a:prstGeom prst="rect">
              <a:avLst/>
            </a:prstGeom>
            <a:solidFill>
              <a:srgbClr val="D1E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p>
          </p:txBody>
        </p:sp>
        <p:sp>
          <p:nvSpPr>
            <p:cNvPr id="10" name="TextBox 9">
              <a:extLst>
                <a:ext uri="{FF2B5EF4-FFF2-40B4-BE49-F238E27FC236}">
                  <a16:creationId xmlns:a16="http://schemas.microsoft.com/office/drawing/2014/main" id="{D1949857-DCE0-C5F4-AC46-54EAE52E0AA8}"/>
                </a:ext>
              </a:extLst>
            </p:cNvPr>
            <p:cNvSpPr txBox="1"/>
            <p:nvPr/>
          </p:nvSpPr>
          <p:spPr>
            <a:xfrm>
              <a:off x="2162915" y="2837539"/>
              <a:ext cx="8007241" cy="523220"/>
            </a:xfrm>
            <a:prstGeom prst="rect">
              <a:avLst/>
            </a:prstGeom>
            <a:noFill/>
            <a:ln w="76200">
              <a:noFill/>
            </a:ln>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009999"/>
                </a:buClr>
                <a:buSzTx/>
                <a:buFontTx/>
                <a:buNone/>
                <a:tabLst/>
                <a:defRPr/>
              </a:pPr>
              <a:r>
                <a:rPr lang="en-US" sz="2800" dirty="0">
                  <a:latin typeface="Atkinson Hyperlegible" panose="020B0604020202020204" charset="0"/>
                  <a:cs typeface="FrankRuehl" panose="020F0502020204030204" pitchFamily="34" charset="-79"/>
                </a:rPr>
                <a:t>L'incidence du choléra </a:t>
              </a:r>
              <a:r>
                <a:rPr lang="en-US" sz="2800" dirty="0" err="1">
                  <a:latin typeface="Atkinson Hyperlegible" panose="020B0604020202020204" charset="0"/>
                  <a:cs typeface="FrankRuehl" panose="020F0502020204030204" pitchFamily="34" charset="-79"/>
                </a:rPr>
                <a:t>reste</a:t>
              </a:r>
              <a:r>
                <a:rPr lang="en-US" sz="2800" dirty="0">
                  <a:latin typeface="Atkinson Hyperlegible" panose="020B0604020202020204" charset="0"/>
                  <a:cs typeface="FrankRuehl" panose="020F0502020204030204" pitchFamily="34" charset="-79"/>
                </a:rPr>
                <a:t> stable :</a:t>
              </a:r>
            </a:p>
          </p:txBody>
        </p:sp>
        <p:sp>
          <p:nvSpPr>
            <p:cNvPr id="14" name="TextBox 13">
              <a:extLst>
                <a:ext uri="{FF2B5EF4-FFF2-40B4-BE49-F238E27FC236}">
                  <a16:creationId xmlns:a16="http://schemas.microsoft.com/office/drawing/2014/main" id="{30D698AC-6721-4970-7F5A-6B914C98FC06}"/>
                </a:ext>
              </a:extLst>
            </p:cNvPr>
            <p:cNvSpPr txBox="1"/>
            <p:nvPr/>
          </p:nvSpPr>
          <p:spPr>
            <a:xfrm>
              <a:off x="1807408" y="3566260"/>
              <a:ext cx="8976918" cy="275460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prstClr val="black">
                    <a:lumMod val="95000"/>
                    <a:lumOff val="5000"/>
                  </a:prstClr>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FrankRuehl" panose="020F0502020204030204" pitchFamily="34" charset="-79"/>
                </a:rPr>
                <a:t>Depuis le début de l'épidémie, 321 cas suspects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FrankRuehl" panose="020F0502020204030204" pitchFamily="34" charset="-79"/>
                </a:rPr>
                <a:t>ont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FrankRuehl" panose="020F0502020204030204" pitchFamily="34" charset="-79"/>
                </a:rPr>
                <a:t> été signalés dans l'unité de surveillance par la surveillance dans les établissements de santé</a:t>
              </a:r>
            </a:p>
            <a:p>
              <a:pPr marL="457200" marR="0" lvl="0" indent="-457200" algn="l" defTabSz="914400" rtl="0" eaLnBrk="1" fontAlgn="auto" latinLnBrk="0" hangingPunct="1">
                <a:lnSpc>
                  <a:spcPct val="100000"/>
                </a:lnSpc>
                <a:spcBef>
                  <a:spcPts val="0"/>
                </a:spcBef>
                <a:spcAft>
                  <a:spcPts val="600"/>
                </a:spcAft>
                <a:buClr>
                  <a:prstClr val="black">
                    <a:lumMod val="95000"/>
                    <a:lumOff val="5000"/>
                  </a:prstClr>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FrankRuehl" panose="020F0502020204030204" pitchFamily="34" charset="-79"/>
                </a:rPr>
                <a:t>Au cours de la dernière semaine épidémiologique (semaine 7), 61 cas suspects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FrankRuehl" panose="020F0502020204030204" pitchFamily="34" charset="-79"/>
                </a:rPr>
                <a:t>ont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FrankRuehl" panose="020F0502020204030204" pitchFamily="34" charset="-79"/>
                </a:rPr>
                <a:t> été signalés par la surveillance dans les établissements de santé</a:t>
              </a:r>
            </a:p>
          </p:txBody>
        </p:sp>
        <p:pic>
          <p:nvPicPr>
            <p:cNvPr id="9" name="Picture 8">
              <a:extLst>
                <a:ext uri="{FF2B5EF4-FFF2-40B4-BE49-F238E27FC236}">
                  <a16:creationId xmlns:a16="http://schemas.microsoft.com/office/drawing/2014/main" id="{E12C857D-D00A-7851-C040-A98E30F7F6E7}"/>
                </a:ext>
              </a:extLst>
            </p:cNvPr>
            <p:cNvPicPr>
              <a:picLocks noChangeAspect="1"/>
            </p:cNvPicPr>
            <p:nvPr/>
          </p:nvPicPr>
          <p:blipFill>
            <a:blip r:embed="rId7"/>
            <a:stretch>
              <a:fillRect/>
            </a:stretch>
          </p:blipFill>
          <p:spPr>
            <a:xfrm>
              <a:off x="11032271" y="3171610"/>
              <a:ext cx="5265043" cy="3149250"/>
            </a:xfrm>
            <a:prstGeom prst="rect">
              <a:avLst/>
            </a:prstGeom>
          </p:spPr>
        </p:pic>
      </p:grpSp>
      <p:pic>
        <p:nvPicPr>
          <p:cNvPr id="13" name="Picture 12">
            <a:extLst>
              <a:ext uri="{FF2B5EF4-FFF2-40B4-BE49-F238E27FC236}">
                <a16:creationId xmlns:a16="http://schemas.microsoft.com/office/drawing/2014/main" id="{8661B7DD-A2E7-2462-82B4-114255EC71E2}"/>
              </a:ext>
            </a:extLst>
          </p:cNvPr>
          <p:cNvPicPr>
            <a:picLocks noChangeAspect="1"/>
          </p:cNvPicPr>
          <p:nvPr/>
        </p:nvPicPr>
        <p:blipFill>
          <a:blip r:embed="rId8"/>
          <a:stretch>
            <a:fillRect/>
          </a:stretch>
        </p:blipFill>
        <p:spPr>
          <a:xfrm>
            <a:off x="3378381" y="7436308"/>
            <a:ext cx="11531237" cy="1085410"/>
          </a:xfrm>
          <a:prstGeom prst="rect">
            <a:avLst/>
          </a:prstGeom>
        </p:spPr>
      </p:pic>
      <p:sp>
        <p:nvSpPr>
          <p:cNvPr id="11" name="Slide Number Placeholder 10">
            <a:extLst>
              <a:ext uri="{FF2B5EF4-FFF2-40B4-BE49-F238E27FC236}">
                <a16:creationId xmlns:a16="http://schemas.microsoft.com/office/drawing/2014/main" id="{FAC70876-D60C-AAF7-2B03-C10FBEAD2649}"/>
              </a:ext>
            </a:extLst>
          </p:cNvPr>
          <p:cNvSpPr>
            <a:spLocks noGrp="1"/>
          </p:cNvSpPr>
          <p:nvPr>
            <p:ph type="sldNum" sz="quarter" idx="12"/>
          </p:nvPr>
        </p:nvSpPr>
        <p:spPr>
          <a:xfrm>
            <a:off x="15598757" y="9593232"/>
            <a:ext cx="2133600" cy="365125"/>
          </a:xfrm>
        </p:spPr>
        <p:txBody>
          <a:bodyPr/>
          <a:lstStyle/>
          <a:p>
            <a:fld id="{B6F15528-21DE-4FAA-801E-634DDDAF4B2B}" type="slidenum">
              <a:rPr lang="en-US" sz="1800" smtClean="0"/>
              <a:pPr/>
              <a:t>36</a:t>
            </a:fld>
            <a:endParaRPr lang="en-US" sz="1800" dirty="0"/>
          </a:p>
        </p:txBody>
      </p:sp>
    </p:spTree>
    <p:extLst>
      <p:ext uri="{BB962C8B-B14F-4D97-AF65-F5344CB8AC3E}">
        <p14:creationId xmlns:p14="http://schemas.microsoft.com/office/powerpoint/2010/main" val="2329765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BA15E36E-E850-004C-1CE5-C7FDC8D5C41C}"/>
              </a:ext>
            </a:extLst>
          </p:cNvPr>
          <p:cNvSpPr/>
          <p:nvPr/>
        </p:nvSpPr>
        <p:spPr>
          <a:xfrm>
            <a:off x="-381000" y="-239946"/>
            <a:ext cx="8641598" cy="1538455"/>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37443CAC-C7E7-217D-33A1-B17851CF6499}"/>
              </a:ext>
            </a:extLst>
          </p:cNvPr>
          <p:cNvSpPr txBox="1"/>
          <p:nvPr/>
        </p:nvSpPr>
        <p:spPr>
          <a:xfrm>
            <a:off x="1164272" y="2068595"/>
            <a:ext cx="17123728" cy="584775"/>
          </a:xfrm>
          <a:prstGeom prst="rect">
            <a:avLst/>
          </a:prstGeom>
          <a:noFill/>
        </p:spPr>
        <p:txBody>
          <a:bodyPr wrap="square">
            <a:spAutoFit/>
          </a:bodyPr>
          <a:lstStyle/>
          <a:p>
            <a:pPr marL="514350" indent="-514350">
              <a:buFont typeface="+mj-lt"/>
              <a:buAutoNum type="arabicParenR"/>
            </a:pP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Interprétation</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l’évolution</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 l'incidence</a:t>
            </a:r>
          </a:p>
        </p:txBody>
      </p:sp>
      <p:sp>
        <p:nvSpPr>
          <p:cNvPr id="4" name="TextBox 3">
            <a:extLst>
              <a:ext uri="{FF2B5EF4-FFF2-40B4-BE49-F238E27FC236}">
                <a16:creationId xmlns:a16="http://schemas.microsoft.com/office/drawing/2014/main" id="{80580C50-4615-680C-5757-D72DC8ADEF49}"/>
              </a:ext>
            </a:extLst>
          </p:cNvPr>
          <p:cNvSpPr txBox="1"/>
          <p:nvPr/>
        </p:nvSpPr>
        <p:spPr>
          <a:xfrm>
            <a:off x="3022083" y="3286565"/>
            <a:ext cx="15721264" cy="163121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L’évolution</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l'incidence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par la surveillance dans les établissements de santé </a:t>
            </a:r>
            <a:r>
              <a:rPr lang="en-US" sz="2600" dirty="0">
                <a:solidFill>
                  <a:prstClr val="black"/>
                </a:solidFill>
                <a:latin typeface="Atkinson Hyperlegible" panose="020B0604020202020204" charset="0"/>
              </a:rPr>
              <a:t>manque de fiabilité </a:t>
            </a:r>
          </a:p>
          <a:p>
            <a:pPr marL="457200" marR="0" lvl="0" indent="-457200" algn="l" defTabSz="914400" rtl="0" eaLnBrk="1" fontAlgn="auto" latinLnBrk="0" hangingPunct="1">
              <a:lnSpc>
                <a:spcPct val="100000"/>
              </a:lnSpc>
              <a:spcBef>
                <a:spcPts val="0"/>
              </a:spcBef>
              <a:spcAft>
                <a:spcPts val="1200"/>
              </a:spcAft>
              <a:buClr>
                <a:srgbClr val="009999"/>
              </a:buClr>
              <a:buSzTx/>
              <a:buBlip>
                <a:blip r:embed="rId3"/>
              </a:buBlip>
              <a:tabLst/>
              <a:defRPr/>
            </a:pPr>
            <a:r>
              <a:rPr lang="en-US" sz="2800" dirty="0">
                <a:solidFill>
                  <a:schemeClr val="tx1">
                    <a:lumMod val="95000"/>
                    <a:lumOff val="5000"/>
                  </a:schemeClr>
                </a:solidFill>
                <a:latin typeface="Atkinson Hyperlegible Bold" panose="020B0604020202020204" charset="0"/>
              </a:rPr>
              <a:t>Il ne peut pas </a:t>
            </a:r>
            <a:r>
              <a:rPr lang="en-US" sz="2800" dirty="0" err="1">
                <a:solidFill>
                  <a:schemeClr val="tx1">
                    <a:lumMod val="95000"/>
                    <a:lumOff val="5000"/>
                  </a:schemeClr>
                </a:solidFill>
                <a:latin typeface="Atkinson Hyperlegible Bold" panose="020B0604020202020204" charset="0"/>
              </a:rPr>
              <a:t>être</a:t>
            </a:r>
            <a:r>
              <a:rPr lang="en-US" sz="2800" dirty="0">
                <a:solidFill>
                  <a:schemeClr val="tx1">
                    <a:lumMod val="95000"/>
                    <a:lumOff val="5000"/>
                  </a:schemeClr>
                </a:solidFill>
                <a:latin typeface="Atkinson Hyperlegible Bold" panose="020B0604020202020204" charset="0"/>
              </a:rPr>
              <a:t> </a:t>
            </a:r>
            <a:r>
              <a:rPr lang="en-US" sz="2800" dirty="0" err="1">
                <a:solidFill>
                  <a:schemeClr val="tx1">
                    <a:lumMod val="95000"/>
                    <a:lumOff val="5000"/>
                  </a:schemeClr>
                </a:solidFill>
                <a:latin typeface="Atkinson Hyperlegible Bold" panose="020B0604020202020204" charset="0"/>
              </a:rPr>
              <a:t>conclu</a:t>
            </a:r>
            <a:r>
              <a:rPr lang="en-US" sz="2800" dirty="0">
                <a:solidFill>
                  <a:schemeClr val="tx1">
                    <a:lumMod val="95000"/>
                    <a:lumOff val="5000"/>
                  </a:schemeClr>
                </a:solidFill>
                <a:latin typeface="Atkinson Hyperlegible Bold" panose="020B0604020202020204" charset="0"/>
              </a:rPr>
              <a:t> avec </a:t>
            </a:r>
            <a:r>
              <a:rPr lang="en-US" sz="2800" dirty="0" err="1">
                <a:solidFill>
                  <a:schemeClr val="tx1">
                    <a:lumMod val="95000"/>
                    <a:lumOff val="5000"/>
                  </a:schemeClr>
                </a:solidFill>
                <a:latin typeface="Atkinson Hyperlegible Bold" panose="020B0604020202020204" charset="0"/>
              </a:rPr>
              <a:t>confiance</a:t>
            </a:r>
            <a:r>
              <a:rPr lang="en-US" sz="2800" dirty="0">
                <a:solidFill>
                  <a:schemeClr val="tx1">
                    <a:lumMod val="95000"/>
                    <a:lumOff val="5000"/>
                  </a:schemeClr>
                </a:solidFill>
                <a:latin typeface="Atkinson Hyperlegible Bold" panose="020B0604020202020204" charset="0"/>
              </a:rPr>
              <a:t> que </a:t>
            </a:r>
            <a:r>
              <a:rPr lang="en-US" sz="2800" dirty="0" err="1">
                <a:solidFill>
                  <a:schemeClr val="tx1">
                    <a:lumMod val="95000"/>
                    <a:lumOff val="5000"/>
                  </a:schemeClr>
                </a:solidFill>
                <a:latin typeface="Atkinson Hyperlegible Bold" panose="020B0604020202020204" charset="0"/>
              </a:rPr>
              <a:t>l'incidence</a:t>
            </a:r>
            <a:r>
              <a:rPr lang="en-US" sz="2800" dirty="0">
                <a:solidFill>
                  <a:schemeClr val="tx1">
                    <a:lumMod val="95000"/>
                    <a:lumOff val="5000"/>
                  </a:schemeClr>
                </a:solidFill>
                <a:latin typeface="Atkinson Hyperlegible Bold" panose="020B0604020202020204" charset="0"/>
              </a:rPr>
              <a:t> </a:t>
            </a:r>
            <a:r>
              <a:rPr lang="en-US" sz="2800" dirty="0" err="1">
                <a:solidFill>
                  <a:schemeClr val="tx1">
                    <a:lumMod val="95000"/>
                    <a:lumOff val="5000"/>
                  </a:schemeClr>
                </a:solidFill>
                <a:latin typeface="Atkinson Hyperlegible Bold" panose="020B0604020202020204" charset="0"/>
              </a:rPr>
              <a:t>est</a:t>
            </a:r>
            <a:r>
              <a:rPr lang="en-US" sz="2800" dirty="0">
                <a:solidFill>
                  <a:schemeClr val="tx1">
                    <a:lumMod val="95000"/>
                    <a:lumOff val="5000"/>
                  </a:schemeClr>
                </a:solidFill>
                <a:latin typeface="Atkinson Hyperlegible Bold" panose="020B0604020202020204" charset="0"/>
              </a:rPr>
              <a:t> stable</a:t>
            </a:r>
            <a:endParaRPr kumimoji="0" lang="en-US" sz="2800" b="0"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endParaRPr>
          </a:p>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3" name="TextBox 2">
            <a:extLst>
              <a:ext uri="{FF2B5EF4-FFF2-40B4-BE49-F238E27FC236}">
                <a16:creationId xmlns:a16="http://schemas.microsoft.com/office/drawing/2014/main" id="{8DFDC9C9-D03D-E5E6-196B-DCCE9819CE39}"/>
              </a:ext>
            </a:extLst>
          </p:cNvPr>
          <p:cNvSpPr txBox="1"/>
          <p:nvPr/>
        </p:nvSpPr>
        <p:spPr>
          <a:xfrm>
            <a:off x="3692415" y="6667367"/>
            <a:ext cx="13583909" cy="315471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2400"/>
              </a:spcAft>
              <a:buClrTx/>
              <a:buSzTx/>
              <a:buBlip>
                <a:blip r:embed="rId3"/>
              </a:buBlip>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Comparer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l’évolution</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l'incidence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dérivée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la </a:t>
            </a:r>
            <a:r>
              <a:rPr lang="en-US" sz="2800" dirty="0">
                <a:solidFill>
                  <a:schemeClr val="tx1">
                    <a:lumMod val="95000"/>
                    <a:lumOff val="5000"/>
                  </a:schemeClr>
                </a:solidFill>
                <a:latin typeface="Atkinson Hyperlegible Bold" panose="020B0604020202020204" charset="0"/>
              </a:rPr>
              <a:t>surveillance dans les établissements de santé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avec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celle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dérivée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la </a:t>
            </a:r>
            <a:r>
              <a:rPr lang="en-US" sz="2800" dirty="0">
                <a:solidFill>
                  <a:schemeClr val="tx1">
                    <a:lumMod val="95000"/>
                    <a:lumOff val="5000"/>
                  </a:schemeClr>
                </a:solidFill>
                <a:latin typeface="Atkinson Hyperlegible Bold" panose="020B0604020202020204" charset="0"/>
              </a:rPr>
              <a:t>surveillance </a:t>
            </a:r>
            <a:r>
              <a:rPr lang="en-US" sz="2800" dirty="0" err="1">
                <a:solidFill>
                  <a:schemeClr val="tx1">
                    <a:lumMod val="95000"/>
                    <a:lumOff val="5000"/>
                  </a:schemeClr>
                </a:solidFill>
                <a:latin typeface="Atkinson Hyperlegible Bold" panose="020B0604020202020204" charset="0"/>
              </a:rPr>
              <a:t>communautaire</a:t>
            </a: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600"/>
              </a:spcAft>
              <a:buClrTx/>
              <a:buSzTx/>
              <a:buBlip>
                <a:blip r:embed="rId3"/>
              </a:buBlip>
              <a:tabLst/>
              <a:defRPr/>
            </a:pPr>
            <a:r>
              <a:rPr lang="en-US" sz="2600" dirty="0">
                <a:solidFill>
                  <a:prstClr val="black"/>
                </a:solidFill>
                <a:latin typeface="Atkinson Hyperlegible" panose="020B0604020202020204" charset="0"/>
              </a:rPr>
              <a:t>Aucune donnée de surveillance n'a </a:t>
            </a:r>
            <a:r>
              <a:rPr lang="en-US" sz="2600" dirty="0" err="1">
                <a:solidFill>
                  <a:prstClr val="black"/>
                </a:solidFill>
                <a:latin typeface="Atkinson Hyperlegible" panose="020B0604020202020204" charset="0"/>
              </a:rPr>
              <a:t>été</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notifiée</a:t>
            </a:r>
            <a:r>
              <a:rPr lang="en-US" sz="2600" dirty="0">
                <a:solidFill>
                  <a:prstClr val="black"/>
                </a:solidFill>
                <a:latin typeface="Atkinson Hyperlegible" panose="020B0604020202020204" charset="0"/>
              </a:rPr>
              <a:t> par les PRO (</a:t>
            </a:r>
            <a:r>
              <a:rPr lang="en-US" sz="2600" dirty="0" err="1">
                <a:solidFill>
                  <a:prstClr val="black"/>
                </a:solidFill>
                <a:latin typeface="Atkinson Hyperlegible" panose="020B0604020202020204" charset="0"/>
              </a:rPr>
              <a:t>1ère</a:t>
            </a:r>
            <a:r>
              <a:rPr lang="en-US" sz="2600" dirty="0">
                <a:solidFill>
                  <a:prstClr val="black"/>
                </a:solidFill>
                <a:latin typeface="Atkinson Hyperlegible" panose="020B0604020202020204" charset="0"/>
              </a:rPr>
              <a:t> étude de </a:t>
            </a:r>
            <a:r>
              <a:rPr lang="en-US" sz="2600" dirty="0" err="1">
                <a:solidFill>
                  <a:prstClr val="black"/>
                </a:solidFill>
                <a:latin typeface="Atkinson Hyperlegible" panose="020B0604020202020204" charset="0"/>
              </a:rPr>
              <a:t>cas</a:t>
            </a:r>
            <a:r>
              <a:rPr lang="en-US" sz="2600" dirty="0">
                <a:solidFill>
                  <a:prstClr val="black"/>
                </a:solidFill>
                <a:latin typeface="Atkinson Hyperlegible" panose="020B0604020202020204" charset="0"/>
              </a:rPr>
              <a:t>)</a:t>
            </a:r>
          </a:p>
          <a:p>
            <a:pPr marL="914400" lvl="1" indent="-457200">
              <a:spcAft>
                <a:spcPts val="1200"/>
              </a:spcAft>
              <a:buClr>
                <a:srgbClr val="009999"/>
              </a:buClr>
              <a:buFont typeface="Arial" panose="020B0604020202020204" pitchFamily="34" charset="0"/>
              <a:buChar char="•"/>
              <a:defRPr/>
            </a:pPr>
            <a:r>
              <a:rPr lang="en-US" sz="2600" dirty="0">
                <a:solidFill>
                  <a:prstClr val="black"/>
                </a:solidFill>
                <a:latin typeface="Atkinson Hyperlegible" panose="020B0604020202020204" charset="0"/>
              </a:rPr>
              <a:t> Vérifier les registres des PRO pour </a:t>
            </a:r>
            <a:r>
              <a:rPr lang="en-US" sz="2600" dirty="0" err="1">
                <a:solidFill>
                  <a:prstClr val="black"/>
                </a:solidFill>
                <a:latin typeface="Atkinson Hyperlegible" panose="020B0604020202020204" charset="0"/>
              </a:rPr>
              <a:t>retrouver</a:t>
            </a:r>
            <a:r>
              <a:rPr lang="en-US" sz="2600" dirty="0">
                <a:solidFill>
                  <a:prstClr val="black"/>
                </a:solidFill>
                <a:latin typeface="Atkinson Hyperlegible" panose="020B0604020202020204" charset="0"/>
              </a:rPr>
              <a:t> le nombre hebdomadaire de </a:t>
            </a:r>
            <a:r>
              <a:rPr lang="en-US" sz="2800" dirty="0">
                <a:solidFill>
                  <a:schemeClr val="tx1">
                    <a:lumMod val="95000"/>
                    <a:lumOff val="5000"/>
                  </a:schemeClr>
                </a:solidFill>
                <a:latin typeface="Atkinson Hyperlegible Bold" panose="020B0604020202020204" charset="0"/>
              </a:rPr>
              <a:t>cas suspects dans les PRO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8" name="Rectangle 7">
            <a:extLst>
              <a:ext uri="{FF2B5EF4-FFF2-40B4-BE49-F238E27FC236}">
                <a16:creationId xmlns:a16="http://schemas.microsoft.com/office/drawing/2014/main" id="{C665B007-7A66-7EF8-15E3-F618075BE347}"/>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41892CE4-7B02-EC48-2C4A-4866AD62F2B9}"/>
              </a:ext>
            </a:extLst>
          </p:cNvPr>
          <p:cNvPicPr>
            <a:picLocks noChangeAspect="1"/>
          </p:cNvPicPr>
          <p:nvPr/>
        </p:nvPicPr>
        <p:blipFill>
          <a:blip r:embed="rId5"/>
          <a:stretch>
            <a:fillRect/>
          </a:stretch>
        </p:blipFill>
        <p:spPr>
          <a:xfrm>
            <a:off x="1107912" y="2954822"/>
            <a:ext cx="2121671" cy="2046234"/>
          </a:xfrm>
          <a:prstGeom prst="rect">
            <a:avLst/>
          </a:prstGeom>
        </p:spPr>
      </p:pic>
      <p:grpSp>
        <p:nvGrpSpPr>
          <p:cNvPr id="10" name="Group 9">
            <a:extLst>
              <a:ext uri="{FF2B5EF4-FFF2-40B4-BE49-F238E27FC236}">
                <a16:creationId xmlns:a16="http://schemas.microsoft.com/office/drawing/2014/main" id="{D9F48A74-DBD4-8B00-CF56-2071E62C4F9A}"/>
              </a:ext>
            </a:extLst>
          </p:cNvPr>
          <p:cNvGrpSpPr/>
          <p:nvPr/>
        </p:nvGrpSpPr>
        <p:grpSpPr>
          <a:xfrm>
            <a:off x="1201661" y="5550976"/>
            <a:ext cx="17205435" cy="3714683"/>
            <a:chOff x="1201661" y="5550976"/>
            <a:chExt cx="17205435" cy="3714683"/>
          </a:xfrm>
        </p:grpSpPr>
        <p:sp>
          <p:nvSpPr>
            <p:cNvPr id="7" name="TextBox 6">
              <a:extLst>
                <a:ext uri="{FF2B5EF4-FFF2-40B4-BE49-F238E27FC236}">
                  <a16:creationId xmlns:a16="http://schemas.microsoft.com/office/drawing/2014/main" id="{74B803CC-0BB5-07BE-C343-C4C58B6A081C}"/>
                </a:ext>
              </a:extLst>
            </p:cNvPr>
            <p:cNvSpPr txBox="1"/>
            <p:nvPr/>
          </p:nvSpPr>
          <p:spPr>
            <a:xfrm>
              <a:off x="1283368" y="5550976"/>
              <a:ext cx="17123728" cy="584775"/>
            </a:xfrm>
            <a:prstGeom prst="rect">
              <a:avLst/>
            </a:prstGeom>
            <a:noFill/>
          </p:spPr>
          <p:txBody>
            <a:bodyPr wrap="square">
              <a:spAutoFit/>
            </a:bodyPr>
            <a:lstStyle/>
            <a:p>
              <a:pPr marL="514350" indent="-514350">
                <a:buFont typeface="+mj-lt"/>
                <a:buAutoNum type="arabicParenR" startAt="2"/>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Que faire ?</a:t>
              </a:r>
            </a:p>
          </p:txBody>
        </p:sp>
        <p:pic>
          <p:nvPicPr>
            <p:cNvPr id="15" name="Picture 14">
              <a:extLst>
                <a:ext uri="{FF2B5EF4-FFF2-40B4-BE49-F238E27FC236}">
                  <a16:creationId xmlns:a16="http://schemas.microsoft.com/office/drawing/2014/main" id="{3A96E991-67CA-807B-5792-167FF0705EDD}"/>
                </a:ext>
              </a:extLst>
            </p:cNvPr>
            <p:cNvPicPr>
              <a:picLocks noChangeAspect="1"/>
            </p:cNvPicPr>
            <p:nvPr/>
          </p:nvPicPr>
          <p:blipFill>
            <a:blip r:embed="rId6"/>
            <a:stretch>
              <a:fillRect/>
            </a:stretch>
          </p:blipFill>
          <p:spPr>
            <a:xfrm>
              <a:off x="1201661" y="6531665"/>
              <a:ext cx="2203693" cy="2733994"/>
            </a:xfrm>
            <a:prstGeom prst="rect">
              <a:avLst/>
            </a:prstGeom>
          </p:spPr>
        </p:pic>
      </p:grpSp>
      <p:pic>
        <p:nvPicPr>
          <p:cNvPr id="6" name="Picture 5">
            <a:extLst>
              <a:ext uri="{FF2B5EF4-FFF2-40B4-BE49-F238E27FC236}">
                <a16:creationId xmlns:a16="http://schemas.microsoft.com/office/drawing/2014/main" id="{1A5580DD-FD6D-98BB-22F0-804BC9FDF258}"/>
              </a:ext>
            </a:extLst>
          </p:cNvPr>
          <p:cNvPicPr>
            <a:picLocks noChangeAspect="1"/>
          </p:cNvPicPr>
          <p:nvPr/>
        </p:nvPicPr>
        <p:blipFill>
          <a:blip r:embed="rId7"/>
          <a:stretch>
            <a:fillRect/>
          </a:stretch>
        </p:blipFill>
        <p:spPr>
          <a:xfrm>
            <a:off x="1001612" y="-201350"/>
            <a:ext cx="4040942" cy="1499859"/>
          </a:xfrm>
          <a:prstGeom prst="rect">
            <a:avLst/>
          </a:prstGeom>
        </p:spPr>
      </p:pic>
      <p:sp>
        <p:nvSpPr>
          <p:cNvPr id="12" name="Slide Number Placeholder 11">
            <a:extLst>
              <a:ext uri="{FF2B5EF4-FFF2-40B4-BE49-F238E27FC236}">
                <a16:creationId xmlns:a16="http://schemas.microsoft.com/office/drawing/2014/main" id="{5DEB41F8-99CF-800A-C5C6-ABA77C315653}"/>
              </a:ext>
            </a:extLst>
          </p:cNvPr>
          <p:cNvSpPr>
            <a:spLocks noGrp="1"/>
          </p:cNvSpPr>
          <p:nvPr>
            <p:ph type="sldNum" sz="quarter" idx="12"/>
          </p:nvPr>
        </p:nvSpPr>
        <p:spPr>
          <a:xfrm>
            <a:off x="15307361" y="9456952"/>
            <a:ext cx="2133600" cy="365125"/>
          </a:xfrm>
        </p:spPr>
        <p:txBody>
          <a:bodyPr/>
          <a:lstStyle/>
          <a:p>
            <a:fld id="{B6F15528-21DE-4FAA-801E-634DDDAF4B2B}" type="slidenum">
              <a:rPr lang="en-US" sz="1800" smtClean="0"/>
              <a:pPr/>
              <a:t>37</a:t>
            </a:fld>
            <a:endParaRPr lang="en-US" sz="1800" dirty="0"/>
          </a:p>
        </p:txBody>
      </p:sp>
    </p:spTree>
    <p:extLst>
      <p:ext uri="{BB962C8B-B14F-4D97-AF65-F5344CB8AC3E}">
        <p14:creationId xmlns:p14="http://schemas.microsoft.com/office/powerpoint/2010/main" val="1532404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E30F7208-C896-33B3-B570-DDD0BBF6C3F1}"/>
              </a:ext>
            </a:extLst>
          </p:cNvPr>
          <p:cNvSpPr txBox="1"/>
          <p:nvPr/>
        </p:nvSpPr>
        <p:spPr>
          <a:xfrm>
            <a:off x="1828885" y="2243076"/>
            <a:ext cx="15433760" cy="49244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Vous </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avez</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lang="en-US"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compilé</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les données de surveillance communautaire et les données des PRO</a:t>
            </a:r>
          </a:p>
        </p:txBody>
      </p:sp>
      <p:pic>
        <p:nvPicPr>
          <p:cNvPr id="3" name="Picture 2">
            <a:extLst>
              <a:ext uri="{FF2B5EF4-FFF2-40B4-BE49-F238E27FC236}">
                <a16:creationId xmlns:a16="http://schemas.microsoft.com/office/drawing/2014/main" id="{8249C089-C9D4-E202-F763-94C7C97A026B}"/>
              </a:ext>
            </a:extLst>
          </p:cNvPr>
          <p:cNvPicPr>
            <a:picLocks noChangeAspect="1"/>
          </p:cNvPicPr>
          <p:nvPr/>
        </p:nvPicPr>
        <p:blipFill>
          <a:blip r:embed="rId3"/>
          <a:stretch>
            <a:fillRect/>
          </a:stretch>
        </p:blipFill>
        <p:spPr>
          <a:xfrm>
            <a:off x="5501113" y="246246"/>
            <a:ext cx="7829550" cy="1359640"/>
          </a:xfrm>
          <a:prstGeom prst="rect">
            <a:avLst/>
          </a:prstGeom>
        </p:spPr>
      </p:pic>
      <p:sp>
        <p:nvSpPr>
          <p:cNvPr id="7" name="TextBox 6">
            <a:extLst>
              <a:ext uri="{FF2B5EF4-FFF2-40B4-BE49-F238E27FC236}">
                <a16:creationId xmlns:a16="http://schemas.microsoft.com/office/drawing/2014/main" id="{BD8E0E8D-C678-B209-B3DA-6C4D6D1D2755}"/>
              </a:ext>
            </a:extLst>
          </p:cNvPr>
          <p:cNvSpPr txBox="1"/>
          <p:nvPr/>
        </p:nvSpPr>
        <p:spPr>
          <a:xfrm>
            <a:off x="4192438" y="705505"/>
            <a:ext cx="10066854" cy="523220"/>
          </a:xfrm>
          <a:prstGeom prst="rect">
            <a:avLst/>
          </a:prstGeom>
          <a:noFill/>
        </p:spPr>
        <p:txBody>
          <a:bodyPr wrap="square">
            <a:spAutoFit/>
          </a:bodyPr>
          <a:lstStyle/>
          <a:p>
            <a:pPr algn="ctr">
              <a:spcAft>
                <a:spcPts val="600"/>
              </a:spcAft>
              <a:defRPr/>
            </a:pP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Suite du scénario</a:t>
            </a:r>
          </a:p>
        </p:txBody>
      </p:sp>
      <p:sp>
        <p:nvSpPr>
          <p:cNvPr id="11" name="Rectangle 10">
            <a:extLst>
              <a:ext uri="{FF2B5EF4-FFF2-40B4-BE49-F238E27FC236}">
                <a16:creationId xmlns:a16="http://schemas.microsoft.com/office/drawing/2014/main" id="{3F16066F-3151-5EDA-7723-3FB624AF54C7}"/>
              </a:ext>
            </a:extLst>
          </p:cNvPr>
          <p:cNvSpPr/>
          <p:nvPr/>
        </p:nvSpPr>
        <p:spPr>
          <a:xfrm>
            <a:off x="1322292" y="2118491"/>
            <a:ext cx="483173" cy="741612"/>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3A7B150-56C4-8958-FB20-A0A63D38E2F7}"/>
              </a:ext>
            </a:extLst>
          </p:cNvPr>
          <p:cNvGrpSpPr/>
          <p:nvPr/>
        </p:nvGrpSpPr>
        <p:grpSpPr>
          <a:xfrm>
            <a:off x="3545893" y="8881168"/>
            <a:ext cx="13716752" cy="1206617"/>
            <a:chOff x="5300453" y="8814431"/>
            <a:chExt cx="10235864" cy="1206617"/>
          </a:xfrm>
        </p:grpSpPr>
        <p:pic>
          <p:nvPicPr>
            <p:cNvPr id="13" name="Picture 12">
              <a:extLst>
                <a:ext uri="{FF2B5EF4-FFF2-40B4-BE49-F238E27FC236}">
                  <a16:creationId xmlns:a16="http://schemas.microsoft.com/office/drawing/2014/main" id="{2EBF683C-24ED-7FC4-9344-673BD7D2DC87}"/>
                </a:ext>
              </a:extLst>
            </p:cNvPr>
            <p:cNvPicPr>
              <a:picLocks noChangeAspect="1"/>
            </p:cNvPicPr>
            <p:nvPr/>
          </p:nvPicPr>
          <p:blipFill>
            <a:blip r:embed="rId4"/>
            <a:stretch>
              <a:fillRect/>
            </a:stretch>
          </p:blipFill>
          <p:spPr>
            <a:xfrm>
              <a:off x="5300453" y="8814431"/>
              <a:ext cx="1019676" cy="1206617"/>
            </a:xfrm>
            <a:prstGeom prst="rect">
              <a:avLst/>
            </a:prstGeom>
          </p:spPr>
        </p:pic>
        <p:sp>
          <p:nvSpPr>
            <p:cNvPr id="6" name="TextBox 5">
              <a:extLst>
                <a:ext uri="{FF2B5EF4-FFF2-40B4-BE49-F238E27FC236}">
                  <a16:creationId xmlns:a16="http://schemas.microsoft.com/office/drawing/2014/main" id="{ECD6EA6A-E52F-BD29-E44C-FC1B35D12CD8}"/>
                </a:ext>
              </a:extLst>
            </p:cNvPr>
            <p:cNvSpPr txBox="1"/>
            <p:nvPr/>
          </p:nvSpPr>
          <p:spPr>
            <a:xfrm>
              <a:off x="6320129" y="8931015"/>
              <a:ext cx="9216188" cy="1031051"/>
            </a:xfrm>
            <a:prstGeom prst="rect">
              <a:avLst/>
            </a:prstGeom>
            <a:noFill/>
          </p:spPr>
          <p:txBody>
            <a:bodyPr wrap="square">
              <a:spAutoFit/>
            </a:bodyPr>
            <a:lstStyle/>
            <a:p>
              <a:pPr>
                <a:spcAft>
                  <a:spcPts val="600"/>
                </a:spcAft>
              </a:pP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Tendance à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la hausse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de l'</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incidence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du choléra</a:t>
              </a:r>
            </a:p>
            <a:p>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Comment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cela</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se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situe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par rapport au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niveau</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de base ?</a:t>
              </a:r>
              <a:endParaRPr lang="en-US" sz="2800" dirty="0"/>
            </a:p>
          </p:txBody>
        </p:sp>
      </p:grpSp>
      <p:grpSp>
        <p:nvGrpSpPr>
          <p:cNvPr id="5" name="Group 4">
            <a:extLst>
              <a:ext uri="{FF2B5EF4-FFF2-40B4-BE49-F238E27FC236}">
                <a16:creationId xmlns:a16="http://schemas.microsoft.com/office/drawing/2014/main" id="{7C241500-DF3C-9283-72EB-C0E04CD51A11}"/>
              </a:ext>
            </a:extLst>
          </p:cNvPr>
          <p:cNvGrpSpPr/>
          <p:nvPr/>
        </p:nvGrpSpPr>
        <p:grpSpPr>
          <a:xfrm>
            <a:off x="1855864" y="3372709"/>
            <a:ext cx="6898106" cy="4923023"/>
            <a:chOff x="1855864" y="3372709"/>
            <a:chExt cx="6898106" cy="4923023"/>
          </a:xfrm>
        </p:grpSpPr>
        <p:sp>
          <p:nvSpPr>
            <p:cNvPr id="19" name="TextBox 18">
              <a:extLst>
                <a:ext uri="{FF2B5EF4-FFF2-40B4-BE49-F238E27FC236}">
                  <a16:creationId xmlns:a16="http://schemas.microsoft.com/office/drawing/2014/main" id="{694250F7-B159-6257-CDDB-1A6535CD7422}"/>
                </a:ext>
              </a:extLst>
            </p:cNvPr>
            <p:cNvSpPr txBox="1"/>
            <p:nvPr/>
          </p:nvSpPr>
          <p:spPr>
            <a:xfrm>
              <a:off x="1855864" y="7526291"/>
              <a:ext cx="68981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Nombre de cas suspects de choléra </a:t>
              </a:r>
              <a:r>
                <a:rPr lang="en-US" sz="2200" dirty="0" err="1">
                  <a:solidFill>
                    <a:prstClr val="black"/>
                  </a:solidFill>
                  <a:latin typeface="Atkinson Hyperlegible Bold" panose="020B0604020202020204" charset="0"/>
                </a:rPr>
                <a:t>notifiés</a:t>
              </a:r>
              <a:endParaRPr kumimoji="0" lang="en-US" sz="22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par la surveillance communautaire</a:t>
              </a:r>
            </a:p>
          </p:txBody>
        </p:sp>
        <p:pic>
          <p:nvPicPr>
            <p:cNvPr id="14" name="Picture 13">
              <a:extLst>
                <a:ext uri="{FF2B5EF4-FFF2-40B4-BE49-F238E27FC236}">
                  <a16:creationId xmlns:a16="http://schemas.microsoft.com/office/drawing/2014/main" id="{AFF9CDAF-52BF-A369-A19F-543563275A4B}"/>
                </a:ext>
              </a:extLst>
            </p:cNvPr>
            <p:cNvPicPr>
              <a:picLocks noChangeAspect="1"/>
            </p:cNvPicPr>
            <p:nvPr/>
          </p:nvPicPr>
          <p:blipFill>
            <a:blip r:embed="rId5"/>
            <a:stretch>
              <a:fillRect/>
            </a:stretch>
          </p:blipFill>
          <p:spPr>
            <a:xfrm>
              <a:off x="1855864" y="3372709"/>
              <a:ext cx="6884586" cy="4084854"/>
            </a:xfrm>
            <a:prstGeom prst="rect">
              <a:avLst/>
            </a:prstGeom>
          </p:spPr>
        </p:pic>
      </p:grpSp>
      <p:grpSp>
        <p:nvGrpSpPr>
          <p:cNvPr id="12" name="Group 11">
            <a:extLst>
              <a:ext uri="{FF2B5EF4-FFF2-40B4-BE49-F238E27FC236}">
                <a16:creationId xmlns:a16="http://schemas.microsoft.com/office/drawing/2014/main" id="{8675F26A-17D4-02E3-659D-3136B4B22D87}"/>
              </a:ext>
            </a:extLst>
          </p:cNvPr>
          <p:cNvGrpSpPr/>
          <p:nvPr/>
        </p:nvGrpSpPr>
        <p:grpSpPr>
          <a:xfrm>
            <a:off x="9575462" y="2860103"/>
            <a:ext cx="8958389" cy="5889895"/>
            <a:chOff x="9575462" y="2860103"/>
            <a:chExt cx="8958389" cy="5889895"/>
          </a:xfrm>
        </p:grpSpPr>
        <p:sp>
          <p:nvSpPr>
            <p:cNvPr id="20" name="TextBox 19">
              <a:extLst>
                <a:ext uri="{FF2B5EF4-FFF2-40B4-BE49-F238E27FC236}">
                  <a16:creationId xmlns:a16="http://schemas.microsoft.com/office/drawing/2014/main" id="{EA29BBEE-9D43-F99F-B32E-E9354F672500}"/>
                </a:ext>
              </a:extLst>
            </p:cNvPr>
            <p:cNvSpPr txBox="1"/>
            <p:nvPr/>
          </p:nvSpPr>
          <p:spPr>
            <a:xfrm>
              <a:off x="9575462" y="7642002"/>
              <a:ext cx="802865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Nombre de cas suspects de choléra </a:t>
              </a:r>
              <a:r>
                <a:rPr lang="en-US" sz="2200" dirty="0" err="1">
                  <a:solidFill>
                    <a:prstClr val="black"/>
                  </a:solidFill>
                  <a:latin typeface="Atkinson Hyperlegible Bold" panose="020B0604020202020204" charset="0"/>
                </a:rPr>
                <a:t>notifi</a:t>
              </a:r>
              <a:r>
                <a:rPr kumimoji="0" lang="en-US" sz="22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és</a:t>
              </a:r>
              <a:r>
                <a:rPr kumimoji="0" lang="en-US" sz="22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a:t>
              </a:r>
              <a:r>
                <a:rPr lang="en-US" sz="2200" dirty="0">
                  <a:solidFill>
                    <a:prstClr val="black"/>
                  </a:solidFill>
                  <a:latin typeface="Atkinson Hyperlegible Bold" panose="020B0604020202020204" charset="0"/>
                </a:rPr>
                <a:t>par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La surveillance des établissements de santé avec récupération des données des P</a:t>
              </a:r>
              <a:r>
                <a:rPr lang="en-US" sz="2200" dirty="0">
                  <a:solidFill>
                    <a:prstClr val="black"/>
                  </a:solidFill>
                  <a:latin typeface="Atkinson Hyperlegible Bold" panose="020B0604020202020204" charset="0"/>
                </a:rPr>
                <a:t>RO</a:t>
              </a:r>
              <a:endParaRPr kumimoji="0" lang="en-US" sz="22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endParaRPr>
            </a:p>
          </p:txBody>
        </p:sp>
        <p:sp>
          <p:nvSpPr>
            <p:cNvPr id="4" name="Rectangle 3">
              <a:extLst>
                <a:ext uri="{FF2B5EF4-FFF2-40B4-BE49-F238E27FC236}">
                  <a16:creationId xmlns:a16="http://schemas.microsoft.com/office/drawing/2014/main" id="{082E9504-A3CA-AFE6-FB75-DF55707B49D4}"/>
                </a:ext>
              </a:extLst>
            </p:cNvPr>
            <p:cNvSpPr/>
            <p:nvPr/>
          </p:nvSpPr>
          <p:spPr>
            <a:xfrm>
              <a:off x="9751559" y="2995278"/>
              <a:ext cx="384048" cy="265176"/>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308BC29-DF39-561F-BF67-E1608600F044}"/>
                </a:ext>
              </a:extLst>
            </p:cNvPr>
            <p:cNvPicPr>
              <a:picLocks noChangeAspect="1"/>
            </p:cNvPicPr>
            <p:nvPr/>
          </p:nvPicPr>
          <p:blipFill>
            <a:blip r:embed="rId6"/>
            <a:stretch>
              <a:fillRect/>
            </a:stretch>
          </p:blipFill>
          <p:spPr>
            <a:xfrm>
              <a:off x="9748900" y="3552644"/>
              <a:ext cx="381000" cy="266700"/>
            </a:xfrm>
            <a:prstGeom prst="rect">
              <a:avLst/>
            </a:prstGeom>
          </p:spPr>
        </p:pic>
        <p:sp>
          <p:nvSpPr>
            <p:cNvPr id="9" name="TextBox 8">
              <a:extLst>
                <a:ext uri="{FF2B5EF4-FFF2-40B4-BE49-F238E27FC236}">
                  <a16:creationId xmlns:a16="http://schemas.microsoft.com/office/drawing/2014/main" id="{70560456-5A24-8C7E-FC64-92C0D98CD92B}"/>
                </a:ext>
              </a:extLst>
            </p:cNvPr>
            <p:cNvSpPr txBox="1"/>
            <p:nvPr/>
          </p:nvSpPr>
          <p:spPr>
            <a:xfrm>
              <a:off x="10505192" y="2860103"/>
              <a:ext cx="8028659" cy="769441"/>
            </a:xfrm>
            <a:prstGeom prst="rect">
              <a:avLst/>
            </a:prstGeom>
            <a:noFill/>
          </p:spPr>
          <p:txBody>
            <a:bodyPr wrap="square" rtlCol="0">
              <a:spAutoFit/>
            </a:bodyPr>
            <a:lstStyle/>
            <a:p>
              <a:r>
                <a:rPr lang="en-US" sz="2200" dirty="0">
                  <a:latin typeface="Atkinson Hyperlegible" panose="020B0604020202020204" charset="0"/>
                </a:rPr>
                <a:t>Données de surveillance dans les établissements de santé </a:t>
              </a:r>
              <a:r>
                <a:rPr lang="en-US" sz="2200" dirty="0" err="1">
                  <a:latin typeface="Atkinson Hyperlegible" panose="020B0604020202020204" charset="0"/>
                </a:rPr>
                <a:t>initialement</a:t>
              </a:r>
              <a:r>
                <a:rPr lang="en-US" sz="2200" dirty="0">
                  <a:latin typeface="Atkinson Hyperlegible" panose="020B0604020202020204" charset="0"/>
                </a:rPr>
                <a:t> </a:t>
              </a:r>
              <a:r>
                <a:rPr lang="en-US" sz="2200" dirty="0" err="1">
                  <a:latin typeface="Atkinson Hyperlegible" panose="020B0604020202020204" charset="0"/>
                </a:rPr>
                <a:t>notifiées</a:t>
              </a:r>
              <a:endParaRPr lang="en-US" sz="2200" dirty="0">
                <a:latin typeface="Atkinson Hyperlegible" panose="020B0604020202020204" charset="0"/>
              </a:endParaRPr>
            </a:p>
          </p:txBody>
        </p:sp>
        <p:sp>
          <p:nvSpPr>
            <p:cNvPr id="10" name="TextBox 9">
              <a:extLst>
                <a:ext uri="{FF2B5EF4-FFF2-40B4-BE49-F238E27FC236}">
                  <a16:creationId xmlns:a16="http://schemas.microsoft.com/office/drawing/2014/main" id="{99F92A91-0B49-59A1-20C9-0A5F93258D80}"/>
                </a:ext>
              </a:extLst>
            </p:cNvPr>
            <p:cNvSpPr txBox="1"/>
            <p:nvPr/>
          </p:nvSpPr>
          <p:spPr>
            <a:xfrm>
              <a:off x="10437916" y="3504609"/>
              <a:ext cx="7098929" cy="430887"/>
            </a:xfrm>
            <a:prstGeom prst="rect">
              <a:avLst/>
            </a:prstGeom>
            <a:noFill/>
          </p:spPr>
          <p:txBody>
            <a:bodyPr wrap="square" rtlCol="0">
              <a:spAutoFit/>
            </a:bodyPr>
            <a:lstStyle/>
            <a:p>
              <a:r>
                <a:rPr lang="en-US" sz="2200" dirty="0">
                  <a:latin typeface="Atkinson Hyperlegible" panose="020B0604020202020204" charset="0"/>
                </a:rPr>
                <a:t>Données des PRO récupérées</a:t>
              </a:r>
            </a:p>
          </p:txBody>
        </p:sp>
        <p:pic>
          <p:nvPicPr>
            <p:cNvPr id="16" name="Picture 15">
              <a:extLst>
                <a:ext uri="{FF2B5EF4-FFF2-40B4-BE49-F238E27FC236}">
                  <a16:creationId xmlns:a16="http://schemas.microsoft.com/office/drawing/2014/main" id="{FB143F61-A1B5-60AB-63EF-CF5D6609778E}"/>
                </a:ext>
              </a:extLst>
            </p:cNvPr>
            <p:cNvPicPr>
              <a:picLocks noChangeAspect="1"/>
            </p:cNvPicPr>
            <p:nvPr/>
          </p:nvPicPr>
          <p:blipFill>
            <a:blip r:embed="rId7"/>
            <a:stretch>
              <a:fillRect/>
            </a:stretch>
          </p:blipFill>
          <p:spPr>
            <a:xfrm>
              <a:off x="10186211" y="4017717"/>
              <a:ext cx="6288903" cy="3736397"/>
            </a:xfrm>
            <a:prstGeom prst="rect">
              <a:avLst/>
            </a:prstGeom>
          </p:spPr>
        </p:pic>
      </p:grpSp>
      <p:pic>
        <p:nvPicPr>
          <p:cNvPr id="18" name="Picture 17">
            <a:extLst>
              <a:ext uri="{FF2B5EF4-FFF2-40B4-BE49-F238E27FC236}">
                <a16:creationId xmlns:a16="http://schemas.microsoft.com/office/drawing/2014/main" id="{A0B4DFAE-4340-60A5-F6DD-232DD0DBC6DC}"/>
              </a:ext>
            </a:extLst>
          </p:cNvPr>
          <p:cNvPicPr>
            <a:picLocks noChangeAspect="1"/>
          </p:cNvPicPr>
          <p:nvPr/>
        </p:nvPicPr>
        <p:blipFill>
          <a:blip r:embed="rId8"/>
          <a:stretch>
            <a:fillRect/>
          </a:stretch>
        </p:blipFill>
        <p:spPr>
          <a:xfrm>
            <a:off x="-78131" y="-19455"/>
            <a:ext cx="4096834" cy="2100058"/>
          </a:xfrm>
          <a:prstGeom prst="rect">
            <a:avLst/>
          </a:prstGeom>
        </p:spPr>
      </p:pic>
      <p:sp>
        <p:nvSpPr>
          <p:cNvPr id="15" name="Slide Number Placeholder 14">
            <a:extLst>
              <a:ext uri="{FF2B5EF4-FFF2-40B4-BE49-F238E27FC236}">
                <a16:creationId xmlns:a16="http://schemas.microsoft.com/office/drawing/2014/main" id="{DFB256F8-7EDE-83E0-CD1E-DFB499C99810}"/>
              </a:ext>
            </a:extLst>
          </p:cNvPr>
          <p:cNvSpPr>
            <a:spLocks noGrp="1"/>
          </p:cNvSpPr>
          <p:nvPr>
            <p:ph type="sldNum" sz="quarter" idx="12"/>
          </p:nvPr>
        </p:nvSpPr>
        <p:spPr>
          <a:xfrm>
            <a:off x="15626641" y="9663678"/>
            <a:ext cx="2133600" cy="365125"/>
          </a:xfrm>
        </p:spPr>
        <p:txBody>
          <a:bodyPr/>
          <a:lstStyle/>
          <a:p>
            <a:fld id="{B6F15528-21DE-4FAA-801E-634DDDAF4B2B}" type="slidenum">
              <a:rPr lang="en-US" sz="1800" smtClean="0"/>
              <a:pPr/>
              <a:t>38</a:t>
            </a:fld>
            <a:endParaRPr lang="en-US" sz="1800" dirty="0"/>
          </a:p>
        </p:txBody>
      </p:sp>
    </p:spTree>
    <p:extLst>
      <p:ext uri="{BB962C8B-B14F-4D97-AF65-F5344CB8AC3E}">
        <p14:creationId xmlns:p14="http://schemas.microsoft.com/office/powerpoint/2010/main" val="565080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A969BC-55A6-DAB0-A3E5-6E25BBE8FF89}"/>
              </a:ext>
            </a:extLst>
          </p:cNvPr>
          <p:cNvPicPr>
            <a:picLocks noChangeAspect="1"/>
          </p:cNvPicPr>
          <p:nvPr/>
        </p:nvPicPr>
        <p:blipFill>
          <a:blip r:embed="rId3"/>
          <a:stretch>
            <a:fillRect/>
          </a:stretch>
        </p:blipFill>
        <p:spPr>
          <a:xfrm>
            <a:off x="1434439" y="7843956"/>
            <a:ext cx="2279653" cy="2194032"/>
          </a:xfrm>
          <a:prstGeom prst="rect">
            <a:avLst/>
          </a:prstGeom>
        </p:spPr>
      </p:pic>
      <p:grpSp>
        <p:nvGrpSpPr>
          <p:cNvPr id="24" name="Group 23">
            <a:extLst>
              <a:ext uri="{FF2B5EF4-FFF2-40B4-BE49-F238E27FC236}">
                <a16:creationId xmlns:a16="http://schemas.microsoft.com/office/drawing/2014/main" id="{336D3034-5D35-0423-E1C1-EEE7F803912E}"/>
              </a:ext>
            </a:extLst>
          </p:cNvPr>
          <p:cNvGrpSpPr/>
          <p:nvPr/>
        </p:nvGrpSpPr>
        <p:grpSpPr>
          <a:xfrm>
            <a:off x="3714092" y="7938895"/>
            <a:ext cx="13735632" cy="1855120"/>
            <a:chOff x="3714092" y="7938895"/>
            <a:chExt cx="13735632" cy="1855120"/>
          </a:xfrm>
        </p:grpSpPr>
        <p:sp>
          <p:nvSpPr>
            <p:cNvPr id="7" name="Rectangle: Rounded Corners 6">
              <a:extLst>
                <a:ext uri="{FF2B5EF4-FFF2-40B4-BE49-F238E27FC236}">
                  <a16:creationId xmlns:a16="http://schemas.microsoft.com/office/drawing/2014/main" id="{F288C523-792F-D455-46C9-400EDD183AD2}"/>
                </a:ext>
              </a:extLst>
            </p:cNvPr>
            <p:cNvSpPr/>
            <p:nvPr/>
          </p:nvSpPr>
          <p:spPr>
            <a:xfrm>
              <a:off x="3714092" y="7938895"/>
              <a:ext cx="13735632" cy="1855120"/>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4399884" y="8102344"/>
              <a:ext cx="12956445" cy="1538883"/>
            </a:xfrm>
            <a:prstGeom prst="rect">
              <a:avLst/>
            </a:prstGeom>
            <a:noFill/>
            <a:ln>
              <a:noFill/>
            </a:ln>
          </p:spPr>
          <p:txBody>
            <a:bodyPr wrap="square" rtlCol="0">
              <a:spAutoFit/>
            </a:bodyPr>
            <a:lstStyle/>
            <a:p>
              <a:pPr marL="514350" lvl="0" indent="-514350">
                <a:spcAft>
                  <a:spcPts val="1200"/>
                </a:spcAft>
                <a:buFont typeface="+mj-lt"/>
                <a:buAutoNum type="arabicPeriod"/>
                <a:defRPr/>
              </a:pP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Explorez</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les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feuilles</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Weekly summary, Weekly graph (full time series), Weekly graph (last 52 weeks) ?</a:t>
              </a:r>
            </a:p>
            <a:p>
              <a:pPr marL="514350" lvl="0" indent="-514350">
                <a:spcAft>
                  <a:spcPts val="1200"/>
                </a:spcAft>
                <a:buFont typeface="+mj-lt"/>
                <a:buAutoNum type="arabicPeriod"/>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À partir de la semaine 7, l</a:t>
              </a:r>
              <a:r>
                <a:rPr kumimoji="0" lang="en-US" sz="28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'épidémie de choléra </a:t>
              </a:r>
              <a:r>
                <a:rPr kumimoji="0" lang="en-US" sz="2800" i="0" u="none" strike="noStrike" kern="1200" cap="none" spc="0" normalizeH="0" baseline="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s'est</a:t>
              </a: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-elle </a:t>
              </a:r>
              <a:r>
                <a:rPr kumimoji="0" lang="en-US" sz="2800" i="0" u="none" strike="noStrike" kern="1200" cap="none" spc="0" normalizeH="0" baseline="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détériorée</a:t>
              </a: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endPar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25" name="TextBox 24">
            <a:extLst>
              <a:ext uri="{FF2B5EF4-FFF2-40B4-BE49-F238E27FC236}">
                <a16:creationId xmlns:a16="http://schemas.microsoft.com/office/drawing/2014/main" id="{E30F7208-C896-33B3-B570-DDD0BBF6C3F1}"/>
              </a:ext>
            </a:extLst>
          </p:cNvPr>
          <p:cNvSpPr txBox="1"/>
          <p:nvPr/>
        </p:nvSpPr>
        <p:spPr>
          <a:xfrm>
            <a:off x="1970286" y="2064328"/>
            <a:ext cx="15541206" cy="954107"/>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1200"/>
              </a:spcAft>
              <a:buClr>
                <a:srgbClr val="009999"/>
              </a:buClr>
              <a:buSzTx/>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Vous comparez l'incidence hebdomadaire avec la référence historique en utilisant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l'outil</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Outil</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Excel du GTFCC, déjà rempli avec les données des années précédentes (2020-2024)</a:t>
            </a:r>
          </a:p>
        </p:txBody>
      </p:sp>
      <p:sp>
        <p:nvSpPr>
          <p:cNvPr id="26" name="TextBox 25">
            <a:extLst>
              <a:ext uri="{FF2B5EF4-FFF2-40B4-BE49-F238E27FC236}">
                <a16:creationId xmlns:a16="http://schemas.microsoft.com/office/drawing/2014/main" id="{7CD66F61-A292-4595-D14A-EDE3A79E3735}"/>
              </a:ext>
            </a:extLst>
          </p:cNvPr>
          <p:cNvSpPr txBox="1"/>
          <p:nvPr/>
        </p:nvSpPr>
        <p:spPr>
          <a:xfrm>
            <a:off x="12204698" y="3421335"/>
            <a:ext cx="5889824" cy="3693319"/>
          </a:xfrm>
          <a:prstGeom prst="rect">
            <a:avLst/>
          </a:prstGeom>
          <a:solidFill>
            <a:srgbClr val="D1EBED"/>
          </a:solidFill>
        </p:spPr>
        <p:txBody>
          <a:bodyPr wrap="square" rtlCol="0">
            <a:spAutoFit/>
          </a:bodyPr>
          <a:lstStyle/>
          <a:p>
            <a:pPr algn="ctr">
              <a:spcAft>
                <a:spcPts val="1200"/>
              </a:spcAft>
              <a:buClr>
                <a:srgbClr val="009999"/>
              </a:buCl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Incidence hebdomadaire (2025)</a:t>
            </a:r>
          </a:p>
          <a:p>
            <a:pPr marL="1257300" lvl="2" indent="-342900">
              <a:buClr>
                <a:srgbClr val="009999"/>
              </a:buClr>
              <a:buFont typeface="Arial" panose="020B0604020202020204" pitchFamily="34" charset="0"/>
              <a:buChar cha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Semaine 1 : 5</a:t>
            </a:r>
          </a:p>
          <a:p>
            <a:pPr marL="1257300" lvl="2" indent="-342900">
              <a:buClr>
                <a:srgbClr val="009999"/>
              </a:buClr>
              <a:buFont typeface="Arial" panose="020B0604020202020204" pitchFamily="34" charset="0"/>
              <a:buChar cha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Semaine 2 : 15</a:t>
            </a:r>
          </a:p>
          <a:p>
            <a:pPr marL="1257300" lvl="2" indent="-342900">
              <a:buClr>
                <a:srgbClr val="009999"/>
              </a:buClr>
              <a:buFont typeface="Arial" panose="020B0604020202020204" pitchFamily="34" charset="0"/>
              <a:buChar cha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Semaine 3 : 50</a:t>
            </a:r>
          </a:p>
          <a:p>
            <a:pPr marL="1257300" lvl="2" indent="-342900">
              <a:buClr>
                <a:srgbClr val="009999"/>
              </a:buClr>
              <a:buFont typeface="Arial" panose="020B0604020202020204" pitchFamily="34" charset="0"/>
              <a:buChar cha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Semaine 4 : 95</a:t>
            </a:r>
          </a:p>
          <a:p>
            <a:pPr marL="1257300" lvl="2" indent="-342900">
              <a:buClr>
                <a:srgbClr val="009999"/>
              </a:buClr>
              <a:buFont typeface="Arial" panose="020B0604020202020204" pitchFamily="34" charset="0"/>
              <a:buChar cha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Semaine 5 : 120</a:t>
            </a:r>
          </a:p>
          <a:p>
            <a:pPr marL="1257300" lvl="2" indent="-342900">
              <a:buClr>
                <a:srgbClr val="009999"/>
              </a:buClr>
              <a:buFont typeface="Arial" panose="020B0604020202020204" pitchFamily="34" charset="0"/>
              <a:buChar cha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Semaine 6 : 155</a:t>
            </a:r>
          </a:p>
          <a:p>
            <a:pPr marL="1257300" lvl="2" indent="-342900">
              <a:spcAft>
                <a:spcPts val="1200"/>
              </a:spcAft>
              <a:buClr>
                <a:srgbClr val="009999"/>
              </a:buClr>
              <a:buFont typeface="Arial" panose="020B0604020202020204" pitchFamily="34" charset="0"/>
              <a:buChar cha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Semaine 7 : 181</a:t>
            </a:r>
          </a:p>
        </p:txBody>
      </p:sp>
      <p:sp>
        <p:nvSpPr>
          <p:cNvPr id="28" name="TextBox 27">
            <a:extLst>
              <a:ext uri="{FF2B5EF4-FFF2-40B4-BE49-F238E27FC236}">
                <a16:creationId xmlns:a16="http://schemas.microsoft.com/office/drawing/2014/main" id="{3E9CDD9F-1FC6-765D-4955-139109A32650}"/>
              </a:ext>
            </a:extLst>
          </p:cNvPr>
          <p:cNvSpPr txBox="1"/>
          <p:nvPr/>
        </p:nvSpPr>
        <p:spPr>
          <a:xfrm>
            <a:off x="396815" y="5963705"/>
            <a:ext cx="11807901" cy="1538883"/>
          </a:xfrm>
          <a:prstGeom prst="rect">
            <a:avLst/>
          </a:prstGeom>
          <a:noFill/>
        </p:spPr>
        <p:txBody>
          <a:bodyPr wrap="square" rtlCol="0">
            <a:spAutoFit/>
          </a:bodyPr>
          <a:lstStyle/>
          <a:p>
            <a:pPr marL="457200" lvl="2" indent="-457200">
              <a:spcAft>
                <a:spcPts val="600"/>
              </a:spcAft>
              <a:buClr>
                <a:prstClr val="white"/>
              </a:buClr>
              <a:buBlip>
                <a:blip r:embed="rId4"/>
              </a:buBlip>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Dans la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feuille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Data</a:t>
            </a:r>
          </a:p>
          <a:p>
            <a:pPr marL="914400" lvl="3" indent="-457200">
              <a:spcAft>
                <a:spcPts val="600"/>
              </a:spcAft>
              <a:buClr>
                <a:srgbClr val="009999"/>
              </a:buClr>
              <a:buFont typeface="Arial" panose="020B0604020202020204" pitchFamily="34" charset="0"/>
              <a:buChar char="•"/>
              <a:defRPr/>
            </a:pPr>
            <a:r>
              <a:rPr lang="en-US" sz="2800" dirty="0" err="1">
                <a:solidFill>
                  <a:schemeClr val="tx1">
                    <a:lumMod val="95000"/>
                    <a:lumOff val="5000"/>
                  </a:schemeClr>
                </a:solidFill>
                <a:latin typeface="Atkinson Hyperlegible" panose="020B0604020202020204" charset="0"/>
                <a:ea typeface="ADLaM Display" panose="02010000000000000000" pitchFamily="2" charset="0"/>
                <a:cs typeface="ADLaM Display" panose="02010000000000000000" pitchFamily="2" charset="0"/>
              </a:rPr>
              <a:t>Ajoutez</a:t>
            </a:r>
            <a:r>
              <a:rPr lang="en-US" sz="2800" dirty="0">
                <a:solidFill>
                  <a:schemeClr val="tx1">
                    <a:lumMod val="95000"/>
                    <a:lumOff val="5000"/>
                  </a:schemeClr>
                </a:solidFill>
                <a:latin typeface="Atkinson Hyperlegible" panose="020B0604020202020204" charset="0"/>
                <a:ea typeface="ADLaM Display" panose="02010000000000000000" pitchFamily="2" charset="0"/>
                <a:cs typeface="ADLaM Display" panose="02010000000000000000" pitchFamily="2" charset="0"/>
              </a:rPr>
              <a:t> </a:t>
            </a:r>
            <a:r>
              <a:rPr lang="en-US" sz="2800" dirty="0" err="1">
                <a:solidFill>
                  <a:schemeClr val="tx1">
                    <a:lumMod val="95000"/>
                    <a:lumOff val="5000"/>
                  </a:schemeClr>
                </a:solidFill>
                <a:latin typeface="Atkinson Hyperlegible" panose="020B0604020202020204" charset="0"/>
                <a:ea typeface="ADLaM Display" panose="02010000000000000000" pitchFamily="2" charset="0"/>
                <a:cs typeface="ADLaM Display" panose="02010000000000000000" pitchFamily="2" charset="0"/>
              </a:rPr>
              <a:t>l’incidence</a:t>
            </a:r>
            <a:r>
              <a:rPr lang="en-US" sz="2800" dirty="0">
                <a:solidFill>
                  <a:schemeClr val="tx1">
                    <a:lumMod val="95000"/>
                    <a:lumOff val="5000"/>
                  </a:schemeClr>
                </a:solidFill>
                <a:latin typeface="Atkinson Hyperlegible" panose="020B0604020202020204" charset="0"/>
                <a:ea typeface="ADLaM Display" panose="02010000000000000000" pitchFamily="2" charset="0"/>
                <a:cs typeface="ADLaM Display" panose="02010000000000000000" pitchFamily="2" charset="0"/>
              </a:rPr>
              <a:t> </a:t>
            </a:r>
            <a:r>
              <a:rPr lang="en-US" sz="2800" dirty="0" err="1">
                <a:solidFill>
                  <a:schemeClr val="tx1">
                    <a:lumMod val="95000"/>
                    <a:lumOff val="5000"/>
                  </a:schemeClr>
                </a:solidFill>
                <a:latin typeface="Atkinson Hyperlegible" panose="020B0604020202020204" charset="0"/>
                <a:ea typeface="ADLaM Display" panose="02010000000000000000" pitchFamily="2" charset="0"/>
                <a:cs typeface="ADLaM Display" panose="02010000000000000000" pitchFamily="2" charset="0"/>
              </a:rPr>
              <a:t>hebdomadaire</a:t>
            </a:r>
            <a:r>
              <a:rPr lang="en-US" sz="2800" dirty="0">
                <a:solidFill>
                  <a:schemeClr val="tx1">
                    <a:lumMod val="95000"/>
                    <a:lumOff val="5000"/>
                  </a:schemeClr>
                </a:solidFill>
                <a:latin typeface="Atkinson Hyperlegible" panose="020B0604020202020204"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ea typeface="ADLaM Display" panose="02010000000000000000" pitchFamily="2" charset="0"/>
                <a:cs typeface="ADLaM Display" panose="02010000000000000000" pitchFamily="2" charset="0"/>
              </a:rPr>
              <a:t>2025 (semaines 1 </a:t>
            </a:r>
            <a:r>
              <a:rPr kumimoji="0" lang="en-US" sz="2800" b="0" i="0" u="none" strike="noStrike" kern="1200" cap="none" spc="0" normalizeH="0" noProof="0" dirty="0">
                <a:ln>
                  <a:noFill/>
                </a:ln>
                <a:solidFill>
                  <a:schemeClr val="tx1">
                    <a:lumMod val="95000"/>
                    <a:lumOff val="5000"/>
                  </a:schemeClr>
                </a:solidFill>
                <a:effectLst/>
                <a:uLnTx/>
                <a:uFillTx/>
                <a:latin typeface="Atkinson Hyperlegible" panose="020B0604020202020204" charset="0"/>
                <a:ea typeface="ADLaM Display" panose="02010000000000000000" pitchFamily="2" charset="0"/>
                <a:cs typeface="ADLaM Display" panose="02010000000000000000" pitchFamily="2" charset="0"/>
              </a:rPr>
              <a:t>à 7</a:t>
            </a:r>
            <a:r>
              <a:rPr kumimoji="0" lang="en-US" sz="2800" b="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ea typeface="ADLaM Display" panose="02010000000000000000" pitchFamily="2" charset="0"/>
                <a:cs typeface="ADLaM Display" panose="02010000000000000000" pitchFamily="2" charset="0"/>
              </a:rPr>
              <a:t>) </a:t>
            </a:r>
          </a:p>
          <a:p>
            <a:pPr marL="914400" lvl="3" indent="-457200">
              <a:spcAft>
                <a:spcPts val="600"/>
              </a:spcAft>
              <a:buClr>
                <a:srgbClr val="009999"/>
              </a:buClr>
              <a:buFont typeface="Arial" panose="020B0604020202020204" pitchFamily="34" charset="0"/>
              <a:buChar char="•"/>
              <a:defRPr/>
            </a:pPr>
            <a:r>
              <a:rPr lang="en-US" sz="2800" noProof="0" dirty="0">
                <a:solidFill>
                  <a:schemeClr val="tx1">
                    <a:lumMod val="95000"/>
                    <a:lumOff val="5000"/>
                  </a:schemeClr>
                </a:solidFill>
                <a:latin typeface="Atkinson Hyperlegible" panose="020B0604020202020204" charset="0"/>
                <a:ea typeface="ADLaM Display" panose="02010000000000000000" pitchFamily="2" charset="0"/>
                <a:cs typeface="ADLaM Display" panose="02010000000000000000" pitchFamily="2" charset="0"/>
              </a:rPr>
              <a:t>Ne </a:t>
            </a:r>
            <a:r>
              <a:rPr lang="en-US" sz="2800" noProof="0" dirty="0" err="1">
                <a:solidFill>
                  <a:schemeClr val="tx1">
                    <a:lumMod val="95000"/>
                    <a:lumOff val="5000"/>
                  </a:schemeClr>
                </a:solidFill>
                <a:latin typeface="Atkinson Hyperlegible" panose="020B0604020202020204" charset="0"/>
                <a:ea typeface="ADLaM Display" panose="02010000000000000000" pitchFamily="2" charset="0"/>
                <a:cs typeface="ADLaM Display" panose="02010000000000000000" pitchFamily="2" charset="0"/>
              </a:rPr>
              <a:t>modifiez</a:t>
            </a:r>
            <a:r>
              <a:rPr lang="en-US" sz="2800" noProof="0" dirty="0">
                <a:solidFill>
                  <a:schemeClr val="tx1">
                    <a:lumMod val="95000"/>
                    <a:lumOff val="5000"/>
                  </a:schemeClr>
                </a:solidFill>
                <a:latin typeface="Atkinson Hyperlegible" panose="020B0604020202020204" charset="0"/>
                <a:ea typeface="ADLaM Display" panose="02010000000000000000" pitchFamily="2" charset="0"/>
                <a:cs typeface="ADLaM Display" panose="02010000000000000000" pitchFamily="2" charset="0"/>
              </a:rPr>
              <a:t> pas les données des années précédentes (2020-2024)</a:t>
            </a:r>
            <a:endParaRPr lang="en-US" dirty="0">
              <a:solidFill>
                <a:schemeClr val="tx1">
                  <a:lumMod val="95000"/>
                  <a:lumOff val="5000"/>
                </a:schemeClr>
              </a:solidFill>
              <a:latin typeface="Atkinson Hyperlegible" panose="020B0604020202020204" charset="0"/>
            </a:endParaRPr>
          </a:p>
        </p:txBody>
      </p:sp>
      <p:pic>
        <p:nvPicPr>
          <p:cNvPr id="3" name="Picture 2">
            <a:extLst>
              <a:ext uri="{FF2B5EF4-FFF2-40B4-BE49-F238E27FC236}">
                <a16:creationId xmlns:a16="http://schemas.microsoft.com/office/drawing/2014/main" id="{8DCA7666-2ED9-4A13-3D5F-B59CD2CEC4EE}"/>
              </a:ext>
            </a:extLst>
          </p:cNvPr>
          <p:cNvPicPr>
            <a:picLocks noChangeAspect="1"/>
          </p:cNvPicPr>
          <p:nvPr/>
        </p:nvPicPr>
        <p:blipFill>
          <a:blip r:embed="rId5"/>
          <a:stretch>
            <a:fillRect/>
          </a:stretch>
        </p:blipFill>
        <p:spPr>
          <a:xfrm>
            <a:off x="5501113" y="246246"/>
            <a:ext cx="7829550" cy="1359640"/>
          </a:xfrm>
          <a:prstGeom prst="rect">
            <a:avLst/>
          </a:prstGeom>
        </p:spPr>
      </p:pic>
      <p:sp>
        <p:nvSpPr>
          <p:cNvPr id="4" name="TextBox 3">
            <a:extLst>
              <a:ext uri="{FF2B5EF4-FFF2-40B4-BE49-F238E27FC236}">
                <a16:creationId xmlns:a16="http://schemas.microsoft.com/office/drawing/2014/main" id="{4F8DCDA1-DF07-D261-59BB-C65528AFB816}"/>
              </a:ext>
            </a:extLst>
          </p:cNvPr>
          <p:cNvSpPr txBox="1"/>
          <p:nvPr/>
        </p:nvSpPr>
        <p:spPr>
          <a:xfrm>
            <a:off x="4192438" y="705505"/>
            <a:ext cx="10066854" cy="523220"/>
          </a:xfrm>
          <a:prstGeom prst="rect">
            <a:avLst/>
          </a:prstGeom>
          <a:noFill/>
        </p:spPr>
        <p:txBody>
          <a:bodyPr wrap="square">
            <a:spAutoFit/>
          </a:bodyPr>
          <a:lstStyle/>
          <a:p>
            <a:pPr algn="ctr">
              <a:spcAft>
                <a:spcPts val="600"/>
              </a:spcAft>
              <a:defRPr/>
            </a:pP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Suite du scénario</a:t>
            </a:r>
          </a:p>
        </p:txBody>
      </p:sp>
      <p:sp>
        <p:nvSpPr>
          <p:cNvPr id="10" name="Rectangle 9">
            <a:extLst>
              <a:ext uri="{FF2B5EF4-FFF2-40B4-BE49-F238E27FC236}">
                <a16:creationId xmlns:a16="http://schemas.microsoft.com/office/drawing/2014/main" id="{B786D056-CAAD-D113-D2E4-DFCEC0EE8D59}"/>
              </a:ext>
            </a:extLst>
          </p:cNvPr>
          <p:cNvSpPr/>
          <p:nvPr/>
        </p:nvSpPr>
        <p:spPr>
          <a:xfrm>
            <a:off x="1487113" y="2064328"/>
            <a:ext cx="483173" cy="911406"/>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7F9D19-3CA7-FC90-0C5A-453302972A38}"/>
              </a:ext>
            </a:extLst>
          </p:cNvPr>
          <p:cNvPicPr>
            <a:picLocks noChangeAspect="1"/>
          </p:cNvPicPr>
          <p:nvPr/>
        </p:nvPicPr>
        <p:blipFill>
          <a:blip r:embed="rId6"/>
          <a:stretch>
            <a:fillRect/>
          </a:stretch>
        </p:blipFill>
        <p:spPr>
          <a:xfrm>
            <a:off x="-78131" y="-19455"/>
            <a:ext cx="4096834" cy="2100058"/>
          </a:xfrm>
          <a:prstGeom prst="rect">
            <a:avLst/>
          </a:prstGeom>
        </p:spPr>
      </p:pic>
      <p:grpSp>
        <p:nvGrpSpPr>
          <p:cNvPr id="6" name="Group 5">
            <a:extLst>
              <a:ext uri="{FF2B5EF4-FFF2-40B4-BE49-F238E27FC236}">
                <a16:creationId xmlns:a16="http://schemas.microsoft.com/office/drawing/2014/main" id="{F99C775C-D42F-1158-0002-A76E7744C804}"/>
              </a:ext>
            </a:extLst>
          </p:cNvPr>
          <p:cNvGrpSpPr/>
          <p:nvPr/>
        </p:nvGrpSpPr>
        <p:grpSpPr>
          <a:xfrm>
            <a:off x="396815" y="3247875"/>
            <a:ext cx="11266097" cy="2458397"/>
            <a:chOff x="396815" y="3247875"/>
            <a:chExt cx="11266097" cy="2458397"/>
          </a:xfrm>
        </p:grpSpPr>
        <p:sp>
          <p:nvSpPr>
            <p:cNvPr id="18" name="TextBox 17">
              <a:extLst>
                <a:ext uri="{FF2B5EF4-FFF2-40B4-BE49-F238E27FC236}">
                  <a16:creationId xmlns:a16="http://schemas.microsoft.com/office/drawing/2014/main" id="{A657A62F-6D49-CF3A-8D4A-3D99890FE49C}"/>
                </a:ext>
              </a:extLst>
            </p:cNvPr>
            <p:cNvSpPr txBox="1"/>
            <p:nvPr/>
          </p:nvSpPr>
          <p:spPr>
            <a:xfrm>
              <a:off x="396815" y="3247875"/>
              <a:ext cx="10379430" cy="523220"/>
            </a:xfrm>
            <a:prstGeom prst="rect">
              <a:avLst/>
            </a:prstGeom>
            <a:noFill/>
          </p:spPr>
          <p:txBody>
            <a:bodyPr wrap="square">
              <a:spAutoFit/>
            </a:bodyPr>
            <a:lstStyle/>
            <a:p>
              <a:pPr marL="457200" marR="0" lvl="2" indent="-457200" algn="l" defTabSz="914400" rtl="0" eaLnBrk="1" fontAlgn="auto" latinLnBrk="0" hangingPunct="1">
                <a:lnSpc>
                  <a:spcPct val="100000"/>
                </a:lnSpc>
                <a:spcBef>
                  <a:spcPts val="0"/>
                </a:spcBef>
                <a:spcAft>
                  <a:spcPts val="600"/>
                </a:spcAft>
                <a:buClr>
                  <a:prstClr val="white"/>
                </a:buClr>
                <a:buSzTx/>
                <a:buFontTx/>
                <a:buBlip>
                  <a:blip r:embed="rId4"/>
                </a:buBlip>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Télécharger l'outil Excel avec les données pré-remplies</a:t>
              </a:r>
            </a:p>
          </p:txBody>
        </p:sp>
        <p:sp>
          <p:nvSpPr>
            <p:cNvPr id="19" name="TextBox 18">
              <a:extLst>
                <a:ext uri="{FF2B5EF4-FFF2-40B4-BE49-F238E27FC236}">
                  <a16:creationId xmlns:a16="http://schemas.microsoft.com/office/drawing/2014/main" id="{C7B49F92-BCF7-143E-8A50-1BC5BC22B840}"/>
                </a:ext>
              </a:extLst>
            </p:cNvPr>
            <p:cNvSpPr txBox="1"/>
            <p:nvPr/>
          </p:nvSpPr>
          <p:spPr>
            <a:xfrm>
              <a:off x="4725397" y="4507594"/>
              <a:ext cx="6937515" cy="523220"/>
            </a:xfrm>
            <a:prstGeom prst="rect">
              <a:avLst/>
            </a:prstGeom>
            <a:noFill/>
          </p:spPr>
          <p:txBody>
            <a:bodyPr wrap="square" rtlCol="0">
              <a:spAutoFit/>
            </a:bodyPr>
            <a:lstStyle/>
            <a:p>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https://</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tinyurl.com</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exerciceincidence</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1" name="Picture 10">
              <a:extLst>
                <a:ext uri="{FF2B5EF4-FFF2-40B4-BE49-F238E27FC236}">
                  <a16:creationId xmlns:a16="http://schemas.microsoft.com/office/drawing/2014/main" id="{E07806D1-3782-C226-529B-5F3F7BF7C2CC}"/>
                </a:ext>
              </a:extLst>
            </p:cNvPr>
            <p:cNvPicPr>
              <a:picLocks noChangeAspect="1"/>
            </p:cNvPicPr>
            <p:nvPr/>
          </p:nvPicPr>
          <p:blipFill>
            <a:blip r:embed="rId7"/>
            <a:stretch>
              <a:fillRect/>
            </a:stretch>
          </p:blipFill>
          <p:spPr>
            <a:xfrm>
              <a:off x="2580876" y="3935771"/>
              <a:ext cx="1819008" cy="1770501"/>
            </a:xfrm>
            <a:prstGeom prst="rect">
              <a:avLst/>
            </a:prstGeom>
          </p:spPr>
        </p:pic>
      </p:grpSp>
      <p:sp>
        <p:nvSpPr>
          <p:cNvPr id="12" name="Slide Number Placeholder 11">
            <a:extLst>
              <a:ext uri="{FF2B5EF4-FFF2-40B4-BE49-F238E27FC236}">
                <a16:creationId xmlns:a16="http://schemas.microsoft.com/office/drawing/2014/main" id="{B9B949A8-138B-E3C4-C959-9242A5CF2F54}"/>
              </a:ext>
            </a:extLst>
          </p:cNvPr>
          <p:cNvSpPr>
            <a:spLocks noGrp="1"/>
          </p:cNvSpPr>
          <p:nvPr>
            <p:ph type="sldNum" sz="quarter" idx="12"/>
          </p:nvPr>
        </p:nvSpPr>
        <p:spPr>
          <a:xfrm>
            <a:off x="15786761" y="9774901"/>
            <a:ext cx="2133600" cy="365125"/>
          </a:xfrm>
        </p:spPr>
        <p:txBody>
          <a:bodyPr/>
          <a:lstStyle/>
          <a:p>
            <a:fld id="{B6F15528-21DE-4FAA-801E-634DDDAF4B2B}" type="slidenum">
              <a:rPr lang="en-US" sz="1800" smtClean="0"/>
              <a:pPr/>
              <a:t>39</a:t>
            </a:fld>
            <a:endParaRPr lang="en-US" sz="1800" dirty="0"/>
          </a:p>
        </p:txBody>
      </p:sp>
    </p:spTree>
    <p:extLst>
      <p:ext uri="{BB962C8B-B14F-4D97-AF65-F5344CB8AC3E}">
        <p14:creationId xmlns:p14="http://schemas.microsoft.com/office/powerpoint/2010/main" val="1961668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1627FB2-8E68-86B6-B469-2297AE8B4EBA}"/>
              </a:ext>
            </a:extLst>
          </p:cNvPr>
          <p:cNvGrpSpPr/>
          <p:nvPr/>
        </p:nvGrpSpPr>
        <p:grpSpPr>
          <a:xfrm>
            <a:off x="1126758" y="2775283"/>
            <a:ext cx="16034484" cy="6015792"/>
            <a:chOff x="1126758" y="2775283"/>
            <a:chExt cx="16034484" cy="6015792"/>
          </a:xfrm>
        </p:grpSpPr>
        <p:sp>
          <p:nvSpPr>
            <p:cNvPr id="20" name="Rectangle 19">
              <a:extLst>
                <a:ext uri="{FF2B5EF4-FFF2-40B4-BE49-F238E27FC236}">
                  <a16:creationId xmlns:a16="http://schemas.microsoft.com/office/drawing/2014/main" id="{6BAB5282-636C-49C9-8906-400122A811EC}"/>
                </a:ext>
              </a:extLst>
            </p:cNvPr>
            <p:cNvSpPr/>
            <p:nvPr/>
          </p:nvSpPr>
          <p:spPr>
            <a:xfrm>
              <a:off x="2530744" y="3414503"/>
              <a:ext cx="13340068" cy="4787394"/>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126758" y="2775283"/>
              <a:ext cx="1443990" cy="6015791"/>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717252" y="2775283"/>
              <a:ext cx="1443990" cy="6015792"/>
            </a:xfrm>
            <a:prstGeom prst="rect">
              <a:avLst/>
            </a:prstGeom>
            <a:solidFill>
              <a:srgbClr val="4DB1A9"/>
            </a:solidFill>
            <a:ln>
              <a:solidFill>
                <a:srgbClr val="4DB1A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2758184" y="4125853"/>
            <a:ext cx="12999072" cy="3785652"/>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Stratégies de surveillance </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d'une épidémie de choléra </a:t>
            </a:r>
          </a:p>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Comment les </a:t>
            </a:r>
            <a:r>
              <a:rPr lang="en-US" sz="2600" noProof="0" dirty="0" err="1">
                <a:solidFill>
                  <a:srgbClr val="37290F"/>
                </a:solidFill>
                <a:latin typeface="Atkinson Hyperlegible" panose="020B0604020202020204" charset="0"/>
                <a:sym typeface="Atkinson Hyperlegible Bold"/>
              </a:rPr>
              <a:t>autorités</a:t>
            </a:r>
            <a:r>
              <a:rPr lang="en-US" sz="2600" noProof="0" dirty="0">
                <a:solidFill>
                  <a:srgbClr val="37290F"/>
                </a:solidFill>
                <a:latin typeface="Atkinson Hyperlegible" panose="020B0604020202020204" charset="0"/>
                <a:sym typeface="Atkinson Hyperlegible Bold"/>
              </a:rPr>
              <a:t> sanitaires :</a:t>
            </a: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endParaRPr>
          </a:p>
          <a:p>
            <a:pPr marL="914400" marR="0" lvl="1" indent="-457200" algn="l" defTabSz="13716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800" b="1" dirty="0" err="1">
                <a:solidFill>
                  <a:srgbClr val="009999"/>
                </a:solidFill>
                <a:latin typeface="Atkinson Hyperlegible Bold" panose="020B0604020202020204" charset="0"/>
                <a:sym typeface="Atkinson Hyperlegible Bold"/>
              </a:rPr>
              <a:t>Assurent</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que ces stratégies </a:t>
            </a:r>
            <a:r>
              <a:rPr kumimoji="0" lang="en-US" sz="2600" b="0" i="0" u="none" strike="noStrike" kern="1200" cap="none" spc="0" normalizeH="0" baseline="0" noProof="0" dirty="0" err="1">
                <a:ln>
                  <a:noFill/>
                </a:ln>
                <a:solidFill>
                  <a:srgbClr val="37290F"/>
                </a:solidFill>
                <a:effectLst/>
                <a:uLnTx/>
                <a:uFillTx/>
                <a:latin typeface="Atkinson Hyperlegible" panose="020B0604020202020204" charset="0"/>
                <a:ea typeface="+mn-ea"/>
                <a:cs typeface="+mn-cs"/>
                <a:sym typeface="Atkinson Hyperlegible Bold"/>
              </a:rPr>
              <a:t>sont</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 </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mises </a:t>
            </a:r>
            <a:r>
              <a:rPr kumimoji="0" lang="en-US" sz="28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en</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t>
            </a:r>
            <a:r>
              <a:rPr kumimoji="0" lang="en-US" sz="28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œuvre</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t>
            </a:r>
            <a:r>
              <a:rPr kumimoji="0" lang="en-US" sz="28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effectivement</a:t>
            </a:r>
            <a:endPar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endParaRPr>
          </a:p>
          <a:p>
            <a:pPr marL="914400" lvl="1" indent="-457200" defTabSz="1371600">
              <a:spcAft>
                <a:spcPts val="1200"/>
              </a:spcAft>
              <a:buClr>
                <a:srgbClr val="009999"/>
              </a:buClr>
              <a:buFont typeface="Arial" panose="020B0604020202020204" pitchFamily="34" charset="0"/>
              <a:buChar char="•"/>
              <a:defRPr/>
            </a:pPr>
            <a:r>
              <a:rPr lang="en-US" sz="2800" b="1" dirty="0" err="1">
                <a:solidFill>
                  <a:srgbClr val="009999"/>
                </a:solidFill>
                <a:latin typeface="Atkinson Hyperlegible Bold" panose="020B0604020202020204" charset="0"/>
                <a:sym typeface="Atkinson Hyperlegible Bold"/>
              </a:rPr>
              <a:t>Analysent</a:t>
            </a:r>
            <a:r>
              <a:rPr lang="en-US" sz="2800" b="1" dirty="0">
                <a:solidFill>
                  <a:srgbClr val="009999"/>
                </a:solidFill>
                <a:latin typeface="Atkinson Hyperlegible Bold" panose="020B0604020202020204" charset="0"/>
                <a:sym typeface="Atkinson Hyperlegible Bold"/>
              </a:rPr>
              <a:t> </a:t>
            </a:r>
            <a:r>
              <a:rPr lang="en-US" sz="2600" dirty="0">
                <a:solidFill>
                  <a:srgbClr val="37290F"/>
                </a:solidFill>
                <a:latin typeface="Atkinson Hyperlegible" panose="020B0604020202020204" charset="0"/>
                <a:sym typeface="Atkinson Hyperlegible Bold"/>
              </a:rPr>
              <a:t>les données et </a:t>
            </a:r>
            <a:r>
              <a:rPr lang="en-US" sz="2800" b="1" dirty="0" err="1">
                <a:solidFill>
                  <a:srgbClr val="009999"/>
                </a:solidFill>
                <a:latin typeface="Atkinson Hyperlegible Bold" panose="020B0604020202020204" charset="0"/>
                <a:sym typeface="Atkinson Hyperlegible Bold"/>
              </a:rPr>
              <a:t>mènent</a:t>
            </a:r>
            <a:r>
              <a:rPr lang="en-US" sz="2800" b="1" dirty="0">
                <a:solidFill>
                  <a:srgbClr val="009999"/>
                </a:solidFill>
                <a:latin typeface="Atkinson Hyperlegible Bold" panose="020B0604020202020204" charset="0"/>
                <a:sym typeface="Atkinson Hyperlegible Bold"/>
              </a:rPr>
              <a:t> des investigations </a:t>
            </a:r>
            <a:r>
              <a:rPr lang="en-US" sz="2600" dirty="0">
                <a:solidFill>
                  <a:srgbClr val="37290F"/>
                </a:solidFill>
                <a:latin typeface="Atkinson Hyperlegible" panose="020B0604020202020204" charset="0"/>
                <a:sym typeface="Atkinson Hyperlegible Bold"/>
              </a:rPr>
              <a:t>pour interpréter la dynamique des </a:t>
            </a:r>
            <a:r>
              <a:rPr lang="en-US" sz="2600" dirty="0" err="1">
                <a:solidFill>
                  <a:srgbClr val="37290F"/>
                </a:solidFill>
                <a:latin typeface="Atkinson Hyperlegible" panose="020B0604020202020204" charset="0"/>
                <a:sym typeface="Atkinson Hyperlegible Bold"/>
              </a:rPr>
              <a:t>épidémies</a:t>
            </a:r>
            <a:endParaRPr lang="en-US" sz="2600" dirty="0">
              <a:solidFill>
                <a:srgbClr val="37290F"/>
              </a:solidFill>
              <a:latin typeface="Atkinson Hyperlegible" panose="020B0604020202020204" charset="0"/>
              <a:sym typeface="Atkinson Hyperlegible Bold"/>
            </a:endParaRPr>
          </a:p>
          <a:p>
            <a:pPr marL="914400" lvl="1" indent="-457200" defTabSz="1371600">
              <a:spcAft>
                <a:spcPts val="1200"/>
              </a:spcAft>
              <a:buClr>
                <a:srgbClr val="009999"/>
              </a:buClr>
              <a:buFont typeface="Arial" panose="020B0604020202020204" pitchFamily="34" charset="0"/>
              <a:buChar char="•"/>
              <a:defRPr/>
            </a:pPr>
            <a:r>
              <a:rPr lang="en-US" sz="2800" b="1" dirty="0" err="1">
                <a:solidFill>
                  <a:srgbClr val="009999"/>
                </a:solidFill>
                <a:latin typeface="Atkinson Hyperlegible Bold" panose="020B0604020202020204" charset="0"/>
                <a:sym typeface="Atkinson Hyperlegible Bold"/>
              </a:rPr>
              <a:t>Diffusent</a:t>
            </a:r>
            <a:r>
              <a:rPr lang="en-US" sz="2800" b="1" dirty="0">
                <a:solidFill>
                  <a:srgbClr val="009999"/>
                </a:solidFill>
                <a:latin typeface="Atkinson Hyperlegible Bold" panose="020B0604020202020204" charset="0"/>
                <a:sym typeface="Atkinson Hyperlegible Bold"/>
              </a:rPr>
              <a:t> les résultats </a:t>
            </a:r>
            <a:r>
              <a:rPr lang="en-US" sz="2600" dirty="0">
                <a:solidFill>
                  <a:srgbClr val="37290F"/>
                </a:solidFill>
                <a:latin typeface="Atkinson Hyperlegible" panose="020B0604020202020204" charset="0"/>
                <a:sym typeface="Atkinson Hyperlegible Bold"/>
              </a:rPr>
              <a:t>pour </a:t>
            </a:r>
            <a:r>
              <a:rPr lang="en-US" sz="2800" b="1" dirty="0">
                <a:solidFill>
                  <a:srgbClr val="009999"/>
                </a:solidFill>
                <a:latin typeface="Atkinson Hyperlegible Bold" panose="020B0604020202020204" charset="0"/>
                <a:sym typeface="Atkinson Hyperlegible Bold"/>
              </a:rPr>
              <a:t>orienter la réponse</a:t>
            </a:r>
          </a:p>
          <a:p>
            <a:pPr marL="914400" marR="0" lvl="1" indent="-457200" algn="l" defTabSz="13716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endParaRPr>
          </a:p>
        </p:txBody>
      </p:sp>
      <p:grpSp>
        <p:nvGrpSpPr>
          <p:cNvPr id="3" name="Group 4">
            <a:extLst>
              <a:ext uri="{FF2B5EF4-FFF2-40B4-BE49-F238E27FC236}">
                <a16:creationId xmlns:a16="http://schemas.microsoft.com/office/drawing/2014/main" id="{5C606562-B6C3-C35E-1166-9B139E72D204}"/>
              </a:ext>
            </a:extLst>
          </p:cNvPr>
          <p:cNvGrpSpPr/>
          <p:nvPr/>
        </p:nvGrpSpPr>
        <p:grpSpPr>
          <a:xfrm>
            <a:off x="-641683" y="-1432486"/>
            <a:ext cx="1017756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861AB907-8B3F-B262-3914-6FC05325BD8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DB354D8-9916-DD52-D9E4-6E68A4A462A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86BFA9B5-F43E-76D8-F917-BF627B10BD18}"/>
              </a:ext>
            </a:extLst>
          </p:cNvPr>
          <p:cNvSpPr txBox="1"/>
          <p:nvPr/>
        </p:nvSpPr>
        <p:spPr>
          <a:xfrm>
            <a:off x="932136" y="453975"/>
            <a:ext cx="9383811" cy="592772"/>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8" name="Slide Number Placeholder 7">
            <a:extLst>
              <a:ext uri="{FF2B5EF4-FFF2-40B4-BE49-F238E27FC236}">
                <a16:creationId xmlns:a16="http://schemas.microsoft.com/office/drawing/2014/main" id="{4285006A-DE06-DDF5-51F0-1E5E722D9F00}"/>
              </a:ext>
            </a:extLst>
          </p:cNvPr>
          <p:cNvSpPr>
            <a:spLocks noGrp="1"/>
          </p:cNvSpPr>
          <p:nvPr>
            <p:ph type="sldNum" sz="quarter" idx="7"/>
          </p:nvPr>
        </p:nvSpPr>
        <p:spPr/>
        <p:txBody>
          <a:bodyPr/>
          <a:lstStyle/>
          <a:p>
            <a:fld id="{B6F15528-21DE-4FAA-801E-634DDDAF4B2B}" type="slidenum">
              <a:rPr lang="en-US" smtClean="0"/>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3620EECC-A895-E442-1EC6-F7ED9B85BBD8}"/>
              </a:ext>
            </a:extLst>
          </p:cNvPr>
          <p:cNvSpPr/>
          <p:nvPr/>
        </p:nvSpPr>
        <p:spPr>
          <a:xfrm>
            <a:off x="-381001" y="-239946"/>
            <a:ext cx="8610601" cy="1538455"/>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3070ED5-2F01-C97C-761C-360CFF57448A}"/>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CF2D37D6-E9EF-5F53-C9C4-051F7020D9F1}"/>
              </a:ext>
            </a:extLst>
          </p:cNvPr>
          <p:cNvGrpSpPr/>
          <p:nvPr/>
        </p:nvGrpSpPr>
        <p:grpSpPr>
          <a:xfrm>
            <a:off x="10170176" y="1550540"/>
            <a:ext cx="7856598" cy="8100594"/>
            <a:chOff x="10025339" y="1811879"/>
            <a:chExt cx="7856598" cy="8100594"/>
          </a:xfrm>
        </p:grpSpPr>
        <p:pic>
          <p:nvPicPr>
            <p:cNvPr id="37" name="Picture 36">
              <a:extLst>
                <a:ext uri="{FF2B5EF4-FFF2-40B4-BE49-F238E27FC236}">
                  <a16:creationId xmlns:a16="http://schemas.microsoft.com/office/drawing/2014/main" id="{FDC92C66-0D25-9E73-2705-C92A1F0805E9}"/>
                </a:ext>
              </a:extLst>
            </p:cNvPr>
            <p:cNvPicPr>
              <a:picLocks noChangeAspect="1"/>
            </p:cNvPicPr>
            <p:nvPr/>
          </p:nvPicPr>
          <p:blipFill>
            <a:blip r:embed="rId3"/>
            <a:stretch>
              <a:fillRect/>
            </a:stretch>
          </p:blipFill>
          <p:spPr>
            <a:xfrm>
              <a:off x="10591152" y="6422649"/>
              <a:ext cx="7114626" cy="2932573"/>
            </a:xfrm>
            <a:prstGeom prst="rect">
              <a:avLst/>
            </a:prstGeom>
          </p:spPr>
        </p:pic>
        <p:pic>
          <p:nvPicPr>
            <p:cNvPr id="33" name="Picture 32">
              <a:extLst>
                <a:ext uri="{FF2B5EF4-FFF2-40B4-BE49-F238E27FC236}">
                  <a16:creationId xmlns:a16="http://schemas.microsoft.com/office/drawing/2014/main" id="{4AE90992-5111-BACA-5C34-8314C80C775B}"/>
                </a:ext>
              </a:extLst>
            </p:cNvPr>
            <p:cNvPicPr>
              <a:picLocks noChangeAspect="1"/>
            </p:cNvPicPr>
            <p:nvPr/>
          </p:nvPicPr>
          <p:blipFill>
            <a:blip r:embed="rId4"/>
            <a:stretch>
              <a:fillRect/>
            </a:stretch>
          </p:blipFill>
          <p:spPr>
            <a:xfrm>
              <a:off x="10546507" y="3711263"/>
              <a:ext cx="7146658" cy="2024224"/>
            </a:xfrm>
            <a:prstGeom prst="rect">
              <a:avLst/>
            </a:prstGeom>
          </p:spPr>
        </p:pic>
        <p:sp>
          <p:nvSpPr>
            <p:cNvPr id="31" name="Rectangle: Rounded Corners 30">
              <a:extLst>
                <a:ext uri="{FF2B5EF4-FFF2-40B4-BE49-F238E27FC236}">
                  <a16:creationId xmlns:a16="http://schemas.microsoft.com/office/drawing/2014/main" id="{2FEA142F-F017-E2F1-68D6-4CF462719AAB}"/>
                </a:ext>
              </a:extLst>
            </p:cNvPr>
            <p:cNvSpPr/>
            <p:nvPr/>
          </p:nvSpPr>
          <p:spPr>
            <a:xfrm>
              <a:off x="10417304" y="1811879"/>
              <a:ext cx="7268212" cy="983686"/>
            </a:xfrm>
            <a:prstGeom prst="roundRect">
              <a:avLst/>
            </a:prstGeom>
            <a:solidFill>
              <a:srgbClr val="FBE8D7"/>
            </a:solidFill>
            <a:ln>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A893E82-5406-7B5F-5567-8236EB653A2A}"/>
                </a:ext>
              </a:extLst>
            </p:cNvPr>
            <p:cNvSpPr txBox="1"/>
            <p:nvPr/>
          </p:nvSpPr>
          <p:spPr>
            <a:xfrm>
              <a:off x="10025339" y="3082416"/>
              <a:ext cx="7856598" cy="461665"/>
            </a:xfrm>
            <a:prstGeom prst="rect">
              <a:avLst/>
            </a:prstGeom>
            <a:noFill/>
          </p:spPr>
          <p:txBody>
            <a:bodyPr wrap="square">
              <a:spAutoFit/>
            </a:bodyPr>
            <a:lstStyle/>
            <a:p>
              <a:pPr algn="ctr"/>
              <a:r>
                <a:rPr lang="en-US" sz="2400" dirty="0">
                  <a:latin typeface="Atkinson Hyperlegible" panose="020B0604020202020204" charset="0"/>
                </a:rPr>
                <a:t>Épidémie actuelle </a:t>
              </a:r>
              <a:r>
                <a:rPr lang="en-US" sz="2400" dirty="0" err="1">
                  <a:latin typeface="Atkinson Hyperlegible" panose="020B0604020202020204" charset="0"/>
                </a:rPr>
                <a:t>comparée</a:t>
              </a:r>
              <a:r>
                <a:rPr lang="en-US" sz="2400" dirty="0">
                  <a:latin typeface="Atkinson Hyperlegible" panose="020B0604020202020204" charset="0"/>
                </a:rPr>
                <a:t> aux </a:t>
              </a:r>
              <a:r>
                <a:rPr lang="en-US" sz="2400" dirty="0" err="1">
                  <a:latin typeface="Atkinson Hyperlegible" panose="020B0604020202020204" charset="0"/>
                </a:rPr>
                <a:t>références</a:t>
              </a:r>
              <a:r>
                <a:rPr lang="en-US" sz="2400" dirty="0">
                  <a:latin typeface="Atkinson Hyperlegible" panose="020B0604020202020204" charset="0"/>
                </a:rPr>
                <a:t> </a:t>
              </a:r>
              <a:r>
                <a:rPr lang="en-US" sz="2400" dirty="0" err="1">
                  <a:latin typeface="Atkinson Hyperlegible" panose="020B0604020202020204" charset="0"/>
                </a:rPr>
                <a:t>historiques</a:t>
              </a:r>
              <a:endParaRPr lang="en-US" sz="2400" dirty="0">
                <a:latin typeface="Atkinson Hyperlegible" panose="020B0604020202020204" charset="0"/>
              </a:endParaRPr>
            </a:p>
          </p:txBody>
        </p:sp>
        <p:sp>
          <p:nvSpPr>
            <p:cNvPr id="21" name="Freeform 3"/>
            <p:cNvSpPr/>
            <p:nvPr/>
          </p:nvSpPr>
          <p:spPr>
            <a:xfrm>
              <a:off x="16998227" y="6536267"/>
              <a:ext cx="877758" cy="1204507"/>
            </a:xfrm>
            <a:custGeom>
              <a:avLst/>
              <a:gdLst/>
              <a:ahLst/>
              <a:cxnLst/>
              <a:rect l="l" t="t" r="r" b="b"/>
              <a:pathLst>
                <a:path w="5018049" h="4114800">
                  <a:moveTo>
                    <a:pt x="0" y="0"/>
                  </a:moveTo>
                  <a:lnTo>
                    <a:pt x="5018048" y="0"/>
                  </a:lnTo>
                  <a:lnTo>
                    <a:pt x="50180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DD1E8C85-75BF-AF6C-70F2-EB5A903F43DC}"/>
                </a:ext>
              </a:extLst>
            </p:cNvPr>
            <p:cNvSpPr txBox="1"/>
            <p:nvPr/>
          </p:nvSpPr>
          <p:spPr>
            <a:xfrm>
              <a:off x="10832211" y="1943667"/>
              <a:ext cx="6659880" cy="830997"/>
            </a:xfrm>
            <a:prstGeom prst="rect">
              <a:avLst/>
            </a:prstGeom>
            <a:noFill/>
          </p:spPr>
          <p:txBody>
            <a:bodyPr wrap="square">
              <a:spAutoFit/>
            </a:bodyPr>
            <a:lstStyle/>
            <a:p>
              <a:pPr algn="ctr"/>
              <a:r>
                <a:rPr lang="en-US" sz="2400" dirty="0" err="1">
                  <a:latin typeface="ADLaM Display" panose="02010000000000000000" pitchFamily="2" charset="0"/>
                  <a:ea typeface="ADLaM Display" panose="02010000000000000000" pitchFamily="2" charset="0"/>
                  <a:cs typeface="ADLaM Display" panose="02010000000000000000" pitchFamily="2" charset="0"/>
                </a:rPr>
                <a:t>Feuilles</a:t>
              </a:r>
              <a:r>
                <a:rPr lang="en-US" sz="2400" dirty="0">
                  <a:latin typeface="ADLaM Display" panose="02010000000000000000" pitchFamily="2" charset="0"/>
                  <a:ea typeface="ADLaM Display" panose="02010000000000000000" pitchFamily="2" charset="0"/>
                  <a:cs typeface="ADLaM Display" panose="02010000000000000000" pitchFamily="2" charset="0"/>
                </a:rPr>
                <a:t> Weekly graph (full time series) et Weekly graph (last 52 weeks)</a:t>
              </a:r>
            </a:p>
          </p:txBody>
        </p:sp>
        <p:sp>
          <p:nvSpPr>
            <p:cNvPr id="35" name="Freeform 3">
              <a:extLst>
                <a:ext uri="{FF2B5EF4-FFF2-40B4-BE49-F238E27FC236}">
                  <a16:creationId xmlns:a16="http://schemas.microsoft.com/office/drawing/2014/main" id="{C237A501-B045-ACC0-526C-1ED18392C1B7}"/>
                </a:ext>
              </a:extLst>
            </p:cNvPr>
            <p:cNvSpPr/>
            <p:nvPr/>
          </p:nvSpPr>
          <p:spPr>
            <a:xfrm>
              <a:off x="16234834" y="3807258"/>
              <a:ext cx="553216" cy="1008279"/>
            </a:xfrm>
            <a:custGeom>
              <a:avLst/>
              <a:gdLst/>
              <a:ahLst/>
              <a:cxnLst/>
              <a:rect l="l" t="t" r="r" b="b"/>
              <a:pathLst>
                <a:path w="5018049" h="4114800">
                  <a:moveTo>
                    <a:pt x="0" y="0"/>
                  </a:moveTo>
                  <a:lnTo>
                    <a:pt x="5018048" y="0"/>
                  </a:lnTo>
                  <a:lnTo>
                    <a:pt x="50180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8CC8741B-7205-539D-2288-0EA512D41213}"/>
                </a:ext>
              </a:extLst>
            </p:cNvPr>
            <p:cNvSpPr txBox="1"/>
            <p:nvPr/>
          </p:nvSpPr>
          <p:spPr>
            <a:xfrm>
              <a:off x="10679532" y="6022429"/>
              <a:ext cx="6868982" cy="400110"/>
            </a:xfrm>
            <a:prstGeom prst="rect">
              <a:avLst/>
            </a:prstGeom>
            <a:solidFill>
              <a:schemeClr val="bg1"/>
            </a:solidFill>
          </p:spPr>
          <p:txBody>
            <a:bodyPr wrap="square" rtlCol="0">
              <a:spAutoFit/>
            </a:bodyPr>
            <a:lstStyle/>
            <a:p>
              <a:pPr algn="ctr"/>
              <a:r>
                <a:rPr lang="en-US" sz="2000" dirty="0">
                  <a:latin typeface="ADLaM Display" panose="02010000000000000000" pitchFamily="2" charset="0"/>
                  <a:ea typeface="ADLaM Display" panose="02010000000000000000" pitchFamily="2" charset="0"/>
                  <a:cs typeface="ADLaM Display" panose="02010000000000000000" pitchFamily="2" charset="0"/>
                </a:rPr>
                <a:t>Série </a:t>
              </a:r>
              <a:r>
                <a:rPr lang="en-US" sz="2000" dirty="0" err="1">
                  <a:latin typeface="ADLaM Display" panose="02010000000000000000" pitchFamily="2" charset="0"/>
                  <a:ea typeface="ADLaM Display" panose="02010000000000000000" pitchFamily="2" charset="0"/>
                  <a:cs typeface="ADLaM Display" panose="02010000000000000000" pitchFamily="2" charset="0"/>
                </a:rPr>
                <a:t>temporelle</a:t>
              </a:r>
              <a:r>
                <a:rPr lang="en-US" sz="2000" dirty="0">
                  <a:latin typeface="ADLaM Display" panose="02010000000000000000" pitchFamily="2" charset="0"/>
                  <a:ea typeface="ADLaM Display" panose="02010000000000000000" pitchFamily="2" charset="0"/>
                  <a:cs typeface="ADLaM Display" panose="02010000000000000000" pitchFamily="2" charset="0"/>
                </a:rPr>
                <a:t> </a:t>
              </a:r>
              <a:r>
                <a:rPr lang="en-US" sz="2000" dirty="0" err="1">
                  <a:latin typeface="ADLaM Display" panose="02010000000000000000" pitchFamily="2" charset="0"/>
                  <a:ea typeface="ADLaM Display" panose="02010000000000000000" pitchFamily="2" charset="0"/>
                  <a:cs typeface="ADLaM Display" panose="02010000000000000000" pitchFamily="2" charset="0"/>
                </a:rPr>
                <a:t>complète</a:t>
              </a:r>
              <a:endParaRPr lang="en-US" sz="20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9" name="TextBox 8">
              <a:extLst>
                <a:ext uri="{FF2B5EF4-FFF2-40B4-BE49-F238E27FC236}">
                  <a16:creationId xmlns:a16="http://schemas.microsoft.com/office/drawing/2014/main" id="{C866B425-8CF5-271D-7D23-92D635CE21C4}"/>
                </a:ext>
              </a:extLst>
            </p:cNvPr>
            <p:cNvSpPr txBox="1"/>
            <p:nvPr/>
          </p:nvSpPr>
          <p:spPr>
            <a:xfrm>
              <a:off x="10679532" y="9383362"/>
              <a:ext cx="6868982" cy="400110"/>
            </a:xfrm>
            <a:prstGeom prst="rect">
              <a:avLst/>
            </a:prstGeom>
            <a:solidFill>
              <a:schemeClr val="bg1"/>
            </a:solidFill>
          </p:spPr>
          <p:txBody>
            <a:bodyPr wrap="square" rtlCol="0">
              <a:spAutoFit/>
            </a:bodyPr>
            <a:lstStyle/>
            <a:p>
              <a:pPr algn="ctr"/>
              <a:r>
                <a:rPr lang="en-US" sz="2000" dirty="0">
                  <a:latin typeface="ADLaM Display" panose="02010000000000000000" pitchFamily="2" charset="0"/>
                  <a:ea typeface="ADLaM Display" panose="02010000000000000000" pitchFamily="2" charset="0"/>
                  <a:cs typeface="ADLaM Display" panose="02010000000000000000" pitchFamily="2" charset="0"/>
                </a:rPr>
                <a:t>52 dernières semaines</a:t>
              </a:r>
            </a:p>
          </p:txBody>
        </p:sp>
        <p:sp>
          <p:nvSpPr>
            <p:cNvPr id="12" name="Rectangle 11">
              <a:extLst>
                <a:ext uri="{FF2B5EF4-FFF2-40B4-BE49-F238E27FC236}">
                  <a16:creationId xmlns:a16="http://schemas.microsoft.com/office/drawing/2014/main" id="{C59CF63E-9918-C5C5-531B-D367B4D3322B}"/>
                </a:ext>
              </a:extLst>
            </p:cNvPr>
            <p:cNvSpPr/>
            <p:nvPr/>
          </p:nvSpPr>
          <p:spPr>
            <a:xfrm>
              <a:off x="11224039" y="9683007"/>
              <a:ext cx="4809997" cy="2294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Rounded Corners 27">
            <a:extLst>
              <a:ext uri="{FF2B5EF4-FFF2-40B4-BE49-F238E27FC236}">
                <a16:creationId xmlns:a16="http://schemas.microsoft.com/office/drawing/2014/main" id="{CCE4E8D3-6412-4CE9-CCAB-4DB45713898B}"/>
              </a:ext>
            </a:extLst>
          </p:cNvPr>
          <p:cNvSpPr/>
          <p:nvPr/>
        </p:nvSpPr>
        <p:spPr>
          <a:xfrm>
            <a:off x="461044" y="1842255"/>
            <a:ext cx="4597129" cy="1005840"/>
          </a:xfrm>
          <a:prstGeom prst="roundRect">
            <a:avLst/>
          </a:prstGeom>
          <a:solidFill>
            <a:srgbClr val="FBE8D7"/>
          </a:solidFill>
          <a:ln>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C6F016D-7691-7160-CA7C-8B6B58DB7C59}"/>
              </a:ext>
            </a:extLst>
          </p:cNvPr>
          <p:cNvSpPr txBox="1"/>
          <p:nvPr/>
        </p:nvSpPr>
        <p:spPr>
          <a:xfrm>
            <a:off x="270502" y="3116696"/>
            <a:ext cx="4792360" cy="461665"/>
          </a:xfrm>
          <a:prstGeom prst="rect">
            <a:avLst/>
          </a:prstGeom>
          <a:noFill/>
        </p:spPr>
        <p:txBody>
          <a:bodyPr wrap="square" rtlCol="0">
            <a:spAutoFit/>
          </a:bodyPr>
          <a:lstStyle/>
          <a:p>
            <a:pPr algn="ctr"/>
            <a:r>
              <a:rPr lang="en-US" sz="2400" dirty="0">
                <a:latin typeface="Atkinson Hyperlegible" panose="020B0604020202020204" charset="0"/>
              </a:rPr>
              <a:t>2025 données </a:t>
            </a:r>
            <a:r>
              <a:rPr lang="en-US" sz="2400" dirty="0" err="1">
                <a:latin typeface="Atkinson Hyperlegible" panose="020B0604020202020204" charset="0"/>
              </a:rPr>
              <a:t>saisies</a:t>
            </a:r>
            <a:r>
              <a:rPr lang="en-US" sz="2400" dirty="0">
                <a:latin typeface="Atkinson Hyperlegible" panose="020B0604020202020204" charset="0"/>
              </a:rPr>
              <a:t> (</a:t>
            </a:r>
            <a:r>
              <a:rPr lang="en-US" sz="2400" dirty="0" err="1">
                <a:latin typeface="Atkinson Hyperlegible" panose="020B0604020202020204" charset="0"/>
              </a:rPr>
              <a:t>S1</a:t>
            </a:r>
            <a:r>
              <a:rPr lang="en-US" sz="2400" dirty="0">
                <a:latin typeface="Atkinson Hyperlegible" panose="020B0604020202020204" charset="0"/>
              </a:rPr>
              <a:t> -</a:t>
            </a:r>
            <a:r>
              <a:rPr lang="en-US" sz="2400" dirty="0" err="1">
                <a:latin typeface="Atkinson Hyperlegible" panose="020B0604020202020204" charset="0"/>
              </a:rPr>
              <a:t>S7</a:t>
            </a:r>
            <a:r>
              <a:rPr lang="en-US" sz="2400" dirty="0">
                <a:latin typeface="Atkinson Hyperlegible" panose="020B0604020202020204" charset="0"/>
              </a:rPr>
              <a:t>)</a:t>
            </a:r>
          </a:p>
        </p:txBody>
      </p:sp>
      <p:sp>
        <p:nvSpPr>
          <p:cNvPr id="15" name="TextBox 14">
            <a:extLst>
              <a:ext uri="{FF2B5EF4-FFF2-40B4-BE49-F238E27FC236}">
                <a16:creationId xmlns:a16="http://schemas.microsoft.com/office/drawing/2014/main" id="{34D4D1E4-311A-A010-6123-5FA688B9D8BA}"/>
              </a:ext>
            </a:extLst>
          </p:cNvPr>
          <p:cNvSpPr txBox="1"/>
          <p:nvPr/>
        </p:nvSpPr>
        <p:spPr>
          <a:xfrm>
            <a:off x="270502" y="2085907"/>
            <a:ext cx="4588985" cy="461665"/>
          </a:xfrm>
          <a:prstGeom prst="rect">
            <a:avLst/>
          </a:prstGeom>
          <a:noFill/>
        </p:spPr>
        <p:txBody>
          <a:bodyPr wrap="square">
            <a:spAutoFit/>
          </a:bodyPr>
          <a:lstStyle/>
          <a:p>
            <a:pPr algn="ctr"/>
            <a:r>
              <a:rPr lang="en-US" sz="2400" dirty="0" err="1">
                <a:latin typeface="ADLaM Display" panose="02010000000000000000" pitchFamily="2" charset="0"/>
                <a:ea typeface="ADLaM Display" panose="02010000000000000000" pitchFamily="2" charset="0"/>
                <a:cs typeface="ADLaM Display" panose="02010000000000000000" pitchFamily="2" charset="0"/>
              </a:rPr>
              <a:t>Feuille</a:t>
            </a:r>
            <a:r>
              <a:rPr lang="en-US" sz="2400" dirty="0">
                <a:latin typeface="ADLaM Display" panose="02010000000000000000" pitchFamily="2" charset="0"/>
                <a:ea typeface="ADLaM Display" panose="02010000000000000000" pitchFamily="2" charset="0"/>
                <a:cs typeface="ADLaM Display" panose="02010000000000000000" pitchFamily="2" charset="0"/>
              </a:rPr>
              <a:t> Data</a:t>
            </a:r>
          </a:p>
        </p:txBody>
      </p:sp>
      <p:pic>
        <p:nvPicPr>
          <p:cNvPr id="5" name="Picture 4">
            <a:extLst>
              <a:ext uri="{FF2B5EF4-FFF2-40B4-BE49-F238E27FC236}">
                <a16:creationId xmlns:a16="http://schemas.microsoft.com/office/drawing/2014/main" id="{C5B00AAC-9802-A41F-F058-05320956C876}"/>
              </a:ext>
            </a:extLst>
          </p:cNvPr>
          <p:cNvPicPr>
            <a:picLocks noChangeAspect="1"/>
          </p:cNvPicPr>
          <p:nvPr/>
        </p:nvPicPr>
        <p:blipFill>
          <a:blip r:embed="rId7"/>
          <a:stretch>
            <a:fillRect/>
          </a:stretch>
        </p:blipFill>
        <p:spPr>
          <a:xfrm>
            <a:off x="739137" y="25959"/>
            <a:ext cx="4040942" cy="1247172"/>
          </a:xfrm>
          <a:prstGeom prst="rect">
            <a:avLst/>
          </a:prstGeom>
        </p:spPr>
      </p:pic>
      <p:pic>
        <p:nvPicPr>
          <p:cNvPr id="25" name="Picture 24">
            <a:extLst>
              <a:ext uri="{FF2B5EF4-FFF2-40B4-BE49-F238E27FC236}">
                <a16:creationId xmlns:a16="http://schemas.microsoft.com/office/drawing/2014/main" id="{386EDCB4-06A9-456B-7CD2-E33165F33515}"/>
              </a:ext>
            </a:extLst>
          </p:cNvPr>
          <p:cNvPicPr>
            <a:picLocks noChangeAspect="1"/>
          </p:cNvPicPr>
          <p:nvPr/>
        </p:nvPicPr>
        <p:blipFill>
          <a:blip r:embed="rId8"/>
          <a:stretch>
            <a:fillRect/>
          </a:stretch>
        </p:blipFill>
        <p:spPr>
          <a:xfrm>
            <a:off x="402494" y="3801772"/>
            <a:ext cx="4606640" cy="5347449"/>
          </a:xfrm>
          <a:prstGeom prst="rect">
            <a:avLst/>
          </a:prstGeom>
        </p:spPr>
      </p:pic>
      <p:sp>
        <p:nvSpPr>
          <p:cNvPr id="17" name="Rectangle 16">
            <a:extLst>
              <a:ext uri="{FF2B5EF4-FFF2-40B4-BE49-F238E27FC236}">
                <a16:creationId xmlns:a16="http://schemas.microsoft.com/office/drawing/2014/main" id="{93405109-CF8E-D136-6A2F-E308EA31C5DD}"/>
              </a:ext>
            </a:extLst>
          </p:cNvPr>
          <p:cNvSpPr/>
          <p:nvPr/>
        </p:nvSpPr>
        <p:spPr>
          <a:xfrm>
            <a:off x="4123168" y="4705349"/>
            <a:ext cx="639332" cy="1557427"/>
          </a:xfrm>
          <a:prstGeom prst="rect">
            <a:avLst/>
          </a:prstGeom>
          <a:solidFill>
            <a:srgbClr val="4DB1A9">
              <a:alpha val="4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BFA4E1E-7E00-9739-9436-D7797323C9B9}"/>
              </a:ext>
            </a:extLst>
          </p:cNvPr>
          <p:cNvGrpSpPr/>
          <p:nvPr/>
        </p:nvGrpSpPr>
        <p:grpSpPr>
          <a:xfrm>
            <a:off x="5062862" y="1811879"/>
            <a:ext cx="5295900" cy="7839255"/>
            <a:chOff x="5062862" y="1811879"/>
            <a:chExt cx="5295900" cy="7839255"/>
          </a:xfrm>
        </p:grpSpPr>
        <p:sp>
          <p:nvSpPr>
            <p:cNvPr id="30" name="Rectangle: Rounded Corners 29">
              <a:extLst>
                <a:ext uri="{FF2B5EF4-FFF2-40B4-BE49-F238E27FC236}">
                  <a16:creationId xmlns:a16="http://schemas.microsoft.com/office/drawing/2014/main" id="{08693CD2-DBBA-2213-A7D9-91FF87159B33}"/>
                </a:ext>
              </a:extLst>
            </p:cNvPr>
            <p:cNvSpPr/>
            <p:nvPr/>
          </p:nvSpPr>
          <p:spPr>
            <a:xfrm>
              <a:off x="5439174" y="1811879"/>
              <a:ext cx="4597129" cy="1005840"/>
            </a:xfrm>
            <a:prstGeom prst="roundRect">
              <a:avLst/>
            </a:prstGeom>
            <a:solidFill>
              <a:srgbClr val="FBE8D7"/>
            </a:solidFill>
            <a:ln>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56545CE-1CAC-0759-0605-814FB1E32633}"/>
                </a:ext>
              </a:extLst>
            </p:cNvPr>
            <p:cNvSpPr txBox="1"/>
            <p:nvPr/>
          </p:nvSpPr>
          <p:spPr>
            <a:xfrm>
              <a:off x="5377816" y="3048474"/>
              <a:ext cx="4792360" cy="830997"/>
            </a:xfrm>
            <a:prstGeom prst="rect">
              <a:avLst/>
            </a:prstGeom>
            <a:noFill/>
          </p:spPr>
          <p:txBody>
            <a:bodyPr wrap="square" rtlCol="0">
              <a:spAutoFit/>
            </a:bodyPr>
            <a:lstStyle/>
            <a:p>
              <a:pPr algn="ctr"/>
              <a:r>
                <a:rPr lang="en-US" sz="2400" dirty="0">
                  <a:latin typeface="Atkinson Hyperlegible" panose="020B0604020202020204" charset="0"/>
                </a:rPr>
                <a:t>Incidence supérieure au seuil </a:t>
              </a:r>
            </a:p>
            <a:p>
              <a:pPr algn="ctr"/>
              <a:r>
                <a:rPr lang="en-US" sz="2400" dirty="0">
                  <a:latin typeface="Atkinson Hyperlegible" panose="020B0604020202020204" charset="0"/>
                </a:rPr>
                <a:t>pendant 2 semaines consécutives</a:t>
              </a:r>
            </a:p>
          </p:txBody>
        </p:sp>
        <p:sp>
          <p:nvSpPr>
            <p:cNvPr id="18" name="TextBox 17">
              <a:extLst>
                <a:ext uri="{FF2B5EF4-FFF2-40B4-BE49-F238E27FC236}">
                  <a16:creationId xmlns:a16="http://schemas.microsoft.com/office/drawing/2014/main" id="{9F981763-F1AB-BD3A-CFFF-52E474EC76EE}"/>
                </a:ext>
              </a:extLst>
            </p:cNvPr>
            <p:cNvSpPr txBox="1"/>
            <p:nvPr/>
          </p:nvSpPr>
          <p:spPr>
            <a:xfrm>
              <a:off x="5062862" y="3866417"/>
              <a:ext cx="5295900" cy="461665"/>
            </a:xfrm>
            <a:prstGeom prst="rect">
              <a:avLst/>
            </a:prstGeom>
            <a:noFill/>
          </p:spPr>
          <p:txBody>
            <a:bodyPr wrap="square" rtlCol="0">
              <a:spAutoFit/>
            </a:bodyPr>
            <a:lstStyle/>
            <a:p>
              <a:pPr algn="ct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Il y a une détérioration</a:t>
              </a:r>
            </a:p>
          </p:txBody>
        </p:sp>
        <p:sp>
          <p:nvSpPr>
            <p:cNvPr id="23" name="TextBox 22">
              <a:extLst>
                <a:ext uri="{FF2B5EF4-FFF2-40B4-BE49-F238E27FC236}">
                  <a16:creationId xmlns:a16="http://schemas.microsoft.com/office/drawing/2014/main" id="{9C46418A-CD56-5844-DEC4-1673B5EEC3B4}"/>
                </a:ext>
              </a:extLst>
            </p:cNvPr>
            <p:cNvSpPr txBox="1"/>
            <p:nvPr/>
          </p:nvSpPr>
          <p:spPr>
            <a:xfrm>
              <a:off x="5695330" y="2126373"/>
              <a:ext cx="4340973" cy="461665"/>
            </a:xfrm>
            <a:prstGeom prst="rect">
              <a:avLst/>
            </a:prstGeom>
            <a:noFill/>
          </p:spPr>
          <p:txBody>
            <a:bodyPr wrap="square">
              <a:spAutoFit/>
            </a:bodyPr>
            <a:lstStyle/>
            <a:p>
              <a:pPr algn="ctr"/>
              <a:r>
                <a:rPr lang="en-US" sz="2400" dirty="0" err="1">
                  <a:latin typeface="ADLaM Display" panose="02010000000000000000" pitchFamily="2" charset="0"/>
                  <a:ea typeface="ADLaM Display" panose="02010000000000000000" pitchFamily="2" charset="0"/>
                  <a:cs typeface="ADLaM Display" panose="02010000000000000000" pitchFamily="2" charset="0"/>
                </a:rPr>
                <a:t>Feuille</a:t>
              </a:r>
              <a:r>
                <a:rPr lang="en-US" sz="2400" dirty="0">
                  <a:latin typeface="ADLaM Display" panose="02010000000000000000" pitchFamily="2" charset="0"/>
                  <a:ea typeface="ADLaM Display" panose="02010000000000000000" pitchFamily="2" charset="0"/>
                  <a:cs typeface="ADLaM Display" panose="02010000000000000000" pitchFamily="2" charset="0"/>
                </a:rPr>
                <a:t> Weekly summary</a:t>
              </a:r>
            </a:p>
          </p:txBody>
        </p:sp>
        <p:sp>
          <p:nvSpPr>
            <p:cNvPr id="41" name="Oval 40">
              <a:extLst>
                <a:ext uri="{FF2B5EF4-FFF2-40B4-BE49-F238E27FC236}">
                  <a16:creationId xmlns:a16="http://schemas.microsoft.com/office/drawing/2014/main" id="{279E1A35-C919-2875-DED1-4CC0EED1E6F5}"/>
                </a:ext>
              </a:extLst>
            </p:cNvPr>
            <p:cNvSpPr/>
            <p:nvPr/>
          </p:nvSpPr>
          <p:spPr>
            <a:xfrm>
              <a:off x="6460067" y="8874901"/>
              <a:ext cx="274320" cy="274320"/>
            </a:xfrm>
            <a:prstGeom prst="ellipse">
              <a:avLst/>
            </a:prstGeom>
            <a:solidFill>
              <a:srgbClr val="68A490"/>
            </a:solidFill>
            <a:ln>
              <a:solidFill>
                <a:srgbClr val="68A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756021C-BD78-7522-BE7A-89D36553E77E}"/>
                </a:ext>
              </a:extLst>
            </p:cNvPr>
            <p:cNvSpPr/>
            <p:nvPr/>
          </p:nvSpPr>
          <p:spPr>
            <a:xfrm>
              <a:off x="6460067" y="9272468"/>
              <a:ext cx="274320" cy="274320"/>
            </a:xfrm>
            <a:prstGeom prst="ellipse">
              <a:avLst/>
            </a:prstGeom>
            <a:solidFill>
              <a:srgbClr val="D65532"/>
            </a:solidFill>
            <a:ln>
              <a:solidFill>
                <a:srgbClr val="D655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2713F0A3-B36E-3EE2-D509-4F0385009C6D}"/>
                </a:ext>
              </a:extLst>
            </p:cNvPr>
            <p:cNvSpPr txBox="1"/>
            <p:nvPr/>
          </p:nvSpPr>
          <p:spPr>
            <a:xfrm>
              <a:off x="6763719" y="8846666"/>
              <a:ext cx="3078329" cy="461665"/>
            </a:xfrm>
            <a:prstGeom prst="rect">
              <a:avLst/>
            </a:prstGeom>
            <a:noFill/>
          </p:spPr>
          <p:txBody>
            <a:bodyPr wrap="square" rtlCol="0">
              <a:spAutoFit/>
            </a:bodyPr>
            <a:lstStyle/>
            <a:p>
              <a:r>
                <a:rPr lang="en-US" sz="2400" dirty="0">
                  <a:latin typeface="Atkinson Hyperlegible" panose="020B0604020202020204" charset="0"/>
                </a:rPr>
                <a:t>En dessous du seuil</a:t>
              </a:r>
            </a:p>
          </p:txBody>
        </p:sp>
        <p:sp>
          <p:nvSpPr>
            <p:cNvPr id="44" name="TextBox 43">
              <a:extLst>
                <a:ext uri="{FF2B5EF4-FFF2-40B4-BE49-F238E27FC236}">
                  <a16:creationId xmlns:a16="http://schemas.microsoft.com/office/drawing/2014/main" id="{6F2DEDB7-0E3F-50A8-B1FA-103C30B4501B}"/>
                </a:ext>
              </a:extLst>
            </p:cNvPr>
            <p:cNvSpPr txBox="1"/>
            <p:nvPr/>
          </p:nvSpPr>
          <p:spPr>
            <a:xfrm>
              <a:off x="6785912" y="9189469"/>
              <a:ext cx="3056136" cy="461665"/>
            </a:xfrm>
            <a:prstGeom prst="rect">
              <a:avLst/>
            </a:prstGeom>
            <a:noFill/>
          </p:spPr>
          <p:txBody>
            <a:bodyPr wrap="square" rtlCol="0">
              <a:spAutoFit/>
            </a:bodyPr>
            <a:lstStyle/>
            <a:p>
              <a:r>
                <a:rPr lang="en-US" sz="2400" dirty="0">
                  <a:latin typeface="Atkinson Hyperlegible" panose="020B0604020202020204" charset="0"/>
                </a:rPr>
                <a:t>Au-dessus du seuil</a:t>
              </a:r>
            </a:p>
          </p:txBody>
        </p:sp>
        <p:pic>
          <p:nvPicPr>
            <p:cNvPr id="29" name="Picture 28">
              <a:extLst>
                <a:ext uri="{FF2B5EF4-FFF2-40B4-BE49-F238E27FC236}">
                  <a16:creationId xmlns:a16="http://schemas.microsoft.com/office/drawing/2014/main" id="{05A02C1C-EF66-3472-D926-A502DEAF909B}"/>
                </a:ext>
              </a:extLst>
            </p:cNvPr>
            <p:cNvPicPr>
              <a:picLocks noChangeAspect="1"/>
            </p:cNvPicPr>
            <p:nvPr/>
          </p:nvPicPr>
          <p:blipFill>
            <a:blip r:embed="rId9"/>
            <a:stretch>
              <a:fillRect/>
            </a:stretch>
          </p:blipFill>
          <p:spPr>
            <a:xfrm>
              <a:off x="5952051" y="4324682"/>
              <a:ext cx="3705225" cy="4248150"/>
            </a:xfrm>
            <a:prstGeom prst="rect">
              <a:avLst/>
            </a:prstGeom>
          </p:spPr>
        </p:pic>
      </p:grpSp>
      <p:sp>
        <p:nvSpPr>
          <p:cNvPr id="14" name="Slide Number Placeholder 13">
            <a:extLst>
              <a:ext uri="{FF2B5EF4-FFF2-40B4-BE49-F238E27FC236}">
                <a16:creationId xmlns:a16="http://schemas.microsoft.com/office/drawing/2014/main" id="{D7E2D01C-59E0-8DAF-4F78-0C24C8075A5F}"/>
              </a:ext>
            </a:extLst>
          </p:cNvPr>
          <p:cNvSpPr>
            <a:spLocks noGrp="1"/>
          </p:cNvSpPr>
          <p:nvPr>
            <p:ph type="sldNum" sz="quarter" idx="12"/>
          </p:nvPr>
        </p:nvSpPr>
        <p:spPr>
          <a:xfrm>
            <a:off x="15411814" y="9448286"/>
            <a:ext cx="2133600" cy="365125"/>
          </a:xfrm>
        </p:spPr>
        <p:txBody>
          <a:bodyPr/>
          <a:lstStyle/>
          <a:p>
            <a:fld id="{B6F15528-21DE-4FAA-801E-634DDDAF4B2B}" type="slidenum">
              <a:rPr lang="en-US" sz="1800" smtClean="0"/>
              <a:pPr/>
              <a:t>40</a:t>
            </a:fld>
            <a:endParaRPr lang="en-US" sz="1800" dirty="0"/>
          </a:p>
        </p:txBody>
      </p:sp>
    </p:spTree>
    <p:extLst>
      <p:ext uri="{BB962C8B-B14F-4D97-AF65-F5344CB8AC3E}">
        <p14:creationId xmlns:p14="http://schemas.microsoft.com/office/powerpoint/2010/main" val="456059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utside&#10;&#10;Description automatically generated">
            <a:extLst>
              <a:ext uri="{FF2B5EF4-FFF2-40B4-BE49-F238E27FC236}">
                <a16:creationId xmlns:a16="http://schemas.microsoft.com/office/drawing/2014/main" id="{DDBB64D7-6196-9A12-A487-107D73979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80716B41-D032-9C79-5623-60462FB8BC41}"/>
              </a:ext>
            </a:extLst>
          </p:cNvPr>
          <p:cNvSpPr txBox="1"/>
          <p:nvPr/>
        </p:nvSpPr>
        <p:spPr>
          <a:xfrm>
            <a:off x="13548360" y="9948447"/>
            <a:ext cx="4739641"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OMS / NOOR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Alixandra Fazzina</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85E5C012-207F-AD92-BEA6-C6845680DD34}"/>
              </a:ext>
            </a:extLst>
          </p:cNvPr>
          <p:cNvSpPr/>
          <p:nvPr/>
        </p:nvSpPr>
        <p:spPr>
          <a:xfrm>
            <a:off x="-1" y="4130463"/>
            <a:ext cx="4693921" cy="2026073"/>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Investigation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3908767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01D7124D-9C5C-DACD-EC27-DF5CEC754F0D}"/>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10">
            <a:extLst>
              <a:ext uri="{FF2B5EF4-FFF2-40B4-BE49-F238E27FC236}">
                <a16:creationId xmlns:a16="http://schemas.microsoft.com/office/drawing/2014/main" id="{B69FFC82-F545-4866-E574-213DE62BB087}"/>
              </a:ext>
            </a:extLst>
          </p:cNvPr>
          <p:cNvSpPr txBox="1"/>
          <p:nvPr/>
        </p:nvSpPr>
        <p:spPr>
          <a:xfrm>
            <a:off x="883650" y="427582"/>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Investigation de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cas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5" name="Picture 4">
            <a:extLst>
              <a:ext uri="{FF2B5EF4-FFF2-40B4-BE49-F238E27FC236}">
                <a16:creationId xmlns:a16="http://schemas.microsoft.com/office/drawing/2014/main" id="{59730FD6-D746-081E-0DBE-2A2C50B65CE9}"/>
              </a:ext>
            </a:extLst>
          </p:cNvPr>
          <p:cNvPicPr>
            <a:picLocks noChangeAspect="1"/>
          </p:cNvPicPr>
          <p:nvPr/>
        </p:nvPicPr>
        <p:blipFill>
          <a:blip r:embed="rId3"/>
          <a:stretch>
            <a:fillRect/>
          </a:stretch>
        </p:blipFill>
        <p:spPr>
          <a:xfrm>
            <a:off x="1122352" y="5795288"/>
            <a:ext cx="2661127" cy="2722069"/>
          </a:xfrm>
          <a:prstGeom prst="rect">
            <a:avLst/>
          </a:prstGeom>
        </p:spPr>
      </p:pic>
      <p:sp>
        <p:nvSpPr>
          <p:cNvPr id="6" name="TextBox 5">
            <a:extLst>
              <a:ext uri="{FF2B5EF4-FFF2-40B4-BE49-F238E27FC236}">
                <a16:creationId xmlns:a16="http://schemas.microsoft.com/office/drawing/2014/main" id="{35EAB5DC-9755-4C5F-25C1-8309DFE1B8F9}"/>
              </a:ext>
            </a:extLst>
          </p:cNvPr>
          <p:cNvSpPr txBox="1"/>
          <p:nvPr/>
        </p:nvSpPr>
        <p:spPr>
          <a:xfrm>
            <a:off x="4381500" y="5103502"/>
            <a:ext cx="13400314" cy="1569660"/>
          </a:xfrm>
          <a:prstGeom prst="rect">
            <a:avLst/>
          </a:prstGeom>
          <a:noFill/>
        </p:spPr>
        <p:txBody>
          <a:bodyPr wrap="square" rtlCol="0">
            <a:spAutoFit/>
          </a:bodyPr>
          <a:lstStyle/>
          <a:p>
            <a:pPr marL="457200" indent="-457200">
              <a:spcAft>
                <a:spcPts val="600"/>
              </a:spcAft>
              <a:buBlip>
                <a:blip r:embed="rId4"/>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Début d'une épidémie</a:t>
            </a:r>
          </a:p>
          <a:p>
            <a:pPr marL="914400" lvl="1" indent="-457200">
              <a:spcAft>
                <a:spcPts val="600"/>
              </a:spcAft>
              <a:buClr>
                <a:srgbClr val="009999"/>
              </a:buClr>
              <a:buFont typeface="Arial" panose="020B0604020202020204" pitchFamily="34" charset="0"/>
              <a:buChar char="•"/>
              <a:defRPr/>
            </a:pPr>
            <a:r>
              <a:rPr lang="en-US" sz="2800" dirty="0">
                <a:solidFill>
                  <a:schemeClr val="tx1">
                    <a:lumMod val="95000"/>
                    <a:lumOff val="5000"/>
                  </a:schemeClr>
                </a:solidFill>
                <a:latin typeface="Atkinson Hyperlegible Bold" panose="020B0604020202020204" charset="0"/>
              </a:rPr>
              <a:t>Tous les cas suspects </a:t>
            </a:r>
          </a:p>
          <a:p>
            <a:pPr marL="914400" lvl="1" indent="-457200">
              <a:spcAft>
                <a:spcPts val="600"/>
              </a:spcAft>
              <a:buClr>
                <a:srgbClr val="009999"/>
              </a:buClr>
              <a:buFont typeface="Arial" panose="020B0604020202020204" pitchFamily="34" charset="0"/>
              <a:buChar char="•"/>
              <a:defRPr/>
            </a:pP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Orienter</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l’investigation</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sur le terrain et les mesures de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contrôle</a:t>
            </a:r>
            <a:endParaRPr kumimoji="0" lang="en-US" sz="2800" b="0" i="0" u="none" strike="noStrike" kern="1200" cap="none" spc="0" normalizeH="0" baseline="0" noProof="0" dirty="0">
              <a:ln>
                <a:noFill/>
              </a:ln>
              <a:solidFill>
                <a:srgbClr val="F7AF76"/>
              </a:solidFill>
              <a:effectLst/>
              <a:uLnTx/>
              <a:uFillTx/>
              <a:latin typeface="Atkinson Hyperlegible Bold" panose="020B0604020202020204" charset="0"/>
              <a:ea typeface="+mn-ea"/>
              <a:cs typeface="+mn-cs"/>
            </a:endParaRPr>
          </a:p>
        </p:txBody>
      </p:sp>
      <p:sp>
        <p:nvSpPr>
          <p:cNvPr id="7" name="Freeform 4">
            <a:extLst>
              <a:ext uri="{FF2B5EF4-FFF2-40B4-BE49-F238E27FC236}">
                <a16:creationId xmlns:a16="http://schemas.microsoft.com/office/drawing/2014/main" id="{9F5DD0BC-BDEE-9D93-00AC-AF754CF6BCAF}"/>
              </a:ext>
            </a:extLst>
          </p:cNvPr>
          <p:cNvSpPr/>
          <p:nvPr/>
        </p:nvSpPr>
        <p:spPr>
          <a:xfrm>
            <a:off x="883650" y="2135812"/>
            <a:ext cx="16520701" cy="99486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8" name="TextBox 7">
            <a:extLst>
              <a:ext uri="{FF2B5EF4-FFF2-40B4-BE49-F238E27FC236}">
                <a16:creationId xmlns:a16="http://schemas.microsoft.com/office/drawing/2014/main" id="{5C6C7027-A33D-E91C-C804-18B1ED59D1DB}"/>
              </a:ext>
            </a:extLst>
          </p:cNvPr>
          <p:cNvSpPr txBox="1"/>
          <p:nvPr/>
        </p:nvSpPr>
        <p:spPr>
          <a:xfrm>
            <a:off x="1357268" y="2404200"/>
            <a:ext cx="16047084" cy="523220"/>
          </a:xfrm>
          <a:prstGeom prst="rect">
            <a:avLst/>
          </a:prstGeom>
          <a:noFill/>
        </p:spPr>
        <p:txBody>
          <a:bodyPr wrap="square" rtlCol="0">
            <a:spAutoFit/>
          </a:bodyPr>
          <a:lstStyle>
            <a:defPPr>
              <a:defRPr lang="en-US"/>
            </a:defPPr>
            <a:lvl1pPr>
              <a:defRPr sz="2600">
                <a:solidFill>
                  <a:prstClr val="black"/>
                </a:solidFill>
                <a:latin typeface="Atkinson Hyperlegible" panose="020B0604020202020204" charset="0"/>
              </a:defRPr>
            </a:lvl1pPr>
          </a:lstStyle>
          <a:p>
            <a:pPr algn="ctr">
              <a:spcAft>
                <a:spcPts val="1200"/>
              </a:spcAft>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Non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nécessaire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en</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routine </a:t>
            </a:r>
            <a:r>
              <a:rPr lang="en-US" sz="2800" dirty="0">
                <a:latin typeface="ADLaM Display" panose="02010000000000000000" pitchFamily="2" charset="0"/>
                <a:ea typeface="ADLaM Display" panose="02010000000000000000" pitchFamily="2" charset="0"/>
                <a:cs typeface="ADLaM Display" panose="02010000000000000000" pitchFamily="2" charset="0"/>
              </a:rPr>
              <a:t>pour </a:t>
            </a:r>
            <a:r>
              <a:rPr lang="en-US" sz="2800" dirty="0" err="1">
                <a:latin typeface="ADLaM Display" panose="02010000000000000000" pitchFamily="2" charset="0"/>
                <a:ea typeface="ADLaM Display" panose="02010000000000000000" pitchFamily="2" charset="0"/>
                <a:cs typeface="ADLaM Display" panose="02010000000000000000" pitchFamily="2" charset="0"/>
              </a:rPr>
              <a:t>surveiller</a:t>
            </a:r>
            <a:r>
              <a:rPr lang="en-US" sz="2800" dirty="0">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latin typeface="ADLaM Display" panose="02010000000000000000" pitchFamily="2" charset="0"/>
                <a:ea typeface="ADLaM Display" panose="02010000000000000000" pitchFamily="2" charset="0"/>
                <a:cs typeface="ADLaM Display" panose="02010000000000000000" pitchFamily="2" charset="0"/>
              </a:rPr>
              <a:t>une</a:t>
            </a:r>
            <a:r>
              <a:rPr lang="en-US" sz="2800" dirty="0">
                <a:latin typeface="ADLaM Display" panose="02010000000000000000" pitchFamily="2" charset="0"/>
                <a:ea typeface="ADLaM Display" panose="02010000000000000000" pitchFamily="2" charset="0"/>
                <a:cs typeface="ADLaM Display" panose="02010000000000000000" pitchFamily="2" charset="0"/>
              </a:rPr>
              <a:t> épidémie</a:t>
            </a:r>
          </a:p>
        </p:txBody>
      </p:sp>
      <p:sp>
        <p:nvSpPr>
          <p:cNvPr id="9" name="TextBox 8">
            <a:extLst>
              <a:ext uri="{FF2B5EF4-FFF2-40B4-BE49-F238E27FC236}">
                <a16:creationId xmlns:a16="http://schemas.microsoft.com/office/drawing/2014/main" id="{8315E653-2925-FAD6-6987-ABAD4DB2A2AF}"/>
              </a:ext>
            </a:extLst>
          </p:cNvPr>
          <p:cNvSpPr txBox="1"/>
          <p:nvPr/>
        </p:nvSpPr>
        <p:spPr>
          <a:xfrm>
            <a:off x="4403279" y="6918782"/>
            <a:ext cx="11689740" cy="2108269"/>
          </a:xfrm>
          <a:prstGeom prst="rect">
            <a:avLst/>
          </a:prstGeom>
          <a:noFill/>
        </p:spPr>
        <p:txBody>
          <a:bodyPr wrap="square" rtlCol="0">
            <a:spAutoFit/>
          </a:bodyPr>
          <a:lstStyle/>
          <a:p>
            <a:pPr marL="457200" indent="-457200">
              <a:spcAft>
                <a:spcPts val="600"/>
              </a:spcAft>
              <a:buBlip>
                <a:blip r:embed="rId4"/>
              </a:buBlip>
            </a:pPr>
            <a:r>
              <a:rPr lang="en-US" sz="3000" dirty="0" err="1">
                <a:latin typeface="ADLaM Display" panose="02010000000000000000" pitchFamily="2" charset="0"/>
                <a:ea typeface="ADLaM Display" panose="02010000000000000000" pitchFamily="2" charset="0"/>
                <a:cs typeface="ADLaM Display" panose="02010000000000000000" pitchFamily="2" charset="0"/>
              </a:rPr>
              <a:t>Détérioration</a:t>
            </a:r>
            <a:r>
              <a:rPr lang="en-US" sz="3000" dirty="0">
                <a:latin typeface="ADLaM Display" panose="02010000000000000000" pitchFamily="2" charset="0"/>
                <a:ea typeface="ADLaM Display" panose="02010000000000000000" pitchFamily="2" charset="0"/>
                <a:cs typeface="ADLaM Display" panose="02010000000000000000" pitchFamily="2" charset="0"/>
              </a:rPr>
              <a:t> </a:t>
            </a:r>
            <a:r>
              <a:rPr lang="en-US" sz="3000" dirty="0" err="1">
                <a:latin typeface="ADLaM Display" panose="02010000000000000000" pitchFamily="2" charset="0"/>
                <a:ea typeface="ADLaM Display" panose="02010000000000000000" pitchFamily="2" charset="0"/>
                <a:cs typeface="ADLaM Display" panose="02010000000000000000" pitchFamily="2" charset="0"/>
              </a:rPr>
              <a:t>d’une</a:t>
            </a:r>
            <a:r>
              <a:rPr lang="en-US" sz="3000" dirty="0">
                <a:latin typeface="ADLaM Display" panose="02010000000000000000" pitchFamily="2" charset="0"/>
                <a:ea typeface="ADLaM Display" panose="02010000000000000000" pitchFamily="2" charset="0"/>
                <a:cs typeface="ADLaM Display" panose="02010000000000000000" pitchFamily="2" charset="0"/>
              </a:rPr>
              <a:t> épidémie</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lang="en-US" sz="2800" dirty="0" err="1">
                <a:solidFill>
                  <a:schemeClr val="tx1">
                    <a:lumMod val="95000"/>
                    <a:lumOff val="5000"/>
                  </a:schemeClr>
                </a:solidFill>
                <a:latin typeface="Atkinson Hyperlegible Bold" panose="020B0604020202020204" charset="0"/>
              </a:rPr>
              <a:t>Certains</a:t>
            </a:r>
            <a:r>
              <a:rPr lang="en-US" sz="2800" dirty="0">
                <a:solidFill>
                  <a:schemeClr val="tx1">
                    <a:lumMod val="95000"/>
                    <a:lumOff val="5000"/>
                  </a:schemeClr>
                </a:solidFill>
                <a:latin typeface="Atkinson Hyperlegible Bold" panose="020B0604020202020204" charset="0"/>
              </a:rPr>
              <a:t> </a:t>
            </a:r>
            <a:r>
              <a:rPr lang="en-US" sz="2800" dirty="0" err="1">
                <a:solidFill>
                  <a:schemeClr val="tx1">
                    <a:lumMod val="95000"/>
                    <a:lumOff val="5000"/>
                  </a:schemeClr>
                </a:solidFill>
                <a:latin typeface="Atkinson Hyperlegible Bold" panose="020B0604020202020204" charset="0"/>
              </a:rPr>
              <a:t>cas</a:t>
            </a:r>
            <a:r>
              <a:rPr lang="en-US" sz="2800" dirty="0">
                <a:solidFill>
                  <a:schemeClr val="tx1">
                    <a:lumMod val="95000"/>
                    <a:lumOff val="5000"/>
                  </a:schemeClr>
                </a:solidFill>
                <a:latin typeface="Atkinson Hyperlegible Bold" panose="020B0604020202020204" charset="0"/>
              </a:rPr>
              <a:t> suspects</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Orienter les </a:t>
            </a:r>
            <a:r>
              <a:rPr lang="en-US" sz="2800" dirty="0">
                <a:solidFill>
                  <a:prstClr val="black"/>
                </a:solidFill>
                <a:latin typeface="Atkinson Hyperlegible" panose="020B0604020202020204" charset="0"/>
              </a:rPr>
              <a:t>investigations de terrain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et les mesures de contrôle</a:t>
            </a:r>
          </a:p>
          <a:p>
            <a:endParaRPr lang="en-US" sz="3000" dirty="0">
              <a:latin typeface="Atkinson Hyperlegible Bold" panose="020B0604020202020204" charset="0"/>
            </a:endParaRPr>
          </a:p>
        </p:txBody>
      </p:sp>
      <p:sp>
        <p:nvSpPr>
          <p:cNvPr id="11" name="TextBox 10">
            <a:extLst>
              <a:ext uri="{FF2B5EF4-FFF2-40B4-BE49-F238E27FC236}">
                <a16:creationId xmlns:a16="http://schemas.microsoft.com/office/drawing/2014/main" id="{F2B5F360-C2C4-EDE1-B82F-6EF3127270FF}"/>
              </a:ext>
            </a:extLst>
          </p:cNvPr>
          <p:cNvSpPr txBox="1"/>
          <p:nvPr/>
        </p:nvSpPr>
        <p:spPr>
          <a:xfrm>
            <a:off x="4381500" y="8596346"/>
            <a:ext cx="13906500" cy="1569660"/>
          </a:xfrm>
          <a:prstGeom prst="rect">
            <a:avLst/>
          </a:prstGeom>
          <a:noFill/>
        </p:spPr>
        <p:txBody>
          <a:bodyPr wrap="square" rtlCol="0">
            <a:spAutoFit/>
          </a:bodyPr>
          <a:lstStyle/>
          <a:p>
            <a:pPr marL="457200" indent="-457200">
              <a:spcAft>
                <a:spcPts val="600"/>
              </a:spcAft>
              <a:buBlip>
                <a:blip r:embed="rId4"/>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Vers la fin d'une épidémie</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lang="en-US" sz="2800" dirty="0">
                <a:solidFill>
                  <a:schemeClr val="tx1">
                    <a:lumMod val="95000"/>
                    <a:lumOff val="5000"/>
                  </a:schemeClr>
                </a:solidFill>
                <a:latin typeface="Atkinson Hyperlegible Bold" panose="020B0604020202020204" charset="0"/>
              </a:rPr>
              <a:t>Tous les cas confirmés </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Orienter des interventions très ciblées pour mettre fin à l'épidémie</a:t>
            </a:r>
          </a:p>
        </p:txBody>
      </p:sp>
      <p:grpSp>
        <p:nvGrpSpPr>
          <p:cNvPr id="16" name="Group 15">
            <a:extLst>
              <a:ext uri="{FF2B5EF4-FFF2-40B4-BE49-F238E27FC236}">
                <a16:creationId xmlns:a16="http://schemas.microsoft.com/office/drawing/2014/main" id="{8BFCE758-931A-5093-9841-9C7C85AD1413}"/>
              </a:ext>
            </a:extLst>
          </p:cNvPr>
          <p:cNvGrpSpPr/>
          <p:nvPr/>
        </p:nvGrpSpPr>
        <p:grpSpPr>
          <a:xfrm>
            <a:off x="2604479" y="3311327"/>
            <a:ext cx="12932113" cy="1546555"/>
            <a:chOff x="2604479" y="3311327"/>
            <a:chExt cx="12932113" cy="1546555"/>
          </a:xfrm>
        </p:grpSpPr>
        <p:pic>
          <p:nvPicPr>
            <p:cNvPr id="14" name="Picture 13">
              <a:extLst>
                <a:ext uri="{FF2B5EF4-FFF2-40B4-BE49-F238E27FC236}">
                  <a16:creationId xmlns:a16="http://schemas.microsoft.com/office/drawing/2014/main" id="{17CEF1ED-6BF5-9711-4549-AA86975E314B}"/>
                </a:ext>
              </a:extLst>
            </p:cNvPr>
            <p:cNvPicPr>
              <a:picLocks noChangeAspect="1"/>
            </p:cNvPicPr>
            <p:nvPr/>
          </p:nvPicPr>
          <p:blipFill>
            <a:blip r:embed="rId5"/>
            <a:stretch>
              <a:fillRect/>
            </a:stretch>
          </p:blipFill>
          <p:spPr>
            <a:xfrm>
              <a:off x="2604479" y="3311327"/>
              <a:ext cx="12932113" cy="1546555"/>
            </a:xfrm>
            <a:prstGeom prst="rect">
              <a:avLst/>
            </a:prstGeom>
          </p:spPr>
        </p:pic>
        <p:sp>
          <p:nvSpPr>
            <p:cNvPr id="4" name="TextBox 3">
              <a:extLst>
                <a:ext uri="{FF2B5EF4-FFF2-40B4-BE49-F238E27FC236}">
                  <a16:creationId xmlns:a16="http://schemas.microsoft.com/office/drawing/2014/main" id="{36E73C4D-670B-DAE1-8991-EB0DDE220635}"/>
                </a:ext>
              </a:extLst>
            </p:cNvPr>
            <p:cNvSpPr txBox="1"/>
            <p:nvPr/>
          </p:nvSpPr>
          <p:spPr>
            <a:xfrm>
              <a:off x="3507105" y="3626776"/>
              <a:ext cx="11273790" cy="123110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Investigation de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cas</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effectuées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lorsque des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informations supplémentaires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sont nécessaires pour comprendre la situation</a:t>
              </a:r>
            </a:p>
            <a:p>
              <a:endParaRPr lang="en-US" dirty="0"/>
            </a:p>
          </p:txBody>
        </p:sp>
      </p:grpSp>
      <p:sp>
        <p:nvSpPr>
          <p:cNvPr id="12" name="Slide Number Placeholder 11">
            <a:extLst>
              <a:ext uri="{FF2B5EF4-FFF2-40B4-BE49-F238E27FC236}">
                <a16:creationId xmlns:a16="http://schemas.microsoft.com/office/drawing/2014/main" id="{4D60BA39-A327-F0ED-6161-2C4EDB091914}"/>
              </a:ext>
            </a:extLst>
          </p:cNvPr>
          <p:cNvSpPr>
            <a:spLocks noGrp="1"/>
          </p:cNvSpPr>
          <p:nvPr>
            <p:ph type="sldNum" sz="quarter" idx="12"/>
          </p:nvPr>
        </p:nvSpPr>
        <p:spPr>
          <a:xfrm>
            <a:off x="15648214" y="9746672"/>
            <a:ext cx="2133600" cy="365125"/>
          </a:xfrm>
        </p:spPr>
        <p:txBody>
          <a:bodyPr/>
          <a:lstStyle/>
          <a:p>
            <a:fld id="{B6F15528-21DE-4FAA-801E-634DDDAF4B2B}" type="slidenum">
              <a:rPr lang="en-US" sz="1800" smtClean="0"/>
              <a:pPr/>
              <a:t>42</a:t>
            </a:fld>
            <a:endParaRPr lang="en-US" sz="1800" dirty="0"/>
          </a:p>
        </p:txBody>
      </p:sp>
    </p:spTree>
    <p:extLst>
      <p:ext uri="{BB962C8B-B14F-4D97-AF65-F5344CB8AC3E}">
        <p14:creationId xmlns:p14="http://schemas.microsoft.com/office/powerpoint/2010/main" val="698320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FB8593C6-6CBD-3AA3-BAD5-ADD69725CBA9}"/>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10">
            <a:extLst>
              <a:ext uri="{FF2B5EF4-FFF2-40B4-BE49-F238E27FC236}">
                <a16:creationId xmlns:a16="http://schemas.microsoft.com/office/drawing/2014/main" id="{3BD391E8-01A0-AD69-91B3-3A49F876A59D}"/>
              </a:ext>
            </a:extLst>
          </p:cNvPr>
          <p:cNvSpPr txBox="1"/>
          <p:nvPr/>
        </p:nvSpPr>
        <p:spPr>
          <a:xfrm>
            <a:off x="869136" y="498594"/>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Investigation de terrain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7" name="Picture 6">
            <a:extLst>
              <a:ext uri="{FF2B5EF4-FFF2-40B4-BE49-F238E27FC236}">
                <a16:creationId xmlns:a16="http://schemas.microsoft.com/office/drawing/2014/main" id="{2074ADFB-927E-F94F-7426-794B7B637D0F}"/>
              </a:ext>
            </a:extLst>
          </p:cNvPr>
          <p:cNvPicPr>
            <a:picLocks noChangeAspect="1"/>
          </p:cNvPicPr>
          <p:nvPr/>
        </p:nvPicPr>
        <p:blipFill>
          <a:blip r:embed="rId3"/>
          <a:stretch>
            <a:fillRect/>
          </a:stretch>
        </p:blipFill>
        <p:spPr>
          <a:xfrm>
            <a:off x="1645901" y="5787370"/>
            <a:ext cx="3905484" cy="2102174"/>
          </a:xfrm>
          <a:prstGeom prst="rect">
            <a:avLst/>
          </a:prstGeom>
        </p:spPr>
      </p:pic>
      <p:sp>
        <p:nvSpPr>
          <p:cNvPr id="4" name="Freeform 4">
            <a:extLst>
              <a:ext uri="{FF2B5EF4-FFF2-40B4-BE49-F238E27FC236}">
                <a16:creationId xmlns:a16="http://schemas.microsoft.com/office/drawing/2014/main" id="{AFE384F3-A470-8868-A01E-A603DED55B17}"/>
              </a:ext>
            </a:extLst>
          </p:cNvPr>
          <p:cNvSpPr/>
          <p:nvPr/>
        </p:nvSpPr>
        <p:spPr>
          <a:xfrm>
            <a:off x="1379247" y="2397456"/>
            <a:ext cx="15972628" cy="112004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5" name="TextBox 4">
            <a:extLst>
              <a:ext uri="{FF2B5EF4-FFF2-40B4-BE49-F238E27FC236}">
                <a16:creationId xmlns:a16="http://schemas.microsoft.com/office/drawing/2014/main" id="{2613F0BC-D492-032A-7CAE-0209607954BD}"/>
              </a:ext>
            </a:extLst>
          </p:cNvPr>
          <p:cNvSpPr txBox="1"/>
          <p:nvPr/>
        </p:nvSpPr>
        <p:spPr>
          <a:xfrm>
            <a:off x="1409113" y="2724702"/>
            <a:ext cx="15718400" cy="523220"/>
          </a:xfrm>
          <a:prstGeom prst="rect">
            <a:avLst/>
          </a:prstGeom>
          <a:noFill/>
        </p:spPr>
        <p:txBody>
          <a:bodyPr wrap="square" rtlCol="0">
            <a:spAutoFit/>
          </a:bodyPr>
          <a:lstStyle>
            <a:defPPr>
              <a:defRPr lang="en-US"/>
            </a:defPPr>
            <a:lvl1pPr>
              <a:defRPr sz="2600">
                <a:solidFill>
                  <a:prstClr val="black"/>
                </a:solidFill>
                <a:latin typeface="Atkinson Hyperlegible" panose="020B0604020202020204" charset="0"/>
              </a:defRPr>
            </a:lvl1p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Une investigation de terrain est </a:t>
            </a:r>
            <a:r>
              <a:rPr lang="en-US" sz="2800" dirty="0" err="1">
                <a:latin typeface="ADLaM Display" panose="02010000000000000000" pitchFamily="2" charset="0"/>
                <a:ea typeface="ADLaM Display" panose="02010000000000000000" pitchFamily="2" charset="0"/>
                <a:cs typeface="ADLaM Display" panose="02010000000000000000" pitchFamily="2" charset="0"/>
              </a:rPr>
              <a:t>menée</a:t>
            </a:r>
            <a:r>
              <a:rPr lang="en-US" sz="2800" dirty="0">
                <a:latin typeface="ADLaM Display" panose="02010000000000000000" pitchFamily="2" charset="0"/>
                <a:ea typeface="ADLaM Display" panose="02010000000000000000" pitchFamily="2" charset="0"/>
                <a:cs typeface="ADLaM Display" panose="02010000000000000000" pitchFamily="2" charset="0"/>
              </a:rPr>
              <a:t> à </a:t>
            </a:r>
            <a:r>
              <a:rPr lang="en-US" sz="2800" dirty="0" err="1">
                <a:latin typeface="ADLaM Display" panose="02010000000000000000" pitchFamily="2" charset="0"/>
                <a:ea typeface="ADLaM Display" panose="02010000000000000000" pitchFamily="2" charset="0"/>
                <a:cs typeface="ADLaM Display" panose="02010000000000000000" pitchFamily="2" charset="0"/>
              </a:rPr>
              <a:t>l’</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apparition</a:t>
            </a:r>
            <a:r>
              <a:rPr lang="en-US" sz="2800" dirty="0">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latin typeface="ADLaM Display" panose="02010000000000000000" pitchFamily="2" charset="0"/>
                <a:ea typeface="ADLaM Display" panose="02010000000000000000" pitchFamily="2" charset="0"/>
                <a:cs typeface="ADLaM Display" panose="02010000000000000000" pitchFamily="2" charset="0"/>
              </a:rPr>
              <a:t>d’une</a:t>
            </a:r>
            <a:r>
              <a:rPr lang="en-US" sz="2800" dirty="0">
                <a:latin typeface="ADLaM Display" panose="02010000000000000000" pitchFamily="2" charset="0"/>
                <a:ea typeface="ADLaM Display" panose="02010000000000000000" pitchFamily="2" charset="0"/>
                <a:cs typeface="ADLaM Display" panose="02010000000000000000" pitchFamily="2" charset="0"/>
              </a:rPr>
              <a:t> épidémie ou </a:t>
            </a:r>
            <a:r>
              <a:rPr lang="en-US" sz="2800" dirty="0" err="1">
                <a:latin typeface="ADLaM Display" panose="02010000000000000000" pitchFamily="2" charset="0"/>
                <a:ea typeface="ADLaM Display" panose="02010000000000000000" pitchFamily="2" charset="0"/>
                <a:cs typeface="ADLaM Display" panose="02010000000000000000" pitchFamily="2" charset="0"/>
              </a:rPr>
              <a:t>si</a:t>
            </a:r>
            <a:r>
              <a:rPr lang="en-US" sz="2800" dirty="0">
                <a:latin typeface="ADLaM Display" panose="02010000000000000000" pitchFamily="2" charset="0"/>
                <a:ea typeface="ADLaM Display" panose="02010000000000000000" pitchFamily="2" charset="0"/>
                <a:cs typeface="ADLaM Display" panose="02010000000000000000" pitchFamily="2" charset="0"/>
              </a:rPr>
              <a:t> elle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détériore</a:t>
            </a:r>
            <a:endParaRPr lang="en-US" sz="28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TextBox 7">
            <a:extLst>
              <a:ext uri="{FF2B5EF4-FFF2-40B4-BE49-F238E27FC236}">
                <a16:creationId xmlns:a16="http://schemas.microsoft.com/office/drawing/2014/main" id="{20CE2CFA-7119-186F-C973-27C53FA8998C}"/>
              </a:ext>
            </a:extLst>
          </p:cNvPr>
          <p:cNvSpPr txBox="1"/>
          <p:nvPr/>
        </p:nvSpPr>
        <p:spPr>
          <a:xfrm>
            <a:off x="5815859" y="4382857"/>
            <a:ext cx="9206716" cy="1800493"/>
          </a:xfrm>
          <a:prstGeom prst="rect">
            <a:avLst/>
          </a:prstGeom>
          <a:noFill/>
        </p:spPr>
        <p:txBody>
          <a:bodyPr wrap="square" rtlCol="0">
            <a:spAutoFit/>
          </a:bodyPr>
          <a:lstStyle/>
          <a:p>
            <a:pPr marL="457200" indent="-457200">
              <a:spcAft>
                <a:spcPts val="1800"/>
              </a:spcAft>
              <a:buBlip>
                <a:blip r:embed="rId4"/>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Début d'une épidémie</a:t>
            </a:r>
          </a:p>
          <a:p>
            <a:pPr marL="914400" lvl="1" indent="-457200">
              <a:spcAft>
                <a:spcPts val="12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Évaluer les risques</a:t>
            </a:r>
          </a:p>
          <a:p>
            <a:pPr marL="914400" lvl="1" indent="-457200">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Orienter la réponse en conséquence </a:t>
            </a:r>
            <a:endParaRPr kumimoji="0" lang="en-US" sz="2800" b="0" i="0" u="none" strike="noStrike" kern="1200" cap="none" spc="0" normalizeH="0" baseline="0" noProof="0" dirty="0">
              <a:ln>
                <a:noFill/>
              </a:ln>
              <a:solidFill>
                <a:srgbClr val="F7AF76"/>
              </a:solidFill>
              <a:effectLst/>
              <a:uLnTx/>
              <a:uFillTx/>
              <a:latin typeface="Atkinson Hyperlegible Bold" panose="020B0604020202020204" charset="0"/>
              <a:ea typeface="+mn-ea"/>
              <a:cs typeface="+mn-cs"/>
            </a:endParaRPr>
          </a:p>
        </p:txBody>
      </p:sp>
      <p:sp>
        <p:nvSpPr>
          <p:cNvPr id="13" name="TextBox 12">
            <a:extLst>
              <a:ext uri="{FF2B5EF4-FFF2-40B4-BE49-F238E27FC236}">
                <a16:creationId xmlns:a16="http://schemas.microsoft.com/office/drawing/2014/main" id="{E09E6842-8728-1FC2-682C-B242873A52CC}"/>
              </a:ext>
            </a:extLst>
          </p:cNvPr>
          <p:cNvSpPr txBox="1"/>
          <p:nvPr/>
        </p:nvSpPr>
        <p:spPr>
          <a:xfrm>
            <a:off x="5815859" y="7048709"/>
            <a:ext cx="10604430" cy="2262158"/>
          </a:xfrm>
          <a:prstGeom prst="rect">
            <a:avLst/>
          </a:prstGeom>
          <a:noFill/>
        </p:spPr>
        <p:txBody>
          <a:bodyPr wrap="square" rtlCol="0">
            <a:spAutoFit/>
          </a:bodyPr>
          <a:lstStyle/>
          <a:p>
            <a:pPr marL="457200" indent="-457200">
              <a:spcAft>
                <a:spcPts val="1800"/>
              </a:spcAft>
              <a:buBlip>
                <a:blip r:embed="rId4"/>
              </a:buBlip>
            </a:pPr>
            <a:r>
              <a:rPr lang="en-US" sz="3000" dirty="0" err="1">
                <a:latin typeface="ADLaM Display" panose="02010000000000000000" pitchFamily="2" charset="0"/>
                <a:ea typeface="ADLaM Display" panose="02010000000000000000" pitchFamily="2" charset="0"/>
                <a:cs typeface="ADLaM Display" panose="02010000000000000000" pitchFamily="2" charset="0"/>
              </a:rPr>
              <a:t>Détérioration</a:t>
            </a:r>
            <a:r>
              <a:rPr lang="en-US" sz="3000" dirty="0">
                <a:latin typeface="ADLaM Display" panose="02010000000000000000" pitchFamily="2" charset="0"/>
                <a:ea typeface="ADLaM Display" panose="02010000000000000000" pitchFamily="2" charset="0"/>
                <a:cs typeface="ADLaM Display" panose="02010000000000000000" pitchFamily="2" charset="0"/>
              </a:rPr>
              <a:t> </a:t>
            </a:r>
            <a:r>
              <a:rPr lang="en-US" sz="3000" dirty="0" err="1">
                <a:latin typeface="ADLaM Display" panose="02010000000000000000" pitchFamily="2" charset="0"/>
                <a:ea typeface="ADLaM Display" panose="02010000000000000000" pitchFamily="2" charset="0"/>
                <a:cs typeface="ADLaM Display" panose="02010000000000000000" pitchFamily="2" charset="0"/>
              </a:rPr>
              <a:t>d’une</a:t>
            </a:r>
            <a:r>
              <a:rPr lang="en-US" sz="3000" dirty="0">
                <a:latin typeface="ADLaM Display" panose="02010000000000000000" pitchFamily="2" charset="0"/>
                <a:ea typeface="ADLaM Display" panose="02010000000000000000" pitchFamily="2" charset="0"/>
                <a:cs typeface="ADLaM Display" panose="02010000000000000000" pitchFamily="2" charset="0"/>
              </a:rPr>
              <a:t> épidémie</a:t>
            </a:r>
          </a:p>
          <a:p>
            <a:pPr marL="914400" lvl="1" indent="-457200">
              <a:spcAft>
                <a:spcPts val="12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Évaluer les conditions qui </a:t>
            </a:r>
            <a:r>
              <a:rPr lang="en-US" sz="2800" dirty="0" err="1">
                <a:solidFill>
                  <a:prstClr val="black"/>
                </a:solidFill>
                <a:latin typeface="Atkinson Hyperlegible" panose="020B0604020202020204" charset="0"/>
              </a:rPr>
              <a:t>conduisent</a:t>
            </a:r>
            <a:r>
              <a:rPr lang="en-US" sz="2800" dirty="0">
                <a:solidFill>
                  <a:prstClr val="black"/>
                </a:solidFill>
                <a:latin typeface="Atkinson Hyperlegible" panose="020B0604020202020204" charset="0"/>
              </a:rPr>
              <a:t> à la détérioration </a:t>
            </a:r>
          </a:p>
          <a:p>
            <a:pPr marL="914400" lvl="1" indent="-457200">
              <a:buClr>
                <a:srgbClr val="009999"/>
              </a:buClr>
              <a:buFont typeface="Arial" panose="020B0604020202020204" pitchFamily="34" charset="0"/>
              <a:buChar char="•"/>
              <a:defRPr/>
            </a:pPr>
            <a:r>
              <a:rPr lang="en-US" sz="2800" dirty="0" err="1">
                <a:solidFill>
                  <a:prstClr val="black"/>
                </a:solidFill>
                <a:latin typeface="Atkinson Hyperlegible" panose="020B0604020202020204" charset="0"/>
              </a:rPr>
              <a:t>Adapter la </a:t>
            </a:r>
            <a:r>
              <a:rPr lang="en-US" sz="2800" dirty="0">
                <a:solidFill>
                  <a:prstClr val="black"/>
                </a:solidFill>
                <a:latin typeface="Atkinson Hyperlegible" panose="020B0604020202020204" charset="0"/>
              </a:rPr>
              <a:t>réponse en conséquence</a:t>
            </a:r>
          </a:p>
          <a:p>
            <a:pPr>
              <a:spcAft>
                <a:spcPts val="600"/>
              </a:spcAft>
            </a:pPr>
            <a:endParaRPr lang="en-US" sz="30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9" name="Slide Number Placeholder 8">
            <a:extLst>
              <a:ext uri="{FF2B5EF4-FFF2-40B4-BE49-F238E27FC236}">
                <a16:creationId xmlns:a16="http://schemas.microsoft.com/office/drawing/2014/main" id="{85B66565-7AD7-46EB-F446-32DBA281C4C2}"/>
              </a:ext>
            </a:extLst>
          </p:cNvPr>
          <p:cNvSpPr>
            <a:spLocks noGrp="1"/>
          </p:cNvSpPr>
          <p:nvPr>
            <p:ph type="sldNum" sz="quarter" idx="12"/>
          </p:nvPr>
        </p:nvSpPr>
        <p:spPr>
          <a:xfrm>
            <a:off x="15582900" y="9556750"/>
            <a:ext cx="2133600" cy="365125"/>
          </a:xfrm>
        </p:spPr>
        <p:txBody>
          <a:bodyPr/>
          <a:lstStyle/>
          <a:p>
            <a:fld id="{B6F15528-21DE-4FAA-801E-634DDDAF4B2B}" type="slidenum">
              <a:rPr lang="en-US" sz="1800" smtClean="0"/>
              <a:pPr/>
              <a:t>43</a:t>
            </a:fld>
            <a:endParaRPr lang="en-US" sz="1800"/>
          </a:p>
        </p:txBody>
      </p:sp>
    </p:spTree>
    <p:extLst>
      <p:ext uri="{BB962C8B-B14F-4D97-AF65-F5344CB8AC3E}">
        <p14:creationId xmlns:p14="http://schemas.microsoft.com/office/powerpoint/2010/main" val="3257233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B42FA4-5354-DF9C-AC2D-3C0EE2E2E49B}"/>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13F7FD33-2669-E84B-8ABE-4C40B2A31A06}"/>
              </a:ext>
            </a:extLst>
          </p:cNvPr>
          <p:cNvSpPr txBox="1"/>
          <p:nvPr/>
        </p:nvSpPr>
        <p:spPr>
          <a:xfrm>
            <a:off x="13822680" y="9997440"/>
            <a:ext cx="446532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NOOR / Billy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Miaron</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E5FCB3F6-383A-5F92-1FD0-4B3879D2AE54}"/>
              </a:ext>
            </a:extLst>
          </p:cNvPr>
          <p:cNvSpPr/>
          <p:nvPr/>
        </p:nvSpPr>
        <p:spPr>
          <a:xfrm>
            <a:off x="0" y="3764492"/>
            <a:ext cx="5516880" cy="2361988"/>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Diffusion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des résultats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et réponse</a:t>
            </a:r>
          </a:p>
        </p:txBody>
      </p:sp>
    </p:spTree>
    <p:extLst>
      <p:ext uri="{BB962C8B-B14F-4D97-AF65-F5344CB8AC3E}">
        <p14:creationId xmlns:p14="http://schemas.microsoft.com/office/powerpoint/2010/main" val="716490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a:extLst>
              <a:ext uri="{FF2B5EF4-FFF2-40B4-BE49-F238E27FC236}">
                <a16:creationId xmlns:a16="http://schemas.microsoft.com/office/drawing/2014/main" id="{68DEF806-5C9C-B32F-5AA7-3723005C1C46}"/>
              </a:ext>
            </a:extLst>
          </p:cNvPr>
          <p:cNvSpPr/>
          <p:nvPr/>
        </p:nvSpPr>
        <p:spPr>
          <a:xfrm>
            <a:off x="-466929" y="-239946"/>
            <a:ext cx="10982989"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533FEEE-9D91-49A0-1770-9A1DB4F2C6F4}"/>
              </a:ext>
            </a:extLst>
          </p:cNvPr>
          <p:cNvSpPr txBox="1"/>
          <p:nvPr/>
        </p:nvSpPr>
        <p:spPr>
          <a:xfrm>
            <a:off x="552206" y="473777"/>
            <a:ext cx="961092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Informer les parties prenantes</a:t>
            </a:r>
          </a:p>
        </p:txBody>
      </p:sp>
      <p:grpSp>
        <p:nvGrpSpPr>
          <p:cNvPr id="7" name="Group 6">
            <a:extLst>
              <a:ext uri="{FF2B5EF4-FFF2-40B4-BE49-F238E27FC236}">
                <a16:creationId xmlns:a16="http://schemas.microsoft.com/office/drawing/2014/main" id="{8E23A1F4-5123-3BB7-FBC0-56A6A2AD9894}"/>
              </a:ext>
            </a:extLst>
          </p:cNvPr>
          <p:cNvGrpSpPr/>
          <p:nvPr/>
        </p:nvGrpSpPr>
        <p:grpSpPr>
          <a:xfrm>
            <a:off x="1764632" y="4634938"/>
            <a:ext cx="16036985" cy="3074523"/>
            <a:chOff x="1764632" y="4634938"/>
            <a:chExt cx="16036985" cy="3074523"/>
          </a:xfrm>
        </p:grpSpPr>
        <p:sp>
          <p:nvSpPr>
            <p:cNvPr id="20" name="TextBox 19">
              <a:extLst>
                <a:ext uri="{FF2B5EF4-FFF2-40B4-BE49-F238E27FC236}">
                  <a16:creationId xmlns:a16="http://schemas.microsoft.com/office/drawing/2014/main" id="{EEB88835-E92A-D1D8-4838-10366EF65C52}"/>
                </a:ext>
              </a:extLst>
            </p:cNvPr>
            <p:cNvSpPr txBox="1"/>
            <p:nvPr/>
          </p:nvSpPr>
          <p:spPr>
            <a:xfrm>
              <a:off x="5041988" y="4770287"/>
              <a:ext cx="12759629" cy="2893100"/>
            </a:xfrm>
            <a:prstGeom prst="rect">
              <a:avLst/>
            </a:prstGeom>
            <a:noFill/>
          </p:spPr>
          <p:txBody>
            <a:bodyPr wrap="square" rtlCol="0">
              <a:spAutoFit/>
            </a:bodyPr>
            <a:lstStyle/>
            <a:p>
              <a:pPr marL="457200" indent="-457200">
                <a:spcAft>
                  <a:spcPts val="1200"/>
                </a:spcAft>
                <a:buClr>
                  <a:srgbClr val="1B9B91"/>
                </a:buClr>
                <a:buBlip>
                  <a:blip r:embed="rId3"/>
                </a:buBlip>
              </a:pP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Parties prenantes</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Autorité sanitaire de niveau supérieur</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Parties prenantes multisectorielles, partenaires, agences impliquées dans la réponse </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Professionnels de la santé, agents de santé communautaires / bénévoles</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Etc</a:t>
              </a:r>
            </a:p>
          </p:txBody>
        </p:sp>
        <p:pic>
          <p:nvPicPr>
            <p:cNvPr id="3" name="Picture 2">
              <a:extLst>
                <a:ext uri="{FF2B5EF4-FFF2-40B4-BE49-F238E27FC236}">
                  <a16:creationId xmlns:a16="http://schemas.microsoft.com/office/drawing/2014/main" id="{8163956A-DB23-26FB-402E-E702CE22A7CE}"/>
                </a:ext>
              </a:extLst>
            </p:cNvPr>
            <p:cNvPicPr>
              <a:picLocks noChangeAspect="1"/>
            </p:cNvPicPr>
            <p:nvPr/>
          </p:nvPicPr>
          <p:blipFill>
            <a:blip r:embed="rId4"/>
            <a:stretch>
              <a:fillRect/>
            </a:stretch>
          </p:blipFill>
          <p:spPr>
            <a:xfrm>
              <a:off x="1764632" y="4634938"/>
              <a:ext cx="3277356" cy="3074523"/>
            </a:xfrm>
            <a:prstGeom prst="rect">
              <a:avLst/>
            </a:prstGeom>
          </p:spPr>
        </p:pic>
      </p:grpSp>
      <p:sp>
        <p:nvSpPr>
          <p:cNvPr id="4" name="Freeform 4">
            <a:extLst>
              <a:ext uri="{FF2B5EF4-FFF2-40B4-BE49-F238E27FC236}">
                <a16:creationId xmlns:a16="http://schemas.microsoft.com/office/drawing/2014/main" id="{B2E234E7-F1AC-3838-DA06-CE3195BB1C8D}"/>
              </a:ext>
            </a:extLst>
          </p:cNvPr>
          <p:cNvSpPr/>
          <p:nvPr/>
        </p:nvSpPr>
        <p:spPr>
          <a:xfrm>
            <a:off x="1764632" y="2422989"/>
            <a:ext cx="14694569" cy="104005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5" name="TextBox 4">
            <a:extLst>
              <a:ext uri="{FF2B5EF4-FFF2-40B4-BE49-F238E27FC236}">
                <a16:creationId xmlns:a16="http://schemas.microsoft.com/office/drawing/2014/main" id="{19E24D9A-0081-9255-12D6-417D6BDB45D1}"/>
              </a:ext>
            </a:extLst>
          </p:cNvPr>
          <p:cNvSpPr txBox="1"/>
          <p:nvPr/>
        </p:nvSpPr>
        <p:spPr>
          <a:xfrm>
            <a:off x="1828799" y="2681407"/>
            <a:ext cx="14336347" cy="523220"/>
          </a:xfrm>
          <a:prstGeom prst="rect">
            <a:avLst/>
          </a:prstGeom>
          <a:noFill/>
        </p:spPr>
        <p:txBody>
          <a:bodyPr wrap="square" rtlCol="0">
            <a:spAutoFit/>
          </a:bodyPr>
          <a:lstStyle/>
          <a:p>
            <a:pPr algn="ctr">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Rapports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épidémiologiques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diffusés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chaque semaine</a:t>
            </a:r>
          </a:p>
        </p:txBody>
      </p:sp>
      <p:sp>
        <p:nvSpPr>
          <p:cNvPr id="8" name="Slide Number Placeholder 7">
            <a:extLst>
              <a:ext uri="{FF2B5EF4-FFF2-40B4-BE49-F238E27FC236}">
                <a16:creationId xmlns:a16="http://schemas.microsoft.com/office/drawing/2014/main" id="{2C672472-8A61-321A-033B-1979EC5A81AB}"/>
              </a:ext>
            </a:extLst>
          </p:cNvPr>
          <p:cNvSpPr>
            <a:spLocks noGrp="1"/>
          </p:cNvSpPr>
          <p:nvPr>
            <p:ph type="sldNum" sz="quarter" idx="12"/>
          </p:nvPr>
        </p:nvSpPr>
        <p:spPr>
          <a:xfrm>
            <a:off x="15642122" y="9605736"/>
            <a:ext cx="2133600" cy="365125"/>
          </a:xfrm>
        </p:spPr>
        <p:txBody>
          <a:bodyPr/>
          <a:lstStyle/>
          <a:p>
            <a:fld id="{B6F15528-21DE-4FAA-801E-634DDDAF4B2B}" type="slidenum">
              <a:rPr lang="en-US" sz="1800" smtClean="0"/>
              <a:pPr/>
              <a:t>45</a:t>
            </a:fld>
            <a:endParaRPr lang="en-US" sz="1800" dirty="0"/>
          </a:p>
        </p:txBody>
      </p:sp>
    </p:spTree>
    <p:extLst>
      <p:ext uri="{BB962C8B-B14F-4D97-AF65-F5344CB8AC3E}">
        <p14:creationId xmlns:p14="http://schemas.microsoft.com/office/powerpoint/2010/main" val="24516464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9610199"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9229199" y="5039661"/>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3" name="TextBox 12">
            <a:extLst>
              <a:ext uri="{FF2B5EF4-FFF2-40B4-BE49-F238E27FC236}">
                <a16:creationId xmlns:a16="http://schemas.microsoft.com/office/drawing/2014/main" id="{4AC8073A-7637-408C-787D-E0F48126B524}"/>
              </a:ext>
            </a:extLst>
          </p:cNvPr>
          <p:cNvSpPr txBox="1"/>
          <p:nvPr/>
        </p:nvSpPr>
        <p:spPr>
          <a:xfrm>
            <a:off x="687419" y="501691"/>
            <a:ext cx="1182236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Orienter la 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20" name="Freeform 4">
            <a:extLst>
              <a:ext uri="{FF2B5EF4-FFF2-40B4-BE49-F238E27FC236}">
                <a16:creationId xmlns:a16="http://schemas.microsoft.com/office/drawing/2014/main" id="{1537B0CF-5BF5-36F4-B600-E189D8D02216}"/>
              </a:ext>
            </a:extLst>
          </p:cNvPr>
          <p:cNvSpPr/>
          <p:nvPr/>
        </p:nvSpPr>
        <p:spPr>
          <a:xfrm>
            <a:off x="983411" y="2193999"/>
            <a:ext cx="16321178" cy="112911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457200" marR="0" lvl="0" indent="-457200" algn="l" defTabSz="914400" rtl="0" eaLnBrk="1" fontAlgn="auto" latinLnBrk="0" hangingPunct="1">
              <a:lnSpc>
                <a:spcPct val="100000"/>
              </a:lnSpc>
              <a:spcBef>
                <a:spcPts val="0"/>
              </a:spcBef>
              <a:spcAft>
                <a:spcPts val="1800"/>
              </a:spcAft>
              <a:buClr>
                <a:srgbClr val="008080"/>
              </a:buClr>
              <a:buSzTx/>
              <a:buBlip>
                <a:blip r:embed="rId3"/>
              </a:buBlip>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21" name="TextBox 5">
            <a:extLst>
              <a:ext uri="{FF2B5EF4-FFF2-40B4-BE49-F238E27FC236}">
                <a16:creationId xmlns:a16="http://schemas.microsoft.com/office/drawing/2014/main" id="{396D539F-73AE-5397-901D-A51C91C99303}"/>
              </a:ext>
            </a:extLst>
          </p:cNvPr>
          <p:cNvSpPr txBox="1"/>
          <p:nvPr/>
        </p:nvSpPr>
        <p:spPr>
          <a:xfrm>
            <a:off x="1832213" y="3035220"/>
            <a:ext cx="14706600" cy="3619333"/>
          </a:xfrm>
          <a:prstGeom prst="rect">
            <a:avLst/>
          </a:prstGeom>
        </p:spPr>
        <p:txBody>
          <a:bodyPr lIns="50800" tIns="50800" rIns="50800" bIns="50800" rtlCol="0" anchor="ctr"/>
          <a:lstStyle/>
          <a:p>
            <a:pPr algn="ctr">
              <a:lnSpc>
                <a:spcPts val="2659"/>
              </a:lnSpc>
            </a:pPr>
            <a:endParaRPr/>
          </a:p>
        </p:txBody>
      </p:sp>
      <p:sp>
        <p:nvSpPr>
          <p:cNvPr id="22" name="TextBox 21">
            <a:extLst>
              <a:ext uri="{FF2B5EF4-FFF2-40B4-BE49-F238E27FC236}">
                <a16:creationId xmlns:a16="http://schemas.microsoft.com/office/drawing/2014/main" id="{04ADE0DB-0570-26AB-4CC7-A80075E4578E}"/>
              </a:ext>
            </a:extLst>
          </p:cNvPr>
          <p:cNvSpPr txBox="1"/>
          <p:nvPr/>
        </p:nvSpPr>
        <p:spPr>
          <a:xfrm>
            <a:off x="1173193" y="2464857"/>
            <a:ext cx="16131396" cy="523220"/>
          </a:xfrm>
          <a:prstGeom prst="rect">
            <a:avLst/>
          </a:prstGeom>
          <a:noFill/>
        </p:spPr>
        <p:txBody>
          <a:bodyPr wrap="square" rtlCol="0">
            <a:spAutoFit/>
          </a:bodyPr>
          <a:lstStyle/>
          <a:p>
            <a:pPr algn="ctr"/>
            <a:r>
              <a:rPr lang="en-CA"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Informations utilisées pour orienter les </a:t>
            </a:r>
            <a:r>
              <a:rPr lang="en-CA"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interventions multisectorielles </a:t>
            </a:r>
            <a:r>
              <a:rPr lang="en-CA"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et </a:t>
            </a:r>
            <a:r>
              <a:rPr lang="en-CA"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rPr>
              <a:t>mesurer</a:t>
            </a:r>
            <a:r>
              <a:rPr lang="en-CA"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 </a:t>
            </a:r>
            <a:r>
              <a:rPr lang="en-CA"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rPr>
              <a:t>leur</a:t>
            </a:r>
            <a:r>
              <a:rPr lang="en-CA"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 impact</a:t>
            </a:r>
          </a:p>
        </p:txBody>
      </p:sp>
      <p:sp>
        <p:nvSpPr>
          <p:cNvPr id="28" name="TextBox 27">
            <a:extLst>
              <a:ext uri="{FF2B5EF4-FFF2-40B4-BE49-F238E27FC236}">
                <a16:creationId xmlns:a16="http://schemas.microsoft.com/office/drawing/2014/main" id="{F4451933-63E0-0965-9C4B-B881B0862595}"/>
              </a:ext>
            </a:extLst>
          </p:cNvPr>
          <p:cNvSpPr txBox="1"/>
          <p:nvPr/>
        </p:nvSpPr>
        <p:spPr>
          <a:xfrm>
            <a:off x="4144282" y="3832263"/>
            <a:ext cx="13746901" cy="6263253"/>
          </a:xfrm>
          <a:prstGeom prst="rect">
            <a:avLst/>
          </a:prstGeom>
          <a:noFill/>
        </p:spPr>
        <p:txBody>
          <a:bodyPr wrap="square" rtlCol="0">
            <a:spAutoFit/>
          </a:bodyPr>
          <a:lstStyle/>
          <a:p>
            <a:pPr marL="457200" indent="-457200">
              <a:spcAft>
                <a:spcPts val="600"/>
              </a:spcAft>
              <a:buBlip>
                <a:blip r:embed="rId4"/>
              </a:buBlip>
            </a:pPr>
            <a:r>
              <a:rPr lang="en-US" sz="30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Prise</a:t>
            </a: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30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en</a:t>
            </a: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charge des </a:t>
            </a:r>
            <a:r>
              <a:rPr lang="en-US" sz="30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cas</a:t>
            </a:r>
            <a:endPar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spcAft>
                <a:spcPts val="600"/>
              </a:spcAft>
              <a:buClr>
                <a:srgbClr val="008080"/>
              </a:buClr>
              <a:buFont typeface="Arial" panose="020B0604020202020204" pitchFamily="34" charset="0"/>
              <a:buChar char="•"/>
            </a:pPr>
            <a:r>
              <a:rPr lang="en-CA" sz="2800" dirty="0">
                <a:solidFill>
                  <a:srgbClr val="2A1720"/>
                </a:solidFill>
                <a:latin typeface="Atkinson Hyperlegible"/>
              </a:rPr>
              <a:t>Où mettre en place des structures de </a:t>
            </a:r>
            <a:r>
              <a:rPr lang="en-CA" sz="2800" dirty="0" err="1">
                <a:solidFill>
                  <a:srgbClr val="2A1720"/>
                </a:solidFill>
                <a:latin typeface="Atkinson Hyperlegible"/>
              </a:rPr>
              <a:t>soins</a:t>
            </a:r>
            <a:r>
              <a:rPr lang="en-CA" sz="2800" dirty="0">
                <a:solidFill>
                  <a:srgbClr val="2A1720"/>
                </a:solidFill>
                <a:latin typeface="Atkinson Hyperlegible"/>
              </a:rPr>
              <a:t> </a:t>
            </a:r>
            <a:r>
              <a:rPr lang="en-CA" sz="2800" dirty="0" err="1">
                <a:solidFill>
                  <a:srgbClr val="2A1720"/>
                </a:solidFill>
                <a:latin typeface="Atkinson Hyperlegible"/>
              </a:rPr>
              <a:t>ou</a:t>
            </a:r>
            <a:r>
              <a:rPr lang="en-CA" sz="2800" dirty="0">
                <a:solidFill>
                  <a:srgbClr val="2A1720"/>
                </a:solidFill>
                <a:latin typeface="Atkinson Hyperlegible"/>
              </a:rPr>
              <a:t> de </a:t>
            </a:r>
            <a:r>
              <a:rPr lang="en-CA" sz="2800" dirty="0" err="1">
                <a:solidFill>
                  <a:srgbClr val="2A1720"/>
                </a:solidFill>
                <a:latin typeface="Atkinson Hyperlegible"/>
              </a:rPr>
              <a:t>référé</a:t>
            </a:r>
            <a:r>
              <a:rPr lang="en-CA" sz="2800" dirty="0">
                <a:solidFill>
                  <a:srgbClr val="2A1720"/>
                </a:solidFill>
                <a:latin typeface="Atkinson Hyperlegible"/>
              </a:rPr>
              <a:t> ?</a:t>
            </a:r>
          </a:p>
          <a:p>
            <a:pPr marL="914400" lvl="1" indent="-457200">
              <a:spcAft>
                <a:spcPts val="600"/>
              </a:spcAft>
              <a:buClr>
                <a:srgbClr val="008080"/>
              </a:buClr>
              <a:buFont typeface="Arial" panose="020B0604020202020204" pitchFamily="34" charset="0"/>
              <a:buChar char="•"/>
            </a:pPr>
            <a:r>
              <a:rPr lang="en-CA" sz="2800" dirty="0">
                <a:solidFill>
                  <a:srgbClr val="2A1720"/>
                </a:solidFill>
                <a:latin typeface="Atkinson Hyperlegible"/>
              </a:rPr>
              <a:t>Quantifier les besoins en fournitures de </a:t>
            </a:r>
            <a:r>
              <a:rPr lang="en-CA" sz="2800" dirty="0" err="1">
                <a:solidFill>
                  <a:srgbClr val="2A1720"/>
                </a:solidFill>
                <a:latin typeface="Atkinson Hyperlegible"/>
              </a:rPr>
              <a:t>soins</a:t>
            </a:r>
            <a:endParaRPr lang="en-CA" sz="2800" dirty="0">
              <a:solidFill>
                <a:srgbClr val="2A1720"/>
              </a:solidFill>
              <a:latin typeface="Atkinson Hyperlegible"/>
            </a:endParaRPr>
          </a:p>
          <a:p>
            <a:pPr marL="914400" lvl="1" indent="-457200">
              <a:spcAft>
                <a:spcPts val="600"/>
              </a:spcAft>
              <a:buClr>
                <a:srgbClr val="008080"/>
              </a:buClr>
              <a:buFont typeface="Arial" panose="020B0604020202020204" pitchFamily="34" charset="0"/>
              <a:buChar char="•"/>
            </a:pPr>
            <a:r>
              <a:rPr lang="en-CA" sz="2800" dirty="0">
                <a:solidFill>
                  <a:srgbClr val="2A1720"/>
                </a:solidFill>
                <a:latin typeface="Atkinson Hyperlegible"/>
              </a:rPr>
              <a:t>Identifier tout </a:t>
            </a:r>
            <a:r>
              <a:rPr lang="en-CA" sz="2800" dirty="0" err="1">
                <a:solidFill>
                  <a:srgbClr val="2A1720"/>
                </a:solidFill>
                <a:latin typeface="Atkinson Hyperlegible"/>
              </a:rPr>
              <a:t>problème</a:t>
            </a:r>
            <a:r>
              <a:rPr lang="en-CA" sz="2800" dirty="0">
                <a:solidFill>
                  <a:srgbClr val="2A1720"/>
                </a:solidFill>
                <a:latin typeface="Atkinson Hyperlegible"/>
              </a:rPr>
              <a:t> d'accès aux soins ou aux traitements</a:t>
            </a:r>
            <a:endParaRPr lang="en-US" sz="2800" dirty="0">
              <a:solidFill>
                <a:srgbClr val="2A1720"/>
              </a:solidFill>
              <a:latin typeface="Atkinson Hyperlegible"/>
            </a:endParaRPr>
          </a:p>
          <a:p>
            <a:pPr marL="457200" indent="-457200">
              <a:spcBef>
                <a:spcPts val="1800"/>
              </a:spcBef>
              <a:spcAft>
                <a:spcPts val="600"/>
              </a:spcAft>
              <a:buBlip>
                <a:blip r:embed="rId4"/>
              </a:buBlip>
            </a:pP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Engagement communautaire</a:t>
            </a:r>
          </a:p>
          <a:p>
            <a:pPr marL="914400" lvl="1" indent="-457200">
              <a:spcAft>
                <a:spcPts val="600"/>
              </a:spcAft>
              <a:buClr>
                <a:srgbClr val="008080"/>
              </a:buClr>
              <a:buFont typeface="Arial" panose="020B0604020202020204" pitchFamily="34" charset="0"/>
              <a:buChar char="•"/>
            </a:pPr>
            <a:r>
              <a:rPr lang="en-US" sz="2800" dirty="0">
                <a:solidFill>
                  <a:srgbClr val="2A1720"/>
                </a:solidFill>
                <a:latin typeface="Atkinson Hyperlegible"/>
              </a:rPr>
              <a:t>Où promouvoir les attitudes et les pratiques visant à prévenir le choléra ?</a:t>
            </a:r>
          </a:p>
          <a:p>
            <a:pPr marL="914400" lvl="1" indent="-457200">
              <a:buClr>
                <a:srgbClr val="009999"/>
              </a:buClr>
              <a:buFont typeface="Arial" panose="020B0604020202020204" pitchFamily="34" charset="0"/>
              <a:buChar char="•"/>
            </a:pPr>
            <a:r>
              <a:rPr lang="en-US" sz="2800" dirty="0">
                <a:solidFill>
                  <a:srgbClr val="2A1720"/>
                </a:solidFill>
                <a:latin typeface="Atkinson Hyperlegible"/>
              </a:rPr>
              <a:t>Où encourager la recherche de </a:t>
            </a:r>
            <a:r>
              <a:rPr lang="en-US" sz="2800" dirty="0" err="1">
                <a:solidFill>
                  <a:srgbClr val="2A1720"/>
                </a:solidFill>
                <a:latin typeface="Atkinson Hyperlegible"/>
              </a:rPr>
              <a:t>soins</a:t>
            </a:r>
            <a:r>
              <a:rPr lang="en-US" sz="2800" dirty="0">
                <a:solidFill>
                  <a:srgbClr val="2A1720"/>
                </a:solidFill>
                <a:latin typeface="Atkinson Hyperlegible"/>
              </a:rPr>
              <a:t> ?</a:t>
            </a:r>
          </a:p>
          <a:p>
            <a:pPr marL="457200" indent="-457200">
              <a:spcBef>
                <a:spcPts val="1800"/>
              </a:spcBef>
              <a:spcAft>
                <a:spcPts val="600"/>
              </a:spcAft>
              <a:buBlip>
                <a:blip r:embed="rId4"/>
              </a:buBlip>
            </a:pP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Eau, </a:t>
            </a:r>
            <a:r>
              <a:rPr lang="en-US" sz="30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Hygiène</a:t>
            </a: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30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Assainissement</a:t>
            </a:r>
            <a:endPar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800100" lvl="1" indent="-342900">
              <a:buClr>
                <a:srgbClr val="009999"/>
              </a:buClr>
              <a:buFont typeface="Arial" panose="020B0604020202020204" pitchFamily="34" charset="0"/>
              <a:buChar char="•"/>
            </a:pPr>
            <a:r>
              <a:rPr lang="en-US" sz="2800" dirty="0">
                <a:solidFill>
                  <a:srgbClr val="2A1720"/>
                </a:solidFill>
                <a:latin typeface="Atkinson Hyperlegible"/>
              </a:rPr>
              <a:t>Où fournir du EHA d'urgence ?</a:t>
            </a:r>
          </a:p>
          <a:p>
            <a:pPr marL="457200" indent="-457200">
              <a:spcBef>
                <a:spcPts val="1800"/>
              </a:spcBef>
              <a:spcAft>
                <a:spcPts val="600"/>
              </a:spcAft>
              <a:buBlip>
                <a:blip r:embed="rId4"/>
              </a:buBlip>
            </a:pP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Vaccination</a:t>
            </a:r>
          </a:p>
          <a:p>
            <a:pPr marL="914400" lvl="1" indent="-457200">
              <a:buClr>
                <a:srgbClr val="009999"/>
              </a:buClr>
              <a:buFont typeface="Arial" panose="020B0604020202020204" pitchFamily="34" charset="0"/>
              <a:buChar char="•"/>
            </a:pPr>
            <a:r>
              <a:rPr lang="en-US" sz="2800" dirty="0">
                <a:solidFill>
                  <a:srgbClr val="2A1720"/>
                </a:solidFill>
                <a:latin typeface="Atkinson Hyperlegible"/>
              </a:rPr>
              <a:t>Identifier les zones et les populations à cibler par la vaccination</a:t>
            </a:r>
          </a:p>
        </p:txBody>
      </p:sp>
      <p:pic>
        <p:nvPicPr>
          <p:cNvPr id="4" name="Picture 3">
            <a:extLst>
              <a:ext uri="{FF2B5EF4-FFF2-40B4-BE49-F238E27FC236}">
                <a16:creationId xmlns:a16="http://schemas.microsoft.com/office/drawing/2014/main" id="{EEF16CF8-C079-7BEE-F774-5C03CAE6730E}"/>
              </a:ext>
            </a:extLst>
          </p:cNvPr>
          <p:cNvPicPr>
            <a:picLocks noChangeAspect="1"/>
          </p:cNvPicPr>
          <p:nvPr/>
        </p:nvPicPr>
        <p:blipFill>
          <a:blip r:embed="rId5"/>
          <a:stretch>
            <a:fillRect/>
          </a:stretch>
        </p:blipFill>
        <p:spPr>
          <a:xfrm>
            <a:off x="919447" y="5172966"/>
            <a:ext cx="3110163" cy="3161318"/>
          </a:xfrm>
          <a:prstGeom prst="rect">
            <a:avLst/>
          </a:prstGeom>
        </p:spPr>
      </p:pic>
      <p:sp>
        <p:nvSpPr>
          <p:cNvPr id="5" name="Slide Number Placeholder 4">
            <a:extLst>
              <a:ext uri="{FF2B5EF4-FFF2-40B4-BE49-F238E27FC236}">
                <a16:creationId xmlns:a16="http://schemas.microsoft.com/office/drawing/2014/main" id="{C248C3A5-65FB-DD32-E02A-C96B5CECACB7}"/>
              </a:ext>
            </a:extLst>
          </p:cNvPr>
          <p:cNvSpPr>
            <a:spLocks noGrp="1"/>
          </p:cNvSpPr>
          <p:nvPr>
            <p:ph type="sldNum" sz="quarter" idx="12"/>
          </p:nvPr>
        </p:nvSpPr>
        <p:spPr>
          <a:xfrm>
            <a:off x="15472013" y="9657573"/>
            <a:ext cx="2133600" cy="365125"/>
          </a:xfrm>
        </p:spPr>
        <p:txBody>
          <a:bodyPr/>
          <a:lstStyle/>
          <a:p>
            <a:fld id="{B6F15528-21DE-4FAA-801E-634DDDAF4B2B}" type="slidenum">
              <a:rPr lang="en-US" sz="1800" smtClean="0"/>
              <a:pPr/>
              <a:t>46</a:t>
            </a:fld>
            <a:endParaRPr lang="en-US" sz="1800" dirty="0"/>
          </a:p>
        </p:txBody>
      </p:sp>
    </p:spTree>
    <p:extLst>
      <p:ext uri="{BB962C8B-B14F-4D97-AF65-F5344CB8AC3E}">
        <p14:creationId xmlns:p14="http://schemas.microsoft.com/office/powerpoint/2010/main" val="191595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64BFCE-0B19-4008-73D7-3145F6A3F4CE}"/>
              </a:ext>
            </a:extLst>
          </p:cNvPr>
          <p:cNvGrpSpPr/>
          <p:nvPr/>
        </p:nvGrpSpPr>
        <p:grpSpPr>
          <a:xfrm>
            <a:off x="3021745" y="4991459"/>
            <a:ext cx="13407186" cy="2462213"/>
            <a:chOff x="3021745" y="4991459"/>
            <a:chExt cx="13407186" cy="2462213"/>
          </a:xfrm>
        </p:grpSpPr>
        <p:sp>
          <p:nvSpPr>
            <p:cNvPr id="9" name="TextBox 8">
              <a:extLst>
                <a:ext uri="{FF2B5EF4-FFF2-40B4-BE49-F238E27FC236}">
                  <a16:creationId xmlns:a16="http://schemas.microsoft.com/office/drawing/2014/main" id="{083FAED1-FC3C-45E8-B54B-7FA38A1468B7}"/>
                </a:ext>
              </a:extLst>
            </p:cNvPr>
            <p:cNvSpPr txBox="1"/>
            <p:nvPr/>
          </p:nvSpPr>
          <p:spPr>
            <a:xfrm>
              <a:off x="3501206" y="4991459"/>
              <a:ext cx="12927725" cy="2462213"/>
            </a:xfrm>
            <a:prstGeom prst="rect">
              <a:avLst/>
            </a:prstGeom>
            <a:noFill/>
          </p:spPr>
          <p:txBody>
            <a:bodyPr wrap="square">
              <a:spAutoFit/>
            </a:bodyPr>
            <a:lstStyle/>
            <a:p>
              <a:pPr marL="457200" indent="-457200">
                <a:spcAft>
                  <a:spcPts val="2400"/>
                </a:spcAft>
                <a:buBlip>
                  <a:blip r:embed="rId3"/>
                </a:buBlip>
              </a:pP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Une période plus longue que quatre </a:t>
              </a:r>
              <a:r>
                <a:rPr lang="en-US" sz="30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semaines</a:t>
              </a: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30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est</a:t>
              </a: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30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conseillée</a:t>
              </a:r>
              <a:endPar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marL="1371600" lvl="2"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Si les </a:t>
              </a:r>
              <a:r>
                <a:rPr lang="en-US" sz="2800" dirty="0" err="1">
                  <a:solidFill>
                    <a:prstClr val="black"/>
                  </a:solidFill>
                  <a:latin typeface="Atkinson Hyperlegible" panose="020B0604020202020204" charset="0"/>
                </a:rPr>
                <a:t>cibles</a:t>
              </a:r>
              <a:r>
                <a:rPr lang="en-US" sz="2800" dirty="0">
                  <a:solidFill>
                    <a:prstClr val="black"/>
                  </a:solidFill>
                  <a:latin typeface="Atkinson Hyperlegible" panose="020B0604020202020204" charset="0"/>
                </a:rPr>
                <a:t> de performance de la surveillance ne sont pas </a:t>
              </a:r>
              <a:r>
                <a:rPr lang="en-US" sz="2800" dirty="0" err="1">
                  <a:solidFill>
                    <a:prstClr val="black"/>
                  </a:solidFill>
                  <a:latin typeface="Atkinson Hyperlegible" panose="020B0604020202020204" charset="0"/>
                </a:rPr>
                <a:t>atteintes</a:t>
              </a:r>
              <a:endParaRPr lang="en-US" sz="2800" dirty="0">
                <a:solidFill>
                  <a:prstClr val="black"/>
                </a:solidFill>
                <a:latin typeface="Atkinson Hyperlegible" panose="020B0604020202020204" charset="0"/>
              </a:endParaRPr>
            </a:p>
            <a:p>
              <a:pPr lvl="2">
                <a:spcAft>
                  <a:spcPts val="1200"/>
                </a:spcAft>
                <a:buClr>
                  <a:srgbClr val="009999"/>
                </a:buClr>
              </a:pPr>
              <a:r>
                <a:rPr lang="en-US" sz="2800" dirty="0">
                  <a:solidFill>
                    <a:prstClr val="black"/>
                  </a:solidFill>
                  <a:latin typeface="Atkinson Hyperlegible" panose="020B0604020202020204" charset="0"/>
                </a:rPr>
                <a:t>    ou </a:t>
              </a:r>
            </a:p>
            <a:p>
              <a:pPr marL="1371600" lvl="2"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Si les tests manquent de fiabilité</a:t>
              </a:r>
            </a:p>
          </p:txBody>
        </p:sp>
        <p:pic>
          <p:nvPicPr>
            <p:cNvPr id="5" name="Picture 4">
              <a:extLst>
                <a:ext uri="{FF2B5EF4-FFF2-40B4-BE49-F238E27FC236}">
                  <a16:creationId xmlns:a16="http://schemas.microsoft.com/office/drawing/2014/main" id="{9E3ADE28-40F6-172D-1230-FD3397DC4A94}"/>
                </a:ext>
              </a:extLst>
            </p:cNvPr>
            <p:cNvPicPr>
              <a:picLocks noChangeAspect="1"/>
            </p:cNvPicPr>
            <p:nvPr/>
          </p:nvPicPr>
          <p:blipFill>
            <a:blip r:embed="rId4"/>
            <a:stretch>
              <a:fillRect/>
            </a:stretch>
          </p:blipFill>
          <p:spPr>
            <a:xfrm>
              <a:off x="3021745" y="5468615"/>
              <a:ext cx="1370725" cy="1908112"/>
            </a:xfrm>
            <a:prstGeom prst="rect">
              <a:avLst/>
            </a:prstGeom>
          </p:spPr>
        </p:pic>
      </p:grpSp>
      <p:sp>
        <p:nvSpPr>
          <p:cNvPr id="7" name="Freeform 4">
            <a:extLst>
              <a:ext uri="{FF2B5EF4-FFF2-40B4-BE49-F238E27FC236}">
                <a16:creationId xmlns:a16="http://schemas.microsoft.com/office/drawing/2014/main" id="{E2D011D4-0F2B-44F5-96D1-25371A9D4AE8}"/>
              </a:ext>
            </a:extLst>
          </p:cNvPr>
          <p:cNvSpPr/>
          <p:nvPr/>
        </p:nvSpPr>
        <p:spPr>
          <a:xfrm>
            <a:off x="1537674" y="2474024"/>
            <a:ext cx="15404605" cy="141918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457200" marR="0" lvl="0" indent="-457200" algn="l" defTabSz="914400" rtl="0" eaLnBrk="1" fontAlgn="auto" latinLnBrk="0" hangingPunct="1">
              <a:lnSpc>
                <a:spcPct val="100000"/>
              </a:lnSpc>
              <a:spcBef>
                <a:spcPts val="0"/>
              </a:spcBef>
              <a:spcAft>
                <a:spcPts val="1800"/>
              </a:spcAft>
              <a:buClr>
                <a:srgbClr val="008080"/>
              </a:buClr>
              <a:buSzTx/>
              <a:buBlip>
                <a:blip r:embed="rId5"/>
              </a:buBlip>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6984831" y="3499330"/>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2" name="TextBox 11">
            <a:extLst>
              <a:ext uri="{FF2B5EF4-FFF2-40B4-BE49-F238E27FC236}">
                <a16:creationId xmlns:a16="http://schemas.microsoft.com/office/drawing/2014/main" id="{03653805-1847-1A34-53FE-DC6C1C7200C8}"/>
              </a:ext>
            </a:extLst>
          </p:cNvPr>
          <p:cNvSpPr txBox="1"/>
          <p:nvPr/>
        </p:nvSpPr>
        <p:spPr>
          <a:xfrm>
            <a:off x="754344" y="484569"/>
            <a:ext cx="1182236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Fin de l'épidémie</a:t>
            </a:r>
          </a:p>
        </p:txBody>
      </p:sp>
      <p:sp>
        <p:nvSpPr>
          <p:cNvPr id="6" name="TextBox 5">
            <a:extLst>
              <a:ext uri="{FF2B5EF4-FFF2-40B4-BE49-F238E27FC236}">
                <a16:creationId xmlns:a16="http://schemas.microsoft.com/office/drawing/2014/main" id="{A10FF32F-4309-4B9F-587B-497EB12B80D2}"/>
              </a:ext>
            </a:extLst>
          </p:cNvPr>
          <p:cNvSpPr txBox="1"/>
          <p:nvPr/>
        </p:nvSpPr>
        <p:spPr>
          <a:xfrm>
            <a:off x="1346680" y="2690055"/>
            <a:ext cx="15595599" cy="1031051"/>
          </a:xfrm>
          <a:prstGeom prst="rect">
            <a:avLst/>
          </a:prstGeom>
          <a:noFill/>
        </p:spPr>
        <p:txBody>
          <a:bodyPr wrap="square">
            <a:spAutoFit/>
          </a:bodyPr>
          <a:lstStyle/>
          <a:p>
            <a:pPr algn="ctr">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Une épidémie probable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ou</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confirmée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est</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terminée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lorsque, pour un minimum de</a:t>
            </a:r>
          </a:p>
          <a:p>
            <a:pPr algn="ct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4 semaines consécutives, tous les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cas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suspects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sont</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testés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négatifs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(TDR, culture ou PCR)</a:t>
            </a:r>
          </a:p>
        </p:txBody>
      </p:sp>
      <p:sp>
        <p:nvSpPr>
          <p:cNvPr id="8" name="Slide Number Placeholder 7">
            <a:extLst>
              <a:ext uri="{FF2B5EF4-FFF2-40B4-BE49-F238E27FC236}">
                <a16:creationId xmlns:a16="http://schemas.microsoft.com/office/drawing/2014/main" id="{D557DA7A-FF7C-F547-26C2-AD2713EA7316}"/>
              </a:ext>
            </a:extLst>
          </p:cNvPr>
          <p:cNvSpPr>
            <a:spLocks noGrp="1"/>
          </p:cNvSpPr>
          <p:nvPr>
            <p:ph type="sldNum" sz="quarter" idx="12"/>
          </p:nvPr>
        </p:nvSpPr>
        <p:spPr>
          <a:xfrm>
            <a:off x="15362131" y="9622065"/>
            <a:ext cx="2133600" cy="365125"/>
          </a:xfrm>
        </p:spPr>
        <p:txBody>
          <a:bodyPr/>
          <a:lstStyle/>
          <a:p>
            <a:fld id="{B6F15528-21DE-4FAA-801E-634DDDAF4B2B}" type="slidenum">
              <a:rPr lang="en-US" sz="1800" smtClean="0"/>
              <a:pPr/>
              <a:t>47</a:t>
            </a:fld>
            <a:endParaRPr lang="en-US" sz="1800" dirty="0"/>
          </a:p>
        </p:txBody>
      </p:sp>
    </p:spTree>
    <p:extLst>
      <p:ext uri="{BB962C8B-B14F-4D97-AF65-F5344CB8AC3E}">
        <p14:creationId xmlns:p14="http://schemas.microsoft.com/office/powerpoint/2010/main" val="40910210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03653805-1847-1A34-53FE-DC6C1C7200C8}"/>
              </a:ext>
            </a:extLst>
          </p:cNvPr>
          <p:cNvSpPr txBox="1"/>
          <p:nvPr/>
        </p:nvSpPr>
        <p:spPr>
          <a:xfrm>
            <a:off x="676110" y="445762"/>
            <a:ext cx="1182236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Surveillance adaptative</a:t>
            </a:r>
          </a:p>
        </p:txBody>
      </p:sp>
      <p:sp>
        <p:nvSpPr>
          <p:cNvPr id="11" name="Freeform 4">
            <a:extLst>
              <a:ext uri="{FF2B5EF4-FFF2-40B4-BE49-F238E27FC236}">
                <a16:creationId xmlns:a16="http://schemas.microsoft.com/office/drawing/2014/main" id="{4FFB5085-15CA-435E-9AC7-05CFA96AA81F}"/>
              </a:ext>
            </a:extLst>
          </p:cNvPr>
          <p:cNvSpPr/>
          <p:nvPr/>
        </p:nvSpPr>
        <p:spPr>
          <a:xfrm>
            <a:off x="1890611" y="3308104"/>
            <a:ext cx="14589674" cy="84786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8" name="TextBox 17">
            <a:extLst>
              <a:ext uri="{FF2B5EF4-FFF2-40B4-BE49-F238E27FC236}">
                <a16:creationId xmlns:a16="http://schemas.microsoft.com/office/drawing/2014/main" id="{B98C0AB7-93B6-1981-6615-1A63FAB51429}"/>
              </a:ext>
            </a:extLst>
          </p:cNvPr>
          <p:cNvSpPr txBox="1"/>
          <p:nvPr/>
        </p:nvSpPr>
        <p:spPr>
          <a:xfrm>
            <a:off x="1807715" y="3470426"/>
            <a:ext cx="146725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Stratégies de surveillance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adaptées</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pour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la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détection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précoce</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d’une</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épidémie</a:t>
            </a:r>
          </a:p>
        </p:txBody>
      </p:sp>
      <p:grpSp>
        <p:nvGrpSpPr>
          <p:cNvPr id="4" name="Group 3">
            <a:extLst>
              <a:ext uri="{FF2B5EF4-FFF2-40B4-BE49-F238E27FC236}">
                <a16:creationId xmlns:a16="http://schemas.microsoft.com/office/drawing/2014/main" id="{AAFED28B-390B-137D-6A5F-9A5B46FC9D1B}"/>
              </a:ext>
            </a:extLst>
          </p:cNvPr>
          <p:cNvGrpSpPr/>
          <p:nvPr/>
        </p:nvGrpSpPr>
        <p:grpSpPr>
          <a:xfrm>
            <a:off x="1844567" y="5003751"/>
            <a:ext cx="17501036" cy="3363500"/>
            <a:chOff x="1844567" y="5003751"/>
            <a:chExt cx="17501036" cy="3363500"/>
          </a:xfrm>
        </p:grpSpPr>
        <p:pic>
          <p:nvPicPr>
            <p:cNvPr id="13" name="Picture 12">
              <a:extLst>
                <a:ext uri="{FF2B5EF4-FFF2-40B4-BE49-F238E27FC236}">
                  <a16:creationId xmlns:a16="http://schemas.microsoft.com/office/drawing/2014/main" id="{044CE0AF-F7A8-AFD2-4695-45C07A617F34}"/>
                </a:ext>
              </a:extLst>
            </p:cNvPr>
            <p:cNvPicPr>
              <a:picLocks noChangeAspect="1"/>
            </p:cNvPicPr>
            <p:nvPr/>
          </p:nvPicPr>
          <p:blipFill>
            <a:blip r:embed="rId3"/>
            <a:stretch>
              <a:fillRect/>
            </a:stretch>
          </p:blipFill>
          <p:spPr>
            <a:xfrm>
              <a:off x="1844567" y="5003751"/>
              <a:ext cx="3241633" cy="3363500"/>
            </a:xfrm>
            <a:prstGeom prst="rect">
              <a:avLst/>
            </a:prstGeom>
          </p:spPr>
        </p:pic>
        <p:sp>
          <p:nvSpPr>
            <p:cNvPr id="14" name="TextBox 13">
              <a:extLst>
                <a:ext uri="{FF2B5EF4-FFF2-40B4-BE49-F238E27FC236}">
                  <a16:creationId xmlns:a16="http://schemas.microsoft.com/office/drawing/2014/main" id="{DC95DBEA-A1C4-4EF3-44B8-C376B161C947}"/>
                </a:ext>
              </a:extLst>
            </p:cNvPr>
            <p:cNvSpPr txBox="1"/>
            <p:nvPr/>
          </p:nvSpPr>
          <p:spPr>
            <a:xfrm>
              <a:off x="4762500" y="5003751"/>
              <a:ext cx="14583103" cy="5232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Tx/>
                <a:buBlip>
                  <a:blip r:embed="rId4"/>
                </a:buBlip>
                <a:tabLst/>
                <a:defRPr/>
              </a:pPr>
              <a:r>
                <a:rPr lang="en-US" sz="2800" dirty="0" err="1">
                  <a:solidFill>
                    <a:srgbClr val="1B9B91"/>
                  </a:solidFill>
                  <a:latin typeface="Atkinson Hyperlegible Bold" panose="020B0604020202020204" charset="0"/>
                </a:rPr>
                <a:t>Sensibilise</a:t>
              </a:r>
              <a:r>
                <a:rPr kumimoji="0" lang="en-US" sz="2800" b="0" i="0" u="none" strike="noStrike" kern="1200" cap="none" spc="0" normalizeH="0" baseline="0" noProof="0" dirty="0">
                  <a:ln>
                    <a:noFill/>
                  </a:ln>
                  <a:solidFill>
                    <a:srgbClr val="1B9B91"/>
                  </a:solidFill>
                  <a:effectLst/>
                  <a:uLnTx/>
                  <a:uFillTx/>
                  <a:latin typeface="Atkinson Hyperlegible Bold" panose="020B0604020202020204" charset="0"/>
                  <a:ea typeface="+mn-ea"/>
                  <a:cs typeface="+mn-cs"/>
                </a:rPr>
                <a:t>r et former </a:t>
              </a:r>
              <a:r>
                <a:rPr lang="en-US" sz="2800" dirty="0">
                  <a:solidFill>
                    <a:prstClr val="black"/>
                  </a:solidFill>
                  <a:latin typeface="Atkinson Hyperlegible" panose="020B0604020202020204" charset="0"/>
                </a:rPr>
                <a:t>les</a:t>
              </a:r>
              <a:r>
                <a:rPr kumimoji="0" lang="en-US" sz="2800" b="0" i="0" u="none" strike="noStrike" kern="1200" cap="none" spc="0" normalizeH="0" baseline="0" noProof="0" dirty="0">
                  <a:ln>
                    <a:noFill/>
                  </a:ln>
                  <a:solidFill>
                    <a:srgbClr val="1B9B91"/>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acteurs de la surveillance</a:t>
              </a:r>
            </a:p>
          </p:txBody>
        </p:sp>
        <p:sp>
          <p:nvSpPr>
            <p:cNvPr id="19" name="TextBox 18">
              <a:extLst>
                <a:ext uri="{FF2B5EF4-FFF2-40B4-BE49-F238E27FC236}">
                  <a16:creationId xmlns:a16="http://schemas.microsoft.com/office/drawing/2014/main" id="{DDB359AA-B31B-4972-A10A-B1F3FDDBDB8C}"/>
                </a:ext>
              </a:extLst>
            </p:cNvPr>
            <p:cNvSpPr txBox="1"/>
            <p:nvPr/>
          </p:nvSpPr>
          <p:spPr>
            <a:xfrm>
              <a:off x="5676756" y="5753100"/>
              <a:ext cx="10766677" cy="1538883"/>
            </a:xfrm>
            <a:prstGeom prst="rect">
              <a:avLst/>
            </a:prstGeom>
            <a:noFill/>
          </p:spPr>
          <p:txBody>
            <a:bodyPr wrap="square">
              <a:spAutoFit/>
            </a:bodyPr>
            <a:lstStyle/>
            <a:p>
              <a:pPr marL="914400" lvl="1" indent="-457200">
                <a:spcAft>
                  <a:spcPts val="600"/>
                </a:spcAft>
                <a:buClr>
                  <a:srgbClr val="209D94"/>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Personnel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soignant</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lvl="1" indent="-457200">
                <a:spcAft>
                  <a:spcPts val="600"/>
                </a:spcAft>
                <a:buClr>
                  <a:srgbClr val="209D94"/>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Agents de santé communautaires / bénévoles</a:t>
              </a:r>
            </a:p>
            <a:p>
              <a:pPr marL="914400" lvl="1" indent="-457200">
                <a:spcAft>
                  <a:spcPts val="600"/>
                </a:spcAft>
                <a:buClr>
                  <a:srgbClr val="209D94"/>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Laboratoires</a:t>
              </a:r>
            </a:p>
          </p:txBody>
        </p:sp>
      </p:grpSp>
      <p:grpSp>
        <p:nvGrpSpPr>
          <p:cNvPr id="20" name="Group 19">
            <a:extLst>
              <a:ext uri="{FF2B5EF4-FFF2-40B4-BE49-F238E27FC236}">
                <a16:creationId xmlns:a16="http://schemas.microsoft.com/office/drawing/2014/main" id="{378BC8A5-152A-9A05-011A-3F04DE880814}"/>
              </a:ext>
            </a:extLst>
          </p:cNvPr>
          <p:cNvGrpSpPr/>
          <p:nvPr/>
        </p:nvGrpSpPr>
        <p:grpSpPr>
          <a:xfrm>
            <a:off x="5433582" y="7518112"/>
            <a:ext cx="11781071" cy="993691"/>
            <a:chOff x="5433582" y="7518112"/>
            <a:chExt cx="11781071" cy="993691"/>
          </a:xfrm>
        </p:grpSpPr>
        <p:sp>
          <p:nvSpPr>
            <p:cNvPr id="21" name="TextBox 20">
              <a:extLst>
                <a:ext uri="{FF2B5EF4-FFF2-40B4-BE49-F238E27FC236}">
                  <a16:creationId xmlns:a16="http://schemas.microsoft.com/office/drawing/2014/main" id="{C28B8A41-245C-969D-AC4A-618C00E8EA34}"/>
                </a:ext>
              </a:extLst>
            </p:cNvPr>
            <p:cNvSpPr txBox="1"/>
            <p:nvPr/>
          </p:nvSpPr>
          <p:spPr>
            <a:xfrm>
              <a:off x="6447975" y="7518112"/>
              <a:ext cx="10766678"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3 : </a:t>
              </a: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urveillance</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pour la détection </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précoce</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p:txBody>
        </p:sp>
        <p:pic>
          <p:nvPicPr>
            <p:cNvPr id="22" name="Graphic 21" descr="Information with solid fill">
              <a:extLst>
                <a:ext uri="{FF2B5EF4-FFF2-40B4-BE49-F238E27FC236}">
                  <a16:creationId xmlns:a16="http://schemas.microsoft.com/office/drawing/2014/main" id="{A2DDE6B2-9525-74BF-F63C-30093A56B5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3582" y="7518112"/>
              <a:ext cx="1014393" cy="993691"/>
            </a:xfrm>
            <a:prstGeom prst="rect">
              <a:avLst/>
            </a:prstGeom>
          </p:spPr>
        </p:pic>
      </p:grpSp>
      <p:pic>
        <p:nvPicPr>
          <p:cNvPr id="23" name="Picture 22">
            <a:extLst>
              <a:ext uri="{FF2B5EF4-FFF2-40B4-BE49-F238E27FC236}">
                <a16:creationId xmlns:a16="http://schemas.microsoft.com/office/drawing/2014/main" id="{E8D693AC-AFFD-77FB-C23B-28B8CF551936}"/>
              </a:ext>
            </a:extLst>
          </p:cNvPr>
          <p:cNvPicPr>
            <a:picLocks noChangeAspect="1"/>
          </p:cNvPicPr>
          <p:nvPr/>
        </p:nvPicPr>
        <p:blipFill>
          <a:blip r:embed="rId7"/>
          <a:stretch>
            <a:fillRect/>
          </a:stretch>
        </p:blipFill>
        <p:spPr>
          <a:xfrm>
            <a:off x="1554603" y="1780584"/>
            <a:ext cx="5154972" cy="1081861"/>
          </a:xfrm>
          <a:prstGeom prst="rect">
            <a:avLst/>
          </a:prstGeom>
        </p:spPr>
      </p:pic>
      <p:sp>
        <p:nvSpPr>
          <p:cNvPr id="24" name="TextBox 23">
            <a:extLst>
              <a:ext uri="{FF2B5EF4-FFF2-40B4-BE49-F238E27FC236}">
                <a16:creationId xmlns:a16="http://schemas.microsoft.com/office/drawing/2014/main" id="{803A8774-07C5-E12B-E22D-053D664BBCF9}"/>
              </a:ext>
            </a:extLst>
          </p:cNvPr>
          <p:cNvSpPr txBox="1"/>
          <p:nvPr/>
        </p:nvSpPr>
        <p:spPr>
          <a:xfrm>
            <a:off x="1890611" y="2038457"/>
            <a:ext cx="4482956" cy="584775"/>
          </a:xfrm>
          <a:prstGeom prst="rect">
            <a:avLst/>
          </a:prstGeom>
          <a:noFill/>
        </p:spPr>
        <p:txBody>
          <a:bodyPr wrap="square" rtlCol="0">
            <a:spAutoFit/>
          </a:bodyPr>
          <a:lstStyle/>
          <a:p>
            <a:pPr algn="ctr"/>
            <a:r>
              <a:rPr lang="en-US" sz="3200" dirty="0">
                <a:latin typeface="ADLaM Display" panose="02010000000000000000" pitchFamily="2" charset="0"/>
                <a:ea typeface="ADLaM Display" panose="02010000000000000000" pitchFamily="2" charset="0"/>
                <a:cs typeface="ADLaM Display" panose="02010000000000000000" pitchFamily="2" charset="0"/>
              </a:rPr>
              <a:t>Fin de l'épidémie</a:t>
            </a:r>
          </a:p>
        </p:txBody>
      </p:sp>
      <p:sp>
        <p:nvSpPr>
          <p:cNvPr id="5" name="Slide Number Placeholder 4">
            <a:extLst>
              <a:ext uri="{FF2B5EF4-FFF2-40B4-BE49-F238E27FC236}">
                <a16:creationId xmlns:a16="http://schemas.microsoft.com/office/drawing/2014/main" id="{629E8FF3-9547-370E-DE67-C417727FEC03}"/>
              </a:ext>
            </a:extLst>
          </p:cNvPr>
          <p:cNvSpPr>
            <a:spLocks noGrp="1"/>
          </p:cNvSpPr>
          <p:nvPr>
            <p:ph type="sldNum" sz="quarter" idx="12"/>
          </p:nvPr>
        </p:nvSpPr>
        <p:spPr>
          <a:xfrm>
            <a:off x="15413485" y="9623075"/>
            <a:ext cx="2133600" cy="365125"/>
          </a:xfrm>
        </p:spPr>
        <p:txBody>
          <a:bodyPr/>
          <a:lstStyle/>
          <a:p>
            <a:fld id="{B6F15528-21DE-4FAA-801E-634DDDAF4B2B}" type="slidenum">
              <a:rPr lang="en-US" sz="1800" smtClean="0"/>
              <a:pPr/>
              <a:t>48</a:t>
            </a:fld>
            <a:endParaRPr lang="en-US" sz="1800" dirty="0"/>
          </a:p>
        </p:txBody>
      </p:sp>
    </p:spTree>
    <p:extLst>
      <p:ext uri="{BB962C8B-B14F-4D97-AF65-F5344CB8AC3E}">
        <p14:creationId xmlns:p14="http://schemas.microsoft.com/office/powerpoint/2010/main" val="3449955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88DC08-1BC1-8752-0E5E-EB39543856EB}"/>
              </a:ext>
            </a:extLst>
          </p:cNvPr>
          <p:cNvSpPr/>
          <p:nvPr/>
        </p:nvSpPr>
        <p:spPr>
          <a:xfrm>
            <a:off x="-473546" y="-292186"/>
            <a:ext cx="9617546" cy="1696391"/>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10">
            <a:extLst>
              <a:ext uri="{FF2B5EF4-FFF2-40B4-BE49-F238E27FC236}">
                <a16:creationId xmlns:a16="http://schemas.microsoft.com/office/drawing/2014/main" id="{E964470A-6613-002E-EBAF-4E3B8CC7D6AA}"/>
              </a:ext>
            </a:extLst>
          </p:cNvPr>
          <p:cNvSpPr txBox="1"/>
          <p:nvPr/>
        </p:nvSpPr>
        <p:spPr>
          <a:xfrm>
            <a:off x="881743" y="525006"/>
            <a:ext cx="11314889"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Points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4" name="Group 23">
            <a:extLst>
              <a:ext uri="{FF2B5EF4-FFF2-40B4-BE49-F238E27FC236}">
                <a16:creationId xmlns:a16="http://schemas.microsoft.com/office/drawing/2014/main" id="{CE085373-A819-2359-380E-8FE2BD623B87}"/>
              </a:ext>
            </a:extLst>
          </p:cNvPr>
          <p:cNvGrpSpPr/>
          <p:nvPr/>
        </p:nvGrpSpPr>
        <p:grpSpPr>
          <a:xfrm>
            <a:off x="3565611" y="3389340"/>
            <a:ext cx="3822782" cy="6372654"/>
            <a:chOff x="3565611" y="3389340"/>
            <a:chExt cx="3822782" cy="6372654"/>
          </a:xfrm>
        </p:grpSpPr>
        <p:pic>
          <p:nvPicPr>
            <p:cNvPr id="9" name="Picture 8">
              <a:extLst>
                <a:ext uri="{FF2B5EF4-FFF2-40B4-BE49-F238E27FC236}">
                  <a16:creationId xmlns:a16="http://schemas.microsoft.com/office/drawing/2014/main" id="{7D1D2855-37B9-6A7C-5896-59520BA46098}"/>
                </a:ext>
              </a:extLst>
            </p:cNvPr>
            <p:cNvPicPr>
              <a:picLocks noChangeAspect="1"/>
            </p:cNvPicPr>
            <p:nvPr/>
          </p:nvPicPr>
          <p:blipFill>
            <a:blip r:embed="rId3"/>
            <a:stretch>
              <a:fillRect/>
            </a:stretch>
          </p:blipFill>
          <p:spPr>
            <a:xfrm>
              <a:off x="3565611" y="5030332"/>
              <a:ext cx="3772895" cy="1908641"/>
            </a:xfrm>
            <a:prstGeom prst="rect">
              <a:avLst/>
            </a:prstGeom>
          </p:spPr>
        </p:pic>
        <p:sp>
          <p:nvSpPr>
            <p:cNvPr id="10" name="Rectangle 9">
              <a:extLst>
                <a:ext uri="{FF2B5EF4-FFF2-40B4-BE49-F238E27FC236}">
                  <a16:creationId xmlns:a16="http://schemas.microsoft.com/office/drawing/2014/main" id="{29C95611-8B26-1967-D092-E5434629D350}"/>
                </a:ext>
              </a:extLst>
            </p:cNvPr>
            <p:cNvSpPr/>
            <p:nvPr/>
          </p:nvSpPr>
          <p:spPr>
            <a:xfrm>
              <a:off x="3872544" y="3389340"/>
              <a:ext cx="3383280" cy="1486522"/>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3000" b="1" dirty="0">
                  <a:solidFill>
                    <a:prstClr val="white"/>
                  </a:solidFill>
                  <a:latin typeface="Cavolini" panose="03000502040302020204" pitchFamily="66" charset="0"/>
                  <a:cs typeface="Cavolini" panose="03000502040302020204" pitchFamily="66" charset="0"/>
                </a:rPr>
                <a:t>Transmettre, analyser, </a:t>
              </a:r>
              <a:r>
                <a:rPr lang="en-US" sz="3000" b="1" dirty="0" err="1">
                  <a:solidFill>
                    <a:prstClr val="white"/>
                  </a:solidFill>
                  <a:latin typeface="Cavolini" panose="03000502040302020204" pitchFamily="66" charset="0"/>
                  <a:cs typeface="Cavolini" panose="03000502040302020204" pitchFamily="66" charset="0"/>
                </a:rPr>
                <a:t>interpréter</a:t>
              </a:r>
              <a:endParaRPr lang="en-US" sz="3000" b="1" dirty="0">
                <a:solidFill>
                  <a:prstClr val="white"/>
                </a:solidFill>
                <a:latin typeface="Cavolini" panose="03000502040302020204" pitchFamily="66" charset="0"/>
                <a:cs typeface="Cavolini" panose="03000502040302020204" pitchFamily="66" charset="0"/>
              </a:endParaRPr>
            </a:p>
          </p:txBody>
        </p:sp>
        <p:sp>
          <p:nvSpPr>
            <p:cNvPr id="34" name="Rectangle 33">
              <a:extLst>
                <a:ext uri="{FF2B5EF4-FFF2-40B4-BE49-F238E27FC236}">
                  <a16:creationId xmlns:a16="http://schemas.microsoft.com/office/drawing/2014/main" id="{8FA52255-CA20-7679-A9F9-E6DCA1D504F1}"/>
                </a:ext>
              </a:extLst>
            </p:cNvPr>
            <p:cNvSpPr/>
            <p:nvPr/>
          </p:nvSpPr>
          <p:spPr>
            <a:xfrm>
              <a:off x="3872544" y="6868894"/>
              <a:ext cx="3383280" cy="2893100"/>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394E0066-4D4E-77FC-F618-8A9995039798}"/>
                </a:ext>
              </a:extLst>
            </p:cNvPr>
            <p:cNvSpPr txBox="1"/>
            <p:nvPr/>
          </p:nvSpPr>
          <p:spPr>
            <a:xfrm>
              <a:off x="3756757" y="7140476"/>
              <a:ext cx="3631636" cy="2492990"/>
            </a:xfrm>
            <a:prstGeom prst="rect">
              <a:avLst/>
            </a:prstGeom>
            <a:noFill/>
          </p:spPr>
          <p:txBody>
            <a:bodyPr wrap="square" rtlCol="0">
              <a:spAutoFit/>
            </a:bodyPr>
            <a:lstStyle/>
            <a:p>
              <a:pPr lvl="0" algn="ctr">
                <a:defRPr/>
              </a:pPr>
              <a:r>
                <a:rPr lang="en-US" sz="2600" kern="100" dirty="0">
                  <a:solidFill>
                    <a:srgbClr val="1B9B91"/>
                  </a:solidFill>
                  <a:latin typeface="Atkinson Hyperlegible Bold" panose="020B0604020202020204" charset="0"/>
                  <a:cs typeface="Times New Roman" panose="02020603050405020304" pitchFamily="18" charset="0"/>
                </a:rPr>
                <a:t>Analyser </a:t>
              </a:r>
              <a:r>
                <a:rPr lang="en-US" sz="2600" kern="100" dirty="0">
                  <a:solidFill>
                    <a:prstClr val="black"/>
                  </a:solidFill>
                  <a:latin typeface="Atkinson Hyperlegible" panose="020B0604020202020204" charset="0"/>
                  <a:cs typeface="Times New Roman" panose="02020603050405020304" pitchFamily="18" charset="0"/>
                </a:rPr>
                <a:t>les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données</a:t>
              </a:r>
              <a:r>
                <a:rPr lang="en-US" sz="2600" kern="100" dirty="0">
                  <a:solidFill>
                    <a:prstClr val="black"/>
                  </a:solidFill>
                  <a:latin typeface="Atkinson Hyperlegible" panose="020B0604020202020204" charset="0"/>
                  <a:cs typeface="Times New Roman" panose="02020603050405020304" pitchFamily="18" charset="0"/>
                </a:rPr>
                <a:t>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et les résultats des tests de façon </a:t>
              </a:r>
              <a:r>
                <a:rPr lang="en-US" sz="2600" kern="100" dirty="0" err="1">
                  <a:solidFill>
                    <a:srgbClr val="1B9B91"/>
                  </a:solidFill>
                  <a:latin typeface="Atkinson Hyperlegible Bold" panose="020B0604020202020204" charset="0"/>
                  <a:cs typeface="Times New Roman" panose="02020603050405020304" pitchFamily="18" charset="0"/>
                </a:rPr>
                <a:t>hebdomadaire</a:t>
              </a:r>
              <a:r>
                <a:rPr lang="en-US" sz="2600" kern="100" dirty="0">
                  <a:solidFill>
                    <a:srgbClr val="1B9B91"/>
                  </a:solidFill>
                  <a:latin typeface="Atkinson Hyperlegible Bold" panose="020B0604020202020204" charset="0"/>
                  <a:cs typeface="Times New Roman" panose="02020603050405020304" pitchFamily="18" charset="0"/>
                </a:rPr>
                <a:t> </a:t>
              </a:r>
              <a:r>
                <a:rPr lang="en-US" sz="2600" kern="100" dirty="0">
                  <a:solidFill>
                    <a:prstClr val="black"/>
                  </a:solidFill>
                  <a:latin typeface="Atkinson Hyperlegible" panose="020B0604020202020204" charset="0"/>
                  <a:cs typeface="Times New Roman" panose="02020603050405020304" pitchFamily="18" charset="0"/>
                </a:rPr>
                <a:t>et interpréter la </a:t>
              </a:r>
              <a:r>
                <a:rPr lang="en-US" sz="2600" kern="100" dirty="0" err="1">
                  <a:solidFill>
                    <a:prstClr val="black"/>
                  </a:solidFill>
                  <a:latin typeface="Atkinson Hyperlegible" panose="020B0604020202020204" charset="0"/>
                  <a:cs typeface="Times New Roman" panose="02020603050405020304" pitchFamily="18" charset="0"/>
                </a:rPr>
                <a:t>dynamique</a:t>
              </a:r>
              <a:endParaRPr lang="en-US" sz="2600" kern="100" dirty="0">
                <a:solidFill>
                  <a:prstClr val="black"/>
                </a:solidFill>
                <a:latin typeface="Atkinson Hyperlegible" panose="020B0604020202020204"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FE92D8D0-B29E-2120-530F-F691CE2BCF83}"/>
              </a:ext>
            </a:extLst>
          </p:cNvPr>
          <p:cNvGrpSpPr/>
          <p:nvPr/>
        </p:nvGrpSpPr>
        <p:grpSpPr>
          <a:xfrm>
            <a:off x="7522980" y="3390058"/>
            <a:ext cx="3389091" cy="6356411"/>
            <a:chOff x="7522980" y="3390058"/>
            <a:chExt cx="3389091" cy="6356411"/>
          </a:xfrm>
        </p:grpSpPr>
        <p:pic>
          <p:nvPicPr>
            <p:cNvPr id="23" name="Picture 22">
              <a:extLst>
                <a:ext uri="{FF2B5EF4-FFF2-40B4-BE49-F238E27FC236}">
                  <a16:creationId xmlns:a16="http://schemas.microsoft.com/office/drawing/2014/main" id="{F9A1CF3B-BEEC-5BA1-1F28-37C0E3CEC26E}"/>
                </a:ext>
              </a:extLst>
            </p:cNvPr>
            <p:cNvPicPr>
              <a:picLocks noChangeAspect="1"/>
            </p:cNvPicPr>
            <p:nvPr/>
          </p:nvPicPr>
          <p:blipFill>
            <a:blip r:embed="rId4"/>
            <a:stretch>
              <a:fillRect/>
            </a:stretch>
          </p:blipFill>
          <p:spPr>
            <a:xfrm>
              <a:off x="7847086" y="4816604"/>
              <a:ext cx="2667864" cy="1882236"/>
            </a:xfrm>
            <a:prstGeom prst="rect">
              <a:avLst/>
            </a:prstGeom>
          </p:spPr>
        </p:pic>
        <p:sp>
          <p:nvSpPr>
            <p:cNvPr id="13" name="Rectangle 12">
              <a:extLst>
                <a:ext uri="{FF2B5EF4-FFF2-40B4-BE49-F238E27FC236}">
                  <a16:creationId xmlns:a16="http://schemas.microsoft.com/office/drawing/2014/main" id="{60161673-B4C3-DD5B-4EE6-DEC6B8A50813}"/>
                </a:ext>
              </a:extLst>
            </p:cNvPr>
            <p:cNvSpPr/>
            <p:nvPr/>
          </p:nvSpPr>
          <p:spPr>
            <a:xfrm>
              <a:off x="7528791" y="3390058"/>
              <a:ext cx="3383280" cy="1430581"/>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sz="3000" b="1" dirty="0">
                  <a:solidFill>
                    <a:prstClr val="white"/>
                  </a:solidFill>
                  <a:latin typeface="Cavolini" panose="03000502040302020204" pitchFamily="66" charset="0"/>
                  <a:cs typeface="Cavolini" panose="03000502040302020204" pitchFamily="66" charset="0"/>
                </a:rPr>
                <a:t>Diffuser les résultats</a:t>
              </a:r>
            </a:p>
          </p:txBody>
        </p:sp>
        <p:sp>
          <p:nvSpPr>
            <p:cNvPr id="35" name="Rectangle 34">
              <a:extLst>
                <a:ext uri="{FF2B5EF4-FFF2-40B4-BE49-F238E27FC236}">
                  <a16:creationId xmlns:a16="http://schemas.microsoft.com/office/drawing/2014/main" id="{E351ECAC-6C29-DEE9-DE54-0CDB5695E82B}"/>
                </a:ext>
              </a:extLst>
            </p:cNvPr>
            <p:cNvSpPr/>
            <p:nvPr/>
          </p:nvSpPr>
          <p:spPr>
            <a:xfrm>
              <a:off x="7522980" y="6924566"/>
              <a:ext cx="3383280" cy="2821903"/>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993DF9BE-B6FF-F909-9914-0FCDF1C5504D}"/>
                </a:ext>
              </a:extLst>
            </p:cNvPr>
            <p:cNvSpPr txBox="1"/>
            <p:nvPr/>
          </p:nvSpPr>
          <p:spPr>
            <a:xfrm>
              <a:off x="7805875" y="7068743"/>
              <a:ext cx="2739303" cy="2492990"/>
            </a:xfrm>
            <a:prstGeom prst="rect">
              <a:avLst/>
            </a:prstGeom>
            <a:noFill/>
          </p:spPr>
          <p:txBody>
            <a:bodyPr wrap="square" rtlCol="0">
              <a:spAutoFit/>
            </a:bodyPr>
            <a:lstStyle/>
            <a:p>
              <a:pPr lvl="0" algn="ctr">
                <a:defRPr/>
              </a:pPr>
              <a:r>
                <a:rPr lang="en-US" sz="2600" kern="100" dirty="0">
                  <a:solidFill>
                    <a:srgbClr val="1B9B91"/>
                  </a:solidFill>
                  <a:latin typeface="Atkinson Hyperlegible Bold" panose="020B0604020202020204" charset="0"/>
                  <a:cs typeface="Times New Roman" panose="02020603050405020304" pitchFamily="18" charset="0"/>
                </a:rPr>
                <a:t> Informer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toutes les parties prenantes </a:t>
              </a:r>
              <a:r>
                <a:rPr lang="en-US" sz="2600" kern="100" dirty="0">
                  <a:solidFill>
                    <a:prstClr val="black"/>
                  </a:solidFill>
                  <a:latin typeface="Atkinson Hyperlegible" panose="020B0604020202020204" charset="0"/>
                  <a:cs typeface="Times New Roman" panose="02020603050405020304" pitchFamily="18" charset="0"/>
                </a:rPr>
                <a:t>de la situation de façon </a:t>
              </a:r>
              <a:r>
                <a:rPr lang="en-US" sz="2600" kern="100" dirty="0" err="1">
                  <a:solidFill>
                    <a:srgbClr val="1B9B91"/>
                  </a:solidFill>
                  <a:latin typeface="Atkinson Hyperlegible Bold" panose="020B0604020202020204" charset="0"/>
                  <a:cs typeface="Times New Roman" panose="02020603050405020304" pitchFamily="18" charset="0"/>
                </a:rPr>
                <a:t>hebdomadaire</a:t>
              </a:r>
              <a:endParaRPr lang="en-US" sz="2600" kern="100" dirty="0">
                <a:solidFill>
                  <a:srgbClr val="1B9B91"/>
                </a:solidFill>
                <a:latin typeface="Atkinson Hyperlegible Bold" panose="020B0604020202020204"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7BDB9C6B-A07C-7AF4-1F9F-538A1C0AB6E4}"/>
              </a:ext>
            </a:extLst>
          </p:cNvPr>
          <p:cNvGrpSpPr/>
          <p:nvPr/>
        </p:nvGrpSpPr>
        <p:grpSpPr>
          <a:xfrm>
            <a:off x="11154421" y="3389340"/>
            <a:ext cx="3256632" cy="6356411"/>
            <a:chOff x="11154421" y="3389340"/>
            <a:chExt cx="3256632" cy="6356411"/>
          </a:xfrm>
        </p:grpSpPr>
        <p:pic>
          <p:nvPicPr>
            <p:cNvPr id="15" name="Picture 14">
              <a:extLst>
                <a:ext uri="{FF2B5EF4-FFF2-40B4-BE49-F238E27FC236}">
                  <a16:creationId xmlns:a16="http://schemas.microsoft.com/office/drawing/2014/main" id="{8F08EEE7-BEE3-D480-44B1-294060765324}"/>
                </a:ext>
              </a:extLst>
            </p:cNvPr>
            <p:cNvPicPr>
              <a:picLocks noChangeAspect="1"/>
            </p:cNvPicPr>
            <p:nvPr/>
          </p:nvPicPr>
          <p:blipFill>
            <a:blip r:embed="rId5"/>
            <a:stretch>
              <a:fillRect/>
            </a:stretch>
          </p:blipFill>
          <p:spPr>
            <a:xfrm>
              <a:off x="11770558" y="4948112"/>
              <a:ext cx="1943353" cy="1899185"/>
            </a:xfrm>
            <a:prstGeom prst="rect">
              <a:avLst/>
            </a:prstGeom>
          </p:spPr>
        </p:pic>
        <p:sp>
          <p:nvSpPr>
            <p:cNvPr id="18" name="Rectangle 17">
              <a:extLst>
                <a:ext uri="{FF2B5EF4-FFF2-40B4-BE49-F238E27FC236}">
                  <a16:creationId xmlns:a16="http://schemas.microsoft.com/office/drawing/2014/main" id="{39854DA2-9CEC-9813-0C7F-AB2121893D8A}"/>
                </a:ext>
              </a:extLst>
            </p:cNvPr>
            <p:cNvSpPr/>
            <p:nvPr/>
          </p:nvSpPr>
          <p:spPr>
            <a:xfrm>
              <a:off x="11251993" y="3389340"/>
              <a:ext cx="3159060" cy="1404942"/>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volini" panose="03000502040302020204" pitchFamily="66" charset="0"/>
                  <a:cs typeface="Cavolini" panose="03000502040302020204" pitchFamily="66" charset="0"/>
                </a:rPr>
                <a:t>Répondre</a:t>
              </a:r>
            </a:p>
          </p:txBody>
        </p:sp>
        <p:sp>
          <p:nvSpPr>
            <p:cNvPr id="36" name="Rectangle 35">
              <a:extLst>
                <a:ext uri="{FF2B5EF4-FFF2-40B4-BE49-F238E27FC236}">
                  <a16:creationId xmlns:a16="http://schemas.microsoft.com/office/drawing/2014/main" id="{40D33C81-EA09-708E-93D8-641593D49C9E}"/>
                </a:ext>
              </a:extLst>
            </p:cNvPr>
            <p:cNvSpPr/>
            <p:nvPr/>
          </p:nvSpPr>
          <p:spPr>
            <a:xfrm>
              <a:off x="11154421" y="6923847"/>
              <a:ext cx="3175628" cy="2821904"/>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9D0F404E-5759-9F58-79EE-1E0155AB50C7}"/>
                </a:ext>
              </a:extLst>
            </p:cNvPr>
            <p:cNvSpPr txBox="1"/>
            <p:nvPr/>
          </p:nvSpPr>
          <p:spPr>
            <a:xfrm>
              <a:off x="11196840" y="7540585"/>
              <a:ext cx="3129983" cy="1692771"/>
            </a:xfrm>
            <a:prstGeom prst="rect">
              <a:avLst/>
            </a:prstGeom>
            <a:noFill/>
          </p:spPr>
          <p:txBody>
            <a:bodyPr wrap="square" rtlCol="0">
              <a:spAutoFit/>
            </a:bodyPr>
            <a:lstStyle/>
            <a:p>
              <a:pPr lvl="0" algn="ctr">
                <a:defRPr/>
              </a:pPr>
              <a:r>
                <a:rPr lang="en-CA" sz="2600" kern="100" dirty="0">
                  <a:solidFill>
                    <a:srgbClr val="1B9B91"/>
                  </a:solidFill>
                  <a:latin typeface="Atkinson Hyperlegible Bold" panose="020B0604020202020204" charset="0"/>
                  <a:cs typeface="Times New Roman" panose="02020603050405020304" pitchFamily="18" charset="0"/>
                </a:rPr>
                <a:t>Orienter les interventions multisectorielles </a:t>
              </a:r>
              <a:r>
                <a:rPr lang="en-CA" sz="2600" kern="100" dirty="0">
                  <a:solidFill>
                    <a:prstClr val="black"/>
                  </a:solidFill>
                  <a:latin typeface="Atkinson Hyperlegible" panose="020B0604020202020204" charset="0"/>
                  <a:cs typeface="Times New Roman" panose="02020603050405020304" pitchFamily="18" charset="0"/>
                </a:rPr>
                <a:t>dans tous les piliers</a:t>
              </a:r>
              <a:endParaRPr lang="en-US" sz="2600" kern="100" dirty="0">
                <a:solidFill>
                  <a:prstClr val="black"/>
                </a:solidFill>
                <a:latin typeface="Atkinson Hyperlegible" panose="020B0604020202020204"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95BB6EBE-5213-7BA3-095F-2146CF7AEC07}"/>
              </a:ext>
            </a:extLst>
          </p:cNvPr>
          <p:cNvGrpSpPr/>
          <p:nvPr/>
        </p:nvGrpSpPr>
        <p:grpSpPr>
          <a:xfrm>
            <a:off x="14342028" y="2146493"/>
            <a:ext cx="3788783" cy="7596272"/>
            <a:chOff x="14342028" y="2146493"/>
            <a:chExt cx="3788783" cy="7596272"/>
          </a:xfrm>
        </p:grpSpPr>
        <p:pic>
          <p:nvPicPr>
            <p:cNvPr id="11" name="Picture 10">
              <a:extLst>
                <a:ext uri="{FF2B5EF4-FFF2-40B4-BE49-F238E27FC236}">
                  <a16:creationId xmlns:a16="http://schemas.microsoft.com/office/drawing/2014/main" id="{550AEB9F-8824-27C2-5541-526A6322700F}"/>
                </a:ext>
              </a:extLst>
            </p:cNvPr>
            <p:cNvPicPr>
              <a:picLocks noChangeAspect="1"/>
            </p:cNvPicPr>
            <p:nvPr/>
          </p:nvPicPr>
          <p:blipFill>
            <a:blip r:embed="rId6"/>
            <a:stretch>
              <a:fillRect/>
            </a:stretch>
          </p:blipFill>
          <p:spPr>
            <a:xfrm>
              <a:off x="15346575" y="4794282"/>
              <a:ext cx="2185193" cy="2159282"/>
            </a:xfrm>
            <a:prstGeom prst="rect">
              <a:avLst/>
            </a:prstGeom>
          </p:spPr>
        </p:pic>
        <p:sp>
          <p:nvSpPr>
            <p:cNvPr id="4" name="Rectangle 3">
              <a:extLst>
                <a:ext uri="{FF2B5EF4-FFF2-40B4-BE49-F238E27FC236}">
                  <a16:creationId xmlns:a16="http://schemas.microsoft.com/office/drawing/2014/main" id="{436FA00F-3C38-D2D1-A0AC-1EBF894A5908}"/>
                </a:ext>
              </a:extLst>
            </p:cNvPr>
            <p:cNvSpPr/>
            <p:nvPr/>
          </p:nvSpPr>
          <p:spPr>
            <a:xfrm>
              <a:off x="14713261" y="3386023"/>
              <a:ext cx="3383280" cy="1430581"/>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volini" panose="03000502040302020204" pitchFamily="66" charset="0"/>
                  <a:cs typeface="Cavolini" panose="03000502040302020204" pitchFamily="66" charset="0"/>
                </a:rPr>
                <a:t>Investiguer</a:t>
              </a:r>
            </a:p>
          </p:txBody>
        </p:sp>
        <p:sp>
          <p:nvSpPr>
            <p:cNvPr id="12" name="Rectangle 11">
              <a:extLst>
                <a:ext uri="{FF2B5EF4-FFF2-40B4-BE49-F238E27FC236}">
                  <a16:creationId xmlns:a16="http://schemas.microsoft.com/office/drawing/2014/main" id="{1A492ACB-5D17-863C-7369-8E73268B5CC3}"/>
                </a:ext>
              </a:extLst>
            </p:cNvPr>
            <p:cNvSpPr/>
            <p:nvPr/>
          </p:nvSpPr>
          <p:spPr>
            <a:xfrm>
              <a:off x="14747531" y="6862365"/>
              <a:ext cx="3383280" cy="2880400"/>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2A87F76-FE7D-ABC9-714D-F84D5EADF173}"/>
                </a:ext>
              </a:extLst>
            </p:cNvPr>
            <p:cNvSpPr txBox="1"/>
            <p:nvPr/>
          </p:nvSpPr>
          <p:spPr>
            <a:xfrm>
              <a:off x="14713261" y="7124441"/>
              <a:ext cx="3417550" cy="2492990"/>
            </a:xfrm>
            <a:prstGeom prst="rect">
              <a:avLst/>
            </a:prstGeom>
            <a:noFill/>
          </p:spPr>
          <p:txBody>
            <a:bodyPr wrap="square" rtlCol="0">
              <a:spAutoFit/>
            </a:bodyPr>
            <a:lstStyle/>
            <a:p>
              <a:pPr lvl="0" algn="ctr">
                <a:defRPr/>
              </a:pPr>
              <a:r>
                <a:rPr lang="en-US" sz="2600" kern="100" dirty="0">
                  <a:solidFill>
                    <a:srgbClr val="1B9B91"/>
                  </a:solidFill>
                  <a:latin typeface="Atkinson Hyperlegible Bold" panose="020B0604020202020204" charset="0"/>
                  <a:cs typeface="Times New Roman" panose="02020603050405020304" pitchFamily="18" charset="0"/>
                </a:rPr>
                <a:t>Investiguer sur le terrain </a:t>
              </a:r>
              <a:r>
                <a:rPr lang="en-US" sz="2600" kern="100" dirty="0">
                  <a:solidFill>
                    <a:prstClr val="black"/>
                  </a:solidFill>
                  <a:latin typeface="Atkinson Hyperlegible" panose="020B0604020202020204" charset="0"/>
                  <a:cs typeface="Times New Roman" panose="02020603050405020304" pitchFamily="18" charset="0"/>
                </a:rPr>
                <a:t>pour évaluer la cause de la détérioration et </a:t>
              </a:r>
              <a:r>
                <a:rPr lang="en-US" sz="2600" kern="100" dirty="0">
                  <a:solidFill>
                    <a:srgbClr val="1B9B91"/>
                  </a:solidFill>
                  <a:latin typeface="Atkinson Hyperlegible Bold" panose="020B0604020202020204" charset="0"/>
                  <a:cs typeface="Times New Roman" panose="02020603050405020304" pitchFamily="18" charset="0"/>
                </a:rPr>
                <a:t>adapter la réponse </a:t>
              </a:r>
              <a:r>
                <a:rPr lang="en-US" sz="2600" kern="100" dirty="0" err="1">
                  <a:solidFill>
                    <a:srgbClr val="1B9B91"/>
                  </a:solidFill>
                  <a:latin typeface="Atkinson Hyperlegible Bold" panose="020B0604020202020204" charset="0"/>
                  <a:cs typeface="Times New Roman" panose="02020603050405020304" pitchFamily="18" charset="0"/>
                </a:rPr>
                <a:t>en</a:t>
              </a:r>
              <a:r>
                <a:rPr lang="en-US" sz="2600" kern="100" dirty="0">
                  <a:solidFill>
                    <a:srgbClr val="1B9B91"/>
                  </a:solidFill>
                  <a:latin typeface="Atkinson Hyperlegible Bold" panose="020B0604020202020204" charset="0"/>
                  <a:cs typeface="Times New Roman" panose="02020603050405020304" pitchFamily="18" charset="0"/>
                </a:rPr>
                <a:t> </a:t>
              </a:r>
              <a:r>
                <a:rPr lang="en-US" sz="2600" kern="100" dirty="0" err="1">
                  <a:solidFill>
                    <a:srgbClr val="1B9B91"/>
                  </a:solidFill>
                  <a:latin typeface="Atkinson Hyperlegible Bold" panose="020B0604020202020204" charset="0"/>
                  <a:cs typeface="Times New Roman" panose="02020603050405020304" pitchFamily="18" charset="0"/>
                </a:rPr>
                <a:t>conséquence</a:t>
              </a:r>
              <a:endParaRPr lang="en-US" sz="2600" kern="100" dirty="0">
                <a:solidFill>
                  <a:prstClr val="black"/>
                </a:solidFill>
                <a:latin typeface="Atkinson Hyperlegible" panose="020B0604020202020204" charset="0"/>
                <a:cs typeface="Times New Roman" panose="02020603050405020304" pitchFamily="18" charset="0"/>
              </a:endParaRPr>
            </a:p>
          </p:txBody>
        </p:sp>
        <p:sp>
          <p:nvSpPr>
            <p:cNvPr id="17" name="TextBox 16">
              <a:extLst>
                <a:ext uri="{FF2B5EF4-FFF2-40B4-BE49-F238E27FC236}">
                  <a16:creationId xmlns:a16="http://schemas.microsoft.com/office/drawing/2014/main" id="{9E70550C-E689-2A97-0A48-ED162785DD25}"/>
                </a:ext>
              </a:extLst>
            </p:cNvPr>
            <p:cNvSpPr txBox="1"/>
            <p:nvPr/>
          </p:nvSpPr>
          <p:spPr>
            <a:xfrm>
              <a:off x="14747531" y="2146493"/>
              <a:ext cx="3383280" cy="830997"/>
            </a:xfrm>
            <a:prstGeom prst="rect">
              <a:avLst/>
            </a:prstGeom>
            <a:solidFill>
              <a:srgbClr val="F9ECD5"/>
            </a:solidFill>
            <a:ln>
              <a:solidFill>
                <a:srgbClr val="F9ECD5"/>
              </a:solidFill>
            </a:ln>
          </p:spPr>
          <p:txBody>
            <a:bodyPr wrap="square" rtlCol="0">
              <a:spAutoFit/>
            </a:bodyPr>
            <a:lstStyle/>
            <a:p>
              <a:pPr algn="ctr"/>
              <a:r>
                <a:rPr lang="en-US" sz="2400" dirty="0">
                  <a:latin typeface="ADLaM Display" panose="02010000000000000000" pitchFamily="2" charset="0"/>
                  <a:ea typeface="ADLaM Display" panose="02010000000000000000" pitchFamily="2" charset="0"/>
                  <a:cs typeface="ADLaM Display" panose="02010000000000000000" pitchFamily="2" charset="0"/>
                </a:rPr>
                <a:t>Si une détérioration est détectée</a:t>
              </a:r>
            </a:p>
          </p:txBody>
        </p:sp>
        <p:sp>
          <p:nvSpPr>
            <p:cNvPr id="5" name="Arrow: Left 4">
              <a:extLst>
                <a:ext uri="{FF2B5EF4-FFF2-40B4-BE49-F238E27FC236}">
                  <a16:creationId xmlns:a16="http://schemas.microsoft.com/office/drawing/2014/main" id="{4579F996-0259-76BF-48AD-65195EFA9F94}"/>
                </a:ext>
              </a:extLst>
            </p:cNvPr>
            <p:cNvSpPr/>
            <p:nvPr/>
          </p:nvSpPr>
          <p:spPr>
            <a:xfrm>
              <a:off x="14342028" y="7842118"/>
              <a:ext cx="380239" cy="614882"/>
            </a:xfrm>
            <a:prstGeom prst="leftArrow">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D9486A45-86BD-507A-54C8-F11C451FDD52}"/>
              </a:ext>
            </a:extLst>
          </p:cNvPr>
          <p:cNvGrpSpPr/>
          <p:nvPr/>
        </p:nvGrpSpPr>
        <p:grpSpPr>
          <a:xfrm>
            <a:off x="-68143" y="2073410"/>
            <a:ext cx="14693209" cy="7688584"/>
            <a:chOff x="-68143" y="2073410"/>
            <a:chExt cx="14693209" cy="7688584"/>
          </a:xfrm>
        </p:grpSpPr>
        <p:grpSp>
          <p:nvGrpSpPr>
            <p:cNvPr id="22" name="Group 21">
              <a:extLst>
                <a:ext uri="{FF2B5EF4-FFF2-40B4-BE49-F238E27FC236}">
                  <a16:creationId xmlns:a16="http://schemas.microsoft.com/office/drawing/2014/main" id="{30EE7606-8A7D-B6A5-B461-2A13B8730210}"/>
                </a:ext>
              </a:extLst>
            </p:cNvPr>
            <p:cNvGrpSpPr/>
            <p:nvPr/>
          </p:nvGrpSpPr>
          <p:grpSpPr>
            <a:xfrm>
              <a:off x="-68143" y="3389340"/>
              <a:ext cx="3707912" cy="6372654"/>
              <a:chOff x="-68143" y="3389340"/>
              <a:chExt cx="3707912" cy="6372654"/>
            </a:xfrm>
          </p:grpSpPr>
          <p:pic>
            <p:nvPicPr>
              <p:cNvPr id="25" name="Picture 24">
                <a:extLst>
                  <a:ext uri="{FF2B5EF4-FFF2-40B4-BE49-F238E27FC236}">
                    <a16:creationId xmlns:a16="http://schemas.microsoft.com/office/drawing/2014/main" id="{39E90ED8-3248-87B0-0761-A1F6C4E48DB3}"/>
                  </a:ext>
                </a:extLst>
              </p:cNvPr>
              <p:cNvPicPr>
                <a:picLocks noChangeAspect="1"/>
              </p:cNvPicPr>
              <p:nvPr/>
            </p:nvPicPr>
            <p:blipFill>
              <a:blip r:embed="rId7"/>
              <a:stretch>
                <a:fillRect/>
              </a:stretch>
            </p:blipFill>
            <p:spPr>
              <a:xfrm>
                <a:off x="-68143" y="5180630"/>
                <a:ext cx="3707912" cy="1640038"/>
              </a:xfrm>
              <a:prstGeom prst="rect">
                <a:avLst/>
              </a:prstGeom>
            </p:spPr>
          </p:pic>
          <p:sp>
            <p:nvSpPr>
              <p:cNvPr id="7" name="Rectangle 6">
                <a:extLst>
                  <a:ext uri="{FF2B5EF4-FFF2-40B4-BE49-F238E27FC236}">
                    <a16:creationId xmlns:a16="http://schemas.microsoft.com/office/drawing/2014/main" id="{205B7EA4-62BB-7AE0-9067-1F4DE68EE5C5}"/>
                  </a:ext>
                </a:extLst>
              </p:cNvPr>
              <p:cNvSpPr/>
              <p:nvPr/>
            </p:nvSpPr>
            <p:spPr>
              <a:xfrm>
                <a:off x="256489" y="3389340"/>
                <a:ext cx="3383280" cy="1502765"/>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Encadrer</a:t>
                </a: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la notification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et les tests</a:t>
                </a:r>
              </a:p>
            </p:txBody>
          </p:sp>
          <p:sp>
            <p:nvSpPr>
              <p:cNvPr id="33" name="Rectangle 32">
                <a:extLst>
                  <a:ext uri="{FF2B5EF4-FFF2-40B4-BE49-F238E27FC236}">
                    <a16:creationId xmlns:a16="http://schemas.microsoft.com/office/drawing/2014/main" id="{DB776CC9-700A-8BC3-2877-336F651AF1EB}"/>
                  </a:ext>
                </a:extLst>
              </p:cNvPr>
              <p:cNvSpPr/>
              <p:nvPr/>
            </p:nvSpPr>
            <p:spPr>
              <a:xfrm>
                <a:off x="193793" y="6868482"/>
                <a:ext cx="3383280" cy="2893512"/>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DB9EFAEF-50A1-2A5B-F27D-2627B8DDA65B}"/>
                  </a:ext>
                </a:extLst>
              </p:cNvPr>
              <p:cNvSpPr txBox="1"/>
              <p:nvPr/>
            </p:nvSpPr>
            <p:spPr>
              <a:xfrm>
                <a:off x="262270" y="7238340"/>
                <a:ext cx="3246326" cy="2092881"/>
              </a:xfrm>
              <a:prstGeom prst="rect">
                <a:avLst/>
              </a:prstGeom>
              <a:noFill/>
            </p:spPr>
            <p:txBody>
              <a:bodyPr wrap="square" rtlCol="0">
                <a:spAutoFit/>
              </a:bodyPr>
              <a:lstStyle/>
              <a:p>
                <a:pPr lvl="0" algn="ctr">
                  <a:defRPr/>
                </a:pPr>
                <a:r>
                  <a:rPr lang="en-US" sz="2600" kern="100" dirty="0" err="1">
                    <a:solidFill>
                      <a:srgbClr val="1B9B91"/>
                    </a:solidFill>
                    <a:latin typeface="Atkinson Hyperlegible Bold" panose="020B0604020202020204" charset="0"/>
                    <a:cs typeface="Times New Roman" panose="02020603050405020304" pitchFamily="18" charset="0"/>
                  </a:rPr>
                  <a:t>S’assurer</a:t>
                </a:r>
                <a:r>
                  <a:rPr lang="en-US" sz="2600" kern="100" dirty="0">
                    <a:solidFill>
                      <a:srgbClr val="1B9B91"/>
                    </a:solidFill>
                    <a:latin typeface="Atkinson Hyperlegible Bold" panose="020B0604020202020204" charset="0"/>
                    <a:cs typeface="Times New Roman" panose="02020603050405020304" pitchFamily="18" charset="0"/>
                  </a:rPr>
                  <a:t> </a:t>
                </a:r>
                <a:r>
                  <a:rPr lang="en-US" sz="2600" kern="100" dirty="0">
                    <a:solidFill>
                      <a:prstClr val="black"/>
                    </a:solidFill>
                    <a:latin typeface="Atkinson Hyperlegible" panose="020B0604020202020204" charset="0"/>
                    <a:cs typeface="Times New Roman" panose="02020603050405020304" pitchFamily="18" charset="0"/>
                  </a:rPr>
                  <a:t>que les cas suspects </a:t>
                </a:r>
                <a:r>
                  <a:rPr lang="en-US" sz="2600" kern="100" dirty="0" err="1">
                    <a:solidFill>
                      <a:prstClr val="black"/>
                    </a:solidFill>
                    <a:latin typeface="Atkinson Hyperlegible" panose="020B0604020202020204" charset="0"/>
                    <a:cs typeface="Times New Roman" panose="02020603050405020304" pitchFamily="18" charset="0"/>
                  </a:rPr>
                  <a:t>sont</a:t>
                </a:r>
                <a:r>
                  <a:rPr lang="en-US" sz="2600" kern="100" dirty="0">
                    <a:solidFill>
                      <a:prstClr val="black"/>
                    </a:solidFill>
                    <a:latin typeface="Atkinson Hyperlegible" panose="020B0604020202020204" charset="0"/>
                    <a:cs typeface="Times New Roman" panose="02020603050405020304" pitchFamily="18" charset="0"/>
                  </a:rPr>
                  <a:t> </a:t>
                </a:r>
                <a:r>
                  <a:rPr lang="en-US" sz="2600" kern="100" dirty="0" err="1">
                    <a:solidFill>
                      <a:srgbClr val="1B9B91"/>
                    </a:solidFill>
                    <a:latin typeface="Atkinson Hyperlegible Bold" panose="020B0604020202020204" charset="0"/>
                    <a:cs typeface="Times New Roman" panose="02020603050405020304" pitchFamily="18" charset="0"/>
                  </a:rPr>
                  <a:t>notifiés</a:t>
                </a:r>
                <a:r>
                  <a:rPr lang="en-US" sz="2600" kern="100" dirty="0">
                    <a:solidFill>
                      <a:srgbClr val="1B9B91"/>
                    </a:solidFill>
                    <a:latin typeface="Atkinson Hyperlegible Bold" panose="020B0604020202020204" charset="0"/>
                    <a:cs typeface="Times New Roman" panose="02020603050405020304" pitchFamily="18" charset="0"/>
                  </a:rPr>
                  <a:t> chaque semaine </a:t>
                </a:r>
                <a:r>
                  <a:rPr lang="en-US" sz="2600" kern="100" dirty="0">
                    <a:solidFill>
                      <a:prstClr val="black"/>
                    </a:solidFill>
                    <a:latin typeface="Atkinson Hyperlegible" panose="020B0604020202020204" charset="0"/>
                    <a:cs typeface="Times New Roman" panose="02020603050405020304" pitchFamily="18" charset="0"/>
                  </a:rPr>
                  <a:t>et que </a:t>
                </a:r>
                <a:r>
                  <a:rPr lang="en-US" sz="2600" kern="100" dirty="0" err="1">
                    <a:solidFill>
                      <a:prstClr val="black"/>
                    </a:solidFill>
                    <a:latin typeface="Atkinson Hyperlegible" panose="020B0604020202020204" charset="0"/>
                    <a:cs typeface="Times New Roman" panose="02020603050405020304" pitchFamily="18" charset="0"/>
                  </a:rPr>
                  <a:t>certains</a:t>
                </a:r>
                <a:r>
                  <a:rPr lang="en-US" sz="2600" kern="100" dirty="0">
                    <a:solidFill>
                      <a:prstClr val="black"/>
                    </a:solidFill>
                    <a:latin typeface="Atkinson Hyperlegible" panose="020B0604020202020204" charset="0"/>
                    <a:cs typeface="Times New Roman" panose="02020603050405020304" pitchFamily="18" charset="0"/>
                  </a:rPr>
                  <a:t> </a:t>
                </a:r>
                <a:r>
                  <a:rPr lang="en-US" sz="2600" kern="100" dirty="0" err="1">
                    <a:solidFill>
                      <a:prstClr val="black"/>
                    </a:solidFill>
                    <a:latin typeface="Atkinson Hyperlegible" panose="020B0604020202020204" charset="0"/>
                    <a:cs typeface="Times New Roman" panose="02020603050405020304" pitchFamily="18" charset="0"/>
                  </a:rPr>
                  <a:t>sont</a:t>
                </a:r>
                <a:r>
                  <a:rPr lang="en-US" sz="2600" kern="100" dirty="0">
                    <a:solidFill>
                      <a:prstClr val="black"/>
                    </a:solidFill>
                    <a:latin typeface="Atkinson Hyperlegible" panose="020B0604020202020204" charset="0"/>
                    <a:cs typeface="Times New Roman" panose="02020603050405020304" pitchFamily="18" charset="0"/>
                  </a:rPr>
                  <a:t> </a:t>
                </a:r>
                <a:r>
                  <a:rPr lang="en-US" sz="2600" kern="100" dirty="0" err="1">
                    <a:solidFill>
                      <a:srgbClr val="1B9B91"/>
                    </a:solidFill>
                    <a:latin typeface="Atkinson Hyperlegible Bold" panose="020B0604020202020204" charset="0"/>
                    <a:cs typeface="Times New Roman" panose="02020603050405020304" pitchFamily="18" charset="0"/>
                  </a:rPr>
                  <a:t>testés</a:t>
                </a:r>
                <a:endParaRPr lang="en-US" sz="2600" kern="100" dirty="0">
                  <a:solidFill>
                    <a:srgbClr val="1B9B91"/>
                  </a:solidFill>
                  <a:latin typeface="Atkinson Hyperlegible Bold" panose="020B0604020202020204"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3627FCF3-C812-F333-63BC-AE0249F90A0B}"/>
                </a:ext>
              </a:extLst>
            </p:cNvPr>
            <p:cNvGrpSpPr/>
            <p:nvPr/>
          </p:nvGrpSpPr>
          <p:grpSpPr>
            <a:xfrm>
              <a:off x="186390" y="2073410"/>
              <a:ext cx="14438676" cy="948444"/>
              <a:chOff x="186390" y="2073410"/>
              <a:chExt cx="14438676" cy="948444"/>
            </a:xfrm>
          </p:grpSpPr>
          <p:sp>
            <p:nvSpPr>
              <p:cNvPr id="6" name="Rectangle 5">
                <a:extLst>
                  <a:ext uri="{FF2B5EF4-FFF2-40B4-BE49-F238E27FC236}">
                    <a16:creationId xmlns:a16="http://schemas.microsoft.com/office/drawing/2014/main" id="{0DFA5C82-0224-B10C-3506-CE151A8A2A38}"/>
                  </a:ext>
                </a:extLst>
              </p:cNvPr>
              <p:cNvSpPr/>
              <p:nvPr/>
            </p:nvSpPr>
            <p:spPr>
              <a:xfrm>
                <a:off x="186390" y="2073410"/>
                <a:ext cx="14221913" cy="948444"/>
              </a:xfrm>
              <a:prstGeom prst="rect">
                <a:avLst/>
              </a:prstGeom>
              <a:solidFill>
                <a:srgbClr val="F9EC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81DB7B-1549-7B2D-B066-BF6FA281FDA5}"/>
                  </a:ext>
                </a:extLst>
              </p:cNvPr>
              <p:cNvSpPr txBox="1"/>
              <p:nvPr/>
            </p:nvSpPr>
            <p:spPr>
              <a:xfrm>
                <a:off x="186390" y="2333321"/>
                <a:ext cx="14438676" cy="461665"/>
              </a:xfrm>
              <a:prstGeom prst="rect">
                <a:avLst/>
              </a:prstGeom>
              <a:noFill/>
            </p:spPr>
            <p:txBody>
              <a:bodyPr wrap="square" rtlCol="0">
                <a:spAutoFit/>
              </a:bodyPr>
              <a:lstStyle/>
              <a:p>
                <a:pPr algn="ctr"/>
                <a:r>
                  <a:rPr lang="en-US" sz="2400" dirty="0">
                    <a:latin typeface="ADLaM Display" panose="02010000000000000000" pitchFamily="2" charset="0"/>
                    <a:ea typeface="ADLaM Display" panose="02010000000000000000" pitchFamily="2" charset="0"/>
                    <a:cs typeface="ADLaM Display" panose="02010000000000000000" pitchFamily="2" charset="0"/>
                  </a:rPr>
                  <a:t>En routine</a:t>
                </a:r>
              </a:p>
            </p:txBody>
          </p:sp>
        </p:grpSp>
      </p:grpSp>
      <p:sp>
        <p:nvSpPr>
          <p:cNvPr id="20" name="Slide Number Placeholder 19">
            <a:extLst>
              <a:ext uri="{FF2B5EF4-FFF2-40B4-BE49-F238E27FC236}">
                <a16:creationId xmlns:a16="http://schemas.microsoft.com/office/drawing/2014/main" id="{58B664A0-C860-8D30-5E43-679156327BAA}"/>
              </a:ext>
            </a:extLst>
          </p:cNvPr>
          <p:cNvSpPr>
            <a:spLocks noGrp="1"/>
          </p:cNvSpPr>
          <p:nvPr>
            <p:ph type="sldNum" sz="quarter" idx="7"/>
          </p:nvPr>
        </p:nvSpPr>
        <p:spPr>
          <a:xfrm>
            <a:off x="13526589" y="9957170"/>
            <a:ext cx="4206240" cy="276999"/>
          </a:xfrm>
        </p:spPr>
        <p:txBody>
          <a:bodyPr/>
          <a:lstStyle/>
          <a:p>
            <a:fld id="{B6F15528-21DE-4FAA-801E-634DDDAF4B2B}" type="slidenum">
              <a:rPr lang="en-US" smtClean="0"/>
              <a:t>49</a:t>
            </a:fld>
            <a:endParaRPr lang="en-US" dirty="0"/>
          </a:p>
        </p:txBody>
      </p:sp>
    </p:spTree>
    <p:extLst>
      <p:ext uri="{BB962C8B-B14F-4D97-AF65-F5344CB8AC3E}">
        <p14:creationId xmlns:p14="http://schemas.microsoft.com/office/powerpoint/2010/main" val="980395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4FB7C34-9576-567C-C55D-475574068FDC}"/>
              </a:ext>
            </a:extLst>
          </p:cNvPr>
          <p:cNvSpPr/>
          <p:nvPr/>
        </p:nvSpPr>
        <p:spPr>
          <a:xfrm>
            <a:off x="4686300" y="2838122"/>
            <a:ext cx="12687300" cy="2487858"/>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4519996" y="2838121"/>
            <a:ext cx="998207" cy="2487859"/>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F0819B31-1A4C-E4E2-2809-5FC874398A98}"/>
              </a:ext>
            </a:extLst>
          </p:cNvPr>
          <p:cNvSpPr txBox="1"/>
          <p:nvPr/>
        </p:nvSpPr>
        <p:spPr>
          <a:xfrm>
            <a:off x="5684507" y="3017362"/>
            <a:ext cx="11223872" cy="2185214"/>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kumimoji="0" lang="en-US" sz="32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Études de cas </a:t>
            </a:r>
          </a:p>
          <a:p>
            <a:pPr marL="914400" marR="0" lvl="1" indent="-457200" algn="l" defTabSz="1371600" rtl="0" eaLnBrk="1" fontAlgn="auto" latinLnBrk="0" hangingPunct="1">
              <a:lnSpc>
                <a:spcPct val="100000"/>
              </a:lnSpc>
              <a:spcBef>
                <a:spcPts val="0"/>
              </a:spcBef>
              <a:spcAft>
                <a:spcPts val="1200"/>
              </a:spcAft>
              <a:buClr>
                <a:srgbClr val="209D94"/>
              </a:buClr>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Basées</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sur des scénarios fictifs</a:t>
            </a:r>
          </a:p>
          <a:p>
            <a:pPr marL="914400" marR="0" lvl="1" indent="-457200" algn="l" defTabSz="1371600" rtl="0" eaLnBrk="1" fontAlgn="auto" latinLnBrk="0" hangingPunct="1">
              <a:lnSpc>
                <a:spcPct val="100000"/>
              </a:lnSpc>
              <a:spcBef>
                <a:spcPts val="0"/>
              </a:spcBef>
              <a:spcAft>
                <a:spcPts val="1200"/>
              </a:spcAft>
              <a:buClr>
                <a:srgbClr val="209D94"/>
              </a:buClr>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Approfondiront</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votre compréhension de la manière dont les autorités sanitaires </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suivent</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les épidémies de choléra</a:t>
            </a:r>
          </a:p>
        </p:txBody>
      </p:sp>
      <p:grpSp>
        <p:nvGrpSpPr>
          <p:cNvPr id="3" name="Group 4">
            <a:extLst>
              <a:ext uri="{FF2B5EF4-FFF2-40B4-BE49-F238E27FC236}">
                <a16:creationId xmlns:a16="http://schemas.microsoft.com/office/drawing/2014/main" id="{5C606562-B6C3-C35E-1166-9B139E72D204}"/>
              </a:ext>
            </a:extLst>
          </p:cNvPr>
          <p:cNvGrpSpPr/>
          <p:nvPr/>
        </p:nvGrpSpPr>
        <p:grpSpPr>
          <a:xfrm>
            <a:off x="-834189" y="-1423335"/>
            <a:ext cx="11309684"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861AB907-8B3F-B262-3914-6FC05325BD8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DB354D8-9916-DD52-D9E4-6E68A4A462A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86BFA9B5-F43E-76D8-F917-BF627B10BD18}"/>
              </a:ext>
            </a:extLst>
          </p:cNvPr>
          <p:cNvSpPr txBox="1"/>
          <p:nvPr/>
        </p:nvSpPr>
        <p:spPr>
          <a:xfrm>
            <a:off x="813335" y="444250"/>
            <a:ext cx="1058658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Préparez-vous à p</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ratiquer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8" name="Picture 7">
            <a:extLst>
              <a:ext uri="{FF2B5EF4-FFF2-40B4-BE49-F238E27FC236}">
                <a16:creationId xmlns:a16="http://schemas.microsoft.com/office/drawing/2014/main" id="{75BAFE8E-7335-745E-717D-E1878209887B}"/>
              </a:ext>
            </a:extLst>
          </p:cNvPr>
          <p:cNvPicPr>
            <a:picLocks noChangeAspect="1"/>
          </p:cNvPicPr>
          <p:nvPr/>
        </p:nvPicPr>
        <p:blipFill>
          <a:blip r:embed="rId4"/>
          <a:stretch>
            <a:fillRect/>
          </a:stretch>
        </p:blipFill>
        <p:spPr>
          <a:xfrm>
            <a:off x="1754666" y="2527167"/>
            <a:ext cx="1905346" cy="2798813"/>
          </a:xfrm>
          <a:prstGeom prst="rect">
            <a:avLst/>
          </a:prstGeom>
        </p:spPr>
      </p:pic>
      <p:grpSp>
        <p:nvGrpSpPr>
          <p:cNvPr id="11" name="Group 10">
            <a:extLst>
              <a:ext uri="{FF2B5EF4-FFF2-40B4-BE49-F238E27FC236}">
                <a16:creationId xmlns:a16="http://schemas.microsoft.com/office/drawing/2014/main" id="{C3E86305-0F2E-5050-5AC2-4E9F3283A2A7}"/>
              </a:ext>
            </a:extLst>
          </p:cNvPr>
          <p:cNvGrpSpPr/>
          <p:nvPr/>
        </p:nvGrpSpPr>
        <p:grpSpPr>
          <a:xfrm>
            <a:off x="1568447" y="6004941"/>
            <a:ext cx="15689903" cy="2670385"/>
            <a:chOff x="1568447" y="6004941"/>
            <a:chExt cx="15689903" cy="2670385"/>
          </a:xfrm>
        </p:grpSpPr>
        <p:grpSp>
          <p:nvGrpSpPr>
            <p:cNvPr id="13" name="Group 12">
              <a:extLst>
                <a:ext uri="{FF2B5EF4-FFF2-40B4-BE49-F238E27FC236}">
                  <a16:creationId xmlns:a16="http://schemas.microsoft.com/office/drawing/2014/main" id="{DC6B316E-3483-AC51-C67B-59C9626168B3}"/>
                </a:ext>
              </a:extLst>
            </p:cNvPr>
            <p:cNvGrpSpPr/>
            <p:nvPr/>
          </p:nvGrpSpPr>
          <p:grpSpPr>
            <a:xfrm>
              <a:off x="4571050" y="6004941"/>
              <a:ext cx="12687300" cy="1067826"/>
              <a:chOff x="4571051" y="6004941"/>
              <a:chExt cx="10883900" cy="1067826"/>
            </a:xfrm>
          </p:grpSpPr>
          <p:sp>
            <p:nvSpPr>
              <p:cNvPr id="10" name="Rectangle: Rounded Corners 9">
                <a:extLst>
                  <a:ext uri="{FF2B5EF4-FFF2-40B4-BE49-F238E27FC236}">
                    <a16:creationId xmlns:a16="http://schemas.microsoft.com/office/drawing/2014/main" id="{BCAB0B76-5D02-F457-C7AD-2B8CD3645F84}"/>
                  </a:ext>
                </a:extLst>
              </p:cNvPr>
              <p:cNvSpPr/>
              <p:nvPr/>
            </p:nvSpPr>
            <p:spPr>
              <a:xfrm>
                <a:off x="4571051" y="6004941"/>
                <a:ext cx="10883900" cy="1067826"/>
              </a:xfrm>
              <a:prstGeom prst="roundRect">
                <a:avLst/>
              </a:prstGeom>
              <a:solidFill>
                <a:srgbClr val="F9ECD5"/>
              </a:solidFill>
              <a:ln>
                <a:solidFill>
                  <a:srgbClr val="F9EC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38ED513D-6B71-6162-51C8-EDA11368E183}"/>
                  </a:ext>
                </a:extLst>
              </p:cNvPr>
              <p:cNvSpPr txBox="1"/>
              <p:nvPr/>
            </p:nvSpPr>
            <p:spPr>
              <a:xfrm>
                <a:off x="4571051" y="6347772"/>
                <a:ext cx="10883900" cy="55399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1200"/>
                  </a:spcAft>
                  <a:buClrTx/>
                  <a:buSzTx/>
                  <a:buFontTx/>
                  <a:buNone/>
                  <a:tabLst/>
                  <a:defRPr/>
                </a:pPr>
                <a:r>
                  <a:rPr kumimoji="0" lang="en-US" sz="3000" b="1" i="0" u="none" strike="noStrike" kern="1200" cap="none" spc="0" normalizeH="0" baseline="0" noProof="0" dirty="0" err="1">
                    <a:ln>
                      <a:noFill/>
                    </a:ln>
                    <a:solidFill>
                      <a:srgbClr val="009999"/>
                    </a:solidFill>
                    <a:effectLst/>
                    <a:uLnTx/>
                    <a:uFillTx/>
                    <a:latin typeface="Cavolini" panose="03000502040302020204" pitchFamily="66" charset="0"/>
                    <a:ea typeface="+mn-ea"/>
                    <a:cs typeface="Cavolini" panose="03000502040302020204" pitchFamily="66" charset="0"/>
                    <a:sym typeface="Atkinson Hyperlegible Bold"/>
                  </a:rPr>
                  <a:t>Réferez-vous</a:t>
                </a:r>
                <a:r>
                  <a:rPr kumimoji="0" lang="en-US" sz="3000" b="1" i="0" u="none" strike="noStrike" kern="1200" cap="none" spc="0" normalizeH="0" baseline="0" noProof="0" dirty="0">
                    <a:ln>
                      <a:noFill/>
                    </a:ln>
                    <a:solidFill>
                      <a:srgbClr val="009999"/>
                    </a:solidFill>
                    <a:effectLst/>
                    <a:uLnTx/>
                    <a:uFillTx/>
                    <a:latin typeface="Cavolini" panose="03000502040302020204" pitchFamily="66" charset="0"/>
                    <a:ea typeface="+mn-ea"/>
                    <a:cs typeface="Cavolini" panose="03000502040302020204" pitchFamily="66" charset="0"/>
                    <a:sym typeface="Atkinson Hyperlegible Bold"/>
                  </a:rPr>
                  <a:t> au document </a:t>
                </a:r>
                <a:r>
                  <a:rPr kumimoji="0" lang="en-US" sz="3000" b="1" i="0" u="none" strike="noStrike" kern="1200" cap="none" spc="0" normalizeH="0" baseline="0" noProof="0" dirty="0" err="1">
                    <a:ln>
                      <a:noFill/>
                    </a:ln>
                    <a:solidFill>
                      <a:srgbClr val="009999"/>
                    </a:solidFill>
                    <a:effectLst/>
                    <a:uLnTx/>
                    <a:uFillTx/>
                    <a:latin typeface="Cavolini" panose="03000502040302020204" pitchFamily="66" charset="0"/>
                    <a:ea typeface="+mn-ea"/>
                    <a:cs typeface="Cavolini" panose="03000502040302020204" pitchFamily="66" charset="0"/>
                    <a:sym typeface="Atkinson Hyperlegible Bold"/>
                  </a:rPr>
                  <a:t>d’orientation</a:t>
                </a:r>
                <a:r>
                  <a:rPr kumimoji="0" lang="en-US" sz="3000" b="1" i="0" u="none" strike="noStrike" kern="1200" cap="none" spc="0" normalizeH="0" baseline="0" noProof="0" dirty="0">
                    <a:ln>
                      <a:noFill/>
                    </a:ln>
                    <a:solidFill>
                      <a:srgbClr val="009999"/>
                    </a:solidFill>
                    <a:effectLst/>
                    <a:uLnTx/>
                    <a:uFillTx/>
                    <a:latin typeface="Cavolini" panose="03000502040302020204" pitchFamily="66" charset="0"/>
                    <a:ea typeface="+mn-ea"/>
                    <a:cs typeface="Cavolini" panose="03000502040302020204" pitchFamily="66" charset="0"/>
                    <a:sym typeface="Atkinson Hyperlegible Bold"/>
                  </a:rPr>
                  <a:t> du GTFCC</a:t>
                </a:r>
              </a:p>
            </p:txBody>
          </p:sp>
        </p:grpSp>
        <p:pic>
          <p:nvPicPr>
            <p:cNvPr id="15" name="Picture 14">
              <a:extLst>
                <a:ext uri="{FF2B5EF4-FFF2-40B4-BE49-F238E27FC236}">
                  <a16:creationId xmlns:a16="http://schemas.microsoft.com/office/drawing/2014/main" id="{00D0EB2A-EC80-E5AB-002C-9D6AFCB3D011}"/>
                </a:ext>
              </a:extLst>
            </p:cNvPr>
            <p:cNvPicPr>
              <a:picLocks noChangeAspect="1"/>
            </p:cNvPicPr>
            <p:nvPr/>
          </p:nvPicPr>
          <p:blipFill>
            <a:blip r:embed="rId5"/>
            <a:stretch>
              <a:fillRect/>
            </a:stretch>
          </p:blipFill>
          <p:spPr>
            <a:xfrm>
              <a:off x="1568447" y="6429813"/>
              <a:ext cx="2780781" cy="2245513"/>
            </a:xfrm>
            <a:prstGeom prst="rect">
              <a:avLst/>
            </a:prstGeom>
          </p:spPr>
        </p:pic>
      </p:grpSp>
      <p:grpSp>
        <p:nvGrpSpPr>
          <p:cNvPr id="19" name="Group 18">
            <a:extLst>
              <a:ext uri="{FF2B5EF4-FFF2-40B4-BE49-F238E27FC236}">
                <a16:creationId xmlns:a16="http://schemas.microsoft.com/office/drawing/2014/main" id="{E4B2B55D-3C4C-7289-93DA-D6E89BB5DF3D}"/>
              </a:ext>
            </a:extLst>
          </p:cNvPr>
          <p:cNvGrpSpPr/>
          <p:nvPr/>
        </p:nvGrpSpPr>
        <p:grpSpPr>
          <a:xfrm>
            <a:off x="6918201" y="8130544"/>
            <a:ext cx="8751725" cy="1564902"/>
            <a:chOff x="6918201" y="8130544"/>
            <a:chExt cx="8751725" cy="1564902"/>
          </a:xfrm>
        </p:grpSpPr>
        <p:sp>
          <p:nvSpPr>
            <p:cNvPr id="20" name="Rectangle 19">
              <a:extLst>
                <a:ext uri="{FF2B5EF4-FFF2-40B4-BE49-F238E27FC236}">
                  <a16:creationId xmlns:a16="http://schemas.microsoft.com/office/drawing/2014/main" id="{A3B46C04-D324-4EC9-4F97-F86BCFA74438}"/>
                </a:ext>
              </a:extLst>
            </p:cNvPr>
            <p:cNvSpPr/>
            <p:nvPr/>
          </p:nvSpPr>
          <p:spPr>
            <a:xfrm rot="5400000">
              <a:off x="11682932" y="5448871"/>
              <a:ext cx="1045461" cy="692852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53B4C9EB-419A-2F3F-44EC-A45366A28A1A}"/>
                </a:ext>
              </a:extLst>
            </p:cNvPr>
            <p:cNvSpPr txBox="1"/>
            <p:nvPr/>
          </p:nvSpPr>
          <p:spPr>
            <a:xfrm>
              <a:off x="8741402" y="8675150"/>
              <a:ext cx="6928524" cy="523220"/>
            </a:xfrm>
            <a:prstGeom prst="rect">
              <a:avLst/>
            </a:prstGeom>
            <a:noFill/>
          </p:spPr>
          <p:txBody>
            <a:bodyPr wrap="square">
              <a:spAutoFit/>
            </a:bodyPr>
            <a:lstStyle/>
            <a:p>
              <a:pPr lvl="0" algn="ctr">
                <a:defRPr/>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https://</a:t>
              </a:r>
              <a:r>
                <a:rPr lang="en-US"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tinyurl.com</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t>
              </a:r>
              <a:r>
                <a:rPr lang="en-US"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survcholera</a:t>
              </a:r>
              <a:endParaRPr kumimoji="0" lang="en-US" sz="28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3" name="Picture 22">
              <a:extLst>
                <a:ext uri="{FF2B5EF4-FFF2-40B4-BE49-F238E27FC236}">
                  <a16:creationId xmlns:a16="http://schemas.microsoft.com/office/drawing/2014/main" id="{2DD7F6DB-189E-0535-C639-824DFDE8F987}"/>
                </a:ext>
              </a:extLst>
            </p:cNvPr>
            <p:cNvPicPr>
              <a:picLocks noChangeAspect="1"/>
            </p:cNvPicPr>
            <p:nvPr/>
          </p:nvPicPr>
          <p:blipFill>
            <a:blip r:embed="rId6"/>
            <a:stretch>
              <a:fillRect/>
            </a:stretch>
          </p:blipFill>
          <p:spPr>
            <a:xfrm>
              <a:off x="6918201" y="8130544"/>
              <a:ext cx="1528032" cy="1564902"/>
            </a:xfrm>
            <a:prstGeom prst="rect">
              <a:avLst/>
            </a:prstGeom>
          </p:spPr>
        </p:pic>
      </p:grpSp>
      <p:sp>
        <p:nvSpPr>
          <p:cNvPr id="9" name="Slide Number Placeholder 8">
            <a:extLst>
              <a:ext uri="{FF2B5EF4-FFF2-40B4-BE49-F238E27FC236}">
                <a16:creationId xmlns:a16="http://schemas.microsoft.com/office/drawing/2014/main" id="{FE7F6E02-6190-B744-1C6D-CBBCBB098894}"/>
              </a:ext>
            </a:extLst>
          </p:cNvPr>
          <p:cNvSpPr>
            <a:spLocks noGrp="1"/>
          </p:cNvSpPr>
          <p:nvPr>
            <p:ph type="sldNum" sz="quarter" idx="7"/>
          </p:nvPr>
        </p:nvSpPr>
        <p:spPr/>
        <p:txBody>
          <a:bodyPr/>
          <a:lstStyle/>
          <a:p>
            <a:fld id="{B6F15528-21DE-4FAA-801E-634DDDAF4B2B}" type="slidenum">
              <a:rPr lang="en-US" smtClean="0"/>
              <a:t>5</a:t>
            </a:fld>
            <a:endParaRPr lang="en-US"/>
          </a:p>
        </p:txBody>
      </p:sp>
    </p:spTree>
    <p:extLst>
      <p:ext uri="{BB962C8B-B14F-4D97-AF65-F5344CB8AC3E}">
        <p14:creationId xmlns:p14="http://schemas.microsoft.com/office/powerpoint/2010/main" val="3729637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4C9C66-E47F-AED8-7970-980A59197927}"/>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97C44D5D-1A7C-E8DC-7011-9B68BFBA48AA}"/>
              </a:ext>
            </a:extLst>
          </p:cNvPr>
          <p:cNvSpPr>
            <a:spLocks noGrp="1"/>
          </p:cNvSpPr>
          <p:nvPr>
            <p:ph type="sldNum" sz="quarter" idx="12"/>
          </p:nvPr>
        </p:nvSpPr>
        <p:spPr/>
        <p:txBody>
          <a:bodyPr/>
          <a:lstStyle/>
          <a:p>
            <a:fld id="{64BE81A3-ADE1-4B8A-B1A6-4A8F0AD1777A}" type="slidenum">
              <a:rPr lang="en-GB" smtClean="0"/>
              <a:t>50</a:t>
            </a:fld>
            <a:endParaRPr lang="en-GB"/>
          </a:p>
        </p:txBody>
      </p:sp>
    </p:spTree>
    <p:extLst>
      <p:ext uri="{BB962C8B-B14F-4D97-AF65-F5344CB8AC3E}">
        <p14:creationId xmlns:p14="http://schemas.microsoft.com/office/powerpoint/2010/main" val="42575360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8633"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3"/>
          <a:stretch>
            <a:fillRect/>
          </a:stretch>
        </p:blipFill>
        <p:spPr>
          <a:xfrm>
            <a:off x="825500" y="3390900"/>
            <a:ext cx="4610100" cy="4524375"/>
          </a:xfrm>
          <a:prstGeom prst="rect">
            <a:avLst/>
          </a:prstGeom>
        </p:spPr>
      </p:pic>
      <p:sp>
        <p:nvSpPr>
          <p:cNvPr id="3" name="TextBox 2">
            <a:extLst>
              <a:ext uri="{FF2B5EF4-FFF2-40B4-BE49-F238E27FC236}">
                <a16:creationId xmlns:a16="http://schemas.microsoft.com/office/drawing/2014/main" id="{CCD9FFDD-4EBE-7A39-53C5-90E3CB1D3648}"/>
              </a:ext>
            </a:extLst>
          </p:cNvPr>
          <p:cNvSpPr txBox="1"/>
          <p:nvPr/>
        </p:nvSpPr>
        <p:spPr>
          <a:xfrm>
            <a:off x="4970378" y="2567329"/>
            <a:ext cx="13089021" cy="645856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Lorsque l'objectif de la surveillance est de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suiv</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re une épidémie de choléra, les autorités sanitaires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suivent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les indicateurs de performance de la surveillance pour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assurer que: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Plusieurs</a:t>
            </a:r>
            <a:r>
              <a:rPr kumimoji="0" lang="en-US" sz="28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réponses</a:t>
            </a:r>
            <a:r>
              <a:rPr kumimoji="0" lang="en-US" sz="28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endPar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Les cas suspects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notifiés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sous 24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heures</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Les cas suspects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notifiés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chaque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semaine</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L'absence de cas suspect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notifiée</a:t>
            </a:r>
            <a:r>
              <a:rPr lang="en-US" sz="2600" kern="100" dirty="0">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 sous </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24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heures</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L'absence de cas suspects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notifié</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chaque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semaine</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Tous les cas suspects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testés</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Certains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des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cas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suspects de choléra sélectionnés selon un plan d'échantillonnage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systématique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testés</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FFA6C616-2D75-E784-4B1F-DFE4AD41D5CA}"/>
              </a:ext>
            </a:extLst>
          </p:cNvPr>
          <p:cNvSpPr>
            <a:spLocks noGrp="1"/>
          </p:cNvSpPr>
          <p:nvPr>
            <p:ph type="sldNum" sz="quarter" idx="12"/>
          </p:nvPr>
        </p:nvSpPr>
        <p:spPr/>
        <p:txBody>
          <a:bodyPr/>
          <a:lstStyle/>
          <a:p>
            <a:fld id="{64BE81A3-ADE1-4B8A-B1A6-4A8F0AD1777A}" type="slidenum">
              <a:rPr lang="en-GB" smtClean="0"/>
              <a:t>51</a:t>
            </a:fld>
            <a:endParaRPr lang="en-GB"/>
          </a:p>
        </p:txBody>
      </p:sp>
    </p:spTree>
    <p:extLst>
      <p:ext uri="{BB962C8B-B14F-4D97-AF65-F5344CB8AC3E}">
        <p14:creationId xmlns:p14="http://schemas.microsoft.com/office/powerpoint/2010/main" val="11631434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10018" y="505968"/>
            <a:ext cx="8552464"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1 - Réponses</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8" name="TextBox 7">
            <a:extLst>
              <a:ext uri="{FF2B5EF4-FFF2-40B4-BE49-F238E27FC236}">
                <a16:creationId xmlns:a16="http://schemas.microsoft.com/office/drawing/2014/main" id="{D3B5EAF9-7BE0-1845-FA74-A82D3EA1D579}"/>
              </a:ext>
            </a:extLst>
          </p:cNvPr>
          <p:cNvSpPr txBox="1"/>
          <p:nvPr/>
        </p:nvSpPr>
        <p:spPr>
          <a:xfrm>
            <a:off x="4602605" y="2861027"/>
            <a:ext cx="13089021" cy="595073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Lorsque l'objectif de la surveillance est de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suivre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une épidémie de choléra, les autorités sanitaires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suivent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les indicateurs de performance de la surveillance pour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assurer que:</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chemeClr val="bg1">
                    <a:lumMod val="65000"/>
                  </a:schemeClr>
                </a:solidFill>
                <a:latin typeface="Atkinson Hyperlegible" panose="020B0604020202020204" charset="0"/>
                <a:cs typeface="Arial" panose="020B0604020202020204" pitchFamily="34" charset="0"/>
              </a:rPr>
              <a:t>Les cas suspects de choléra </a:t>
            </a:r>
            <a:r>
              <a:rPr lang="en-US" sz="2600" kern="100" dirty="0" err="1">
                <a:solidFill>
                  <a:schemeClr val="bg1">
                    <a:lumMod val="65000"/>
                  </a:schemeClr>
                </a:solidFill>
                <a:latin typeface="Atkinson Hyperlegible" panose="020B0604020202020204" charset="0"/>
                <a:cs typeface="Arial" panose="020B0604020202020204" pitchFamily="34" charset="0"/>
              </a:rPr>
              <a:t>sont</a:t>
            </a:r>
            <a:r>
              <a:rPr lang="en-US" sz="2600" kern="100" dirty="0">
                <a:solidFill>
                  <a:schemeClr val="bg1">
                    <a:lumMod val="65000"/>
                  </a:schemeClr>
                </a:solidFill>
                <a:latin typeface="Atkinson Hyperlegible" panose="020B0604020202020204" charset="0"/>
                <a:cs typeface="Arial" panose="020B0604020202020204" pitchFamily="34" charset="0"/>
              </a:rPr>
              <a:t> </a:t>
            </a:r>
            <a:r>
              <a:rPr lang="en-US" sz="2600" kern="100" dirty="0" err="1">
                <a:solidFill>
                  <a:schemeClr val="bg1">
                    <a:lumMod val="65000"/>
                  </a:schemeClr>
                </a:solidFill>
                <a:latin typeface="Atkinson Hyperlegible" panose="020B0604020202020204" charset="0"/>
                <a:cs typeface="Arial" panose="020B0604020202020204" pitchFamily="34" charset="0"/>
              </a:rPr>
              <a:t>notifiés</a:t>
            </a:r>
            <a:r>
              <a:rPr lang="en-US" sz="2600" kern="100" dirty="0">
                <a:solidFill>
                  <a:schemeClr val="bg1">
                    <a:lumMod val="65000"/>
                  </a:schemeClr>
                </a:solidFill>
                <a:latin typeface="Atkinson Hyperlegible" panose="020B0604020202020204" charset="0"/>
                <a:cs typeface="Arial" panose="020B0604020202020204" pitchFamily="34" charset="0"/>
              </a:rPr>
              <a:t> sous 24 </a:t>
            </a:r>
            <a:r>
              <a:rPr lang="en-US" sz="2600" kern="100" dirty="0" err="1">
                <a:solidFill>
                  <a:schemeClr val="bg1">
                    <a:lumMod val="65000"/>
                  </a:schemeClr>
                </a:solidFill>
                <a:latin typeface="Atkinson Hyperlegible" panose="020B0604020202020204" charset="0"/>
                <a:cs typeface="Arial" panose="020B0604020202020204" pitchFamily="34" charset="0"/>
              </a:rPr>
              <a:t>heures</a:t>
            </a:r>
            <a:endParaRPr lang="en-US" sz="2600" kern="100" dirty="0">
              <a:solidFill>
                <a:schemeClr val="bg1">
                  <a:lumMod val="65000"/>
                </a:schemeClr>
              </a:solidFill>
              <a:latin typeface="Atkinson Hyperlegible" panose="020B0604020202020204" charset="0"/>
              <a:cs typeface="Arial" panose="020B0604020202020204" pitchFamily="34" charset="0"/>
            </a:endParaRPr>
          </a:p>
          <a:p>
            <a:pPr marL="1371600" lvl="2" indent="-457200">
              <a:lnSpc>
                <a:spcPct val="107000"/>
              </a:lnSpc>
              <a:spcAft>
                <a:spcPts val="1200"/>
              </a:spcAft>
              <a:buFontTx/>
              <a:buAutoNum type="alphaLcParenR"/>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Les cas suspects de choléra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sont</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notifiés</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chaque</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semaine</a:t>
            </a:r>
          </a:p>
          <a:p>
            <a:pPr marL="1371600" lvl="2" indent="-457200">
              <a:lnSpc>
                <a:spcPct val="107000"/>
              </a:lnSpc>
              <a:spcAft>
                <a:spcPts val="1200"/>
              </a:spcAft>
              <a:buFontTx/>
              <a:buAutoNum type="alphaLcParenR"/>
              <a:defRPr/>
            </a:pPr>
            <a:r>
              <a:rPr lang="en-US" sz="2600" kern="100" dirty="0">
                <a:solidFill>
                  <a:schemeClr val="bg1">
                    <a:lumMod val="65000"/>
                  </a:schemeClr>
                </a:solidFill>
                <a:latin typeface="Atkinson Hyperlegible" panose="020B0604020202020204" charset="0"/>
                <a:cs typeface="Arial" panose="020B0604020202020204" pitchFamily="34" charset="0"/>
              </a:rPr>
              <a:t>L'absence de cas suspect de choléra </a:t>
            </a:r>
            <a:r>
              <a:rPr lang="en-US" sz="2600" kern="100" dirty="0" err="1">
                <a:solidFill>
                  <a:schemeClr val="bg1">
                    <a:lumMod val="65000"/>
                  </a:schemeClr>
                </a:solidFill>
                <a:latin typeface="Atkinson Hyperlegible" panose="020B0604020202020204" charset="0"/>
                <a:cs typeface="Arial" panose="020B0604020202020204" pitchFamily="34" charset="0"/>
              </a:rPr>
              <a:t>est</a:t>
            </a:r>
            <a:r>
              <a:rPr lang="en-US" sz="2600" kern="100" dirty="0">
                <a:solidFill>
                  <a:schemeClr val="bg1">
                    <a:lumMod val="65000"/>
                  </a:schemeClr>
                </a:solidFill>
                <a:latin typeface="Atkinson Hyperlegible" panose="020B0604020202020204" charset="0"/>
                <a:cs typeface="Arial" panose="020B0604020202020204" pitchFamily="34" charset="0"/>
              </a:rPr>
              <a:t> </a:t>
            </a:r>
            <a:r>
              <a:rPr lang="en-US" sz="2600" kern="100" dirty="0" err="1">
                <a:solidFill>
                  <a:schemeClr val="bg1">
                    <a:lumMod val="65000"/>
                  </a:schemeClr>
                </a:solidFill>
                <a:latin typeface="Atkinson Hyperlegible" panose="020B0604020202020204" charset="0"/>
                <a:cs typeface="Arial" panose="020B0604020202020204" pitchFamily="34" charset="0"/>
              </a:rPr>
              <a:t>notifiée</a:t>
            </a:r>
            <a:r>
              <a:rPr lang="en-US" sz="2600" kern="100" dirty="0">
                <a:solidFill>
                  <a:schemeClr val="bg1">
                    <a:lumMod val="65000"/>
                  </a:schemeClr>
                </a:solidFill>
                <a:latin typeface="Atkinson Hyperlegible" panose="020B0604020202020204" charset="0"/>
                <a:cs typeface="Arial" panose="020B0604020202020204" pitchFamily="34" charset="0"/>
              </a:rPr>
              <a:t> sous 24 </a:t>
            </a:r>
            <a:r>
              <a:rPr lang="en-US" sz="2600" kern="100" dirty="0" err="1">
                <a:solidFill>
                  <a:schemeClr val="bg1">
                    <a:lumMod val="65000"/>
                  </a:schemeClr>
                </a:solidFill>
                <a:latin typeface="Atkinson Hyperlegible" panose="020B0604020202020204" charset="0"/>
                <a:cs typeface="Arial" panose="020B0604020202020204" pitchFamily="34" charset="0"/>
              </a:rPr>
              <a:t>heures</a:t>
            </a:r>
            <a:endParaRPr lang="en-US" sz="2600" kern="100" dirty="0">
              <a:solidFill>
                <a:schemeClr val="bg1">
                  <a:lumMod val="65000"/>
                </a:schemeClr>
              </a:solidFill>
              <a:latin typeface="Atkinson Hyperlegible" panose="020B060402020202020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L'absence de cas suspects de choléra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est</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notifié</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e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chaque</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semaine</a:t>
            </a:r>
          </a:p>
          <a:p>
            <a:pPr marL="1371600" lvl="2" indent="-457200">
              <a:lnSpc>
                <a:spcPct val="107000"/>
              </a:lnSpc>
              <a:spcAft>
                <a:spcPts val="1200"/>
              </a:spcAft>
              <a:buFontTx/>
              <a:buAutoNum type="alphaLcParenR"/>
              <a:defRPr/>
            </a:pPr>
            <a:r>
              <a:rPr lang="en-US" sz="2600" kern="100" dirty="0">
                <a:solidFill>
                  <a:schemeClr val="bg1">
                    <a:lumMod val="65000"/>
                  </a:schemeClr>
                </a:solidFill>
                <a:latin typeface="Atkinson Hyperlegible" panose="020B0604020202020204" charset="0"/>
                <a:cs typeface="Arial" panose="020B0604020202020204" pitchFamily="34" charset="0"/>
              </a:rPr>
              <a:t>Tous les cas suspects de choléra </a:t>
            </a:r>
            <a:r>
              <a:rPr lang="en-US" sz="2600" kern="100" dirty="0" err="1">
                <a:solidFill>
                  <a:schemeClr val="bg1">
                    <a:lumMod val="65000"/>
                  </a:schemeClr>
                </a:solidFill>
                <a:latin typeface="Atkinson Hyperlegible" panose="020B0604020202020204" charset="0"/>
                <a:cs typeface="Arial" panose="020B0604020202020204" pitchFamily="34" charset="0"/>
              </a:rPr>
              <a:t>sont</a:t>
            </a:r>
            <a:r>
              <a:rPr lang="en-US" sz="2600" kern="100" dirty="0">
                <a:solidFill>
                  <a:schemeClr val="bg1">
                    <a:lumMod val="65000"/>
                  </a:schemeClr>
                </a:solidFill>
                <a:latin typeface="Atkinson Hyperlegible" panose="020B0604020202020204" charset="0"/>
                <a:cs typeface="Arial" panose="020B0604020202020204" pitchFamily="34" charset="0"/>
              </a:rPr>
              <a:t> </a:t>
            </a:r>
            <a:r>
              <a:rPr lang="en-US" sz="2600" kern="100" dirty="0" err="1">
                <a:solidFill>
                  <a:schemeClr val="bg1">
                    <a:lumMod val="65000"/>
                  </a:schemeClr>
                </a:solidFill>
                <a:latin typeface="Atkinson Hyperlegible" panose="020B0604020202020204" charset="0"/>
                <a:cs typeface="Arial" panose="020B0604020202020204" pitchFamily="34" charset="0"/>
              </a:rPr>
              <a:t>testés</a:t>
            </a:r>
            <a:endParaRPr lang="en-US" sz="2600" kern="100" dirty="0">
              <a:solidFill>
                <a:schemeClr val="bg1">
                  <a:lumMod val="65000"/>
                </a:schemeClr>
              </a:solidFill>
              <a:latin typeface="Atkinson Hyperlegible" panose="020B0604020202020204" charset="0"/>
              <a:cs typeface="Arial" panose="020B0604020202020204" pitchFamily="34" charset="0"/>
            </a:endParaRPr>
          </a:p>
          <a:p>
            <a:pPr marL="1371600" marR="0" lvl="2" indent="-457200" fontAlgn="auto">
              <a:lnSpc>
                <a:spcPct val="107000"/>
              </a:lnSpc>
              <a:spcBef>
                <a:spcPts val="0"/>
              </a:spcBef>
              <a:spcAft>
                <a:spcPts val="1200"/>
              </a:spcAft>
              <a:buClrTx/>
              <a:buSzTx/>
              <a:buFontTx/>
              <a:buAutoNum type="alphaLcParenR"/>
              <a:tabLst/>
              <a:defRPr/>
            </a:pP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Certains</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des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cas</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suspects de choléra sélectionnés selon un plan d'échantillonnage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systématique</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sont</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testés</a:t>
            </a:r>
            <a:endPar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endParaRPr>
          </a:p>
          <a:p>
            <a:pPr marR="0" lvl="2" algn="l" defTabSz="914400" rtl="0" eaLnBrk="1" fontAlgn="auto" latinLnBrk="0" hangingPunct="1">
              <a:lnSpc>
                <a:spcPct val="107000"/>
              </a:lnSpc>
              <a:spcBef>
                <a:spcPts val="0"/>
              </a:spcBef>
              <a:spcAft>
                <a:spcPts val="1200"/>
              </a:spcAft>
              <a:buClrTx/>
              <a:buSzTx/>
              <a:tabLst/>
              <a:defRPr/>
            </a:pP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2FDD0991-58CA-2AF0-D198-82698A00392B}"/>
              </a:ext>
            </a:extLst>
          </p:cNvPr>
          <p:cNvSpPr>
            <a:spLocks noGrp="1"/>
          </p:cNvSpPr>
          <p:nvPr>
            <p:ph type="sldNum" sz="quarter" idx="12"/>
          </p:nvPr>
        </p:nvSpPr>
        <p:spPr>
          <a:xfrm>
            <a:off x="15558026" y="9622064"/>
            <a:ext cx="2133600" cy="365125"/>
          </a:xfrm>
        </p:spPr>
        <p:txBody>
          <a:bodyPr/>
          <a:lstStyle/>
          <a:p>
            <a:fld id="{B6F15528-21DE-4FAA-801E-634DDDAF4B2B}" type="slidenum">
              <a:rPr lang="en-US" sz="1800" smtClean="0"/>
              <a:pPr/>
              <a:t>52</a:t>
            </a:fld>
            <a:endParaRPr lang="en-US" sz="1800" dirty="0"/>
          </a:p>
        </p:txBody>
      </p:sp>
    </p:spTree>
    <p:extLst>
      <p:ext uri="{BB962C8B-B14F-4D97-AF65-F5344CB8AC3E}">
        <p14:creationId xmlns:p14="http://schemas.microsoft.com/office/powerpoint/2010/main" val="3867862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07815"/>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38770" y="48016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a:t>
            </a: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stretch>
            <a:fillRect/>
          </a:stretch>
        </p:blipFill>
        <p:spPr>
          <a:xfrm>
            <a:off x="172029" y="3140390"/>
            <a:ext cx="4610100" cy="4524375"/>
          </a:xfrm>
          <a:prstGeom prst="rect">
            <a:avLst/>
          </a:prstGeom>
        </p:spPr>
      </p:pic>
      <p:sp>
        <p:nvSpPr>
          <p:cNvPr id="2" name="TextBox 1">
            <a:extLst>
              <a:ext uri="{FF2B5EF4-FFF2-40B4-BE49-F238E27FC236}">
                <a16:creationId xmlns:a16="http://schemas.microsoft.com/office/drawing/2014/main" id="{E24EEFA1-AA0C-A503-9C86-52E4C3C2494C}"/>
              </a:ext>
            </a:extLst>
          </p:cNvPr>
          <p:cNvSpPr txBox="1"/>
          <p:nvPr/>
        </p:nvSpPr>
        <p:spPr>
          <a:xfrm>
            <a:off x="4345576" y="3621204"/>
            <a:ext cx="13385385" cy="40780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Lorsque l'objectif de la surveillance est de suivre une épidémie de choléra, les autorités sanitaires </a:t>
            </a: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a:t>
            </a:r>
            <a:endPar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Additionnent les données issues de la surveillance dans les établissements de santé et celles issues de la surveillance communautaire et les analysent conjointement pour obtenir une description complète de la situation épidémique</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 Analysent séparément les données issues de la surveillance dans les établissements de santé et celles issues de la surveillance communautaire, mais les interprètent conjointement pour avoir une bonne compréhension de la situation épidémique</a:t>
            </a: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8" name="Slide Number Placeholder 7">
            <a:extLst>
              <a:ext uri="{FF2B5EF4-FFF2-40B4-BE49-F238E27FC236}">
                <a16:creationId xmlns:a16="http://schemas.microsoft.com/office/drawing/2014/main" id="{E97BA205-9C54-D0B1-8DAA-1745030B382B}"/>
              </a:ext>
            </a:extLst>
          </p:cNvPr>
          <p:cNvSpPr>
            <a:spLocks noGrp="1"/>
          </p:cNvSpPr>
          <p:nvPr>
            <p:ph type="sldNum" sz="quarter" idx="12"/>
          </p:nvPr>
        </p:nvSpPr>
        <p:spPr>
          <a:xfrm>
            <a:off x="15597361" y="9469235"/>
            <a:ext cx="2133600" cy="365125"/>
          </a:xfrm>
        </p:spPr>
        <p:txBody>
          <a:bodyPr/>
          <a:lstStyle/>
          <a:p>
            <a:fld id="{B6F15528-21DE-4FAA-801E-634DDDAF4B2B}" type="slidenum">
              <a:rPr lang="en-US" sz="1800" smtClean="0"/>
              <a:pPr/>
              <a:t>53</a:t>
            </a:fld>
            <a:endParaRPr lang="en-US" sz="1800" dirty="0"/>
          </a:p>
        </p:txBody>
      </p:sp>
    </p:spTree>
    <p:extLst>
      <p:ext uri="{BB962C8B-B14F-4D97-AF65-F5344CB8AC3E}">
        <p14:creationId xmlns:p14="http://schemas.microsoft.com/office/powerpoint/2010/main" val="4244080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93085" y="59393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2 - Réponse</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272374" y="3687840"/>
            <a:ext cx="5276850" cy="4562475"/>
          </a:xfrm>
          <a:prstGeom prst="rect">
            <a:avLst/>
          </a:prstGeom>
        </p:spPr>
      </p:pic>
      <p:sp>
        <p:nvSpPr>
          <p:cNvPr id="8" name="TextBox 7">
            <a:extLst>
              <a:ext uri="{FF2B5EF4-FFF2-40B4-BE49-F238E27FC236}">
                <a16:creationId xmlns:a16="http://schemas.microsoft.com/office/drawing/2014/main" id="{2680C54B-A00A-03F5-9BC1-95D7E275CED3}"/>
              </a:ext>
            </a:extLst>
          </p:cNvPr>
          <p:cNvSpPr txBox="1"/>
          <p:nvPr/>
        </p:nvSpPr>
        <p:spPr>
          <a:xfrm>
            <a:off x="4497976" y="3687840"/>
            <a:ext cx="13385385" cy="40780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Lorsque l'objectif de la surveillance est de suivre une épidémie de choléra, les autorités sanitaires </a:t>
            </a: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a:t>
            </a:r>
            <a:endPar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lang="fr-FR" sz="2600" dirty="0">
                <a:solidFill>
                  <a:schemeClr val="bg1">
                    <a:lumMod val="65000"/>
                  </a:schemeClr>
                </a:solidFill>
                <a:latin typeface="Atkinson Hyperlegible" panose="020B0604020202020204" charset="0"/>
              </a:rPr>
              <a:t>a) Additionnent les données issues de la surveillance dans les établissements de santé et celles issues de la surveillance communautaire et les analysent conjointement pour obtenir une description complète de la situation épidémique</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fr-FR"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b) Analysent séparément les données issues de la surveillance dans les établissements de santé et celles issues de la surveillance communautaire, mais les interprètent conjointement pour avoir une bonne compréhension de la situation épidémique</a:t>
            </a:r>
          </a:p>
        </p:txBody>
      </p:sp>
      <p:sp>
        <p:nvSpPr>
          <p:cNvPr id="7" name="Slide Number Placeholder 6">
            <a:extLst>
              <a:ext uri="{FF2B5EF4-FFF2-40B4-BE49-F238E27FC236}">
                <a16:creationId xmlns:a16="http://schemas.microsoft.com/office/drawing/2014/main" id="{4BF9F787-91F9-DE80-224B-260531238913}"/>
              </a:ext>
            </a:extLst>
          </p:cNvPr>
          <p:cNvSpPr>
            <a:spLocks noGrp="1"/>
          </p:cNvSpPr>
          <p:nvPr>
            <p:ph type="sldNum" sz="quarter" idx="12"/>
          </p:nvPr>
        </p:nvSpPr>
        <p:spPr>
          <a:xfrm>
            <a:off x="15550242" y="9676889"/>
            <a:ext cx="2133600" cy="365125"/>
          </a:xfrm>
        </p:spPr>
        <p:txBody>
          <a:bodyPr/>
          <a:lstStyle/>
          <a:p>
            <a:fld id="{B6F15528-21DE-4FAA-801E-634DDDAF4B2B}" type="slidenum">
              <a:rPr lang="en-US" sz="1800" smtClean="0"/>
              <a:pPr/>
              <a:t>54</a:t>
            </a:fld>
            <a:endParaRPr lang="en-US" sz="1800" dirty="0"/>
          </a:p>
        </p:txBody>
      </p:sp>
    </p:spTree>
    <p:extLst>
      <p:ext uri="{BB962C8B-B14F-4D97-AF65-F5344CB8AC3E}">
        <p14:creationId xmlns:p14="http://schemas.microsoft.com/office/powerpoint/2010/main" val="18095114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06503" y="545643"/>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a:t>
            </a: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stretch>
            <a:fillRect/>
          </a:stretch>
        </p:blipFill>
        <p:spPr>
          <a:xfrm>
            <a:off x="172029" y="3140390"/>
            <a:ext cx="4610100" cy="4524375"/>
          </a:xfrm>
          <a:prstGeom prst="rect">
            <a:avLst/>
          </a:prstGeom>
        </p:spPr>
      </p:pic>
      <p:sp>
        <p:nvSpPr>
          <p:cNvPr id="10" name="TextBox 9">
            <a:extLst>
              <a:ext uri="{FF2B5EF4-FFF2-40B4-BE49-F238E27FC236}">
                <a16:creationId xmlns:a16="http://schemas.microsoft.com/office/drawing/2014/main" id="{B97A7BD9-A34A-849E-C6B1-8F9DBE0A069A}"/>
              </a:ext>
            </a:extLst>
          </p:cNvPr>
          <p:cNvSpPr txBox="1"/>
          <p:nvPr/>
        </p:nvSpPr>
        <p:spPr>
          <a:xfrm>
            <a:off x="4762500" y="3506642"/>
            <a:ext cx="12210716" cy="354020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Si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détérioration</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de l'épidémie de choléra est détectée :</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Les modalités de surveillance doivent être adaptées et tous les cas suspects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doivent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être testés pour vérifier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si</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la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détérioration</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due au choléra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Tous les cas suspects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notifiés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dans l'unité de surveillance doivent faire l'objet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d'une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investigation de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cas</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Une investigation de terrain doit être menée rapidement</a:t>
            </a:r>
          </a:p>
        </p:txBody>
      </p:sp>
      <p:sp>
        <p:nvSpPr>
          <p:cNvPr id="2" name="Slide Number Placeholder 1">
            <a:extLst>
              <a:ext uri="{FF2B5EF4-FFF2-40B4-BE49-F238E27FC236}">
                <a16:creationId xmlns:a16="http://schemas.microsoft.com/office/drawing/2014/main" id="{3ADE25C7-F587-4B76-1851-DD4482975CC2}"/>
              </a:ext>
            </a:extLst>
          </p:cNvPr>
          <p:cNvSpPr>
            <a:spLocks noGrp="1"/>
          </p:cNvSpPr>
          <p:nvPr>
            <p:ph type="sldNum" sz="quarter" idx="12"/>
          </p:nvPr>
        </p:nvSpPr>
        <p:spPr>
          <a:xfrm>
            <a:off x="15452271" y="9444225"/>
            <a:ext cx="2133600" cy="365125"/>
          </a:xfrm>
        </p:spPr>
        <p:txBody>
          <a:bodyPr/>
          <a:lstStyle/>
          <a:p>
            <a:fld id="{B6F15528-21DE-4FAA-801E-634DDDAF4B2B}" type="slidenum">
              <a:rPr lang="en-US" sz="1800" smtClean="0"/>
              <a:pPr/>
              <a:t>55</a:t>
            </a:fld>
            <a:endParaRPr lang="en-US" sz="1800" dirty="0"/>
          </a:p>
        </p:txBody>
      </p:sp>
    </p:spTree>
    <p:extLst>
      <p:ext uri="{BB962C8B-B14F-4D97-AF65-F5344CB8AC3E}">
        <p14:creationId xmlns:p14="http://schemas.microsoft.com/office/powerpoint/2010/main" val="1406677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0"/>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79403" y="59465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3 - Réponse</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8" name="TextBox 7">
            <a:extLst>
              <a:ext uri="{FF2B5EF4-FFF2-40B4-BE49-F238E27FC236}">
                <a16:creationId xmlns:a16="http://schemas.microsoft.com/office/drawing/2014/main" id="{CE413A61-F3CC-D1B3-45E0-5ACF02D402CE}"/>
              </a:ext>
            </a:extLst>
          </p:cNvPr>
          <p:cNvSpPr txBox="1"/>
          <p:nvPr/>
        </p:nvSpPr>
        <p:spPr>
          <a:xfrm>
            <a:off x="4762500" y="3506642"/>
            <a:ext cx="12210716" cy="354020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Si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détérioration</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de l'épidémie de choléra est détectée :</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chemeClr val="bg1">
                    <a:lumMod val="65000"/>
                  </a:schemeClr>
                </a:solidFill>
                <a:latin typeface="Atkinson Hyperlegible" panose="020B0604020202020204" charset="0"/>
                <a:cs typeface="Arial" panose="020B0604020202020204" pitchFamily="34" charset="0"/>
              </a:rPr>
              <a:t>Les modalités de surveillance doivent être adaptées et tous les cas suspects </a:t>
            </a:r>
            <a:r>
              <a:rPr lang="en-US" sz="2600" kern="100" dirty="0" err="1">
                <a:solidFill>
                  <a:schemeClr val="bg1">
                    <a:lumMod val="65000"/>
                  </a:schemeClr>
                </a:solidFill>
                <a:latin typeface="Atkinson Hyperlegible" panose="020B0604020202020204" charset="0"/>
                <a:cs typeface="Arial" panose="020B0604020202020204" pitchFamily="34" charset="0"/>
              </a:rPr>
              <a:t>doivent</a:t>
            </a:r>
            <a:r>
              <a:rPr lang="en-US" sz="2600" kern="100" dirty="0">
                <a:solidFill>
                  <a:schemeClr val="bg1">
                    <a:lumMod val="65000"/>
                  </a:schemeClr>
                </a:solidFill>
                <a:latin typeface="Atkinson Hyperlegible" panose="020B0604020202020204" charset="0"/>
                <a:cs typeface="Arial" panose="020B0604020202020204" pitchFamily="34" charset="0"/>
              </a:rPr>
              <a:t> être testés pour vérifier </a:t>
            </a:r>
            <a:r>
              <a:rPr lang="en-US" sz="2600" kern="100" dirty="0" err="1">
                <a:solidFill>
                  <a:schemeClr val="bg1">
                    <a:lumMod val="65000"/>
                  </a:schemeClr>
                </a:solidFill>
                <a:latin typeface="Atkinson Hyperlegible" panose="020B0604020202020204" charset="0"/>
                <a:cs typeface="Arial" panose="020B0604020202020204" pitchFamily="34" charset="0"/>
              </a:rPr>
              <a:t>si</a:t>
            </a:r>
            <a:r>
              <a:rPr lang="en-US" sz="2600" kern="100" dirty="0">
                <a:solidFill>
                  <a:schemeClr val="bg1">
                    <a:lumMod val="65000"/>
                  </a:schemeClr>
                </a:solidFill>
                <a:latin typeface="Atkinson Hyperlegible" panose="020B0604020202020204" charset="0"/>
                <a:cs typeface="Arial" panose="020B0604020202020204" pitchFamily="34" charset="0"/>
              </a:rPr>
              <a:t> la </a:t>
            </a:r>
            <a:r>
              <a:rPr lang="en-US" sz="2600" kern="100" dirty="0" err="1">
                <a:solidFill>
                  <a:schemeClr val="bg1">
                    <a:lumMod val="65000"/>
                  </a:schemeClr>
                </a:solidFill>
                <a:latin typeface="Atkinson Hyperlegible" panose="020B0604020202020204" charset="0"/>
                <a:cs typeface="Arial" panose="020B0604020202020204" pitchFamily="34" charset="0"/>
              </a:rPr>
              <a:t>détérioration</a:t>
            </a:r>
            <a:r>
              <a:rPr lang="en-US" sz="2600" kern="100" dirty="0">
                <a:solidFill>
                  <a:schemeClr val="bg1">
                    <a:lumMod val="65000"/>
                  </a:schemeClr>
                </a:solidFill>
                <a:latin typeface="Atkinson Hyperlegible" panose="020B0604020202020204" charset="0"/>
                <a:cs typeface="Arial" panose="020B0604020202020204" pitchFamily="34" charset="0"/>
              </a:rPr>
              <a:t> </a:t>
            </a:r>
            <a:r>
              <a:rPr lang="en-US" sz="2600" kern="100" dirty="0" err="1">
                <a:solidFill>
                  <a:schemeClr val="bg1">
                    <a:lumMod val="65000"/>
                  </a:schemeClr>
                </a:solidFill>
                <a:latin typeface="Atkinson Hyperlegible" panose="020B0604020202020204" charset="0"/>
                <a:cs typeface="Arial" panose="020B0604020202020204" pitchFamily="34" charset="0"/>
              </a:rPr>
              <a:t>est</a:t>
            </a:r>
            <a:r>
              <a:rPr lang="en-US" sz="2600" kern="100" dirty="0">
                <a:solidFill>
                  <a:schemeClr val="bg1">
                    <a:lumMod val="65000"/>
                  </a:schemeClr>
                </a:solidFill>
                <a:latin typeface="Atkinson Hyperlegible" panose="020B0604020202020204" charset="0"/>
                <a:cs typeface="Arial" panose="020B0604020202020204" pitchFamily="34" charset="0"/>
              </a:rPr>
              <a:t> due au choléra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chemeClr val="bg1">
                    <a:lumMod val="65000"/>
                  </a:schemeClr>
                </a:solidFill>
                <a:latin typeface="Atkinson Hyperlegible" panose="020B0604020202020204" charset="0"/>
                <a:cs typeface="Arial" panose="020B0604020202020204" pitchFamily="34" charset="0"/>
              </a:rPr>
              <a:t>Tous les cas suspects </a:t>
            </a:r>
            <a:r>
              <a:rPr lang="en-US" sz="2600" kern="100" dirty="0" err="1">
                <a:solidFill>
                  <a:schemeClr val="bg1">
                    <a:lumMod val="65000"/>
                  </a:schemeClr>
                </a:solidFill>
                <a:latin typeface="Atkinson Hyperlegible" panose="020B0604020202020204" charset="0"/>
                <a:cs typeface="Arial" panose="020B0604020202020204" pitchFamily="34" charset="0"/>
              </a:rPr>
              <a:t>notifiés</a:t>
            </a:r>
            <a:r>
              <a:rPr lang="en-US" sz="2600" kern="100" dirty="0">
                <a:solidFill>
                  <a:schemeClr val="bg1">
                    <a:lumMod val="65000"/>
                  </a:schemeClr>
                </a:solidFill>
                <a:latin typeface="Atkinson Hyperlegible" panose="020B0604020202020204" charset="0"/>
                <a:cs typeface="Arial" panose="020B0604020202020204" pitchFamily="34" charset="0"/>
              </a:rPr>
              <a:t> dans l'unité de surveillance doivent faire l'objet </a:t>
            </a:r>
            <a:r>
              <a:rPr lang="en-US" sz="2600" kern="100" dirty="0" err="1">
                <a:solidFill>
                  <a:schemeClr val="bg1">
                    <a:lumMod val="65000"/>
                  </a:schemeClr>
                </a:solidFill>
                <a:latin typeface="Atkinson Hyperlegible" panose="020B0604020202020204" charset="0"/>
                <a:cs typeface="Arial" panose="020B0604020202020204" pitchFamily="34" charset="0"/>
              </a:rPr>
              <a:t>d'une</a:t>
            </a:r>
            <a:r>
              <a:rPr lang="en-US" sz="2600" kern="100" dirty="0">
                <a:solidFill>
                  <a:schemeClr val="bg1">
                    <a:lumMod val="65000"/>
                  </a:schemeClr>
                </a:solidFill>
                <a:latin typeface="Atkinson Hyperlegible" panose="020B0604020202020204" charset="0"/>
                <a:cs typeface="Arial" panose="020B0604020202020204" pitchFamily="34" charset="0"/>
              </a:rPr>
              <a:t> investigation de </a:t>
            </a:r>
            <a:r>
              <a:rPr lang="en-US" sz="2600" kern="100" dirty="0" err="1">
                <a:solidFill>
                  <a:schemeClr val="bg1">
                    <a:lumMod val="65000"/>
                  </a:schemeClr>
                </a:solidFill>
                <a:latin typeface="Atkinson Hyperlegible" panose="020B0604020202020204" charset="0"/>
                <a:cs typeface="Arial" panose="020B0604020202020204" pitchFamily="34" charset="0"/>
              </a:rPr>
              <a:t>cas</a:t>
            </a:r>
            <a:endParaRPr lang="en-US" sz="2600" kern="100" dirty="0">
              <a:solidFill>
                <a:schemeClr val="bg1">
                  <a:lumMod val="65000"/>
                </a:schemeClr>
              </a:solidFill>
              <a:latin typeface="Atkinson Hyperlegible" panose="020B060402020202020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Une investigation de terrain doit être menée rapidement</a:t>
            </a:r>
          </a:p>
        </p:txBody>
      </p:sp>
      <p:sp>
        <p:nvSpPr>
          <p:cNvPr id="9" name="Slide Number Placeholder 8">
            <a:extLst>
              <a:ext uri="{FF2B5EF4-FFF2-40B4-BE49-F238E27FC236}">
                <a16:creationId xmlns:a16="http://schemas.microsoft.com/office/drawing/2014/main" id="{00A5992B-D6C9-70A8-D613-3667DFA8A91F}"/>
              </a:ext>
            </a:extLst>
          </p:cNvPr>
          <p:cNvSpPr>
            <a:spLocks noGrp="1"/>
          </p:cNvSpPr>
          <p:nvPr>
            <p:ph type="sldNum" sz="quarter" idx="12"/>
          </p:nvPr>
        </p:nvSpPr>
        <p:spPr>
          <a:xfrm>
            <a:off x="15435943" y="9573078"/>
            <a:ext cx="2133600" cy="365125"/>
          </a:xfrm>
        </p:spPr>
        <p:txBody>
          <a:bodyPr/>
          <a:lstStyle/>
          <a:p>
            <a:fld id="{B6F15528-21DE-4FAA-801E-634DDDAF4B2B}" type="slidenum">
              <a:rPr lang="en-US" sz="1800" smtClean="0"/>
              <a:pPr/>
              <a:t>56</a:t>
            </a:fld>
            <a:endParaRPr lang="en-US" sz="1800" dirty="0"/>
          </a:p>
        </p:txBody>
      </p:sp>
    </p:spTree>
    <p:extLst>
      <p:ext uri="{BB962C8B-B14F-4D97-AF65-F5344CB8AC3E}">
        <p14:creationId xmlns:p14="http://schemas.microsoft.com/office/powerpoint/2010/main" val="13167539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566A691C-268F-053B-32F0-133D5C99C8E5}"/>
              </a:ext>
            </a:extLst>
          </p:cNvPr>
          <p:cNvSpPr>
            <a:spLocks noGrp="1"/>
          </p:cNvSpPr>
          <p:nvPr>
            <p:ph type="sldNum" sz="quarter" idx="12"/>
          </p:nvPr>
        </p:nvSpPr>
        <p:spPr>
          <a:xfrm>
            <a:off x="13520057" y="9469212"/>
            <a:ext cx="4114800" cy="547688"/>
          </a:xfrm>
        </p:spPr>
        <p:txBody>
          <a:bodyPr/>
          <a:lstStyle/>
          <a:p>
            <a:fld id="{64BE81A3-ADE1-4B8A-B1A6-4A8F0AD1777A}" type="slidenum">
              <a:rPr lang="en-GB" smtClean="0"/>
              <a:t>57</a:t>
            </a:fld>
            <a:endParaRPr lang="en-GB" dirty="0"/>
          </a:p>
        </p:txBody>
      </p:sp>
    </p:spTree>
    <p:extLst>
      <p:ext uri="{BB962C8B-B14F-4D97-AF65-F5344CB8AC3E}">
        <p14:creationId xmlns:p14="http://schemas.microsoft.com/office/powerpoint/2010/main" val="2849894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5E21698-9035-49D0-1603-D74F25C6C1E9}"/>
              </a:ext>
            </a:extLst>
          </p:cNvPr>
          <p:cNvSpPr/>
          <p:nvPr/>
        </p:nvSpPr>
        <p:spPr>
          <a:xfrm>
            <a:off x="-721894" y="-1299182"/>
            <a:ext cx="11221165"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CF6AD6C-6200-3E58-9F4A-BACD1BAEF6E5}"/>
              </a:ext>
            </a:extLst>
          </p:cNvPr>
          <p:cNvSpPr txBox="1"/>
          <p:nvPr/>
        </p:nvSpPr>
        <p:spPr>
          <a:xfrm>
            <a:off x="4978337" y="-2852963"/>
            <a:ext cx="10373889" cy="33626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739D1DD5-C9C9-E917-97AD-74D3326F1117}"/>
              </a:ext>
            </a:extLst>
          </p:cNvPr>
          <p:cNvSpPr txBox="1"/>
          <p:nvPr/>
        </p:nvSpPr>
        <p:spPr>
          <a:xfrm>
            <a:off x="1005177" y="604445"/>
            <a:ext cx="14347049"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Surveillance </a:t>
            </a:r>
            <a:r>
              <a:rPr lang="en-US" sz="4400" b="1" dirty="0">
                <a:solidFill>
                  <a:srgbClr val="FFFFFF"/>
                </a:solidFill>
                <a:latin typeface="Cavolini" panose="03000502040302020204" pitchFamily="66" charset="0"/>
                <a:cs typeface="Cavolini" panose="03000502040302020204" pitchFamily="66" charset="0"/>
                <a:sym typeface="Atkinson Hyperlegible Bold"/>
              </a:rPr>
              <a:t>des épidémies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endParaRPr>
          </a:p>
        </p:txBody>
      </p:sp>
      <p:sp>
        <p:nvSpPr>
          <p:cNvPr id="17" name="TextBox 16">
            <a:extLst>
              <a:ext uri="{FF2B5EF4-FFF2-40B4-BE49-F238E27FC236}">
                <a16:creationId xmlns:a16="http://schemas.microsoft.com/office/drawing/2014/main" id="{8EE7B1B7-BAD1-F74E-E1B1-1995BD6352FD}"/>
              </a:ext>
            </a:extLst>
          </p:cNvPr>
          <p:cNvSpPr txBox="1"/>
          <p:nvPr/>
        </p:nvSpPr>
        <p:spPr>
          <a:xfrm>
            <a:off x="972765" y="5023060"/>
            <a:ext cx="8315902" cy="2870016"/>
          </a:xfrm>
          <a:prstGeom prst="rect">
            <a:avLst/>
          </a:prstGeom>
          <a:noFill/>
        </p:spPr>
        <p:txBody>
          <a:bodyPr wrap="square" rtlCol="0">
            <a:spAutoFit/>
          </a:bodyPr>
          <a:lstStyle/>
          <a:p>
            <a:pPr marL="914400" lvl="1" indent="-457200">
              <a:spcAft>
                <a:spcPts val="300"/>
              </a:spcAft>
              <a:buClr>
                <a:srgbClr val="009999"/>
              </a:buClr>
              <a:buFont typeface="Arial" panose="020B0604020202020204" pitchFamily="34" charset="0"/>
              <a:buChar char="•"/>
              <a:defRPr/>
            </a:pPr>
            <a:r>
              <a:rPr lang="en-US" sz="2800" dirty="0">
                <a:solidFill>
                  <a:schemeClr val="tx1">
                    <a:lumMod val="95000"/>
                    <a:lumOff val="5000"/>
                  </a:schemeClr>
                </a:solidFill>
                <a:latin typeface="Atkinson Hyperlegible"/>
              </a:rPr>
              <a:t>Avec </a:t>
            </a:r>
            <a:r>
              <a:rPr lang="en-US" sz="2800" dirty="0">
                <a:solidFill>
                  <a:schemeClr val="tx1">
                    <a:lumMod val="95000"/>
                    <a:lumOff val="5000"/>
                  </a:schemeClr>
                </a:solidFill>
                <a:latin typeface="Atkinson Hyperlegible Bold" panose="020B0604020202020204" charset="0"/>
              </a:rPr>
              <a:t>transmission communautaire </a:t>
            </a:r>
          </a:p>
          <a:p>
            <a:pPr lvl="2">
              <a:spcAft>
                <a:spcPts val="300"/>
              </a:spcAft>
              <a:defRPr/>
            </a:pPr>
            <a:r>
              <a:rPr lang="en-US" sz="2800" dirty="0">
                <a:solidFill>
                  <a:schemeClr val="tx1">
                    <a:lumMod val="95000"/>
                    <a:lumOff val="5000"/>
                  </a:schemeClr>
                </a:solidFill>
                <a:latin typeface="Atkinson Hyperlegible Bold" panose="020B0604020202020204" charset="0"/>
              </a:rPr>
              <a:t>ou</a:t>
            </a:r>
          </a:p>
          <a:p>
            <a:pPr marL="914400" lvl="1" indent="-457200">
              <a:spcAft>
                <a:spcPts val="300"/>
              </a:spcAft>
              <a:buClr>
                <a:srgbClr val="009999"/>
              </a:buClr>
              <a:buFont typeface="Arial" panose="020B0604020202020204" pitchFamily="34" charset="0"/>
              <a:buChar char="•"/>
              <a:defRPr/>
            </a:pPr>
            <a:r>
              <a:rPr lang="en-US" sz="2800" dirty="0" err="1">
                <a:solidFill>
                  <a:prstClr val="black">
                    <a:lumMod val="95000"/>
                    <a:lumOff val="5000"/>
                  </a:prstClr>
                </a:solidFill>
                <a:latin typeface="Atkinson Hyperlegible"/>
              </a:rPr>
              <a:t>Considérée</a:t>
            </a:r>
            <a:r>
              <a:rPr lang="en-US" sz="2800" dirty="0">
                <a:solidFill>
                  <a:prstClr val="black">
                    <a:lumMod val="95000"/>
                    <a:lumOff val="5000"/>
                  </a:prstClr>
                </a:solidFill>
                <a:latin typeface="Atkinson Hyperlegible"/>
              </a:rPr>
              <a:t> </a:t>
            </a:r>
            <a:r>
              <a:rPr lang="en-US" sz="2800" dirty="0" err="1">
                <a:solidFill>
                  <a:prstClr val="black">
                    <a:lumMod val="95000"/>
                    <a:lumOff val="5000"/>
                  </a:prstClr>
                </a:solidFill>
                <a:latin typeface="Atkinson Hyperlegible"/>
              </a:rPr>
              <a:t>communautaire</a:t>
            </a:r>
            <a:r>
              <a:rPr lang="en-US" sz="2800" dirty="0">
                <a:solidFill>
                  <a:prstClr val="black">
                    <a:lumMod val="95000"/>
                    <a:lumOff val="5000"/>
                  </a:prstClr>
                </a:solidFill>
                <a:latin typeface="Atkinson Hyperlegible"/>
              </a:rPr>
              <a:t> </a:t>
            </a:r>
            <a:r>
              <a:rPr lang="en-US" sz="2800" dirty="0">
                <a:solidFill>
                  <a:schemeClr val="tx1">
                    <a:lumMod val="95000"/>
                    <a:lumOff val="5000"/>
                  </a:schemeClr>
                </a:solidFill>
                <a:latin typeface="Atkinson Hyperlegible Bold" panose="020B0604020202020204" charset="0"/>
              </a:rPr>
              <a:t>par défaut</a:t>
            </a:r>
          </a:p>
          <a:p>
            <a:pPr marL="914400" lvl="1" indent="-457200">
              <a:spcAft>
                <a:spcPts val="600"/>
              </a:spcAft>
              <a:buClr>
                <a:srgbClr val="009999"/>
              </a:buClr>
              <a:buFont typeface="Courier New" panose="02070309020205020404" pitchFamily="49" charset="0"/>
              <a:buChar char="o"/>
              <a:defRPr/>
            </a:pPr>
            <a:r>
              <a:rPr lang="en-US" sz="2800" dirty="0">
                <a:solidFill>
                  <a:prstClr val="black">
                    <a:lumMod val="95000"/>
                    <a:lumOff val="5000"/>
                  </a:prstClr>
                </a:solidFill>
                <a:latin typeface="Atkinson Hyperlegible"/>
                <a:sym typeface="Atkinson Hyperlegible Bold"/>
              </a:rPr>
              <a:t>Par exemple, liens </a:t>
            </a:r>
            <a:r>
              <a:rPr lang="en-US" sz="2800" dirty="0" err="1">
                <a:solidFill>
                  <a:prstClr val="black">
                    <a:lumMod val="95000"/>
                    <a:lumOff val="5000"/>
                  </a:prstClr>
                </a:solidFill>
                <a:latin typeface="Atkinson Hyperlegible"/>
                <a:sym typeface="Atkinson Hyperlegible Bold"/>
              </a:rPr>
              <a:t>épidémiologiques</a:t>
            </a:r>
            <a:r>
              <a:rPr lang="en-US" sz="2800" dirty="0">
                <a:solidFill>
                  <a:prstClr val="black">
                    <a:lumMod val="95000"/>
                    <a:lumOff val="5000"/>
                  </a:prstClr>
                </a:solidFill>
                <a:latin typeface="Atkinson Hyperlegible"/>
                <a:sym typeface="Atkinson Hyperlegible Bold"/>
              </a:rPr>
              <a:t> </a:t>
            </a:r>
            <a:r>
              <a:rPr lang="fr-FR" sz="2800" dirty="0">
                <a:solidFill>
                  <a:prstClr val="black">
                    <a:lumMod val="95000"/>
                    <a:lumOff val="5000"/>
                  </a:prstClr>
                </a:solidFill>
                <a:latin typeface="Atkinson Hyperlegible"/>
                <a:sym typeface="Atkinson Hyperlegible Bold"/>
              </a:rPr>
              <a:t>non investigués</a:t>
            </a:r>
          </a:p>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endParaRPr kumimoji="0" lang="fr-FR"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sym typeface="Atkinson Hyperlegible Bold"/>
            </a:endParaRPr>
          </a:p>
        </p:txBody>
      </p:sp>
      <p:grpSp>
        <p:nvGrpSpPr>
          <p:cNvPr id="11" name="Group 10">
            <a:extLst>
              <a:ext uri="{FF2B5EF4-FFF2-40B4-BE49-F238E27FC236}">
                <a16:creationId xmlns:a16="http://schemas.microsoft.com/office/drawing/2014/main" id="{6652C17D-8D88-1185-2C0D-B699C91E2D13}"/>
              </a:ext>
            </a:extLst>
          </p:cNvPr>
          <p:cNvGrpSpPr/>
          <p:nvPr/>
        </p:nvGrpSpPr>
        <p:grpSpPr>
          <a:xfrm>
            <a:off x="9587087" y="2345067"/>
            <a:ext cx="8315902" cy="3444999"/>
            <a:chOff x="9587087" y="2345067"/>
            <a:chExt cx="8315902" cy="3444999"/>
          </a:xfrm>
        </p:grpSpPr>
        <p:sp>
          <p:nvSpPr>
            <p:cNvPr id="3" name="Rectangle 2">
              <a:extLst>
                <a:ext uri="{FF2B5EF4-FFF2-40B4-BE49-F238E27FC236}">
                  <a16:creationId xmlns:a16="http://schemas.microsoft.com/office/drawing/2014/main" id="{2DC4643A-7939-48D9-B833-5F26B9D36C96}"/>
                </a:ext>
              </a:extLst>
            </p:cNvPr>
            <p:cNvSpPr/>
            <p:nvPr/>
          </p:nvSpPr>
          <p:spPr>
            <a:xfrm>
              <a:off x="9699672" y="2345067"/>
              <a:ext cx="7673929"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C56B7C17-6B21-292B-5869-7E7EEA57A3E5}"/>
                </a:ext>
              </a:extLst>
            </p:cNvPr>
            <p:cNvSpPr txBox="1"/>
            <p:nvPr/>
          </p:nvSpPr>
          <p:spPr>
            <a:xfrm>
              <a:off x="9865895" y="2505485"/>
              <a:ext cx="74493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Pourquoi</a:t>
              </a:r>
            </a:p>
          </p:txBody>
        </p:sp>
        <p:sp>
          <p:nvSpPr>
            <p:cNvPr id="18" name="TextBox 17">
              <a:extLst>
                <a:ext uri="{FF2B5EF4-FFF2-40B4-BE49-F238E27FC236}">
                  <a16:creationId xmlns:a16="http://schemas.microsoft.com/office/drawing/2014/main" id="{0FB5D193-C39E-BA1F-774D-A364C85F82FF}"/>
                </a:ext>
              </a:extLst>
            </p:cNvPr>
            <p:cNvSpPr txBox="1"/>
            <p:nvPr/>
          </p:nvSpPr>
          <p:spPr>
            <a:xfrm>
              <a:off x="9587087" y="3974184"/>
              <a:ext cx="8315902" cy="1815882"/>
            </a:xfrm>
            <a:prstGeom prst="rect">
              <a:avLst/>
            </a:prstGeom>
            <a:noFill/>
          </p:spPr>
          <p:txBody>
            <a:bodyPr wrap="square" rtlCol="0">
              <a:spAutoFit/>
            </a:bodyPr>
            <a:lstStyle/>
            <a:p>
              <a:pPr marL="457200" indent="-457200">
                <a:spcAft>
                  <a:spcPts val="1200"/>
                </a:spcAft>
                <a:buBlip>
                  <a:blip r:embed="rId3"/>
                </a:buBlip>
              </a:pPr>
              <a:r>
                <a:rPr lang="en-US" sz="2800" dirty="0">
                  <a:solidFill>
                    <a:srgbClr val="209D94"/>
                  </a:solidFill>
                  <a:latin typeface="Atkinson Hyperlegible Bold" panose="020B0604020202020204" charset="0"/>
                  <a:sym typeface="Atkinson Hyperlegible Bold"/>
                </a:rPr>
                <a:t>Générer des informations pour orienter les mesures de contrôle </a:t>
              </a:r>
              <a:endParaRPr lang="en-US" sz="2800" dirty="0">
                <a:solidFill>
                  <a:prstClr val="black">
                    <a:lumMod val="95000"/>
                    <a:lumOff val="5000"/>
                  </a:prstClr>
                </a:solidFill>
                <a:latin typeface="Atkinson Hyperlegible"/>
                <a:sym typeface="Atkinson Hyperlegible Bold"/>
              </a:endParaRPr>
            </a:p>
            <a:p>
              <a:pPr marL="914400" lvl="1" indent="-457200">
                <a:buClr>
                  <a:srgbClr val="009999"/>
                </a:buClr>
                <a:buFont typeface="Arial" panose="020B0604020202020204" pitchFamily="34" charset="0"/>
                <a:buChar char="•"/>
              </a:pPr>
              <a:r>
                <a:rPr lang="en-US" sz="2800" dirty="0">
                  <a:solidFill>
                    <a:prstClr val="black">
                      <a:lumMod val="95000"/>
                      <a:lumOff val="5000"/>
                    </a:prstClr>
                  </a:solidFill>
                  <a:latin typeface="Atkinson Hyperlegible"/>
                </a:rPr>
                <a:t>Atténuer l'impact et la propagation</a:t>
              </a:r>
              <a:endPar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AE0D0738-72F0-9075-EDD2-9EABB600EEDB}"/>
              </a:ext>
            </a:extLst>
          </p:cNvPr>
          <p:cNvGrpSpPr/>
          <p:nvPr/>
        </p:nvGrpSpPr>
        <p:grpSpPr>
          <a:xfrm>
            <a:off x="5534829" y="7987845"/>
            <a:ext cx="7507676" cy="1821845"/>
            <a:chOff x="5617757" y="7103111"/>
            <a:chExt cx="7507676" cy="1821845"/>
          </a:xfrm>
        </p:grpSpPr>
        <p:sp>
          <p:nvSpPr>
            <p:cNvPr id="9" name="Rectangle 8">
              <a:extLst>
                <a:ext uri="{FF2B5EF4-FFF2-40B4-BE49-F238E27FC236}">
                  <a16:creationId xmlns:a16="http://schemas.microsoft.com/office/drawing/2014/main" id="{1F7C5B21-9AF7-C542-CFD5-6BEAF5469C8E}"/>
                </a:ext>
              </a:extLst>
            </p:cNvPr>
            <p:cNvSpPr/>
            <p:nvPr/>
          </p:nvSpPr>
          <p:spPr>
            <a:xfrm>
              <a:off x="5617757" y="7103111"/>
              <a:ext cx="7052487"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6A2824E2-A8DF-174D-DF48-B8845247E92E}"/>
                </a:ext>
              </a:extLst>
            </p:cNvPr>
            <p:cNvSpPr txBox="1"/>
            <p:nvPr/>
          </p:nvSpPr>
          <p:spPr>
            <a:xfrm>
              <a:off x="5956741" y="7216104"/>
              <a:ext cx="63745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Comment</a:t>
              </a:r>
            </a:p>
          </p:txBody>
        </p:sp>
        <p:sp>
          <p:nvSpPr>
            <p:cNvPr id="8" name="TextBox 7">
              <a:extLst>
                <a:ext uri="{FF2B5EF4-FFF2-40B4-BE49-F238E27FC236}">
                  <a16:creationId xmlns:a16="http://schemas.microsoft.com/office/drawing/2014/main" id="{9FD92BE7-905E-EBE9-BD9B-33962E0FEBA1}"/>
                </a:ext>
              </a:extLst>
            </p:cNvPr>
            <p:cNvSpPr txBox="1"/>
            <p:nvPr/>
          </p:nvSpPr>
          <p:spPr>
            <a:xfrm>
              <a:off x="5956741" y="8401736"/>
              <a:ext cx="7168692"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Conformément à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ce </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module</a:t>
              </a:r>
              <a:endParaRPr kumimoji="0" lang="fr-FR"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sym typeface="Atkinson Hyperlegible Bold"/>
              </a:endParaRPr>
            </a:p>
          </p:txBody>
        </p:sp>
      </p:grpSp>
      <p:grpSp>
        <p:nvGrpSpPr>
          <p:cNvPr id="21" name="Group 20">
            <a:extLst>
              <a:ext uri="{FF2B5EF4-FFF2-40B4-BE49-F238E27FC236}">
                <a16:creationId xmlns:a16="http://schemas.microsoft.com/office/drawing/2014/main" id="{072FB7B1-4ED7-35F3-B65E-10991BC2991C}"/>
              </a:ext>
            </a:extLst>
          </p:cNvPr>
          <p:cNvGrpSpPr/>
          <p:nvPr/>
        </p:nvGrpSpPr>
        <p:grpSpPr>
          <a:xfrm>
            <a:off x="972764" y="2354094"/>
            <a:ext cx="8171235" cy="2574197"/>
            <a:chOff x="972764" y="2354094"/>
            <a:chExt cx="8171235" cy="2574197"/>
          </a:xfrm>
        </p:grpSpPr>
        <p:sp>
          <p:nvSpPr>
            <p:cNvPr id="10" name="Rectangle 9">
              <a:extLst>
                <a:ext uri="{FF2B5EF4-FFF2-40B4-BE49-F238E27FC236}">
                  <a16:creationId xmlns:a16="http://schemas.microsoft.com/office/drawing/2014/main" id="{C3DABADC-C299-D136-A107-4B187BA2B381}"/>
                </a:ext>
              </a:extLst>
            </p:cNvPr>
            <p:cNvSpPr/>
            <p:nvPr/>
          </p:nvSpPr>
          <p:spPr>
            <a:xfrm>
              <a:off x="972765" y="2354094"/>
              <a:ext cx="7673929"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4934C6B-E8E7-9998-425C-C694DA994FF3}"/>
                </a:ext>
              </a:extLst>
            </p:cNvPr>
            <p:cNvSpPr txBox="1"/>
            <p:nvPr/>
          </p:nvSpPr>
          <p:spPr>
            <a:xfrm>
              <a:off x="972765" y="2543452"/>
              <a:ext cx="76739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Où</a:t>
              </a:r>
            </a:p>
          </p:txBody>
        </p:sp>
        <p:sp>
          <p:nvSpPr>
            <p:cNvPr id="20" name="TextBox 19">
              <a:extLst>
                <a:ext uri="{FF2B5EF4-FFF2-40B4-BE49-F238E27FC236}">
                  <a16:creationId xmlns:a16="http://schemas.microsoft.com/office/drawing/2014/main" id="{92588BB7-6ECE-EA57-0E5B-074385E4F1D4}"/>
                </a:ext>
              </a:extLst>
            </p:cNvPr>
            <p:cNvSpPr txBox="1"/>
            <p:nvPr/>
          </p:nvSpPr>
          <p:spPr>
            <a:xfrm>
              <a:off x="972764" y="3974184"/>
              <a:ext cx="8171235"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Dans les unités de surveillance où il y </a:t>
              </a:r>
              <a:r>
                <a:rPr lang="fr-FR" sz="2800" dirty="0">
                  <a:solidFill>
                    <a:prstClr val="black">
                      <a:lumMod val="95000"/>
                      <a:lumOff val="5000"/>
                    </a:prstClr>
                  </a:solidFill>
                  <a:latin typeface="Atkinson Hyperlegible"/>
                  <a:sym typeface="Atkinson Hyperlegible Bold"/>
                </a:rPr>
                <a:t>a </a:t>
              </a:r>
              <a:r>
                <a:rPr lang="en-US" sz="2800" dirty="0" err="1">
                  <a:solidFill>
                    <a:prstClr val="black">
                      <a:lumMod val="95000"/>
                      <a:lumOff val="5000"/>
                    </a:prstClr>
                  </a:solidFill>
                  <a:latin typeface="Atkinson Hyperlegible"/>
                </a:rPr>
                <a:t>une</a:t>
              </a:r>
              <a:r>
                <a:rPr lang="en-US" sz="2800" dirty="0">
                  <a:solidFill>
                    <a:prstClr val="black">
                      <a:lumMod val="95000"/>
                      <a:lumOff val="5000"/>
                    </a:prstClr>
                  </a:solidFill>
                  <a:latin typeface="Atkinson Hyperlegible"/>
                </a:rPr>
                <a:t> </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rPr>
                <a:t>    épidémie de choléra probable ou confirmée </a:t>
              </a:r>
            </a:p>
          </p:txBody>
        </p:sp>
      </p:grpSp>
      <p:sp>
        <p:nvSpPr>
          <p:cNvPr id="14" name="Slide Number Placeholder 13">
            <a:extLst>
              <a:ext uri="{FF2B5EF4-FFF2-40B4-BE49-F238E27FC236}">
                <a16:creationId xmlns:a16="http://schemas.microsoft.com/office/drawing/2014/main" id="{0107FD1D-240E-2583-E942-E3D2361AE280}"/>
              </a:ext>
            </a:extLst>
          </p:cNvPr>
          <p:cNvSpPr>
            <a:spLocks noGrp="1"/>
          </p:cNvSpPr>
          <p:nvPr>
            <p:ph type="sldNum" sz="quarter" idx="12"/>
          </p:nvPr>
        </p:nvSpPr>
        <p:spPr>
          <a:xfrm>
            <a:off x="15561012" y="9627127"/>
            <a:ext cx="2133600" cy="365125"/>
          </a:xfrm>
        </p:spPr>
        <p:txBody>
          <a:bodyPr/>
          <a:lstStyle/>
          <a:p>
            <a:fld id="{B6F15528-21DE-4FAA-801E-634DDDAF4B2B}" type="slidenum">
              <a:rPr lang="en-US" sz="1800" smtClean="0"/>
              <a:pPr/>
              <a:t>6</a:t>
            </a:fld>
            <a:endParaRPr lang="en-US" sz="1800" dirty="0"/>
          </a:p>
        </p:txBody>
      </p:sp>
    </p:spTree>
    <p:extLst>
      <p:ext uri="{BB962C8B-B14F-4D97-AF65-F5344CB8AC3E}">
        <p14:creationId xmlns:p14="http://schemas.microsoft.com/office/powerpoint/2010/main" val="4165406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ying on a green camping table&#10;&#10;Description automatically generated">
            <a:extLst>
              <a:ext uri="{FF2B5EF4-FFF2-40B4-BE49-F238E27FC236}">
                <a16:creationId xmlns:a16="http://schemas.microsoft.com/office/drawing/2014/main" id="{F49D4C28-4BF5-3C4E-16EB-1455383CD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4" y="0"/>
            <a:ext cx="18350714" cy="11762179"/>
          </a:xfrm>
          <a:prstGeom prst="rect">
            <a:avLst/>
          </a:prstGeom>
        </p:spPr>
      </p:pic>
      <p:sp>
        <p:nvSpPr>
          <p:cNvPr id="7" name="TextBox 6">
            <a:extLst>
              <a:ext uri="{FF2B5EF4-FFF2-40B4-BE49-F238E27FC236}">
                <a16:creationId xmlns:a16="http://schemas.microsoft.com/office/drawing/2014/main" id="{5E16647D-B7D4-6AC2-E588-5C57284E6241}"/>
              </a:ext>
            </a:extLst>
          </p:cNvPr>
          <p:cNvSpPr txBox="1"/>
          <p:nvPr/>
        </p:nvSpPr>
        <p:spPr>
          <a:xfrm>
            <a:off x="14036040" y="9948447"/>
            <a:ext cx="425196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OMS / </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Mulugeta </a:t>
            </a:r>
            <a:r>
              <a:rPr kumimoji="0" lang="en-US" sz="1600" b="0" i="0" u="none" strike="noStrike" kern="1200" cap="none" spc="0" normalizeH="0" baseline="0" noProof="0" dirty="0" err="1">
                <a:ln>
                  <a:noFill/>
                </a:ln>
                <a:solidFill>
                  <a:schemeClr val="tx1">
                    <a:lumMod val="65000"/>
                    <a:lumOff val="35000"/>
                  </a:schemeClr>
                </a:solidFill>
                <a:effectLst/>
                <a:uLnTx/>
                <a:uFillTx/>
                <a:ea typeface="Atkinson Hyperlegible"/>
                <a:cs typeface="Atkinson Hyperlegible"/>
                <a:sym typeface="Atkinson Hyperlegible"/>
              </a:rPr>
              <a:t>Ayene</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2" name="Rectangle: Diagonal Corners Rounded 1">
            <a:extLst>
              <a:ext uri="{FF2B5EF4-FFF2-40B4-BE49-F238E27FC236}">
                <a16:creationId xmlns:a16="http://schemas.microsoft.com/office/drawing/2014/main" id="{5E06A920-5F40-2C18-F39E-9D6CAB7ED947}"/>
              </a:ext>
            </a:extLst>
          </p:cNvPr>
          <p:cNvSpPr/>
          <p:nvPr/>
        </p:nvSpPr>
        <p:spPr>
          <a:xfrm>
            <a:off x="-78245" y="4221479"/>
            <a:ext cx="4902036" cy="2661921"/>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Notifications</a:t>
            </a:r>
          </a:p>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et tests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196352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2705100" y="2394781"/>
            <a:ext cx="12877800" cy="186815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705852" y="-1423334"/>
            <a:ext cx="9849852"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914964" y="482192"/>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Définition</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 cas</a:t>
            </a:r>
          </a:p>
        </p:txBody>
      </p:sp>
      <p:sp>
        <p:nvSpPr>
          <p:cNvPr id="5" name="TextBox 4">
            <a:extLst>
              <a:ext uri="{FF2B5EF4-FFF2-40B4-BE49-F238E27FC236}">
                <a16:creationId xmlns:a16="http://schemas.microsoft.com/office/drawing/2014/main" id="{C52F91CB-577C-927A-4D7E-E47A428B29C1}"/>
              </a:ext>
            </a:extLst>
          </p:cNvPr>
          <p:cNvSpPr txBox="1"/>
          <p:nvPr/>
        </p:nvSpPr>
        <p:spPr>
          <a:xfrm>
            <a:off x="2705100" y="2561806"/>
            <a:ext cx="12877800" cy="1392304"/>
          </a:xfrm>
          <a:prstGeom prst="rect">
            <a:avLst/>
          </a:prstGeom>
          <a:noFill/>
        </p:spPr>
        <p:txBody>
          <a:bodyPr wrap="square">
            <a:spAutoFit/>
          </a:bodyPr>
          <a:lstStyle/>
          <a:p>
            <a:pPr marL="0" marR="0" lvl="0" indent="0" algn="ctr" defTabSz="1371600" rtl="0" eaLnBrk="1" fontAlgn="auto" latinLnBrk="0" hangingPunct="1">
              <a:lnSpc>
                <a:spcPct val="13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Cas suspect de choléra</a:t>
            </a:r>
          </a:p>
          <a:p>
            <a:pPr marL="457200" marR="0" lvl="0" indent="-457200" algn="ctr" defTabSz="1371600" rtl="0" eaLnBrk="1" fontAlgn="auto" latinLnBrk="0" hangingPunct="1">
              <a:lnSpc>
                <a:spcPct val="130000"/>
              </a:lnSpc>
              <a:spcBef>
                <a:spcPts val="0"/>
              </a:spcBef>
              <a:spcAft>
                <a:spcPts val="300"/>
              </a:spcAft>
              <a:buClrTx/>
              <a:buSzTx/>
              <a:buFontTx/>
              <a:buBlip>
                <a:blip r:embed="rId3"/>
              </a:buBlip>
              <a:tabLst/>
              <a:defRPr/>
            </a:pP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Toute personne atteinte de DAA </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(ou décédée de DAA)</a:t>
            </a:r>
          </a:p>
        </p:txBody>
      </p:sp>
      <p:sp>
        <p:nvSpPr>
          <p:cNvPr id="15" name="TextBox 14">
            <a:extLst>
              <a:ext uri="{FF2B5EF4-FFF2-40B4-BE49-F238E27FC236}">
                <a16:creationId xmlns:a16="http://schemas.microsoft.com/office/drawing/2014/main" id="{D58ABEC6-6648-CD8D-03ED-1FD1582FA055}"/>
              </a:ext>
            </a:extLst>
          </p:cNvPr>
          <p:cNvSpPr txBox="1"/>
          <p:nvPr/>
        </p:nvSpPr>
        <p:spPr>
          <a:xfrm>
            <a:off x="4431346" y="7299749"/>
            <a:ext cx="13163995" cy="1184940"/>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1800"/>
              </a:spcAft>
              <a:buClr>
                <a:srgbClr val="009999"/>
              </a:buClr>
              <a:buSzTx/>
              <a:buFontTx/>
              <a:buBlip>
                <a:blip r:embed="rId4"/>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Suivi </a:t>
            </a:r>
            <a:r>
              <a:rPr lang="en-US" sz="2800" dirty="0">
                <a:solidFill>
                  <a:prstClr val="black">
                    <a:lumMod val="95000"/>
                    <a:lumOff val="5000"/>
                  </a:prstClr>
                </a:solidFill>
                <a:latin typeface="Atkinson Hyperlegible" panose="020B0604020202020204" charset="0"/>
              </a:rPr>
              <a:t>sensible et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rPr>
              <a:t>complet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de l'épidémie </a:t>
            </a:r>
          </a:p>
          <a:p>
            <a:pPr marL="1371600" lvl="2" indent="-457200">
              <a:spcAft>
                <a:spcPts val="18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Pour orienter </a:t>
            </a:r>
            <a:r>
              <a:rPr lang="en-US" sz="2800" dirty="0">
                <a:solidFill>
                  <a:prstClr val="black">
                    <a:lumMod val="95000"/>
                    <a:lumOff val="5000"/>
                  </a:prstClr>
                </a:solidFill>
                <a:latin typeface="Atkinson Hyperlegible" panose="020B0604020202020204" charset="0"/>
              </a:rPr>
              <a:t>efficacement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la </a:t>
            </a:r>
            <a:r>
              <a:rPr lang="en-US" sz="2800" dirty="0">
                <a:solidFill>
                  <a:prstClr val="black">
                    <a:lumMod val="95000"/>
                    <a:lumOff val="5000"/>
                  </a:prstClr>
                </a:solidFill>
                <a:latin typeface="Atkinson Hyperlegible" panose="020B0604020202020204" charset="0"/>
              </a:rPr>
              <a:t>réponse </a:t>
            </a:r>
            <a:endPar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endParaRPr>
          </a:p>
        </p:txBody>
      </p:sp>
      <p:grpSp>
        <p:nvGrpSpPr>
          <p:cNvPr id="12" name="Group 11">
            <a:extLst>
              <a:ext uri="{FF2B5EF4-FFF2-40B4-BE49-F238E27FC236}">
                <a16:creationId xmlns:a16="http://schemas.microsoft.com/office/drawing/2014/main" id="{7695352C-0429-1693-425C-DDB2586CC348}"/>
              </a:ext>
            </a:extLst>
          </p:cNvPr>
          <p:cNvGrpSpPr/>
          <p:nvPr/>
        </p:nvGrpSpPr>
        <p:grpSpPr>
          <a:xfrm>
            <a:off x="3483485" y="4768973"/>
            <a:ext cx="11321029" cy="1868157"/>
            <a:chOff x="3924299" y="4347588"/>
            <a:chExt cx="10439401" cy="1868157"/>
          </a:xfrm>
        </p:grpSpPr>
        <p:pic>
          <p:nvPicPr>
            <p:cNvPr id="4" name="Picture 3">
              <a:extLst>
                <a:ext uri="{FF2B5EF4-FFF2-40B4-BE49-F238E27FC236}">
                  <a16:creationId xmlns:a16="http://schemas.microsoft.com/office/drawing/2014/main" id="{1FB38124-44EA-84D2-2FD6-934A8D8DDD17}"/>
                </a:ext>
              </a:extLst>
            </p:cNvPr>
            <p:cNvPicPr>
              <a:picLocks noChangeAspect="1"/>
            </p:cNvPicPr>
            <p:nvPr/>
          </p:nvPicPr>
          <p:blipFill>
            <a:blip r:embed="rId5"/>
            <a:stretch>
              <a:fillRect/>
            </a:stretch>
          </p:blipFill>
          <p:spPr>
            <a:xfrm>
              <a:off x="3924299" y="4347588"/>
              <a:ext cx="10439401" cy="1868157"/>
            </a:xfrm>
            <a:prstGeom prst="rect">
              <a:avLst/>
            </a:prstGeom>
          </p:spPr>
        </p:pic>
        <p:sp>
          <p:nvSpPr>
            <p:cNvPr id="7" name="TextBox 6">
              <a:extLst>
                <a:ext uri="{FF2B5EF4-FFF2-40B4-BE49-F238E27FC236}">
                  <a16:creationId xmlns:a16="http://schemas.microsoft.com/office/drawing/2014/main" id="{439717BC-307A-A8AF-0CDB-CC08286F2AEE}"/>
                </a:ext>
              </a:extLst>
            </p:cNvPr>
            <p:cNvSpPr txBox="1"/>
            <p:nvPr/>
          </p:nvSpPr>
          <p:spPr>
            <a:xfrm>
              <a:off x="4849357" y="5072270"/>
              <a:ext cx="9372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P</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as</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critère</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d'âge ou de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niveau</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déshydratation</a:t>
              </a:r>
              <a:endPar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9" name="Slide Number Placeholder 8">
            <a:extLst>
              <a:ext uri="{FF2B5EF4-FFF2-40B4-BE49-F238E27FC236}">
                <a16:creationId xmlns:a16="http://schemas.microsoft.com/office/drawing/2014/main" id="{82F544B3-F5BD-CC18-8EB3-482DACE49AFC}"/>
              </a:ext>
            </a:extLst>
          </p:cNvPr>
          <p:cNvSpPr>
            <a:spLocks noGrp="1"/>
          </p:cNvSpPr>
          <p:nvPr>
            <p:ph type="sldNum" sz="quarter" idx="7"/>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3367551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989899" y="526826"/>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Notification</a:t>
            </a:r>
          </a:p>
        </p:txBody>
      </p:sp>
      <p:sp>
        <p:nvSpPr>
          <p:cNvPr id="5" name="Freeform 4">
            <a:extLst>
              <a:ext uri="{FF2B5EF4-FFF2-40B4-BE49-F238E27FC236}">
                <a16:creationId xmlns:a16="http://schemas.microsoft.com/office/drawing/2014/main" id="{6278A166-7E08-E517-68FF-B003EC43BD8F}"/>
              </a:ext>
            </a:extLst>
          </p:cNvPr>
          <p:cNvSpPr/>
          <p:nvPr/>
        </p:nvSpPr>
        <p:spPr>
          <a:xfrm>
            <a:off x="1870149" y="2155394"/>
            <a:ext cx="14483533" cy="103168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6" name="TextBox 5">
            <a:extLst>
              <a:ext uri="{FF2B5EF4-FFF2-40B4-BE49-F238E27FC236}">
                <a16:creationId xmlns:a16="http://schemas.microsoft.com/office/drawing/2014/main" id="{3DBB86D6-D774-7E2E-581F-77E0E92C8E6F}"/>
              </a:ext>
            </a:extLst>
          </p:cNvPr>
          <p:cNvSpPr txBox="1"/>
          <p:nvPr/>
        </p:nvSpPr>
        <p:spPr>
          <a:xfrm>
            <a:off x="1870149" y="2409624"/>
            <a:ext cx="14483533"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Cas suspects de choléra notifiés à l'autorité sanitaire de façon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hebdomadaire</a:t>
            </a:r>
          </a:p>
        </p:txBody>
      </p:sp>
      <p:sp>
        <p:nvSpPr>
          <p:cNvPr id="19" name="TextBox 18">
            <a:extLst>
              <a:ext uri="{FF2B5EF4-FFF2-40B4-BE49-F238E27FC236}">
                <a16:creationId xmlns:a16="http://schemas.microsoft.com/office/drawing/2014/main" id="{C9C73255-5DAB-96B5-6998-847FC526EFC7}"/>
              </a:ext>
            </a:extLst>
          </p:cNvPr>
          <p:cNvSpPr txBox="1"/>
          <p:nvPr/>
        </p:nvSpPr>
        <p:spPr>
          <a:xfrm>
            <a:off x="2161979" y="6548349"/>
            <a:ext cx="13407751" cy="1138773"/>
          </a:xfrm>
          <a:prstGeom prst="rect">
            <a:avLst/>
          </a:prstGeom>
          <a:noFill/>
        </p:spPr>
        <p:txBody>
          <a:bodyPr wrap="square" rtlCol="0">
            <a:spAutoFit/>
          </a:bodyPr>
          <a:lstStyle/>
          <a:p>
            <a:pPr marL="457200" indent="-457200">
              <a:spcAft>
                <a:spcPts val="1200"/>
              </a:spcAft>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Notification de </a:t>
            </a:r>
            <a:r>
              <a:rPr lang="en-US" sz="3000" dirty="0" err="1">
                <a:latin typeface="ADLaM Display" panose="02010000000000000000" pitchFamily="2" charset="0"/>
                <a:ea typeface="ADLaM Display" panose="02010000000000000000" pitchFamily="2" charset="0"/>
                <a:cs typeface="ADLaM Display" panose="02010000000000000000" pitchFamily="2" charset="0"/>
              </a:rPr>
              <a:t>l’absence</a:t>
            </a:r>
            <a:r>
              <a:rPr lang="en-US" sz="3000" dirty="0">
                <a:latin typeface="ADLaM Display" panose="02010000000000000000" pitchFamily="2" charset="0"/>
                <a:ea typeface="ADLaM Display" panose="02010000000000000000" pitchFamily="2" charset="0"/>
                <a:cs typeface="ADLaM Display" panose="02010000000000000000" pitchFamily="2" charset="0"/>
              </a:rPr>
              <a:t> de </a:t>
            </a:r>
            <a:r>
              <a:rPr lang="en-US" sz="3000" dirty="0" err="1">
                <a:latin typeface="ADLaM Display" panose="02010000000000000000" pitchFamily="2" charset="0"/>
                <a:ea typeface="ADLaM Display" panose="02010000000000000000" pitchFamily="2" charset="0"/>
                <a:cs typeface="ADLaM Display" panose="02010000000000000000" pitchFamily="2" charset="0"/>
              </a:rPr>
              <a:t>cas</a:t>
            </a:r>
            <a:endParaRPr lang="en-US" sz="3000" dirty="0">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defTabSz="1371600">
              <a:spcAft>
                <a:spcPts val="1800"/>
              </a:spcAft>
              <a:buClr>
                <a:srgbClr val="009999"/>
              </a:buClr>
              <a:buFont typeface="Arial" panose="020B0604020202020204" pitchFamily="34" charset="0"/>
              <a:buChar char="•"/>
              <a:defRPr/>
            </a:pPr>
            <a:r>
              <a:rPr lang="en-US" sz="2800" dirty="0">
                <a:solidFill>
                  <a:prstClr val="black"/>
                </a:solidFill>
                <a:latin typeface="Atkinson Hyperlegible"/>
                <a:sym typeface="Atkinson Hyperlegible Bold"/>
              </a:rPr>
              <a:t>Absence de cas suspects </a:t>
            </a:r>
            <a:r>
              <a:rPr lang="en-US" sz="2800" dirty="0" err="1">
                <a:solidFill>
                  <a:prstClr val="black"/>
                </a:solidFill>
                <a:latin typeface="Atkinson Hyperlegible"/>
                <a:sym typeface="Atkinson Hyperlegible Bold"/>
              </a:rPr>
              <a:t>notifiée</a:t>
            </a:r>
            <a:r>
              <a:rPr lang="en-US" sz="2800" dirty="0">
                <a:solidFill>
                  <a:prstClr val="black"/>
                </a:solidFill>
                <a:latin typeface="Atkinson Hyperlegible"/>
                <a:sym typeface="Atkinson Hyperlegible Bold"/>
              </a:rPr>
              <a:t>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chaque semaine</a:t>
            </a:r>
          </a:p>
        </p:txBody>
      </p:sp>
      <p:sp>
        <p:nvSpPr>
          <p:cNvPr id="7" name="TextBox 6">
            <a:extLst>
              <a:ext uri="{FF2B5EF4-FFF2-40B4-BE49-F238E27FC236}">
                <a16:creationId xmlns:a16="http://schemas.microsoft.com/office/drawing/2014/main" id="{FC23BB58-93AE-488D-38F0-DA72B28DD4CA}"/>
              </a:ext>
            </a:extLst>
          </p:cNvPr>
          <p:cNvSpPr txBox="1"/>
          <p:nvPr/>
        </p:nvSpPr>
        <p:spPr>
          <a:xfrm>
            <a:off x="2161979" y="8036625"/>
            <a:ext cx="14191703" cy="1646605"/>
          </a:xfrm>
          <a:prstGeom prst="rect">
            <a:avLst/>
          </a:prstGeom>
          <a:noFill/>
        </p:spPr>
        <p:txBody>
          <a:bodyPr wrap="square" rtlCol="0">
            <a:spAutoFit/>
          </a:bodyPr>
          <a:lstStyle/>
          <a:p>
            <a:pPr marL="457200" indent="-457200">
              <a:spcAft>
                <a:spcPts val="1200"/>
              </a:spcAft>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Fréquence accrue</a:t>
            </a:r>
          </a:p>
          <a:p>
            <a:pPr marL="914400" lvl="1" indent="-457200">
              <a:spcAft>
                <a:spcPts val="600"/>
              </a:spcAft>
              <a:buClr>
                <a:srgbClr val="009999"/>
              </a:buClr>
              <a:buFont typeface="Arial" panose="020B0604020202020204" pitchFamily="34" charset="0"/>
              <a:buChar char="•"/>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Au </a:t>
            </a:r>
            <a:r>
              <a:rPr lang="fr-FR" sz="2800" dirty="0">
                <a:solidFill>
                  <a:srgbClr val="2A1720"/>
                </a:solidFill>
                <a:latin typeface="Atkinson Hyperlegible Bold" panose="020B0604020202020204" charset="0"/>
                <a:sym typeface="Atkinson Hyperlegible Bold"/>
              </a:rPr>
              <a:t>début et à la fin </a:t>
            </a:r>
            <a:r>
              <a:rPr lang="fr-FR" sz="2800" dirty="0">
                <a:solidFill>
                  <a:srgbClr val="2A1720"/>
                </a:solidFill>
                <a:latin typeface="Atkinson Hyperlegible"/>
                <a:sym typeface="Atkinson Hyperlegible Bold"/>
              </a:rPr>
              <a:t>d'une épidémie</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notifications </a:t>
            </a:r>
            <a:r>
              <a:rPr kumimoji="0" lang="fr-FR"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quotidiennes</a:t>
            </a:r>
          </a:p>
          <a:p>
            <a:pPr marL="1371600" lvl="2" indent="-457200">
              <a:spcAft>
                <a:spcPts val="1200"/>
              </a:spcAft>
              <a:buClr>
                <a:srgbClr val="009999"/>
              </a:buClr>
              <a:buFont typeface="Courier New" panose="02070309020205020404" pitchFamily="49" charset="0"/>
              <a:buChar char="o"/>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Soutien à des interventions rapides et </a:t>
            </a: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ciblées </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pour mettre fin à l'épidémie</a:t>
            </a:r>
            <a:endParaRPr kumimoji="0" lang="fr-FR" sz="2800" b="0" i="0" u="none" strike="noStrike" kern="1200" cap="none" spc="0" normalizeH="0" baseline="0" noProof="0" dirty="0">
              <a:ln>
                <a:noFill/>
              </a:ln>
              <a:solidFill>
                <a:srgbClr val="2A1720"/>
              </a:solidFill>
              <a:effectLst/>
              <a:uLnTx/>
              <a:uFillTx/>
              <a:latin typeface="Atkinson Hyperlegible"/>
              <a:ea typeface="+mn-ea"/>
              <a:cs typeface="+mn-cs"/>
            </a:endParaRPr>
          </a:p>
        </p:txBody>
      </p:sp>
      <p:sp>
        <p:nvSpPr>
          <p:cNvPr id="8" name="TextBox 7">
            <a:extLst>
              <a:ext uri="{FF2B5EF4-FFF2-40B4-BE49-F238E27FC236}">
                <a16:creationId xmlns:a16="http://schemas.microsoft.com/office/drawing/2014/main" id="{7390AEE0-3EBD-131D-3071-31681CF6B5B1}"/>
              </a:ext>
            </a:extLst>
          </p:cNvPr>
          <p:cNvSpPr txBox="1"/>
          <p:nvPr/>
        </p:nvSpPr>
        <p:spPr>
          <a:xfrm>
            <a:off x="2161979" y="3536579"/>
            <a:ext cx="15146880" cy="2662267"/>
          </a:xfrm>
          <a:prstGeom prst="rect">
            <a:avLst/>
          </a:prstGeom>
          <a:noFill/>
        </p:spPr>
        <p:txBody>
          <a:bodyPr wrap="square" rtlCol="0">
            <a:spAutoFit/>
          </a:bodyPr>
          <a:lstStyle/>
          <a:p>
            <a:pPr marL="457200" indent="-457200">
              <a:spcAft>
                <a:spcPts val="1200"/>
              </a:spcAft>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Notification de routine</a:t>
            </a:r>
          </a:p>
          <a:p>
            <a:pPr marL="914400" lvl="1" indent="-457200">
              <a:spcAft>
                <a:spcPts val="1200"/>
              </a:spcAft>
              <a:buClr>
                <a:srgbClr val="009999"/>
              </a:buClr>
              <a:buFont typeface="Arial" panose="020B0604020202020204" pitchFamily="34" charset="0"/>
              <a:buChar char="•"/>
              <a:defRPr/>
            </a:pPr>
            <a:r>
              <a:rPr lang="en-US" sz="2800" dirty="0">
                <a:solidFill>
                  <a:srgbClr val="2A1720"/>
                </a:solidFill>
                <a:latin typeface="Atkinson Hyperlegible"/>
              </a:rPr>
              <a:t>Surveillance dans les </a:t>
            </a:r>
            <a:r>
              <a:rPr lang="en-US" sz="2800" dirty="0">
                <a:solidFill>
                  <a:srgbClr val="009999"/>
                </a:solidFill>
                <a:latin typeface="Atkinson Hyperlegible Bold"/>
              </a:rPr>
              <a:t>établissements de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santé </a:t>
            </a:r>
            <a:r>
              <a:rPr lang="en-US" sz="2800" dirty="0">
                <a:solidFill>
                  <a:srgbClr val="2A1720"/>
                </a:solidFill>
                <a:latin typeface="Atkinson Hyperlegible"/>
              </a:rPr>
              <a:t>et au </a:t>
            </a:r>
            <a:r>
              <a:rPr lang="en-US" sz="2800" dirty="0">
                <a:solidFill>
                  <a:srgbClr val="009999"/>
                </a:solidFill>
                <a:latin typeface="Atkinson Hyperlegible Bold"/>
              </a:rPr>
              <a:t>niveau communautaire</a:t>
            </a:r>
          </a:p>
          <a:p>
            <a:pPr marL="914400" lvl="1" indent="-457200">
              <a:spcAft>
                <a:spcPts val="600"/>
              </a:spcAft>
              <a:buClr>
                <a:srgbClr val="009999"/>
              </a:buClr>
              <a:buFont typeface="Arial" panose="020B0604020202020204" pitchFamily="34" charset="0"/>
              <a:buChar char="•"/>
              <a:defRPr/>
            </a:pPr>
            <a:r>
              <a:rPr lang="en-US" sz="2800" dirty="0">
                <a:solidFill>
                  <a:srgbClr val="2A1720"/>
                </a:solidFill>
                <a:latin typeface="Atkinson Hyperlegible"/>
              </a:rPr>
              <a:t>Notifications </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rPr>
              <a:t>hebdomadaires</a:t>
            </a:r>
            <a:endParaRPr kumimoji="0" lang="en-US" sz="2800" b="0" i="0" u="none" strike="noStrike" kern="1200" cap="none" spc="0" normalizeH="0" baseline="0" noProof="0" dirty="0">
              <a:ln>
                <a:noFill/>
              </a:ln>
              <a:solidFill>
                <a:srgbClr val="009999"/>
              </a:solidFill>
              <a:effectLst/>
              <a:uLnTx/>
              <a:uFillTx/>
              <a:latin typeface="Atkinson Hyperlegible Bold"/>
              <a:ea typeface="+mn-ea"/>
              <a:cs typeface="+mn-cs"/>
            </a:endParaRPr>
          </a:p>
          <a:p>
            <a:pPr marL="1371600" lvl="2" indent="-457200">
              <a:buClr>
                <a:srgbClr val="009999"/>
              </a:buClr>
              <a:buFont typeface="Courier New" panose="02070309020205020404" pitchFamily="49" charset="0"/>
              <a:buChar char="o"/>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Évite de surcharger les sites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déclarants</a:t>
            </a:r>
            <a:endParaRPr kumimoji="0" lang="en-US" sz="2800" b="0" i="0" u="none" strike="noStrike" kern="1200" cap="none" spc="0" normalizeH="0" baseline="0" noProof="0" dirty="0">
              <a:ln>
                <a:noFill/>
              </a:ln>
              <a:solidFill>
                <a:srgbClr val="2A1720"/>
              </a:solidFill>
              <a:effectLst/>
              <a:uLnTx/>
              <a:uFillTx/>
              <a:latin typeface="Atkinson Hyperlegible"/>
              <a:ea typeface="+mn-ea"/>
              <a:cs typeface="+mn-cs"/>
            </a:endParaRPr>
          </a:p>
          <a:p>
            <a:pPr marL="1371600" lvl="2" indent="-457200">
              <a:buClr>
                <a:srgbClr val="009999"/>
              </a:buClr>
              <a:buFont typeface="Courier New" panose="02070309020205020404" pitchFamily="49" charset="0"/>
              <a:buChar char="o"/>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Fournit des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informations</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suffisantes pour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permettre</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a:t>
            </a:r>
            <a:r>
              <a:rPr lang="en-US" sz="2800" dirty="0">
                <a:solidFill>
                  <a:srgbClr val="2A1720"/>
                </a:solidFill>
                <a:latin typeface="Atkinson Hyperlegible"/>
              </a:rPr>
              <a:t>le</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suivi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régulier</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de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l’épidémie</a:t>
            </a:r>
            <a:endParaRPr kumimoji="0" lang="en-US" sz="2800" b="0" i="0" u="none" strike="noStrike" kern="1200" cap="none" spc="0" normalizeH="0" baseline="0" noProof="0" dirty="0">
              <a:ln>
                <a:noFill/>
              </a:ln>
              <a:solidFill>
                <a:srgbClr val="2A1720"/>
              </a:solidFill>
              <a:effectLst/>
              <a:uLnTx/>
              <a:uFillTx/>
              <a:latin typeface="Atkinson Hyperlegible"/>
              <a:ea typeface="+mn-ea"/>
              <a:cs typeface="+mn-cs"/>
            </a:endParaRPr>
          </a:p>
        </p:txBody>
      </p:sp>
      <p:sp>
        <p:nvSpPr>
          <p:cNvPr id="4" name="Slide Number Placeholder 3">
            <a:extLst>
              <a:ext uri="{FF2B5EF4-FFF2-40B4-BE49-F238E27FC236}">
                <a16:creationId xmlns:a16="http://schemas.microsoft.com/office/drawing/2014/main" id="{57F0BA85-F564-3C8D-74F3-D96778F507C9}"/>
              </a:ext>
            </a:extLst>
          </p:cNvPr>
          <p:cNvSpPr>
            <a:spLocks noGrp="1"/>
          </p:cNvSpPr>
          <p:nvPr>
            <p:ph type="sldNum" sz="quarter" idx="12"/>
          </p:nvPr>
        </p:nvSpPr>
        <p:spPr>
          <a:xfrm>
            <a:off x="15569730" y="9621297"/>
            <a:ext cx="2133600" cy="365125"/>
          </a:xfrm>
        </p:spPr>
        <p:txBody>
          <a:bodyPr/>
          <a:lstStyle/>
          <a:p>
            <a:fld id="{B6F15528-21DE-4FAA-801E-634DDDAF4B2B}" type="slidenum">
              <a:rPr lang="en-US" sz="1800" smtClean="0"/>
              <a:pPr/>
              <a:t>9</a:t>
            </a:fld>
            <a:endParaRPr lang="en-US" sz="1800" dirty="0"/>
          </a:p>
        </p:txBody>
      </p:sp>
    </p:spTree>
    <p:extLst>
      <p:ext uri="{BB962C8B-B14F-4D97-AF65-F5344CB8AC3E}">
        <p14:creationId xmlns:p14="http://schemas.microsoft.com/office/powerpoint/2010/main" val="2577796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A02CAA-2037-4F8D-9B9C-D0B9A413A403}">
  <ds:schemaRefs>
    <ds:schemaRef ds:uri="http://schemas.microsoft.com/sharepoint/v3/contenttype/forms"/>
  </ds:schemaRefs>
</ds:datastoreItem>
</file>

<file path=customXml/itemProps2.xml><?xml version="1.0" encoding="utf-8"?>
<ds:datastoreItem xmlns:ds="http://schemas.openxmlformats.org/officeDocument/2006/customXml" ds:itemID="{5CC16DA2-6C5B-42DD-AA9C-B3D687AA8D08}">
  <ds:schemaRefs>
    <ds:schemaRef ds:uri="http://schemas.microsoft.com/office/2006/metadata/properties"/>
    <ds:schemaRef ds:uri="http://schemas.openxmlformats.org/package/2006/metadata/core-properties"/>
    <ds:schemaRef ds:uri="http://purl.org/dc/term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a4ccce07-d9df-40be-ba22-67d5c80ef237"/>
    <ds:schemaRef ds:uri="3e8c1917-30ce-4059-b20f-d25788032734"/>
  </ds:schemaRefs>
</ds:datastoreItem>
</file>

<file path=customXml/itemProps3.xml><?xml version="1.0" encoding="utf-8"?>
<ds:datastoreItem xmlns:ds="http://schemas.openxmlformats.org/officeDocument/2006/customXml" ds:itemID="{89B6358E-8B36-4C0C-9AB5-03E0C4F820E6}"/>
</file>

<file path=docProps/app.xml><?xml version="1.0" encoding="utf-8"?>
<Properties xmlns="http://schemas.openxmlformats.org/officeDocument/2006/extended-properties" xmlns:vt="http://schemas.openxmlformats.org/officeDocument/2006/docPropsVTypes">
  <TotalTime>5951</TotalTime>
  <Words>9928</Words>
  <Application>Microsoft Office PowerPoint</Application>
  <PresentationFormat>Custom</PresentationFormat>
  <Paragraphs>781</Paragraphs>
  <Slides>57</Slides>
  <Notes>57</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57</vt:i4>
      </vt:variant>
    </vt:vector>
  </HeadingPairs>
  <TitlesOfParts>
    <vt:vector size="72" baseType="lpstr">
      <vt:lpstr>Atkinson Hyperlegible Bold</vt:lpstr>
      <vt:lpstr>Aptos Display</vt:lpstr>
      <vt:lpstr>Trebuchet MS</vt:lpstr>
      <vt:lpstr>Arial</vt:lpstr>
      <vt:lpstr>Atkinson Hyperlegible</vt:lpstr>
      <vt:lpstr>Calibri</vt:lpstr>
      <vt:lpstr>Cavolini</vt:lpstr>
      <vt:lpstr>Aptos</vt:lpstr>
      <vt:lpstr>ADLaM Display</vt:lpstr>
      <vt:lpstr>Courier New</vt:lpstr>
      <vt:lpstr>Office Theme</vt:lpstr>
      <vt:lpstr>2_Office Theme</vt:lpstr>
      <vt:lpstr>3_Office Theme</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(Presentation)</dc:title>
  <dc:creator>DOMINGUEZ, Morgane</dc:creator>
  <cp:keywords>, docId:F9033600F60F6B1E237E8F59B91E691B</cp:keywords>
  <cp:lastModifiedBy>DOMINGUEZ, Morgane</cp:lastModifiedBy>
  <cp:revision>62</cp:revision>
  <dcterms:created xsi:type="dcterms:W3CDTF">2006-08-16T00:00:00Z</dcterms:created>
  <dcterms:modified xsi:type="dcterms:W3CDTF">2025-05-19T12:06:43Z</dcterms:modified>
  <dc:identifier>DAGL3yO_y-I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