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78" r:id="rId5"/>
    <p:sldMasterId id="2147483684" r:id="rId6"/>
  </p:sldMasterIdLst>
  <p:notesMasterIdLst>
    <p:notesMasterId r:id="rId61"/>
  </p:notesMasterIdLst>
  <p:sldIdLst>
    <p:sldId id="990" r:id="rId7"/>
    <p:sldId id="878" r:id="rId8"/>
    <p:sldId id="2147474636" r:id="rId9"/>
    <p:sldId id="879" r:id="rId10"/>
    <p:sldId id="1011" r:id="rId11"/>
    <p:sldId id="2147474641" r:id="rId12"/>
    <p:sldId id="955" r:id="rId13"/>
    <p:sldId id="2147474642" r:id="rId14"/>
    <p:sldId id="869" r:id="rId15"/>
    <p:sldId id="2147474643" r:id="rId16"/>
    <p:sldId id="885" r:id="rId17"/>
    <p:sldId id="2147474648" r:id="rId18"/>
    <p:sldId id="2147474640" r:id="rId19"/>
    <p:sldId id="911" r:id="rId20"/>
    <p:sldId id="916" r:id="rId21"/>
    <p:sldId id="917" r:id="rId22"/>
    <p:sldId id="889" r:id="rId23"/>
    <p:sldId id="890" r:id="rId24"/>
    <p:sldId id="953" r:id="rId25"/>
    <p:sldId id="2147474649" r:id="rId26"/>
    <p:sldId id="891" r:id="rId27"/>
    <p:sldId id="959" r:id="rId28"/>
    <p:sldId id="935" r:id="rId29"/>
    <p:sldId id="936" r:id="rId30"/>
    <p:sldId id="937" r:id="rId31"/>
    <p:sldId id="2147474638" r:id="rId32"/>
    <p:sldId id="942" r:id="rId33"/>
    <p:sldId id="943" r:id="rId34"/>
    <p:sldId id="894" r:id="rId35"/>
    <p:sldId id="920" r:id="rId36"/>
    <p:sldId id="921" r:id="rId37"/>
    <p:sldId id="2147474650" r:id="rId38"/>
    <p:sldId id="923" r:id="rId39"/>
    <p:sldId id="924" r:id="rId40"/>
    <p:sldId id="2147474651" r:id="rId41"/>
    <p:sldId id="930" r:id="rId42"/>
    <p:sldId id="931" r:id="rId43"/>
    <p:sldId id="929" r:id="rId44"/>
    <p:sldId id="948" r:id="rId45"/>
    <p:sldId id="895" r:id="rId46"/>
    <p:sldId id="950" r:id="rId47"/>
    <p:sldId id="949" r:id="rId48"/>
    <p:sldId id="2147474644" r:id="rId49"/>
    <p:sldId id="897" r:id="rId50"/>
    <p:sldId id="2147474645" r:id="rId51"/>
    <p:sldId id="872" r:id="rId52"/>
    <p:sldId id="2147474615" r:id="rId53"/>
    <p:sldId id="2147474611" r:id="rId54"/>
    <p:sldId id="2147474623" r:id="rId55"/>
    <p:sldId id="2147474617" r:id="rId56"/>
    <p:sldId id="2147474618" r:id="rId57"/>
    <p:sldId id="2147474619" r:id="rId58"/>
    <p:sldId id="2147474620" r:id="rId59"/>
    <p:sldId id="2147474632" r:id="rId60"/>
  </p:sldIdLst>
  <p:sldSz cx="18288000" cy="10287000"/>
  <p:notesSz cx="6858000" cy="9144000"/>
  <p:embeddedFontLst>
    <p:embeddedFont>
      <p:font typeface="ADLaM Display" panose="02010000000000000000" pitchFamily="2" charset="0"/>
      <p:regular r:id="rId62"/>
    </p:embeddedFont>
    <p:embeddedFont>
      <p:font typeface="Atkinson Hyperlegible" panose="020B0604020202020204" charset="0"/>
      <p:regular r:id="rId63"/>
    </p:embeddedFont>
    <p:embeddedFont>
      <p:font typeface="Atkinson Hyperlegible Bold" panose="020B0604020202020204" charset="0"/>
      <p:regular r:id="rId64"/>
    </p:embeddedFont>
    <p:embeddedFont>
      <p:font typeface="Cavolini" panose="03000502040302020204" pitchFamily="66" charset="0"/>
      <p:regular r:id="rId65"/>
      <p:bold r:id="rId66"/>
      <p:italic r:id="rId67"/>
      <p:boldItalic r:id="rId68"/>
    </p:embeddedFont>
    <p:embeddedFont>
      <p:font typeface="Congenial" panose="02000503040000020004" pitchFamily="2" charset="0"/>
      <p:regular r:id="rId69"/>
      <p:bold r:id="rId70"/>
      <p:italic r:id="rId71"/>
      <p:boldItalic r:id="rId72"/>
    </p:embeddedFont>
    <p:embeddedFont>
      <p:font typeface="Trebuchet MS" panose="020B0603020202020204" pitchFamily="34" charset="0"/>
      <p:regular r:id="rId73"/>
      <p:bold r:id="rId74"/>
      <p:italic r:id="rId75"/>
      <p:boldItalic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336" userDrawn="1">
          <p15:clr>
            <a:srgbClr val="A4A3A4"/>
          </p15:clr>
        </p15:guide>
        <p15:guide id="2" pos="295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290EA52E-558F-29FE-A173-1A1CE7DE6998}" name="Natalie  Fischer" initials="NF" userId="S::natalie.fischer_lshtm.ac.uk#ext#@worldhealthorg.onmicrosoft.com::9450b5f0-3a06-43da-a453-d89915c879d2" providerId="AD"/>
  <p188:author id="{F00BE82E-B2FE-5A11-6DDD-DCC97C69DF34}" name="ALBERTI, Kathryn" initials="AK" userId="S::albertik@who.int::b6ab0193-bb89-4217-858a-2e968de9a597" providerId="AD"/>
  <p188:author id="{886B4A95-4D5C-D9FE-31C2-86AFC6B13117}" name="Marie-Laure  QUILICI" initials="MQ" userId="S::marie-laure.quilici_pasteur.fr#ext#@worldhealthorg.onmicrosoft.com::64e3560b-0d64-44cc-bb94-453fa14be284" providerId="AD"/>
  <p188:author id="{C86E1C9F-EDEA-A088-F630-D2A000C1EE51}" name="Andrew Azman" initials="AA" userId="S::aazman1_jh.edu#ext#@worldhealthorg.onmicrosoft.com::b2860add-2acb-47ce-8211-c7e248b4720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9ECD5"/>
    <a:srgbClr val="E4F3F4"/>
    <a:srgbClr val="009999"/>
    <a:srgbClr val="64B8B1"/>
    <a:srgbClr val="F7AF76"/>
    <a:srgbClr val="EFC1B7"/>
    <a:srgbClr val="FEF2E8"/>
    <a:srgbClr val="FBE8D7"/>
    <a:srgbClr val="C5E6E8"/>
    <a:srgbClr val="F78D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3E6D86-AF60-4B8A-BC7B-97C100EA4992}" v="1148" dt="2025-05-19T11:26:29.2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54" autoAdjust="0"/>
    <p:restoredTop sz="56056" autoAdjust="0"/>
  </p:normalViewPr>
  <p:slideViewPr>
    <p:cSldViewPr snapToGrid="0">
      <p:cViewPr varScale="1">
        <p:scale>
          <a:sx n="24" d="100"/>
          <a:sy n="24" d="100"/>
        </p:scale>
        <p:origin x="196" y="32"/>
      </p:cViewPr>
      <p:guideLst>
        <p:guide orient="horz" pos="6336"/>
        <p:guide pos="29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13.fntdata"/><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notesMaster" Target="notesMasters/notesMaster1.xml"/><Relationship Id="rId82"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1.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6.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15.fntdata"/><Relationship Id="rId7" Type="http://schemas.openxmlformats.org/officeDocument/2006/relationships/slide" Target="slides/slide1.xml"/><Relationship Id="rId71"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B861E58B-6888-4835-9671-0F5234889F82}"/>
    <pc:docChg chg="undo custSel modSld">
      <pc:chgData name="DOMINGUEZ, Morgane" userId="d29c428e-ee62-4017-a838-521138d5b01c" providerId="ADAL" clId="{B861E58B-6888-4835-9671-0F5234889F82}" dt="2025-03-20T13:53:48.639" v="106" actId="478"/>
      <pc:docMkLst>
        <pc:docMk/>
      </pc:docMkLst>
      <pc:sldChg chg="delSp modSp mod modNotesTx">
        <pc:chgData name="DOMINGUEZ, Morgane" userId="d29c428e-ee62-4017-a838-521138d5b01c" providerId="ADAL" clId="{B861E58B-6888-4835-9671-0F5234889F82}" dt="2025-03-20T13:51:11.123" v="68" actId="478"/>
        <pc:sldMkLst>
          <pc:docMk/>
          <pc:sldMk cId="141301970" sldId="869"/>
        </pc:sldMkLst>
        <pc:spChg chg="mod">
          <ac:chgData name="DOMINGUEZ, Morgane" userId="d29c428e-ee62-4017-a838-521138d5b01c" providerId="ADAL" clId="{B861E58B-6888-4835-9671-0F5234889F82}" dt="2025-03-20T13:51:09.772" v="67" actId="14100"/>
          <ac:spMkLst>
            <pc:docMk/>
            <pc:sldMk cId="141301970" sldId="869"/>
            <ac:spMk id="4" creationId="{F522A0AB-A4F9-EDF3-1914-8768AC32BE4D}"/>
          </ac:spMkLst>
        </pc:spChg>
        <pc:spChg chg="del">
          <ac:chgData name="DOMINGUEZ, Morgane" userId="d29c428e-ee62-4017-a838-521138d5b01c" providerId="ADAL" clId="{B861E58B-6888-4835-9671-0F5234889F82}" dt="2025-03-20T13:51:11.123" v="68" actId="478"/>
          <ac:spMkLst>
            <pc:docMk/>
            <pc:sldMk cId="141301970" sldId="869"/>
            <ac:spMk id="12" creationId="{9B5B8789-0BC5-0DF3-728C-097D47F5D25D}"/>
          </ac:spMkLst>
        </pc:spChg>
      </pc:sldChg>
      <pc:sldChg chg="delSp mod modNotesTx">
        <pc:chgData name="DOMINGUEZ, Morgane" userId="d29c428e-ee62-4017-a838-521138d5b01c" providerId="ADAL" clId="{B861E58B-6888-4835-9671-0F5234889F82}" dt="2025-03-20T13:53:16.124" v="98" actId="478"/>
        <pc:sldMkLst>
          <pc:docMk/>
          <pc:sldMk cId="980395221" sldId="872"/>
        </pc:sldMkLst>
        <pc:spChg chg="del">
          <ac:chgData name="DOMINGUEZ, Morgane" userId="d29c428e-ee62-4017-a838-521138d5b01c" providerId="ADAL" clId="{B861E58B-6888-4835-9671-0F5234889F82}" dt="2025-03-20T13:53:16.124" v="98" actId="478"/>
          <ac:spMkLst>
            <pc:docMk/>
            <pc:sldMk cId="980395221" sldId="872"/>
            <ac:spMk id="6" creationId="{035251F3-DC17-D620-96C7-6B1606B7BE49}"/>
          </ac:spMkLst>
        </pc:spChg>
      </pc:sldChg>
      <pc:sldChg chg="modNotesTx">
        <pc:chgData name="DOMINGUEZ, Morgane" userId="d29c428e-ee62-4017-a838-521138d5b01c" providerId="ADAL" clId="{B861E58B-6888-4835-9671-0F5234889F82}" dt="2025-03-20T13:48:00.342" v="5" actId="6549"/>
        <pc:sldMkLst>
          <pc:docMk/>
          <pc:sldMk cId="2372577413" sldId="878"/>
        </pc:sldMkLst>
      </pc:sldChg>
      <pc:sldChg chg="delSp mod modNotesTx">
        <pc:chgData name="DOMINGUEZ, Morgane" userId="d29c428e-ee62-4017-a838-521138d5b01c" providerId="ADAL" clId="{B861E58B-6888-4835-9671-0F5234889F82}" dt="2025-03-20T13:50:44.317" v="59" actId="478"/>
        <pc:sldMkLst>
          <pc:docMk/>
          <pc:sldMk cId="0" sldId="879"/>
        </pc:sldMkLst>
        <pc:spChg chg="del">
          <ac:chgData name="DOMINGUEZ, Morgane" userId="d29c428e-ee62-4017-a838-521138d5b01c" providerId="ADAL" clId="{B861E58B-6888-4835-9671-0F5234889F82}" dt="2025-03-20T13:50:44.317" v="59" actId="478"/>
          <ac:spMkLst>
            <pc:docMk/>
            <pc:sldMk cId="0" sldId="879"/>
            <ac:spMk id="8" creationId="{B5A8C085-3354-A8FC-5B38-C92DC0774395}"/>
          </ac:spMkLst>
        </pc:spChg>
      </pc:sldChg>
      <pc:sldChg chg="modNotesTx">
        <pc:chgData name="DOMINGUEZ, Morgane" userId="d29c428e-ee62-4017-a838-521138d5b01c" providerId="ADAL" clId="{B861E58B-6888-4835-9671-0F5234889F82}" dt="2025-03-20T13:48:29.856" v="14" actId="6549"/>
        <pc:sldMkLst>
          <pc:docMk/>
          <pc:sldMk cId="1659211124" sldId="885"/>
        </pc:sldMkLst>
      </pc:sldChg>
      <pc:sldChg chg="modNotesTx">
        <pc:chgData name="DOMINGUEZ, Morgane" userId="d29c428e-ee62-4017-a838-521138d5b01c" providerId="ADAL" clId="{B861E58B-6888-4835-9671-0F5234889F82}" dt="2025-03-20T13:48:48.532" v="20" actId="6549"/>
        <pc:sldMkLst>
          <pc:docMk/>
          <pc:sldMk cId="2514464122" sldId="889"/>
        </pc:sldMkLst>
      </pc:sldChg>
      <pc:sldChg chg="delSp mod modNotesTx">
        <pc:chgData name="DOMINGUEZ, Morgane" userId="d29c428e-ee62-4017-a838-521138d5b01c" providerId="ADAL" clId="{B861E58B-6888-4835-9671-0F5234889F82}" dt="2025-03-20T13:51:38.161" v="76" actId="478"/>
        <pc:sldMkLst>
          <pc:docMk/>
          <pc:sldMk cId="2304485107" sldId="890"/>
        </pc:sldMkLst>
        <pc:spChg chg="del">
          <ac:chgData name="DOMINGUEZ, Morgane" userId="d29c428e-ee62-4017-a838-521138d5b01c" providerId="ADAL" clId="{B861E58B-6888-4835-9671-0F5234889F82}" dt="2025-03-20T13:51:38.161" v="76" actId="478"/>
          <ac:spMkLst>
            <pc:docMk/>
            <pc:sldMk cId="2304485107" sldId="890"/>
            <ac:spMk id="2" creationId="{01870FB9-2D83-5AB0-9ABA-57518FFE2D75}"/>
          </ac:spMkLst>
        </pc:spChg>
      </pc:sldChg>
      <pc:sldChg chg="delSp mod modNotesTx">
        <pc:chgData name="DOMINGUEZ, Morgane" userId="d29c428e-ee62-4017-a838-521138d5b01c" providerId="ADAL" clId="{B861E58B-6888-4835-9671-0F5234889F82}" dt="2025-03-20T13:51:42.954" v="78" actId="478"/>
        <pc:sldMkLst>
          <pc:docMk/>
          <pc:sldMk cId="1533821627" sldId="891"/>
        </pc:sldMkLst>
        <pc:spChg chg="del">
          <ac:chgData name="DOMINGUEZ, Morgane" userId="d29c428e-ee62-4017-a838-521138d5b01c" providerId="ADAL" clId="{B861E58B-6888-4835-9671-0F5234889F82}" dt="2025-03-20T13:51:42.954" v="78" actId="478"/>
          <ac:spMkLst>
            <pc:docMk/>
            <pc:sldMk cId="1533821627" sldId="891"/>
            <ac:spMk id="2" creationId="{2D93F1CB-D2E8-19E5-5AD6-ED7060F606FA}"/>
          </ac:spMkLst>
        </pc:spChg>
      </pc:sldChg>
      <pc:sldChg chg="modNotesTx">
        <pc:chgData name="DOMINGUEZ, Morgane" userId="d29c428e-ee62-4017-a838-521138d5b01c" providerId="ADAL" clId="{B861E58B-6888-4835-9671-0F5234889F82}" dt="2025-03-20T13:49:21.278" v="32" actId="6549"/>
        <pc:sldMkLst>
          <pc:docMk/>
          <pc:sldMk cId="3908767101" sldId="894"/>
        </pc:sldMkLst>
      </pc:sldChg>
      <pc:sldChg chg="modNotesTx">
        <pc:chgData name="DOMINGUEZ, Morgane" userId="d29c428e-ee62-4017-a838-521138d5b01c" providerId="ADAL" clId="{B861E58B-6888-4835-9671-0F5234889F82}" dt="2025-03-20T13:49:51.355" v="43" actId="6549"/>
        <pc:sldMkLst>
          <pc:docMk/>
          <pc:sldMk cId="716490604" sldId="895"/>
        </pc:sldMkLst>
      </pc:sldChg>
      <pc:sldChg chg="delSp mod modNotesTx">
        <pc:chgData name="DOMINGUEZ, Morgane" userId="d29c428e-ee62-4017-a838-521138d5b01c" providerId="ADAL" clId="{B861E58B-6888-4835-9671-0F5234889F82}" dt="2025-03-20T13:53:08.117" v="96" actId="478"/>
        <pc:sldMkLst>
          <pc:docMk/>
          <pc:sldMk cId="4091021066" sldId="897"/>
        </pc:sldMkLst>
        <pc:spChg chg="del">
          <ac:chgData name="DOMINGUEZ, Morgane" userId="d29c428e-ee62-4017-a838-521138d5b01c" providerId="ADAL" clId="{B861E58B-6888-4835-9671-0F5234889F82}" dt="2025-03-20T13:53:08.117" v="96" actId="478"/>
          <ac:spMkLst>
            <pc:docMk/>
            <pc:sldMk cId="4091021066" sldId="897"/>
            <ac:spMk id="10" creationId="{2A23FEFF-EA4A-56F0-BD26-7D24DA4905E6}"/>
          </ac:spMkLst>
        </pc:spChg>
      </pc:sldChg>
      <pc:sldChg chg="delSp mod modNotesTx">
        <pc:chgData name="DOMINGUEZ, Morgane" userId="d29c428e-ee62-4017-a838-521138d5b01c" providerId="ADAL" clId="{B861E58B-6888-4835-9671-0F5234889F82}" dt="2025-03-20T13:51:24.588" v="71" actId="478"/>
        <pc:sldMkLst>
          <pc:docMk/>
          <pc:sldMk cId="2808128518" sldId="911"/>
        </pc:sldMkLst>
        <pc:spChg chg="del">
          <ac:chgData name="DOMINGUEZ, Morgane" userId="d29c428e-ee62-4017-a838-521138d5b01c" providerId="ADAL" clId="{B861E58B-6888-4835-9671-0F5234889F82}" dt="2025-03-20T13:51:24.588" v="71" actId="478"/>
          <ac:spMkLst>
            <pc:docMk/>
            <pc:sldMk cId="2808128518" sldId="911"/>
            <ac:spMk id="11" creationId="{020629B3-A8BB-E60C-E4E4-9ACF04DA388A}"/>
          </ac:spMkLst>
        </pc:spChg>
      </pc:sldChg>
      <pc:sldChg chg="addSp delSp mod modNotesTx">
        <pc:chgData name="DOMINGUEZ, Morgane" userId="d29c428e-ee62-4017-a838-521138d5b01c" providerId="ADAL" clId="{B861E58B-6888-4835-9671-0F5234889F82}" dt="2025-03-20T13:51:30.211" v="74" actId="478"/>
        <pc:sldMkLst>
          <pc:docMk/>
          <pc:sldMk cId="1518485166" sldId="916"/>
        </pc:sldMkLst>
        <pc:spChg chg="del">
          <ac:chgData name="DOMINGUEZ, Morgane" userId="d29c428e-ee62-4017-a838-521138d5b01c" providerId="ADAL" clId="{B861E58B-6888-4835-9671-0F5234889F82}" dt="2025-03-20T13:51:30.211" v="74" actId="478"/>
          <ac:spMkLst>
            <pc:docMk/>
            <pc:sldMk cId="1518485166" sldId="916"/>
            <ac:spMk id="7" creationId="{D0FAAF04-9821-1084-E0A4-D622358752DA}"/>
          </ac:spMkLst>
        </pc:spChg>
        <pc:spChg chg="add del">
          <ac:chgData name="DOMINGUEZ, Morgane" userId="d29c428e-ee62-4017-a838-521138d5b01c" providerId="ADAL" clId="{B861E58B-6888-4835-9671-0F5234889F82}" dt="2025-03-20T13:51:27.995" v="73" actId="478"/>
          <ac:spMkLst>
            <pc:docMk/>
            <pc:sldMk cId="1518485166" sldId="916"/>
            <ac:spMk id="10" creationId="{58ADBB9D-EE5F-75E9-BDA5-8A6C1DE19237}"/>
          </ac:spMkLst>
        </pc:spChg>
      </pc:sldChg>
      <pc:sldChg chg="delSp mod modNotesTx">
        <pc:chgData name="DOMINGUEZ, Morgane" userId="d29c428e-ee62-4017-a838-521138d5b01c" providerId="ADAL" clId="{B861E58B-6888-4835-9671-0F5234889F82}" dt="2025-03-20T13:51:34.401" v="75" actId="478"/>
        <pc:sldMkLst>
          <pc:docMk/>
          <pc:sldMk cId="927540140" sldId="917"/>
        </pc:sldMkLst>
        <pc:spChg chg="del">
          <ac:chgData name="DOMINGUEZ, Morgane" userId="d29c428e-ee62-4017-a838-521138d5b01c" providerId="ADAL" clId="{B861E58B-6888-4835-9671-0F5234889F82}" dt="2025-03-20T13:51:34.401" v="75" actId="478"/>
          <ac:spMkLst>
            <pc:docMk/>
            <pc:sldMk cId="927540140" sldId="917"/>
            <ac:spMk id="11" creationId="{11EB791B-7EA0-1C4F-532C-5D3EC7C73614}"/>
          </ac:spMkLst>
        </pc:spChg>
      </pc:sldChg>
      <pc:sldChg chg="delSp mod modNotesTx">
        <pc:chgData name="DOMINGUEZ, Morgane" userId="d29c428e-ee62-4017-a838-521138d5b01c" providerId="ADAL" clId="{B861E58B-6888-4835-9671-0F5234889F82}" dt="2025-03-20T13:52:17.789" v="85" actId="478"/>
        <pc:sldMkLst>
          <pc:docMk/>
          <pc:sldMk cId="698320955" sldId="920"/>
        </pc:sldMkLst>
        <pc:spChg chg="del">
          <ac:chgData name="DOMINGUEZ, Morgane" userId="d29c428e-ee62-4017-a838-521138d5b01c" providerId="ADAL" clId="{B861E58B-6888-4835-9671-0F5234889F82}" dt="2025-03-20T13:52:17.789" v="85" actId="478"/>
          <ac:spMkLst>
            <pc:docMk/>
            <pc:sldMk cId="698320955" sldId="920"/>
            <ac:spMk id="4" creationId="{27BC3299-16E6-84B0-77EE-5F96131AFE6F}"/>
          </ac:spMkLst>
        </pc:spChg>
      </pc:sldChg>
      <pc:sldChg chg="delSp mod modNotesTx">
        <pc:chgData name="DOMINGUEZ, Morgane" userId="d29c428e-ee62-4017-a838-521138d5b01c" providerId="ADAL" clId="{B861E58B-6888-4835-9671-0F5234889F82}" dt="2025-03-20T13:52:21.692" v="86" actId="478"/>
        <pc:sldMkLst>
          <pc:docMk/>
          <pc:sldMk cId="3257233512" sldId="921"/>
        </pc:sldMkLst>
        <pc:spChg chg="del">
          <ac:chgData name="DOMINGUEZ, Morgane" userId="d29c428e-ee62-4017-a838-521138d5b01c" providerId="ADAL" clId="{B861E58B-6888-4835-9671-0F5234889F82}" dt="2025-03-20T13:52:21.692" v="86" actId="478"/>
          <ac:spMkLst>
            <pc:docMk/>
            <pc:sldMk cId="3257233512" sldId="921"/>
            <ac:spMk id="8" creationId="{9B6C74E9-2DE2-C87D-CE15-D247A55344E1}"/>
          </ac:spMkLst>
        </pc:spChg>
      </pc:sldChg>
      <pc:sldChg chg="delSp mod modNotesTx">
        <pc:chgData name="DOMINGUEZ, Morgane" userId="d29c428e-ee62-4017-a838-521138d5b01c" providerId="ADAL" clId="{B861E58B-6888-4835-9671-0F5234889F82}" dt="2025-03-20T13:52:27.433" v="87" actId="478"/>
        <pc:sldMkLst>
          <pc:docMk/>
          <pc:sldMk cId="3094279242" sldId="923"/>
        </pc:sldMkLst>
        <pc:spChg chg="del">
          <ac:chgData name="DOMINGUEZ, Morgane" userId="d29c428e-ee62-4017-a838-521138d5b01c" providerId="ADAL" clId="{B861E58B-6888-4835-9671-0F5234889F82}" dt="2025-03-20T13:52:27.433" v="87" actId="478"/>
          <ac:spMkLst>
            <pc:docMk/>
            <pc:sldMk cId="3094279242" sldId="923"/>
            <ac:spMk id="7" creationId="{DBED31A1-64A5-6609-F1AB-785CB62DBC56}"/>
          </ac:spMkLst>
        </pc:spChg>
      </pc:sldChg>
      <pc:sldChg chg="delSp mod modNotesTx">
        <pc:chgData name="DOMINGUEZ, Morgane" userId="d29c428e-ee62-4017-a838-521138d5b01c" providerId="ADAL" clId="{B861E58B-6888-4835-9671-0F5234889F82}" dt="2025-03-20T13:52:31.825" v="88" actId="478"/>
        <pc:sldMkLst>
          <pc:docMk/>
          <pc:sldMk cId="1338654876" sldId="924"/>
        </pc:sldMkLst>
        <pc:spChg chg="del">
          <ac:chgData name="DOMINGUEZ, Morgane" userId="d29c428e-ee62-4017-a838-521138d5b01c" providerId="ADAL" clId="{B861E58B-6888-4835-9671-0F5234889F82}" dt="2025-03-20T13:52:31.825" v="88" actId="478"/>
          <ac:spMkLst>
            <pc:docMk/>
            <pc:sldMk cId="1338654876" sldId="924"/>
            <ac:spMk id="4" creationId="{9D92A0EB-659F-2CE3-1062-2CC8DD76A61D}"/>
          </ac:spMkLst>
        </pc:spChg>
      </pc:sldChg>
      <pc:sldChg chg="delSp mod modNotesTx">
        <pc:chgData name="DOMINGUEZ, Morgane" userId="d29c428e-ee62-4017-a838-521138d5b01c" providerId="ADAL" clId="{B861E58B-6888-4835-9671-0F5234889F82}" dt="2025-03-20T13:52:46.009" v="91" actId="478"/>
        <pc:sldMkLst>
          <pc:docMk/>
          <pc:sldMk cId="1651047481" sldId="929"/>
        </pc:sldMkLst>
        <pc:spChg chg="del">
          <ac:chgData name="DOMINGUEZ, Morgane" userId="d29c428e-ee62-4017-a838-521138d5b01c" providerId="ADAL" clId="{B861E58B-6888-4835-9671-0F5234889F82}" dt="2025-03-20T13:52:46.009" v="91" actId="478"/>
          <ac:spMkLst>
            <pc:docMk/>
            <pc:sldMk cId="1651047481" sldId="929"/>
            <ac:spMk id="9" creationId="{4056E14B-BC24-51E0-B337-8BC150F45BDB}"/>
          </ac:spMkLst>
        </pc:spChg>
      </pc:sldChg>
      <pc:sldChg chg="delSp mod modNotesTx">
        <pc:chgData name="DOMINGUEZ, Morgane" userId="d29c428e-ee62-4017-a838-521138d5b01c" providerId="ADAL" clId="{B861E58B-6888-4835-9671-0F5234889F82}" dt="2025-03-20T13:52:37.564" v="89" actId="478"/>
        <pc:sldMkLst>
          <pc:docMk/>
          <pc:sldMk cId="1711070375" sldId="930"/>
        </pc:sldMkLst>
        <pc:spChg chg="del">
          <ac:chgData name="DOMINGUEZ, Morgane" userId="d29c428e-ee62-4017-a838-521138d5b01c" providerId="ADAL" clId="{B861E58B-6888-4835-9671-0F5234889F82}" dt="2025-03-20T13:52:37.564" v="89" actId="478"/>
          <ac:spMkLst>
            <pc:docMk/>
            <pc:sldMk cId="1711070375" sldId="930"/>
            <ac:spMk id="2" creationId="{8D0C1BEE-E244-7EAE-0D4C-7EE0CE142986}"/>
          </ac:spMkLst>
        </pc:spChg>
      </pc:sldChg>
      <pc:sldChg chg="delSp mod modNotesTx">
        <pc:chgData name="DOMINGUEZ, Morgane" userId="d29c428e-ee62-4017-a838-521138d5b01c" providerId="ADAL" clId="{B861E58B-6888-4835-9671-0F5234889F82}" dt="2025-03-20T13:52:41.827" v="90" actId="478"/>
        <pc:sldMkLst>
          <pc:docMk/>
          <pc:sldMk cId="99228531" sldId="931"/>
        </pc:sldMkLst>
        <pc:spChg chg="del">
          <ac:chgData name="DOMINGUEZ, Morgane" userId="d29c428e-ee62-4017-a838-521138d5b01c" providerId="ADAL" clId="{B861E58B-6888-4835-9671-0F5234889F82}" dt="2025-03-20T13:52:41.827" v="90" actId="478"/>
          <ac:spMkLst>
            <pc:docMk/>
            <pc:sldMk cId="99228531" sldId="931"/>
            <ac:spMk id="10" creationId="{5E52AFC8-E136-3445-922F-E2D956AD1246}"/>
          </ac:spMkLst>
        </pc:spChg>
      </pc:sldChg>
      <pc:sldChg chg="delSp mod modNotesTx">
        <pc:chgData name="DOMINGUEZ, Morgane" userId="d29c428e-ee62-4017-a838-521138d5b01c" providerId="ADAL" clId="{B861E58B-6888-4835-9671-0F5234889F82}" dt="2025-03-20T13:51:49.116" v="80" actId="478"/>
        <pc:sldMkLst>
          <pc:docMk/>
          <pc:sldMk cId="272508619" sldId="935"/>
        </pc:sldMkLst>
        <pc:spChg chg="del">
          <ac:chgData name="DOMINGUEZ, Morgane" userId="d29c428e-ee62-4017-a838-521138d5b01c" providerId="ADAL" clId="{B861E58B-6888-4835-9671-0F5234889F82}" dt="2025-03-20T13:51:49.116" v="80" actId="478"/>
          <ac:spMkLst>
            <pc:docMk/>
            <pc:sldMk cId="272508619" sldId="935"/>
            <ac:spMk id="2" creationId="{E47303C3-CB6C-FF9F-BADC-E6455B5CBA46}"/>
          </ac:spMkLst>
        </pc:spChg>
      </pc:sldChg>
      <pc:sldChg chg="delSp mod modNotesTx">
        <pc:chgData name="DOMINGUEZ, Morgane" userId="d29c428e-ee62-4017-a838-521138d5b01c" providerId="ADAL" clId="{B861E58B-6888-4835-9671-0F5234889F82}" dt="2025-03-20T13:51:51.305" v="81" actId="478"/>
        <pc:sldMkLst>
          <pc:docMk/>
          <pc:sldMk cId="2200481330" sldId="936"/>
        </pc:sldMkLst>
        <pc:spChg chg="del">
          <ac:chgData name="DOMINGUEZ, Morgane" userId="d29c428e-ee62-4017-a838-521138d5b01c" providerId="ADAL" clId="{B861E58B-6888-4835-9671-0F5234889F82}" dt="2025-03-20T13:51:51.305" v="81" actId="478"/>
          <ac:spMkLst>
            <pc:docMk/>
            <pc:sldMk cId="2200481330" sldId="936"/>
            <ac:spMk id="4" creationId="{801D7C8C-12CB-105D-8AB2-C1AA13838502}"/>
          </ac:spMkLst>
        </pc:spChg>
      </pc:sldChg>
      <pc:sldChg chg="delSp mod modNotesTx">
        <pc:chgData name="DOMINGUEZ, Morgane" userId="d29c428e-ee62-4017-a838-521138d5b01c" providerId="ADAL" clId="{B861E58B-6888-4835-9671-0F5234889F82}" dt="2025-03-20T13:51:58.519" v="82" actId="478"/>
        <pc:sldMkLst>
          <pc:docMk/>
          <pc:sldMk cId="2097466538" sldId="937"/>
        </pc:sldMkLst>
        <pc:spChg chg="del">
          <ac:chgData name="DOMINGUEZ, Morgane" userId="d29c428e-ee62-4017-a838-521138d5b01c" providerId="ADAL" clId="{B861E58B-6888-4835-9671-0F5234889F82}" dt="2025-03-20T13:51:58.519" v="82" actId="478"/>
          <ac:spMkLst>
            <pc:docMk/>
            <pc:sldMk cId="2097466538" sldId="937"/>
            <ac:spMk id="7" creationId="{A263ABE8-99EA-4099-F5CF-438276110CEF}"/>
          </ac:spMkLst>
        </pc:spChg>
      </pc:sldChg>
      <pc:sldChg chg="delSp mod modNotesTx">
        <pc:chgData name="DOMINGUEZ, Morgane" userId="d29c428e-ee62-4017-a838-521138d5b01c" providerId="ADAL" clId="{B861E58B-6888-4835-9671-0F5234889F82}" dt="2025-03-20T13:52:03.256" v="83" actId="478"/>
        <pc:sldMkLst>
          <pc:docMk/>
          <pc:sldMk cId="2149116287" sldId="942"/>
        </pc:sldMkLst>
        <pc:spChg chg="del">
          <ac:chgData name="DOMINGUEZ, Morgane" userId="d29c428e-ee62-4017-a838-521138d5b01c" providerId="ADAL" clId="{B861E58B-6888-4835-9671-0F5234889F82}" dt="2025-03-20T13:52:03.256" v="83" actId="478"/>
          <ac:spMkLst>
            <pc:docMk/>
            <pc:sldMk cId="2149116287" sldId="942"/>
            <ac:spMk id="6" creationId="{B14C1DB5-1FB2-CB83-1A05-BA88BF599568}"/>
          </ac:spMkLst>
        </pc:spChg>
      </pc:sldChg>
      <pc:sldChg chg="delSp mod modNotesTx">
        <pc:chgData name="DOMINGUEZ, Morgane" userId="d29c428e-ee62-4017-a838-521138d5b01c" providerId="ADAL" clId="{B861E58B-6888-4835-9671-0F5234889F82}" dt="2025-03-20T13:52:06.470" v="84" actId="478"/>
        <pc:sldMkLst>
          <pc:docMk/>
          <pc:sldMk cId="1541988826" sldId="943"/>
        </pc:sldMkLst>
        <pc:spChg chg="del">
          <ac:chgData name="DOMINGUEZ, Morgane" userId="d29c428e-ee62-4017-a838-521138d5b01c" providerId="ADAL" clId="{B861E58B-6888-4835-9671-0F5234889F82}" dt="2025-03-20T13:52:06.470" v="84" actId="478"/>
          <ac:spMkLst>
            <pc:docMk/>
            <pc:sldMk cId="1541988826" sldId="943"/>
            <ac:spMk id="9" creationId="{FA624CEF-097F-5391-A1E9-5791D5DCD7C0}"/>
          </ac:spMkLst>
        </pc:spChg>
      </pc:sldChg>
      <pc:sldChg chg="delSp mod modNotesTx">
        <pc:chgData name="DOMINGUEZ, Morgane" userId="d29c428e-ee62-4017-a838-521138d5b01c" providerId="ADAL" clId="{B861E58B-6888-4835-9671-0F5234889F82}" dt="2025-03-20T13:52:50.142" v="92" actId="478"/>
        <pc:sldMkLst>
          <pc:docMk/>
          <pc:sldMk cId="751944548" sldId="948"/>
        </pc:sldMkLst>
        <pc:spChg chg="del">
          <ac:chgData name="DOMINGUEZ, Morgane" userId="d29c428e-ee62-4017-a838-521138d5b01c" providerId="ADAL" clId="{B861E58B-6888-4835-9671-0F5234889F82}" dt="2025-03-20T13:52:50.142" v="92" actId="478"/>
          <ac:spMkLst>
            <pc:docMk/>
            <pc:sldMk cId="751944548" sldId="948"/>
            <ac:spMk id="7" creationId="{8A6BF72B-D251-6AA6-B528-0CC347ED0DBD}"/>
          </ac:spMkLst>
        </pc:spChg>
      </pc:sldChg>
      <pc:sldChg chg="delSp mod modNotesTx">
        <pc:chgData name="DOMINGUEZ, Morgane" userId="d29c428e-ee62-4017-a838-521138d5b01c" providerId="ADAL" clId="{B861E58B-6888-4835-9671-0F5234889F82}" dt="2025-03-20T13:53:00.180" v="94" actId="478"/>
        <pc:sldMkLst>
          <pc:docMk/>
          <pc:sldMk cId="191595185" sldId="949"/>
        </pc:sldMkLst>
        <pc:spChg chg="del">
          <ac:chgData name="DOMINGUEZ, Morgane" userId="d29c428e-ee62-4017-a838-521138d5b01c" providerId="ADAL" clId="{B861E58B-6888-4835-9671-0F5234889F82}" dt="2025-03-20T13:53:00.180" v="94" actId="478"/>
          <ac:spMkLst>
            <pc:docMk/>
            <pc:sldMk cId="191595185" sldId="949"/>
            <ac:spMk id="7" creationId="{EDCBA7CA-EF5B-E522-1F3E-58CDFB0BFAA2}"/>
          </ac:spMkLst>
        </pc:spChg>
      </pc:sldChg>
      <pc:sldChg chg="delSp mod modNotesTx">
        <pc:chgData name="DOMINGUEZ, Morgane" userId="d29c428e-ee62-4017-a838-521138d5b01c" providerId="ADAL" clId="{B861E58B-6888-4835-9671-0F5234889F82}" dt="2025-03-20T13:52:55.691" v="93" actId="478"/>
        <pc:sldMkLst>
          <pc:docMk/>
          <pc:sldMk cId="2451646482" sldId="950"/>
        </pc:sldMkLst>
        <pc:spChg chg="del">
          <ac:chgData name="DOMINGUEZ, Morgane" userId="d29c428e-ee62-4017-a838-521138d5b01c" providerId="ADAL" clId="{B861E58B-6888-4835-9671-0F5234889F82}" dt="2025-03-20T13:52:55.691" v="93" actId="478"/>
          <ac:spMkLst>
            <pc:docMk/>
            <pc:sldMk cId="2451646482" sldId="950"/>
            <ac:spMk id="2" creationId="{751FB3E7-F1F1-7BB0-A70B-0161AE535086}"/>
          </ac:spMkLst>
        </pc:spChg>
      </pc:sldChg>
      <pc:sldChg chg="delSp mod modNotesTx">
        <pc:chgData name="DOMINGUEZ, Morgane" userId="d29c428e-ee62-4017-a838-521138d5b01c" providerId="ADAL" clId="{B861E58B-6888-4835-9671-0F5234889F82}" dt="2025-03-20T13:51:40.038" v="77" actId="478"/>
        <pc:sldMkLst>
          <pc:docMk/>
          <pc:sldMk cId="1449741359" sldId="953"/>
        </pc:sldMkLst>
        <pc:spChg chg="del">
          <ac:chgData name="DOMINGUEZ, Morgane" userId="d29c428e-ee62-4017-a838-521138d5b01c" providerId="ADAL" clId="{B861E58B-6888-4835-9671-0F5234889F82}" dt="2025-03-20T13:51:40.038" v="77" actId="478"/>
          <ac:spMkLst>
            <pc:docMk/>
            <pc:sldMk cId="1449741359" sldId="953"/>
            <ac:spMk id="13" creationId="{0A185BDC-E60C-A8A0-8612-2F4A512D4B51}"/>
          </ac:spMkLst>
        </pc:spChg>
      </pc:sldChg>
      <pc:sldChg chg="modNotesTx">
        <pc:chgData name="DOMINGUEZ, Morgane" userId="d29c428e-ee62-4017-a838-521138d5b01c" providerId="ADAL" clId="{B861E58B-6888-4835-9671-0F5234889F82}" dt="2025-03-20T13:48:13.470" v="10" actId="6549"/>
        <pc:sldMkLst>
          <pc:docMk/>
          <pc:sldMk cId="196352555" sldId="955"/>
        </pc:sldMkLst>
      </pc:sldChg>
      <pc:sldChg chg="delSp mod modNotesTx">
        <pc:chgData name="DOMINGUEZ, Morgane" userId="d29c428e-ee62-4017-a838-521138d5b01c" providerId="ADAL" clId="{B861E58B-6888-4835-9671-0F5234889F82}" dt="2025-03-20T13:51:45.738" v="79" actId="478"/>
        <pc:sldMkLst>
          <pc:docMk/>
          <pc:sldMk cId="2388634492" sldId="959"/>
        </pc:sldMkLst>
        <pc:spChg chg="del">
          <ac:chgData name="DOMINGUEZ, Morgane" userId="d29c428e-ee62-4017-a838-521138d5b01c" providerId="ADAL" clId="{B861E58B-6888-4835-9671-0F5234889F82}" dt="2025-03-20T13:51:45.738" v="79" actId="478"/>
          <ac:spMkLst>
            <pc:docMk/>
            <pc:sldMk cId="2388634492" sldId="959"/>
            <ac:spMk id="6" creationId="{63B6CD59-1B09-01D0-AD7D-11E9A7B04132}"/>
          </ac:spMkLst>
        </pc:spChg>
      </pc:sldChg>
      <pc:sldChg chg="modNotesTx">
        <pc:chgData name="DOMINGUEZ, Morgane" userId="d29c428e-ee62-4017-a838-521138d5b01c" providerId="ADAL" clId="{B861E58B-6888-4835-9671-0F5234889F82}" dt="2025-03-20T13:47:56.975" v="4" actId="6549"/>
        <pc:sldMkLst>
          <pc:docMk/>
          <pc:sldMk cId="3080157707" sldId="990"/>
        </pc:sldMkLst>
      </pc:sldChg>
      <pc:sldChg chg="delSp mod modNotesTx">
        <pc:chgData name="DOMINGUEZ, Morgane" userId="d29c428e-ee62-4017-a838-521138d5b01c" providerId="ADAL" clId="{B861E58B-6888-4835-9671-0F5234889F82}" dt="2025-03-20T13:50:47.221" v="60" actId="478"/>
        <pc:sldMkLst>
          <pc:docMk/>
          <pc:sldMk cId="3729637218" sldId="1011"/>
        </pc:sldMkLst>
        <pc:spChg chg="del">
          <ac:chgData name="DOMINGUEZ, Morgane" userId="d29c428e-ee62-4017-a838-521138d5b01c" providerId="ADAL" clId="{B861E58B-6888-4835-9671-0F5234889F82}" dt="2025-03-20T13:50:47.221" v="60" actId="478"/>
          <ac:spMkLst>
            <pc:docMk/>
            <pc:sldMk cId="3729637218" sldId="1011"/>
            <ac:spMk id="14" creationId="{CAF0D9D0-F9BE-9E16-9899-A64DBB1379AA}"/>
          </ac:spMkLst>
        </pc:spChg>
      </pc:sldChg>
      <pc:sldChg chg="addSp delSp modSp mod modNotesTx">
        <pc:chgData name="DOMINGUEZ, Morgane" userId="d29c428e-ee62-4017-a838-521138d5b01c" providerId="ADAL" clId="{B861E58B-6888-4835-9671-0F5234889F82}" dt="2025-03-20T13:53:23.818" v="100" actId="478"/>
        <pc:sldMkLst>
          <pc:docMk/>
          <pc:sldMk cId="1163143416" sldId="2147474611"/>
        </pc:sldMkLst>
        <pc:spChg chg="del">
          <ac:chgData name="DOMINGUEZ, Morgane" userId="d29c428e-ee62-4017-a838-521138d5b01c" providerId="ADAL" clId="{B861E58B-6888-4835-9671-0F5234889F82}" dt="2025-03-20T13:53:23.818" v="100" actId="478"/>
          <ac:spMkLst>
            <pc:docMk/>
            <pc:sldMk cId="1163143416" sldId="2147474611"/>
            <ac:spMk id="3" creationId="{6433B74B-2E52-8706-0AD0-727078F1D3E5}"/>
          </ac:spMkLst>
        </pc:spChg>
        <pc:spChg chg="add mod">
          <ac:chgData name="DOMINGUEZ, Morgane" userId="d29c428e-ee62-4017-a838-521138d5b01c" providerId="ADAL" clId="{B861E58B-6888-4835-9671-0F5234889F82}" dt="2025-03-20T13:47:41.162" v="1" actId="1076"/>
          <ac:spMkLst>
            <pc:docMk/>
            <pc:sldMk cId="1163143416" sldId="2147474611"/>
            <ac:spMk id="4" creationId="{29EBC2B9-D493-87E2-1EDB-B4B6D7C0ED17}"/>
          </ac:spMkLst>
        </pc:spChg>
        <pc:spChg chg="add mod">
          <ac:chgData name="DOMINGUEZ, Morgane" userId="d29c428e-ee62-4017-a838-521138d5b01c" providerId="ADAL" clId="{B861E58B-6888-4835-9671-0F5234889F82}" dt="2025-03-20T13:47:41.162" v="1" actId="1076"/>
          <ac:spMkLst>
            <pc:docMk/>
            <pc:sldMk cId="1163143416" sldId="2147474611"/>
            <ac:spMk id="7" creationId="{5D3A5146-9126-9706-9DA0-E1A3BED00ED8}"/>
          </ac:spMkLst>
        </pc:spChg>
      </pc:sldChg>
      <pc:sldChg chg="delSp mod modNotesTx">
        <pc:chgData name="DOMINGUEZ, Morgane" userId="d29c428e-ee62-4017-a838-521138d5b01c" providerId="ADAL" clId="{B861E58B-6888-4835-9671-0F5234889F82}" dt="2025-03-20T13:53:19.797" v="99" actId="478"/>
        <pc:sldMkLst>
          <pc:docMk/>
          <pc:sldMk cId="4257536088" sldId="2147474615"/>
        </pc:sldMkLst>
        <pc:spChg chg="del">
          <ac:chgData name="DOMINGUEZ, Morgane" userId="d29c428e-ee62-4017-a838-521138d5b01c" providerId="ADAL" clId="{B861E58B-6888-4835-9671-0F5234889F82}" dt="2025-03-20T13:53:19.797" v="99" actId="478"/>
          <ac:spMkLst>
            <pc:docMk/>
            <pc:sldMk cId="4257536088" sldId="2147474615"/>
            <ac:spMk id="3" creationId="{C94FF8F6-5FF7-A6C8-15E8-8171392E71FE}"/>
          </ac:spMkLst>
        </pc:spChg>
      </pc:sldChg>
      <pc:sldChg chg="addSp delSp modSp mod modNotesTx">
        <pc:chgData name="DOMINGUEZ, Morgane" userId="d29c428e-ee62-4017-a838-521138d5b01c" providerId="ADAL" clId="{B861E58B-6888-4835-9671-0F5234889F82}" dt="2025-03-20T13:53:31.881" v="102" actId="478"/>
        <pc:sldMkLst>
          <pc:docMk/>
          <pc:sldMk cId="4244080021" sldId="2147474617"/>
        </pc:sldMkLst>
        <pc:spChg chg="add mod">
          <ac:chgData name="DOMINGUEZ, Morgane" userId="d29c428e-ee62-4017-a838-521138d5b01c" providerId="ADAL" clId="{B861E58B-6888-4835-9671-0F5234889F82}" dt="2025-03-20T13:47:44.092" v="2"/>
          <ac:spMkLst>
            <pc:docMk/>
            <pc:sldMk cId="4244080021" sldId="2147474617"/>
            <ac:spMk id="2" creationId="{A9AD60F4-EB46-3573-BEFC-417D090227CA}"/>
          </ac:spMkLst>
        </pc:spChg>
        <pc:spChg chg="del">
          <ac:chgData name="DOMINGUEZ, Morgane" userId="d29c428e-ee62-4017-a838-521138d5b01c" providerId="ADAL" clId="{B861E58B-6888-4835-9671-0F5234889F82}" dt="2025-03-20T13:53:31.881" v="102" actId="478"/>
          <ac:spMkLst>
            <pc:docMk/>
            <pc:sldMk cId="4244080021" sldId="2147474617"/>
            <ac:spMk id="8" creationId="{39155204-DDA8-16B2-E2CC-766B910E34D5}"/>
          </ac:spMkLst>
        </pc:spChg>
        <pc:spChg chg="add mod">
          <ac:chgData name="DOMINGUEZ, Morgane" userId="d29c428e-ee62-4017-a838-521138d5b01c" providerId="ADAL" clId="{B861E58B-6888-4835-9671-0F5234889F82}" dt="2025-03-20T13:47:44.092" v="2"/>
          <ac:spMkLst>
            <pc:docMk/>
            <pc:sldMk cId="4244080021" sldId="2147474617"/>
            <ac:spMk id="9" creationId="{53A41F90-DA15-2542-6FA2-389A147A2E36}"/>
          </ac:spMkLst>
        </pc:spChg>
      </pc:sldChg>
      <pc:sldChg chg="delSp mod modNotesTx">
        <pc:chgData name="DOMINGUEZ, Morgane" userId="d29c428e-ee62-4017-a838-521138d5b01c" providerId="ADAL" clId="{B861E58B-6888-4835-9671-0F5234889F82}" dt="2025-03-20T13:53:35.227" v="103" actId="478"/>
        <pc:sldMkLst>
          <pc:docMk/>
          <pc:sldMk cId="1809511498" sldId="2147474618"/>
        </pc:sldMkLst>
        <pc:spChg chg="del">
          <ac:chgData name="DOMINGUEZ, Morgane" userId="d29c428e-ee62-4017-a838-521138d5b01c" providerId="ADAL" clId="{B861E58B-6888-4835-9671-0F5234889F82}" dt="2025-03-20T13:53:35.227" v="103" actId="478"/>
          <ac:spMkLst>
            <pc:docMk/>
            <pc:sldMk cId="1809511498" sldId="2147474618"/>
            <ac:spMk id="9" creationId="{7CA76350-226C-24C3-07C6-AF7AE746DC19}"/>
          </ac:spMkLst>
        </pc:spChg>
      </pc:sldChg>
      <pc:sldChg chg="addSp delSp modSp mod modNotesTx">
        <pc:chgData name="DOMINGUEZ, Morgane" userId="d29c428e-ee62-4017-a838-521138d5b01c" providerId="ADAL" clId="{B861E58B-6888-4835-9671-0F5234889F82}" dt="2025-03-20T13:53:39.806" v="104" actId="478"/>
        <pc:sldMkLst>
          <pc:docMk/>
          <pc:sldMk cId="1406677034" sldId="2147474619"/>
        </pc:sldMkLst>
        <pc:spChg chg="add mod">
          <ac:chgData name="DOMINGUEZ, Morgane" userId="d29c428e-ee62-4017-a838-521138d5b01c" providerId="ADAL" clId="{B861E58B-6888-4835-9671-0F5234889F82}" dt="2025-03-20T13:47:46.692" v="3"/>
          <ac:spMkLst>
            <pc:docMk/>
            <pc:sldMk cId="1406677034" sldId="2147474619"/>
            <ac:spMk id="2" creationId="{386EBCCE-1A00-083B-7E71-BF16AEDC0DF2}"/>
          </ac:spMkLst>
        </pc:spChg>
        <pc:spChg chg="add mod">
          <ac:chgData name="DOMINGUEZ, Morgane" userId="d29c428e-ee62-4017-a838-521138d5b01c" providerId="ADAL" clId="{B861E58B-6888-4835-9671-0F5234889F82}" dt="2025-03-20T13:47:46.692" v="3"/>
          <ac:spMkLst>
            <pc:docMk/>
            <pc:sldMk cId="1406677034" sldId="2147474619"/>
            <ac:spMk id="8" creationId="{51287B87-5F30-054C-3CDC-574666CEC16D}"/>
          </ac:spMkLst>
        </pc:spChg>
        <pc:spChg chg="del">
          <ac:chgData name="DOMINGUEZ, Morgane" userId="d29c428e-ee62-4017-a838-521138d5b01c" providerId="ADAL" clId="{B861E58B-6888-4835-9671-0F5234889F82}" dt="2025-03-20T13:53:39.806" v="104" actId="478"/>
          <ac:spMkLst>
            <pc:docMk/>
            <pc:sldMk cId="1406677034" sldId="2147474619"/>
            <ac:spMk id="11" creationId="{15AF8D0A-5E16-9F04-33B0-0BF2F314BB1B}"/>
          </ac:spMkLst>
        </pc:spChg>
      </pc:sldChg>
      <pc:sldChg chg="delSp mod modNotesTx">
        <pc:chgData name="DOMINGUEZ, Morgane" userId="d29c428e-ee62-4017-a838-521138d5b01c" providerId="ADAL" clId="{B861E58B-6888-4835-9671-0F5234889F82}" dt="2025-03-20T13:53:44.014" v="105" actId="478"/>
        <pc:sldMkLst>
          <pc:docMk/>
          <pc:sldMk cId="1316753967" sldId="2147474620"/>
        </pc:sldMkLst>
        <pc:spChg chg="del">
          <ac:chgData name="DOMINGUEZ, Morgane" userId="d29c428e-ee62-4017-a838-521138d5b01c" providerId="ADAL" clId="{B861E58B-6888-4835-9671-0F5234889F82}" dt="2025-03-20T13:53:44.014" v="105" actId="478"/>
          <ac:spMkLst>
            <pc:docMk/>
            <pc:sldMk cId="1316753967" sldId="2147474620"/>
            <ac:spMk id="9" creationId="{26CF11E2-E628-F072-7E27-1225B2D0ADFA}"/>
          </ac:spMkLst>
        </pc:spChg>
      </pc:sldChg>
      <pc:sldChg chg="delSp mod modNotesTx">
        <pc:chgData name="DOMINGUEZ, Morgane" userId="d29c428e-ee62-4017-a838-521138d5b01c" providerId="ADAL" clId="{B861E58B-6888-4835-9671-0F5234889F82}" dt="2025-03-20T13:53:27.689" v="101" actId="478"/>
        <pc:sldMkLst>
          <pc:docMk/>
          <pc:sldMk cId="3867862830" sldId="2147474623"/>
        </pc:sldMkLst>
        <pc:spChg chg="del">
          <ac:chgData name="DOMINGUEZ, Morgane" userId="d29c428e-ee62-4017-a838-521138d5b01c" providerId="ADAL" clId="{B861E58B-6888-4835-9671-0F5234889F82}" dt="2025-03-20T13:53:27.689" v="101" actId="478"/>
          <ac:spMkLst>
            <pc:docMk/>
            <pc:sldMk cId="3867862830" sldId="2147474623"/>
            <ac:spMk id="9" creationId="{897958FA-B4C1-C7E0-F03B-36F1A2A19780}"/>
          </ac:spMkLst>
        </pc:spChg>
      </pc:sldChg>
      <pc:sldChg chg="delSp mod modNotesTx">
        <pc:chgData name="DOMINGUEZ, Morgane" userId="d29c428e-ee62-4017-a838-521138d5b01c" providerId="ADAL" clId="{B861E58B-6888-4835-9671-0F5234889F82}" dt="2025-03-20T13:53:48.639" v="106" actId="478"/>
        <pc:sldMkLst>
          <pc:docMk/>
          <pc:sldMk cId="2849894684" sldId="2147474632"/>
        </pc:sldMkLst>
        <pc:spChg chg="del">
          <ac:chgData name="DOMINGUEZ, Morgane" userId="d29c428e-ee62-4017-a838-521138d5b01c" providerId="ADAL" clId="{B861E58B-6888-4835-9671-0F5234889F82}" dt="2025-03-20T13:53:48.639" v="106" actId="478"/>
          <ac:spMkLst>
            <pc:docMk/>
            <pc:sldMk cId="2849894684" sldId="2147474632"/>
            <ac:spMk id="4" creationId="{7AC8337B-4534-A9FC-CD58-05EA5894D998}"/>
          </ac:spMkLst>
        </pc:spChg>
      </pc:sldChg>
      <pc:sldChg chg="modNotesTx">
        <pc:chgData name="DOMINGUEZ, Morgane" userId="d29c428e-ee62-4017-a838-521138d5b01c" providerId="ADAL" clId="{B861E58B-6888-4835-9671-0F5234889F82}" dt="2025-03-20T13:49:29.527" v="35" actId="6549"/>
        <pc:sldMkLst>
          <pc:docMk/>
          <pc:sldMk cId="1230617023" sldId="2147474635"/>
        </pc:sldMkLst>
      </pc:sldChg>
      <pc:sldChg chg="delSp mod modNotesTx">
        <pc:chgData name="DOMINGUEZ, Morgane" userId="d29c428e-ee62-4017-a838-521138d5b01c" providerId="ADAL" clId="{B861E58B-6888-4835-9671-0F5234889F82}" dt="2025-03-20T13:50:41.718" v="58" actId="478"/>
        <pc:sldMkLst>
          <pc:docMk/>
          <pc:sldMk cId="0" sldId="2147474636"/>
        </pc:sldMkLst>
        <pc:spChg chg="del">
          <ac:chgData name="DOMINGUEZ, Morgane" userId="d29c428e-ee62-4017-a838-521138d5b01c" providerId="ADAL" clId="{B861E58B-6888-4835-9671-0F5234889F82}" dt="2025-03-20T13:50:41.718" v="58" actId="478"/>
          <ac:spMkLst>
            <pc:docMk/>
            <pc:sldMk cId="0" sldId="2147474636"/>
            <ac:spMk id="9" creationId="{82451685-6571-80CF-D355-9080530D10D5}"/>
          </ac:spMkLst>
        </pc:spChg>
      </pc:sldChg>
      <pc:sldChg chg="modNotesTx">
        <pc:chgData name="DOMINGUEZ, Morgane" userId="d29c428e-ee62-4017-a838-521138d5b01c" providerId="ADAL" clId="{B861E58B-6888-4835-9671-0F5234889F82}" dt="2025-03-20T13:49:38.863" v="38" actId="6549"/>
        <pc:sldMkLst>
          <pc:docMk/>
          <pc:sldMk cId="2624515524" sldId="2147474637"/>
        </pc:sldMkLst>
      </pc:sldChg>
      <pc:sldChg chg="modNotesTx">
        <pc:chgData name="DOMINGUEZ, Morgane" userId="d29c428e-ee62-4017-a838-521138d5b01c" providerId="ADAL" clId="{B861E58B-6888-4835-9671-0F5234889F82}" dt="2025-03-20T13:49:12.707" v="29" actId="6549"/>
        <pc:sldMkLst>
          <pc:docMk/>
          <pc:sldMk cId="1693444387" sldId="2147474638"/>
        </pc:sldMkLst>
      </pc:sldChg>
      <pc:sldChg chg="modNotesTx">
        <pc:chgData name="DOMINGUEZ, Morgane" userId="d29c428e-ee62-4017-a838-521138d5b01c" providerId="ADAL" clId="{B861E58B-6888-4835-9671-0F5234889F82}" dt="2025-03-20T13:48:56.354" v="23" actId="6549"/>
        <pc:sldMkLst>
          <pc:docMk/>
          <pc:sldMk cId="335465226" sldId="2147474639"/>
        </pc:sldMkLst>
      </pc:sldChg>
      <pc:sldChg chg="modNotesTx">
        <pc:chgData name="DOMINGUEZ, Morgane" userId="d29c428e-ee62-4017-a838-521138d5b01c" providerId="ADAL" clId="{B861E58B-6888-4835-9671-0F5234889F82}" dt="2025-03-20T13:48:36.843" v="16" actId="6549"/>
        <pc:sldMkLst>
          <pc:docMk/>
          <pc:sldMk cId="3498864830" sldId="2147474640"/>
        </pc:sldMkLst>
      </pc:sldChg>
      <pc:sldChg chg="delSp mod modNotesTx">
        <pc:chgData name="DOMINGUEZ, Morgane" userId="d29c428e-ee62-4017-a838-521138d5b01c" providerId="ADAL" clId="{B861E58B-6888-4835-9671-0F5234889F82}" dt="2025-03-20T13:50:49.823" v="61" actId="478"/>
        <pc:sldMkLst>
          <pc:docMk/>
          <pc:sldMk cId="2850167451" sldId="2147474641"/>
        </pc:sldMkLst>
        <pc:spChg chg="del">
          <ac:chgData name="DOMINGUEZ, Morgane" userId="d29c428e-ee62-4017-a838-521138d5b01c" providerId="ADAL" clId="{B861E58B-6888-4835-9671-0F5234889F82}" dt="2025-03-20T13:50:49.823" v="61" actId="478"/>
          <ac:spMkLst>
            <pc:docMk/>
            <pc:sldMk cId="2850167451" sldId="2147474641"/>
            <ac:spMk id="3" creationId="{C9042109-A214-215F-AA3F-95C3438CAE64}"/>
          </ac:spMkLst>
        </pc:spChg>
      </pc:sldChg>
      <pc:sldChg chg="addSp delSp modSp mod modNotesTx">
        <pc:chgData name="DOMINGUEZ, Morgane" userId="d29c428e-ee62-4017-a838-521138d5b01c" providerId="ADAL" clId="{B861E58B-6888-4835-9671-0F5234889F82}" dt="2025-03-20T13:51:02.827" v="66" actId="1076"/>
        <pc:sldMkLst>
          <pc:docMk/>
          <pc:sldMk cId="655097751" sldId="2147474642"/>
        </pc:sldMkLst>
        <pc:spChg chg="del">
          <ac:chgData name="DOMINGUEZ, Morgane" userId="d29c428e-ee62-4017-a838-521138d5b01c" providerId="ADAL" clId="{B861E58B-6888-4835-9671-0F5234889F82}" dt="2025-03-20T13:50:59.162" v="65" actId="478"/>
          <ac:spMkLst>
            <pc:docMk/>
            <pc:sldMk cId="655097751" sldId="2147474642"/>
            <ac:spMk id="11" creationId="{2E966481-FE3B-0B69-A36B-B566E2E28D92}"/>
          </ac:spMkLst>
        </pc:spChg>
        <pc:grpChg chg="add del mod">
          <ac:chgData name="DOMINGUEZ, Morgane" userId="d29c428e-ee62-4017-a838-521138d5b01c" providerId="ADAL" clId="{B861E58B-6888-4835-9671-0F5234889F82}" dt="2025-03-20T13:51:02.827" v="66" actId="1076"/>
          <ac:grpSpMkLst>
            <pc:docMk/>
            <pc:sldMk cId="655097751" sldId="2147474642"/>
            <ac:grpSpMk id="10" creationId="{EA46720D-2D34-EEC9-0331-3375DD4F46B2}"/>
          </ac:grpSpMkLst>
        </pc:grpChg>
      </pc:sldChg>
      <pc:sldChg chg="delSp mod modNotesTx">
        <pc:chgData name="DOMINGUEZ, Morgane" userId="d29c428e-ee62-4017-a838-521138d5b01c" providerId="ADAL" clId="{B861E58B-6888-4835-9671-0F5234889F82}" dt="2025-03-20T13:51:16.427" v="69" actId="478"/>
        <pc:sldMkLst>
          <pc:docMk/>
          <pc:sldMk cId="0" sldId="2147474643"/>
        </pc:sldMkLst>
        <pc:spChg chg="del">
          <ac:chgData name="DOMINGUEZ, Morgane" userId="d29c428e-ee62-4017-a838-521138d5b01c" providerId="ADAL" clId="{B861E58B-6888-4835-9671-0F5234889F82}" dt="2025-03-20T13:51:16.427" v="69" actId="478"/>
          <ac:spMkLst>
            <pc:docMk/>
            <pc:sldMk cId="0" sldId="2147474643"/>
            <ac:spMk id="9" creationId="{EB47AF8E-C2CE-AB57-292F-2EB81B9899BC}"/>
          </ac:spMkLst>
        </pc:spChg>
      </pc:sldChg>
      <pc:sldChg chg="delSp mod modNotesTx">
        <pc:chgData name="DOMINGUEZ, Morgane" userId="d29c428e-ee62-4017-a838-521138d5b01c" providerId="ADAL" clId="{B861E58B-6888-4835-9671-0F5234889F82}" dt="2025-03-20T13:53:03.908" v="95" actId="478"/>
        <pc:sldMkLst>
          <pc:docMk/>
          <pc:sldMk cId="3129105485" sldId="2147474644"/>
        </pc:sldMkLst>
        <pc:spChg chg="del">
          <ac:chgData name="DOMINGUEZ, Morgane" userId="d29c428e-ee62-4017-a838-521138d5b01c" providerId="ADAL" clId="{B861E58B-6888-4835-9671-0F5234889F82}" dt="2025-03-20T13:53:03.908" v="95" actId="478"/>
          <ac:spMkLst>
            <pc:docMk/>
            <pc:sldMk cId="3129105485" sldId="2147474644"/>
            <ac:spMk id="7" creationId="{0B7BAB40-4B14-82F9-689E-DEFC0E5A8653}"/>
          </ac:spMkLst>
        </pc:spChg>
      </pc:sldChg>
      <pc:sldChg chg="delSp mod modNotesTx">
        <pc:chgData name="DOMINGUEZ, Morgane" userId="d29c428e-ee62-4017-a838-521138d5b01c" providerId="ADAL" clId="{B861E58B-6888-4835-9671-0F5234889F82}" dt="2025-03-20T13:53:11.638" v="97" actId="478"/>
        <pc:sldMkLst>
          <pc:docMk/>
          <pc:sldMk cId="3449955578" sldId="2147474645"/>
        </pc:sldMkLst>
        <pc:spChg chg="del">
          <ac:chgData name="DOMINGUEZ, Morgane" userId="d29c428e-ee62-4017-a838-521138d5b01c" providerId="ADAL" clId="{B861E58B-6888-4835-9671-0F5234889F82}" dt="2025-03-20T13:53:11.638" v="97" actId="478"/>
          <ac:spMkLst>
            <pc:docMk/>
            <pc:sldMk cId="3449955578" sldId="2147474645"/>
            <ac:spMk id="6" creationId="{117E16E4-7676-3E83-91CD-DA37EE3B87C3}"/>
          </ac:spMkLst>
        </pc:spChg>
      </pc:sldChg>
      <pc:sldChg chg="delSp mod modNotesTx">
        <pc:chgData name="DOMINGUEZ, Morgane" userId="d29c428e-ee62-4017-a838-521138d5b01c" providerId="ADAL" clId="{B861E58B-6888-4835-9671-0F5234889F82}" dt="2025-03-20T13:51:21.788" v="70" actId="478"/>
        <pc:sldMkLst>
          <pc:docMk/>
          <pc:sldMk cId="881097512" sldId="2147474648"/>
        </pc:sldMkLst>
        <pc:spChg chg="del">
          <ac:chgData name="DOMINGUEZ, Morgane" userId="d29c428e-ee62-4017-a838-521138d5b01c" providerId="ADAL" clId="{B861E58B-6888-4835-9671-0F5234889F82}" dt="2025-03-20T13:51:21.788" v="70" actId="478"/>
          <ac:spMkLst>
            <pc:docMk/>
            <pc:sldMk cId="881097512" sldId="2147474648"/>
            <ac:spMk id="2" creationId="{4E1D159D-C4C7-C7C0-CF2C-1A012B2EB9D0}"/>
          </ac:spMkLst>
        </pc:spChg>
      </pc:sldChg>
    </pc:docChg>
  </pc:docChgLst>
  <pc:docChgLst>
    <pc:chgData name="DOMINGUEZ, Morgane" userId="d29c428e-ee62-4017-a838-521138d5b01c" providerId="ADAL" clId="{52EC49D5-05BD-484F-9344-B46FD43964D6}"/>
    <pc:docChg chg="undo custSel modSld">
      <pc:chgData name="DOMINGUEZ, Morgane" userId="d29c428e-ee62-4017-a838-521138d5b01c" providerId="ADAL" clId="{52EC49D5-05BD-484F-9344-B46FD43964D6}" dt="2025-02-16T08:09:03.414" v="519"/>
      <pc:docMkLst>
        <pc:docMk/>
      </pc:docMkLst>
      <pc:sldChg chg="delSp modSp mod modTransition delAnim modAnim modNotesTx">
        <pc:chgData name="DOMINGUEZ, Morgane" userId="d29c428e-ee62-4017-a838-521138d5b01c" providerId="ADAL" clId="{52EC49D5-05BD-484F-9344-B46FD43964D6}" dt="2025-02-16T08:03:03.319" v="473"/>
        <pc:sldMkLst>
          <pc:docMk/>
          <pc:sldMk cId="141301970" sldId="869"/>
        </pc:sldMkLst>
        <pc:spChg chg="mod">
          <ac:chgData name="DOMINGUEZ, Morgane" userId="d29c428e-ee62-4017-a838-521138d5b01c" providerId="ADAL" clId="{52EC49D5-05BD-484F-9344-B46FD43964D6}" dt="2025-02-16T07:50:46.333" v="403" actId="1076"/>
          <ac:spMkLst>
            <pc:docMk/>
            <pc:sldMk cId="141301970" sldId="869"/>
            <ac:spMk id="12" creationId="{9B5B8789-0BC5-0DF3-728C-097D47F5D25D}"/>
          </ac:spMkLst>
        </pc:spChg>
        <pc:picChg chg="del">
          <ac:chgData name="DOMINGUEZ, Morgane" userId="d29c428e-ee62-4017-a838-521138d5b01c" providerId="ADAL" clId="{52EC49D5-05BD-484F-9344-B46FD43964D6}" dt="2025-02-16T07:35:00.766" v="23" actId="478"/>
          <ac:picMkLst>
            <pc:docMk/>
            <pc:sldMk cId="141301970" sldId="869"/>
            <ac:picMk id="8" creationId="{02D821BE-8547-D675-6B99-FF0548F1156C}"/>
          </ac:picMkLst>
        </pc:picChg>
      </pc:sldChg>
      <pc:sldChg chg="delSp modSp mod modTransition delAnim modAnim modNotesTx">
        <pc:chgData name="DOMINGUEZ, Morgane" userId="d29c428e-ee62-4017-a838-521138d5b01c" providerId="ADAL" clId="{52EC49D5-05BD-484F-9344-B46FD43964D6}" dt="2025-02-16T08:07:56.281" v="511"/>
        <pc:sldMkLst>
          <pc:docMk/>
          <pc:sldMk cId="980395221" sldId="872"/>
        </pc:sldMkLst>
        <pc:spChg chg="mod">
          <ac:chgData name="DOMINGUEZ, Morgane" userId="d29c428e-ee62-4017-a838-521138d5b01c" providerId="ADAL" clId="{52EC49D5-05BD-484F-9344-B46FD43964D6}" dt="2025-02-16T07:56:41.861" v="446" actId="255"/>
          <ac:spMkLst>
            <pc:docMk/>
            <pc:sldMk cId="980395221" sldId="872"/>
            <ac:spMk id="6" creationId="{035251F3-DC17-D620-96C7-6B1606B7BE49}"/>
          </ac:spMkLst>
        </pc:spChg>
        <pc:picChg chg="del">
          <ac:chgData name="DOMINGUEZ, Morgane" userId="d29c428e-ee62-4017-a838-521138d5b01c" providerId="ADAL" clId="{52EC49D5-05BD-484F-9344-B46FD43964D6}" dt="2025-02-16T07:38:13.372" v="191" actId="478"/>
          <ac:picMkLst>
            <pc:docMk/>
            <pc:sldMk cId="980395221" sldId="872"/>
            <ac:picMk id="5" creationId="{1A5D343E-9DA2-09EF-7E7D-77CB4FFBFC3A}"/>
          </ac:picMkLst>
        </pc:picChg>
      </pc:sldChg>
      <pc:sldChg chg="delSp mod modTransition delAnim modNotesTx">
        <pc:chgData name="DOMINGUEZ, Morgane" userId="d29c428e-ee62-4017-a838-521138d5b01c" providerId="ADAL" clId="{52EC49D5-05BD-484F-9344-B46FD43964D6}" dt="2025-02-16T08:00:14.708" v="462"/>
        <pc:sldMkLst>
          <pc:docMk/>
          <pc:sldMk cId="2372577413" sldId="878"/>
        </pc:sldMkLst>
        <pc:spChg chg="del">
          <ac:chgData name="DOMINGUEZ, Morgane" userId="d29c428e-ee62-4017-a838-521138d5b01c" providerId="ADAL" clId="{52EC49D5-05BD-484F-9344-B46FD43964D6}" dt="2025-02-16T07:49:10.640" v="390" actId="478"/>
          <ac:spMkLst>
            <pc:docMk/>
            <pc:sldMk cId="2372577413" sldId="878"/>
            <ac:spMk id="4" creationId="{04D70BD6-1683-57E0-2BF2-A79C9E974715}"/>
          </ac:spMkLst>
        </pc:spChg>
        <pc:picChg chg="del">
          <ac:chgData name="DOMINGUEZ, Morgane" userId="d29c428e-ee62-4017-a838-521138d5b01c" providerId="ADAL" clId="{52EC49D5-05BD-484F-9344-B46FD43964D6}" dt="2025-02-16T07:34:29.087" v="1" actId="478"/>
          <ac:picMkLst>
            <pc:docMk/>
            <pc:sldMk cId="2372577413" sldId="878"/>
            <ac:picMk id="2" creationId="{9B90F551-0194-1A50-B633-315819248A35}"/>
          </ac:picMkLst>
        </pc:picChg>
      </pc:sldChg>
      <pc:sldChg chg="addSp delSp modSp mod modTransition delAnim modAnim modNotesTx">
        <pc:chgData name="DOMINGUEZ, Morgane" userId="d29c428e-ee62-4017-a838-521138d5b01c" providerId="ADAL" clId="{52EC49D5-05BD-484F-9344-B46FD43964D6}" dt="2025-02-16T08:02:26.864" v="468"/>
        <pc:sldMkLst>
          <pc:docMk/>
          <pc:sldMk cId="0" sldId="879"/>
        </pc:sldMkLst>
        <pc:spChg chg="mod">
          <ac:chgData name="DOMINGUEZ, Morgane" userId="d29c428e-ee62-4017-a838-521138d5b01c" providerId="ADAL" clId="{52EC49D5-05BD-484F-9344-B46FD43964D6}" dt="2025-02-16T07:49:40.647" v="394" actId="1076"/>
          <ac:spMkLst>
            <pc:docMk/>
            <pc:sldMk cId="0" sldId="879"/>
            <ac:spMk id="8" creationId="{B5A8C085-3354-A8FC-5B38-C92DC0774395}"/>
          </ac:spMkLst>
        </pc:spChg>
        <pc:spChg chg="add del">
          <ac:chgData name="DOMINGUEZ, Morgane" userId="d29c428e-ee62-4017-a838-521138d5b01c" providerId="ADAL" clId="{52EC49D5-05BD-484F-9344-B46FD43964D6}" dt="2025-02-16T08:02:25.753" v="467" actId="22"/>
          <ac:spMkLst>
            <pc:docMk/>
            <pc:sldMk cId="0" sldId="879"/>
            <ac:spMk id="10" creationId="{F78983C9-1341-5F50-818A-60A14C79A518}"/>
          </ac:spMkLst>
        </pc:spChg>
        <pc:picChg chg="del">
          <ac:chgData name="DOMINGUEZ, Morgane" userId="d29c428e-ee62-4017-a838-521138d5b01c" providerId="ADAL" clId="{52EC49D5-05BD-484F-9344-B46FD43964D6}" dt="2025-02-16T07:34:35.419" v="3" actId="478"/>
          <ac:picMkLst>
            <pc:docMk/>
            <pc:sldMk cId="0" sldId="879"/>
            <ac:picMk id="2" creationId="{2B937968-C1F7-E1D2-CC0B-2A9F6271F6BE}"/>
          </ac:picMkLst>
        </pc:picChg>
      </pc:sldChg>
      <pc:sldChg chg="delSp mod modTransition delAnim modNotesTx">
        <pc:chgData name="DOMINGUEZ, Morgane" userId="d29c428e-ee62-4017-a838-521138d5b01c" providerId="ADAL" clId="{52EC49D5-05BD-484F-9344-B46FD43964D6}" dt="2025-02-16T08:03:16.894" v="475"/>
        <pc:sldMkLst>
          <pc:docMk/>
          <pc:sldMk cId="1659211124" sldId="885"/>
        </pc:sldMkLst>
        <pc:spChg chg="del">
          <ac:chgData name="DOMINGUEZ, Morgane" userId="d29c428e-ee62-4017-a838-521138d5b01c" providerId="ADAL" clId="{52EC49D5-05BD-484F-9344-B46FD43964D6}" dt="2025-02-16T07:51:06.841" v="405" actId="478"/>
          <ac:spMkLst>
            <pc:docMk/>
            <pc:sldMk cId="1659211124" sldId="885"/>
            <ac:spMk id="2" creationId="{F5F4BB6B-92ED-4791-2AF5-5D0BEC1FFA32}"/>
          </ac:spMkLst>
        </pc:spChg>
        <pc:picChg chg="del">
          <ac:chgData name="DOMINGUEZ, Morgane" userId="d29c428e-ee62-4017-a838-521138d5b01c" providerId="ADAL" clId="{52EC49D5-05BD-484F-9344-B46FD43964D6}" dt="2025-02-16T07:35:12.440" v="38" actId="478"/>
          <ac:picMkLst>
            <pc:docMk/>
            <pc:sldMk cId="1659211124" sldId="885"/>
            <ac:picMk id="3" creationId="{F2D79379-89F3-6950-FBBE-4977F496C6EC}"/>
          </ac:picMkLst>
        </pc:picChg>
      </pc:sldChg>
      <pc:sldChg chg="delSp mod modTransition delAnim modNotesTx">
        <pc:chgData name="DOMINGUEZ, Morgane" userId="d29c428e-ee62-4017-a838-521138d5b01c" providerId="ADAL" clId="{52EC49D5-05BD-484F-9344-B46FD43964D6}" dt="2025-02-16T08:04:02.113" v="481"/>
        <pc:sldMkLst>
          <pc:docMk/>
          <pc:sldMk cId="2514464122" sldId="889"/>
        </pc:sldMkLst>
        <pc:spChg chg="del">
          <ac:chgData name="DOMINGUEZ, Morgane" userId="d29c428e-ee62-4017-a838-521138d5b01c" providerId="ADAL" clId="{52EC49D5-05BD-484F-9344-B46FD43964D6}" dt="2025-02-16T07:52:15.705" v="411" actId="478"/>
          <ac:spMkLst>
            <pc:docMk/>
            <pc:sldMk cId="2514464122" sldId="889"/>
            <ac:spMk id="2" creationId="{2BB1987C-F428-50DC-EA42-73C1375E27D9}"/>
          </ac:spMkLst>
        </pc:spChg>
        <pc:picChg chg="del">
          <ac:chgData name="DOMINGUEZ, Morgane" userId="d29c428e-ee62-4017-a838-521138d5b01c" providerId="ADAL" clId="{52EC49D5-05BD-484F-9344-B46FD43964D6}" dt="2025-02-16T07:35:46.323" v="68" actId="478"/>
          <ac:picMkLst>
            <pc:docMk/>
            <pc:sldMk cId="2514464122" sldId="889"/>
            <ac:picMk id="3" creationId="{A51C4B14-CB9B-6A1C-D007-549D946F65EA}"/>
          </ac:picMkLst>
        </pc:picChg>
      </pc:sldChg>
      <pc:sldChg chg="delSp modSp mod modTransition delAnim modAnim modNotesTx">
        <pc:chgData name="DOMINGUEZ, Morgane" userId="d29c428e-ee62-4017-a838-521138d5b01c" providerId="ADAL" clId="{52EC49D5-05BD-484F-9344-B46FD43964D6}" dt="2025-02-16T08:04:08.547" v="482"/>
        <pc:sldMkLst>
          <pc:docMk/>
          <pc:sldMk cId="2304485107" sldId="890"/>
        </pc:sldMkLst>
        <pc:spChg chg="mod">
          <ac:chgData name="DOMINGUEZ, Morgane" userId="d29c428e-ee62-4017-a838-521138d5b01c" providerId="ADAL" clId="{52EC49D5-05BD-484F-9344-B46FD43964D6}" dt="2025-02-16T07:52:34.453" v="413" actId="1076"/>
          <ac:spMkLst>
            <pc:docMk/>
            <pc:sldMk cId="2304485107" sldId="890"/>
            <ac:spMk id="2" creationId="{01870FB9-2D83-5AB0-9ABA-57518FFE2D75}"/>
          </ac:spMkLst>
        </pc:spChg>
        <pc:picChg chg="del">
          <ac:chgData name="DOMINGUEZ, Morgane" userId="d29c428e-ee62-4017-a838-521138d5b01c" providerId="ADAL" clId="{52EC49D5-05BD-484F-9344-B46FD43964D6}" dt="2025-02-16T07:35:49.131" v="69" actId="478"/>
          <ac:picMkLst>
            <pc:docMk/>
            <pc:sldMk cId="2304485107" sldId="890"/>
            <ac:picMk id="8" creationId="{A112392A-D67A-B821-D176-4F40EC5EAE57}"/>
          </ac:picMkLst>
        </pc:picChg>
      </pc:sldChg>
      <pc:sldChg chg="delSp modSp mod modTransition delAnim modAnim modNotesTx">
        <pc:chgData name="DOMINGUEZ, Morgane" userId="d29c428e-ee62-4017-a838-521138d5b01c" providerId="ADAL" clId="{52EC49D5-05BD-484F-9344-B46FD43964D6}" dt="2025-02-16T08:04:28.089" v="485"/>
        <pc:sldMkLst>
          <pc:docMk/>
          <pc:sldMk cId="1533821627" sldId="891"/>
        </pc:sldMkLst>
        <pc:spChg chg="mod">
          <ac:chgData name="DOMINGUEZ, Morgane" userId="d29c428e-ee62-4017-a838-521138d5b01c" providerId="ADAL" clId="{52EC49D5-05BD-484F-9344-B46FD43964D6}" dt="2025-02-16T07:52:55.171" v="416" actId="1076"/>
          <ac:spMkLst>
            <pc:docMk/>
            <pc:sldMk cId="1533821627" sldId="891"/>
            <ac:spMk id="2" creationId="{2D93F1CB-D2E8-19E5-5AD6-ED7060F606FA}"/>
          </ac:spMkLst>
        </pc:spChg>
        <pc:picChg chg="del">
          <ac:chgData name="DOMINGUEZ, Morgane" userId="d29c428e-ee62-4017-a838-521138d5b01c" providerId="ADAL" clId="{52EC49D5-05BD-484F-9344-B46FD43964D6}" dt="2025-02-16T07:36:01.095" v="77" actId="478"/>
          <ac:picMkLst>
            <pc:docMk/>
            <pc:sldMk cId="1533821627" sldId="891"/>
            <ac:picMk id="22" creationId="{DF09FB5C-A40A-9C22-FA9F-A1F179E6F5C7}"/>
          </ac:picMkLst>
        </pc:picChg>
      </pc:sldChg>
      <pc:sldChg chg="delSp mod modTransition delAnim modNotesTx">
        <pc:chgData name="DOMINGUEZ, Morgane" userId="d29c428e-ee62-4017-a838-521138d5b01c" providerId="ADAL" clId="{52EC49D5-05BD-484F-9344-B46FD43964D6}" dt="2025-02-16T08:05:30.271" v="494"/>
        <pc:sldMkLst>
          <pc:docMk/>
          <pc:sldMk cId="3908767101" sldId="894"/>
        </pc:sldMkLst>
        <pc:spChg chg="del">
          <ac:chgData name="DOMINGUEZ, Morgane" userId="d29c428e-ee62-4017-a838-521138d5b01c" providerId="ADAL" clId="{52EC49D5-05BD-484F-9344-B46FD43964D6}" dt="2025-02-16T07:54:06.627" v="424" actId="478"/>
          <ac:spMkLst>
            <pc:docMk/>
            <pc:sldMk cId="3908767101" sldId="894"/>
            <ac:spMk id="2" creationId="{EEE14EDA-B4E6-F879-9486-0DBBB711091E}"/>
          </ac:spMkLst>
        </pc:spChg>
        <pc:picChg chg="del">
          <ac:chgData name="DOMINGUEZ, Morgane" userId="d29c428e-ee62-4017-a838-521138d5b01c" providerId="ADAL" clId="{52EC49D5-05BD-484F-9344-B46FD43964D6}" dt="2025-02-16T07:36:47.466" v="116" actId="478"/>
          <ac:picMkLst>
            <pc:docMk/>
            <pc:sldMk cId="3908767101" sldId="894"/>
            <ac:picMk id="3" creationId="{5F53C513-E5FF-BF26-860E-F448E6347FE4}"/>
          </ac:picMkLst>
        </pc:picChg>
      </pc:sldChg>
      <pc:sldChg chg="addSp delSp modSp mod modTransition delAnim modNotesTx">
        <pc:chgData name="DOMINGUEZ, Morgane" userId="d29c428e-ee62-4017-a838-521138d5b01c" providerId="ADAL" clId="{52EC49D5-05BD-484F-9344-B46FD43964D6}" dt="2025-02-16T08:07:10.365" v="505"/>
        <pc:sldMkLst>
          <pc:docMk/>
          <pc:sldMk cId="716490604" sldId="895"/>
        </pc:sldMkLst>
        <pc:spChg chg="del">
          <ac:chgData name="DOMINGUEZ, Morgane" userId="d29c428e-ee62-4017-a838-521138d5b01c" providerId="ADAL" clId="{52EC49D5-05BD-484F-9344-B46FD43964D6}" dt="2025-02-16T07:55:52.320" v="438" actId="478"/>
          <ac:spMkLst>
            <pc:docMk/>
            <pc:sldMk cId="716490604" sldId="895"/>
            <ac:spMk id="2" creationId="{953BE498-0771-144A-AD69-7A586DA2F61A}"/>
          </ac:spMkLst>
        </pc:spChg>
        <pc:picChg chg="del">
          <ac:chgData name="DOMINGUEZ, Morgane" userId="d29c428e-ee62-4017-a838-521138d5b01c" providerId="ADAL" clId="{52EC49D5-05BD-484F-9344-B46FD43964D6}" dt="2025-02-16T07:37:42.787" v="169" actId="478"/>
          <ac:picMkLst>
            <pc:docMk/>
            <pc:sldMk cId="716490604" sldId="895"/>
            <ac:picMk id="3" creationId="{FE52E1BE-B74A-6EF5-1CC8-9066F7B3D228}"/>
          </ac:picMkLst>
        </pc:picChg>
        <pc:picChg chg="add mod ord">
          <ac:chgData name="DOMINGUEZ, Morgane" userId="d29c428e-ee62-4017-a838-521138d5b01c" providerId="ADAL" clId="{52EC49D5-05BD-484F-9344-B46FD43964D6}" dt="2025-02-16T07:55:54.601" v="440" actId="167"/>
          <ac:picMkLst>
            <pc:docMk/>
            <pc:sldMk cId="716490604" sldId="895"/>
            <ac:picMk id="4" creationId="{B2E327CD-2759-8886-A318-57B9A5033C3A}"/>
          </ac:picMkLst>
        </pc:picChg>
        <pc:picChg chg="del">
          <ac:chgData name="DOMINGUEZ, Morgane" userId="d29c428e-ee62-4017-a838-521138d5b01c" providerId="ADAL" clId="{52EC49D5-05BD-484F-9344-B46FD43964D6}" dt="2025-02-16T07:55:49.478" v="437" actId="21"/>
          <ac:picMkLst>
            <pc:docMk/>
            <pc:sldMk cId="716490604" sldId="895"/>
            <ac:picMk id="5" creationId="{B2E327CD-2759-8886-A318-57B9A5033C3A}"/>
          </ac:picMkLst>
        </pc:picChg>
      </pc:sldChg>
      <pc:sldChg chg="delSp modSp mod modTransition delAnim modAnim modNotesTx">
        <pc:chgData name="DOMINGUEZ, Morgane" userId="d29c428e-ee62-4017-a838-521138d5b01c" providerId="ADAL" clId="{52EC49D5-05BD-484F-9344-B46FD43964D6}" dt="2025-02-16T08:07:42.018" v="509"/>
        <pc:sldMkLst>
          <pc:docMk/>
          <pc:sldMk cId="4091021066" sldId="897"/>
        </pc:sldMkLst>
        <pc:spChg chg="mod">
          <ac:chgData name="DOMINGUEZ, Morgane" userId="d29c428e-ee62-4017-a838-521138d5b01c" providerId="ADAL" clId="{52EC49D5-05BD-484F-9344-B46FD43964D6}" dt="2025-02-16T07:56:24.797" v="444" actId="1076"/>
          <ac:spMkLst>
            <pc:docMk/>
            <pc:sldMk cId="4091021066" sldId="897"/>
            <ac:spMk id="10" creationId="{2A23FEFF-EA4A-56F0-BD26-7D24DA4905E6}"/>
          </ac:spMkLst>
        </pc:spChg>
        <pc:picChg chg="del">
          <ac:chgData name="DOMINGUEZ, Morgane" userId="d29c428e-ee62-4017-a838-521138d5b01c" providerId="ADAL" clId="{52EC49D5-05BD-484F-9344-B46FD43964D6}" dt="2025-02-16T07:38:02.912" v="182" actId="478"/>
          <ac:picMkLst>
            <pc:docMk/>
            <pc:sldMk cId="4091021066" sldId="897"/>
            <ac:picMk id="6" creationId="{262770DF-78B2-1A88-E286-7816ADE86FE1}"/>
          </ac:picMkLst>
        </pc:picChg>
      </pc:sldChg>
      <pc:sldChg chg="delSp modSp mod modTransition delAnim modAnim modNotesTx">
        <pc:chgData name="DOMINGUEZ, Morgane" userId="d29c428e-ee62-4017-a838-521138d5b01c" providerId="ADAL" clId="{52EC49D5-05BD-484F-9344-B46FD43964D6}" dt="2025-02-16T08:03:39.601" v="478"/>
        <pc:sldMkLst>
          <pc:docMk/>
          <pc:sldMk cId="2808128518" sldId="911"/>
        </pc:sldMkLst>
        <pc:spChg chg="mod">
          <ac:chgData name="DOMINGUEZ, Morgane" userId="d29c428e-ee62-4017-a838-521138d5b01c" providerId="ADAL" clId="{52EC49D5-05BD-484F-9344-B46FD43964D6}" dt="2025-02-16T07:51:36.032" v="408" actId="1076"/>
          <ac:spMkLst>
            <pc:docMk/>
            <pc:sldMk cId="2808128518" sldId="911"/>
            <ac:spMk id="11" creationId="{020629B3-A8BB-E60C-E4E4-9ACF04DA388A}"/>
          </ac:spMkLst>
        </pc:spChg>
        <pc:picChg chg="del">
          <ac:chgData name="DOMINGUEZ, Morgane" userId="d29c428e-ee62-4017-a838-521138d5b01c" providerId="ADAL" clId="{52EC49D5-05BD-484F-9344-B46FD43964D6}" dt="2025-02-16T07:35:27.482" v="47" actId="478"/>
          <ac:picMkLst>
            <pc:docMk/>
            <pc:sldMk cId="2808128518" sldId="911"/>
            <ac:picMk id="6" creationId="{D051EFF4-E468-ACA9-0D5C-C5B3876B8923}"/>
          </ac:picMkLst>
        </pc:picChg>
      </pc:sldChg>
      <pc:sldChg chg="delSp modSp mod modTransition delAnim modAnim modNotesTx">
        <pc:chgData name="DOMINGUEZ, Morgane" userId="d29c428e-ee62-4017-a838-521138d5b01c" providerId="ADAL" clId="{52EC49D5-05BD-484F-9344-B46FD43964D6}" dt="2025-02-16T08:03:46.201" v="479"/>
        <pc:sldMkLst>
          <pc:docMk/>
          <pc:sldMk cId="1518485166" sldId="916"/>
        </pc:sldMkLst>
        <pc:spChg chg="mod">
          <ac:chgData name="DOMINGUEZ, Morgane" userId="d29c428e-ee62-4017-a838-521138d5b01c" providerId="ADAL" clId="{52EC49D5-05BD-484F-9344-B46FD43964D6}" dt="2025-02-16T07:51:43.236" v="409" actId="1076"/>
          <ac:spMkLst>
            <pc:docMk/>
            <pc:sldMk cId="1518485166" sldId="916"/>
            <ac:spMk id="7" creationId="{D0FAAF04-9821-1084-E0A4-D622358752DA}"/>
          </ac:spMkLst>
        </pc:spChg>
        <pc:picChg chg="del">
          <ac:chgData name="DOMINGUEZ, Morgane" userId="d29c428e-ee62-4017-a838-521138d5b01c" providerId="ADAL" clId="{52EC49D5-05BD-484F-9344-B46FD43964D6}" dt="2025-02-16T07:35:32.865" v="53" actId="478"/>
          <ac:picMkLst>
            <pc:docMk/>
            <pc:sldMk cId="1518485166" sldId="916"/>
            <ac:picMk id="6" creationId="{2E46E4C0-6F61-6187-C499-05DA5E69A150}"/>
          </ac:picMkLst>
        </pc:picChg>
      </pc:sldChg>
      <pc:sldChg chg="delSp modSp mod modTransition delAnim modAnim modNotesTx">
        <pc:chgData name="DOMINGUEZ, Morgane" userId="d29c428e-ee62-4017-a838-521138d5b01c" providerId="ADAL" clId="{52EC49D5-05BD-484F-9344-B46FD43964D6}" dt="2025-02-16T08:03:54.090" v="480"/>
        <pc:sldMkLst>
          <pc:docMk/>
          <pc:sldMk cId="927540140" sldId="917"/>
        </pc:sldMkLst>
        <pc:spChg chg="mod">
          <ac:chgData name="DOMINGUEZ, Morgane" userId="d29c428e-ee62-4017-a838-521138d5b01c" providerId="ADAL" clId="{52EC49D5-05BD-484F-9344-B46FD43964D6}" dt="2025-02-16T07:51:52.059" v="410" actId="1076"/>
          <ac:spMkLst>
            <pc:docMk/>
            <pc:sldMk cId="927540140" sldId="917"/>
            <ac:spMk id="11" creationId="{11EB791B-7EA0-1C4F-532C-5D3EC7C73614}"/>
          </ac:spMkLst>
        </pc:spChg>
        <pc:picChg chg="del">
          <ac:chgData name="DOMINGUEZ, Morgane" userId="d29c428e-ee62-4017-a838-521138d5b01c" providerId="ADAL" clId="{52EC49D5-05BD-484F-9344-B46FD43964D6}" dt="2025-02-16T07:35:38.008" v="58" actId="478"/>
          <ac:picMkLst>
            <pc:docMk/>
            <pc:sldMk cId="927540140" sldId="917"/>
            <ac:picMk id="9" creationId="{0EE16F06-49CA-168C-293E-6752075F72AF}"/>
          </ac:picMkLst>
        </pc:picChg>
      </pc:sldChg>
      <pc:sldChg chg="delSp modSp mod modTransition delAnim modAnim modNotesTx">
        <pc:chgData name="DOMINGUEZ, Morgane" userId="d29c428e-ee62-4017-a838-521138d5b01c" providerId="ADAL" clId="{52EC49D5-05BD-484F-9344-B46FD43964D6}" dt="2025-02-16T08:05:37.593" v="495"/>
        <pc:sldMkLst>
          <pc:docMk/>
          <pc:sldMk cId="698320955" sldId="920"/>
        </pc:sldMkLst>
        <pc:spChg chg="mod">
          <ac:chgData name="DOMINGUEZ, Morgane" userId="d29c428e-ee62-4017-a838-521138d5b01c" providerId="ADAL" clId="{52EC49D5-05BD-484F-9344-B46FD43964D6}" dt="2025-02-16T07:54:16.146" v="425" actId="1076"/>
          <ac:spMkLst>
            <pc:docMk/>
            <pc:sldMk cId="698320955" sldId="920"/>
            <ac:spMk id="4" creationId="{27BC3299-16E6-84B0-77EE-5F96131AFE6F}"/>
          </ac:spMkLst>
        </pc:spChg>
        <pc:picChg chg="del">
          <ac:chgData name="DOMINGUEZ, Morgane" userId="d29c428e-ee62-4017-a838-521138d5b01c" providerId="ADAL" clId="{52EC49D5-05BD-484F-9344-B46FD43964D6}" dt="2025-02-16T07:36:50.654" v="117" actId="478"/>
          <ac:picMkLst>
            <pc:docMk/>
            <pc:sldMk cId="698320955" sldId="920"/>
            <ac:picMk id="6" creationId="{21461A92-A0A5-EF25-FC96-BCEDA061AB82}"/>
          </ac:picMkLst>
        </pc:picChg>
      </pc:sldChg>
      <pc:sldChg chg="delSp modSp mod modTransition delAnim modAnim modNotesTx">
        <pc:chgData name="DOMINGUEZ, Morgane" userId="d29c428e-ee62-4017-a838-521138d5b01c" providerId="ADAL" clId="{52EC49D5-05BD-484F-9344-B46FD43964D6}" dt="2025-02-16T08:05:45.636" v="496"/>
        <pc:sldMkLst>
          <pc:docMk/>
          <pc:sldMk cId="3257233512" sldId="921"/>
        </pc:sldMkLst>
        <pc:spChg chg="mod">
          <ac:chgData name="DOMINGUEZ, Morgane" userId="d29c428e-ee62-4017-a838-521138d5b01c" providerId="ADAL" clId="{52EC49D5-05BD-484F-9344-B46FD43964D6}" dt="2025-02-16T07:54:23.410" v="426" actId="1076"/>
          <ac:spMkLst>
            <pc:docMk/>
            <pc:sldMk cId="3257233512" sldId="921"/>
            <ac:spMk id="8" creationId="{9B6C74E9-2DE2-C87D-CE15-D247A55344E1}"/>
          </ac:spMkLst>
        </pc:spChg>
        <pc:picChg chg="del">
          <ac:chgData name="DOMINGUEZ, Morgane" userId="d29c428e-ee62-4017-a838-521138d5b01c" providerId="ADAL" clId="{52EC49D5-05BD-484F-9344-B46FD43964D6}" dt="2025-02-16T07:36:56.969" v="124" actId="478"/>
          <ac:picMkLst>
            <pc:docMk/>
            <pc:sldMk cId="3257233512" sldId="921"/>
            <ac:picMk id="5" creationId="{D78664A0-7306-EB3E-3E37-C0389B73F3AD}"/>
          </ac:picMkLst>
        </pc:picChg>
      </pc:sldChg>
      <pc:sldChg chg="addSp delSp modSp mod modTransition delAnim modAnim modNotesTx">
        <pc:chgData name="DOMINGUEZ, Morgane" userId="d29c428e-ee62-4017-a838-521138d5b01c" providerId="ADAL" clId="{52EC49D5-05BD-484F-9344-B46FD43964D6}" dt="2025-02-16T08:06:02.635" v="498"/>
        <pc:sldMkLst>
          <pc:docMk/>
          <pc:sldMk cId="3094279242" sldId="923"/>
        </pc:sldMkLst>
        <pc:spChg chg="add del mod">
          <ac:chgData name="DOMINGUEZ, Morgane" userId="d29c428e-ee62-4017-a838-521138d5b01c" providerId="ADAL" clId="{52EC49D5-05BD-484F-9344-B46FD43964D6}" dt="2025-02-16T07:54:48.200" v="430" actId="1076"/>
          <ac:spMkLst>
            <pc:docMk/>
            <pc:sldMk cId="3094279242" sldId="923"/>
            <ac:spMk id="7" creationId="{DBED31A1-64A5-6609-F1AB-785CB62DBC56}"/>
          </ac:spMkLst>
        </pc:spChg>
        <pc:picChg chg="del">
          <ac:chgData name="DOMINGUEZ, Morgane" userId="d29c428e-ee62-4017-a838-521138d5b01c" providerId="ADAL" clId="{52EC49D5-05BD-484F-9344-B46FD43964D6}" dt="2025-02-16T07:37:04.865" v="129" actId="478"/>
          <ac:picMkLst>
            <pc:docMk/>
            <pc:sldMk cId="3094279242" sldId="923"/>
            <ac:picMk id="19" creationId="{AAECBDE1-69A4-E51D-0FFD-8F6FCE47D333}"/>
          </ac:picMkLst>
        </pc:picChg>
      </pc:sldChg>
      <pc:sldChg chg="delSp modSp mod modTransition delAnim modAnim modNotesTx">
        <pc:chgData name="DOMINGUEZ, Morgane" userId="d29c428e-ee62-4017-a838-521138d5b01c" providerId="ADAL" clId="{52EC49D5-05BD-484F-9344-B46FD43964D6}" dt="2025-02-16T08:06:12.362" v="499"/>
        <pc:sldMkLst>
          <pc:docMk/>
          <pc:sldMk cId="1338654876" sldId="924"/>
        </pc:sldMkLst>
        <pc:spChg chg="mod">
          <ac:chgData name="DOMINGUEZ, Morgane" userId="d29c428e-ee62-4017-a838-521138d5b01c" providerId="ADAL" clId="{52EC49D5-05BD-484F-9344-B46FD43964D6}" dt="2025-02-16T07:54:54.346" v="431" actId="1076"/>
          <ac:spMkLst>
            <pc:docMk/>
            <pc:sldMk cId="1338654876" sldId="924"/>
            <ac:spMk id="4" creationId="{9D92A0EB-659F-2CE3-1062-2CC8DD76A61D}"/>
          </ac:spMkLst>
        </pc:spChg>
        <pc:picChg chg="del">
          <ac:chgData name="DOMINGUEZ, Morgane" userId="d29c428e-ee62-4017-a838-521138d5b01c" providerId="ADAL" clId="{52EC49D5-05BD-484F-9344-B46FD43964D6}" dt="2025-02-16T07:37:10.323" v="135" actId="478"/>
          <ac:picMkLst>
            <pc:docMk/>
            <pc:sldMk cId="1338654876" sldId="924"/>
            <ac:picMk id="16" creationId="{5D5F0396-319C-DD98-1FFD-19CFFB804E6D}"/>
          </ac:picMkLst>
        </pc:picChg>
      </pc:sldChg>
      <pc:sldChg chg="delSp modSp mod modTransition delAnim modAnim modNotesTx">
        <pc:chgData name="DOMINGUEZ, Morgane" userId="d29c428e-ee62-4017-a838-521138d5b01c" providerId="ADAL" clId="{52EC49D5-05BD-484F-9344-B46FD43964D6}" dt="2025-02-16T08:06:57.761" v="503"/>
        <pc:sldMkLst>
          <pc:docMk/>
          <pc:sldMk cId="1651047481" sldId="929"/>
        </pc:sldMkLst>
        <pc:spChg chg="mod">
          <ac:chgData name="DOMINGUEZ, Morgane" userId="d29c428e-ee62-4017-a838-521138d5b01c" providerId="ADAL" clId="{52EC49D5-05BD-484F-9344-B46FD43964D6}" dt="2025-02-16T07:55:25.500" v="435" actId="1076"/>
          <ac:spMkLst>
            <pc:docMk/>
            <pc:sldMk cId="1651047481" sldId="929"/>
            <ac:spMk id="9" creationId="{4056E14B-BC24-51E0-B337-8BC150F45BDB}"/>
          </ac:spMkLst>
        </pc:spChg>
        <pc:picChg chg="del">
          <ac:chgData name="DOMINGUEZ, Morgane" userId="d29c428e-ee62-4017-a838-521138d5b01c" providerId="ADAL" clId="{52EC49D5-05BD-484F-9344-B46FD43964D6}" dt="2025-02-16T07:37:32.190" v="159" actId="478"/>
          <ac:picMkLst>
            <pc:docMk/>
            <pc:sldMk cId="1651047481" sldId="929"/>
            <ac:picMk id="7" creationId="{6612F941-9460-69A3-50B1-F59D62D413E3}"/>
          </ac:picMkLst>
        </pc:picChg>
      </pc:sldChg>
      <pc:sldChg chg="delSp modSp mod modTransition delAnim modAnim modNotesTx">
        <pc:chgData name="DOMINGUEZ, Morgane" userId="d29c428e-ee62-4017-a838-521138d5b01c" providerId="ADAL" clId="{52EC49D5-05BD-484F-9344-B46FD43964D6}" dt="2025-02-16T08:06:40.772" v="501"/>
        <pc:sldMkLst>
          <pc:docMk/>
          <pc:sldMk cId="1711070375" sldId="930"/>
        </pc:sldMkLst>
        <pc:spChg chg="mod">
          <ac:chgData name="DOMINGUEZ, Morgane" userId="d29c428e-ee62-4017-a838-521138d5b01c" providerId="ADAL" clId="{52EC49D5-05BD-484F-9344-B46FD43964D6}" dt="2025-02-16T07:55:09.047" v="433" actId="1076"/>
          <ac:spMkLst>
            <pc:docMk/>
            <pc:sldMk cId="1711070375" sldId="930"/>
            <ac:spMk id="2" creationId="{8D0C1BEE-E244-7EAE-0D4C-7EE0CE142986}"/>
          </ac:spMkLst>
        </pc:spChg>
        <pc:picChg chg="del">
          <ac:chgData name="DOMINGUEZ, Morgane" userId="d29c428e-ee62-4017-a838-521138d5b01c" providerId="ADAL" clId="{52EC49D5-05BD-484F-9344-B46FD43964D6}" dt="2025-02-16T07:37:19.616" v="142" actId="478"/>
          <ac:picMkLst>
            <pc:docMk/>
            <pc:sldMk cId="1711070375" sldId="930"/>
            <ac:picMk id="18" creationId="{77B05A6B-D495-FA0E-2DFE-19D2B70FDEAE}"/>
          </ac:picMkLst>
        </pc:picChg>
      </pc:sldChg>
      <pc:sldChg chg="delSp modSp mod modTransition delAnim modAnim modNotesTx">
        <pc:chgData name="DOMINGUEZ, Morgane" userId="d29c428e-ee62-4017-a838-521138d5b01c" providerId="ADAL" clId="{52EC49D5-05BD-484F-9344-B46FD43964D6}" dt="2025-02-16T08:06:50.246" v="502"/>
        <pc:sldMkLst>
          <pc:docMk/>
          <pc:sldMk cId="99228531" sldId="931"/>
        </pc:sldMkLst>
        <pc:spChg chg="mod">
          <ac:chgData name="DOMINGUEZ, Morgane" userId="d29c428e-ee62-4017-a838-521138d5b01c" providerId="ADAL" clId="{52EC49D5-05BD-484F-9344-B46FD43964D6}" dt="2025-02-16T07:55:17.952" v="434" actId="1076"/>
          <ac:spMkLst>
            <pc:docMk/>
            <pc:sldMk cId="99228531" sldId="931"/>
            <ac:spMk id="10" creationId="{5E52AFC8-E136-3445-922F-E2D956AD1246}"/>
          </ac:spMkLst>
        </pc:spChg>
        <pc:picChg chg="del">
          <ac:chgData name="DOMINGUEZ, Morgane" userId="d29c428e-ee62-4017-a838-521138d5b01c" providerId="ADAL" clId="{52EC49D5-05BD-484F-9344-B46FD43964D6}" dt="2025-02-16T07:37:25.334" v="149" actId="478"/>
          <ac:picMkLst>
            <pc:docMk/>
            <pc:sldMk cId="99228531" sldId="931"/>
            <ac:picMk id="9" creationId="{81AD1734-F030-D9F6-86AD-25FB6704D55D}"/>
          </ac:picMkLst>
        </pc:picChg>
      </pc:sldChg>
      <pc:sldChg chg="delSp modSp mod modTransition delAnim modAnim modNotesTx">
        <pc:chgData name="DOMINGUEZ, Morgane" userId="d29c428e-ee62-4017-a838-521138d5b01c" providerId="ADAL" clId="{52EC49D5-05BD-484F-9344-B46FD43964D6}" dt="2025-02-16T08:04:49.014" v="488"/>
        <pc:sldMkLst>
          <pc:docMk/>
          <pc:sldMk cId="272508619" sldId="935"/>
        </pc:sldMkLst>
        <pc:spChg chg="mod">
          <ac:chgData name="DOMINGUEZ, Morgane" userId="d29c428e-ee62-4017-a838-521138d5b01c" providerId="ADAL" clId="{52EC49D5-05BD-484F-9344-B46FD43964D6}" dt="2025-02-16T07:53:12.569" v="418" actId="1076"/>
          <ac:spMkLst>
            <pc:docMk/>
            <pc:sldMk cId="272508619" sldId="935"/>
            <ac:spMk id="2" creationId="{E47303C3-CB6C-FF9F-BADC-E6455B5CBA46}"/>
          </ac:spMkLst>
        </pc:spChg>
        <pc:picChg chg="del">
          <ac:chgData name="DOMINGUEZ, Morgane" userId="d29c428e-ee62-4017-a838-521138d5b01c" providerId="ADAL" clId="{52EC49D5-05BD-484F-9344-B46FD43964D6}" dt="2025-02-16T07:36:13.549" v="92" actId="478"/>
          <ac:picMkLst>
            <pc:docMk/>
            <pc:sldMk cId="272508619" sldId="935"/>
            <ac:picMk id="4" creationId="{744917CB-E4CD-EAB2-D3D4-73CD3772AB72}"/>
          </ac:picMkLst>
        </pc:picChg>
      </pc:sldChg>
      <pc:sldChg chg="delSp modSp mod modTransition delAnim modAnim modNotesTx">
        <pc:chgData name="DOMINGUEZ, Morgane" userId="d29c428e-ee62-4017-a838-521138d5b01c" providerId="ADAL" clId="{52EC49D5-05BD-484F-9344-B46FD43964D6}" dt="2025-02-16T08:04:57.291" v="489"/>
        <pc:sldMkLst>
          <pc:docMk/>
          <pc:sldMk cId="2200481330" sldId="936"/>
        </pc:sldMkLst>
        <pc:spChg chg="mod">
          <ac:chgData name="DOMINGUEZ, Morgane" userId="d29c428e-ee62-4017-a838-521138d5b01c" providerId="ADAL" clId="{52EC49D5-05BD-484F-9344-B46FD43964D6}" dt="2025-02-16T07:53:20.376" v="419" actId="1076"/>
          <ac:spMkLst>
            <pc:docMk/>
            <pc:sldMk cId="2200481330" sldId="936"/>
            <ac:spMk id="4" creationId="{801D7C8C-12CB-105D-8AB2-C1AA13838502}"/>
          </ac:spMkLst>
        </pc:spChg>
        <pc:picChg chg="del">
          <ac:chgData name="DOMINGUEZ, Morgane" userId="d29c428e-ee62-4017-a838-521138d5b01c" providerId="ADAL" clId="{52EC49D5-05BD-484F-9344-B46FD43964D6}" dt="2025-02-16T07:36:19.148" v="99" actId="478"/>
          <ac:picMkLst>
            <pc:docMk/>
            <pc:sldMk cId="2200481330" sldId="936"/>
            <ac:picMk id="6" creationId="{762630C7-A497-B303-8239-305D3F1F2A47}"/>
          </ac:picMkLst>
        </pc:picChg>
      </pc:sldChg>
      <pc:sldChg chg="delSp modSp mod modTransition delAnim modAnim modNotesTx">
        <pc:chgData name="DOMINGUEZ, Morgane" userId="d29c428e-ee62-4017-a838-521138d5b01c" providerId="ADAL" clId="{52EC49D5-05BD-484F-9344-B46FD43964D6}" dt="2025-02-16T08:05:03.966" v="490"/>
        <pc:sldMkLst>
          <pc:docMk/>
          <pc:sldMk cId="2097466538" sldId="937"/>
        </pc:sldMkLst>
        <pc:spChg chg="mod">
          <ac:chgData name="DOMINGUEZ, Morgane" userId="d29c428e-ee62-4017-a838-521138d5b01c" providerId="ADAL" clId="{52EC49D5-05BD-484F-9344-B46FD43964D6}" dt="2025-02-16T07:53:30.812" v="420" actId="1076"/>
          <ac:spMkLst>
            <pc:docMk/>
            <pc:sldMk cId="2097466538" sldId="937"/>
            <ac:spMk id="7" creationId="{A263ABE8-99EA-4099-F5CF-438276110CEF}"/>
          </ac:spMkLst>
        </pc:spChg>
        <pc:picChg chg="del">
          <ac:chgData name="DOMINGUEZ, Morgane" userId="d29c428e-ee62-4017-a838-521138d5b01c" providerId="ADAL" clId="{52EC49D5-05BD-484F-9344-B46FD43964D6}" dt="2025-02-16T07:36:25.537" v="102" actId="478"/>
          <ac:picMkLst>
            <pc:docMk/>
            <pc:sldMk cId="2097466538" sldId="937"/>
            <ac:picMk id="18" creationId="{9CAC9B1A-E1D9-FBE8-1181-C624F1D9A063}"/>
          </ac:picMkLst>
        </pc:picChg>
      </pc:sldChg>
      <pc:sldChg chg="delSp modSp mod modTransition delAnim modAnim modNotesTx">
        <pc:chgData name="DOMINGUEZ, Morgane" userId="d29c428e-ee62-4017-a838-521138d5b01c" providerId="ADAL" clId="{52EC49D5-05BD-484F-9344-B46FD43964D6}" dt="2025-02-16T08:05:17.189" v="492"/>
        <pc:sldMkLst>
          <pc:docMk/>
          <pc:sldMk cId="2149116287" sldId="942"/>
        </pc:sldMkLst>
        <pc:spChg chg="mod">
          <ac:chgData name="DOMINGUEZ, Morgane" userId="d29c428e-ee62-4017-a838-521138d5b01c" providerId="ADAL" clId="{52EC49D5-05BD-484F-9344-B46FD43964D6}" dt="2025-02-16T07:53:46.659" v="422" actId="1076"/>
          <ac:spMkLst>
            <pc:docMk/>
            <pc:sldMk cId="2149116287" sldId="942"/>
            <ac:spMk id="6" creationId="{B14C1DB5-1FB2-CB83-1A05-BA88BF599568}"/>
          </ac:spMkLst>
        </pc:spChg>
        <pc:picChg chg="del">
          <ac:chgData name="DOMINGUEZ, Morgane" userId="d29c428e-ee62-4017-a838-521138d5b01c" providerId="ADAL" clId="{52EC49D5-05BD-484F-9344-B46FD43964D6}" dt="2025-02-16T07:36:34.363" v="109" actId="478"/>
          <ac:picMkLst>
            <pc:docMk/>
            <pc:sldMk cId="2149116287" sldId="942"/>
            <ac:picMk id="9" creationId="{AB11B858-3CC7-29E1-66BC-6A00F679B293}"/>
          </ac:picMkLst>
        </pc:picChg>
      </pc:sldChg>
      <pc:sldChg chg="delSp modSp mod modTransition delAnim modAnim modNotesTx">
        <pc:chgData name="DOMINGUEZ, Morgane" userId="d29c428e-ee62-4017-a838-521138d5b01c" providerId="ADAL" clId="{52EC49D5-05BD-484F-9344-B46FD43964D6}" dt="2025-02-16T08:05:24.574" v="493"/>
        <pc:sldMkLst>
          <pc:docMk/>
          <pc:sldMk cId="1541988826" sldId="943"/>
        </pc:sldMkLst>
        <pc:spChg chg="mod">
          <ac:chgData name="DOMINGUEZ, Morgane" userId="d29c428e-ee62-4017-a838-521138d5b01c" providerId="ADAL" clId="{52EC49D5-05BD-484F-9344-B46FD43964D6}" dt="2025-02-16T07:53:54.344" v="423" actId="1076"/>
          <ac:spMkLst>
            <pc:docMk/>
            <pc:sldMk cId="1541988826" sldId="943"/>
            <ac:spMk id="9" creationId="{FA624CEF-097F-5391-A1E9-5791D5DCD7C0}"/>
          </ac:spMkLst>
        </pc:spChg>
        <pc:picChg chg="del">
          <ac:chgData name="DOMINGUEZ, Morgane" userId="d29c428e-ee62-4017-a838-521138d5b01c" providerId="ADAL" clId="{52EC49D5-05BD-484F-9344-B46FD43964D6}" dt="2025-02-16T07:36:42.738" v="114" actId="478"/>
          <ac:picMkLst>
            <pc:docMk/>
            <pc:sldMk cId="1541988826" sldId="943"/>
            <ac:picMk id="7" creationId="{0D00DB54-3CC9-21D5-B80B-3D5CFE2E2800}"/>
          </ac:picMkLst>
        </pc:picChg>
      </pc:sldChg>
      <pc:sldChg chg="delSp modSp mod modTransition delAnim modAnim modNotesTx">
        <pc:chgData name="DOMINGUEZ, Morgane" userId="d29c428e-ee62-4017-a838-521138d5b01c" providerId="ADAL" clId="{52EC49D5-05BD-484F-9344-B46FD43964D6}" dt="2025-02-16T08:07:04.080" v="504"/>
        <pc:sldMkLst>
          <pc:docMk/>
          <pc:sldMk cId="751944548" sldId="948"/>
        </pc:sldMkLst>
        <pc:spChg chg="mod">
          <ac:chgData name="DOMINGUEZ, Morgane" userId="d29c428e-ee62-4017-a838-521138d5b01c" providerId="ADAL" clId="{52EC49D5-05BD-484F-9344-B46FD43964D6}" dt="2025-02-16T07:55:33.229" v="436" actId="1076"/>
          <ac:spMkLst>
            <pc:docMk/>
            <pc:sldMk cId="751944548" sldId="948"/>
            <ac:spMk id="7" creationId="{8A6BF72B-D251-6AA6-B528-0CC347ED0DBD}"/>
          </ac:spMkLst>
        </pc:spChg>
        <pc:picChg chg="del">
          <ac:chgData name="DOMINGUEZ, Morgane" userId="d29c428e-ee62-4017-a838-521138d5b01c" providerId="ADAL" clId="{52EC49D5-05BD-484F-9344-B46FD43964D6}" dt="2025-02-16T07:37:38.156" v="165" actId="478"/>
          <ac:picMkLst>
            <pc:docMk/>
            <pc:sldMk cId="751944548" sldId="948"/>
            <ac:picMk id="18" creationId="{9C630E94-18BA-F79B-18C1-44BA95FBCF57}"/>
          </ac:picMkLst>
        </pc:picChg>
      </pc:sldChg>
      <pc:sldChg chg="delSp modSp mod modTransition delAnim modAnim modNotesTx">
        <pc:chgData name="DOMINGUEZ, Morgane" userId="d29c428e-ee62-4017-a838-521138d5b01c" providerId="ADAL" clId="{52EC49D5-05BD-484F-9344-B46FD43964D6}" dt="2025-02-16T08:07:23.870" v="507"/>
        <pc:sldMkLst>
          <pc:docMk/>
          <pc:sldMk cId="191595185" sldId="949"/>
        </pc:sldMkLst>
        <pc:spChg chg="mod">
          <ac:chgData name="DOMINGUEZ, Morgane" userId="d29c428e-ee62-4017-a838-521138d5b01c" providerId="ADAL" clId="{52EC49D5-05BD-484F-9344-B46FD43964D6}" dt="2025-02-16T07:56:10.566" v="442" actId="1076"/>
          <ac:spMkLst>
            <pc:docMk/>
            <pc:sldMk cId="191595185" sldId="949"/>
            <ac:spMk id="7" creationId="{EDCBA7CA-EF5B-E522-1F3E-58CDFB0BFAA2}"/>
          </ac:spMkLst>
        </pc:spChg>
        <pc:picChg chg="del">
          <ac:chgData name="DOMINGUEZ, Morgane" userId="d29c428e-ee62-4017-a838-521138d5b01c" providerId="ADAL" clId="{52EC49D5-05BD-484F-9344-B46FD43964D6}" dt="2025-02-16T07:37:52.960" v="174" actId="478"/>
          <ac:picMkLst>
            <pc:docMk/>
            <pc:sldMk cId="191595185" sldId="949"/>
            <ac:picMk id="5" creationId="{96B60C97-0F11-6DD5-0C7E-73BA407FA874}"/>
          </ac:picMkLst>
        </pc:picChg>
      </pc:sldChg>
      <pc:sldChg chg="delSp modSp mod modTransition delAnim modAnim modNotesTx">
        <pc:chgData name="DOMINGUEZ, Morgane" userId="d29c428e-ee62-4017-a838-521138d5b01c" providerId="ADAL" clId="{52EC49D5-05BD-484F-9344-B46FD43964D6}" dt="2025-02-16T08:07:17.336" v="506"/>
        <pc:sldMkLst>
          <pc:docMk/>
          <pc:sldMk cId="2451646482" sldId="950"/>
        </pc:sldMkLst>
        <pc:spChg chg="mod">
          <ac:chgData name="DOMINGUEZ, Morgane" userId="d29c428e-ee62-4017-a838-521138d5b01c" providerId="ADAL" clId="{52EC49D5-05BD-484F-9344-B46FD43964D6}" dt="2025-02-16T07:56:02.894" v="441" actId="1076"/>
          <ac:spMkLst>
            <pc:docMk/>
            <pc:sldMk cId="2451646482" sldId="950"/>
            <ac:spMk id="2" creationId="{751FB3E7-F1F1-7BB0-A70B-0161AE535086}"/>
          </ac:spMkLst>
        </pc:spChg>
        <pc:picChg chg="del">
          <ac:chgData name="DOMINGUEZ, Morgane" userId="d29c428e-ee62-4017-a838-521138d5b01c" providerId="ADAL" clId="{52EC49D5-05BD-484F-9344-B46FD43964D6}" dt="2025-02-16T07:37:46.836" v="170" actId="478"/>
          <ac:picMkLst>
            <pc:docMk/>
            <pc:sldMk cId="2451646482" sldId="950"/>
            <ac:picMk id="3" creationId="{7087777D-01D3-5D08-1B6C-14C7B1E47DB5}"/>
          </ac:picMkLst>
        </pc:picChg>
      </pc:sldChg>
      <pc:sldChg chg="delSp modSp mod modTransition delAnim modAnim modNotesTx">
        <pc:chgData name="DOMINGUEZ, Morgane" userId="d29c428e-ee62-4017-a838-521138d5b01c" providerId="ADAL" clId="{52EC49D5-05BD-484F-9344-B46FD43964D6}" dt="2025-02-16T08:04:15.010" v="483"/>
        <pc:sldMkLst>
          <pc:docMk/>
          <pc:sldMk cId="1449741359" sldId="953"/>
        </pc:sldMkLst>
        <pc:spChg chg="mod">
          <ac:chgData name="DOMINGUEZ, Morgane" userId="d29c428e-ee62-4017-a838-521138d5b01c" providerId="ADAL" clId="{52EC49D5-05BD-484F-9344-B46FD43964D6}" dt="2025-02-16T07:52:40.527" v="414" actId="1076"/>
          <ac:spMkLst>
            <pc:docMk/>
            <pc:sldMk cId="1449741359" sldId="953"/>
            <ac:spMk id="13" creationId="{0A185BDC-E60C-A8A0-8612-2F4A512D4B51}"/>
          </ac:spMkLst>
        </pc:spChg>
        <pc:picChg chg="del">
          <ac:chgData name="DOMINGUEZ, Morgane" userId="d29c428e-ee62-4017-a838-521138d5b01c" providerId="ADAL" clId="{52EC49D5-05BD-484F-9344-B46FD43964D6}" dt="2025-02-16T07:35:53.904" v="73" actId="478"/>
          <ac:picMkLst>
            <pc:docMk/>
            <pc:sldMk cId="1449741359" sldId="953"/>
            <ac:picMk id="12" creationId="{F9EED76C-DC04-6631-7DA9-141C00069AFB}"/>
          </ac:picMkLst>
        </pc:picChg>
      </pc:sldChg>
      <pc:sldChg chg="delSp mod modTransition delAnim modNotesTx">
        <pc:chgData name="DOMINGUEZ, Morgane" userId="d29c428e-ee62-4017-a838-521138d5b01c" providerId="ADAL" clId="{52EC49D5-05BD-484F-9344-B46FD43964D6}" dt="2025-02-16T08:02:50.336" v="471"/>
        <pc:sldMkLst>
          <pc:docMk/>
          <pc:sldMk cId="196352555" sldId="955"/>
        </pc:sldMkLst>
        <pc:spChg chg="del">
          <ac:chgData name="DOMINGUEZ, Morgane" userId="d29c428e-ee62-4017-a838-521138d5b01c" providerId="ADAL" clId="{52EC49D5-05BD-484F-9344-B46FD43964D6}" dt="2025-02-16T07:50:23.787" v="399" actId="478"/>
          <ac:spMkLst>
            <pc:docMk/>
            <pc:sldMk cId="196352555" sldId="955"/>
            <ac:spMk id="2" creationId="{0D50D2F6-B636-0280-DA1F-1FB53AD388E3}"/>
          </ac:spMkLst>
        </pc:spChg>
        <pc:picChg chg="del">
          <ac:chgData name="DOMINGUEZ, Morgane" userId="d29c428e-ee62-4017-a838-521138d5b01c" providerId="ADAL" clId="{52EC49D5-05BD-484F-9344-B46FD43964D6}" dt="2025-02-16T07:34:52.326" v="18" actId="478"/>
          <ac:picMkLst>
            <pc:docMk/>
            <pc:sldMk cId="196352555" sldId="955"/>
            <ac:picMk id="3" creationId="{AC79A22E-EE00-5EFB-20AC-856391857448}"/>
          </ac:picMkLst>
        </pc:picChg>
      </pc:sldChg>
      <pc:sldChg chg="delSp modSp mod modTransition delAnim modAnim modNotesTx">
        <pc:chgData name="DOMINGUEZ, Morgane" userId="d29c428e-ee62-4017-a838-521138d5b01c" providerId="ADAL" clId="{52EC49D5-05BD-484F-9344-B46FD43964D6}" dt="2025-02-16T08:04:42.242" v="487" actId="6549"/>
        <pc:sldMkLst>
          <pc:docMk/>
          <pc:sldMk cId="2388634492" sldId="959"/>
        </pc:sldMkLst>
        <pc:spChg chg="mod">
          <ac:chgData name="DOMINGUEZ, Morgane" userId="d29c428e-ee62-4017-a838-521138d5b01c" providerId="ADAL" clId="{52EC49D5-05BD-484F-9344-B46FD43964D6}" dt="2025-02-16T07:53:03.835" v="417" actId="1076"/>
          <ac:spMkLst>
            <pc:docMk/>
            <pc:sldMk cId="2388634492" sldId="959"/>
            <ac:spMk id="6" creationId="{63B6CD59-1B09-01D0-AD7D-11E9A7B04132}"/>
          </ac:spMkLst>
        </pc:spChg>
        <pc:picChg chg="del">
          <ac:chgData name="DOMINGUEZ, Morgane" userId="d29c428e-ee62-4017-a838-521138d5b01c" providerId="ADAL" clId="{52EC49D5-05BD-484F-9344-B46FD43964D6}" dt="2025-02-16T07:36:07.538" v="84" actId="478"/>
          <ac:picMkLst>
            <pc:docMk/>
            <pc:sldMk cId="2388634492" sldId="959"/>
            <ac:picMk id="7" creationId="{95D5F05C-4F79-2D61-BEDC-682844C7CFD1}"/>
          </ac:picMkLst>
        </pc:picChg>
      </pc:sldChg>
      <pc:sldChg chg="addSp delSp modSp mod modTransition delAnim modNotesTx">
        <pc:chgData name="DOMINGUEZ, Morgane" userId="d29c428e-ee62-4017-a838-521138d5b01c" providerId="ADAL" clId="{52EC49D5-05BD-484F-9344-B46FD43964D6}" dt="2025-02-16T08:00:06.045" v="461"/>
        <pc:sldMkLst>
          <pc:docMk/>
          <pc:sldMk cId="3080157707" sldId="990"/>
        </pc:sldMkLst>
        <pc:spChg chg="del">
          <ac:chgData name="DOMINGUEZ, Morgane" userId="d29c428e-ee62-4017-a838-521138d5b01c" providerId="ADAL" clId="{52EC49D5-05BD-484F-9344-B46FD43964D6}" dt="2025-02-16T07:49:00.071" v="388" actId="478"/>
          <ac:spMkLst>
            <pc:docMk/>
            <pc:sldMk cId="3080157707" sldId="990"/>
            <ac:spMk id="4" creationId="{6E78D22C-437E-59AA-2F28-9E28BC30DA8C}"/>
          </ac:spMkLst>
        </pc:spChg>
        <pc:picChg chg="del">
          <ac:chgData name="DOMINGUEZ, Morgane" userId="d29c428e-ee62-4017-a838-521138d5b01c" providerId="ADAL" clId="{52EC49D5-05BD-484F-9344-B46FD43964D6}" dt="2025-02-16T07:48:57.762" v="387" actId="21"/>
          <ac:picMkLst>
            <pc:docMk/>
            <pc:sldMk cId="3080157707" sldId="990"/>
            <ac:picMk id="2" creationId="{87B4EEF0-D574-4E18-2DAD-D7CB1C42B818}"/>
          </ac:picMkLst>
        </pc:picChg>
        <pc:picChg chg="del">
          <ac:chgData name="DOMINGUEZ, Morgane" userId="d29c428e-ee62-4017-a838-521138d5b01c" providerId="ADAL" clId="{52EC49D5-05BD-484F-9344-B46FD43964D6}" dt="2025-02-16T07:34:25.867" v="0" actId="478"/>
          <ac:picMkLst>
            <pc:docMk/>
            <pc:sldMk cId="3080157707" sldId="990"/>
            <ac:picMk id="3" creationId="{E4E19C8C-15B9-034B-424A-55BE6714BD41}"/>
          </ac:picMkLst>
        </pc:picChg>
        <pc:picChg chg="add mod">
          <ac:chgData name="DOMINGUEZ, Morgane" userId="d29c428e-ee62-4017-a838-521138d5b01c" providerId="ADAL" clId="{52EC49D5-05BD-484F-9344-B46FD43964D6}" dt="2025-02-16T07:49:01.745" v="389"/>
          <ac:picMkLst>
            <pc:docMk/>
            <pc:sldMk cId="3080157707" sldId="990"/>
            <ac:picMk id="5" creationId="{87B4EEF0-D574-4E18-2DAD-D7CB1C42B818}"/>
          </ac:picMkLst>
        </pc:picChg>
      </pc:sldChg>
      <pc:sldChg chg="delSp modSp mod modTransition delAnim modAnim modNotesTx">
        <pc:chgData name="DOMINGUEZ, Morgane" userId="d29c428e-ee62-4017-a838-521138d5b01c" providerId="ADAL" clId="{52EC49D5-05BD-484F-9344-B46FD43964D6}" dt="2025-02-16T08:02:36.789" v="469"/>
        <pc:sldMkLst>
          <pc:docMk/>
          <pc:sldMk cId="3729637218" sldId="1011"/>
        </pc:sldMkLst>
        <pc:spChg chg="mod">
          <ac:chgData name="DOMINGUEZ, Morgane" userId="d29c428e-ee62-4017-a838-521138d5b01c" providerId="ADAL" clId="{52EC49D5-05BD-484F-9344-B46FD43964D6}" dt="2025-02-16T07:49:54.515" v="397" actId="1076"/>
          <ac:spMkLst>
            <pc:docMk/>
            <pc:sldMk cId="3729637218" sldId="1011"/>
            <ac:spMk id="14" creationId="{CAF0D9D0-F9BE-9E16-9899-A64DBB1379AA}"/>
          </ac:spMkLst>
        </pc:spChg>
        <pc:picChg chg="del">
          <ac:chgData name="DOMINGUEZ, Morgane" userId="d29c428e-ee62-4017-a838-521138d5b01c" providerId="ADAL" clId="{52EC49D5-05BD-484F-9344-B46FD43964D6}" dt="2025-02-16T07:34:44.143" v="11" actId="478"/>
          <ac:picMkLst>
            <pc:docMk/>
            <pc:sldMk cId="3729637218" sldId="1011"/>
            <ac:picMk id="2" creationId="{CDC54B12-2BB8-206C-F55C-B898DECA8267}"/>
          </ac:picMkLst>
        </pc:picChg>
      </pc:sldChg>
      <pc:sldChg chg="delSp modSp mod modTransition delAnim modAnim modNotesTx">
        <pc:chgData name="DOMINGUEZ, Morgane" userId="d29c428e-ee62-4017-a838-521138d5b01c" providerId="ADAL" clId="{52EC49D5-05BD-484F-9344-B46FD43964D6}" dt="2025-02-16T08:08:08.905" v="513"/>
        <pc:sldMkLst>
          <pc:docMk/>
          <pc:sldMk cId="1163143416" sldId="2147474611"/>
        </pc:sldMkLst>
        <pc:spChg chg="mod">
          <ac:chgData name="DOMINGUEZ, Morgane" userId="d29c428e-ee62-4017-a838-521138d5b01c" providerId="ADAL" clId="{52EC49D5-05BD-484F-9344-B46FD43964D6}" dt="2025-02-16T07:57:16.462" v="452" actId="1076"/>
          <ac:spMkLst>
            <pc:docMk/>
            <pc:sldMk cId="1163143416" sldId="2147474611"/>
            <ac:spMk id="3" creationId="{6433B74B-2E52-8706-0AD0-727078F1D3E5}"/>
          </ac:spMkLst>
        </pc:spChg>
        <pc:spChg chg="del">
          <ac:chgData name="DOMINGUEZ, Morgane" userId="d29c428e-ee62-4017-a838-521138d5b01c" providerId="ADAL" clId="{52EC49D5-05BD-484F-9344-B46FD43964D6}" dt="2025-02-16T07:39:12.333" v="218" actId="478"/>
          <ac:spMkLst>
            <pc:docMk/>
            <pc:sldMk cId="1163143416" sldId="2147474611"/>
            <ac:spMk id="7" creationId="{6119AE8A-A450-A4E5-B472-A6FE802B6F21}"/>
          </ac:spMkLst>
        </pc:spChg>
        <pc:spChg chg="del mod">
          <ac:chgData name="DOMINGUEZ, Morgane" userId="d29c428e-ee62-4017-a838-521138d5b01c" providerId="ADAL" clId="{52EC49D5-05BD-484F-9344-B46FD43964D6}" dt="2025-02-16T07:39:11.583" v="217" actId="478"/>
          <ac:spMkLst>
            <pc:docMk/>
            <pc:sldMk cId="1163143416" sldId="2147474611"/>
            <ac:spMk id="8" creationId="{ED4A8A0D-EE18-61CF-AC59-43A43B3182FA}"/>
          </ac:spMkLst>
        </pc:spChg>
        <pc:picChg chg="del">
          <ac:chgData name="DOMINGUEZ, Morgane" userId="d29c428e-ee62-4017-a838-521138d5b01c" providerId="ADAL" clId="{52EC49D5-05BD-484F-9344-B46FD43964D6}" dt="2025-02-16T07:38:22.827" v="200" actId="478"/>
          <ac:picMkLst>
            <pc:docMk/>
            <pc:sldMk cId="1163143416" sldId="2147474611"/>
            <ac:picMk id="4" creationId="{6FFF34D8-C6F8-2EE3-26BB-60663B3F69C2}"/>
          </ac:picMkLst>
        </pc:picChg>
      </pc:sldChg>
      <pc:sldChg chg="delSp modSp mod modTransition delAnim modNotesTx">
        <pc:chgData name="DOMINGUEZ, Morgane" userId="d29c428e-ee62-4017-a838-521138d5b01c" providerId="ADAL" clId="{52EC49D5-05BD-484F-9344-B46FD43964D6}" dt="2025-02-16T08:08:02.674" v="512"/>
        <pc:sldMkLst>
          <pc:docMk/>
          <pc:sldMk cId="4257536088" sldId="2147474615"/>
        </pc:sldMkLst>
        <pc:spChg chg="mod">
          <ac:chgData name="DOMINGUEZ, Morgane" userId="d29c428e-ee62-4017-a838-521138d5b01c" providerId="ADAL" clId="{52EC49D5-05BD-484F-9344-B46FD43964D6}" dt="2025-02-16T07:56:56.738" v="449" actId="1076"/>
          <ac:spMkLst>
            <pc:docMk/>
            <pc:sldMk cId="4257536088" sldId="2147474615"/>
            <ac:spMk id="3" creationId="{C94FF8F6-5FF7-A6C8-15E8-8171392E71FE}"/>
          </ac:spMkLst>
        </pc:spChg>
        <pc:picChg chg="del">
          <ac:chgData name="DOMINGUEZ, Morgane" userId="d29c428e-ee62-4017-a838-521138d5b01c" providerId="ADAL" clId="{52EC49D5-05BD-484F-9344-B46FD43964D6}" dt="2025-02-16T07:38:19.588" v="199" actId="478"/>
          <ac:picMkLst>
            <pc:docMk/>
            <pc:sldMk cId="4257536088" sldId="2147474615"/>
            <ac:picMk id="2" creationId="{DAC6CA7E-4469-7C3E-3841-2C75EFBE9B0C}"/>
          </ac:picMkLst>
        </pc:picChg>
      </pc:sldChg>
      <pc:sldChg chg="delSp modSp mod modTransition delAnim modAnim modNotesTx">
        <pc:chgData name="DOMINGUEZ, Morgane" userId="d29c428e-ee62-4017-a838-521138d5b01c" providerId="ADAL" clId="{52EC49D5-05BD-484F-9344-B46FD43964D6}" dt="2025-02-16T08:08:36.626" v="515"/>
        <pc:sldMkLst>
          <pc:docMk/>
          <pc:sldMk cId="4244080021" sldId="2147474617"/>
        </pc:sldMkLst>
        <pc:spChg chg="mod">
          <ac:chgData name="DOMINGUEZ, Morgane" userId="d29c428e-ee62-4017-a838-521138d5b01c" providerId="ADAL" clId="{52EC49D5-05BD-484F-9344-B46FD43964D6}" dt="2025-02-16T07:57:36.061" v="454" actId="1076"/>
          <ac:spMkLst>
            <pc:docMk/>
            <pc:sldMk cId="4244080021" sldId="2147474617"/>
            <ac:spMk id="8" creationId="{39155204-DDA8-16B2-E2CC-766B910E34D5}"/>
          </ac:spMkLst>
        </pc:spChg>
        <pc:spChg chg="del">
          <ac:chgData name="DOMINGUEZ, Morgane" userId="d29c428e-ee62-4017-a838-521138d5b01c" providerId="ADAL" clId="{52EC49D5-05BD-484F-9344-B46FD43964D6}" dt="2025-02-16T07:39:16.897" v="220" actId="478"/>
          <ac:spMkLst>
            <pc:docMk/>
            <pc:sldMk cId="4244080021" sldId="2147474617"/>
            <ac:spMk id="11" creationId="{83E7B11B-B6DB-E3D2-BD05-F2D630F1BB8D}"/>
          </ac:spMkLst>
        </pc:spChg>
        <pc:spChg chg="del">
          <ac:chgData name="DOMINGUEZ, Morgane" userId="d29c428e-ee62-4017-a838-521138d5b01c" providerId="ADAL" clId="{52EC49D5-05BD-484F-9344-B46FD43964D6}" dt="2025-02-16T07:39:16.008" v="219" actId="478"/>
          <ac:spMkLst>
            <pc:docMk/>
            <pc:sldMk cId="4244080021" sldId="2147474617"/>
            <ac:spMk id="14" creationId="{4429AE02-2280-E52F-FA0C-C6CA5ADDD96C}"/>
          </ac:spMkLst>
        </pc:spChg>
        <pc:picChg chg="del">
          <ac:chgData name="DOMINGUEZ, Morgane" userId="d29c428e-ee62-4017-a838-521138d5b01c" providerId="ADAL" clId="{52EC49D5-05BD-484F-9344-B46FD43964D6}" dt="2025-02-16T07:38:35.717" v="205" actId="478"/>
          <ac:picMkLst>
            <pc:docMk/>
            <pc:sldMk cId="4244080021" sldId="2147474617"/>
            <ac:picMk id="2" creationId="{C16E613E-14C6-F277-B4E1-5EB89A9E5B75}"/>
          </ac:picMkLst>
        </pc:picChg>
      </pc:sldChg>
      <pc:sldChg chg="delSp modSp mod modTransition delAnim modNotesTx">
        <pc:chgData name="DOMINGUEZ, Morgane" userId="d29c428e-ee62-4017-a838-521138d5b01c" providerId="ADAL" clId="{52EC49D5-05BD-484F-9344-B46FD43964D6}" dt="2025-02-16T08:08:44.237" v="516"/>
        <pc:sldMkLst>
          <pc:docMk/>
          <pc:sldMk cId="1809511498" sldId="2147474618"/>
        </pc:sldMkLst>
        <pc:spChg chg="mod">
          <ac:chgData name="DOMINGUEZ, Morgane" userId="d29c428e-ee62-4017-a838-521138d5b01c" providerId="ADAL" clId="{52EC49D5-05BD-484F-9344-B46FD43964D6}" dt="2025-02-16T07:57:44.574" v="455" actId="1076"/>
          <ac:spMkLst>
            <pc:docMk/>
            <pc:sldMk cId="1809511498" sldId="2147474618"/>
            <ac:spMk id="9" creationId="{7CA76350-226C-24C3-07C6-AF7AE746DC19}"/>
          </ac:spMkLst>
        </pc:spChg>
        <pc:picChg chg="del">
          <ac:chgData name="DOMINGUEZ, Morgane" userId="d29c428e-ee62-4017-a838-521138d5b01c" providerId="ADAL" clId="{52EC49D5-05BD-484F-9344-B46FD43964D6}" dt="2025-02-16T07:38:41.046" v="209" actId="478"/>
          <ac:picMkLst>
            <pc:docMk/>
            <pc:sldMk cId="1809511498" sldId="2147474618"/>
            <ac:picMk id="7" creationId="{7F20505C-11EC-EEE9-C521-DFDDC25A9736}"/>
          </ac:picMkLst>
        </pc:picChg>
      </pc:sldChg>
      <pc:sldChg chg="delSp modSp mod modTransition delAnim modAnim modNotesTx">
        <pc:chgData name="DOMINGUEZ, Morgane" userId="d29c428e-ee62-4017-a838-521138d5b01c" providerId="ADAL" clId="{52EC49D5-05BD-484F-9344-B46FD43964D6}" dt="2025-02-16T08:08:52.917" v="517"/>
        <pc:sldMkLst>
          <pc:docMk/>
          <pc:sldMk cId="1406677034" sldId="2147474619"/>
        </pc:sldMkLst>
        <pc:spChg chg="del">
          <ac:chgData name="DOMINGUEZ, Morgane" userId="d29c428e-ee62-4017-a838-521138d5b01c" providerId="ADAL" clId="{52EC49D5-05BD-484F-9344-B46FD43964D6}" dt="2025-02-16T07:39:20.125" v="222" actId="478"/>
          <ac:spMkLst>
            <pc:docMk/>
            <pc:sldMk cId="1406677034" sldId="2147474619"/>
            <ac:spMk id="8" creationId="{08FDB24C-4FE4-BCF6-35F1-F67A512EB10D}"/>
          </ac:spMkLst>
        </pc:spChg>
        <pc:spChg chg="del">
          <ac:chgData name="DOMINGUEZ, Morgane" userId="d29c428e-ee62-4017-a838-521138d5b01c" providerId="ADAL" clId="{52EC49D5-05BD-484F-9344-B46FD43964D6}" dt="2025-02-16T07:39:19.442" v="221" actId="478"/>
          <ac:spMkLst>
            <pc:docMk/>
            <pc:sldMk cId="1406677034" sldId="2147474619"/>
            <ac:spMk id="9" creationId="{75397EFD-C9ED-2361-D5BC-624BB45C1771}"/>
          </ac:spMkLst>
        </pc:spChg>
        <pc:spChg chg="mod">
          <ac:chgData name="DOMINGUEZ, Morgane" userId="d29c428e-ee62-4017-a838-521138d5b01c" providerId="ADAL" clId="{52EC49D5-05BD-484F-9344-B46FD43964D6}" dt="2025-02-16T07:57:50.628" v="456" actId="1076"/>
          <ac:spMkLst>
            <pc:docMk/>
            <pc:sldMk cId="1406677034" sldId="2147474619"/>
            <ac:spMk id="11" creationId="{15AF8D0A-5E16-9F04-33B0-0BF2F314BB1B}"/>
          </ac:spMkLst>
        </pc:spChg>
        <pc:picChg chg="del">
          <ac:chgData name="DOMINGUEZ, Morgane" userId="d29c428e-ee62-4017-a838-521138d5b01c" providerId="ADAL" clId="{52EC49D5-05BD-484F-9344-B46FD43964D6}" dt="2025-02-16T07:38:44.362" v="210" actId="478"/>
          <ac:picMkLst>
            <pc:docMk/>
            <pc:sldMk cId="1406677034" sldId="2147474619"/>
            <ac:picMk id="2" creationId="{41A71131-E902-3200-281F-A37B7CB27D1D}"/>
          </ac:picMkLst>
        </pc:picChg>
      </pc:sldChg>
      <pc:sldChg chg="delSp modSp mod modTransition delAnim modNotesTx">
        <pc:chgData name="DOMINGUEZ, Morgane" userId="d29c428e-ee62-4017-a838-521138d5b01c" providerId="ADAL" clId="{52EC49D5-05BD-484F-9344-B46FD43964D6}" dt="2025-02-16T08:08:58.683" v="518"/>
        <pc:sldMkLst>
          <pc:docMk/>
          <pc:sldMk cId="1316753967" sldId="2147474620"/>
        </pc:sldMkLst>
        <pc:spChg chg="mod">
          <ac:chgData name="DOMINGUEZ, Morgane" userId="d29c428e-ee62-4017-a838-521138d5b01c" providerId="ADAL" clId="{52EC49D5-05BD-484F-9344-B46FD43964D6}" dt="2025-02-16T07:57:58.324" v="457" actId="1076"/>
          <ac:spMkLst>
            <pc:docMk/>
            <pc:sldMk cId="1316753967" sldId="2147474620"/>
            <ac:spMk id="9" creationId="{26CF11E2-E628-F072-7E27-1225B2D0ADFA}"/>
          </ac:spMkLst>
        </pc:spChg>
        <pc:picChg chg="del">
          <ac:chgData name="DOMINGUEZ, Morgane" userId="d29c428e-ee62-4017-a838-521138d5b01c" providerId="ADAL" clId="{52EC49D5-05BD-484F-9344-B46FD43964D6}" dt="2025-02-16T07:38:49.863" v="214" actId="478"/>
          <ac:picMkLst>
            <pc:docMk/>
            <pc:sldMk cId="1316753967" sldId="2147474620"/>
            <ac:picMk id="7" creationId="{FDB4A8F6-3688-49BA-455F-5A2274C2CC11}"/>
          </ac:picMkLst>
        </pc:picChg>
      </pc:sldChg>
      <pc:sldChg chg="delSp modSp mod modTransition delAnim modNotesTx">
        <pc:chgData name="DOMINGUEZ, Morgane" userId="d29c428e-ee62-4017-a838-521138d5b01c" providerId="ADAL" clId="{52EC49D5-05BD-484F-9344-B46FD43964D6}" dt="2025-02-16T08:08:25.875" v="514"/>
        <pc:sldMkLst>
          <pc:docMk/>
          <pc:sldMk cId="3867862830" sldId="2147474623"/>
        </pc:sldMkLst>
        <pc:spChg chg="mod">
          <ac:chgData name="DOMINGUEZ, Morgane" userId="d29c428e-ee62-4017-a838-521138d5b01c" providerId="ADAL" clId="{52EC49D5-05BD-484F-9344-B46FD43964D6}" dt="2025-02-16T07:57:25.563" v="453" actId="1076"/>
          <ac:spMkLst>
            <pc:docMk/>
            <pc:sldMk cId="3867862830" sldId="2147474623"/>
            <ac:spMk id="9" creationId="{897958FA-B4C1-C7E0-F03B-36F1A2A19780}"/>
          </ac:spMkLst>
        </pc:spChg>
        <pc:picChg chg="del">
          <ac:chgData name="DOMINGUEZ, Morgane" userId="d29c428e-ee62-4017-a838-521138d5b01c" providerId="ADAL" clId="{52EC49D5-05BD-484F-9344-B46FD43964D6}" dt="2025-02-16T07:38:27.469" v="204" actId="478"/>
          <ac:picMkLst>
            <pc:docMk/>
            <pc:sldMk cId="3867862830" sldId="2147474623"/>
            <ac:picMk id="8" creationId="{C8090813-ED1B-4A41-E910-8F43DD4A1439}"/>
          </ac:picMkLst>
        </pc:picChg>
      </pc:sldChg>
      <pc:sldChg chg="delSp modSp mod modTransition delAnim modNotesTx">
        <pc:chgData name="DOMINGUEZ, Morgane" userId="d29c428e-ee62-4017-a838-521138d5b01c" providerId="ADAL" clId="{52EC49D5-05BD-484F-9344-B46FD43964D6}" dt="2025-02-16T08:09:03.414" v="519"/>
        <pc:sldMkLst>
          <pc:docMk/>
          <pc:sldMk cId="2849894684" sldId="2147474632"/>
        </pc:sldMkLst>
        <pc:spChg chg="mod">
          <ac:chgData name="DOMINGUEZ, Morgane" userId="d29c428e-ee62-4017-a838-521138d5b01c" providerId="ADAL" clId="{52EC49D5-05BD-484F-9344-B46FD43964D6}" dt="2025-02-16T07:58:07.807" v="460" actId="1076"/>
          <ac:spMkLst>
            <pc:docMk/>
            <pc:sldMk cId="2849894684" sldId="2147474632"/>
            <ac:spMk id="4" creationId="{7AC8337B-4534-A9FC-CD58-05EA5894D998}"/>
          </ac:spMkLst>
        </pc:spChg>
        <pc:picChg chg="del">
          <ac:chgData name="DOMINGUEZ, Morgane" userId="d29c428e-ee62-4017-a838-521138d5b01c" providerId="ADAL" clId="{52EC49D5-05BD-484F-9344-B46FD43964D6}" dt="2025-02-16T07:38:53.669" v="215" actId="478"/>
          <ac:picMkLst>
            <pc:docMk/>
            <pc:sldMk cId="2849894684" sldId="2147474632"/>
            <ac:picMk id="3" creationId="{D400221A-ADBC-10D2-16AE-BF981779B236}"/>
          </ac:picMkLst>
        </pc:picChg>
      </pc:sldChg>
      <pc:sldChg chg="delSp mod modTransition delAnim modNotesTx">
        <pc:chgData name="DOMINGUEZ, Morgane" userId="d29c428e-ee62-4017-a838-521138d5b01c" providerId="ADAL" clId="{52EC49D5-05BD-484F-9344-B46FD43964D6}" dt="2025-02-16T08:05:52.308" v="497"/>
        <pc:sldMkLst>
          <pc:docMk/>
          <pc:sldMk cId="1230617023" sldId="2147474635"/>
        </pc:sldMkLst>
        <pc:spChg chg="del">
          <ac:chgData name="DOMINGUEZ, Morgane" userId="d29c428e-ee62-4017-a838-521138d5b01c" providerId="ADAL" clId="{52EC49D5-05BD-484F-9344-B46FD43964D6}" dt="2025-02-16T07:54:30.868" v="427" actId="478"/>
          <ac:spMkLst>
            <pc:docMk/>
            <pc:sldMk cId="1230617023" sldId="2147474635"/>
            <ac:spMk id="9" creationId="{43EF8D78-A9B8-1BEE-3600-F674EC4E476D}"/>
          </ac:spMkLst>
        </pc:spChg>
        <pc:picChg chg="del">
          <ac:chgData name="DOMINGUEZ, Morgane" userId="d29c428e-ee62-4017-a838-521138d5b01c" providerId="ADAL" clId="{52EC49D5-05BD-484F-9344-B46FD43964D6}" dt="2025-02-16T07:37:01.224" v="128" actId="478"/>
          <ac:picMkLst>
            <pc:docMk/>
            <pc:sldMk cId="1230617023" sldId="2147474635"/>
            <ac:picMk id="6" creationId="{AD8CA344-0F1C-554D-1838-2020F1CCE941}"/>
          </ac:picMkLst>
        </pc:picChg>
      </pc:sldChg>
      <pc:sldChg chg="delSp modSp mod modTransition delAnim modNotesTx">
        <pc:chgData name="DOMINGUEZ, Morgane" userId="d29c428e-ee62-4017-a838-521138d5b01c" providerId="ADAL" clId="{52EC49D5-05BD-484F-9344-B46FD43964D6}" dt="2025-02-16T08:00:33.080" v="465"/>
        <pc:sldMkLst>
          <pc:docMk/>
          <pc:sldMk cId="0" sldId="2147474636"/>
        </pc:sldMkLst>
        <pc:spChg chg="mod">
          <ac:chgData name="DOMINGUEZ, Morgane" userId="d29c428e-ee62-4017-a838-521138d5b01c" providerId="ADAL" clId="{52EC49D5-05BD-484F-9344-B46FD43964D6}" dt="2025-02-16T07:49:27.249" v="392" actId="1076"/>
          <ac:spMkLst>
            <pc:docMk/>
            <pc:sldMk cId="0" sldId="2147474636"/>
            <ac:spMk id="9" creationId="{82451685-6571-80CF-D355-9080530D10D5}"/>
          </ac:spMkLst>
        </pc:spChg>
        <pc:picChg chg="del">
          <ac:chgData name="DOMINGUEZ, Morgane" userId="d29c428e-ee62-4017-a838-521138d5b01c" providerId="ADAL" clId="{52EC49D5-05BD-484F-9344-B46FD43964D6}" dt="2025-02-16T07:34:32.240" v="2" actId="478"/>
          <ac:picMkLst>
            <pc:docMk/>
            <pc:sldMk cId="0" sldId="2147474636"/>
            <ac:picMk id="2" creationId="{96ECA4D0-1EA7-5F07-B9FC-17303C21AA14}"/>
          </ac:picMkLst>
        </pc:picChg>
      </pc:sldChg>
      <pc:sldChg chg="delSp mod modTransition delAnim modNotesTx">
        <pc:chgData name="DOMINGUEZ, Morgane" userId="d29c428e-ee62-4017-a838-521138d5b01c" providerId="ADAL" clId="{52EC49D5-05BD-484F-9344-B46FD43964D6}" dt="2025-02-16T08:06:31.821" v="500"/>
        <pc:sldMkLst>
          <pc:docMk/>
          <pc:sldMk cId="2624515524" sldId="2147474637"/>
        </pc:sldMkLst>
        <pc:spChg chg="del">
          <ac:chgData name="DOMINGUEZ, Morgane" userId="d29c428e-ee62-4017-a838-521138d5b01c" providerId="ADAL" clId="{52EC49D5-05BD-484F-9344-B46FD43964D6}" dt="2025-02-16T07:55:00.767" v="432" actId="478"/>
          <ac:spMkLst>
            <pc:docMk/>
            <pc:sldMk cId="2624515524" sldId="2147474637"/>
            <ac:spMk id="9" creationId="{E3FAB40A-F2F2-4010-2A7D-0CAF0F32A8A8}"/>
          </ac:spMkLst>
        </pc:spChg>
        <pc:picChg chg="del">
          <ac:chgData name="DOMINGUEZ, Morgane" userId="d29c428e-ee62-4017-a838-521138d5b01c" providerId="ADAL" clId="{52EC49D5-05BD-484F-9344-B46FD43964D6}" dt="2025-02-16T07:37:15.688" v="141" actId="478"/>
          <ac:picMkLst>
            <pc:docMk/>
            <pc:sldMk cId="2624515524" sldId="2147474637"/>
            <ac:picMk id="6" creationId="{5CBC4D48-2633-3382-78EC-38166E8538C9}"/>
          </ac:picMkLst>
        </pc:picChg>
      </pc:sldChg>
      <pc:sldChg chg="delSp mod modTransition delAnim modNotesTx">
        <pc:chgData name="DOMINGUEZ, Morgane" userId="d29c428e-ee62-4017-a838-521138d5b01c" providerId="ADAL" clId="{52EC49D5-05BD-484F-9344-B46FD43964D6}" dt="2025-02-16T08:05:10.340" v="491"/>
        <pc:sldMkLst>
          <pc:docMk/>
          <pc:sldMk cId="1693444387" sldId="2147474638"/>
        </pc:sldMkLst>
        <pc:spChg chg="del">
          <ac:chgData name="DOMINGUEZ, Morgane" userId="d29c428e-ee62-4017-a838-521138d5b01c" providerId="ADAL" clId="{52EC49D5-05BD-484F-9344-B46FD43964D6}" dt="2025-02-16T07:53:37.142" v="421" actId="478"/>
          <ac:spMkLst>
            <pc:docMk/>
            <pc:sldMk cId="1693444387" sldId="2147474638"/>
            <ac:spMk id="9" creationId="{E0A38E78-DC70-574E-E3EE-CC1262DFCA81}"/>
          </ac:spMkLst>
        </pc:spChg>
        <pc:picChg chg="del">
          <ac:chgData name="DOMINGUEZ, Morgane" userId="d29c428e-ee62-4017-a838-521138d5b01c" providerId="ADAL" clId="{52EC49D5-05BD-484F-9344-B46FD43964D6}" dt="2025-02-16T07:36:31.226" v="108" actId="478"/>
          <ac:picMkLst>
            <pc:docMk/>
            <pc:sldMk cId="1693444387" sldId="2147474638"/>
            <ac:picMk id="6" creationId="{4160F86A-0DAE-6540-7F99-821D1C4E6498}"/>
          </ac:picMkLst>
        </pc:picChg>
      </pc:sldChg>
      <pc:sldChg chg="delSp mod modTransition delAnim modNotesTx">
        <pc:chgData name="DOMINGUEZ, Morgane" userId="d29c428e-ee62-4017-a838-521138d5b01c" providerId="ADAL" clId="{52EC49D5-05BD-484F-9344-B46FD43964D6}" dt="2025-02-16T08:04:19.841" v="484"/>
        <pc:sldMkLst>
          <pc:docMk/>
          <pc:sldMk cId="335465226" sldId="2147474639"/>
        </pc:sldMkLst>
        <pc:spChg chg="del">
          <ac:chgData name="DOMINGUEZ, Morgane" userId="d29c428e-ee62-4017-a838-521138d5b01c" providerId="ADAL" clId="{52EC49D5-05BD-484F-9344-B46FD43964D6}" dt="2025-02-16T07:52:48.089" v="415" actId="478"/>
          <ac:spMkLst>
            <pc:docMk/>
            <pc:sldMk cId="335465226" sldId="2147474639"/>
            <ac:spMk id="9" creationId="{41A08EDB-C237-747C-CCB6-D64067FA6E28}"/>
          </ac:spMkLst>
        </pc:spChg>
        <pc:picChg chg="del">
          <ac:chgData name="DOMINGUEZ, Morgane" userId="d29c428e-ee62-4017-a838-521138d5b01c" providerId="ADAL" clId="{52EC49D5-05BD-484F-9344-B46FD43964D6}" dt="2025-02-16T07:35:58.155" v="76" actId="478"/>
          <ac:picMkLst>
            <pc:docMk/>
            <pc:sldMk cId="335465226" sldId="2147474639"/>
            <ac:picMk id="6" creationId="{FA13B991-56E9-9CEF-BE4E-C5361A643836}"/>
          </ac:picMkLst>
        </pc:picChg>
      </pc:sldChg>
      <pc:sldChg chg="delSp mod modTransition delAnim modNotesTx">
        <pc:chgData name="DOMINGUEZ, Morgane" userId="d29c428e-ee62-4017-a838-521138d5b01c" providerId="ADAL" clId="{52EC49D5-05BD-484F-9344-B46FD43964D6}" dt="2025-02-16T08:03:32.408" v="477"/>
        <pc:sldMkLst>
          <pc:docMk/>
          <pc:sldMk cId="3498864830" sldId="2147474640"/>
        </pc:sldMkLst>
        <pc:spChg chg="del">
          <ac:chgData name="DOMINGUEZ, Morgane" userId="d29c428e-ee62-4017-a838-521138d5b01c" providerId="ADAL" clId="{52EC49D5-05BD-484F-9344-B46FD43964D6}" dt="2025-02-16T07:51:27.330" v="407" actId="478"/>
          <ac:spMkLst>
            <pc:docMk/>
            <pc:sldMk cId="3498864830" sldId="2147474640"/>
            <ac:spMk id="9" creationId="{E51AAAF0-C0C7-D28B-3B71-D7261C107579}"/>
          </ac:spMkLst>
        </pc:spChg>
        <pc:picChg chg="del">
          <ac:chgData name="DOMINGUEZ, Morgane" userId="d29c428e-ee62-4017-a838-521138d5b01c" providerId="ADAL" clId="{52EC49D5-05BD-484F-9344-B46FD43964D6}" dt="2025-02-16T07:35:24.192" v="46" actId="478"/>
          <ac:picMkLst>
            <pc:docMk/>
            <pc:sldMk cId="3498864830" sldId="2147474640"/>
            <ac:picMk id="6" creationId="{4A2F1588-EB79-B154-1856-1A74202E4391}"/>
          </ac:picMkLst>
        </pc:picChg>
      </pc:sldChg>
      <pc:sldChg chg="delSp modSp mod modTransition delAnim modAnim modNotesTx">
        <pc:chgData name="DOMINGUEZ, Morgane" userId="d29c428e-ee62-4017-a838-521138d5b01c" providerId="ADAL" clId="{52EC49D5-05BD-484F-9344-B46FD43964D6}" dt="2025-02-16T08:02:44.109" v="470"/>
        <pc:sldMkLst>
          <pc:docMk/>
          <pc:sldMk cId="2850167451" sldId="2147474641"/>
        </pc:sldMkLst>
        <pc:spChg chg="mod">
          <ac:chgData name="DOMINGUEZ, Morgane" userId="d29c428e-ee62-4017-a838-521138d5b01c" providerId="ADAL" clId="{52EC49D5-05BD-484F-9344-B46FD43964D6}" dt="2025-02-16T07:50:14.577" v="398" actId="1076"/>
          <ac:spMkLst>
            <pc:docMk/>
            <pc:sldMk cId="2850167451" sldId="2147474641"/>
            <ac:spMk id="3" creationId="{C9042109-A214-215F-AA3F-95C3438CAE64}"/>
          </ac:spMkLst>
        </pc:spChg>
        <pc:picChg chg="del">
          <ac:chgData name="DOMINGUEZ, Morgane" userId="d29c428e-ee62-4017-a838-521138d5b01c" providerId="ADAL" clId="{52EC49D5-05BD-484F-9344-B46FD43964D6}" dt="2025-02-16T07:34:47.698" v="14" actId="478"/>
          <ac:picMkLst>
            <pc:docMk/>
            <pc:sldMk cId="2850167451" sldId="2147474641"/>
            <ac:picMk id="23" creationId="{F68C1CEB-DB40-58F2-B7DA-D929CDBA161D}"/>
          </ac:picMkLst>
        </pc:picChg>
      </pc:sldChg>
      <pc:sldChg chg="delSp modSp mod modTransition delAnim modAnim modNotesTx">
        <pc:chgData name="DOMINGUEZ, Morgane" userId="d29c428e-ee62-4017-a838-521138d5b01c" providerId="ADAL" clId="{52EC49D5-05BD-484F-9344-B46FD43964D6}" dt="2025-02-16T08:02:56.633" v="472"/>
        <pc:sldMkLst>
          <pc:docMk/>
          <pc:sldMk cId="655097751" sldId="2147474642"/>
        </pc:sldMkLst>
        <pc:spChg chg="mod">
          <ac:chgData name="DOMINGUEZ, Morgane" userId="d29c428e-ee62-4017-a838-521138d5b01c" providerId="ADAL" clId="{52EC49D5-05BD-484F-9344-B46FD43964D6}" dt="2025-02-16T07:50:35.151" v="401" actId="1076"/>
          <ac:spMkLst>
            <pc:docMk/>
            <pc:sldMk cId="655097751" sldId="2147474642"/>
            <ac:spMk id="11" creationId="{2E966481-FE3B-0B69-A36B-B566E2E28D92}"/>
          </ac:spMkLst>
        </pc:spChg>
        <pc:picChg chg="del">
          <ac:chgData name="DOMINGUEZ, Morgane" userId="d29c428e-ee62-4017-a838-521138d5b01c" providerId="ADAL" clId="{52EC49D5-05BD-484F-9344-B46FD43964D6}" dt="2025-02-16T07:34:56.174" v="19" actId="478"/>
          <ac:picMkLst>
            <pc:docMk/>
            <pc:sldMk cId="655097751" sldId="2147474642"/>
            <ac:picMk id="8" creationId="{9F0AC8E7-327E-873E-16EA-FE9158B17955}"/>
          </ac:picMkLst>
        </pc:picChg>
      </pc:sldChg>
      <pc:sldChg chg="delSp modSp mod modTransition delAnim modAnim modNotesTx">
        <pc:chgData name="DOMINGUEZ, Morgane" userId="d29c428e-ee62-4017-a838-521138d5b01c" providerId="ADAL" clId="{52EC49D5-05BD-484F-9344-B46FD43964D6}" dt="2025-02-16T08:03:10.179" v="474"/>
        <pc:sldMkLst>
          <pc:docMk/>
          <pc:sldMk cId="0" sldId="2147474643"/>
        </pc:sldMkLst>
        <pc:spChg chg="mod">
          <ac:chgData name="DOMINGUEZ, Morgane" userId="d29c428e-ee62-4017-a838-521138d5b01c" providerId="ADAL" clId="{52EC49D5-05BD-484F-9344-B46FD43964D6}" dt="2025-02-16T07:50:59.690" v="404" actId="1076"/>
          <ac:spMkLst>
            <pc:docMk/>
            <pc:sldMk cId="0" sldId="2147474643"/>
            <ac:spMk id="9" creationId="{EB47AF8E-C2CE-AB57-292F-2EB81B9899BC}"/>
          </ac:spMkLst>
        </pc:spChg>
        <pc:picChg chg="del">
          <ac:chgData name="DOMINGUEZ, Morgane" userId="d29c428e-ee62-4017-a838-521138d5b01c" providerId="ADAL" clId="{52EC49D5-05BD-484F-9344-B46FD43964D6}" dt="2025-02-16T07:35:06.692" v="30" actId="478"/>
          <ac:picMkLst>
            <pc:docMk/>
            <pc:sldMk cId="0" sldId="2147474643"/>
            <ac:picMk id="2" creationId="{0E5699DD-5DA3-5B4D-E484-8FE3F66C465C}"/>
          </ac:picMkLst>
        </pc:picChg>
      </pc:sldChg>
      <pc:sldChg chg="delSp modSp mod modTransition delAnim modAnim modNotesTx">
        <pc:chgData name="DOMINGUEZ, Morgane" userId="d29c428e-ee62-4017-a838-521138d5b01c" providerId="ADAL" clId="{52EC49D5-05BD-484F-9344-B46FD43964D6}" dt="2025-02-16T08:07:30.234" v="508"/>
        <pc:sldMkLst>
          <pc:docMk/>
          <pc:sldMk cId="3129105485" sldId="2147474644"/>
        </pc:sldMkLst>
        <pc:spChg chg="mod">
          <ac:chgData name="DOMINGUEZ, Morgane" userId="d29c428e-ee62-4017-a838-521138d5b01c" providerId="ADAL" clId="{52EC49D5-05BD-484F-9344-B46FD43964D6}" dt="2025-02-16T07:56:17.491" v="443" actId="1076"/>
          <ac:spMkLst>
            <pc:docMk/>
            <pc:sldMk cId="3129105485" sldId="2147474644"/>
            <ac:spMk id="7" creationId="{0B7BAB40-4B14-82F9-689E-DEFC0E5A8653}"/>
          </ac:spMkLst>
        </pc:spChg>
        <pc:picChg chg="del">
          <ac:chgData name="DOMINGUEZ, Morgane" userId="d29c428e-ee62-4017-a838-521138d5b01c" providerId="ADAL" clId="{52EC49D5-05BD-484F-9344-B46FD43964D6}" dt="2025-02-16T07:37:57.896" v="178" actId="478"/>
          <ac:picMkLst>
            <pc:docMk/>
            <pc:sldMk cId="3129105485" sldId="2147474644"/>
            <ac:picMk id="5" creationId="{E3A6FDAB-A870-B5E1-AE9A-CD8EF5B35C81}"/>
          </ac:picMkLst>
        </pc:picChg>
      </pc:sldChg>
      <pc:sldChg chg="delSp modSp mod modTransition delAnim modAnim modNotesTx">
        <pc:chgData name="DOMINGUEZ, Morgane" userId="d29c428e-ee62-4017-a838-521138d5b01c" providerId="ADAL" clId="{52EC49D5-05BD-484F-9344-B46FD43964D6}" dt="2025-02-16T08:07:48.644" v="510"/>
        <pc:sldMkLst>
          <pc:docMk/>
          <pc:sldMk cId="3449955578" sldId="2147474645"/>
        </pc:sldMkLst>
        <pc:spChg chg="mod">
          <ac:chgData name="DOMINGUEZ, Morgane" userId="d29c428e-ee62-4017-a838-521138d5b01c" providerId="ADAL" clId="{52EC49D5-05BD-484F-9344-B46FD43964D6}" dt="2025-02-16T07:56:32.739" v="445" actId="1076"/>
          <ac:spMkLst>
            <pc:docMk/>
            <pc:sldMk cId="3449955578" sldId="2147474645"/>
            <ac:spMk id="6" creationId="{117E16E4-7676-3E83-91CD-DA37EE3B87C3}"/>
          </ac:spMkLst>
        </pc:spChg>
        <pc:picChg chg="del">
          <ac:chgData name="DOMINGUEZ, Morgane" userId="d29c428e-ee62-4017-a838-521138d5b01c" providerId="ADAL" clId="{52EC49D5-05BD-484F-9344-B46FD43964D6}" dt="2025-02-16T07:38:08.224" v="186" actId="478"/>
          <ac:picMkLst>
            <pc:docMk/>
            <pc:sldMk cId="3449955578" sldId="2147474645"/>
            <ac:picMk id="8" creationId="{2B0D96FC-0576-BEED-FF9B-AD5C7CE0C2A1}"/>
          </ac:picMkLst>
        </pc:picChg>
      </pc:sldChg>
      <pc:sldChg chg="delSp modSp mod modTransition delAnim modAnim modNotesTx">
        <pc:chgData name="DOMINGUEZ, Morgane" userId="d29c428e-ee62-4017-a838-521138d5b01c" providerId="ADAL" clId="{52EC49D5-05BD-484F-9344-B46FD43964D6}" dt="2025-02-16T08:03:26.081" v="476"/>
        <pc:sldMkLst>
          <pc:docMk/>
          <pc:sldMk cId="881097512" sldId="2147474648"/>
        </pc:sldMkLst>
        <pc:spChg chg="mod">
          <ac:chgData name="DOMINGUEZ, Morgane" userId="d29c428e-ee62-4017-a838-521138d5b01c" providerId="ADAL" clId="{52EC49D5-05BD-484F-9344-B46FD43964D6}" dt="2025-02-16T07:51:16.107" v="406" actId="1076"/>
          <ac:spMkLst>
            <pc:docMk/>
            <pc:sldMk cId="881097512" sldId="2147474648"/>
            <ac:spMk id="2" creationId="{4E1D159D-C4C7-C7C0-CF2C-1A012B2EB9D0}"/>
          </ac:spMkLst>
        </pc:spChg>
        <pc:picChg chg="del">
          <ac:chgData name="DOMINGUEZ, Morgane" userId="d29c428e-ee62-4017-a838-521138d5b01c" providerId="ADAL" clId="{52EC49D5-05BD-484F-9344-B46FD43964D6}" dt="2025-02-16T07:35:17.654" v="39" actId="478"/>
          <ac:picMkLst>
            <pc:docMk/>
            <pc:sldMk cId="881097512" sldId="2147474648"/>
            <ac:picMk id="5" creationId="{AF6284BF-685F-95FB-F19D-DDCC96121755}"/>
          </ac:picMkLst>
        </pc:picChg>
      </pc:sldChg>
    </pc:docChg>
  </pc:docChgLst>
  <pc:docChgLst>
    <pc:chgData name="DOMINGUEZ, Morgane" userId="d29c428e-ee62-4017-a838-521138d5b01c" providerId="ADAL" clId="{1DB3AC72-9F1B-44BB-92F3-94E25120FFCD}"/>
    <pc:docChg chg="undo custSel delSld modSld">
      <pc:chgData name="DOMINGUEZ, Morgane" userId="d29c428e-ee62-4017-a838-521138d5b01c" providerId="ADAL" clId="{1DB3AC72-9F1B-44BB-92F3-94E25120FFCD}" dt="2025-03-27T12:08:18.117" v="5329" actId="20577"/>
      <pc:docMkLst>
        <pc:docMk/>
      </pc:docMkLst>
      <pc:sldChg chg="modSp mod">
        <pc:chgData name="DOMINGUEZ, Morgane" userId="d29c428e-ee62-4017-a838-521138d5b01c" providerId="ADAL" clId="{1DB3AC72-9F1B-44BB-92F3-94E25120FFCD}" dt="2025-03-27T10:30:19.131" v="5052" actId="20577"/>
        <pc:sldMkLst>
          <pc:docMk/>
          <pc:sldMk cId="141301970" sldId="869"/>
        </pc:sldMkLst>
        <pc:spChg chg="mod">
          <ac:chgData name="DOMINGUEZ, Morgane" userId="d29c428e-ee62-4017-a838-521138d5b01c" providerId="ADAL" clId="{1DB3AC72-9F1B-44BB-92F3-94E25120FFCD}" dt="2025-03-24T13:29:09.557" v="387" actId="20577"/>
          <ac:spMkLst>
            <pc:docMk/>
            <pc:sldMk cId="141301970" sldId="869"/>
            <ac:spMk id="3" creationId="{D4616EDF-3080-F638-C558-5C96693A9A52}"/>
          </ac:spMkLst>
        </pc:spChg>
        <pc:spChg chg="mod">
          <ac:chgData name="DOMINGUEZ, Morgane" userId="d29c428e-ee62-4017-a838-521138d5b01c" providerId="ADAL" clId="{1DB3AC72-9F1B-44BB-92F3-94E25120FFCD}" dt="2025-03-27T10:30:19.131" v="5052" actId="20577"/>
          <ac:spMkLst>
            <pc:docMk/>
            <pc:sldMk cId="141301970" sldId="869"/>
            <ac:spMk id="4" creationId="{F522A0AB-A4F9-EDF3-1914-8768AC32BE4D}"/>
          </ac:spMkLst>
        </pc:spChg>
        <pc:spChg chg="mod">
          <ac:chgData name="DOMINGUEZ, Morgane" userId="d29c428e-ee62-4017-a838-521138d5b01c" providerId="ADAL" clId="{1DB3AC72-9F1B-44BB-92F3-94E25120FFCD}" dt="2025-03-24T13:29:22.365" v="409" actId="20577"/>
          <ac:spMkLst>
            <pc:docMk/>
            <pc:sldMk cId="141301970" sldId="869"/>
            <ac:spMk id="5" creationId="{C52F91CB-577C-927A-4D7E-E47A428B29C1}"/>
          </ac:spMkLst>
        </pc:spChg>
        <pc:spChg chg="mod">
          <ac:chgData name="DOMINGUEZ, Morgane" userId="d29c428e-ee62-4017-a838-521138d5b01c" providerId="ADAL" clId="{1DB3AC72-9F1B-44BB-92F3-94E25120FFCD}" dt="2025-03-27T10:29:04.980" v="5051" actId="20577"/>
          <ac:spMkLst>
            <pc:docMk/>
            <pc:sldMk cId="141301970" sldId="869"/>
            <ac:spMk id="7" creationId="{844FF2DF-EC04-FCB6-C099-9F3FC29E003E}"/>
          </ac:spMkLst>
        </pc:spChg>
        <pc:spChg chg="mod">
          <ac:chgData name="DOMINGUEZ, Morgane" userId="d29c428e-ee62-4017-a838-521138d5b01c" providerId="ADAL" clId="{1DB3AC72-9F1B-44BB-92F3-94E25120FFCD}" dt="2025-03-24T13:29:46.715" v="441" actId="20577"/>
          <ac:spMkLst>
            <pc:docMk/>
            <pc:sldMk cId="141301970" sldId="869"/>
            <ac:spMk id="11" creationId="{884CE0FA-441B-BDB0-50A1-B81F06EA9BE9}"/>
          </ac:spMkLst>
        </pc:spChg>
      </pc:sldChg>
      <pc:sldChg chg="modSp mod">
        <pc:chgData name="DOMINGUEZ, Morgane" userId="d29c428e-ee62-4017-a838-521138d5b01c" providerId="ADAL" clId="{1DB3AC72-9F1B-44BB-92F3-94E25120FFCD}" dt="2025-03-24T16:08:39.061" v="5040" actId="20577"/>
        <pc:sldMkLst>
          <pc:docMk/>
          <pc:sldMk cId="980395221" sldId="872"/>
        </pc:sldMkLst>
        <pc:spChg chg="mod">
          <ac:chgData name="DOMINGUEZ, Morgane" userId="d29c428e-ee62-4017-a838-521138d5b01c" providerId="ADAL" clId="{1DB3AC72-9F1B-44BB-92F3-94E25120FFCD}" dt="2025-03-24T15:12:53.983" v="3776" actId="20577"/>
          <ac:spMkLst>
            <pc:docMk/>
            <pc:sldMk cId="980395221" sldId="872"/>
            <ac:spMk id="3" creationId="{E964470A-6613-002E-EBAF-4E3B8CC7D6AA}"/>
          </ac:spMkLst>
        </pc:spChg>
        <pc:spChg chg="mod">
          <ac:chgData name="DOMINGUEZ, Morgane" userId="d29c428e-ee62-4017-a838-521138d5b01c" providerId="ADAL" clId="{1DB3AC72-9F1B-44BB-92F3-94E25120FFCD}" dt="2025-03-24T15:13:48.817" v="3873" actId="20577"/>
          <ac:spMkLst>
            <pc:docMk/>
            <pc:sldMk cId="980395221" sldId="872"/>
            <ac:spMk id="4" creationId="{436FA00F-3C38-D2D1-A0AC-1EBF894A5908}"/>
          </ac:spMkLst>
        </pc:spChg>
        <pc:spChg chg="mod">
          <ac:chgData name="DOMINGUEZ, Morgane" userId="d29c428e-ee62-4017-a838-521138d5b01c" providerId="ADAL" clId="{1DB3AC72-9F1B-44BB-92F3-94E25120FFCD}" dt="2025-03-24T15:13:41.189" v="3861" actId="20577"/>
          <ac:spMkLst>
            <pc:docMk/>
            <pc:sldMk cId="980395221" sldId="872"/>
            <ac:spMk id="7" creationId="{205B7EA4-62BB-7AE0-9067-1F4DE68EE5C5}"/>
          </ac:spMkLst>
        </pc:spChg>
        <pc:spChg chg="mod">
          <ac:chgData name="DOMINGUEZ, Morgane" userId="d29c428e-ee62-4017-a838-521138d5b01c" providerId="ADAL" clId="{1DB3AC72-9F1B-44BB-92F3-94E25120FFCD}" dt="2025-03-24T15:13:44.100" v="3862" actId="20577"/>
          <ac:spMkLst>
            <pc:docMk/>
            <pc:sldMk cId="980395221" sldId="872"/>
            <ac:spMk id="10" creationId="{29C95611-8B26-1967-D092-E5434629D350}"/>
          </ac:spMkLst>
        </pc:spChg>
        <pc:spChg chg="mod">
          <ac:chgData name="DOMINGUEZ, Morgane" userId="d29c428e-ee62-4017-a838-521138d5b01c" providerId="ADAL" clId="{1DB3AC72-9F1B-44BB-92F3-94E25120FFCD}" dt="2025-03-24T15:15:09.687" v="3967" actId="108"/>
          <ac:spMkLst>
            <pc:docMk/>
            <pc:sldMk cId="980395221" sldId="872"/>
            <ac:spMk id="14" creationId="{82A87F76-FE7D-ABC9-714D-F84D5EADF173}"/>
          </ac:spMkLst>
        </pc:spChg>
        <pc:spChg chg="mod">
          <ac:chgData name="DOMINGUEZ, Morgane" userId="d29c428e-ee62-4017-a838-521138d5b01c" providerId="ADAL" clId="{1DB3AC72-9F1B-44BB-92F3-94E25120FFCD}" dt="2025-03-24T15:13:27.298" v="3824" actId="20577"/>
          <ac:spMkLst>
            <pc:docMk/>
            <pc:sldMk cId="980395221" sldId="872"/>
            <ac:spMk id="17" creationId="{9E70550C-E689-2A97-0A48-ED162785DD25}"/>
          </ac:spMkLst>
        </pc:spChg>
        <pc:spChg chg="mod">
          <ac:chgData name="DOMINGUEZ, Morgane" userId="d29c428e-ee62-4017-a838-521138d5b01c" providerId="ADAL" clId="{1DB3AC72-9F1B-44BB-92F3-94E25120FFCD}" dt="2025-03-24T16:08:09.653" v="5035" actId="20577"/>
          <ac:spMkLst>
            <pc:docMk/>
            <pc:sldMk cId="980395221" sldId="872"/>
            <ac:spMk id="38" creationId="{DB9EFAEF-50A1-2A5B-F27D-2627B8DDA65B}"/>
          </ac:spMkLst>
        </pc:spChg>
        <pc:spChg chg="mod">
          <ac:chgData name="DOMINGUEZ, Morgane" userId="d29c428e-ee62-4017-a838-521138d5b01c" providerId="ADAL" clId="{1DB3AC72-9F1B-44BB-92F3-94E25120FFCD}" dt="2025-03-24T16:08:19.940" v="5036" actId="108"/>
          <ac:spMkLst>
            <pc:docMk/>
            <pc:sldMk cId="980395221" sldId="872"/>
            <ac:spMk id="39" creationId="{394E0066-4D4E-77FC-F618-8A9995039798}"/>
          </ac:spMkLst>
        </pc:spChg>
        <pc:spChg chg="mod">
          <ac:chgData name="DOMINGUEZ, Morgane" userId="d29c428e-ee62-4017-a838-521138d5b01c" providerId="ADAL" clId="{1DB3AC72-9F1B-44BB-92F3-94E25120FFCD}" dt="2025-03-24T15:15:18.508" v="3969" actId="21"/>
          <ac:spMkLst>
            <pc:docMk/>
            <pc:sldMk cId="980395221" sldId="872"/>
            <ac:spMk id="40" creationId="{993DF9BE-B6FF-F909-9914-0FCDF1C5504D}"/>
          </ac:spMkLst>
        </pc:spChg>
        <pc:spChg chg="mod">
          <ac:chgData name="DOMINGUEZ, Morgane" userId="d29c428e-ee62-4017-a838-521138d5b01c" providerId="ADAL" clId="{1DB3AC72-9F1B-44BB-92F3-94E25120FFCD}" dt="2025-03-24T16:08:39.061" v="5040" actId="20577"/>
          <ac:spMkLst>
            <pc:docMk/>
            <pc:sldMk cId="980395221" sldId="872"/>
            <ac:spMk id="41" creationId="{9D0F404E-5759-9F58-79EE-1E0155AB50C7}"/>
          </ac:spMkLst>
        </pc:spChg>
      </pc:sldChg>
      <pc:sldChg chg="addSp delSp modSp mod">
        <pc:chgData name="DOMINGUEZ, Morgane" userId="d29c428e-ee62-4017-a838-521138d5b01c" providerId="ADAL" clId="{1DB3AC72-9F1B-44BB-92F3-94E25120FFCD}" dt="2025-03-24T11:31:47.920" v="7" actId="962"/>
        <pc:sldMkLst>
          <pc:docMk/>
          <pc:sldMk cId="2372577413" sldId="878"/>
        </pc:sldMkLst>
        <pc:picChg chg="del">
          <ac:chgData name="DOMINGUEZ, Morgane" userId="d29c428e-ee62-4017-a838-521138d5b01c" providerId="ADAL" clId="{1DB3AC72-9F1B-44BB-92F3-94E25120FFCD}" dt="2025-03-24T11:31:45.651" v="4" actId="478"/>
          <ac:picMkLst>
            <pc:docMk/>
            <pc:sldMk cId="2372577413" sldId="878"/>
            <ac:picMk id="3" creationId="{AFDEB998-7C79-685D-920F-84409052B6AE}"/>
          </ac:picMkLst>
        </pc:picChg>
        <pc:picChg chg="add mod">
          <ac:chgData name="DOMINGUEZ, Morgane" userId="d29c428e-ee62-4017-a838-521138d5b01c" providerId="ADAL" clId="{1DB3AC72-9F1B-44BB-92F3-94E25120FFCD}" dt="2025-03-24T11:31:47.920" v="7" actId="962"/>
          <ac:picMkLst>
            <pc:docMk/>
            <pc:sldMk cId="2372577413" sldId="878"/>
            <ac:picMk id="4" creationId="{2E4D017C-6F38-2B4E-9D72-34F01F19FAFF}"/>
          </ac:picMkLst>
        </pc:picChg>
      </pc:sldChg>
      <pc:sldChg chg="modSp mod">
        <pc:chgData name="DOMINGUEZ, Morgane" userId="d29c428e-ee62-4017-a838-521138d5b01c" providerId="ADAL" clId="{1DB3AC72-9F1B-44BB-92F3-94E25120FFCD}" dt="2025-03-24T17:37:39.548" v="5047" actId="20577"/>
        <pc:sldMkLst>
          <pc:docMk/>
          <pc:sldMk cId="0" sldId="879"/>
        </pc:sldMkLst>
        <pc:spChg chg="mod">
          <ac:chgData name="DOMINGUEZ, Morgane" userId="d29c428e-ee62-4017-a838-521138d5b01c" providerId="ADAL" clId="{1DB3AC72-9F1B-44BB-92F3-94E25120FFCD}" dt="2025-03-24T17:37:39.548" v="5047" actId="20577"/>
          <ac:spMkLst>
            <pc:docMk/>
            <pc:sldMk cId="0" sldId="879"/>
            <ac:spMk id="21" creationId="{F0819B31-1A4C-E4E2-2809-5FC874398A98}"/>
          </ac:spMkLst>
        </pc:spChg>
      </pc:sldChg>
      <pc:sldChg chg="modSp mod">
        <pc:chgData name="DOMINGUEZ, Morgane" userId="d29c428e-ee62-4017-a838-521138d5b01c" providerId="ADAL" clId="{1DB3AC72-9F1B-44BB-92F3-94E25120FFCD}" dt="2025-03-24T15:39:33.742" v="4413" actId="20577"/>
        <pc:sldMkLst>
          <pc:docMk/>
          <pc:sldMk cId="1659211124" sldId="885"/>
        </pc:sldMkLst>
        <pc:spChg chg="mod">
          <ac:chgData name="DOMINGUEZ, Morgane" userId="d29c428e-ee62-4017-a838-521138d5b01c" providerId="ADAL" clId="{1DB3AC72-9F1B-44BB-92F3-94E25120FFCD}" dt="2025-03-24T15:39:33.742" v="4413" actId="20577"/>
          <ac:spMkLst>
            <pc:docMk/>
            <pc:sldMk cId="1659211124" sldId="885"/>
            <ac:spMk id="8" creationId="{BF987009-E3BF-55B2-0F10-398D66534A72}"/>
          </ac:spMkLst>
        </pc:spChg>
      </pc:sldChg>
      <pc:sldChg chg="modSp mod">
        <pc:chgData name="DOMINGUEZ, Morgane" userId="d29c428e-ee62-4017-a838-521138d5b01c" providerId="ADAL" clId="{1DB3AC72-9F1B-44BB-92F3-94E25120FFCD}" dt="2025-03-24T13:58:37.153" v="1456" actId="1076"/>
        <pc:sldMkLst>
          <pc:docMk/>
          <pc:sldMk cId="2514464122" sldId="889"/>
        </pc:sldMkLst>
        <pc:spChg chg="mod">
          <ac:chgData name="DOMINGUEZ, Morgane" userId="d29c428e-ee62-4017-a838-521138d5b01c" providerId="ADAL" clId="{1DB3AC72-9F1B-44BB-92F3-94E25120FFCD}" dt="2025-03-24T13:58:37.153" v="1456" actId="1076"/>
          <ac:spMkLst>
            <pc:docMk/>
            <pc:sldMk cId="2514464122" sldId="889"/>
            <ac:spMk id="8" creationId="{464ED953-C3AB-2F18-E12E-FBE450ED9404}"/>
          </ac:spMkLst>
        </pc:spChg>
      </pc:sldChg>
      <pc:sldChg chg="delSp modSp mod">
        <pc:chgData name="DOMINGUEZ, Morgane" userId="d29c428e-ee62-4017-a838-521138d5b01c" providerId="ADAL" clId="{1DB3AC72-9F1B-44BB-92F3-94E25120FFCD}" dt="2025-03-24T15:51:05.264" v="4551" actId="1076"/>
        <pc:sldMkLst>
          <pc:docMk/>
          <pc:sldMk cId="2304485107" sldId="890"/>
        </pc:sldMkLst>
        <pc:spChg chg="mod topLvl">
          <ac:chgData name="DOMINGUEZ, Morgane" userId="d29c428e-ee62-4017-a838-521138d5b01c" providerId="ADAL" clId="{1DB3AC72-9F1B-44BB-92F3-94E25120FFCD}" dt="2025-03-24T15:51:01.766" v="4550" actId="165"/>
          <ac:spMkLst>
            <pc:docMk/>
            <pc:sldMk cId="2304485107" sldId="890"/>
            <ac:spMk id="5" creationId="{32454288-A22E-22FB-450E-B9F1406BF6DB}"/>
          </ac:spMkLst>
        </pc:spChg>
        <pc:spChg chg="mod">
          <ac:chgData name="DOMINGUEZ, Morgane" userId="d29c428e-ee62-4017-a838-521138d5b01c" providerId="ADAL" clId="{1DB3AC72-9F1B-44BB-92F3-94E25120FFCD}" dt="2025-03-24T14:00:53.964" v="1646" actId="20577"/>
          <ac:spMkLst>
            <pc:docMk/>
            <pc:sldMk cId="2304485107" sldId="890"/>
            <ac:spMk id="13" creationId="{AC6D12E1-0FA7-2552-A9FC-E29F90D14C8D}"/>
          </ac:spMkLst>
        </pc:spChg>
        <pc:spChg chg="mod">
          <ac:chgData name="DOMINGUEZ, Morgane" userId="d29c428e-ee62-4017-a838-521138d5b01c" providerId="ADAL" clId="{1DB3AC72-9F1B-44BB-92F3-94E25120FFCD}" dt="2025-03-24T14:00:20.498" v="1607" actId="20577"/>
          <ac:spMkLst>
            <pc:docMk/>
            <pc:sldMk cId="2304485107" sldId="890"/>
            <ac:spMk id="25" creationId="{BF10CCC1-DE26-F361-E13B-499913917D0C}"/>
          </ac:spMkLst>
        </pc:spChg>
        <pc:grpChg chg="del">
          <ac:chgData name="DOMINGUEZ, Morgane" userId="d29c428e-ee62-4017-a838-521138d5b01c" providerId="ADAL" clId="{1DB3AC72-9F1B-44BB-92F3-94E25120FFCD}" dt="2025-03-24T15:51:01.766" v="4550" actId="165"/>
          <ac:grpSpMkLst>
            <pc:docMk/>
            <pc:sldMk cId="2304485107" sldId="890"/>
            <ac:grpSpMk id="7" creationId="{E4541DC5-C821-EFD5-9834-7054052B86CC}"/>
          </ac:grpSpMkLst>
        </pc:grpChg>
        <pc:picChg chg="mod topLvl">
          <ac:chgData name="DOMINGUEZ, Morgane" userId="d29c428e-ee62-4017-a838-521138d5b01c" providerId="ADAL" clId="{1DB3AC72-9F1B-44BB-92F3-94E25120FFCD}" dt="2025-03-24T15:51:05.264" v="4551" actId="1076"/>
          <ac:picMkLst>
            <pc:docMk/>
            <pc:sldMk cId="2304485107" sldId="890"/>
            <ac:picMk id="4" creationId="{B2EE62ED-6230-0D6C-A0BD-FEBF66B8A5EC}"/>
          </ac:picMkLst>
        </pc:picChg>
      </pc:sldChg>
      <pc:sldChg chg="addSp delSp modSp mod">
        <pc:chgData name="DOMINGUEZ, Morgane" userId="d29c428e-ee62-4017-a838-521138d5b01c" providerId="ADAL" clId="{1DB3AC72-9F1B-44BB-92F3-94E25120FFCD}" dt="2025-03-27T11:00:20.574" v="5171" actId="20577"/>
        <pc:sldMkLst>
          <pc:docMk/>
          <pc:sldMk cId="1533821627" sldId="891"/>
        </pc:sldMkLst>
        <pc:spChg chg="mod">
          <ac:chgData name="DOMINGUEZ, Morgane" userId="d29c428e-ee62-4017-a838-521138d5b01c" providerId="ADAL" clId="{1DB3AC72-9F1B-44BB-92F3-94E25120FFCD}" dt="2025-03-24T14:06:17.803" v="1810" actId="20577"/>
          <ac:spMkLst>
            <pc:docMk/>
            <pc:sldMk cId="1533821627" sldId="891"/>
            <ac:spMk id="6" creationId="{D82F620D-2898-48FE-21E7-224B0E9E5134}"/>
          </ac:spMkLst>
        </pc:spChg>
        <pc:spChg chg="mod">
          <ac:chgData name="DOMINGUEZ, Morgane" userId="d29c428e-ee62-4017-a838-521138d5b01c" providerId="ADAL" clId="{1DB3AC72-9F1B-44BB-92F3-94E25120FFCD}" dt="2025-03-27T11:00:20.574" v="5171" actId="20577"/>
          <ac:spMkLst>
            <pc:docMk/>
            <pc:sldMk cId="1533821627" sldId="891"/>
            <ac:spMk id="7" creationId="{BEC47DCE-C8A0-BC47-58B7-877D0E7C107F}"/>
          </ac:spMkLst>
        </pc:spChg>
        <pc:spChg chg="mod">
          <ac:chgData name="DOMINGUEZ, Morgane" userId="d29c428e-ee62-4017-a838-521138d5b01c" providerId="ADAL" clId="{1DB3AC72-9F1B-44BB-92F3-94E25120FFCD}" dt="2025-03-24T15:52:32.593" v="4567" actId="1076"/>
          <ac:spMkLst>
            <pc:docMk/>
            <pc:sldMk cId="1533821627" sldId="891"/>
            <ac:spMk id="12" creationId="{99AD975B-4705-D8E0-ECBB-0B54942ACB12}"/>
          </ac:spMkLst>
        </pc:spChg>
        <pc:spChg chg="mod">
          <ac:chgData name="DOMINGUEZ, Morgane" userId="d29c428e-ee62-4017-a838-521138d5b01c" providerId="ADAL" clId="{1DB3AC72-9F1B-44BB-92F3-94E25120FFCD}" dt="2025-03-24T15:53:51.226" v="4615" actId="20577"/>
          <ac:spMkLst>
            <pc:docMk/>
            <pc:sldMk cId="1533821627" sldId="891"/>
            <ac:spMk id="18" creationId="{17825644-1E75-0547-3752-A365CDE61F08}"/>
          </ac:spMkLst>
        </pc:spChg>
        <pc:spChg chg="mod">
          <ac:chgData name="DOMINGUEZ, Morgane" userId="d29c428e-ee62-4017-a838-521138d5b01c" providerId="ADAL" clId="{1DB3AC72-9F1B-44BB-92F3-94E25120FFCD}" dt="2025-03-24T15:53:55.351" v="4625" actId="20577"/>
          <ac:spMkLst>
            <pc:docMk/>
            <pc:sldMk cId="1533821627" sldId="891"/>
            <ac:spMk id="20" creationId="{6565785D-F98D-E65B-370D-C6A855B6F891}"/>
          </ac:spMkLst>
        </pc:spChg>
        <pc:spChg chg="mod">
          <ac:chgData name="DOMINGUEZ, Morgane" userId="d29c428e-ee62-4017-a838-521138d5b01c" providerId="ADAL" clId="{1DB3AC72-9F1B-44BB-92F3-94E25120FFCD}" dt="2025-03-24T14:06:04.519" v="1790" actId="20577"/>
          <ac:spMkLst>
            <pc:docMk/>
            <pc:sldMk cId="1533821627" sldId="891"/>
            <ac:spMk id="31" creationId="{E7CE2D27-CF08-620F-CDEF-B961412FBBB9}"/>
          </ac:spMkLst>
        </pc:spChg>
        <pc:picChg chg="add mod">
          <ac:chgData name="DOMINGUEZ, Morgane" userId="d29c428e-ee62-4017-a838-521138d5b01c" providerId="ADAL" clId="{1DB3AC72-9F1B-44BB-92F3-94E25120FFCD}" dt="2025-03-24T14:04:25.944" v="1743"/>
          <ac:picMkLst>
            <pc:docMk/>
            <pc:sldMk cId="1533821627" sldId="891"/>
            <ac:picMk id="2" creationId="{36D2E00D-D448-D076-F157-2CBFDE70E762}"/>
          </ac:picMkLst>
        </pc:picChg>
        <pc:picChg chg="mod">
          <ac:chgData name="DOMINGUEZ, Morgane" userId="d29c428e-ee62-4017-a838-521138d5b01c" providerId="ADAL" clId="{1DB3AC72-9F1B-44BB-92F3-94E25120FFCD}" dt="2025-03-24T14:06:44.714" v="1834" actId="14100"/>
          <ac:picMkLst>
            <pc:docMk/>
            <pc:sldMk cId="1533821627" sldId="891"/>
            <ac:picMk id="9" creationId="{95C47102-04F4-880E-2B1C-3B0B7F51BC98}"/>
          </ac:picMkLst>
        </pc:picChg>
        <pc:picChg chg="del">
          <ac:chgData name="DOMINGUEZ, Morgane" userId="d29c428e-ee62-4017-a838-521138d5b01c" providerId="ADAL" clId="{1DB3AC72-9F1B-44BB-92F3-94E25120FFCD}" dt="2025-03-24T14:04:25.474" v="1742" actId="478"/>
          <ac:picMkLst>
            <pc:docMk/>
            <pc:sldMk cId="1533821627" sldId="891"/>
            <ac:picMk id="10" creationId="{73939B93-CAF2-48DC-76D0-C7E93C6EB06F}"/>
          </ac:picMkLst>
        </pc:picChg>
      </pc:sldChg>
      <pc:sldChg chg="modSp mod">
        <pc:chgData name="DOMINGUEZ, Morgane" userId="d29c428e-ee62-4017-a838-521138d5b01c" providerId="ADAL" clId="{1DB3AC72-9F1B-44BB-92F3-94E25120FFCD}" dt="2025-03-24T14:20:25.045" v="2420" actId="20577"/>
        <pc:sldMkLst>
          <pc:docMk/>
          <pc:sldMk cId="3908767101" sldId="894"/>
        </pc:sldMkLst>
        <pc:spChg chg="mod">
          <ac:chgData name="DOMINGUEZ, Morgane" userId="d29c428e-ee62-4017-a838-521138d5b01c" providerId="ADAL" clId="{1DB3AC72-9F1B-44BB-92F3-94E25120FFCD}" dt="2025-03-24T14:20:25.045" v="2420" actId="20577"/>
          <ac:spMkLst>
            <pc:docMk/>
            <pc:sldMk cId="3908767101" sldId="894"/>
            <ac:spMk id="8" creationId="{9A44E8BC-D681-976D-3E92-44EBC62F55C5}"/>
          </ac:spMkLst>
        </pc:spChg>
      </pc:sldChg>
      <pc:sldChg chg="modSp mod">
        <pc:chgData name="DOMINGUEZ, Morgane" userId="d29c428e-ee62-4017-a838-521138d5b01c" providerId="ADAL" clId="{1DB3AC72-9F1B-44BB-92F3-94E25120FFCD}" dt="2025-03-27T11:56:48.941" v="5263" actId="20577"/>
        <pc:sldMkLst>
          <pc:docMk/>
          <pc:sldMk cId="4091021066" sldId="897"/>
        </pc:sldMkLst>
        <pc:spChg chg="mod">
          <ac:chgData name="DOMINGUEZ, Morgane" userId="d29c428e-ee62-4017-a838-521138d5b01c" providerId="ADAL" clId="{1DB3AC72-9F1B-44BB-92F3-94E25120FFCD}" dt="2025-03-24T15:10:12.256" v="3638" actId="1076"/>
          <ac:spMkLst>
            <pc:docMk/>
            <pc:sldMk cId="4091021066" sldId="897"/>
            <ac:spMk id="4" creationId="{2D38950D-9ED3-3CEC-E641-1A9794B4EA6A}"/>
          </ac:spMkLst>
        </pc:spChg>
        <pc:spChg chg="mod">
          <ac:chgData name="DOMINGUEZ, Morgane" userId="d29c428e-ee62-4017-a838-521138d5b01c" providerId="ADAL" clId="{1DB3AC72-9F1B-44BB-92F3-94E25120FFCD}" dt="2025-03-24T15:11:45.679" v="3715" actId="14100"/>
          <ac:spMkLst>
            <pc:docMk/>
            <pc:sldMk cId="4091021066" sldId="897"/>
            <ac:spMk id="5" creationId="{2A19AAA5-7D34-3E76-DF83-BB364D7D2C64}"/>
          </ac:spMkLst>
        </pc:spChg>
        <pc:spChg chg="mod">
          <ac:chgData name="DOMINGUEZ, Morgane" userId="d29c428e-ee62-4017-a838-521138d5b01c" providerId="ADAL" clId="{1DB3AC72-9F1B-44BB-92F3-94E25120FFCD}" dt="2025-03-24T15:10:57.361" v="3713" actId="20577"/>
          <ac:spMkLst>
            <pc:docMk/>
            <pc:sldMk cId="4091021066" sldId="897"/>
            <ac:spMk id="11" creationId="{738A300F-3A7C-6A27-F5FC-5774E70AAAE0}"/>
          </ac:spMkLst>
        </pc:spChg>
        <pc:spChg chg="mod">
          <ac:chgData name="DOMINGUEZ, Morgane" userId="d29c428e-ee62-4017-a838-521138d5b01c" providerId="ADAL" clId="{1DB3AC72-9F1B-44BB-92F3-94E25120FFCD}" dt="2025-03-24T15:10:15.527" v="3642" actId="20577"/>
          <ac:spMkLst>
            <pc:docMk/>
            <pc:sldMk cId="4091021066" sldId="897"/>
            <ac:spMk id="16" creationId="{C9BE4188-19DF-5FB8-049D-4B45689C5AE4}"/>
          </ac:spMkLst>
        </pc:spChg>
        <pc:spChg chg="mod">
          <ac:chgData name="DOMINGUEZ, Morgane" userId="d29c428e-ee62-4017-a838-521138d5b01c" providerId="ADAL" clId="{1DB3AC72-9F1B-44BB-92F3-94E25120FFCD}" dt="2025-03-27T11:56:48.941" v="5263" actId="20577"/>
          <ac:spMkLst>
            <pc:docMk/>
            <pc:sldMk cId="4091021066" sldId="897"/>
            <ac:spMk id="21" creationId="{8B263D0D-09C4-5641-A8E6-59857E220AE2}"/>
          </ac:spMkLst>
        </pc:spChg>
      </pc:sldChg>
      <pc:sldChg chg="addSp delSp modSp mod">
        <pc:chgData name="DOMINGUEZ, Morgane" userId="d29c428e-ee62-4017-a838-521138d5b01c" providerId="ADAL" clId="{1DB3AC72-9F1B-44BB-92F3-94E25120FFCD}" dt="2025-03-27T10:40:45.942" v="5073" actId="20577"/>
        <pc:sldMkLst>
          <pc:docMk/>
          <pc:sldMk cId="2808128518" sldId="911"/>
        </pc:sldMkLst>
        <pc:spChg chg="mod">
          <ac:chgData name="DOMINGUEZ, Morgane" userId="d29c428e-ee62-4017-a838-521138d5b01c" providerId="ADAL" clId="{1DB3AC72-9F1B-44BB-92F3-94E25120FFCD}" dt="2025-03-24T13:41:37.285" v="946" actId="14100"/>
          <ac:spMkLst>
            <pc:docMk/>
            <pc:sldMk cId="2808128518" sldId="911"/>
            <ac:spMk id="3" creationId="{9DC37757-BED7-71E4-B1B1-942805BB6E7F}"/>
          </ac:spMkLst>
        </pc:spChg>
        <pc:spChg chg="mod">
          <ac:chgData name="DOMINGUEZ, Morgane" userId="d29c428e-ee62-4017-a838-521138d5b01c" providerId="ADAL" clId="{1DB3AC72-9F1B-44BB-92F3-94E25120FFCD}" dt="2025-03-24T13:49:44.994" v="1071" actId="14100"/>
          <ac:spMkLst>
            <pc:docMk/>
            <pc:sldMk cId="2808128518" sldId="911"/>
            <ac:spMk id="5" creationId="{943D5996-05E8-B194-9BE8-7F358BE704DA}"/>
          </ac:spMkLst>
        </pc:spChg>
        <pc:spChg chg="mod">
          <ac:chgData name="DOMINGUEZ, Morgane" userId="d29c428e-ee62-4017-a838-521138d5b01c" providerId="ADAL" clId="{1DB3AC72-9F1B-44BB-92F3-94E25120FFCD}" dt="2025-03-24T13:40:59.465" v="905" actId="14100"/>
          <ac:spMkLst>
            <pc:docMk/>
            <pc:sldMk cId="2808128518" sldId="911"/>
            <ac:spMk id="7" creationId="{49130667-E8D8-6727-D7E3-59CA2E678CFB}"/>
          </ac:spMkLst>
        </pc:spChg>
        <pc:spChg chg="mod">
          <ac:chgData name="DOMINGUEZ, Morgane" userId="d29c428e-ee62-4017-a838-521138d5b01c" providerId="ADAL" clId="{1DB3AC72-9F1B-44BB-92F3-94E25120FFCD}" dt="2025-03-27T10:40:45.942" v="5073" actId="20577"/>
          <ac:spMkLst>
            <pc:docMk/>
            <pc:sldMk cId="2808128518" sldId="911"/>
            <ac:spMk id="8" creationId="{46F3833B-9B5A-0F1C-B306-93307C0C79ED}"/>
          </ac:spMkLst>
        </pc:spChg>
        <pc:spChg chg="mod">
          <ac:chgData name="DOMINGUEZ, Morgane" userId="d29c428e-ee62-4017-a838-521138d5b01c" providerId="ADAL" clId="{1DB3AC72-9F1B-44BB-92F3-94E25120FFCD}" dt="2025-03-24T13:40:50.675" v="904" actId="1076"/>
          <ac:spMkLst>
            <pc:docMk/>
            <pc:sldMk cId="2808128518" sldId="911"/>
            <ac:spMk id="15" creationId="{DED2C10A-074E-02E8-47E2-0E0D8BAD3C4A}"/>
          </ac:spMkLst>
        </pc:spChg>
        <pc:grpChg chg="mod">
          <ac:chgData name="DOMINGUEZ, Morgane" userId="d29c428e-ee62-4017-a838-521138d5b01c" providerId="ADAL" clId="{1DB3AC72-9F1B-44BB-92F3-94E25120FFCD}" dt="2025-03-24T13:41:04.100" v="906" actId="1076"/>
          <ac:grpSpMkLst>
            <pc:docMk/>
            <pc:sldMk cId="2808128518" sldId="911"/>
            <ac:grpSpMk id="12" creationId="{1E8C0793-D5A0-72B3-8DB5-3B25BBB6F68F}"/>
          </ac:grpSpMkLst>
        </pc:grpChg>
        <pc:grpChg chg="del">
          <ac:chgData name="DOMINGUEZ, Morgane" userId="d29c428e-ee62-4017-a838-521138d5b01c" providerId="ADAL" clId="{1DB3AC72-9F1B-44BB-92F3-94E25120FFCD}" dt="2025-03-24T13:45:18.665" v="977" actId="478"/>
          <ac:grpSpMkLst>
            <pc:docMk/>
            <pc:sldMk cId="2808128518" sldId="911"/>
            <ac:grpSpMk id="19" creationId="{FDB6C1F3-1244-249E-BD07-CFB9AF2B9F01}"/>
          </ac:grpSpMkLst>
        </pc:grpChg>
        <pc:picChg chg="mod">
          <ac:chgData name="DOMINGUEZ, Morgane" userId="d29c428e-ee62-4017-a838-521138d5b01c" providerId="ADAL" clId="{1DB3AC72-9F1B-44BB-92F3-94E25120FFCD}" dt="2025-03-24T13:40:23.205" v="897" actId="14100"/>
          <ac:picMkLst>
            <pc:docMk/>
            <pc:sldMk cId="2808128518" sldId="911"/>
            <ac:picMk id="4" creationId="{4EEE8351-BFFF-920E-88F0-0171D170514C}"/>
          </ac:picMkLst>
        </pc:picChg>
        <pc:picChg chg="del mod">
          <ac:chgData name="DOMINGUEZ, Morgane" userId="d29c428e-ee62-4017-a838-521138d5b01c" providerId="ADAL" clId="{1DB3AC72-9F1B-44BB-92F3-94E25120FFCD}" dt="2025-03-24T13:40:06.415" v="892" actId="478"/>
          <ac:picMkLst>
            <pc:docMk/>
            <pc:sldMk cId="2808128518" sldId="911"/>
            <ac:picMk id="9" creationId="{89A377C4-B37C-821F-C4F0-0A8F0FAFE976}"/>
          </ac:picMkLst>
        </pc:picChg>
        <pc:picChg chg="add mod">
          <ac:chgData name="DOMINGUEZ, Morgane" userId="d29c428e-ee62-4017-a838-521138d5b01c" providerId="ADAL" clId="{1DB3AC72-9F1B-44BB-92F3-94E25120FFCD}" dt="2025-03-24T13:40:14.485" v="896" actId="1076"/>
          <ac:picMkLst>
            <pc:docMk/>
            <pc:sldMk cId="2808128518" sldId="911"/>
            <ac:picMk id="11" creationId="{1BFEC42E-1EDC-B31A-0F8B-38F59207E138}"/>
          </ac:picMkLst>
        </pc:picChg>
        <pc:picChg chg="add del mod ord">
          <ac:chgData name="DOMINGUEZ, Morgane" userId="d29c428e-ee62-4017-a838-521138d5b01c" providerId="ADAL" clId="{1DB3AC72-9F1B-44BB-92F3-94E25120FFCD}" dt="2025-03-24T13:49:25.485" v="1063" actId="478"/>
          <ac:picMkLst>
            <pc:docMk/>
            <pc:sldMk cId="2808128518" sldId="911"/>
            <ac:picMk id="17" creationId="{4DFE7B44-8099-5A6B-FE30-660477CAD3D3}"/>
          </ac:picMkLst>
        </pc:picChg>
        <pc:picChg chg="add del mod ord">
          <ac:chgData name="DOMINGUEZ, Morgane" userId="d29c428e-ee62-4017-a838-521138d5b01c" providerId="ADAL" clId="{1DB3AC72-9F1B-44BB-92F3-94E25120FFCD}" dt="2025-03-24T15:46:05.554" v="4423" actId="478"/>
          <ac:picMkLst>
            <pc:docMk/>
            <pc:sldMk cId="2808128518" sldId="911"/>
            <ac:picMk id="21" creationId="{B537B500-B8C8-BDF5-CCC1-30AF33C841A1}"/>
          </ac:picMkLst>
        </pc:picChg>
        <pc:picChg chg="add mod ord">
          <ac:chgData name="DOMINGUEZ, Morgane" userId="d29c428e-ee62-4017-a838-521138d5b01c" providerId="ADAL" clId="{1DB3AC72-9F1B-44BB-92F3-94E25120FFCD}" dt="2025-03-24T15:46:15.075" v="4428" actId="1076"/>
          <ac:picMkLst>
            <pc:docMk/>
            <pc:sldMk cId="2808128518" sldId="911"/>
            <ac:picMk id="23" creationId="{1049497C-B37F-7B93-9F25-278444D7D939}"/>
          </ac:picMkLst>
        </pc:picChg>
      </pc:sldChg>
      <pc:sldChg chg="addSp delSp modSp mod">
        <pc:chgData name="DOMINGUEZ, Morgane" userId="d29c428e-ee62-4017-a838-521138d5b01c" providerId="ADAL" clId="{1DB3AC72-9F1B-44BB-92F3-94E25120FFCD}" dt="2025-03-24T15:48:12.482" v="4527" actId="20577"/>
        <pc:sldMkLst>
          <pc:docMk/>
          <pc:sldMk cId="1518485166" sldId="916"/>
        </pc:sldMkLst>
        <pc:spChg chg="mod">
          <ac:chgData name="DOMINGUEZ, Morgane" userId="d29c428e-ee62-4017-a838-521138d5b01c" providerId="ADAL" clId="{1DB3AC72-9F1B-44BB-92F3-94E25120FFCD}" dt="2025-03-24T15:48:12.482" v="4527" actId="20577"/>
          <ac:spMkLst>
            <pc:docMk/>
            <pc:sldMk cId="1518485166" sldId="916"/>
            <ac:spMk id="2" creationId="{DF7A5ED2-BA72-372D-FE00-8AFBC9729318}"/>
          </ac:spMkLst>
        </pc:spChg>
        <pc:spChg chg="mod">
          <ac:chgData name="DOMINGUEZ, Morgane" userId="d29c428e-ee62-4017-a838-521138d5b01c" providerId="ADAL" clId="{1DB3AC72-9F1B-44BB-92F3-94E25120FFCD}" dt="2025-03-24T15:48:04.364" v="4502" actId="20577"/>
          <ac:spMkLst>
            <pc:docMk/>
            <pc:sldMk cId="1518485166" sldId="916"/>
            <ac:spMk id="10" creationId="{58ADBB9D-EE5F-75E9-BDA5-8A6C1DE19237}"/>
          </ac:spMkLst>
        </pc:spChg>
        <pc:picChg chg="del mod">
          <ac:chgData name="DOMINGUEZ, Morgane" userId="d29c428e-ee62-4017-a838-521138d5b01c" providerId="ADAL" clId="{1DB3AC72-9F1B-44BB-92F3-94E25120FFCD}" dt="2025-03-24T13:47:10.085" v="984" actId="478"/>
          <ac:picMkLst>
            <pc:docMk/>
            <pc:sldMk cId="1518485166" sldId="916"/>
            <ac:picMk id="4" creationId="{E72EDCF2-0A5B-419B-1313-E69816879BD3}"/>
          </ac:picMkLst>
        </pc:picChg>
        <pc:picChg chg="add del">
          <ac:chgData name="DOMINGUEZ, Morgane" userId="d29c428e-ee62-4017-a838-521138d5b01c" providerId="ADAL" clId="{1DB3AC72-9F1B-44BB-92F3-94E25120FFCD}" dt="2025-03-24T13:47:23.475" v="986" actId="478"/>
          <ac:picMkLst>
            <pc:docMk/>
            <pc:sldMk cId="1518485166" sldId="916"/>
            <ac:picMk id="7" creationId="{1A2CD431-674B-DD2F-2C8D-0543AF2ACD58}"/>
          </ac:picMkLst>
        </pc:picChg>
        <pc:picChg chg="add mod">
          <ac:chgData name="DOMINGUEZ, Morgane" userId="d29c428e-ee62-4017-a838-521138d5b01c" providerId="ADAL" clId="{1DB3AC72-9F1B-44BB-92F3-94E25120FFCD}" dt="2025-03-24T13:48:01.174" v="990" actId="1076"/>
          <ac:picMkLst>
            <pc:docMk/>
            <pc:sldMk cId="1518485166" sldId="916"/>
            <ac:picMk id="9" creationId="{100C6C94-9BD7-807E-EB99-7EED6DE89D8F}"/>
          </ac:picMkLst>
        </pc:picChg>
        <pc:picChg chg="del">
          <ac:chgData name="DOMINGUEZ, Morgane" userId="d29c428e-ee62-4017-a838-521138d5b01c" providerId="ADAL" clId="{1DB3AC72-9F1B-44BB-92F3-94E25120FFCD}" dt="2025-03-24T13:52:02.535" v="1072" actId="478"/>
          <ac:picMkLst>
            <pc:docMk/>
            <pc:sldMk cId="1518485166" sldId="916"/>
            <ac:picMk id="13" creationId="{B3ABAACC-E731-BAF5-2782-16F4CB447133}"/>
          </ac:picMkLst>
        </pc:picChg>
        <pc:picChg chg="add del mod">
          <ac:chgData name="DOMINGUEZ, Morgane" userId="d29c428e-ee62-4017-a838-521138d5b01c" providerId="ADAL" clId="{1DB3AC72-9F1B-44BB-92F3-94E25120FFCD}" dt="2025-03-24T15:46:29.632" v="4429" actId="478"/>
          <ac:picMkLst>
            <pc:docMk/>
            <pc:sldMk cId="1518485166" sldId="916"/>
            <ac:picMk id="14" creationId="{FAC08517-DF05-AE60-DDE7-83489E3D4CE0}"/>
          </ac:picMkLst>
        </pc:picChg>
        <pc:picChg chg="add mod">
          <ac:chgData name="DOMINGUEZ, Morgane" userId="d29c428e-ee62-4017-a838-521138d5b01c" providerId="ADAL" clId="{1DB3AC72-9F1B-44BB-92F3-94E25120FFCD}" dt="2025-03-24T15:46:58.580" v="4433" actId="1076"/>
          <ac:picMkLst>
            <pc:docMk/>
            <pc:sldMk cId="1518485166" sldId="916"/>
            <ac:picMk id="16" creationId="{D25CBC34-A69C-56BE-BE93-E171C654DAEA}"/>
          </ac:picMkLst>
        </pc:picChg>
      </pc:sldChg>
      <pc:sldChg chg="addSp delSp modSp mod">
        <pc:chgData name="DOMINGUEZ, Morgane" userId="d29c428e-ee62-4017-a838-521138d5b01c" providerId="ADAL" clId="{1DB3AC72-9F1B-44BB-92F3-94E25120FFCD}" dt="2025-03-27T10:45:14.269" v="5139" actId="20577"/>
        <pc:sldMkLst>
          <pc:docMk/>
          <pc:sldMk cId="927540140" sldId="917"/>
        </pc:sldMkLst>
        <pc:spChg chg="mod">
          <ac:chgData name="DOMINGUEZ, Morgane" userId="d29c428e-ee62-4017-a838-521138d5b01c" providerId="ADAL" clId="{1DB3AC72-9F1B-44BB-92F3-94E25120FFCD}" dt="2025-03-24T15:48:44.131" v="4530" actId="1076"/>
          <ac:spMkLst>
            <pc:docMk/>
            <pc:sldMk cId="927540140" sldId="917"/>
            <ac:spMk id="7" creationId="{18C78AD5-7093-5B6F-86BA-3FEF5440D3BD}"/>
          </ac:spMkLst>
        </pc:spChg>
        <pc:spChg chg="mod">
          <ac:chgData name="DOMINGUEZ, Morgane" userId="d29c428e-ee62-4017-a838-521138d5b01c" providerId="ADAL" clId="{1DB3AC72-9F1B-44BB-92F3-94E25120FFCD}" dt="2025-03-27T10:45:06.737" v="5115" actId="20577"/>
          <ac:spMkLst>
            <pc:docMk/>
            <pc:sldMk cId="927540140" sldId="917"/>
            <ac:spMk id="8" creationId="{4E62E74A-2292-7288-0A77-8345052D4596}"/>
          </ac:spMkLst>
        </pc:spChg>
        <pc:spChg chg="mod">
          <ac:chgData name="DOMINGUEZ, Morgane" userId="d29c428e-ee62-4017-a838-521138d5b01c" providerId="ADAL" clId="{1DB3AC72-9F1B-44BB-92F3-94E25120FFCD}" dt="2025-03-24T13:55:22.514" v="1373" actId="1076"/>
          <ac:spMkLst>
            <pc:docMk/>
            <pc:sldMk cId="927540140" sldId="917"/>
            <ac:spMk id="12" creationId="{7B5ACD0E-BC6E-3270-BD98-01278A6D4615}"/>
          </ac:spMkLst>
        </pc:spChg>
        <pc:spChg chg="mod">
          <ac:chgData name="DOMINGUEZ, Morgane" userId="d29c428e-ee62-4017-a838-521138d5b01c" providerId="ADAL" clId="{1DB3AC72-9F1B-44BB-92F3-94E25120FFCD}" dt="2025-03-27T10:45:14.269" v="5139" actId="20577"/>
          <ac:spMkLst>
            <pc:docMk/>
            <pc:sldMk cId="927540140" sldId="917"/>
            <ac:spMk id="13" creationId="{77F2E346-8BFE-DD2C-DDAF-B04518F131B1}"/>
          </ac:spMkLst>
        </pc:spChg>
        <pc:spChg chg="mod">
          <ac:chgData name="DOMINGUEZ, Morgane" userId="d29c428e-ee62-4017-a838-521138d5b01c" providerId="ADAL" clId="{1DB3AC72-9F1B-44BB-92F3-94E25120FFCD}" dt="2025-03-24T15:50:37.474" v="4549" actId="20577"/>
          <ac:spMkLst>
            <pc:docMk/>
            <pc:sldMk cId="927540140" sldId="917"/>
            <ac:spMk id="16" creationId="{77E9B8CF-E970-E37E-595C-0FF780150A8A}"/>
          </ac:spMkLst>
        </pc:spChg>
        <pc:grpChg chg="mod">
          <ac:chgData name="DOMINGUEZ, Morgane" userId="d29c428e-ee62-4017-a838-521138d5b01c" providerId="ADAL" clId="{1DB3AC72-9F1B-44BB-92F3-94E25120FFCD}" dt="2025-03-24T13:55:26.534" v="1375" actId="1076"/>
          <ac:grpSpMkLst>
            <pc:docMk/>
            <pc:sldMk cId="927540140" sldId="917"/>
            <ac:grpSpMk id="10" creationId="{06D3E477-8EC6-7D68-63CD-6E433A78839E}"/>
          </ac:grpSpMkLst>
        </pc:grpChg>
        <pc:picChg chg="del">
          <ac:chgData name="DOMINGUEZ, Morgane" userId="d29c428e-ee62-4017-a838-521138d5b01c" providerId="ADAL" clId="{1DB3AC72-9F1B-44BB-92F3-94E25120FFCD}" dt="2025-03-24T13:53:46.044" v="1213" actId="478"/>
          <ac:picMkLst>
            <pc:docMk/>
            <pc:sldMk cId="927540140" sldId="917"/>
            <ac:picMk id="2" creationId="{F6C0E19E-8E57-AEA0-6126-25B59B991E40}"/>
          </ac:picMkLst>
        </pc:picChg>
        <pc:picChg chg="del">
          <ac:chgData name="DOMINGUEZ, Morgane" userId="d29c428e-ee62-4017-a838-521138d5b01c" providerId="ADAL" clId="{1DB3AC72-9F1B-44BB-92F3-94E25120FFCD}" dt="2025-03-24T13:58:09.196" v="1445" actId="478"/>
          <ac:picMkLst>
            <pc:docMk/>
            <pc:sldMk cId="927540140" sldId="917"/>
            <ac:picMk id="6" creationId="{D8331BA7-7C57-9894-CD5A-74DD9ABAA703}"/>
          </ac:picMkLst>
        </pc:picChg>
        <pc:picChg chg="add mod">
          <ac:chgData name="DOMINGUEZ, Morgane" userId="d29c428e-ee62-4017-a838-521138d5b01c" providerId="ADAL" clId="{1DB3AC72-9F1B-44BB-92F3-94E25120FFCD}" dt="2025-03-24T13:53:46.364" v="1214"/>
          <ac:picMkLst>
            <pc:docMk/>
            <pc:sldMk cId="927540140" sldId="917"/>
            <ac:picMk id="9" creationId="{23357B9D-CE52-5744-88A0-881813689A72}"/>
          </ac:picMkLst>
        </pc:picChg>
        <pc:picChg chg="add mod">
          <ac:chgData name="DOMINGUEZ, Morgane" userId="d29c428e-ee62-4017-a838-521138d5b01c" providerId="ADAL" clId="{1DB3AC72-9F1B-44BB-92F3-94E25120FFCD}" dt="2025-03-24T13:58:14.734" v="1447" actId="1076"/>
          <ac:picMkLst>
            <pc:docMk/>
            <pc:sldMk cId="927540140" sldId="917"/>
            <ac:picMk id="14" creationId="{8D96D8C4-0141-278E-E0EA-7A9653B97488}"/>
          </ac:picMkLst>
        </pc:picChg>
      </pc:sldChg>
      <pc:sldChg chg="modSp mod">
        <pc:chgData name="DOMINGUEZ, Morgane" userId="d29c428e-ee62-4017-a838-521138d5b01c" providerId="ADAL" clId="{1DB3AC72-9F1B-44BB-92F3-94E25120FFCD}" dt="2025-03-24T14:21:26.183" v="2484" actId="20577"/>
        <pc:sldMkLst>
          <pc:docMk/>
          <pc:sldMk cId="698320955" sldId="920"/>
        </pc:sldMkLst>
        <pc:spChg chg="mod">
          <ac:chgData name="DOMINGUEZ, Morgane" userId="d29c428e-ee62-4017-a838-521138d5b01c" providerId="ADAL" clId="{1DB3AC72-9F1B-44BB-92F3-94E25120FFCD}" dt="2025-03-24T14:20:35.293" v="2440" actId="20577"/>
          <ac:spMkLst>
            <pc:docMk/>
            <pc:sldMk cId="698320955" sldId="920"/>
            <ac:spMk id="3" creationId="{B69FFC82-F545-4866-E574-213DE62BB087}"/>
          </ac:spMkLst>
        </pc:spChg>
        <pc:spChg chg="mod">
          <ac:chgData name="DOMINGUEZ, Morgane" userId="d29c428e-ee62-4017-a838-521138d5b01c" providerId="ADAL" clId="{1DB3AC72-9F1B-44BB-92F3-94E25120FFCD}" dt="2025-03-24T14:21:26.183" v="2484" actId="20577"/>
          <ac:spMkLst>
            <pc:docMk/>
            <pc:sldMk cId="698320955" sldId="920"/>
            <ac:spMk id="9" creationId="{9B66B869-77D6-321F-1BDC-E37E12CA92F2}"/>
          </ac:spMkLst>
        </pc:spChg>
        <pc:spChg chg="mod">
          <ac:chgData name="DOMINGUEZ, Morgane" userId="d29c428e-ee62-4017-a838-521138d5b01c" providerId="ADAL" clId="{1DB3AC72-9F1B-44BB-92F3-94E25120FFCD}" dt="2025-03-24T14:21:03.472" v="2461" actId="1076"/>
          <ac:spMkLst>
            <pc:docMk/>
            <pc:sldMk cId="698320955" sldId="920"/>
            <ac:spMk id="12" creationId="{468615A0-BEAB-2D2F-3A88-90D5AC89D5EE}"/>
          </ac:spMkLst>
        </pc:spChg>
        <pc:spChg chg="mod">
          <ac:chgData name="DOMINGUEZ, Morgane" userId="d29c428e-ee62-4017-a838-521138d5b01c" providerId="ADAL" clId="{1DB3AC72-9F1B-44BB-92F3-94E25120FFCD}" dt="2025-03-24T14:21:15.593" v="2464" actId="1076"/>
          <ac:spMkLst>
            <pc:docMk/>
            <pc:sldMk cId="698320955" sldId="920"/>
            <ac:spMk id="16" creationId="{35F30562-0722-6931-EB83-D206073213CC}"/>
          </ac:spMkLst>
        </pc:spChg>
        <pc:spChg chg="mod">
          <ac:chgData name="DOMINGUEZ, Morgane" userId="d29c428e-ee62-4017-a838-521138d5b01c" providerId="ADAL" clId="{1DB3AC72-9F1B-44BB-92F3-94E25120FFCD}" dt="2025-03-24T14:21:07.767" v="2463" actId="14100"/>
          <ac:spMkLst>
            <pc:docMk/>
            <pc:sldMk cId="698320955" sldId="920"/>
            <ac:spMk id="17" creationId="{0039AA9F-8043-94DC-0D42-843552A07851}"/>
          </ac:spMkLst>
        </pc:spChg>
      </pc:sldChg>
      <pc:sldChg chg="modSp mod">
        <pc:chgData name="DOMINGUEZ, Morgane" userId="d29c428e-ee62-4017-a838-521138d5b01c" providerId="ADAL" clId="{1DB3AC72-9F1B-44BB-92F3-94E25120FFCD}" dt="2025-03-24T15:58:19.862" v="4708" actId="108"/>
        <pc:sldMkLst>
          <pc:docMk/>
          <pc:sldMk cId="3257233512" sldId="921"/>
        </pc:sldMkLst>
        <pc:spChg chg="mod">
          <ac:chgData name="DOMINGUEZ, Morgane" userId="d29c428e-ee62-4017-a838-521138d5b01c" providerId="ADAL" clId="{1DB3AC72-9F1B-44BB-92F3-94E25120FFCD}" dt="2025-03-24T14:21:43.982" v="2501" actId="20577"/>
          <ac:spMkLst>
            <pc:docMk/>
            <pc:sldMk cId="3257233512" sldId="921"/>
            <ac:spMk id="3" creationId="{3BD391E8-01A0-AD69-91B3-3A49F876A59D}"/>
          </ac:spMkLst>
        </pc:spChg>
        <pc:spChg chg="mod">
          <ac:chgData name="DOMINGUEZ, Morgane" userId="d29c428e-ee62-4017-a838-521138d5b01c" providerId="ADAL" clId="{1DB3AC72-9F1B-44BB-92F3-94E25120FFCD}" dt="2025-03-24T15:58:13.905" v="4707" actId="20577"/>
          <ac:spMkLst>
            <pc:docMk/>
            <pc:sldMk cId="3257233512" sldId="921"/>
            <ac:spMk id="4" creationId="{E06AE0D7-5B0B-517F-B829-E02EB0C2E1AD}"/>
          </ac:spMkLst>
        </pc:spChg>
        <pc:spChg chg="mod">
          <ac:chgData name="DOMINGUEZ, Morgane" userId="d29c428e-ee62-4017-a838-521138d5b01c" providerId="ADAL" clId="{1DB3AC72-9F1B-44BB-92F3-94E25120FFCD}" dt="2025-03-24T15:57:54.795" v="4702" actId="20577"/>
          <ac:spMkLst>
            <pc:docMk/>
            <pc:sldMk cId="3257233512" sldId="921"/>
            <ac:spMk id="10" creationId="{302275A4-1691-8855-E6F7-7E8EA79C4795}"/>
          </ac:spMkLst>
        </pc:spChg>
        <pc:spChg chg="mod">
          <ac:chgData name="DOMINGUEZ, Morgane" userId="d29c428e-ee62-4017-a838-521138d5b01c" providerId="ADAL" clId="{1DB3AC72-9F1B-44BB-92F3-94E25120FFCD}" dt="2025-03-24T15:58:19.862" v="4708" actId="108"/>
          <ac:spMkLst>
            <pc:docMk/>
            <pc:sldMk cId="3257233512" sldId="921"/>
            <ac:spMk id="12" creationId="{C837BF39-37F8-EDF6-E4C5-17A2706F014A}"/>
          </ac:spMkLst>
        </pc:spChg>
        <pc:grpChg chg="mod">
          <ac:chgData name="DOMINGUEZ, Morgane" userId="d29c428e-ee62-4017-a838-521138d5b01c" providerId="ADAL" clId="{1DB3AC72-9F1B-44BB-92F3-94E25120FFCD}" dt="2025-03-24T14:22:26.263" v="2542" actId="14100"/>
          <ac:grpSpMkLst>
            <pc:docMk/>
            <pc:sldMk cId="3257233512" sldId="921"/>
            <ac:grpSpMk id="6" creationId="{50D7BC42-A35B-C54E-2237-83B6DAEEBC5F}"/>
          </ac:grpSpMkLst>
        </pc:grpChg>
      </pc:sldChg>
      <pc:sldChg chg="addSp delSp modSp mod">
        <pc:chgData name="DOMINGUEZ, Morgane" userId="d29c428e-ee62-4017-a838-521138d5b01c" providerId="ADAL" clId="{1DB3AC72-9F1B-44BB-92F3-94E25120FFCD}" dt="2025-03-27T11:37:18.359" v="5175" actId="20577"/>
        <pc:sldMkLst>
          <pc:docMk/>
          <pc:sldMk cId="3094279242" sldId="923"/>
        </pc:sldMkLst>
        <pc:spChg chg="mod">
          <ac:chgData name="DOMINGUEZ, Morgane" userId="d29c428e-ee62-4017-a838-521138d5b01c" providerId="ADAL" clId="{1DB3AC72-9F1B-44BB-92F3-94E25120FFCD}" dt="2025-03-24T15:58:57.640" v="4726" actId="20577"/>
          <ac:spMkLst>
            <pc:docMk/>
            <pc:sldMk cId="3094279242" sldId="923"/>
            <ac:spMk id="2" creationId="{CD174E8A-49A5-3117-CF6B-7D69C494B2E2}"/>
          </ac:spMkLst>
        </pc:spChg>
        <pc:spChg chg="mod">
          <ac:chgData name="DOMINGUEZ, Morgane" userId="d29c428e-ee62-4017-a838-521138d5b01c" providerId="ADAL" clId="{1DB3AC72-9F1B-44BB-92F3-94E25120FFCD}" dt="2025-03-24T15:59:08.866" v="4728" actId="20577"/>
          <ac:spMkLst>
            <pc:docMk/>
            <pc:sldMk cId="3094279242" sldId="923"/>
            <ac:spMk id="4" creationId="{1B95504C-8578-AC3A-0066-20090946E86E}"/>
          </ac:spMkLst>
        </pc:spChg>
        <pc:spChg chg="mod">
          <ac:chgData name="DOMINGUEZ, Morgane" userId="d29c428e-ee62-4017-a838-521138d5b01c" providerId="ADAL" clId="{1DB3AC72-9F1B-44BB-92F3-94E25120FFCD}" dt="2025-03-27T11:37:18.359" v="5175" actId="20577"/>
          <ac:spMkLst>
            <pc:docMk/>
            <pc:sldMk cId="3094279242" sldId="923"/>
            <ac:spMk id="11" creationId="{EDE29E3D-FD33-7225-DDB2-88B36108B877}"/>
          </ac:spMkLst>
        </pc:spChg>
        <pc:spChg chg="mod">
          <ac:chgData name="DOMINGUEZ, Morgane" userId="d29c428e-ee62-4017-a838-521138d5b01c" providerId="ADAL" clId="{1DB3AC72-9F1B-44BB-92F3-94E25120FFCD}" dt="2025-03-24T14:23:47.453" v="2590" actId="20577"/>
          <ac:spMkLst>
            <pc:docMk/>
            <pc:sldMk cId="3094279242" sldId="923"/>
            <ac:spMk id="15" creationId="{D41E6050-C158-646A-725B-66DAD364E4AF}"/>
          </ac:spMkLst>
        </pc:spChg>
        <pc:spChg chg="mod">
          <ac:chgData name="DOMINGUEZ, Morgane" userId="d29c428e-ee62-4017-a838-521138d5b01c" providerId="ADAL" clId="{1DB3AC72-9F1B-44BB-92F3-94E25120FFCD}" dt="2025-03-24T14:24:29.063" v="2636" actId="20577"/>
          <ac:spMkLst>
            <pc:docMk/>
            <pc:sldMk cId="3094279242" sldId="923"/>
            <ac:spMk id="31" creationId="{E7CE2D27-CF08-620F-CDEF-B961412FBBB9}"/>
          </ac:spMkLst>
        </pc:spChg>
        <pc:picChg chg="del">
          <ac:chgData name="DOMINGUEZ, Morgane" userId="d29c428e-ee62-4017-a838-521138d5b01c" providerId="ADAL" clId="{1DB3AC72-9F1B-44BB-92F3-94E25120FFCD}" dt="2025-03-24T14:23:26.625" v="2586" actId="478"/>
          <ac:picMkLst>
            <pc:docMk/>
            <pc:sldMk cId="3094279242" sldId="923"/>
            <ac:picMk id="3" creationId="{47AB1342-E1F8-BE1D-F912-AAF84C010509}"/>
          </ac:picMkLst>
        </pc:picChg>
        <pc:picChg chg="add mod">
          <ac:chgData name="DOMINGUEZ, Morgane" userId="d29c428e-ee62-4017-a838-521138d5b01c" providerId="ADAL" clId="{1DB3AC72-9F1B-44BB-92F3-94E25120FFCD}" dt="2025-03-24T14:23:27.773" v="2587"/>
          <ac:picMkLst>
            <pc:docMk/>
            <pc:sldMk cId="3094279242" sldId="923"/>
            <ac:picMk id="7" creationId="{C7187239-7593-462E-D501-CB605CD3A9A2}"/>
          </ac:picMkLst>
        </pc:picChg>
      </pc:sldChg>
      <pc:sldChg chg="addSp delSp modSp mod">
        <pc:chgData name="DOMINGUEZ, Morgane" userId="d29c428e-ee62-4017-a838-521138d5b01c" providerId="ADAL" clId="{1DB3AC72-9F1B-44BB-92F3-94E25120FFCD}" dt="2025-03-24T16:00:10.951" v="4730" actId="1076"/>
        <pc:sldMkLst>
          <pc:docMk/>
          <pc:sldMk cId="1338654876" sldId="924"/>
        </pc:sldMkLst>
        <pc:spChg chg="mod">
          <ac:chgData name="DOMINGUEZ, Morgane" userId="d29c428e-ee62-4017-a838-521138d5b01c" providerId="ADAL" clId="{1DB3AC72-9F1B-44BB-92F3-94E25120FFCD}" dt="2025-03-24T14:26:28.223" v="2747" actId="20577"/>
          <ac:spMkLst>
            <pc:docMk/>
            <pc:sldMk cId="1338654876" sldId="924"/>
            <ac:spMk id="9" creationId="{831C0213-3AB6-3BCE-2CBA-DBB3A735BF55}"/>
          </ac:spMkLst>
        </pc:spChg>
        <pc:spChg chg="mod">
          <ac:chgData name="DOMINGUEZ, Morgane" userId="d29c428e-ee62-4017-a838-521138d5b01c" providerId="ADAL" clId="{1DB3AC72-9F1B-44BB-92F3-94E25120FFCD}" dt="2025-03-24T14:26:57.872" v="2795" actId="20577"/>
          <ac:spMkLst>
            <pc:docMk/>
            <pc:sldMk cId="1338654876" sldId="924"/>
            <ac:spMk id="12" creationId="{B95547AC-6CF9-8071-7E9B-B53BCC05AE22}"/>
          </ac:spMkLst>
        </pc:spChg>
        <pc:spChg chg="mod">
          <ac:chgData name="DOMINGUEZ, Morgane" userId="d29c428e-ee62-4017-a838-521138d5b01c" providerId="ADAL" clId="{1DB3AC72-9F1B-44BB-92F3-94E25120FFCD}" dt="2025-03-24T16:00:10.951" v="4730" actId="1076"/>
          <ac:spMkLst>
            <pc:docMk/>
            <pc:sldMk cId="1338654876" sldId="924"/>
            <ac:spMk id="13" creationId="{71BF1EC1-EE44-949C-C8AE-BA68ADDE03B6}"/>
          </ac:spMkLst>
        </pc:spChg>
        <pc:spChg chg="mod">
          <ac:chgData name="DOMINGUEZ, Morgane" userId="d29c428e-ee62-4017-a838-521138d5b01c" providerId="ADAL" clId="{1DB3AC72-9F1B-44BB-92F3-94E25120FFCD}" dt="2025-03-24T14:27:17.952" v="2814" actId="20577"/>
          <ac:spMkLst>
            <pc:docMk/>
            <pc:sldMk cId="1338654876" sldId="924"/>
            <ac:spMk id="15" creationId="{150A37CF-500E-B6AB-4BEA-15933DC88CB6}"/>
          </ac:spMkLst>
        </pc:spChg>
        <pc:picChg chg="del">
          <ac:chgData name="DOMINGUEZ, Morgane" userId="d29c428e-ee62-4017-a838-521138d5b01c" providerId="ADAL" clId="{1DB3AC72-9F1B-44BB-92F3-94E25120FFCD}" dt="2025-03-24T14:26:13.602" v="2734" actId="478"/>
          <ac:picMkLst>
            <pc:docMk/>
            <pc:sldMk cId="1338654876" sldId="924"/>
            <ac:picMk id="2" creationId="{06BC57A0-2EA2-F9D7-B836-4DEE1DBC29A3}"/>
          </ac:picMkLst>
        </pc:picChg>
        <pc:picChg chg="add mod">
          <ac:chgData name="DOMINGUEZ, Morgane" userId="d29c428e-ee62-4017-a838-521138d5b01c" providerId="ADAL" clId="{1DB3AC72-9F1B-44BB-92F3-94E25120FFCD}" dt="2025-03-24T14:26:14.082" v="2735"/>
          <ac:picMkLst>
            <pc:docMk/>
            <pc:sldMk cId="1338654876" sldId="924"/>
            <ac:picMk id="4" creationId="{687C222D-BABE-398C-568B-23BD5AD66C5E}"/>
          </ac:picMkLst>
        </pc:picChg>
      </pc:sldChg>
      <pc:sldChg chg="addSp delSp modSp mod">
        <pc:chgData name="DOMINGUEZ, Morgane" userId="d29c428e-ee62-4017-a838-521138d5b01c" providerId="ADAL" clId="{1DB3AC72-9F1B-44BB-92F3-94E25120FFCD}" dt="2025-03-24T16:04:47.837" v="5022" actId="20577"/>
        <pc:sldMkLst>
          <pc:docMk/>
          <pc:sldMk cId="1651047481" sldId="929"/>
        </pc:sldMkLst>
        <pc:spChg chg="add del">
          <ac:chgData name="DOMINGUEZ, Morgane" userId="d29c428e-ee62-4017-a838-521138d5b01c" providerId="ADAL" clId="{1DB3AC72-9F1B-44BB-92F3-94E25120FFCD}" dt="2025-03-24T14:43:19.844" v="3089" actId="478"/>
          <ac:spMkLst>
            <pc:docMk/>
            <pc:sldMk cId="1651047481" sldId="929"/>
            <ac:spMk id="7" creationId="{85753914-710A-2FE5-69CC-98BAC6BC283D}"/>
          </ac:spMkLst>
        </pc:spChg>
        <pc:spChg chg="mod">
          <ac:chgData name="DOMINGUEZ, Morgane" userId="d29c428e-ee62-4017-a838-521138d5b01c" providerId="ADAL" clId="{1DB3AC72-9F1B-44BB-92F3-94E25120FFCD}" dt="2025-03-24T14:43:45.117" v="3127" actId="20577"/>
          <ac:spMkLst>
            <pc:docMk/>
            <pc:sldMk cId="1651047481" sldId="929"/>
            <ac:spMk id="10" creationId="{CF447585-0C77-9B5A-F14E-CE243DC5C694}"/>
          </ac:spMkLst>
        </pc:spChg>
        <pc:spChg chg="mod">
          <ac:chgData name="DOMINGUEZ, Morgane" userId="d29c428e-ee62-4017-a838-521138d5b01c" providerId="ADAL" clId="{1DB3AC72-9F1B-44BB-92F3-94E25120FFCD}" dt="2025-03-24T14:45:13.775" v="3172" actId="20577"/>
          <ac:spMkLst>
            <pc:docMk/>
            <pc:sldMk cId="1651047481" sldId="929"/>
            <ac:spMk id="11" creationId="{43B66638-8801-CBFA-7469-42813AE030AF}"/>
          </ac:spMkLst>
        </pc:spChg>
        <pc:spChg chg="mod">
          <ac:chgData name="DOMINGUEZ, Morgane" userId="d29c428e-ee62-4017-a838-521138d5b01c" providerId="ADAL" clId="{1DB3AC72-9F1B-44BB-92F3-94E25120FFCD}" dt="2025-03-24T14:45:22.213" v="3177" actId="20577"/>
          <ac:spMkLst>
            <pc:docMk/>
            <pc:sldMk cId="1651047481" sldId="929"/>
            <ac:spMk id="15" creationId="{05970CFC-055E-C81A-7F8E-B42D33BC54FD}"/>
          </ac:spMkLst>
        </pc:spChg>
        <pc:spChg chg="mod">
          <ac:chgData name="DOMINGUEZ, Morgane" userId="d29c428e-ee62-4017-a838-521138d5b01c" providerId="ADAL" clId="{1DB3AC72-9F1B-44BB-92F3-94E25120FFCD}" dt="2025-03-24T14:45:56.058" v="3197" actId="20577"/>
          <ac:spMkLst>
            <pc:docMk/>
            <pc:sldMk cId="1651047481" sldId="929"/>
            <ac:spMk id="16" creationId="{B00D4D69-126B-0AE4-39FD-38555B1E4F2D}"/>
          </ac:spMkLst>
        </pc:spChg>
        <pc:spChg chg="mod">
          <ac:chgData name="DOMINGUEZ, Morgane" userId="d29c428e-ee62-4017-a838-521138d5b01c" providerId="ADAL" clId="{1DB3AC72-9F1B-44BB-92F3-94E25120FFCD}" dt="2025-03-24T16:04:47.837" v="5022" actId="20577"/>
          <ac:spMkLst>
            <pc:docMk/>
            <pc:sldMk cId="1651047481" sldId="929"/>
            <ac:spMk id="18" creationId="{42A4305F-13A8-38FD-7C53-C1C25F30272F}"/>
          </ac:spMkLst>
        </pc:spChg>
        <pc:picChg chg="del">
          <ac:chgData name="DOMINGUEZ, Morgane" userId="d29c428e-ee62-4017-a838-521138d5b01c" providerId="ADAL" clId="{1DB3AC72-9F1B-44BB-92F3-94E25120FFCD}" dt="2025-03-24T14:43:28.082" v="3090" actId="478"/>
          <ac:picMkLst>
            <pc:docMk/>
            <pc:sldMk cId="1651047481" sldId="929"/>
            <ac:picMk id="2" creationId="{06301EEA-FBF7-3CBE-EAB0-7DEC4141EDE1}"/>
          </ac:picMkLst>
        </pc:picChg>
        <pc:picChg chg="add mod">
          <ac:chgData name="DOMINGUEZ, Morgane" userId="d29c428e-ee62-4017-a838-521138d5b01c" providerId="ADAL" clId="{1DB3AC72-9F1B-44BB-92F3-94E25120FFCD}" dt="2025-03-24T14:43:28.602" v="3091"/>
          <ac:picMkLst>
            <pc:docMk/>
            <pc:sldMk cId="1651047481" sldId="929"/>
            <ac:picMk id="9" creationId="{F5BB0D07-0669-1464-614C-B85F1FC6E828}"/>
          </ac:picMkLst>
        </pc:picChg>
      </pc:sldChg>
      <pc:sldChg chg="addSp delSp modSp mod">
        <pc:chgData name="DOMINGUEZ, Morgane" userId="d29c428e-ee62-4017-a838-521138d5b01c" providerId="ADAL" clId="{1DB3AC72-9F1B-44BB-92F3-94E25120FFCD}" dt="2025-03-27T11:43:06.890" v="5199" actId="14100"/>
        <pc:sldMkLst>
          <pc:docMk/>
          <pc:sldMk cId="1711070375" sldId="930"/>
        </pc:sldMkLst>
        <pc:spChg chg="mod topLvl">
          <ac:chgData name="DOMINGUEZ, Morgane" userId="d29c428e-ee62-4017-a838-521138d5b01c" providerId="ADAL" clId="{1DB3AC72-9F1B-44BB-92F3-94E25120FFCD}" dt="2025-03-27T11:42:51.553" v="5197" actId="14100"/>
          <ac:spMkLst>
            <pc:docMk/>
            <pc:sldMk cId="1711070375" sldId="930"/>
            <ac:spMk id="4" creationId="{E2B39F96-4364-4A08-F851-EA9F48265938}"/>
          </ac:spMkLst>
        </pc:spChg>
        <pc:spChg chg="mod">
          <ac:chgData name="DOMINGUEZ, Morgane" userId="d29c428e-ee62-4017-a838-521138d5b01c" providerId="ADAL" clId="{1DB3AC72-9F1B-44BB-92F3-94E25120FFCD}" dt="2025-03-24T16:01:57.903" v="4904" actId="14100"/>
          <ac:spMkLst>
            <pc:docMk/>
            <pc:sldMk cId="1711070375" sldId="930"/>
            <ac:spMk id="7" creationId="{973E1293-78BF-8CB0-414F-9DE3ABEE5C2F}"/>
          </ac:spMkLst>
        </pc:spChg>
        <pc:spChg chg="mod">
          <ac:chgData name="DOMINGUEZ, Morgane" userId="d29c428e-ee62-4017-a838-521138d5b01c" providerId="ADAL" clId="{1DB3AC72-9F1B-44BB-92F3-94E25120FFCD}" dt="2025-03-24T16:01:46.682" v="4885" actId="14100"/>
          <ac:spMkLst>
            <pc:docMk/>
            <pc:sldMk cId="1711070375" sldId="930"/>
            <ac:spMk id="9" creationId="{1DC91CFA-50F3-9DD2-2C94-AF0A9FCCD58E}"/>
          </ac:spMkLst>
        </pc:spChg>
        <pc:spChg chg="mod">
          <ac:chgData name="DOMINGUEZ, Morgane" userId="d29c428e-ee62-4017-a838-521138d5b01c" providerId="ADAL" clId="{1DB3AC72-9F1B-44BB-92F3-94E25120FFCD}" dt="2025-03-24T16:02:26.415" v="4961" actId="14100"/>
          <ac:spMkLst>
            <pc:docMk/>
            <pc:sldMk cId="1711070375" sldId="930"/>
            <ac:spMk id="10" creationId="{6B9B6D79-602B-B011-B13B-75BCF0CEAA6E}"/>
          </ac:spMkLst>
        </pc:spChg>
        <pc:spChg chg="mod topLvl">
          <ac:chgData name="DOMINGUEZ, Morgane" userId="d29c428e-ee62-4017-a838-521138d5b01c" providerId="ADAL" clId="{1DB3AC72-9F1B-44BB-92F3-94E25120FFCD}" dt="2025-03-27T11:43:06.890" v="5199" actId="14100"/>
          <ac:spMkLst>
            <pc:docMk/>
            <pc:sldMk cId="1711070375" sldId="930"/>
            <ac:spMk id="11" creationId="{F2D4B73B-08FB-CBE1-DD1F-BA84CC5CDA6C}"/>
          </ac:spMkLst>
        </pc:spChg>
        <pc:spChg chg="mod">
          <ac:chgData name="DOMINGUEZ, Morgane" userId="d29c428e-ee62-4017-a838-521138d5b01c" providerId="ADAL" clId="{1DB3AC72-9F1B-44BB-92F3-94E25120FFCD}" dt="2025-03-24T14:28:45.752" v="2907" actId="20577"/>
          <ac:spMkLst>
            <pc:docMk/>
            <pc:sldMk cId="1711070375" sldId="930"/>
            <ac:spMk id="13" creationId="{DE329023-9CCF-A103-1B26-2D9AABE59CE0}"/>
          </ac:spMkLst>
        </pc:spChg>
        <pc:spChg chg="mod">
          <ac:chgData name="DOMINGUEZ, Morgane" userId="d29c428e-ee62-4017-a838-521138d5b01c" providerId="ADAL" clId="{1DB3AC72-9F1B-44BB-92F3-94E25120FFCD}" dt="2025-03-24T14:29:05.402" v="2924" actId="1076"/>
          <ac:spMkLst>
            <pc:docMk/>
            <pc:sldMk cId="1711070375" sldId="930"/>
            <ac:spMk id="15" creationId="{F22C57D4-2BB5-D586-EE9B-BB05ED5C29AD}"/>
          </ac:spMkLst>
        </pc:spChg>
        <pc:grpChg chg="del mod">
          <ac:chgData name="DOMINGUEZ, Morgane" userId="d29c428e-ee62-4017-a838-521138d5b01c" providerId="ADAL" clId="{1DB3AC72-9F1B-44BB-92F3-94E25120FFCD}" dt="2025-03-24T14:31:26.080" v="2957" actId="165"/>
          <ac:grpSpMkLst>
            <pc:docMk/>
            <pc:sldMk cId="1711070375" sldId="930"/>
            <ac:grpSpMk id="14" creationId="{D03B8F49-6F13-D731-40AE-9FD128B799AA}"/>
          </ac:grpSpMkLst>
        </pc:grpChg>
        <pc:picChg chg="add mod">
          <ac:chgData name="DOMINGUEZ, Morgane" userId="d29c428e-ee62-4017-a838-521138d5b01c" providerId="ADAL" clId="{1DB3AC72-9F1B-44BB-92F3-94E25120FFCD}" dt="2025-03-24T14:28:31.103" v="2896"/>
          <ac:picMkLst>
            <pc:docMk/>
            <pc:sldMk cId="1711070375" sldId="930"/>
            <ac:picMk id="2" creationId="{AC8EE8F3-BEF4-4277-9B3D-C44E153A6FF7}"/>
          </ac:picMkLst>
        </pc:picChg>
        <pc:picChg chg="del">
          <ac:chgData name="DOMINGUEZ, Morgane" userId="d29c428e-ee62-4017-a838-521138d5b01c" providerId="ADAL" clId="{1DB3AC72-9F1B-44BB-92F3-94E25120FFCD}" dt="2025-03-24T14:28:30.643" v="2895" actId="478"/>
          <ac:picMkLst>
            <pc:docMk/>
            <pc:sldMk cId="1711070375" sldId="930"/>
            <ac:picMk id="6" creationId="{71D524CE-958D-A2D5-BAA3-856A8052BE23}"/>
          </ac:picMkLst>
        </pc:picChg>
        <pc:picChg chg="mod">
          <ac:chgData name="DOMINGUEZ, Morgane" userId="d29c428e-ee62-4017-a838-521138d5b01c" providerId="ADAL" clId="{1DB3AC72-9F1B-44BB-92F3-94E25120FFCD}" dt="2025-03-24T14:31:38.755" v="2960" actId="1076"/>
          <ac:picMkLst>
            <pc:docMk/>
            <pc:sldMk cId="1711070375" sldId="930"/>
            <ac:picMk id="8" creationId="{2F441D60-5C96-D528-5C8B-9336C5F76802}"/>
          </ac:picMkLst>
        </pc:picChg>
      </pc:sldChg>
      <pc:sldChg chg="addSp delSp modSp mod">
        <pc:chgData name="DOMINGUEZ, Morgane" userId="d29c428e-ee62-4017-a838-521138d5b01c" providerId="ADAL" clId="{1DB3AC72-9F1B-44BB-92F3-94E25120FFCD}" dt="2025-03-27T11:45:33.977" v="5219" actId="20577"/>
        <pc:sldMkLst>
          <pc:docMk/>
          <pc:sldMk cId="99228531" sldId="931"/>
        </pc:sldMkLst>
        <pc:spChg chg="mod">
          <ac:chgData name="DOMINGUEZ, Morgane" userId="d29c428e-ee62-4017-a838-521138d5b01c" providerId="ADAL" clId="{1DB3AC72-9F1B-44BB-92F3-94E25120FFCD}" dt="2025-03-24T16:03:08.500" v="4982" actId="21"/>
          <ac:spMkLst>
            <pc:docMk/>
            <pc:sldMk cId="99228531" sldId="931"/>
            <ac:spMk id="3" creationId="{E7610BF7-4CFC-9E3F-FC30-2837FED91561}"/>
          </ac:spMkLst>
        </pc:spChg>
        <pc:spChg chg="mod">
          <ac:chgData name="DOMINGUEZ, Morgane" userId="d29c428e-ee62-4017-a838-521138d5b01c" providerId="ADAL" clId="{1DB3AC72-9F1B-44BB-92F3-94E25120FFCD}" dt="2025-03-27T11:45:33.977" v="5219" actId="20577"/>
          <ac:spMkLst>
            <pc:docMk/>
            <pc:sldMk cId="99228531" sldId="931"/>
            <ac:spMk id="4" creationId="{F2044872-3FC4-745A-0A89-F21EC6180773}"/>
          </ac:spMkLst>
        </pc:spChg>
        <pc:spChg chg="mod">
          <ac:chgData name="DOMINGUEZ, Morgane" userId="d29c428e-ee62-4017-a838-521138d5b01c" providerId="ADAL" clId="{1DB3AC72-9F1B-44BB-92F3-94E25120FFCD}" dt="2025-03-24T16:03:57.239" v="5007" actId="20577"/>
          <ac:spMkLst>
            <pc:docMk/>
            <pc:sldMk cId="99228531" sldId="931"/>
            <ac:spMk id="6" creationId="{CFC2788B-1050-D61A-D305-D6CBA55AC3AD}"/>
          </ac:spMkLst>
        </pc:spChg>
        <pc:spChg chg="mod">
          <ac:chgData name="DOMINGUEZ, Morgane" userId="d29c428e-ee62-4017-a838-521138d5b01c" providerId="ADAL" clId="{1DB3AC72-9F1B-44BB-92F3-94E25120FFCD}" dt="2025-03-24T16:04:07.289" v="5020" actId="20577"/>
          <ac:spMkLst>
            <pc:docMk/>
            <pc:sldMk cId="99228531" sldId="931"/>
            <ac:spMk id="7" creationId="{6769BFD7-06EB-97F9-03F3-61A8F75A5338}"/>
          </ac:spMkLst>
        </pc:spChg>
        <pc:spChg chg="mod">
          <ac:chgData name="DOMINGUEZ, Morgane" userId="d29c428e-ee62-4017-a838-521138d5b01c" providerId="ADAL" clId="{1DB3AC72-9F1B-44BB-92F3-94E25120FFCD}" dt="2025-03-24T16:04:01.109" v="5009" actId="20577"/>
          <ac:spMkLst>
            <pc:docMk/>
            <pc:sldMk cId="99228531" sldId="931"/>
            <ac:spMk id="8" creationId="{3DB4FF34-D9C6-8E66-EEE8-024D44FAD5B0}"/>
          </ac:spMkLst>
        </pc:spChg>
        <pc:spChg chg="mod">
          <ac:chgData name="DOMINGUEZ, Morgane" userId="d29c428e-ee62-4017-a838-521138d5b01c" providerId="ADAL" clId="{1DB3AC72-9F1B-44BB-92F3-94E25120FFCD}" dt="2025-03-24T14:32:05.740" v="2965" actId="21"/>
          <ac:spMkLst>
            <pc:docMk/>
            <pc:sldMk cId="99228531" sldId="931"/>
            <ac:spMk id="14" creationId="{EDF93814-C216-166F-ECBB-705115CA8A76}"/>
          </ac:spMkLst>
        </pc:spChg>
        <pc:spChg chg="mod">
          <ac:chgData name="DOMINGUEZ, Morgane" userId="d29c428e-ee62-4017-a838-521138d5b01c" providerId="ADAL" clId="{1DB3AC72-9F1B-44BB-92F3-94E25120FFCD}" dt="2025-03-24T14:33:29.540" v="3087" actId="20577"/>
          <ac:spMkLst>
            <pc:docMk/>
            <pc:sldMk cId="99228531" sldId="931"/>
            <ac:spMk id="16" creationId="{48F3A76B-C2AE-6ECE-4029-10132B152FAB}"/>
          </ac:spMkLst>
        </pc:spChg>
        <pc:picChg chg="del">
          <ac:chgData name="DOMINGUEZ, Morgane" userId="d29c428e-ee62-4017-a838-521138d5b01c" providerId="ADAL" clId="{1DB3AC72-9F1B-44BB-92F3-94E25120FFCD}" dt="2025-03-24T14:31:56.731" v="2963" actId="478"/>
          <ac:picMkLst>
            <pc:docMk/>
            <pc:sldMk cId="99228531" sldId="931"/>
            <ac:picMk id="2" creationId="{DD8D2657-5C97-65B4-1880-D16B47133004}"/>
          </ac:picMkLst>
        </pc:picChg>
        <pc:picChg chg="add mod">
          <ac:chgData name="DOMINGUEZ, Morgane" userId="d29c428e-ee62-4017-a838-521138d5b01c" providerId="ADAL" clId="{1DB3AC72-9F1B-44BB-92F3-94E25120FFCD}" dt="2025-03-24T14:31:57.281" v="2964"/>
          <ac:picMkLst>
            <pc:docMk/>
            <pc:sldMk cId="99228531" sldId="931"/>
            <ac:picMk id="9" creationId="{E9C7D950-433F-AF96-7609-7B424754A657}"/>
          </ac:picMkLst>
        </pc:picChg>
      </pc:sldChg>
      <pc:sldChg chg="addSp delSp modSp mod">
        <pc:chgData name="DOMINGUEZ, Morgane" userId="d29c428e-ee62-4017-a838-521138d5b01c" providerId="ADAL" clId="{1DB3AC72-9F1B-44BB-92F3-94E25120FFCD}" dt="2025-03-24T15:55:13.259" v="4647" actId="21"/>
        <pc:sldMkLst>
          <pc:docMk/>
          <pc:sldMk cId="272508619" sldId="935"/>
        </pc:sldMkLst>
        <pc:spChg chg="mod">
          <ac:chgData name="DOMINGUEZ, Morgane" userId="d29c428e-ee62-4017-a838-521138d5b01c" providerId="ADAL" clId="{1DB3AC72-9F1B-44BB-92F3-94E25120FFCD}" dt="2025-03-24T15:55:13.259" v="4647" actId="21"/>
          <ac:spMkLst>
            <pc:docMk/>
            <pc:sldMk cId="272508619" sldId="935"/>
            <ac:spMk id="6" creationId="{3F94C135-CC6C-3D26-7E59-09D2097E2B48}"/>
          </ac:spMkLst>
        </pc:spChg>
        <pc:spChg chg="mod">
          <ac:chgData name="DOMINGUEZ, Morgane" userId="d29c428e-ee62-4017-a838-521138d5b01c" providerId="ADAL" clId="{1DB3AC72-9F1B-44BB-92F3-94E25120FFCD}" dt="2025-03-24T14:09:44.303" v="2069" actId="14"/>
          <ac:spMkLst>
            <pc:docMk/>
            <pc:sldMk cId="272508619" sldId="935"/>
            <ac:spMk id="22" creationId="{3A5E791F-71AA-7E93-CB0D-00E25F3B9F98}"/>
          </ac:spMkLst>
        </pc:spChg>
        <pc:spChg chg="mod">
          <ac:chgData name="DOMINGUEZ, Morgane" userId="d29c428e-ee62-4017-a838-521138d5b01c" providerId="ADAL" clId="{1DB3AC72-9F1B-44BB-92F3-94E25120FFCD}" dt="2025-03-24T15:54:45.704" v="4638" actId="1076"/>
          <ac:spMkLst>
            <pc:docMk/>
            <pc:sldMk cId="272508619" sldId="935"/>
            <ac:spMk id="24" creationId="{0920DA57-DB63-C7F5-93B2-3C2F948F0EDE}"/>
          </ac:spMkLst>
        </pc:spChg>
        <pc:picChg chg="add mod">
          <ac:chgData name="DOMINGUEZ, Morgane" userId="d29c428e-ee62-4017-a838-521138d5b01c" providerId="ADAL" clId="{1DB3AC72-9F1B-44BB-92F3-94E25120FFCD}" dt="2025-03-24T14:08:58.763" v="2002"/>
          <ac:picMkLst>
            <pc:docMk/>
            <pc:sldMk cId="272508619" sldId="935"/>
            <ac:picMk id="2" creationId="{6E2027E6-7F24-C735-6EF0-A2E7EA690FD5}"/>
          </ac:picMkLst>
        </pc:picChg>
        <pc:picChg chg="del">
          <ac:chgData name="DOMINGUEZ, Morgane" userId="d29c428e-ee62-4017-a838-521138d5b01c" providerId="ADAL" clId="{1DB3AC72-9F1B-44BB-92F3-94E25120FFCD}" dt="2025-03-24T14:08:58.394" v="2001" actId="478"/>
          <ac:picMkLst>
            <pc:docMk/>
            <pc:sldMk cId="272508619" sldId="935"/>
            <ac:picMk id="11" creationId="{EBAEFE48-0D75-AC09-C7A2-4049110CCBE2}"/>
          </ac:picMkLst>
        </pc:picChg>
      </pc:sldChg>
      <pc:sldChg chg="addSp delSp modSp mod">
        <pc:chgData name="DOMINGUEZ, Morgane" userId="d29c428e-ee62-4017-a838-521138d5b01c" providerId="ADAL" clId="{1DB3AC72-9F1B-44BB-92F3-94E25120FFCD}" dt="2025-03-24T15:55:48.869" v="4666" actId="20577"/>
        <pc:sldMkLst>
          <pc:docMk/>
          <pc:sldMk cId="2200481330" sldId="936"/>
        </pc:sldMkLst>
        <pc:spChg chg="mod">
          <ac:chgData name="DOMINGUEZ, Morgane" userId="d29c428e-ee62-4017-a838-521138d5b01c" providerId="ADAL" clId="{1DB3AC72-9F1B-44BB-92F3-94E25120FFCD}" dt="2025-03-24T14:10:56.933" v="2126" actId="1076"/>
          <ac:spMkLst>
            <pc:docMk/>
            <pc:sldMk cId="2200481330" sldId="936"/>
            <ac:spMk id="2" creationId="{D12C1205-0E4C-BDE0-F9DB-9E5C56DA43FB}"/>
          </ac:spMkLst>
        </pc:spChg>
        <pc:spChg chg="mod">
          <ac:chgData name="DOMINGUEZ, Morgane" userId="d29c428e-ee62-4017-a838-521138d5b01c" providerId="ADAL" clId="{1DB3AC72-9F1B-44BB-92F3-94E25120FFCD}" dt="2025-03-24T14:11:44.023" v="2165" actId="14100"/>
          <ac:spMkLst>
            <pc:docMk/>
            <pc:sldMk cId="2200481330" sldId="936"/>
            <ac:spMk id="8" creationId="{CB773E65-1218-6C92-07F9-B7FEA02CB736}"/>
          </ac:spMkLst>
        </pc:spChg>
        <pc:spChg chg="mod">
          <ac:chgData name="DOMINGUEZ, Morgane" userId="d29c428e-ee62-4017-a838-521138d5b01c" providerId="ADAL" clId="{1DB3AC72-9F1B-44BB-92F3-94E25120FFCD}" dt="2025-03-24T14:11:44.023" v="2165" actId="14100"/>
          <ac:spMkLst>
            <pc:docMk/>
            <pc:sldMk cId="2200481330" sldId="936"/>
            <ac:spMk id="9" creationId="{012DB959-935E-745C-03F8-CE85B498BDC3}"/>
          </ac:spMkLst>
        </pc:spChg>
        <pc:spChg chg="mod">
          <ac:chgData name="DOMINGUEZ, Morgane" userId="d29c428e-ee62-4017-a838-521138d5b01c" providerId="ADAL" clId="{1DB3AC72-9F1B-44BB-92F3-94E25120FFCD}" dt="2025-03-24T14:11:44.023" v="2165" actId="14100"/>
          <ac:spMkLst>
            <pc:docMk/>
            <pc:sldMk cId="2200481330" sldId="936"/>
            <ac:spMk id="10" creationId="{B376B338-13D4-8665-2FAB-09DE5758FED0}"/>
          </ac:spMkLst>
        </pc:spChg>
        <pc:spChg chg="mod">
          <ac:chgData name="DOMINGUEZ, Morgane" userId="d29c428e-ee62-4017-a838-521138d5b01c" providerId="ADAL" clId="{1DB3AC72-9F1B-44BB-92F3-94E25120FFCD}" dt="2025-03-24T15:55:26.599" v="4654" actId="20577"/>
          <ac:spMkLst>
            <pc:docMk/>
            <pc:sldMk cId="2200481330" sldId="936"/>
            <ac:spMk id="11" creationId="{5A7AABB6-F03E-6372-D287-98847940B2FD}"/>
          </ac:spMkLst>
        </pc:spChg>
        <pc:spChg chg="mod">
          <ac:chgData name="DOMINGUEZ, Morgane" userId="d29c428e-ee62-4017-a838-521138d5b01c" providerId="ADAL" clId="{1DB3AC72-9F1B-44BB-92F3-94E25120FFCD}" dt="2025-03-24T14:11:44.023" v="2165" actId="14100"/>
          <ac:spMkLst>
            <pc:docMk/>
            <pc:sldMk cId="2200481330" sldId="936"/>
            <ac:spMk id="12" creationId="{F6D95AB3-91A6-8228-C314-CE37CCF00256}"/>
          </ac:spMkLst>
        </pc:spChg>
        <pc:spChg chg="mod">
          <ac:chgData name="DOMINGUEZ, Morgane" userId="d29c428e-ee62-4017-a838-521138d5b01c" providerId="ADAL" clId="{1DB3AC72-9F1B-44BB-92F3-94E25120FFCD}" dt="2025-03-24T14:11:44.023" v="2165" actId="14100"/>
          <ac:spMkLst>
            <pc:docMk/>
            <pc:sldMk cId="2200481330" sldId="936"/>
            <ac:spMk id="13" creationId="{3494F08B-88D1-333B-CDCD-D52A6BA01525}"/>
          </ac:spMkLst>
        </pc:spChg>
        <pc:spChg chg="mod">
          <ac:chgData name="DOMINGUEZ, Morgane" userId="d29c428e-ee62-4017-a838-521138d5b01c" providerId="ADAL" clId="{1DB3AC72-9F1B-44BB-92F3-94E25120FFCD}" dt="2025-03-24T14:11:44.023" v="2165" actId="14100"/>
          <ac:spMkLst>
            <pc:docMk/>
            <pc:sldMk cId="2200481330" sldId="936"/>
            <ac:spMk id="14" creationId="{97D437DF-20D5-5089-EB6D-056DA282466E}"/>
          </ac:spMkLst>
        </pc:spChg>
        <pc:spChg chg="mod">
          <ac:chgData name="DOMINGUEZ, Morgane" userId="d29c428e-ee62-4017-a838-521138d5b01c" providerId="ADAL" clId="{1DB3AC72-9F1B-44BB-92F3-94E25120FFCD}" dt="2025-03-24T15:55:48.869" v="4666" actId="20577"/>
          <ac:spMkLst>
            <pc:docMk/>
            <pc:sldMk cId="2200481330" sldId="936"/>
            <ac:spMk id="17" creationId="{F61B6010-B1F7-9218-6AA6-622A0D09C8DB}"/>
          </ac:spMkLst>
        </pc:spChg>
        <pc:spChg chg="mod">
          <ac:chgData name="DOMINGUEZ, Morgane" userId="d29c428e-ee62-4017-a838-521138d5b01c" providerId="ADAL" clId="{1DB3AC72-9F1B-44BB-92F3-94E25120FFCD}" dt="2025-03-24T14:11:08.413" v="2130"/>
          <ac:spMkLst>
            <pc:docMk/>
            <pc:sldMk cId="2200481330" sldId="936"/>
            <ac:spMk id="19" creationId="{EC143EFD-05C8-6CE6-BBA9-39B85BF15EB1}"/>
          </ac:spMkLst>
        </pc:spChg>
        <pc:grpChg chg="mod">
          <ac:chgData name="DOMINGUEZ, Morgane" userId="d29c428e-ee62-4017-a838-521138d5b01c" providerId="ADAL" clId="{1DB3AC72-9F1B-44BB-92F3-94E25120FFCD}" dt="2025-03-24T14:11:44.023" v="2165" actId="14100"/>
          <ac:grpSpMkLst>
            <pc:docMk/>
            <pc:sldMk cId="2200481330" sldId="936"/>
            <ac:grpSpMk id="18" creationId="{7E49D3BD-A419-8674-4773-CC1CB8974F77}"/>
          </ac:grpSpMkLst>
        </pc:grpChg>
        <pc:picChg chg="add mod">
          <ac:chgData name="DOMINGUEZ, Morgane" userId="d29c428e-ee62-4017-a838-521138d5b01c" providerId="ADAL" clId="{1DB3AC72-9F1B-44BB-92F3-94E25120FFCD}" dt="2025-03-24T14:10:34.713" v="2113"/>
          <ac:picMkLst>
            <pc:docMk/>
            <pc:sldMk cId="2200481330" sldId="936"/>
            <ac:picMk id="4" creationId="{7C8DE4FE-D747-6657-A364-C5E2310FC149}"/>
          </ac:picMkLst>
        </pc:picChg>
        <pc:picChg chg="del">
          <ac:chgData name="DOMINGUEZ, Morgane" userId="d29c428e-ee62-4017-a838-521138d5b01c" providerId="ADAL" clId="{1DB3AC72-9F1B-44BB-92F3-94E25120FFCD}" dt="2025-03-24T14:10:34.024" v="2112" actId="478"/>
          <ac:picMkLst>
            <pc:docMk/>
            <pc:sldMk cId="2200481330" sldId="936"/>
            <ac:picMk id="7" creationId="{F049F855-A539-5CEC-687C-E82C4354B7A0}"/>
          </ac:picMkLst>
        </pc:picChg>
      </pc:sldChg>
      <pc:sldChg chg="addSp delSp modSp mod">
        <pc:chgData name="DOMINGUEZ, Morgane" userId="d29c428e-ee62-4017-a838-521138d5b01c" providerId="ADAL" clId="{1DB3AC72-9F1B-44BB-92F3-94E25120FFCD}" dt="2025-03-24T15:56:03.286" v="4682" actId="20577"/>
        <pc:sldMkLst>
          <pc:docMk/>
          <pc:sldMk cId="2097466538" sldId="937"/>
        </pc:sldMkLst>
        <pc:spChg chg="mod">
          <ac:chgData name="DOMINGUEZ, Morgane" userId="d29c428e-ee62-4017-a838-521138d5b01c" providerId="ADAL" clId="{1DB3AC72-9F1B-44BB-92F3-94E25120FFCD}" dt="2025-03-24T14:12:58.153" v="2201" actId="21"/>
          <ac:spMkLst>
            <pc:docMk/>
            <pc:sldMk cId="2097466538" sldId="937"/>
            <ac:spMk id="4" creationId="{31BE2A44-071B-D797-48AC-B11DF6CD3EBD}"/>
          </ac:spMkLst>
        </pc:spChg>
        <pc:spChg chg="mod">
          <ac:chgData name="DOMINGUEZ, Morgane" userId="d29c428e-ee62-4017-a838-521138d5b01c" providerId="ADAL" clId="{1DB3AC72-9F1B-44BB-92F3-94E25120FFCD}" dt="2025-03-24T15:56:03.286" v="4682" actId="20577"/>
          <ac:spMkLst>
            <pc:docMk/>
            <pc:sldMk cId="2097466538" sldId="937"/>
            <ac:spMk id="6" creationId="{DEF2049E-FD43-EB2E-CEB1-E1A6AADD0825}"/>
          </ac:spMkLst>
        </pc:spChg>
        <pc:spChg chg="mod">
          <ac:chgData name="DOMINGUEZ, Morgane" userId="d29c428e-ee62-4017-a838-521138d5b01c" providerId="ADAL" clId="{1DB3AC72-9F1B-44BB-92F3-94E25120FFCD}" dt="2025-03-24T14:13:34.163" v="2233" actId="108"/>
          <ac:spMkLst>
            <pc:docMk/>
            <pc:sldMk cId="2097466538" sldId="937"/>
            <ac:spMk id="14" creationId="{BCF6A774-879A-9793-E122-3C33AA7A612B}"/>
          </ac:spMkLst>
        </pc:spChg>
        <pc:picChg chg="add mod">
          <ac:chgData name="DOMINGUEZ, Morgane" userId="d29c428e-ee62-4017-a838-521138d5b01c" providerId="ADAL" clId="{1DB3AC72-9F1B-44BB-92F3-94E25120FFCD}" dt="2025-03-24T14:11:56.943" v="2167"/>
          <ac:picMkLst>
            <pc:docMk/>
            <pc:sldMk cId="2097466538" sldId="937"/>
            <ac:picMk id="7" creationId="{0D0DD1F8-999C-9535-1BF6-2E733E56A3FE}"/>
          </ac:picMkLst>
        </pc:picChg>
        <pc:picChg chg="del">
          <ac:chgData name="DOMINGUEZ, Morgane" userId="d29c428e-ee62-4017-a838-521138d5b01c" providerId="ADAL" clId="{1DB3AC72-9F1B-44BB-92F3-94E25120FFCD}" dt="2025-03-24T14:11:56.254" v="2166" actId="478"/>
          <ac:picMkLst>
            <pc:docMk/>
            <pc:sldMk cId="2097466538" sldId="937"/>
            <ac:picMk id="10" creationId="{4CCB355C-9AD6-AA09-B0FF-ECA7E7287845}"/>
          </ac:picMkLst>
        </pc:picChg>
      </pc:sldChg>
      <pc:sldChg chg="addSp delSp modSp mod">
        <pc:chgData name="DOMINGUEZ, Morgane" userId="d29c428e-ee62-4017-a838-521138d5b01c" providerId="ADAL" clId="{1DB3AC72-9F1B-44BB-92F3-94E25120FFCD}" dt="2025-03-24T15:57:08.945" v="4701" actId="20577"/>
        <pc:sldMkLst>
          <pc:docMk/>
          <pc:sldMk cId="2149116287" sldId="942"/>
        </pc:sldMkLst>
        <pc:spChg chg="mod">
          <ac:chgData name="DOMINGUEZ, Morgane" userId="d29c428e-ee62-4017-a838-521138d5b01c" providerId="ADAL" clId="{1DB3AC72-9F1B-44BB-92F3-94E25120FFCD}" dt="2025-03-24T15:56:44.692" v="4687" actId="20577"/>
          <ac:spMkLst>
            <pc:docMk/>
            <pc:sldMk cId="2149116287" sldId="942"/>
            <ac:spMk id="4" creationId="{7857031F-6EF4-7BB7-1773-17AFC4B0C6C2}"/>
          </ac:spMkLst>
        </pc:spChg>
        <pc:spChg chg="mod">
          <ac:chgData name="DOMINGUEZ, Morgane" userId="d29c428e-ee62-4017-a838-521138d5b01c" providerId="ADAL" clId="{1DB3AC72-9F1B-44BB-92F3-94E25120FFCD}" dt="2025-03-24T15:57:08.945" v="4701" actId="20577"/>
          <ac:spMkLst>
            <pc:docMk/>
            <pc:sldMk cId="2149116287" sldId="942"/>
            <ac:spMk id="5" creationId="{E7CE2D27-CF08-620F-CDEF-B961412FBBB9}"/>
          </ac:spMkLst>
        </pc:spChg>
        <pc:spChg chg="mod">
          <ac:chgData name="DOMINGUEZ, Morgane" userId="d29c428e-ee62-4017-a838-521138d5b01c" providerId="ADAL" clId="{1DB3AC72-9F1B-44BB-92F3-94E25120FFCD}" dt="2025-03-24T14:15:28.284" v="2265" actId="1076"/>
          <ac:spMkLst>
            <pc:docMk/>
            <pc:sldMk cId="2149116287" sldId="942"/>
            <ac:spMk id="16" creationId="{65602C8A-CE75-0BBD-C5EF-989C6B542B63}"/>
          </ac:spMkLst>
        </pc:spChg>
        <pc:grpChg chg="mod">
          <ac:chgData name="DOMINGUEZ, Morgane" userId="d29c428e-ee62-4017-a838-521138d5b01c" providerId="ADAL" clId="{1DB3AC72-9F1B-44BB-92F3-94E25120FFCD}" dt="2025-03-24T14:15:08.953" v="2259" actId="14100"/>
          <ac:grpSpMkLst>
            <pc:docMk/>
            <pc:sldMk cId="2149116287" sldId="942"/>
            <ac:grpSpMk id="7" creationId="{30045344-F704-6431-054F-8DC5897CA57D}"/>
          </ac:grpSpMkLst>
        </pc:grpChg>
        <pc:picChg chg="mod">
          <ac:chgData name="DOMINGUEZ, Morgane" userId="d29c428e-ee62-4017-a838-521138d5b01c" providerId="ADAL" clId="{1DB3AC72-9F1B-44BB-92F3-94E25120FFCD}" dt="2025-03-24T15:56:48.995" v="4688" actId="14100"/>
          <ac:picMkLst>
            <pc:docMk/>
            <pc:sldMk cId="2149116287" sldId="942"/>
            <ac:picMk id="2" creationId="{B47806B8-AEB8-F0F5-F56A-CE6440CCA27F}"/>
          </ac:picMkLst>
        </pc:picChg>
        <pc:picChg chg="del">
          <ac:chgData name="DOMINGUEZ, Morgane" userId="d29c428e-ee62-4017-a838-521138d5b01c" providerId="ADAL" clId="{1DB3AC72-9F1B-44BB-92F3-94E25120FFCD}" dt="2025-03-24T14:14:44.823" v="2241" actId="478"/>
          <ac:picMkLst>
            <pc:docMk/>
            <pc:sldMk cId="2149116287" sldId="942"/>
            <ac:picMk id="3" creationId="{5BCEC92E-432D-8920-8EB0-C458DF3A9636}"/>
          </ac:picMkLst>
        </pc:picChg>
        <pc:picChg chg="add mod">
          <ac:chgData name="DOMINGUEZ, Morgane" userId="d29c428e-ee62-4017-a838-521138d5b01c" providerId="ADAL" clId="{1DB3AC72-9F1B-44BB-92F3-94E25120FFCD}" dt="2025-03-24T14:14:45.213" v="2242"/>
          <ac:picMkLst>
            <pc:docMk/>
            <pc:sldMk cId="2149116287" sldId="942"/>
            <ac:picMk id="6" creationId="{C65A21CC-A782-A217-ED93-63AE0A2BFB4D}"/>
          </ac:picMkLst>
        </pc:picChg>
        <pc:picChg chg="add mod">
          <ac:chgData name="DOMINGUEZ, Morgane" userId="d29c428e-ee62-4017-a838-521138d5b01c" providerId="ADAL" clId="{1DB3AC72-9F1B-44BB-92F3-94E25120FFCD}" dt="2025-03-24T14:17:22.683" v="2269" actId="14100"/>
          <ac:picMkLst>
            <pc:docMk/>
            <pc:sldMk cId="2149116287" sldId="942"/>
            <ac:picMk id="10" creationId="{2E56214C-F050-D607-4722-8C6A877DAF59}"/>
          </ac:picMkLst>
        </pc:picChg>
        <pc:picChg chg="del">
          <ac:chgData name="DOMINGUEZ, Morgane" userId="d29c428e-ee62-4017-a838-521138d5b01c" providerId="ADAL" clId="{1DB3AC72-9F1B-44BB-92F3-94E25120FFCD}" dt="2025-03-24T14:17:12.652" v="2266" actId="478"/>
          <ac:picMkLst>
            <pc:docMk/>
            <pc:sldMk cId="2149116287" sldId="942"/>
            <ac:picMk id="13" creationId="{81F8719A-779B-D32D-8E6E-C31C2A00FADD}"/>
          </ac:picMkLst>
        </pc:picChg>
      </pc:sldChg>
      <pc:sldChg chg="addSp delSp modSp mod">
        <pc:chgData name="DOMINGUEZ, Morgane" userId="d29c428e-ee62-4017-a838-521138d5b01c" providerId="ADAL" clId="{1DB3AC72-9F1B-44BB-92F3-94E25120FFCD}" dt="2025-03-24T14:20:17.523" v="2407" actId="1076"/>
        <pc:sldMkLst>
          <pc:docMk/>
          <pc:sldMk cId="1541988826" sldId="943"/>
        </pc:sldMkLst>
        <pc:spChg chg="mod">
          <ac:chgData name="DOMINGUEZ, Morgane" userId="d29c428e-ee62-4017-a838-521138d5b01c" providerId="ADAL" clId="{1DB3AC72-9F1B-44BB-92F3-94E25120FFCD}" dt="2025-03-24T14:18:40.573" v="2290" actId="1076"/>
          <ac:spMkLst>
            <pc:docMk/>
            <pc:sldMk cId="1541988826" sldId="943"/>
            <ac:spMk id="2" creationId="{0D804677-2207-7908-0DD9-420A890FB570}"/>
          </ac:spMkLst>
        </pc:spChg>
        <pc:spChg chg="mod">
          <ac:chgData name="DOMINGUEZ, Morgane" userId="d29c428e-ee62-4017-a838-521138d5b01c" providerId="ADAL" clId="{1DB3AC72-9F1B-44BB-92F3-94E25120FFCD}" dt="2025-03-24T14:20:17.523" v="2407" actId="1076"/>
          <ac:spMkLst>
            <pc:docMk/>
            <pc:sldMk cId="1541988826" sldId="943"/>
            <ac:spMk id="4" creationId="{DD3B9B2D-438E-FC3B-3582-9C9CFB6FAE1F}"/>
          </ac:spMkLst>
        </pc:spChg>
        <pc:spChg chg="mod">
          <ac:chgData name="DOMINGUEZ, Morgane" userId="d29c428e-ee62-4017-a838-521138d5b01c" providerId="ADAL" clId="{1DB3AC72-9F1B-44BB-92F3-94E25120FFCD}" dt="2025-03-24T14:18:40.573" v="2290" actId="1076"/>
          <ac:spMkLst>
            <pc:docMk/>
            <pc:sldMk cId="1541988826" sldId="943"/>
            <ac:spMk id="6" creationId="{53E08DE9-A37C-66B2-4229-D988ACBFEC97}"/>
          </ac:spMkLst>
        </pc:spChg>
        <pc:spChg chg="mod">
          <ac:chgData name="DOMINGUEZ, Morgane" userId="d29c428e-ee62-4017-a838-521138d5b01c" providerId="ADAL" clId="{1DB3AC72-9F1B-44BB-92F3-94E25120FFCD}" dt="2025-03-24T14:18:40.573" v="2290" actId="1076"/>
          <ac:spMkLst>
            <pc:docMk/>
            <pc:sldMk cId="1541988826" sldId="943"/>
            <ac:spMk id="12" creationId="{2C8AB1CA-033D-DA22-CEE4-5C4397245525}"/>
          </ac:spMkLst>
        </pc:spChg>
        <pc:spChg chg="mod">
          <ac:chgData name="DOMINGUEZ, Morgane" userId="d29c428e-ee62-4017-a838-521138d5b01c" providerId="ADAL" clId="{1DB3AC72-9F1B-44BB-92F3-94E25120FFCD}" dt="2025-03-24T14:18:40.573" v="2290" actId="1076"/>
          <ac:spMkLst>
            <pc:docMk/>
            <pc:sldMk cId="1541988826" sldId="943"/>
            <ac:spMk id="13" creationId="{BF789FB2-C37D-D9F0-8F88-77A49DB5DDCC}"/>
          </ac:spMkLst>
        </pc:spChg>
        <pc:spChg chg="mod">
          <ac:chgData name="DOMINGUEZ, Morgane" userId="d29c428e-ee62-4017-a838-521138d5b01c" providerId="ADAL" clId="{1DB3AC72-9F1B-44BB-92F3-94E25120FFCD}" dt="2025-03-24T14:18:44.503" v="2291" actId="1076"/>
          <ac:spMkLst>
            <pc:docMk/>
            <pc:sldMk cId="1541988826" sldId="943"/>
            <ac:spMk id="16" creationId="{FA1FF943-FC35-E396-034C-B13671F99FF8}"/>
          </ac:spMkLst>
        </pc:spChg>
        <pc:spChg chg="mod">
          <ac:chgData name="DOMINGUEZ, Morgane" userId="d29c428e-ee62-4017-a838-521138d5b01c" providerId="ADAL" clId="{1DB3AC72-9F1B-44BB-92F3-94E25120FFCD}" dt="2025-03-24T14:18:40.573" v="2290" actId="1076"/>
          <ac:spMkLst>
            <pc:docMk/>
            <pc:sldMk cId="1541988826" sldId="943"/>
            <ac:spMk id="17" creationId="{2FBDFBA4-81C3-D12D-EE73-AF88003F3308}"/>
          </ac:spMkLst>
        </pc:spChg>
        <pc:spChg chg="mod">
          <ac:chgData name="DOMINGUEZ, Morgane" userId="d29c428e-ee62-4017-a838-521138d5b01c" providerId="ADAL" clId="{1DB3AC72-9F1B-44BB-92F3-94E25120FFCD}" dt="2025-03-24T14:19:03.573" v="2325" actId="20577"/>
          <ac:spMkLst>
            <pc:docMk/>
            <pc:sldMk cId="1541988826" sldId="943"/>
            <ac:spMk id="18" creationId="{2A4F2A73-E3C2-2959-AC4A-1B45A28B1084}"/>
          </ac:spMkLst>
        </pc:spChg>
        <pc:spChg chg="mod">
          <ac:chgData name="DOMINGUEZ, Morgane" userId="d29c428e-ee62-4017-a838-521138d5b01c" providerId="ADAL" clId="{1DB3AC72-9F1B-44BB-92F3-94E25120FFCD}" dt="2025-03-24T14:18:40.573" v="2290" actId="1076"/>
          <ac:spMkLst>
            <pc:docMk/>
            <pc:sldMk cId="1541988826" sldId="943"/>
            <ac:spMk id="19" creationId="{1734A33B-9FF0-A06B-3E5F-A49BEE32DA55}"/>
          </ac:spMkLst>
        </pc:spChg>
        <pc:spChg chg="mod">
          <ac:chgData name="DOMINGUEZ, Morgane" userId="d29c428e-ee62-4017-a838-521138d5b01c" providerId="ADAL" clId="{1DB3AC72-9F1B-44BB-92F3-94E25120FFCD}" dt="2025-03-24T14:20:11.198" v="2406" actId="20577"/>
          <ac:spMkLst>
            <pc:docMk/>
            <pc:sldMk cId="1541988826" sldId="943"/>
            <ac:spMk id="20" creationId="{A5F0FE7B-A535-A53C-B8D5-B42926E4FAA7}"/>
          </ac:spMkLst>
        </pc:spChg>
        <pc:spChg chg="mod">
          <ac:chgData name="DOMINGUEZ, Morgane" userId="d29c428e-ee62-4017-a838-521138d5b01c" providerId="ADAL" clId="{1DB3AC72-9F1B-44BB-92F3-94E25120FFCD}" dt="2025-03-24T14:18:40.573" v="2290" actId="1076"/>
          <ac:spMkLst>
            <pc:docMk/>
            <pc:sldMk cId="1541988826" sldId="943"/>
            <ac:spMk id="22" creationId="{56AE7366-94B7-84C6-8CC5-21E87FC6BAAA}"/>
          </ac:spMkLst>
        </pc:spChg>
        <pc:grpChg chg="mod">
          <ac:chgData name="DOMINGUEZ, Morgane" userId="d29c428e-ee62-4017-a838-521138d5b01c" providerId="ADAL" clId="{1DB3AC72-9F1B-44BB-92F3-94E25120FFCD}" dt="2025-03-24T14:18:40.573" v="2290" actId="1076"/>
          <ac:grpSpMkLst>
            <pc:docMk/>
            <pc:sldMk cId="1541988826" sldId="943"/>
            <ac:grpSpMk id="21" creationId="{2642F749-9BCD-6805-A6EE-F563138E0577}"/>
          </ac:grpSpMkLst>
        </pc:grpChg>
        <pc:picChg chg="add mod">
          <ac:chgData name="DOMINGUEZ, Morgane" userId="d29c428e-ee62-4017-a838-521138d5b01c" providerId="ADAL" clId="{1DB3AC72-9F1B-44BB-92F3-94E25120FFCD}" dt="2025-03-24T14:18:05.264" v="2273"/>
          <ac:picMkLst>
            <pc:docMk/>
            <pc:sldMk cId="1541988826" sldId="943"/>
            <ac:picMk id="7" creationId="{ED33F064-CDFF-6FC7-58AD-F923F174F95A}"/>
          </ac:picMkLst>
        </pc:picChg>
        <pc:picChg chg="del">
          <ac:chgData name="DOMINGUEZ, Morgane" userId="d29c428e-ee62-4017-a838-521138d5b01c" providerId="ADAL" clId="{1DB3AC72-9F1B-44BB-92F3-94E25120FFCD}" dt="2025-03-24T14:18:04.793" v="2272" actId="478"/>
          <ac:picMkLst>
            <pc:docMk/>
            <pc:sldMk cId="1541988826" sldId="943"/>
            <ac:picMk id="8" creationId="{419A5A15-BE96-6683-9854-996C15AC8606}"/>
          </ac:picMkLst>
        </pc:picChg>
      </pc:sldChg>
      <pc:sldChg chg="addSp delSp modSp mod">
        <pc:chgData name="DOMINGUEZ, Morgane" userId="d29c428e-ee62-4017-a838-521138d5b01c" providerId="ADAL" clId="{1DB3AC72-9F1B-44BB-92F3-94E25120FFCD}" dt="2025-03-24T14:55:29.892" v="3362" actId="20577"/>
        <pc:sldMkLst>
          <pc:docMk/>
          <pc:sldMk cId="751944548" sldId="948"/>
        </pc:sldMkLst>
        <pc:spChg chg="mod">
          <ac:chgData name="DOMINGUEZ, Morgane" userId="d29c428e-ee62-4017-a838-521138d5b01c" providerId="ADAL" clId="{1DB3AC72-9F1B-44BB-92F3-94E25120FFCD}" dt="2025-03-24T14:54:59.822" v="3313" actId="20577"/>
          <ac:spMkLst>
            <pc:docMk/>
            <pc:sldMk cId="751944548" sldId="948"/>
            <ac:spMk id="3" creationId="{E7610BF7-4CFC-9E3F-FC30-2837FED91561}"/>
          </ac:spMkLst>
        </pc:spChg>
        <pc:spChg chg="mod">
          <ac:chgData name="DOMINGUEZ, Morgane" userId="d29c428e-ee62-4017-a838-521138d5b01c" providerId="ADAL" clId="{1DB3AC72-9F1B-44BB-92F3-94E25120FFCD}" dt="2025-03-24T14:54:29.174" v="3241" actId="20577"/>
          <ac:spMkLst>
            <pc:docMk/>
            <pc:sldMk cId="751944548" sldId="948"/>
            <ac:spMk id="4" creationId="{F2044872-3FC4-745A-0A89-F21EC6180773}"/>
          </ac:spMkLst>
        </pc:spChg>
        <pc:spChg chg="mod">
          <ac:chgData name="DOMINGUEZ, Morgane" userId="d29c428e-ee62-4017-a838-521138d5b01c" providerId="ADAL" clId="{1DB3AC72-9F1B-44BB-92F3-94E25120FFCD}" dt="2025-03-24T14:55:16.383" v="3337" actId="20577"/>
          <ac:spMkLst>
            <pc:docMk/>
            <pc:sldMk cId="751944548" sldId="948"/>
            <ac:spMk id="5" creationId="{72D87476-A7E1-BB20-2267-C51837D9E2BD}"/>
          </ac:spMkLst>
        </pc:spChg>
        <pc:spChg chg="mod">
          <ac:chgData name="DOMINGUEZ, Morgane" userId="d29c428e-ee62-4017-a838-521138d5b01c" providerId="ADAL" clId="{1DB3AC72-9F1B-44BB-92F3-94E25120FFCD}" dt="2025-03-24T14:55:29.892" v="3362" actId="20577"/>
          <ac:spMkLst>
            <pc:docMk/>
            <pc:sldMk cId="751944548" sldId="948"/>
            <ac:spMk id="6" creationId="{CFC2788B-1050-D61A-D305-D6CBA55AC3AD}"/>
          </ac:spMkLst>
        </pc:spChg>
        <pc:picChg chg="del">
          <ac:chgData name="DOMINGUEZ, Morgane" userId="d29c428e-ee62-4017-a838-521138d5b01c" providerId="ADAL" clId="{1DB3AC72-9F1B-44BB-92F3-94E25120FFCD}" dt="2025-03-24T14:54:05.217" v="3220" actId="478"/>
          <ac:picMkLst>
            <pc:docMk/>
            <pc:sldMk cId="751944548" sldId="948"/>
            <ac:picMk id="2" creationId="{06033BD2-638C-2E3B-C1D1-A62013005BC1}"/>
          </ac:picMkLst>
        </pc:picChg>
        <pc:picChg chg="add mod">
          <ac:chgData name="DOMINGUEZ, Morgane" userId="d29c428e-ee62-4017-a838-521138d5b01c" providerId="ADAL" clId="{1DB3AC72-9F1B-44BB-92F3-94E25120FFCD}" dt="2025-03-24T14:54:05.687" v="3221"/>
          <ac:picMkLst>
            <pc:docMk/>
            <pc:sldMk cId="751944548" sldId="948"/>
            <ac:picMk id="7" creationId="{39C33EDA-8C3C-0324-2264-FCB08F8381E4}"/>
          </ac:picMkLst>
        </pc:picChg>
      </pc:sldChg>
      <pc:sldChg chg="modSp mod">
        <pc:chgData name="DOMINGUEZ, Morgane" userId="d29c428e-ee62-4017-a838-521138d5b01c" providerId="ADAL" clId="{1DB3AC72-9F1B-44BB-92F3-94E25120FFCD}" dt="2025-03-27T11:54:49.305" v="5242" actId="20577"/>
        <pc:sldMkLst>
          <pc:docMk/>
          <pc:sldMk cId="191595185" sldId="949"/>
        </pc:sldMkLst>
        <pc:spChg chg="mod">
          <ac:chgData name="DOMINGUEZ, Morgane" userId="d29c428e-ee62-4017-a838-521138d5b01c" providerId="ADAL" clId="{1DB3AC72-9F1B-44BB-92F3-94E25120FFCD}" dt="2025-03-27T11:54:49.305" v="5242" actId="20577"/>
          <ac:spMkLst>
            <pc:docMk/>
            <pc:sldMk cId="191595185" sldId="949"/>
            <ac:spMk id="6" creationId="{0AF2CC2D-175A-5EE3-1A8A-D5CCFE3BB305}"/>
          </ac:spMkLst>
        </pc:spChg>
        <pc:spChg chg="mod">
          <ac:chgData name="DOMINGUEZ, Morgane" userId="d29c428e-ee62-4017-a838-521138d5b01c" providerId="ADAL" clId="{1DB3AC72-9F1B-44BB-92F3-94E25120FFCD}" dt="2025-03-24T14:57:14.315" v="3431" actId="20577"/>
          <ac:spMkLst>
            <pc:docMk/>
            <pc:sldMk cId="191595185" sldId="949"/>
            <ac:spMk id="13" creationId="{4AC8073A-7637-408C-787D-E0F48126B524}"/>
          </ac:spMkLst>
        </pc:spChg>
        <pc:spChg chg="mod">
          <ac:chgData name="DOMINGUEZ, Morgane" userId="d29c428e-ee62-4017-a838-521138d5b01c" providerId="ADAL" clId="{1DB3AC72-9F1B-44BB-92F3-94E25120FFCD}" dt="2025-03-24T16:05:47.458" v="5026" actId="14100"/>
          <ac:spMkLst>
            <pc:docMk/>
            <pc:sldMk cId="191595185" sldId="949"/>
            <ac:spMk id="19" creationId="{A622E22D-9864-AF5A-4F54-F3F0BC89AE1F}"/>
          </ac:spMkLst>
        </pc:spChg>
        <pc:spChg chg="mod">
          <ac:chgData name="DOMINGUEZ, Morgane" userId="d29c428e-ee62-4017-a838-521138d5b01c" providerId="ADAL" clId="{1DB3AC72-9F1B-44BB-92F3-94E25120FFCD}" dt="2025-03-24T15:08:10.304" v="3466" actId="1076"/>
          <ac:spMkLst>
            <pc:docMk/>
            <pc:sldMk cId="191595185" sldId="949"/>
            <ac:spMk id="21" creationId="{D4372D06-BA5F-5048-DCF2-F1CDF0ECF284}"/>
          </ac:spMkLst>
        </pc:spChg>
        <pc:picChg chg="mod">
          <ac:chgData name="DOMINGUEZ, Morgane" userId="d29c428e-ee62-4017-a838-521138d5b01c" providerId="ADAL" clId="{1DB3AC72-9F1B-44BB-92F3-94E25120FFCD}" dt="2025-03-24T15:08:04.917" v="3464" actId="1076"/>
          <ac:picMkLst>
            <pc:docMk/>
            <pc:sldMk cId="191595185" sldId="949"/>
            <ac:picMk id="14" creationId="{358D3C13-E924-6DB1-9592-013B17B9A69A}"/>
          </ac:picMkLst>
        </pc:picChg>
      </pc:sldChg>
      <pc:sldChg chg="modSp mod">
        <pc:chgData name="DOMINGUEZ, Morgane" userId="d29c428e-ee62-4017-a838-521138d5b01c" providerId="ADAL" clId="{1DB3AC72-9F1B-44BB-92F3-94E25120FFCD}" dt="2025-03-24T16:05:18.266" v="5024" actId="1076"/>
        <pc:sldMkLst>
          <pc:docMk/>
          <pc:sldMk cId="2451646482" sldId="950"/>
        </pc:sldMkLst>
        <pc:spChg chg="mod">
          <ac:chgData name="DOMINGUEZ, Morgane" userId="d29c428e-ee62-4017-a838-521138d5b01c" providerId="ADAL" clId="{1DB3AC72-9F1B-44BB-92F3-94E25120FFCD}" dt="2025-03-24T14:55:58.478" v="3363" actId="14100"/>
          <ac:spMkLst>
            <pc:docMk/>
            <pc:sldMk cId="2451646482" sldId="950"/>
            <ac:spMk id="6" creationId="{68DEF806-5C9C-B32F-5AA7-3723005C1C46}"/>
          </ac:spMkLst>
        </pc:spChg>
        <pc:spChg chg="mod">
          <ac:chgData name="DOMINGUEZ, Morgane" userId="d29c428e-ee62-4017-a838-521138d5b01c" providerId="ADAL" clId="{1DB3AC72-9F1B-44BB-92F3-94E25120FFCD}" dt="2025-03-24T14:56:25.098" v="3392" actId="20577"/>
          <ac:spMkLst>
            <pc:docMk/>
            <pc:sldMk cId="2451646482" sldId="950"/>
            <ac:spMk id="18" creationId="{B2062723-E57C-5725-2779-E9E2001962B8}"/>
          </ac:spMkLst>
        </pc:spChg>
        <pc:spChg chg="mod">
          <ac:chgData name="DOMINGUEZ, Morgane" userId="d29c428e-ee62-4017-a838-521138d5b01c" providerId="ADAL" clId="{1DB3AC72-9F1B-44BB-92F3-94E25120FFCD}" dt="2025-03-24T16:05:18.266" v="5024" actId="1076"/>
          <ac:spMkLst>
            <pc:docMk/>
            <pc:sldMk cId="2451646482" sldId="950"/>
            <ac:spMk id="19" creationId="{77F275BB-35DC-DE1F-F255-4FF8F21EC9C6}"/>
          </ac:spMkLst>
        </pc:spChg>
        <pc:spChg chg="mod">
          <ac:chgData name="DOMINGUEZ, Morgane" userId="d29c428e-ee62-4017-a838-521138d5b01c" providerId="ADAL" clId="{1DB3AC72-9F1B-44BB-92F3-94E25120FFCD}" dt="2025-03-24T14:56:57.085" v="3415" actId="1076"/>
          <ac:spMkLst>
            <pc:docMk/>
            <pc:sldMk cId="2451646482" sldId="950"/>
            <ac:spMk id="20" creationId="{EEB88835-E92A-D1D8-4838-10366EF65C52}"/>
          </ac:spMkLst>
        </pc:spChg>
        <pc:picChg chg="mod">
          <ac:chgData name="DOMINGUEZ, Morgane" userId="d29c428e-ee62-4017-a838-521138d5b01c" providerId="ADAL" clId="{1DB3AC72-9F1B-44BB-92F3-94E25120FFCD}" dt="2025-03-24T14:56:53.686" v="3414" actId="1076"/>
          <ac:picMkLst>
            <pc:docMk/>
            <pc:sldMk cId="2451646482" sldId="950"/>
            <ac:picMk id="5" creationId="{03C5069B-3C83-303F-D0E8-0D7B754E4042}"/>
          </ac:picMkLst>
        </pc:picChg>
      </pc:sldChg>
      <pc:sldChg chg="modSp mod">
        <pc:chgData name="DOMINGUEZ, Morgane" userId="d29c428e-ee62-4017-a838-521138d5b01c" providerId="ADAL" clId="{1DB3AC72-9F1B-44BB-92F3-94E25120FFCD}" dt="2025-03-24T15:51:53.323" v="4561" actId="20577"/>
        <pc:sldMkLst>
          <pc:docMk/>
          <pc:sldMk cId="1449741359" sldId="953"/>
        </pc:sldMkLst>
        <pc:spChg chg="mod">
          <ac:chgData name="DOMINGUEZ, Morgane" userId="d29c428e-ee62-4017-a838-521138d5b01c" providerId="ADAL" clId="{1DB3AC72-9F1B-44BB-92F3-94E25120FFCD}" dt="2025-03-24T15:51:33.788" v="4558" actId="108"/>
          <ac:spMkLst>
            <pc:docMk/>
            <pc:sldMk cId="1449741359" sldId="953"/>
            <ac:spMk id="2" creationId="{78615E3F-2DD8-F3CD-5D69-64CBB71772C3}"/>
          </ac:spMkLst>
        </pc:spChg>
        <pc:spChg chg="mod">
          <ac:chgData name="DOMINGUEZ, Morgane" userId="d29c428e-ee62-4017-a838-521138d5b01c" providerId="ADAL" clId="{1DB3AC72-9F1B-44BB-92F3-94E25120FFCD}" dt="2025-03-24T14:02:55.394" v="1703" actId="20577"/>
          <ac:spMkLst>
            <pc:docMk/>
            <pc:sldMk cId="1449741359" sldId="953"/>
            <ac:spMk id="14" creationId="{1332E8BE-AD6E-2975-2A0C-907FAC289123}"/>
          </ac:spMkLst>
        </pc:spChg>
        <pc:spChg chg="mod">
          <ac:chgData name="DOMINGUEZ, Morgane" userId="d29c428e-ee62-4017-a838-521138d5b01c" providerId="ADAL" clId="{1DB3AC72-9F1B-44BB-92F3-94E25120FFCD}" dt="2025-03-24T15:51:53.323" v="4561" actId="20577"/>
          <ac:spMkLst>
            <pc:docMk/>
            <pc:sldMk cId="1449741359" sldId="953"/>
            <ac:spMk id="18" creationId="{9F0CFB5D-F399-A891-C828-7F994CDA549C}"/>
          </ac:spMkLst>
        </pc:spChg>
        <pc:spChg chg="mod">
          <ac:chgData name="DOMINGUEZ, Morgane" userId="d29c428e-ee62-4017-a838-521138d5b01c" providerId="ADAL" clId="{1DB3AC72-9F1B-44BB-92F3-94E25120FFCD}" dt="2025-03-24T14:03:09.833" v="1714" actId="20577"/>
          <ac:spMkLst>
            <pc:docMk/>
            <pc:sldMk cId="1449741359" sldId="953"/>
            <ac:spMk id="22" creationId="{BF69B712-DE80-C1F7-B2EC-900D4F3C9173}"/>
          </ac:spMkLst>
        </pc:spChg>
      </pc:sldChg>
      <pc:sldChg chg="modSp mod">
        <pc:chgData name="DOMINGUEZ, Morgane" userId="d29c428e-ee62-4017-a838-521138d5b01c" providerId="ADAL" clId="{1DB3AC72-9F1B-44BB-92F3-94E25120FFCD}" dt="2025-03-24T11:41:19.307" v="276" actId="20577"/>
        <pc:sldMkLst>
          <pc:docMk/>
          <pc:sldMk cId="196352555" sldId="955"/>
        </pc:sldMkLst>
        <pc:spChg chg="mod">
          <ac:chgData name="DOMINGUEZ, Morgane" userId="d29c428e-ee62-4017-a838-521138d5b01c" providerId="ADAL" clId="{1DB3AC72-9F1B-44BB-92F3-94E25120FFCD}" dt="2025-03-24T11:41:19.307" v="276" actId="20577"/>
          <ac:spMkLst>
            <pc:docMk/>
            <pc:sldMk cId="196352555" sldId="955"/>
            <ac:spMk id="8" creationId="{A07E5E0C-817E-8796-C00D-587B96264DEB}"/>
          </ac:spMkLst>
        </pc:spChg>
      </pc:sldChg>
      <pc:sldChg chg="addSp delSp modSp mod">
        <pc:chgData name="DOMINGUEZ, Morgane" userId="d29c428e-ee62-4017-a838-521138d5b01c" providerId="ADAL" clId="{1DB3AC72-9F1B-44BB-92F3-94E25120FFCD}" dt="2025-03-24T15:54:30.969" v="4636" actId="21"/>
        <pc:sldMkLst>
          <pc:docMk/>
          <pc:sldMk cId="2388634492" sldId="959"/>
        </pc:sldMkLst>
        <pc:spChg chg="mod">
          <ac:chgData name="DOMINGUEZ, Morgane" userId="d29c428e-ee62-4017-a838-521138d5b01c" providerId="ADAL" clId="{1DB3AC72-9F1B-44BB-92F3-94E25120FFCD}" dt="2025-03-24T15:54:11.573" v="4635" actId="20577"/>
          <ac:spMkLst>
            <pc:docMk/>
            <pc:sldMk cId="2388634492" sldId="959"/>
            <ac:spMk id="10" creationId="{B48489A9-8E23-2D0D-C285-4DB78CAAA04F}"/>
          </ac:spMkLst>
        </pc:spChg>
        <pc:spChg chg="mod">
          <ac:chgData name="DOMINGUEZ, Morgane" userId="d29c428e-ee62-4017-a838-521138d5b01c" providerId="ADAL" clId="{1DB3AC72-9F1B-44BB-92F3-94E25120FFCD}" dt="2025-03-24T14:08:10.324" v="1968" actId="20577"/>
          <ac:spMkLst>
            <pc:docMk/>
            <pc:sldMk cId="2388634492" sldId="959"/>
            <ac:spMk id="15" creationId="{E163D747-78F3-BDBF-A9BA-19F9E2F766A2}"/>
          </ac:spMkLst>
        </pc:spChg>
        <pc:spChg chg="mod">
          <ac:chgData name="DOMINGUEZ, Morgane" userId="d29c428e-ee62-4017-a838-521138d5b01c" providerId="ADAL" clId="{1DB3AC72-9F1B-44BB-92F3-94E25120FFCD}" dt="2025-03-24T15:54:30.969" v="4636" actId="21"/>
          <ac:spMkLst>
            <pc:docMk/>
            <pc:sldMk cId="2388634492" sldId="959"/>
            <ac:spMk id="32" creationId="{122597D3-DB7B-D18F-E759-19BA54FAADD5}"/>
          </ac:spMkLst>
        </pc:spChg>
        <pc:picChg chg="del">
          <ac:chgData name="DOMINGUEZ, Morgane" userId="d29c428e-ee62-4017-a838-521138d5b01c" providerId="ADAL" clId="{1DB3AC72-9F1B-44BB-92F3-94E25120FFCD}" dt="2025-03-24T14:07:09.864" v="1836" actId="478"/>
          <ac:picMkLst>
            <pc:docMk/>
            <pc:sldMk cId="2388634492" sldId="959"/>
            <ac:picMk id="2" creationId="{0152E365-E810-7506-7A36-336A88EB7AB5}"/>
          </ac:picMkLst>
        </pc:picChg>
        <pc:picChg chg="add mod">
          <ac:chgData name="DOMINGUEZ, Morgane" userId="d29c428e-ee62-4017-a838-521138d5b01c" providerId="ADAL" clId="{1DB3AC72-9F1B-44BB-92F3-94E25120FFCD}" dt="2025-03-24T14:07:10.604" v="1837"/>
          <ac:picMkLst>
            <pc:docMk/>
            <pc:sldMk cId="2388634492" sldId="959"/>
            <ac:picMk id="6" creationId="{251C0D91-1017-F2D8-433A-D192EF490EC0}"/>
          </ac:picMkLst>
        </pc:picChg>
      </pc:sldChg>
      <pc:sldChg chg="addSp delSp modSp mod">
        <pc:chgData name="DOMINGUEZ, Morgane" userId="d29c428e-ee62-4017-a838-521138d5b01c" providerId="ADAL" clId="{1DB3AC72-9F1B-44BB-92F3-94E25120FFCD}" dt="2025-03-24T11:31:35.874" v="3" actId="962"/>
        <pc:sldMkLst>
          <pc:docMk/>
          <pc:sldMk cId="3080157707" sldId="990"/>
        </pc:sldMkLst>
        <pc:picChg chg="add mod">
          <ac:chgData name="DOMINGUEZ, Morgane" userId="d29c428e-ee62-4017-a838-521138d5b01c" providerId="ADAL" clId="{1DB3AC72-9F1B-44BB-92F3-94E25120FFCD}" dt="2025-03-24T11:31:35.874" v="3" actId="962"/>
          <ac:picMkLst>
            <pc:docMk/>
            <pc:sldMk cId="3080157707" sldId="990"/>
            <ac:picMk id="3" creationId="{22C048E8-1030-44F4-E396-C0D28D082EC5}"/>
          </ac:picMkLst>
        </pc:picChg>
        <pc:picChg chg="del">
          <ac:chgData name="DOMINGUEZ, Morgane" userId="d29c428e-ee62-4017-a838-521138d5b01c" providerId="ADAL" clId="{1DB3AC72-9F1B-44BB-92F3-94E25120FFCD}" dt="2025-03-24T11:31:29.451" v="0" actId="478"/>
          <ac:picMkLst>
            <pc:docMk/>
            <pc:sldMk cId="3080157707" sldId="990"/>
            <ac:picMk id="5" creationId="{87B4EEF0-D574-4E18-2DAD-D7CB1C42B818}"/>
          </ac:picMkLst>
        </pc:picChg>
      </pc:sldChg>
      <pc:sldChg chg="addSp delSp modSp mod">
        <pc:chgData name="DOMINGUEZ, Morgane" userId="d29c428e-ee62-4017-a838-521138d5b01c" providerId="ADAL" clId="{1DB3AC72-9F1B-44BB-92F3-94E25120FFCD}" dt="2025-03-25T08:49:37.479" v="5050"/>
        <pc:sldMkLst>
          <pc:docMk/>
          <pc:sldMk cId="3729637218" sldId="1011"/>
        </pc:sldMkLst>
        <pc:spChg chg="mod">
          <ac:chgData name="DOMINGUEZ, Morgane" userId="d29c428e-ee62-4017-a838-521138d5b01c" providerId="ADAL" clId="{1DB3AC72-9F1B-44BB-92F3-94E25120FFCD}" dt="2025-03-24T11:34:16.405" v="59" actId="20577"/>
          <ac:spMkLst>
            <pc:docMk/>
            <pc:sldMk cId="3729637218" sldId="1011"/>
            <ac:spMk id="4" creationId="{86BFA9B5-F43E-76D8-F917-BF627B10BD18}"/>
          </ac:spMkLst>
        </pc:spChg>
        <pc:spChg chg="mod">
          <ac:chgData name="DOMINGUEZ, Morgane" userId="d29c428e-ee62-4017-a838-521138d5b01c" providerId="ADAL" clId="{1DB3AC72-9F1B-44BB-92F3-94E25120FFCD}" dt="2025-03-24T11:34:39.033" v="67" actId="14100"/>
          <ac:spMkLst>
            <pc:docMk/>
            <pc:sldMk cId="3729637218" sldId="1011"/>
            <ac:spMk id="7" creationId="{64FB7C34-9576-567C-C55D-475574068FDC}"/>
          </ac:spMkLst>
        </pc:spChg>
        <pc:spChg chg="mod topLvl">
          <ac:chgData name="DOMINGUEZ, Morgane" userId="d29c428e-ee62-4017-a838-521138d5b01c" providerId="ADAL" clId="{1DB3AC72-9F1B-44BB-92F3-94E25120FFCD}" dt="2025-03-24T11:38:39.552" v="135" actId="1076"/>
          <ac:spMkLst>
            <pc:docMk/>
            <pc:sldMk cId="3729637218" sldId="1011"/>
            <ac:spMk id="9" creationId="{B873FA9E-F47D-6D72-560D-34656C71C299}"/>
          </ac:spMkLst>
        </pc:spChg>
        <pc:spChg chg="mod topLvl">
          <ac:chgData name="DOMINGUEZ, Morgane" userId="d29c428e-ee62-4017-a838-521138d5b01c" providerId="ADAL" clId="{1DB3AC72-9F1B-44BB-92F3-94E25120FFCD}" dt="2025-03-24T11:38:39.552" v="135" actId="1076"/>
          <ac:spMkLst>
            <pc:docMk/>
            <pc:sldMk cId="3729637218" sldId="1011"/>
            <ac:spMk id="12" creationId="{1ABF2080-C09E-0B00-AAA1-1CA5EEE110F7}"/>
          </ac:spMkLst>
        </pc:spChg>
        <pc:spChg chg="mod">
          <ac:chgData name="DOMINGUEZ, Morgane" userId="d29c428e-ee62-4017-a838-521138d5b01c" providerId="ADAL" clId="{1DB3AC72-9F1B-44BB-92F3-94E25120FFCD}" dt="2025-03-24T11:35:28.827" v="126" actId="20577"/>
          <ac:spMkLst>
            <pc:docMk/>
            <pc:sldMk cId="3729637218" sldId="1011"/>
            <ac:spMk id="16" creationId="{38ED513D-6B71-6162-51C8-EDA11368E183}"/>
          </ac:spMkLst>
        </pc:spChg>
        <pc:spChg chg="mod">
          <ac:chgData name="DOMINGUEZ, Morgane" userId="d29c428e-ee62-4017-a838-521138d5b01c" providerId="ADAL" clId="{1DB3AC72-9F1B-44BB-92F3-94E25120FFCD}" dt="2025-03-24T11:34:34.924" v="66" actId="14100"/>
          <ac:spMkLst>
            <pc:docMk/>
            <pc:sldMk cId="3729637218" sldId="1011"/>
            <ac:spMk id="21" creationId="{F0819B31-1A4C-E4E2-2809-5FC874398A98}"/>
          </ac:spMkLst>
        </pc:spChg>
        <pc:grpChg chg="mod">
          <ac:chgData name="DOMINGUEZ, Morgane" userId="d29c428e-ee62-4017-a838-521138d5b01c" providerId="ADAL" clId="{1DB3AC72-9F1B-44BB-92F3-94E25120FFCD}" dt="2025-03-24T11:34:06.049" v="44" actId="14100"/>
          <ac:grpSpMkLst>
            <pc:docMk/>
            <pc:sldMk cId="3729637218" sldId="1011"/>
            <ac:grpSpMk id="3" creationId="{5C606562-B6C3-C35E-1166-9B139E72D204}"/>
          </ac:grpSpMkLst>
        </pc:grpChg>
        <pc:grpChg chg="mod">
          <ac:chgData name="DOMINGUEZ, Morgane" userId="d29c428e-ee62-4017-a838-521138d5b01c" providerId="ADAL" clId="{1DB3AC72-9F1B-44BB-92F3-94E25120FFCD}" dt="2025-03-24T11:35:14.803" v="113" actId="14100"/>
          <ac:grpSpMkLst>
            <pc:docMk/>
            <pc:sldMk cId="3729637218" sldId="1011"/>
            <ac:grpSpMk id="13" creationId="{DC6B316E-3483-AC51-C67B-59C9626168B3}"/>
          </ac:grpSpMkLst>
        </pc:grpChg>
        <pc:grpChg chg="del">
          <ac:chgData name="DOMINGUEZ, Morgane" userId="d29c428e-ee62-4017-a838-521138d5b01c" providerId="ADAL" clId="{1DB3AC72-9F1B-44BB-92F3-94E25120FFCD}" dt="2025-03-24T11:36:00.049" v="129" actId="165"/>
          <ac:grpSpMkLst>
            <pc:docMk/>
            <pc:sldMk cId="3729637218" sldId="1011"/>
            <ac:grpSpMk id="17" creationId="{69F8F0AB-D393-3BE5-C889-845255DCBF1F}"/>
          </ac:grpSpMkLst>
        </pc:grpChg>
        <pc:picChg chg="add del mod">
          <ac:chgData name="DOMINGUEZ, Morgane" userId="d29c428e-ee62-4017-a838-521138d5b01c" providerId="ADAL" clId="{1DB3AC72-9F1B-44BB-92F3-94E25120FFCD}" dt="2025-03-25T08:49:37.093" v="5049" actId="478"/>
          <ac:picMkLst>
            <pc:docMk/>
            <pc:sldMk cId="3729637218" sldId="1011"/>
            <ac:picMk id="2" creationId="{117C6F43-1CC0-3CE7-E069-832608490035}"/>
          </ac:picMkLst>
        </pc:picChg>
        <pc:picChg chg="add mod">
          <ac:chgData name="DOMINGUEZ, Morgane" userId="d29c428e-ee62-4017-a838-521138d5b01c" providerId="ADAL" clId="{1DB3AC72-9F1B-44BB-92F3-94E25120FFCD}" dt="2025-03-25T08:49:37.479" v="5050"/>
          <ac:picMkLst>
            <pc:docMk/>
            <pc:sldMk cId="3729637218" sldId="1011"/>
            <ac:picMk id="11" creationId="{2CF63CC5-B969-0CB9-F986-5B5BD33883AE}"/>
          </ac:picMkLst>
        </pc:picChg>
        <pc:picChg chg="del mod topLvl">
          <ac:chgData name="DOMINGUEZ, Morgane" userId="d29c428e-ee62-4017-a838-521138d5b01c" providerId="ADAL" clId="{1DB3AC72-9F1B-44BB-92F3-94E25120FFCD}" dt="2025-03-24T11:36:02.993" v="130" actId="478"/>
          <ac:picMkLst>
            <pc:docMk/>
            <pc:sldMk cId="3729637218" sldId="1011"/>
            <ac:picMk id="11" creationId="{B553E432-1487-897B-FE62-27BA6E6254CE}"/>
          </ac:picMkLst>
        </pc:picChg>
        <pc:picChg chg="add mod">
          <ac:chgData name="DOMINGUEZ, Morgane" userId="d29c428e-ee62-4017-a838-521138d5b01c" providerId="ADAL" clId="{1DB3AC72-9F1B-44BB-92F3-94E25120FFCD}" dt="2025-03-24T11:38:39.552" v="135" actId="1076"/>
          <ac:picMkLst>
            <pc:docMk/>
            <pc:sldMk cId="3729637218" sldId="1011"/>
            <ac:picMk id="14" creationId="{300B6519-33DA-5A66-04FF-D6D4AA57FF77}"/>
          </ac:picMkLst>
        </pc:picChg>
      </pc:sldChg>
      <pc:sldChg chg="modSp mod">
        <pc:chgData name="DOMINGUEZ, Morgane" userId="d29c428e-ee62-4017-a838-521138d5b01c" providerId="ADAL" clId="{1DB3AC72-9F1B-44BB-92F3-94E25120FFCD}" dt="2025-03-24T15:18:10.223" v="4154" actId="20577"/>
        <pc:sldMkLst>
          <pc:docMk/>
          <pc:sldMk cId="1163143416" sldId="2147474611"/>
        </pc:sldMkLst>
        <pc:spChg chg="mod">
          <ac:chgData name="DOMINGUEZ, Morgane" userId="d29c428e-ee62-4017-a838-521138d5b01c" providerId="ADAL" clId="{1DB3AC72-9F1B-44BB-92F3-94E25120FFCD}" dt="2025-03-24T15:18:10.223" v="4154" actId="20577"/>
          <ac:spMkLst>
            <pc:docMk/>
            <pc:sldMk cId="1163143416" sldId="2147474611"/>
            <ac:spMk id="2" creationId="{66C5790C-4414-4661-C63C-E303139C61EC}"/>
          </ac:spMkLst>
        </pc:spChg>
      </pc:sldChg>
      <pc:sldChg chg="addSp delSp modSp mod">
        <pc:chgData name="DOMINGUEZ, Morgane" userId="d29c428e-ee62-4017-a838-521138d5b01c" providerId="ADAL" clId="{1DB3AC72-9F1B-44BB-92F3-94E25120FFCD}" dt="2025-03-24T15:15:48.157" v="3971"/>
        <pc:sldMkLst>
          <pc:docMk/>
          <pc:sldMk cId="4257536088" sldId="2147474615"/>
        </pc:sldMkLst>
        <pc:picChg chg="add mod">
          <ac:chgData name="DOMINGUEZ, Morgane" userId="d29c428e-ee62-4017-a838-521138d5b01c" providerId="ADAL" clId="{1DB3AC72-9F1B-44BB-92F3-94E25120FFCD}" dt="2025-03-24T15:15:48.157" v="3971"/>
          <ac:picMkLst>
            <pc:docMk/>
            <pc:sldMk cId="4257536088" sldId="2147474615"/>
            <ac:picMk id="2" creationId="{E73CED79-8186-2B6A-A192-5F8A057BA1AD}"/>
          </ac:picMkLst>
        </pc:picChg>
        <pc:picChg chg="del">
          <ac:chgData name="DOMINGUEZ, Morgane" userId="d29c428e-ee62-4017-a838-521138d5b01c" providerId="ADAL" clId="{1DB3AC72-9F1B-44BB-92F3-94E25120FFCD}" dt="2025-03-24T15:15:47.755" v="3970" actId="478"/>
          <ac:picMkLst>
            <pc:docMk/>
            <pc:sldMk cId="4257536088" sldId="2147474615"/>
            <ac:picMk id="7" creationId="{5ADBA051-DEE7-BCB0-8DB2-BF0E6F380335}"/>
          </ac:picMkLst>
        </pc:picChg>
      </pc:sldChg>
      <pc:sldChg chg="modSp mod">
        <pc:chgData name="DOMINGUEZ, Morgane" userId="d29c428e-ee62-4017-a838-521138d5b01c" providerId="ADAL" clId="{1DB3AC72-9F1B-44BB-92F3-94E25120FFCD}" dt="2025-03-27T12:05:57.951" v="5264" actId="1076"/>
        <pc:sldMkLst>
          <pc:docMk/>
          <pc:sldMk cId="4244080021" sldId="2147474617"/>
        </pc:sldMkLst>
        <pc:spChg chg="mod">
          <ac:chgData name="DOMINGUEZ, Morgane" userId="d29c428e-ee62-4017-a838-521138d5b01c" providerId="ADAL" clId="{1DB3AC72-9F1B-44BB-92F3-94E25120FFCD}" dt="2025-03-27T12:05:57.951" v="5264" actId="1076"/>
          <ac:spMkLst>
            <pc:docMk/>
            <pc:sldMk cId="4244080021" sldId="2147474617"/>
            <ac:spMk id="10" creationId="{322F0B21-A891-163F-2110-FD3FEE5B4863}"/>
          </ac:spMkLst>
        </pc:spChg>
      </pc:sldChg>
      <pc:sldChg chg="addSp delSp modSp mod">
        <pc:chgData name="DOMINGUEZ, Morgane" userId="d29c428e-ee62-4017-a838-521138d5b01c" providerId="ADAL" clId="{1DB3AC72-9F1B-44BB-92F3-94E25120FFCD}" dt="2025-03-24T15:22:41.519" v="4296" actId="108"/>
        <pc:sldMkLst>
          <pc:docMk/>
          <pc:sldMk cId="1809511498" sldId="2147474618"/>
        </pc:sldMkLst>
        <pc:spChg chg="add mod">
          <ac:chgData name="DOMINGUEZ, Morgane" userId="d29c428e-ee62-4017-a838-521138d5b01c" providerId="ADAL" clId="{1DB3AC72-9F1B-44BB-92F3-94E25120FFCD}" dt="2025-03-24T15:22:41.519" v="4296" actId="108"/>
          <ac:spMkLst>
            <pc:docMk/>
            <pc:sldMk cId="1809511498" sldId="2147474618"/>
            <ac:spMk id="7" creationId="{856B5E62-889B-7D86-8D09-9FDE2CE8A909}"/>
          </ac:spMkLst>
        </pc:spChg>
        <pc:spChg chg="del mod">
          <ac:chgData name="DOMINGUEZ, Morgane" userId="d29c428e-ee62-4017-a838-521138d5b01c" providerId="ADAL" clId="{1DB3AC72-9F1B-44BB-92F3-94E25120FFCD}" dt="2025-03-24T15:20:48.210" v="4262" actId="21"/>
          <ac:spMkLst>
            <pc:docMk/>
            <pc:sldMk cId="1809511498" sldId="2147474618"/>
            <ac:spMk id="8" creationId="{2D291A04-4A45-ECF3-4E4E-39010ED42ACA}"/>
          </ac:spMkLst>
        </pc:spChg>
        <pc:picChg chg="mod">
          <ac:chgData name="DOMINGUEZ, Morgane" userId="d29c428e-ee62-4017-a838-521138d5b01c" providerId="ADAL" clId="{1DB3AC72-9F1B-44BB-92F3-94E25120FFCD}" dt="2025-03-24T15:20:49.985" v="4263" actId="1076"/>
          <ac:picMkLst>
            <pc:docMk/>
            <pc:sldMk cId="1809511498" sldId="2147474618"/>
            <ac:picMk id="2" creationId="{C3103BA0-C207-1689-FD66-D1EDC7F5F58D}"/>
          </ac:picMkLst>
        </pc:picChg>
      </pc:sldChg>
      <pc:sldChg chg="modSp mod">
        <pc:chgData name="DOMINGUEZ, Morgane" userId="d29c428e-ee62-4017-a838-521138d5b01c" providerId="ADAL" clId="{1DB3AC72-9F1B-44BB-92F3-94E25120FFCD}" dt="2025-03-27T12:08:04.276" v="5324" actId="20577"/>
        <pc:sldMkLst>
          <pc:docMk/>
          <pc:sldMk cId="1406677034" sldId="2147474619"/>
        </pc:sldMkLst>
        <pc:spChg chg="mod">
          <ac:chgData name="DOMINGUEZ, Morgane" userId="d29c428e-ee62-4017-a838-521138d5b01c" providerId="ADAL" clId="{1DB3AC72-9F1B-44BB-92F3-94E25120FFCD}" dt="2025-03-27T12:08:04.276" v="5324" actId="20577"/>
          <ac:spMkLst>
            <pc:docMk/>
            <pc:sldMk cId="1406677034" sldId="2147474619"/>
            <ac:spMk id="10" creationId="{B97A7BD9-A34A-849E-C6B1-8F9DBE0A069A}"/>
          </ac:spMkLst>
        </pc:spChg>
      </pc:sldChg>
      <pc:sldChg chg="addSp delSp modSp mod">
        <pc:chgData name="DOMINGUEZ, Morgane" userId="d29c428e-ee62-4017-a838-521138d5b01c" providerId="ADAL" clId="{1DB3AC72-9F1B-44BB-92F3-94E25120FFCD}" dt="2025-03-27T12:08:18.117" v="5329" actId="20577"/>
        <pc:sldMkLst>
          <pc:docMk/>
          <pc:sldMk cId="1316753967" sldId="2147474620"/>
        </pc:sldMkLst>
        <pc:spChg chg="add mod">
          <ac:chgData name="DOMINGUEZ, Morgane" userId="d29c428e-ee62-4017-a838-521138d5b01c" providerId="ADAL" clId="{1DB3AC72-9F1B-44BB-92F3-94E25120FFCD}" dt="2025-03-27T12:08:18.117" v="5329" actId="20577"/>
          <ac:spMkLst>
            <pc:docMk/>
            <pc:sldMk cId="1316753967" sldId="2147474620"/>
            <ac:spMk id="7" creationId="{3B48D1E7-13A9-151D-48C2-EC28393F39D9}"/>
          </ac:spMkLst>
        </pc:spChg>
        <pc:spChg chg="del mod">
          <ac:chgData name="DOMINGUEZ, Morgane" userId="d29c428e-ee62-4017-a838-521138d5b01c" providerId="ADAL" clId="{1DB3AC72-9F1B-44BB-92F3-94E25120FFCD}" dt="2025-03-24T15:22:48.719" v="4297" actId="21"/>
          <ac:spMkLst>
            <pc:docMk/>
            <pc:sldMk cId="1316753967" sldId="2147474620"/>
            <ac:spMk id="8" creationId="{41A824D1-D904-4C01-3CE3-60D8262F9D1B}"/>
          </ac:spMkLst>
        </pc:spChg>
        <pc:picChg chg="mod">
          <ac:chgData name="DOMINGUEZ, Morgane" userId="d29c428e-ee62-4017-a838-521138d5b01c" providerId="ADAL" clId="{1DB3AC72-9F1B-44BB-92F3-94E25120FFCD}" dt="2025-03-24T15:22:53.762" v="4299" actId="1076"/>
          <ac:picMkLst>
            <pc:docMk/>
            <pc:sldMk cId="1316753967" sldId="2147474620"/>
            <ac:picMk id="2" creationId="{C3103BA0-C207-1689-FD66-D1EDC7F5F58D}"/>
          </ac:picMkLst>
        </pc:picChg>
      </pc:sldChg>
      <pc:sldChg chg="addSp delSp modSp mod">
        <pc:chgData name="DOMINGUEZ, Morgane" userId="d29c428e-ee62-4017-a838-521138d5b01c" providerId="ADAL" clId="{1DB3AC72-9F1B-44BB-92F3-94E25120FFCD}" dt="2025-03-24T17:34:43.977" v="5042" actId="948"/>
        <pc:sldMkLst>
          <pc:docMk/>
          <pc:sldMk cId="3867862830" sldId="2147474623"/>
        </pc:sldMkLst>
        <pc:spChg chg="del mod">
          <ac:chgData name="DOMINGUEZ, Morgane" userId="d29c428e-ee62-4017-a838-521138d5b01c" providerId="ADAL" clId="{1DB3AC72-9F1B-44BB-92F3-94E25120FFCD}" dt="2025-03-24T15:19:04.580" v="4163" actId="21"/>
          <ac:spMkLst>
            <pc:docMk/>
            <pc:sldMk cId="3867862830" sldId="2147474623"/>
            <ac:spMk id="7" creationId="{48260647-FF97-94E4-32AE-FD8208C6507C}"/>
          </ac:spMkLst>
        </pc:spChg>
        <pc:spChg chg="add mod">
          <ac:chgData name="DOMINGUEZ, Morgane" userId="d29c428e-ee62-4017-a838-521138d5b01c" providerId="ADAL" clId="{1DB3AC72-9F1B-44BB-92F3-94E25120FFCD}" dt="2025-03-24T17:34:43.977" v="5042" actId="948"/>
          <ac:spMkLst>
            <pc:docMk/>
            <pc:sldMk cId="3867862830" sldId="2147474623"/>
            <ac:spMk id="8" creationId="{BC5E2C93-1730-65B7-FBC7-D6D0E2C1882C}"/>
          </ac:spMkLst>
        </pc:spChg>
        <pc:picChg chg="mod">
          <ac:chgData name="DOMINGUEZ, Morgane" userId="d29c428e-ee62-4017-a838-521138d5b01c" providerId="ADAL" clId="{1DB3AC72-9F1B-44BB-92F3-94E25120FFCD}" dt="2025-03-24T15:19:10.456" v="4165" actId="1076"/>
          <ac:picMkLst>
            <pc:docMk/>
            <pc:sldMk cId="3867862830" sldId="2147474623"/>
            <ac:picMk id="2" creationId="{C3103BA0-C207-1689-FD66-D1EDC7F5F58D}"/>
          </ac:picMkLst>
        </pc:picChg>
      </pc:sldChg>
      <pc:sldChg chg="modSp del mod">
        <pc:chgData name="DOMINGUEZ, Morgane" userId="d29c428e-ee62-4017-a838-521138d5b01c" providerId="ADAL" clId="{1DB3AC72-9F1B-44BB-92F3-94E25120FFCD}" dt="2025-03-24T14:23:18.913" v="2585" actId="2696"/>
        <pc:sldMkLst>
          <pc:docMk/>
          <pc:sldMk cId="1230617023" sldId="2147474635"/>
        </pc:sldMkLst>
        <pc:spChg chg="mod">
          <ac:chgData name="DOMINGUEZ, Morgane" userId="d29c428e-ee62-4017-a838-521138d5b01c" providerId="ADAL" clId="{1DB3AC72-9F1B-44BB-92F3-94E25120FFCD}" dt="2025-03-24T14:23:03.434" v="2582" actId="20577"/>
          <ac:spMkLst>
            <pc:docMk/>
            <pc:sldMk cId="1230617023" sldId="2147474635"/>
            <ac:spMk id="7" creationId="{00000000-0000-0000-0000-000000000000}"/>
          </ac:spMkLst>
        </pc:spChg>
      </pc:sldChg>
      <pc:sldChg chg="addSp delSp modSp mod">
        <pc:chgData name="DOMINGUEZ, Morgane" userId="d29c428e-ee62-4017-a838-521138d5b01c" providerId="ADAL" clId="{1DB3AC72-9F1B-44BB-92F3-94E25120FFCD}" dt="2025-03-25T08:48:04.157" v="5048" actId="20577"/>
        <pc:sldMkLst>
          <pc:docMk/>
          <pc:sldMk cId="0" sldId="2147474636"/>
        </pc:sldMkLst>
        <pc:spChg chg="mod">
          <ac:chgData name="DOMINGUEZ, Morgane" userId="d29c428e-ee62-4017-a838-521138d5b01c" providerId="ADAL" clId="{1DB3AC72-9F1B-44BB-92F3-94E25120FFCD}" dt="2025-03-25T08:48:04.157" v="5048" actId="20577"/>
          <ac:spMkLst>
            <pc:docMk/>
            <pc:sldMk cId="0" sldId="2147474636"/>
            <ac:spMk id="4" creationId="{E8152052-3491-25B1-1D07-46A8267ECB80}"/>
          </ac:spMkLst>
        </pc:spChg>
        <pc:spChg chg="add mod">
          <ac:chgData name="DOMINGUEZ, Morgane" userId="d29c428e-ee62-4017-a838-521138d5b01c" providerId="ADAL" clId="{1DB3AC72-9F1B-44BB-92F3-94E25120FFCD}" dt="2025-03-24T11:33:03.114" v="14"/>
          <ac:spMkLst>
            <pc:docMk/>
            <pc:sldMk cId="0" sldId="2147474636"/>
            <ac:spMk id="10" creationId="{0E4D3AB5-ED0B-4AA9-FAD2-F212C258965E}"/>
          </ac:spMkLst>
        </pc:spChg>
        <pc:spChg chg="add mod">
          <ac:chgData name="DOMINGUEZ, Morgane" userId="d29c428e-ee62-4017-a838-521138d5b01c" providerId="ADAL" clId="{1DB3AC72-9F1B-44BB-92F3-94E25120FFCD}" dt="2025-03-24T11:33:25.347" v="26" actId="21"/>
          <ac:spMkLst>
            <pc:docMk/>
            <pc:sldMk cId="0" sldId="2147474636"/>
            <ac:spMk id="11" creationId="{F8268EBE-0C5C-5AF7-004C-CB53AAA2DA0C}"/>
          </ac:spMkLst>
        </pc:spChg>
        <pc:spChg chg="del">
          <ac:chgData name="DOMINGUEZ, Morgane" userId="d29c428e-ee62-4017-a838-521138d5b01c" providerId="ADAL" clId="{1DB3AC72-9F1B-44BB-92F3-94E25120FFCD}" dt="2025-03-24T11:33:13.129" v="17" actId="478"/>
          <ac:spMkLst>
            <pc:docMk/>
            <pc:sldMk cId="0" sldId="2147474636"/>
            <ac:spMk id="21" creationId="{F0819B31-1A4C-E4E2-2809-5FC874398A98}"/>
          </ac:spMkLst>
        </pc:spChg>
        <pc:grpChg chg="mod">
          <ac:chgData name="DOMINGUEZ, Morgane" userId="d29c428e-ee62-4017-a838-521138d5b01c" providerId="ADAL" clId="{1DB3AC72-9F1B-44BB-92F3-94E25120FFCD}" dt="2025-03-24T11:33:48.003" v="43" actId="14100"/>
          <ac:grpSpMkLst>
            <pc:docMk/>
            <pc:sldMk cId="0" sldId="2147474636"/>
            <ac:grpSpMk id="3" creationId="{3AB41C7F-8A76-5FE5-DF33-22C7B95ADE9C}"/>
          </ac:grpSpMkLst>
        </pc:grpChg>
        <pc:picChg chg="del">
          <ac:chgData name="DOMINGUEZ, Morgane" userId="d29c428e-ee62-4017-a838-521138d5b01c" providerId="ADAL" clId="{1DB3AC72-9F1B-44BB-92F3-94E25120FFCD}" dt="2025-03-24T11:32:07.726" v="8" actId="478"/>
          <ac:picMkLst>
            <pc:docMk/>
            <pc:sldMk cId="0" sldId="2147474636"/>
            <ac:picMk id="7" creationId="{F59BA01F-7C04-7F38-DD15-ACA203D6D679}"/>
          </ac:picMkLst>
        </pc:picChg>
        <pc:picChg chg="mod">
          <ac:chgData name="DOMINGUEZ, Morgane" userId="d29c428e-ee62-4017-a838-521138d5b01c" providerId="ADAL" clId="{1DB3AC72-9F1B-44BB-92F3-94E25120FFCD}" dt="2025-03-24T11:33:09.431" v="16" actId="1076"/>
          <ac:picMkLst>
            <pc:docMk/>
            <pc:sldMk cId="0" sldId="2147474636"/>
            <ac:picMk id="8" creationId="{42502813-2FA3-10CA-4217-A01D041884F4}"/>
          </ac:picMkLst>
        </pc:picChg>
        <pc:picChg chg="add mod">
          <ac:chgData name="DOMINGUEZ, Morgane" userId="d29c428e-ee62-4017-a838-521138d5b01c" providerId="ADAL" clId="{1DB3AC72-9F1B-44BB-92F3-94E25120FFCD}" dt="2025-03-24T15:28:43.043" v="4300" actId="1076"/>
          <ac:picMkLst>
            <pc:docMk/>
            <pc:sldMk cId="0" sldId="2147474636"/>
            <ac:picMk id="9" creationId="{3615D19C-0094-37F8-2036-AB7F7F69B992}"/>
          </ac:picMkLst>
        </pc:picChg>
      </pc:sldChg>
      <pc:sldChg chg="delSp modSp del mod">
        <pc:chgData name="DOMINGUEZ, Morgane" userId="d29c428e-ee62-4017-a838-521138d5b01c" providerId="ADAL" clId="{1DB3AC72-9F1B-44BB-92F3-94E25120FFCD}" dt="2025-03-24T14:28:23.153" v="2894" actId="2696"/>
        <pc:sldMkLst>
          <pc:docMk/>
          <pc:sldMk cId="2624515524" sldId="2147474637"/>
        </pc:sldMkLst>
        <pc:spChg chg="del mod">
          <ac:chgData name="DOMINGUEZ, Morgane" userId="d29c428e-ee62-4017-a838-521138d5b01c" providerId="ADAL" clId="{1DB3AC72-9F1B-44BB-92F3-94E25120FFCD}" dt="2025-03-24T14:28:14.833" v="2891" actId="21"/>
          <ac:spMkLst>
            <pc:docMk/>
            <pc:sldMk cId="2624515524" sldId="2147474637"/>
            <ac:spMk id="7" creationId="{00000000-0000-0000-0000-000000000000}"/>
          </ac:spMkLst>
        </pc:spChg>
      </pc:sldChg>
      <pc:sldChg chg="addSp delSp modSp mod">
        <pc:chgData name="DOMINGUEZ, Morgane" userId="d29c428e-ee62-4017-a838-521138d5b01c" providerId="ADAL" clId="{1DB3AC72-9F1B-44BB-92F3-94E25120FFCD}" dt="2025-03-24T14:14:30.664" v="2240" actId="20577"/>
        <pc:sldMkLst>
          <pc:docMk/>
          <pc:sldMk cId="1693444387" sldId="2147474638"/>
        </pc:sldMkLst>
        <pc:spChg chg="del">
          <ac:chgData name="DOMINGUEZ, Morgane" userId="d29c428e-ee62-4017-a838-521138d5b01c" providerId="ADAL" clId="{1DB3AC72-9F1B-44BB-92F3-94E25120FFCD}" dt="2025-03-24T14:14:24.514" v="2237" actId="478"/>
          <ac:spMkLst>
            <pc:docMk/>
            <pc:sldMk cId="1693444387" sldId="2147474638"/>
            <ac:spMk id="5" creationId="{00000000-0000-0000-0000-000000000000}"/>
          </ac:spMkLst>
        </pc:spChg>
        <pc:spChg chg="mod">
          <ac:chgData name="DOMINGUEZ, Morgane" userId="d29c428e-ee62-4017-a838-521138d5b01c" providerId="ADAL" clId="{1DB3AC72-9F1B-44BB-92F3-94E25120FFCD}" dt="2025-03-24T14:14:30.664" v="2240" actId="20577"/>
          <ac:spMkLst>
            <pc:docMk/>
            <pc:sldMk cId="1693444387" sldId="2147474638"/>
            <ac:spMk id="7" creationId="{00000000-0000-0000-0000-000000000000}"/>
          </ac:spMkLst>
        </pc:spChg>
        <pc:picChg chg="add mod">
          <ac:chgData name="DOMINGUEZ, Morgane" userId="d29c428e-ee62-4017-a838-521138d5b01c" providerId="ADAL" clId="{1DB3AC72-9F1B-44BB-92F3-94E25120FFCD}" dt="2025-03-24T14:14:27.503" v="2238" actId="1076"/>
          <ac:picMkLst>
            <pc:docMk/>
            <pc:sldMk cId="1693444387" sldId="2147474638"/>
            <ac:picMk id="6" creationId="{EF2DA14F-F49A-882F-D50B-A47BE2146162}"/>
          </ac:picMkLst>
        </pc:picChg>
        <pc:picChg chg="del">
          <ac:chgData name="DOMINGUEZ, Morgane" userId="d29c428e-ee62-4017-a838-521138d5b01c" providerId="ADAL" clId="{1DB3AC72-9F1B-44BB-92F3-94E25120FFCD}" dt="2025-03-24T14:14:16.833" v="2234" actId="478"/>
          <ac:picMkLst>
            <pc:docMk/>
            <pc:sldMk cId="1693444387" sldId="2147474638"/>
            <ac:picMk id="8" creationId="{201261DD-7443-5E47-D65B-9B6E2B15366A}"/>
          </ac:picMkLst>
        </pc:picChg>
      </pc:sldChg>
      <pc:sldChg chg="delSp modSp del mod">
        <pc:chgData name="DOMINGUEZ, Morgane" userId="d29c428e-ee62-4017-a838-521138d5b01c" providerId="ADAL" clId="{1DB3AC72-9F1B-44BB-92F3-94E25120FFCD}" dt="2025-03-24T14:04:04.934" v="1741" actId="2696"/>
        <pc:sldMkLst>
          <pc:docMk/>
          <pc:sldMk cId="335465226" sldId="2147474639"/>
        </pc:sldMkLst>
        <pc:spChg chg="del mod">
          <ac:chgData name="DOMINGUEZ, Morgane" userId="d29c428e-ee62-4017-a838-521138d5b01c" providerId="ADAL" clId="{1DB3AC72-9F1B-44BB-92F3-94E25120FFCD}" dt="2025-03-24T14:03:45.004" v="1734" actId="21"/>
          <ac:spMkLst>
            <pc:docMk/>
            <pc:sldMk cId="335465226" sldId="2147474639"/>
            <ac:spMk id="7" creationId="{00000000-0000-0000-0000-000000000000}"/>
          </ac:spMkLst>
        </pc:spChg>
      </pc:sldChg>
      <pc:sldChg chg="addSp delSp modSp mod">
        <pc:chgData name="DOMINGUEZ, Morgane" userId="d29c428e-ee62-4017-a838-521138d5b01c" providerId="ADAL" clId="{1DB3AC72-9F1B-44BB-92F3-94E25120FFCD}" dt="2025-03-24T13:39:41.045" v="890" actId="14100"/>
        <pc:sldMkLst>
          <pc:docMk/>
          <pc:sldMk cId="3498864830" sldId="2147474640"/>
        </pc:sldMkLst>
        <pc:spChg chg="del">
          <ac:chgData name="DOMINGUEZ, Morgane" userId="d29c428e-ee62-4017-a838-521138d5b01c" providerId="ADAL" clId="{1DB3AC72-9F1B-44BB-92F3-94E25120FFCD}" dt="2025-03-24T13:38:51.595" v="820" actId="478"/>
          <ac:spMkLst>
            <pc:docMk/>
            <pc:sldMk cId="3498864830" sldId="2147474640"/>
            <ac:spMk id="5" creationId="{00000000-0000-0000-0000-000000000000}"/>
          </ac:spMkLst>
        </pc:spChg>
        <pc:spChg chg="add mod">
          <ac:chgData name="DOMINGUEZ, Morgane" userId="d29c428e-ee62-4017-a838-521138d5b01c" providerId="ADAL" clId="{1DB3AC72-9F1B-44BB-92F3-94E25120FFCD}" dt="2025-03-24T13:38:09.415" v="816"/>
          <ac:spMkLst>
            <pc:docMk/>
            <pc:sldMk cId="3498864830" sldId="2147474640"/>
            <ac:spMk id="6" creationId="{2B9EAFF2-FB83-4830-F47F-4738B01728A1}"/>
          </ac:spMkLst>
        </pc:spChg>
        <pc:spChg chg="mod">
          <ac:chgData name="DOMINGUEZ, Morgane" userId="d29c428e-ee62-4017-a838-521138d5b01c" providerId="ADAL" clId="{1DB3AC72-9F1B-44BB-92F3-94E25120FFCD}" dt="2025-03-24T13:39:25.465" v="885" actId="1076"/>
          <ac:spMkLst>
            <pc:docMk/>
            <pc:sldMk cId="3498864830" sldId="2147474640"/>
            <ac:spMk id="7" creationId="{00000000-0000-0000-0000-000000000000}"/>
          </ac:spMkLst>
        </pc:spChg>
        <pc:grpChg chg="mod ord">
          <ac:chgData name="DOMINGUEZ, Morgane" userId="d29c428e-ee62-4017-a838-521138d5b01c" providerId="ADAL" clId="{1DB3AC72-9F1B-44BB-92F3-94E25120FFCD}" dt="2025-03-24T13:39:41.045" v="890" actId="14100"/>
          <ac:grpSpMkLst>
            <pc:docMk/>
            <pc:sldMk cId="3498864830" sldId="2147474640"/>
            <ac:grpSpMk id="2" creationId="{00000000-0000-0000-0000-000000000000}"/>
          </ac:grpSpMkLst>
        </pc:grpChg>
        <pc:picChg chg="del mod">
          <ac:chgData name="DOMINGUEZ, Morgane" userId="d29c428e-ee62-4017-a838-521138d5b01c" providerId="ADAL" clId="{1DB3AC72-9F1B-44BB-92F3-94E25120FFCD}" dt="2025-03-24T13:38:49.815" v="819" actId="478"/>
          <ac:picMkLst>
            <pc:docMk/>
            <pc:sldMk cId="3498864830" sldId="2147474640"/>
            <ac:picMk id="8" creationId="{201261DD-7443-5E47-D65B-9B6E2B15366A}"/>
          </ac:picMkLst>
        </pc:picChg>
        <pc:picChg chg="add mod">
          <ac:chgData name="DOMINGUEZ, Morgane" userId="d29c428e-ee62-4017-a838-521138d5b01c" providerId="ADAL" clId="{1DB3AC72-9F1B-44BB-92F3-94E25120FFCD}" dt="2025-03-24T13:39:01.084" v="827" actId="1076"/>
          <ac:picMkLst>
            <pc:docMk/>
            <pc:sldMk cId="3498864830" sldId="2147474640"/>
            <ac:picMk id="10" creationId="{6C5DAA4A-F53E-1FD7-17F8-065769590E66}"/>
          </ac:picMkLst>
        </pc:picChg>
        <pc:picChg chg="mod ord">
          <ac:chgData name="DOMINGUEZ, Morgane" userId="d29c428e-ee62-4017-a838-521138d5b01c" providerId="ADAL" clId="{1DB3AC72-9F1B-44BB-92F3-94E25120FFCD}" dt="2025-03-24T13:39:29.205" v="887" actId="167"/>
          <ac:picMkLst>
            <pc:docMk/>
            <pc:sldMk cId="3498864830" sldId="2147474640"/>
            <ac:picMk id="14" creationId="{F06C1B4B-988D-67D1-D3E9-D48415818B8E}"/>
          </ac:picMkLst>
        </pc:picChg>
      </pc:sldChg>
      <pc:sldChg chg="delSp modSp mod">
        <pc:chgData name="DOMINGUEZ, Morgane" userId="d29c428e-ee62-4017-a838-521138d5b01c" providerId="ADAL" clId="{1DB3AC72-9F1B-44BB-92F3-94E25120FFCD}" dt="2025-03-24T15:37:17.474" v="4381" actId="14100"/>
        <pc:sldMkLst>
          <pc:docMk/>
          <pc:sldMk cId="2850167451" sldId="2147474641"/>
        </pc:sldMkLst>
        <pc:spChg chg="mod">
          <ac:chgData name="DOMINGUEZ, Morgane" userId="d29c428e-ee62-4017-a838-521138d5b01c" providerId="ADAL" clId="{1DB3AC72-9F1B-44BB-92F3-94E25120FFCD}" dt="2025-03-24T11:38:45.977" v="136" actId="14100"/>
          <ac:spMkLst>
            <pc:docMk/>
            <pc:sldMk cId="2850167451" sldId="2147474641"/>
            <ac:spMk id="2" creationId="{85E21698-9035-49D0-1603-D74F25C6C1E9}"/>
          </ac:spMkLst>
        </pc:spChg>
        <pc:spChg chg="mod topLvl">
          <ac:chgData name="DOMINGUEZ, Morgane" userId="d29c428e-ee62-4017-a838-521138d5b01c" providerId="ADAL" clId="{1DB3AC72-9F1B-44BB-92F3-94E25120FFCD}" dt="2025-03-24T11:41:01.323" v="247" actId="1076"/>
          <ac:spMkLst>
            <pc:docMk/>
            <pc:sldMk cId="2850167451" sldId="2147474641"/>
            <ac:spMk id="5" creationId="{68895F02-D0BD-12C1-330C-7A206FECA769}"/>
          </ac:spMkLst>
        </pc:spChg>
        <pc:spChg chg="mod topLvl">
          <ac:chgData name="DOMINGUEZ, Morgane" userId="d29c428e-ee62-4017-a838-521138d5b01c" providerId="ADAL" clId="{1DB3AC72-9F1B-44BB-92F3-94E25120FFCD}" dt="2025-03-24T11:41:01.323" v="247" actId="1076"/>
          <ac:spMkLst>
            <pc:docMk/>
            <pc:sldMk cId="2850167451" sldId="2147474641"/>
            <ac:spMk id="10" creationId="{C3DABADC-C299-D136-A107-4B187BA2B381}"/>
          </ac:spMkLst>
        </pc:spChg>
        <pc:spChg chg="mod topLvl">
          <ac:chgData name="DOMINGUEZ, Morgane" userId="d29c428e-ee62-4017-a838-521138d5b01c" providerId="ADAL" clId="{1DB3AC72-9F1B-44BB-92F3-94E25120FFCD}" dt="2025-03-24T11:41:01.323" v="247" actId="1076"/>
          <ac:spMkLst>
            <pc:docMk/>
            <pc:sldMk cId="2850167451" sldId="2147474641"/>
            <ac:spMk id="13" creationId="{94934C6B-E8E7-9998-425C-C694DA994FF3}"/>
          </ac:spMkLst>
        </pc:spChg>
        <pc:spChg chg="mod topLvl">
          <ac:chgData name="DOMINGUEZ, Morgane" userId="d29c428e-ee62-4017-a838-521138d5b01c" providerId="ADAL" clId="{1DB3AC72-9F1B-44BB-92F3-94E25120FFCD}" dt="2025-03-24T11:41:01.323" v="247" actId="1076"/>
          <ac:spMkLst>
            <pc:docMk/>
            <pc:sldMk cId="2850167451" sldId="2147474641"/>
            <ac:spMk id="14" creationId="{03144FAE-480C-CBDF-EF11-98AFFEA8CD7B}"/>
          </ac:spMkLst>
        </pc:spChg>
        <pc:spChg chg="mod topLvl">
          <ac:chgData name="DOMINGUEZ, Morgane" userId="d29c428e-ee62-4017-a838-521138d5b01c" providerId="ADAL" clId="{1DB3AC72-9F1B-44BB-92F3-94E25120FFCD}" dt="2025-03-24T11:41:01.323" v="247" actId="1076"/>
          <ac:spMkLst>
            <pc:docMk/>
            <pc:sldMk cId="2850167451" sldId="2147474641"/>
            <ac:spMk id="15" creationId="{82C402F2-48E7-EF05-82E7-B5D6ABE53710}"/>
          </ac:spMkLst>
        </pc:spChg>
        <pc:spChg chg="mod topLvl">
          <ac:chgData name="DOMINGUEZ, Morgane" userId="d29c428e-ee62-4017-a838-521138d5b01c" providerId="ADAL" clId="{1DB3AC72-9F1B-44BB-92F3-94E25120FFCD}" dt="2025-03-24T11:41:01.323" v="247" actId="1076"/>
          <ac:spMkLst>
            <pc:docMk/>
            <pc:sldMk cId="2850167451" sldId="2147474641"/>
            <ac:spMk id="16" creationId="{C56B7C17-6B21-292B-5869-7E7EEA57A3E5}"/>
          </ac:spMkLst>
        </pc:spChg>
        <pc:spChg chg="mod topLvl">
          <ac:chgData name="DOMINGUEZ, Morgane" userId="d29c428e-ee62-4017-a838-521138d5b01c" providerId="ADAL" clId="{1DB3AC72-9F1B-44BB-92F3-94E25120FFCD}" dt="2025-03-24T11:41:01.323" v="247" actId="1076"/>
          <ac:spMkLst>
            <pc:docMk/>
            <pc:sldMk cId="2850167451" sldId="2147474641"/>
            <ac:spMk id="17" creationId="{8EE7B1B7-BAD1-F74E-E1B1-1995BD6352FD}"/>
          </ac:spMkLst>
        </pc:spChg>
        <pc:spChg chg="mod topLvl">
          <ac:chgData name="DOMINGUEZ, Morgane" userId="d29c428e-ee62-4017-a838-521138d5b01c" providerId="ADAL" clId="{1DB3AC72-9F1B-44BB-92F3-94E25120FFCD}" dt="2025-03-24T15:37:17.474" v="4381" actId="14100"/>
          <ac:spMkLst>
            <pc:docMk/>
            <pc:sldMk cId="2850167451" sldId="2147474641"/>
            <ac:spMk id="18" creationId="{0FB5D193-C39E-BA1F-774D-A364C85F82FF}"/>
          </ac:spMkLst>
        </pc:spChg>
        <pc:grpChg chg="del">
          <ac:chgData name="DOMINGUEZ, Morgane" userId="d29c428e-ee62-4017-a838-521138d5b01c" providerId="ADAL" clId="{1DB3AC72-9F1B-44BB-92F3-94E25120FFCD}" dt="2025-03-24T11:39:18.756" v="158" actId="165"/>
          <ac:grpSpMkLst>
            <pc:docMk/>
            <pc:sldMk cId="2850167451" sldId="2147474641"/>
            <ac:grpSpMk id="12" creationId="{7514A8DA-3F24-F2B9-B3FC-4D8574FE18EA}"/>
          </ac:grpSpMkLst>
        </pc:grpChg>
        <pc:grpChg chg="mod">
          <ac:chgData name="DOMINGUEZ, Morgane" userId="d29c428e-ee62-4017-a838-521138d5b01c" providerId="ADAL" clId="{1DB3AC72-9F1B-44BB-92F3-94E25120FFCD}" dt="2025-03-24T11:41:01.323" v="247" actId="1076"/>
          <ac:grpSpMkLst>
            <pc:docMk/>
            <pc:sldMk cId="2850167451" sldId="2147474641"/>
            <ac:grpSpMk id="20" creationId="{3A7A4292-DB30-7954-FBD7-98D5A6962B15}"/>
          </ac:grpSpMkLst>
        </pc:grpChg>
        <pc:grpChg chg="del">
          <ac:chgData name="DOMINGUEZ, Morgane" userId="d29c428e-ee62-4017-a838-521138d5b01c" providerId="ADAL" clId="{1DB3AC72-9F1B-44BB-92F3-94E25120FFCD}" dt="2025-03-24T11:39:54.102" v="184" actId="165"/>
          <ac:grpSpMkLst>
            <pc:docMk/>
            <pc:sldMk cId="2850167451" sldId="2147474641"/>
            <ac:grpSpMk id="22" creationId="{AEC80FEF-FF91-EB49-CB8C-478233AC7521}"/>
          </ac:grpSpMkLst>
        </pc:grpChg>
      </pc:sldChg>
      <pc:sldChg chg="addSp delSp modSp mod">
        <pc:chgData name="DOMINGUEZ, Morgane" userId="d29c428e-ee62-4017-a838-521138d5b01c" providerId="ADAL" clId="{1DB3AC72-9F1B-44BB-92F3-94E25120FFCD}" dt="2025-03-24T15:37:51.017" v="4382" actId="108"/>
        <pc:sldMkLst>
          <pc:docMk/>
          <pc:sldMk cId="655097751" sldId="2147474642"/>
        </pc:sldMkLst>
        <pc:spChg chg="mod">
          <ac:chgData name="DOMINGUEZ, Morgane" userId="d29c428e-ee62-4017-a838-521138d5b01c" providerId="ADAL" clId="{1DB3AC72-9F1B-44BB-92F3-94E25120FFCD}" dt="2025-03-24T13:27:09.446" v="280" actId="20577"/>
          <ac:spMkLst>
            <pc:docMk/>
            <pc:sldMk cId="655097751" sldId="2147474642"/>
            <ac:spMk id="3" creationId="{D4616EDF-3080-F638-C558-5C96693A9A52}"/>
          </ac:spMkLst>
        </pc:spChg>
        <pc:spChg chg="mod">
          <ac:chgData name="DOMINGUEZ, Morgane" userId="d29c428e-ee62-4017-a838-521138d5b01c" providerId="ADAL" clId="{1DB3AC72-9F1B-44BB-92F3-94E25120FFCD}" dt="2025-03-24T13:27:46.876" v="312" actId="20577"/>
          <ac:spMkLst>
            <pc:docMk/>
            <pc:sldMk cId="655097751" sldId="2147474642"/>
            <ac:spMk id="5" creationId="{C52F91CB-577C-927A-4D7E-E47A428B29C1}"/>
          </ac:spMkLst>
        </pc:spChg>
        <pc:spChg chg="mod">
          <ac:chgData name="DOMINGUEZ, Morgane" userId="d29c428e-ee62-4017-a838-521138d5b01c" providerId="ADAL" clId="{1DB3AC72-9F1B-44BB-92F3-94E25120FFCD}" dt="2025-03-24T13:28:14.865" v="340" actId="1076"/>
          <ac:spMkLst>
            <pc:docMk/>
            <pc:sldMk cId="655097751" sldId="2147474642"/>
            <ac:spMk id="7" creationId="{ABDC8452-AB23-D09A-EB11-D03000B90EEC}"/>
          </ac:spMkLst>
        </pc:spChg>
        <pc:spChg chg="add del">
          <ac:chgData name="DOMINGUEZ, Morgane" userId="d29c428e-ee62-4017-a838-521138d5b01c" providerId="ADAL" clId="{1DB3AC72-9F1B-44BB-92F3-94E25120FFCD}" dt="2025-03-24T13:27:05.695" v="278" actId="478"/>
          <ac:spMkLst>
            <pc:docMk/>
            <pc:sldMk cId="655097751" sldId="2147474642"/>
            <ac:spMk id="8" creationId="{61AD05EF-2DC8-1772-74E6-99711304DD54}"/>
          </ac:spMkLst>
        </pc:spChg>
        <pc:spChg chg="mod">
          <ac:chgData name="DOMINGUEZ, Morgane" userId="d29c428e-ee62-4017-a838-521138d5b01c" providerId="ADAL" clId="{1DB3AC72-9F1B-44BB-92F3-94E25120FFCD}" dt="2025-03-24T15:37:51.017" v="4382" actId="108"/>
          <ac:spMkLst>
            <pc:docMk/>
            <pc:sldMk cId="655097751" sldId="2147474642"/>
            <ac:spMk id="12" creationId="{8779B8B3-965E-9122-F553-50FBDA77D6EA}"/>
          </ac:spMkLst>
        </pc:spChg>
        <pc:spChg chg="mod">
          <ac:chgData name="DOMINGUEZ, Morgane" userId="d29c428e-ee62-4017-a838-521138d5b01c" providerId="ADAL" clId="{1DB3AC72-9F1B-44BB-92F3-94E25120FFCD}" dt="2025-03-24T13:29:02.099" v="375" actId="1076"/>
          <ac:spMkLst>
            <pc:docMk/>
            <pc:sldMk cId="655097751" sldId="2147474642"/>
            <ac:spMk id="15" creationId="{D58ABEC6-6648-CD8D-03ED-1FD1582FA055}"/>
          </ac:spMkLst>
        </pc:spChg>
        <pc:grpChg chg="mod">
          <ac:chgData name="DOMINGUEZ, Morgane" userId="d29c428e-ee62-4017-a838-521138d5b01c" providerId="ADAL" clId="{1DB3AC72-9F1B-44BB-92F3-94E25120FFCD}" dt="2025-03-24T13:28:58.255" v="374" actId="1076"/>
          <ac:grpSpMkLst>
            <pc:docMk/>
            <pc:sldMk cId="655097751" sldId="2147474642"/>
            <ac:grpSpMk id="10" creationId="{EA46720D-2D34-EEC9-0331-3375DD4F46B2}"/>
          </ac:grpSpMkLst>
        </pc:grpChg>
        <pc:picChg chg="mod">
          <ac:chgData name="DOMINGUEZ, Morgane" userId="d29c428e-ee62-4017-a838-521138d5b01c" providerId="ADAL" clId="{1DB3AC72-9F1B-44BB-92F3-94E25120FFCD}" dt="2025-03-24T13:28:19.306" v="342" actId="14100"/>
          <ac:picMkLst>
            <pc:docMk/>
            <pc:sldMk cId="655097751" sldId="2147474642"/>
            <ac:picMk id="4" creationId="{6D6A86C4-462B-67DF-C87A-CFEFFA76542F}"/>
          </ac:picMkLst>
        </pc:picChg>
      </pc:sldChg>
      <pc:sldChg chg="modSp mod">
        <pc:chgData name="DOMINGUEZ, Morgane" userId="d29c428e-ee62-4017-a838-521138d5b01c" providerId="ADAL" clId="{1DB3AC72-9F1B-44BB-92F3-94E25120FFCD}" dt="2025-03-24T15:39:22.703" v="4411" actId="1076"/>
        <pc:sldMkLst>
          <pc:docMk/>
          <pc:sldMk cId="0" sldId="2147474643"/>
        </pc:sldMkLst>
        <pc:spChg chg="mod">
          <ac:chgData name="DOMINGUEZ, Morgane" userId="d29c428e-ee62-4017-a838-521138d5b01c" providerId="ADAL" clId="{1DB3AC72-9F1B-44BB-92F3-94E25120FFCD}" dt="2025-03-24T13:30:12.915" v="456" actId="20577"/>
          <ac:spMkLst>
            <pc:docMk/>
            <pc:sldMk cId="0" sldId="2147474643"/>
            <ac:spMk id="7" creationId="{00000000-0000-0000-0000-000000000000}"/>
          </ac:spMkLst>
        </pc:spChg>
        <pc:spChg chg="mod">
          <ac:chgData name="DOMINGUEZ, Morgane" userId="d29c428e-ee62-4017-a838-521138d5b01c" providerId="ADAL" clId="{1DB3AC72-9F1B-44BB-92F3-94E25120FFCD}" dt="2025-03-24T15:39:22.703" v="4411" actId="1076"/>
          <ac:spMkLst>
            <pc:docMk/>
            <pc:sldMk cId="0" sldId="2147474643"/>
            <ac:spMk id="12" creationId="{B9116C34-1951-51AE-0752-59DD73C8302F}"/>
          </ac:spMkLst>
        </pc:spChg>
        <pc:spChg chg="mod">
          <ac:chgData name="DOMINGUEZ, Morgane" userId="d29c428e-ee62-4017-a838-521138d5b01c" providerId="ADAL" clId="{1DB3AC72-9F1B-44BB-92F3-94E25120FFCD}" dt="2025-03-24T15:38:58.863" v="4409" actId="108"/>
          <ac:spMkLst>
            <pc:docMk/>
            <pc:sldMk cId="0" sldId="2147474643"/>
            <ac:spMk id="16" creationId="{AD2012F2-F2ED-DBE0-29C3-2EB8AF9806DE}"/>
          </ac:spMkLst>
        </pc:spChg>
        <pc:spChg chg="mod">
          <ac:chgData name="DOMINGUEZ, Morgane" userId="d29c428e-ee62-4017-a838-521138d5b01c" providerId="ADAL" clId="{1DB3AC72-9F1B-44BB-92F3-94E25120FFCD}" dt="2025-03-24T13:30:40.667" v="475" actId="21"/>
          <ac:spMkLst>
            <pc:docMk/>
            <pc:sldMk cId="0" sldId="2147474643"/>
            <ac:spMk id="20" creationId="{47F59664-420A-9272-5CEF-CED155E1B16F}"/>
          </ac:spMkLst>
        </pc:spChg>
        <pc:spChg chg="mod">
          <ac:chgData name="DOMINGUEZ, Morgane" userId="d29c428e-ee62-4017-a838-521138d5b01c" providerId="ADAL" clId="{1DB3AC72-9F1B-44BB-92F3-94E25120FFCD}" dt="2025-03-24T15:39:19.689" v="4410" actId="1076"/>
          <ac:spMkLst>
            <pc:docMk/>
            <pc:sldMk cId="0" sldId="2147474643"/>
            <ac:spMk id="21" creationId="{A30C8135-BCEC-91D6-25B4-696ABDB27022}"/>
          </ac:spMkLst>
        </pc:spChg>
        <pc:spChg chg="mod">
          <ac:chgData name="DOMINGUEZ, Morgane" userId="d29c428e-ee62-4017-a838-521138d5b01c" providerId="ADAL" clId="{1DB3AC72-9F1B-44BB-92F3-94E25120FFCD}" dt="2025-03-24T13:30:30.705" v="473" actId="20577"/>
          <ac:spMkLst>
            <pc:docMk/>
            <pc:sldMk cId="0" sldId="2147474643"/>
            <ac:spMk id="27" creationId="{5540DAE0-D2DE-D6CD-4208-82A8678A098F}"/>
          </ac:spMkLst>
        </pc:spChg>
        <pc:spChg chg="mod">
          <ac:chgData name="DOMINGUEZ, Morgane" userId="d29c428e-ee62-4017-a838-521138d5b01c" providerId="ADAL" clId="{1DB3AC72-9F1B-44BB-92F3-94E25120FFCD}" dt="2025-03-24T13:31:03.226" v="488" actId="20577"/>
          <ac:spMkLst>
            <pc:docMk/>
            <pc:sldMk cId="0" sldId="2147474643"/>
            <ac:spMk id="28" creationId="{35B59854-2AE1-357F-B150-81CD425A4A80}"/>
          </ac:spMkLst>
        </pc:spChg>
        <pc:spChg chg="mod">
          <ac:chgData name="DOMINGUEZ, Morgane" userId="d29c428e-ee62-4017-a838-521138d5b01c" providerId="ADAL" clId="{1DB3AC72-9F1B-44BB-92F3-94E25120FFCD}" dt="2025-03-24T13:30:45.385" v="476" actId="21"/>
          <ac:spMkLst>
            <pc:docMk/>
            <pc:sldMk cId="0" sldId="2147474643"/>
            <ac:spMk id="29" creationId="{00E14722-3290-C4DB-891A-F6265B9FDD47}"/>
          </ac:spMkLst>
        </pc:spChg>
      </pc:sldChg>
      <pc:sldChg chg="modSp mod">
        <pc:chgData name="DOMINGUEZ, Morgane" userId="d29c428e-ee62-4017-a838-521138d5b01c" providerId="ADAL" clId="{1DB3AC72-9F1B-44BB-92F3-94E25120FFCD}" dt="2025-03-24T16:06:33.567" v="5031" actId="20577"/>
        <pc:sldMkLst>
          <pc:docMk/>
          <pc:sldMk cId="3129105485" sldId="2147474644"/>
        </pc:sldMkLst>
        <pc:spChg chg="mod">
          <ac:chgData name="DOMINGUEZ, Morgane" userId="d29c428e-ee62-4017-a838-521138d5b01c" providerId="ADAL" clId="{1DB3AC72-9F1B-44BB-92F3-94E25120FFCD}" dt="2025-03-24T15:09:11.597" v="3522" actId="20577"/>
          <ac:spMkLst>
            <pc:docMk/>
            <pc:sldMk cId="3129105485" sldId="2147474644"/>
            <ac:spMk id="9" creationId="{8E8DE9FA-3170-0A9C-E962-618D2E0D8D7D}"/>
          </ac:spMkLst>
        </pc:spChg>
        <pc:spChg chg="mod">
          <ac:chgData name="DOMINGUEZ, Morgane" userId="d29c428e-ee62-4017-a838-521138d5b01c" providerId="ADAL" clId="{1DB3AC72-9F1B-44BB-92F3-94E25120FFCD}" dt="2025-03-24T15:08:26.878" v="3490" actId="20577"/>
          <ac:spMkLst>
            <pc:docMk/>
            <pc:sldMk cId="3129105485" sldId="2147474644"/>
            <ac:spMk id="13" creationId="{4AC8073A-7637-408C-787D-E0F48126B524}"/>
          </ac:spMkLst>
        </pc:spChg>
        <pc:spChg chg="mod">
          <ac:chgData name="DOMINGUEZ, Morgane" userId="d29c428e-ee62-4017-a838-521138d5b01c" providerId="ADAL" clId="{1DB3AC72-9F1B-44BB-92F3-94E25120FFCD}" dt="2025-03-24T16:06:33.567" v="5031" actId="20577"/>
          <ac:spMkLst>
            <pc:docMk/>
            <pc:sldMk cId="3129105485" sldId="2147474644"/>
            <ac:spMk id="17" creationId="{A3E82F0F-B813-9D50-729C-9BA7628575B4}"/>
          </ac:spMkLst>
        </pc:spChg>
        <pc:spChg chg="mod">
          <ac:chgData name="DOMINGUEZ, Morgane" userId="d29c428e-ee62-4017-a838-521138d5b01c" providerId="ADAL" clId="{1DB3AC72-9F1B-44BB-92F3-94E25120FFCD}" dt="2025-03-24T15:09:01.965" v="3513" actId="14100"/>
          <ac:spMkLst>
            <pc:docMk/>
            <pc:sldMk cId="3129105485" sldId="2147474644"/>
            <ac:spMk id="18" creationId="{454EF763-6ADE-252D-DA4F-1374B425C784}"/>
          </ac:spMkLst>
        </pc:spChg>
        <pc:spChg chg="mod">
          <ac:chgData name="DOMINGUEZ, Morgane" userId="d29c428e-ee62-4017-a838-521138d5b01c" providerId="ADAL" clId="{1DB3AC72-9F1B-44BB-92F3-94E25120FFCD}" dt="2025-03-24T16:06:15.822" v="5029" actId="14100"/>
          <ac:spMkLst>
            <pc:docMk/>
            <pc:sldMk cId="3129105485" sldId="2147474644"/>
            <ac:spMk id="19" creationId="{A622E22D-9864-AF5A-4F54-F3F0BC89AE1F}"/>
          </ac:spMkLst>
        </pc:spChg>
        <pc:picChg chg="mod">
          <ac:chgData name="DOMINGUEZ, Morgane" userId="d29c428e-ee62-4017-a838-521138d5b01c" providerId="ADAL" clId="{1DB3AC72-9F1B-44BB-92F3-94E25120FFCD}" dt="2025-03-24T15:08:33.052" v="3491" actId="14100"/>
          <ac:picMkLst>
            <pc:docMk/>
            <pc:sldMk cId="3129105485" sldId="2147474644"/>
            <ac:picMk id="2" creationId="{7C2039EB-56C5-9163-8AE5-123EC8B1ACB4}"/>
          </ac:picMkLst>
        </pc:picChg>
      </pc:sldChg>
      <pc:sldChg chg="modSp mod">
        <pc:chgData name="DOMINGUEZ, Morgane" userId="d29c428e-ee62-4017-a838-521138d5b01c" providerId="ADAL" clId="{1DB3AC72-9F1B-44BB-92F3-94E25120FFCD}" dt="2025-03-24T16:07:45.615" v="5032" actId="108"/>
        <pc:sldMkLst>
          <pc:docMk/>
          <pc:sldMk cId="3449955578" sldId="2147474645"/>
        </pc:sldMkLst>
        <pc:spChg chg="mod">
          <ac:chgData name="DOMINGUEZ, Morgane" userId="d29c428e-ee62-4017-a838-521138d5b01c" providerId="ADAL" clId="{1DB3AC72-9F1B-44BB-92F3-94E25120FFCD}" dt="2025-03-24T15:12:11.409" v="3724" actId="20577"/>
          <ac:spMkLst>
            <pc:docMk/>
            <pc:sldMk cId="3449955578" sldId="2147474645"/>
            <ac:spMk id="4" creationId="{2D38950D-9ED3-3CEC-E641-1A9794B4EA6A}"/>
          </ac:spMkLst>
        </pc:spChg>
        <pc:spChg chg="mod">
          <ac:chgData name="DOMINGUEZ, Morgane" userId="d29c428e-ee62-4017-a838-521138d5b01c" providerId="ADAL" clId="{1DB3AC72-9F1B-44BB-92F3-94E25120FFCD}" dt="2025-03-24T16:07:45.615" v="5032" actId="108"/>
          <ac:spMkLst>
            <pc:docMk/>
            <pc:sldMk cId="3449955578" sldId="2147474645"/>
            <ac:spMk id="13" creationId="{479B8C4C-0AED-5629-9C28-A8B3BF418931}"/>
          </ac:spMkLst>
        </pc:spChg>
        <pc:spChg chg="mod">
          <ac:chgData name="DOMINGUEZ, Morgane" userId="d29c428e-ee62-4017-a838-521138d5b01c" providerId="ADAL" clId="{1DB3AC72-9F1B-44BB-92F3-94E25120FFCD}" dt="2025-03-24T15:12:17.505" v="3725" actId="108"/>
          <ac:spMkLst>
            <pc:docMk/>
            <pc:sldMk cId="3449955578" sldId="2147474645"/>
            <ac:spMk id="16" creationId="{C9BE4188-19DF-5FB8-049D-4B45689C5AE4}"/>
          </ac:spMkLst>
        </pc:spChg>
        <pc:spChg chg="mod">
          <ac:chgData name="DOMINGUEZ, Morgane" userId="d29c428e-ee62-4017-a838-521138d5b01c" providerId="ADAL" clId="{1DB3AC72-9F1B-44BB-92F3-94E25120FFCD}" dt="2025-03-24T15:12:44.288" v="3760" actId="20577"/>
          <ac:spMkLst>
            <pc:docMk/>
            <pc:sldMk cId="3449955578" sldId="2147474645"/>
            <ac:spMk id="19" creationId="{82CFFD88-4A34-A21B-BE09-685871A14966}"/>
          </ac:spMkLst>
        </pc:spChg>
      </pc:sldChg>
      <pc:sldChg chg="modSp mod">
        <pc:chgData name="DOMINGUEZ, Morgane" userId="d29c428e-ee62-4017-a838-521138d5b01c" providerId="ADAL" clId="{1DB3AC72-9F1B-44BB-92F3-94E25120FFCD}" dt="2025-03-27T10:36:34.742" v="5053" actId="313"/>
        <pc:sldMkLst>
          <pc:docMk/>
          <pc:sldMk cId="881097512" sldId="2147474648"/>
        </pc:sldMkLst>
        <pc:spChg chg="mod">
          <ac:chgData name="DOMINGUEZ, Morgane" userId="d29c428e-ee62-4017-a838-521138d5b01c" providerId="ADAL" clId="{1DB3AC72-9F1B-44BB-92F3-94E25120FFCD}" dt="2025-03-24T13:32:57.165" v="667" actId="14100"/>
          <ac:spMkLst>
            <pc:docMk/>
            <pc:sldMk cId="881097512" sldId="2147474648"/>
            <ac:spMk id="3" creationId="{D18B61B7-80B1-95F9-5507-6947E444FEC2}"/>
          </ac:spMkLst>
        </pc:spChg>
        <pc:spChg chg="mod">
          <ac:chgData name="DOMINGUEZ, Morgane" userId="d29c428e-ee62-4017-a838-521138d5b01c" providerId="ADAL" clId="{1DB3AC72-9F1B-44BB-92F3-94E25120FFCD}" dt="2025-03-27T10:36:34.742" v="5053" actId="313"/>
          <ac:spMkLst>
            <pc:docMk/>
            <pc:sldMk cId="881097512" sldId="2147474648"/>
            <ac:spMk id="4" creationId="{C42CFC36-7E57-4F2A-D2B5-709E0B31E800}"/>
          </ac:spMkLst>
        </pc:spChg>
        <pc:spChg chg="mod">
          <ac:chgData name="DOMINGUEZ, Morgane" userId="d29c428e-ee62-4017-a838-521138d5b01c" providerId="ADAL" clId="{1DB3AC72-9F1B-44BB-92F3-94E25120FFCD}" dt="2025-03-24T15:44:41.708" v="4422" actId="20577"/>
          <ac:spMkLst>
            <pc:docMk/>
            <pc:sldMk cId="881097512" sldId="2147474648"/>
            <ac:spMk id="6" creationId="{19D1505C-475E-F784-6657-CF4BDB75CEE3}"/>
          </ac:spMkLst>
        </pc:spChg>
        <pc:spChg chg="mod">
          <ac:chgData name="DOMINGUEZ, Morgane" userId="d29c428e-ee62-4017-a838-521138d5b01c" providerId="ADAL" clId="{1DB3AC72-9F1B-44BB-92F3-94E25120FFCD}" dt="2025-03-24T13:32:46.734" v="646" actId="1076"/>
          <ac:spMkLst>
            <pc:docMk/>
            <pc:sldMk cId="881097512" sldId="2147474648"/>
            <ac:spMk id="7" creationId="{8EDCD4CA-B2F9-24BC-EB5F-D6F304D3CD0A}"/>
          </ac:spMkLst>
        </pc:spChg>
        <pc:spChg chg="mod">
          <ac:chgData name="DOMINGUEZ, Morgane" userId="d29c428e-ee62-4017-a838-521138d5b01c" providerId="ADAL" clId="{1DB3AC72-9F1B-44BB-92F3-94E25120FFCD}" dt="2025-03-24T13:32:54.455" v="666" actId="20577"/>
          <ac:spMkLst>
            <pc:docMk/>
            <pc:sldMk cId="881097512" sldId="2147474648"/>
            <ac:spMk id="10" creationId="{00000000-0000-0000-0000-000000000000}"/>
          </ac:spMkLst>
        </pc:spChg>
        <pc:spChg chg="mod">
          <ac:chgData name="DOMINGUEZ, Morgane" userId="d29c428e-ee62-4017-a838-521138d5b01c" providerId="ADAL" clId="{1DB3AC72-9F1B-44BB-92F3-94E25120FFCD}" dt="2025-03-24T13:34:23.465" v="745" actId="20577"/>
          <ac:spMkLst>
            <pc:docMk/>
            <pc:sldMk cId="881097512" sldId="2147474648"/>
            <ac:spMk id="15" creationId="{7C73EF75-E266-D21D-B2B4-8855BCDD4C58}"/>
          </ac:spMkLst>
        </pc:spChg>
      </pc:sldChg>
      <pc:sldChg chg="addSp delSp modSp mod">
        <pc:chgData name="DOMINGUEZ, Morgane" userId="d29c428e-ee62-4017-a838-521138d5b01c" providerId="ADAL" clId="{1DB3AC72-9F1B-44BB-92F3-94E25120FFCD}" dt="2025-03-24T14:04:02.004" v="1740" actId="1076"/>
        <pc:sldMkLst>
          <pc:docMk/>
          <pc:sldMk cId="2532323779" sldId="2147474649"/>
        </pc:sldMkLst>
        <pc:spChg chg="add mod">
          <ac:chgData name="DOMINGUEZ, Morgane" userId="d29c428e-ee62-4017-a838-521138d5b01c" providerId="ADAL" clId="{1DB3AC72-9F1B-44BB-92F3-94E25120FFCD}" dt="2025-03-24T14:04:02.004" v="1740" actId="1076"/>
          <ac:spMkLst>
            <pc:docMk/>
            <pc:sldMk cId="2532323779" sldId="2147474649"/>
            <ac:spMk id="5" creationId="{00000000-0000-0000-0000-000000000000}"/>
          </ac:spMkLst>
        </pc:spChg>
        <pc:spChg chg="del">
          <ac:chgData name="DOMINGUEZ, Morgane" userId="d29c428e-ee62-4017-a838-521138d5b01c" providerId="ADAL" clId="{1DB3AC72-9F1B-44BB-92F3-94E25120FFCD}" dt="2025-03-24T14:03:47.915" v="1735" actId="478"/>
          <ac:spMkLst>
            <pc:docMk/>
            <pc:sldMk cId="2532323779" sldId="2147474649"/>
            <ac:spMk id="7" creationId="{00000000-0000-0000-0000-000000000000}"/>
          </ac:spMkLst>
        </pc:spChg>
        <pc:picChg chg="mod">
          <ac:chgData name="DOMINGUEZ, Morgane" userId="d29c428e-ee62-4017-a838-521138d5b01c" providerId="ADAL" clId="{1DB3AC72-9F1B-44BB-92F3-94E25120FFCD}" dt="2025-03-24T14:03:58.095" v="1738" actId="1076"/>
          <ac:picMkLst>
            <pc:docMk/>
            <pc:sldMk cId="2532323779" sldId="2147474649"/>
            <ac:picMk id="14" creationId="{F06C1B4B-988D-67D1-D3E9-D48415818B8E}"/>
          </ac:picMkLst>
        </pc:picChg>
      </pc:sldChg>
      <pc:sldChg chg="addSp delSp modSp mod">
        <pc:chgData name="DOMINGUEZ, Morgane" userId="d29c428e-ee62-4017-a838-521138d5b01c" providerId="ADAL" clId="{1DB3AC72-9F1B-44BB-92F3-94E25120FFCD}" dt="2025-03-24T14:23:13.628" v="2584"/>
        <pc:sldMkLst>
          <pc:docMk/>
          <pc:sldMk cId="4041505362" sldId="2147474650"/>
        </pc:sldMkLst>
        <pc:spChg chg="add mod">
          <ac:chgData name="DOMINGUEZ, Morgane" userId="d29c428e-ee62-4017-a838-521138d5b01c" providerId="ADAL" clId="{1DB3AC72-9F1B-44BB-92F3-94E25120FFCD}" dt="2025-03-24T14:23:13.628" v="2584"/>
          <ac:spMkLst>
            <pc:docMk/>
            <pc:sldMk cId="4041505362" sldId="2147474650"/>
            <ac:spMk id="5" creationId="{94F08180-CB65-BFEF-08BE-6FE891CB9C87}"/>
          </ac:spMkLst>
        </pc:spChg>
        <pc:spChg chg="del">
          <ac:chgData name="DOMINGUEZ, Morgane" userId="d29c428e-ee62-4017-a838-521138d5b01c" providerId="ADAL" clId="{1DB3AC72-9F1B-44BB-92F3-94E25120FFCD}" dt="2025-03-24T14:23:13.133" v="2583" actId="478"/>
          <ac:spMkLst>
            <pc:docMk/>
            <pc:sldMk cId="4041505362" sldId="2147474650"/>
            <ac:spMk id="7" creationId="{00000000-0000-0000-0000-000000000000}"/>
          </ac:spMkLst>
        </pc:spChg>
      </pc:sldChg>
      <pc:sldChg chg="addSp delSp modSp mod">
        <pc:chgData name="DOMINGUEZ, Morgane" userId="d29c428e-ee62-4017-a838-521138d5b01c" providerId="ADAL" clId="{1DB3AC72-9F1B-44BB-92F3-94E25120FFCD}" dt="2025-03-24T14:28:19.143" v="2893"/>
        <pc:sldMkLst>
          <pc:docMk/>
          <pc:sldMk cId="887043309" sldId="2147474651"/>
        </pc:sldMkLst>
        <pc:spChg chg="del">
          <ac:chgData name="DOMINGUEZ, Morgane" userId="d29c428e-ee62-4017-a838-521138d5b01c" providerId="ADAL" clId="{1DB3AC72-9F1B-44BB-92F3-94E25120FFCD}" dt="2025-03-24T14:28:18.743" v="2892" actId="478"/>
          <ac:spMkLst>
            <pc:docMk/>
            <pc:sldMk cId="887043309" sldId="2147474651"/>
            <ac:spMk id="5" creationId="{94F08180-CB65-BFEF-08BE-6FE891CB9C87}"/>
          </ac:spMkLst>
        </pc:spChg>
        <pc:spChg chg="add mod">
          <ac:chgData name="DOMINGUEZ, Morgane" userId="d29c428e-ee62-4017-a838-521138d5b01c" providerId="ADAL" clId="{1DB3AC72-9F1B-44BB-92F3-94E25120FFCD}" dt="2025-03-24T14:28:19.143" v="2893"/>
          <ac:spMkLst>
            <pc:docMk/>
            <pc:sldMk cId="887043309" sldId="2147474651"/>
            <ac:spMk id="7" creationId="{00000000-0000-0000-0000-000000000000}"/>
          </ac:spMkLst>
        </pc:spChg>
      </pc:sldChg>
      <pc:sldChg chg="del">
        <pc:chgData name="DOMINGUEZ, Morgane" userId="d29c428e-ee62-4017-a838-521138d5b01c" providerId="ADAL" clId="{1DB3AC72-9F1B-44BB-92F3-94E25120FFCD}" dt="2025-03-24T17:36:55.408" v="5043"/>
        <pc:sldMkLst>
          <pc:docMk/>
          <pc:sldMk cId="3698447315" sldId="2147474652"/>
        </pc:sldMkLst>
      </pc:sldChg>
    </pc:docChg>
  </pc:docChgLst>
  <pc:docChgLst>
    <pc:chgData name="DOMINGUEZ, Morgane" userId="d29c428e-ee62-4017-a838-521138d5b01c" providerId="ADAL" clId="{AE3E6D86-AF60-4B8A-BC7B-97C100EA4992}"/>
    <pc:docChg chg="custSel modSld">
      <pc:chgData name="DOMINGUEZ, Morgane" userId="d29c428e-ee62-4017-a838-521138d5b01c" providerId="ADAL" clId="{AE3E6D86-AF60-4B8A-BC7B-97C100EA4992}" dt="2025-05-19T11:35:11.255" v="1536"/>
      <pc:docMkLst>
        <pc:docMk/>
      </pc:docMkLst>
      <pc:sldChg chg="addSp delSp modSp mod modTransition delAnim modAnim modNotesTx">
        <pc:chgData name="DOMINGUEZ, Morgane" userId="d29c428e-ee62-4017-a838-521138d5b01c" providerId="ADAL" clId="{AE3E6D86-AF60-4B8A-BC7B-97C100EA4992}" dt="2025-05-19T11:30:25.326" v="1491"/>
        <pc:sldMkLst>
          <pc:docMk/>
          <pc:sldMk cId="141301970" sldId="869"/>
        </pc:sldMkLst>
        <pc:spChg chg="mod">
          <ac:chgData name="DOMINGUEZ, Morgane" userId="d29c428e-ee62-4017-a838-521138d5b01c" providerId="ADAL" clId="{AE3E6D86-AF60-4B8A-BC7B-97C100EA4992}" dt="2025-05-16T09:24:42.649" v="703" actId="20577"/>
          <ac:spMkLst>
            <pc:docMk/>
            <pc:sldMk cId="141301970" sldId="869"/>
            <ac:spMk id="4" creationId="{F522A0AB-A4F9-EDF3-1914-8768AC32BE4D}"/>
          </ac:spMkLst>
        </pc:spChg>
        <pc:spChg chg="mod">
          <ac:chgData name="DOMINGUEZ, Morgane" userId="d29c428e-ee62-4017-a838-521138d5b01c" providerId="ADAL" clId="{AE3E6D86-AF60-4B8A-BC7B-97C100EA4992}" dt="2025-05-14T08:40:07.056" v="164" actId="164"/>
          <ac:spMkLst>
            <pc:docMk/>
            <pc:sldMk cId="141301970" sldId="869"/>
            <ac:spMk id="7" creationId="{844FF2DF-EC04-FCB6-C099-9F3FC29E003E}"/>
          </ac:spMkLst>
        </pc:spChg>
        <pc:grpChg chg="mod">
          <ac:chgData name="DOMINGUEZ, Morgane" userId="d29c428e-ee62-4017-a838-521138d5b01c" providerId="ADAL" clId="{AE3E6D86-AF60-4B8A-BC7B-97C100EA4992}" dt="2025-05-14T08:40:07.056" v="164" actId="164"/>
          <ac:grpSpMkLst>
            <pc:docMk/>
            <pc:sldMk cId="141301970" sldId="869"/>
            <ac:grpSpMk id="9" creationId="{34AC2F4C-9895-F64C-18BE-67B2A0B441E1}"/>
          </ac:grpSpMkLst>
        </pc:grpChg>
        <pc:grpChg chg="add mod">
          <ac:chgData name="DOMINGUEZ, Morgane" userId="d29c428e-ee62-4017-a838-521138d5b01c" providerId="ADAL" clId="{AE3E6D86-AF60-4B8A-BC7B-97C100EA4992}" dt="2025-05-14T08:40:07.056" v="164" actId="164"/>
          <ac:grpSpMkLst>
            <pc:docMk/>
            <pc:sldMk cId="141301970" sldId="869"/>
            <ac:grpSpMk id="12" creationId="{5EAC45A8-F35B-133F-0F66-8886F280BAA5}"/>
          </ac:grpSpMkLst>
        </pc:grpChg>
        <pc:picChg chg="add del mod">
          <ac:chgData name="DOMINGUEZ, Morgane" userId="d29c428e-ee62-4017-a838-521138d5b01c" providerId="ADAL" clId="{AE3E6D86-AF60-4B8A-BC7B-97C100EA4992}" dt="2025-05-19T10:36:22.610" v="913" actId="478"/>
          <ac:picMkLst>
            <pc:docMk/>
            <pc:sldMk cId="141301970" sldId="869"/>
            <ac:picMk id="8" creationId="{D1D7B789-8769-0A6B-502C-B57F3AD9E20D}"/>
          </ac:picMkLst>
        </pc:picChg>
      </pc:sldChg>
      <pc:sldChg chg="addSp delSp modSp mod modTransition delAnim modAnim modNotesTx">
        <pc:chgData name="DOMINGUEZ, Morgane" userId="d29c428e-ee62-4017-a838-521138d5b01c" providerId="ADAL" clId="{AE3E6D86-AF60-4B8A-BC7B-97C100EA4992}" dt="2025-05-19T11:34:25.462" v="1528"/>
        <pc:sldMkLst>
          <pc:docMk/>
          <pc:sldMk cId="980395221" sldId="872"/>
        </pc:sldMkLst>
        <pc:spChg chg="mod">
          <ac:chgData name="DOMINGUEZ, Morgane" userId="d29c428e-ee62-4017-a838-521138d5b01c" providerId="ADAL" clId="{AE3E6D86-AF60-4B8A-BC7B-97C100EA4992}" dt="2025-05-16T09:58:08.250" v="838" actId="20577"/>
          <ac:spMkLst>
            <pc:docMk/>
            <pc:sldMk cId="980395221" sldId="872"/>
            <ac:spMk id="17" creationId="{9E70550C-E689-2A97-0A48-ED162785DD25}"/>
          </ac:spMkLst>
        </pc:spChg>
        <pc:spChg chg="mod">
          <ac:chgData name="DOMINGUEZ, Morgane" userId="d29c428e-ee62-4017-a838-521138d5b01c" providerId="ADAL" clId="{AE3E6D86-AF60-4B8A-BC7B-97C100EA4992}" dt="2025-05-16T09:58:04.539" v="836" actId="20577"/>
          <ac:spMkLst>
            <pc:docMk/>
            <pc:sldMk cId="980395221" sldId="872"/>
            <ac:spMk id="38" creationId="{DB9EFAEF-50A1-2A5B-F27D-2627B8DDA65B}"/>
          </ac:spMkLst>
        </pc:spChg>
        <pc:picChg chg="add del mod">
          <ac:chgData name="DOMINGUEZ, Morgane" userId="d29c428e-ee62-4017-a838-521138d5b01c" providerId="ADAL" clId="{AE3E6D86-AF60-4B8A-BC7B-97C100EA4992}" dt="2025-05-19T10:40:45.584" v="1111" actId="478"/>
          <ac:picMkLst>
            <pc:docMk/>
            <pc:sldMk cId="980395221" sldId="872"/>
            <ac:picMk id="5" creationId="{CC7C9C9D-F249-A4BB-BEAA-40E2D8BDDA1A}"/>
          </ac:picMkLst>
        </pc:picChg>
      </pc:sldChg>
      <pc:sldChg chg="addSp delSp modSp mod modTransition delAnim modAnim modNotesTx">
        <pc:chgData name="DOMINGUEZ, Morgane" userId="d29c428e-ee62-4017-a838-521138d5b01c" providerId="ADAL" clId="{AE3E6D86-AF60-4B8A-BC7B-97C100EA4992}" dt="2025-05-19T11:29:41.862" v="1484"/>
        <pc:sldMkLst>
          <pc:docMk/>
          <pc:sldMk cId="2372577413" sldId="878"/>
        </pc:sldMkLst>
        <pc:spChg chg="del">
          <ac:chgData name="DOMINGUEZ, Morgane" userId="d29c428e-ee62-4017-a838-521138d5b01c" providerId="ADAL" clId="{AE3E6D86-AF60-4B8A-BC7B-97C100EA4992}" dt="2025-05-19T11:20:37.315" v="1380" actId="478"/>
          <ac:spMkLst>
            <pc:docMk/>
            <pc:sldMk cId="2372577413" sldId="878"/>
            <ac:spMk id="3" creationId="{98403F2C-F912-9659-DDA3-86FC4D731285}"/>
          </ac:spMkLst>
        </pc:spChg>
        <pc:picChg chg="add del mod">
          <ac:chgData name="DOMINGUEZ, Morgane" userId="d29c428e-ee62-4017-a838-521138d5b01c" providerId="ADAL" clId="{AE3E6D86-AF60-4B8A-BC7B-97C100EA4992}" dt="2025-05-19T10:35:46.477" v="886" actId="478"/>
          <ac:picMkLst>
            <pc:docMk/>
            <pc:sldMk cId="2372577413" sldId="878"/>
            <ac:picMk id="2" creationId="{44AFEEDB-850E-C7CE-5019-4A798A868EB0}"/>
          </ac:picMkLst>
        </pc:picChg>
        <pc:picChg chg="del">
          <ac:chgData name="DOMINGUEZ, Morgane" userId="d29c428e-ee62-4017-a838-521138d5b01c" providerId="ADAL" clId="{AE3E6D86-AF60-4B8A-BC7B-97C100EA4992}" dt="2025-05-19T11:20:33.845" v="1379" actId="21"/>
          <ac:picMkLst>
            <pc:docMk/>
            <pc:sldMk cId="2372577413" sldId="878"/>
            <ac:picMk id="4" creationId="{2E4D017C-6F38-2B4E-9D72-34F01F19FAFF}"/>
          </ac:picMkLst>
        </pc:picChg>
        <pc:picChg chg="add mod">
          <ac:chgData name="DOMINGUEZ, Morgane" userId="d29c428e-ee62-4017-a838-521138d5b01c" providerId="ADAL" clId="{AE3E6D86-AF60-4B8A-BC7B-97C100EA4992}" dt="2025-05-19T11:20:37.988" v="1381"/>
          <ac:picMkLst>
            <pc:docMk/>
            <pc:sldMk cId="2372577413" sldId="878"/>
            <ac:picMk id="5" creationId="{2E4D017C-6F38-2B4E-9D72-34F01F19FAFF}"/>
          </ac:picMkLst>
        </pc:picChg>
      </pc:sldChg>
      <pc:sldChg chg="addSp delSp modSp mod modTransition delAnim modAnim modNotesTx">
        <pc:chgData name="DOMINGUEZ, Morgane" userId="d29c428e-ee62-4017-a838-521138d5b01c" providerId="ADAL" clId="{AE3E6D86-AF60-4B8A-BC7B-97C100EA4992}" dt="2025-05-19T11:29:54.828" v="1486"/>
        <pc:sldMkLst>
          <pc:docMk/>
          <pc:sldMk cId="0" sldId="879"/>
        </pc:sldMkLst>
        <pc:spChg chg="mod">
          <ac:chgData name="DOMINGUEZ, Morgane" userId="d29c428e-ee62-4017-a838-521138d5b01c" providerId="ADAL" clId="{AE3E6D86-AF60-4B8A-BC7B-97C100EA4992}" dt="2025-05-14T08:24:33.185" v="112" actId="20577"/>
          <ac:spMkLst>
            <pc:docMk/>
            <pc:sldMk cId="0" sldId="879"/>
            <ac:spMk id="21" creationId="{F0819B31-1A4C-E4E2-2809-5FC874398A98}"/>
          </ac:spMkLst>
        </pc:spChg>
        <pc:picChg chg="add del mod">
          <ac:chgData name="DOMINGUEZ, Morgane" userId="d29c428e-ee62-4017-a838-521138d5b01c" providerId="ADAL" clId="{AE3E6D86-AF60-4B8A-BC7B-97C100EA4992}" dt="2025-05-19T10:35:54.589" v="889" actId="478"/>
          <ac:picMkLst>
            <pc:docMk/>
            <pc:sldMk cId="0" sldId="879"/>
            <ac:picMk id="2" creationId="{B261509F-57B9-AC1A-58F2-1A7708BBBBC5}"/>
          </ac:picMkLst>
        </pc:picChg>
      </pc:sldChg>
      <pc:sldChg chg="addSp delSp modSp mod modTransition delAnim modAnim modNotesTx">
        <pc:chgData name="DOMINGUEZ, Morgane" userId="d29c428e-ee62-4017-a838-521138d5b01c" providerId="ADAL" clId="{AE3E6D86-AF60-4B8A-BC7B-97C100EA4992}" dt="2025-05-19T11:30:37.099" v="1493"/>
        <pc:sldMkLst>
          <pc:docMk/>
          <pc:sldMk cId="1659211124" sldId="885"/>
        </pc:sldMkLst>
        <pc:spChg chg="del">
          <ac:chgData name="DOMINGUEZ, Morgane" userId="d29c428e-ee62-4017-a838-521138d5b01c" providerId="ADAL" clId="{AE3E6D86-AF60-4B8A-BC7B-97C100EA4992}" dt="2025-05-19T11:21:20.757" v="1387" actId="478"/>
          <ac:spMkLst>
            <pc:docMk/>
            <pc:sldMk cId="1659211124" sldId="885"/>
            <ac:spMk id="3" creationId="{8F91CC40-5A7E-1356-6835-9D7FAC8D0F76}"/>
          </ac:spMkLst>
        </pc:spChg>
        <pc:picChg chg="add del mod">
          <ac:chgData name="DOMINGUEZ, Morgane" userId="d29c428e-ee62-4017-a838-521138d5b01c" providerId="ADAL" clId="{AE3E6D86-AF60-4B8A-BC7B-97C100EA4992}" dt="2025-05-19T10:36:36.350" v="924" actId="478"/>
          <ac:picMkLst>
            <pc:docMk/>
            <pc:sldMk cId="1659211124" sldId="885"/>
            <ac:picMk id="2" creationId="{0AE829A4-D77F-B44E-87FA-CB95A496C918}"/>
          </ac:picMkLst>
        </pc:picChg>
      </pc:sldChg>
      <pc:sldChg chg="addSp delSp modSp mod modTransition delAnim modAnim modNotesTx">
        <pc:chgData name="DOMINGUEZ, Morgane" userId="d29c428e-ee62-4017-a838-521138d5b01c" providerId="ADAL" clId="{AE3E6D86-AF60-4B8A-BC7B-97C100EA4992}" dt="2025-05-19T11:31:17.236" v="1499"/>
        <pc:sldMkLst>
          <pc:docMk/>
          <pc:sldMk cId="2514464122" sldId="889"/>
        </pc:sldMkLst>
        <pc:spChg chg="del">
          <ac:chgData name="DOMINGUEZ, Morgane" userId="d29c428e-ee62-4017-a838-521138d5b01c" providerId="ADAL" clId="{AE3E6D86-AF60-4B8A-BC7B-97C100EA4992}" dt="2025-05-19T11:22:09.445" v="1398" actId="478"/>
          <ac:spMkLst>
            <pc:docMk/>
            <pc:sldMk cId="2514464122" sldId="889"/>
            <ac:spMk id="3" creationId="{EA4A7046-3EFD-5E0C-4F94-8864A551923E}"/>
          </ac:spMkLst>
        </pc:spChg>
        <pc:picChg chg="add del mod">
          <ac:chgData name="DOMINGUEZ, Morgane" userId="d29c428e-ee62-4017-a838-521138d5b01c" providerId="ADAL" clId="{AE3E6D86-AF60-4B8A-BC7B-97C100EA4992}" dt="2025-05-19T10:37:24.607" v="958" actId="478"/>
          <ac:picMkLst>
            <pc:docMk/>
            <pc:sldMk cId="2514464122" sldId="889"/>
            <ac:picMk id="2" creationId="{D8F16EF6-ED73-BC2D-F491-44A37D4E4CAF}"/>
          </ac:picMkLst>
        </pc:picChg>
        <pc:picChg chg="add mod ord">
          <ac:chgData name="DOMINGUEZ, Morgane" userId="d29c428e-ee62-4017-a838-521138d5b01c" providerId="ADAL" clId="{AE3E6D86-AF60-4B8A-BC7B-97C100EA4992}" dt="2025-05-19T11:22:13.089" v="1401" actId="167"/>
          <ac:picMkLst>
            <pc:docMk/>
            <pc:sldMk cId="2514464122" sldId="889"/>
            <ac:picMk id="4" creationId="{14E38A53-AA6B-B0D5-606C-6B2481705544}"/>
          </ac:picMkLst>
        </pc:picChg>
        <pc:picChg chg="del">
          <ac:chgData name="DOMINGUEZ, Morgane" userId="d29c428e-ee62-4017-a838-521138d5b01c" providerId="ADAL" clId="{AE3E6D86-AF60-4B8A-BC7B-97C100EA4992}" dt="2025-05-19T11:22:06.736" v="1397" actId="21"/>
          <ac:picMkLst>
            <pc:docMk/>
            <pc:sldMk cId="2514464122" sldId="889"/>
            <ac:picMk id="6" creationId="{14E38A53-AA6B-B0D5-606C-6B2481705544}"/>
          </ac:picMkLst>
        </pc:picChg>
      </pc:sldChg>
      <pc:sldChg chg="addSp delSp modSp mod modTransition delAnim modAnim modNotesTx">
        <pc:chgData name="DOMINGUEZ, Morgane" userId="d29c428e-ee62-4017-a838-521138d5b01c" providerId="ADAL" clId="{AE3E6D86-AF60-4B8A-BC7B-97C100EA4992}" dt="2025-05-19T11:31:22.646" v="1500"/>
        <pc:sldMkLst>
          <pc:docMk/>
          <pc:sldMk cId="2304485107" sldId="890"/>
        </pc:sldMkLst>
        <pc:spChg chg="mod">
          <ac:chgData name="DOMINGUEZ, Morgane" userId="d29c428e-ee62-4017-a838-521138d5b01c" providerId="ADAL" clId="{AE3E6D86-AF60-4B8A-BC7B-97C100EA4992}" dt="2025-05-14T09:29:56.810" v="298" actId="164"/>
          <ac:spMkLst>
            <pc:docMk/>
            <pc:sldMk cId="2304485107" sldId="890"/>
            <ac:spMk id="5" creationId="{32454288-A22E-22FB-450E-B9F1406BF6DB}"/>
          </ac:spMkLst>
        </pc:spChg>
        <pc:spChg chg="mod">
          <ac:chgData name="DOMINGUEZ, Morgane" userId="d29c428e-ee62-4017-a838-521138d5b01c" providerId="ADAL" clId="{AE3E6D86-AF60-4B8A-BC7B-97C100EA4992}" dt="2025-05-19T11:22:24.440" v="1403" actId="255"/>
          <ac:spMkLst>
            <pc:docMk/>
            <pc:sldMk cId="2304485107" sldId="890"/>
            <ac:spMk id="7" creationId="{533EA81D-B852-8A77-E649-FAFD088D1334}"/>
          </ac:spMkLst>
        </pc:spChg>
        <pc:spChg chg="mod">
          <ac:chgData name="DOMINGUEZ, Morgane" userId="d29c428e-ee62-4017-a838-521138d5b01c" providerId="ADAL" clId="{AE3E6D86-AF60-4B8A-BC7B-97C100EA4992}" dt="2025-05-16T09:35:52.448" v="790" actId="20577"/>
          <ac:spMkLst>
            <pc:docMk/>
            <pc:sldMk cId="2304485107" sldId="890"/>
            <ac:spMk id="13" creationId="{AC6D12E1-0FA7-2552-A9FC-E29F90D14C8D}"/>
          </ac:spMkLst>
        </pc:spChg>
        <pc:grpChg chg="add mod">
          <ac:chgData name="DOMINGUEZ, Morgane" userId="d29c428e-ee62-4017-a838-521138d5b01c" providerId="ADAL" clId="{AE3E6D86-AF60-4B8A-BC7B-97C100EA4992}" dt="2025-05-14T09:29:56.810" v="298" actId="164"/>
          <ac:grpSpMkLst>
            <pc:docMk/>
            <pc:sldMk cId="2304485107" sldId="890"/>
            <ac:grpSpMk id="6" creationId="{892916E7-C12F-CFFB-0632-307A42DA9F5D}"/>
          </ac:grpSpMkLst>
        </pc:grpChg>
        <pc:picChg chg="add del mod">
          <ac:chgData name="DOMINGUEZ, Morgane" userId="d29c428e-ee62-4017-a838-521138d5b01c" providerId="ADAL" clId="{AE3E6D86-AF60-4B8A-BC7B-97C100EA4992}" dt="2025-05-19T10:37:31.546" v="967" actId="478"/>
          <ac:picMkLst>
            <pc:docMk/>
            <pc:sldMk cId="2304485107" sldId="890"/>
            <ac:picMk id="2" creationId="{A9F806EC-178E-39A5-631B-34C1DA2B6E9B}"/>
          </ac:picMkLst>
        </pc:picChg>
        <pc:picChg chg="mod">
          <ac:chgData name="DOMINGUEZ, Morgane" userId="d29c428e-ee62-4017-a838-521138d5b01c" providerId="ADAL" clId="{AE3E6D86-AF60-4B8A-BC7B-97C100EA4992}" dt="2025-05-14T09:29:56.810" v="298" actId="164"/>
          <ac:picMkLst>
            <pc:docMk/>
            <pc:sldMk cId="2304485107" sldId="890"/>
            <ac:picMk id="4" creationId="{B2EE62ED-6230-0D6C-A0BD-FEBF66B8A5EC}"/>
          </ac:picMkLst>
        </pc:picChg>
      </pc:sldChg>
      <pc:sldChg chg="addSp delSp modSp mod modTransition delAnim modAnim modNotesTx">
        <pc:chgData name="DOMINGUEZ, Morgane" userId="d29c428e-ee62-4017-a838-521138d5b01c" providerId="ADAL" clId="{AE3E6D86-AF60-4B8A-BC7B-97C100EA4992}" dt="2025-05-19T11:31:40.297" v="1503"/>
        <pc:sldMkLst>
          <pc:docMk/>
          <pc:sldMk cId="1533821627" sldId="891"/>
        </pc:sldMkLst>
        <pc:spChg chg="mod">
          <ac:chgData name="DOMINGUEZ, Morgane" userId="d29c428e-ee62-4017-a838-521138d5b01c" providerId="ADAL" clId="{AE3E6D86-AF60-4B8A-BC7B-97C100EA4992}" dt="2025-05-19T11:22:56.166" v="1410" actId="255"/>
          <ac:spMkLst>
            <pc:docMk/>
            <pc:sldMk cId="1533821627" sldId="891"/>
            <ac:spMk id="4" creationId="{6542C915-0F8A-1C2F-D751-82AE08A7B9B1}"/>
          </ac:spMkLst>
        </pc:spChg>
        <pc:spChg chg="mod">
          <ac:chgData name="DOMINGUEZ, Morgane" userId="d29c428e-ee62-4017-a838-521138d5b01c" providerId="ADAL" clId="{AE3E6D86-AF60-4B8A-BC7B-97C100EA4992}" dt="2025-05-14T09:41:06.807" v="331" actId="20577"/>
          <ac:spMkLst>
            <pc:docMk/>
            <pc:sldMk cId="1533821627" sldId="891"/>
            <ac:spMk id="31" creationId="{E7CE2D27-CF08-620F-CDEF-B961412FBBB9}"/>
          </ac:spMkLst>
        </pc:spChg>
        <pc:picChg chg="add del mod">
          <ac:chgData name="DOMINGUEZ, Morgane" userId="d29c428e-ee62-4017-a838-521138d5b01c" providerId="ADAL" clId="{AE3E6D86-AF60-4B8A-BC7B-97C100EA4992}" dt="2025-05-19T10:37:50.740" v="981" actId="478"/>
          <ac:picMkLst>
            <pc:docMk/>
            <pc:sldMk cId="1533821627" sldId="891"/>
            <ac:picMk id="3" creationId="{35D98EAC-DE49-4835-4467-86F5EC6088DC}"/>
          </ac:picMkLst>
        </pc:picChg>
      </pc:sldChg>
      <pc:sldChg chg="addSp delSp modSp mod modTransition delAnim modAnim modNotesTx">
        <pc:chgData name="DOMINGUEZ, Morgane" userId="d29c428e-ee62-4017-a838-521138d5b01c" providerId="ADAL" clId="{AE3E6D86-AF60-4B8A-BC7B-97C100EA4992}" dt="2025-05-19T11:32:33.237" v="1511"/>
        <pc:sldMkLst>
          <pc:docMk/>
          <pc:sldMk cId="3908767101" sldId="894"/>
        </pc:sldMkLst>
        <pc:spChg chg="del">
          <ac:chgData name="DOMINGUEZ, Morgane" userId="d29c428e-ee62-4017-a838-521138d5b01c" providerId="ADAL" clId="{AE3E6D86-AF60-4B8A-BC7B-97C100EA4992}" dt="2025-05-19T11:24:11.828" v="1428" actId="478"/>
          <ac:spMkLst>
            <pc:docMk/>
            <pc:sldMk cId="3908767101" sldId="894"/>
            <ac:spMk id="3" creationId="{EC88EC90-9A82-3812-C091-E26C765A3AB3}"/>
          </ac:spMkLst>
        </pc:spChg>
        <pc:picChg chg="add del mod">
          <ac:chgData name="DOMINGUEZ, Morgane" userId="d29c428e-ee62-4017-a838-521138d5b01c" providerId="ADAL" clId="{AE3E6D86-AF60-4B8A-BC7B-97C100EA4992}" dt="2025-05-19T10:38:41.905" v="1016" actId="478"/>
          <ac:picMkLst>
            <pc:docMk/>
            <pc:sldMk cId="3908767101" sldId="894"/>
            <ac:picMk id="2" creationId="{DEA2CFA0-FA21-3346-B18E-0F920F0EB94B}"/>
          </ac:picMkLst>
        </pc:picChg>
        <pc:picChg chg="add mod ord">
          <ac:chgData name="DOMINGUEZ, Morgane" userId="d29c428e-ee62-4017-a838-521138d5b01c" providerId="ADAL" clId="{AE3E6D86-AF60-4B8A-BC7B-97C100EA4992}" dt="2025-05-19T11:24:14.329" v="1430" actId="167"/>
          <ac:picMkLst>
            <pc:docMk/>
            <pc:sldMk cId="3908767101" sldId="894"/>
            <ac:picMk id="4" creationId="{0B8B9A1A-362E-1470-3D65-EEECA032D7C0}"/>
          </ac:picMkLst>
        </pc:picChg>
        <pc:picChg chg="del">
          <ac:chgData name="DOMINGUEZ, Morgane" userId="d29c428e-ee62-4017-a838-521138d5b01c" providerId="ADAL" clId="{AE3E6D86-AF60-4B8A-BC7B-97C100EA4992}" dt="2025-05-19T11:24:08.971" v="1427" actId="21"/>
          <ac:picMkLst>
            <pc:docMk/>
            <pc:sldMk cId="3908767101" sldId="894"/>
            <ac:picMk id="6" creationId="{0B8B9A1A-362E-1470-3D65-EEECA032D7C0}"/>
          </ac:picMkLst>
        </pc:picChg>
      </pc:sldChg>
      <pc:sldChg chg="addSp delSp modSp mod modTransition delAnim modAnim modNotesTx">
        <pc:chgData name="DOMINGUEZ, Morgane" userId="d29c428e-ee62-4017-a838-521138d5b01c" providerId="ADAL" clId="{AE3E6D86-AF60-4B8A-BC7B-97C100EA4992}" dt="2025-05-19T11:33:50.186" v="1522"/>
        <pc:sldMkLst>
          <pc:docMk/>
          <pc:sldMk cId="716490604" sldId="895"/>
        </pc:sldMkLst>
        <pc:spChg chg="del">
          <ac:chgData name="DOMINGUEZ, Morgane" userId="d29c428e-ee62-4017-a838-521138d5b01c" providerId="ADAL" clId="{AE3E6D86-AF60-4B8A-BC7B-97C100EA4992}" dt="2025-05-19T11:26:28.390" v="1457" actId="478"/>
          <ac:spMkLst>
            <pc:docMk/>
            <pc:sldMk cId="716490604" sldId="895"/>
            <ac:spMk id="3" creationId="{D0860311-B17D-B203-FFFD-1CDEEBCCDC22}"/>
          </ac:spMkLst>
        </pc:spChg>
        <pc:picChg chg="add del mod">
          <ac:chgData name="DOMINGUEZ, Morgane" userId="d29c428e-ee62-4017-a838-521138d5b01c" providerId="ADAL" clId="{AE3E6D86-AF60-4B8A-BC7B-97C100EA4992}" dt="2025-05-19T10:40:05.607" v="1073" actId="478"/>
          <ac:picMkLst>
            <pc:docMk/>
            <pc:sldMk cId="716490604" sldId="895"/>
            <ac:picMk id="2" creationId="{CDD18C1F-2FFC-930B-5B1D-5389BCFEA5B6}"/>
          </ac:picMkLst>
        </pc:picChg>
        <pc:picChg chg="del">
          <ac:chgData name="DOMINGUEZ, Morgane" userId="d29c428e-ee62-4017-a838-521138d5b01c" providerId="ADAL" clId="{AE3E6D86-AF60-4B8A-BC7B-97C100EA4992}" dt="2025-05-19T11:26:25.763" v="1456" actId="21"/>
          <ac:picMkLst>
            <pc:docMk/>
            <pc:sldMk cId="716490604" sldId="895"/>
            <ac:picMk id="4" creationId="{B2E327CD-2759-8886-A318-57B9A5033C3A}"/>
          </ac:picMkLst>
        </pc:picChg>
        <pc:picChg chg="add mod ord">
          <ac:chgData name="DOMINGUEZ, Morgane" userId="d29c428e-ee62-4017-a838-521138d5b01c" providerId="ADAL" clId="{AE3E6D86-AF60-4B8A-BC7B-97C100EA4992}" dt="2025-05-19T11:26:30.987" v="1459" actId="167"/>
          <ac:picMkLst>
            <pc:docMk/>
            <pc:sldMk cId="716490604" sldId="895"/>
            <ac:picMk id="5" creationId="{B2E327CD-2759-8886-A318-57B9A5033C3A}"/>
          </ac:picMkLst>
        </pc:picChg>
      </pc:sldChg>
      <pc:sldChg chg="addSp delSp modSp mod modTransition delAnim modAnim modNotesTx">
        <pc:chgData name="DOMINGUEZ, Morgane" userId="d29c428e-ee62-4017-a838-521138d5b01c" providerId="ADAL" clId="{AE3E6D86-AF60-4B8A-BC7B-97C100EA4992}" dt="2025-05-19T11:34:13.076" v="1526"/>
        <pc:sldMkLst>
          <pc:docMk/>
          <pc:sldMk cId="4091021066" sldId="897"/>
        </pc:sldMkLst>
        <pc:spChg chg="mod">
          <ac:chgData name="DOMINGUEZ, Morgane" userId="d29c428e-ee62-4017-a838-521138d5b01c" providerId="ADAL" clId="{AE3E6D86-AF60-4B8A-BC7B-97C100EA4992}" dt="2025-05-19T11:27:05.844" v="1468" actId="255"/>
          <ac:spMkLst>
            <pc:docMk/>
            <pc:sldMk cId="4091021066" sldId="897"/>
            <ac:spMk id="10" creationId="{EBB0CE13-855A-E697-3241-019B1AED7B43}"/>
          </ac:spMkLst>
        </pc:spChg>
        <pc:picChg chg="add del mod">
          <ac:chgData name="DOMINGUEZ, Morgane" userId="d29c428e-ee62-4017-a838-521138d5b01c" providerId="ADAL" clId="{AE3E6D86-AF60-4B8A-BC7B-97C100EA4992}" dt="2025-05-19T10:40:29.480" v="1096" actId="478"/>
          <ac:picMkLst>
            <pc:docMk/>
            <pc:sldMk cId="4091021066" sldId="897"/>
            <ac:picMk id="6" creationId="{696EF3BC-2B1A-5C38-4078-B8D6BFC98AF7}"/>
          </ac:picMkLst>
        </pc:picChg>
      </pc:sldChg>
      <pc:sldChg chg="addSp delSp modSp mod modTransition delAnim modAnim modNotesTx">
        <pc:chgData name="DOMINGUEZ, Morgane" userId="d29c428e-ee62-4017-a838-521138d5b01c" providerId="ADAL" clId="{AE3E6D86-AF60-4B8A-BC7B-97C100EA4992}" dt="2025-05-19T11:30:55.858" v="1496"/>
        <pc:sldMkLst>
          <pc:docMk/>
          <pc:sldMk cId="2808128518" sldId="911"/>
        </pc:sldMkLst>
        <pc:spChg chg="add del">
          <ac:chgData name="DOMINGUEZ, Morgane" userId="d29c428e-ee62-4017-a838-521138d5b01c" providerId="ADAL" clId="{AE3E6D86-AF60-4B8A-BC7B-97C100EA4992}" dt="2025-05-14T09:04:58.842" v="225" actId="478"/>
          <ac:spMkLst>
            <pc:docMk/>
            <pc:sldMk cId="2808128518" sldId="911"/>
            <ac:spMk id="2" creationId="{96927F3B-649A-D13A-9565-C6524C3AC4EF}"/>
          </ac:spMkLst>
        </pc:spChg>
        <pc:spChg chg="mod">
          <ac:chgData name="DOMINGUEZ, Morgane" userId="d29c428e-ee62-4017-a838-521138d5b01c" providerId="ADAL" clId="{AE3E6D86-AF60-4B8A-BC7B-97C100EA4992}" dt="2025-05-19T11:21:43.240" v="1392" actId="255"/>
          <ac:spMkLst>
            <pc:docMk/>
            <pc:sldMk cId="2808128518" sldId="911"/>
            <ac:spMk id="2" creationId="{D95F73E4-BD7F-5CFC-48A6-A0F45522762D}"/>
          </ac:spMkLst>
        </pc:spChg>
        <pc:picChg chg="add del mod">
          <ac:chgData name="DOMINGUEZ, Morgane" userId="d29c428e-ee62-4017-a838-521138d5b01c" providerId="ADAL" clId="{AE3E6D86-AF60-4B8A-BC7B-97C100EA4992}" dt="2025-05-19T10:37:04.035" v="936" actId="478"/>
          <ac:picMkLst>
            <pc:docMk/>
            <pc:sldMk cId="2808128518" sldId="911"/>
            <ac:picMk id="6" creationId="{99960C59-7DEF-12A7-CACC-68C9650F547A}"/>
          </ac:picMkLst>
        </pc:picChg>
        <pc:picChg chg="mod">
          <ac:chgData name="DOMINGUEZ, Morgane" userId="d29c428e-ee62-4017-a838-521138d5b01c" providerId="ADAL" clId="{AE3E6D86-AF60-4B8A-BC7B-97C100EA4992}" dt="2025-05-14T09:09:15.738" v="244" actId="1076"/>
          <ac:picMkLst>
            <pc:docMk/>
            <pc:sldMk cId="2808128518" sldId="911"/>
            <ac:picMk id="10" creationId="{DD54DEE6-9FD1-687C-13DB-969ADD042645}"/>
          </ac:picMkLst>
        </pc:picChg>
        <pc:picChg chg="mod ord">
          <ac:chgData name="DOMINGUEZ, Morgane" userId="d29c428e-ee62-4017-a838-521138d5b01c" providerId="ADAL" clId="{AE3E6D86-AF60-4B8A-BC7B-97C100EA4992}" dt="2025-05-14T09:08:44.624" v="241" actId="1076"/>
          <ac:picMkLst>
            <pc:docMk/>
            <pc:sldMk cId="2808128518" sldId="911"/>
            <ac:picMk id="23" creationId="{1049497C-B37F-7B93-9F25-278444D7D939}"/>
          </ac:picMkLst>
        </pc:picChg>
      </pc:sldChg>
      <pc:sldChg chg="addSp delSp modSp mod modTransition delAnim modAnim modNotesTx">
        <pc:chgData name="DOMINGUEZ, Morgane" userId="d29c428e-ee62-4017-a838-521138d5b01c" providerId="ADAL" clId="{AE3E6D86-AF60-4B8A-BC7B-97C100EA4992}" dt="2025-05-19T11:31:02.935" v="1497"/>
        <pc:sldMkLst>
          <pc:docMk/>
          <pc:sldMk cId="1518485166" sldId="916"/>
        </pc:sldMkLst>
        <pc:spChg chg="mod">
          <ac:chgData name="DOMINGUEZ, Morgane" userId="d29c428e-ee62-4017-a838-521138d5b01c" providerId="ADAL" clId="{AE3E6D86-AF60-4B8A-BC7B-97C100EA4992}" dt="2025-05-16T09:31:58.543" v="740" actId="20577"/>
          <ac:spMkLst>
            <pc:docMk/>
            <pc:sldMk cId="1518485166" sldId="916"/>
            <ac:spMk id="2" creationId="{DF7A5ED2-BA72-372D-FE00-8AFBC9729318}"/>
          </ac:spMkLst>
        </pc:spChg>
        <pc:spChg chg="mod">
          <ac:chgData name="DOMINGUEZ, Morgane" userId="d29c428e-ee62-4017-a838-521138d5b01c" providerId="ADAL" clId="{AE3E6D86-AF60-4B8A-BC7B-97C100EA4992}" dt="2025-05-19T11:21:53.534" v="1394" actId="255"/>
          <ac:spMkLst>
            <pc:docMk/>
            <pc:sldMk cId="1518485166" sldId="916"/>
            <ac:spMk id="6" creationId="{C10B17CD-3FD2-7387-A324-B4FF68C140F6}"/>
          </ac:spMkLst>
        </pc:spChg>
        <pc:spChg chg="mod">
          <ac:chgData name="DOMINGUEZ, Morgane" userId="d29c428e-ee62-4017-a838-521138d5b01c" providerId="ADAL" clId="{AE3E6D86-AF60-4B8A-BC7B-97C100EA4992}" dt="2025-05-16T09:31:53.871" v="738" actId="20577"/>
          <ac:spMkLst>
            <pc:docMk/>
            <pc:sldMk cId="1518485166" sldId="916"/>
            <ac:spMk id="10" creationId="{58ADBB9D-EE5F-75E9-BDA5-8A6C1DE19237}"/>
          </ac:spMkLst>
        </pc:spChg>
        <pc:picChg chg="add del mod">
          <ac:chgData name="DOMINGUEZ, Morgane" userId="d29c428e-ee62-4017-a838-521138d5b01c" providerId="ADAL" clId="{AE3E6D86-AF60-4B8A-BC7B-97C100EA4992}" dt="2025-05-19T10:37:10.085" v="944" actId="478"/>
          <ac:picMkLst>
            <pc:docMk/>
            <pc:sldMk cId="1518485166" sldId="916"/>
            <ac:picMk id="4" creationId="{CBFFFD94-7DD5-AAEA-7E83-6ECC7D3F3BA3}"/>
          </ac:picMkLst>
        </pc:picChg>
      </pc:sldChg>
      <pc:sldChg chg="addSp delSp modSp mod modTransition delAnim modAnim modNotesTx">
        <pc:chgData name="DOMINGUEZ, Morgane" userId="d29c428e-ee62-4017-a838-521138d5b01c" providerId="ADAL" clId="{AE3E6D86-AF60-4B8A-BC7B-97C100EA4992}" dt="2025-05-19T11:31:10.848" v="1498"/>
        <pc:sldMkLst>
          <pc:docMk/>
          <pc:sldMk cId="927540140" sldId="917"/>
        </pc:sldMkLst>
        <pc:spChg chg="mod">
          <ac:chgData name="DOMINGUEZ, Morgane" userId="d29c428e-ee62-4017-a838-521138d5b01c" providerId="ADAL" clId="{AE3E6D86-AF60-4B8A-BC7B-97C100EA4992}" dt="2025-05-19T11:22:01.690" v="1396" actId="255"/>
          <ac:spMkLst>
            <pc:docMk/>
            <pc:sldMk cId="927540140" sldId="917"/>
            <ac:spMk id="6" creationId="{8772FD7C-3CE5-A428-CC63-B14036B55AA7}"/>
          </ac:spMkLst>
        </pc:spChg>
        <pc:spChg chg="mod">
          <ac:chgData name="DOMINGUEZ, Morgane" userId="d29c428e-ee62-4017-a838-521138d5b01c" providerId="ADAL" clId="{AE3E6D86-AF60-4B8A-BC7B-97C100EA4992}" dt="2025-05-16T09:32:35.783" v="745" actId="20577"/>
          <ac:spMkLst>
            <pc:docMk/>
            <pc:sldMk cId="927540140" sldId="917"/>
            <ac:spMk id="7" creationId="{18C78AD5-7093-5B6F-86BA-3FEF5440D3BD}"/>
          </ac:spMkLst>
        </pc:spChg>
        <pc:spChg chg="mod">
          <ac:chgData name="DOMINGUEZ, Morgane" userId="d29c428e-ee62-4017-a838-521138d5b01c" providerId="ADAL" clId="{AE3E6D86-AF60-4B8A-BC7B-97C100EA4992}" dt="2025-05-16T09:34:27.365" v="757" actId="20577"/>
          <ac:spMkLst>
            <pc:docMk/>
            <pc:sldMk cId="927540140" sldId="917"/>
            <ac:spMk id="16" creationId="{77E9B8CF-E970-E37E-595C-0FF780150A8A}"/>
          </ac:spMkLst>
        </pc:spChg>
        <pc:picChg chg="add del mod">
          <ac:chgData name="DOMINGUEZ, Morgane" userId="d29c428e-ee62-4017-a838-521138d5b01c" providerId="ADAL" clId="{AE3E6D86-AF60-4B8A-BC7B-97C100EA4992}" dt="2025-05-19T10:37:18.989" v="956" actId="478"/>
          <ac:picMkLst>
            <pc:docMk/>
            <pc:sldMk cId="927540140" sldId="917"/>
            <ac:picMk id="2" creationId="{9BF92F61-15BA-EE02-5BDD-B25F40526760}"/>
          </ac:picMkLst>
        </pc:picChg>
      </pc:sldChg>
      <pc:sldChg chg="addSp delSp modSp mod modTransition delAnim modAnim modNotesTx">
        <pc:chgData name="DOMINGUEZ, Morgane" userId="d29c428e-ee62-4017-a838-521138d5b01c" providerId="ADAL" clId="{AE3E6D86-AF60-4B8A-BC7B-97C100EA4992}" dt="2025-05-19T11:32:40.114" v="1512"/>
        <pc:sldMkLst>
          <pc:docMk/>
          <pc:sldMk cId="698320955" sldId="920"/>
        </pc:sldMkLst>
        <pc:spChg chg="mod">
          <ac:chgData name="DOMINGUEZ, Morgane" userId="d29c428e-ee62-4017-a838-521138d5b01c" providerId="ADAL" clId="{AE3E6D86-AF60-4B8A-BC7B-97C100EA4992}" dt="2025-05-19T11:24:29.266" v="1433" actId="255"/>
          <ac:spMkLst>
            <pc:docMk/>
            <pc:sldMk cId="698320955" sldId="920"/>
            <ac:spMk id="6" creationId="{49E56EB8-D36F-5210-E3B7-03E10C07E5D6}"/>
          </ac:spMkLst>
        </pc:spChg>
        <pc:spChg chg="mod">
          <ac:chgData name="DOMINGUEZ, Morgane" userId="d29c428e-ee62-4017-a838-521138d5b01c" providerId="ADAL" clId="{AE3E6D86-AF60-4B8A-BC7B-97C100EA4992}" dt="2025-05-19T07:03:47.594" v="858" actId="20577"/>
          <ac:spMkLst>
            <pc:docMk/>
            <pc:sldMk cId="698320955" sldId="920"/>
            <ac:spMk id="12" creationId="{468615A0-BEAB-2D2F-3A88-90D5AC89D5EE}"/>
          </ac:spMkLst>
        </pc:spChg>
        <pc:picChg chg="add del mod">
          <ac:chgData name="DOMINGUEZ, Morgane" userId="d29c428e-ee62-4017-a838-521138d5b01c" providerId="ADAL" clId="{AE3E6D86-AF60-4B8A-BC7B-97C100EA4992}" dt="2025-05-19T10:38:47.766" v="1024" actId="478"/>
          <ac:picMkLst>
            <pc:docMk/>
            <pc:sldMk cId="698320955" sldId="920"/>
            <ac:picMk id="4" creationId="{E34699A6-476D-AA4C-0F88-38A489866A43}"/>
          </ac:picMkLst>
        </pc:picChg>
      </pc:sldChg>
      <pc:sldChg chg="addSp delSp modSp mod modTransition delAnim modAnim modNotesTx">
        <pc:chgData name="DOMINGUEZ, Morgane" userId="d29c428e-ee62-4017-a838-521138d5b01c" providerId="ADAL" clId="{AE3E6D86-AF60-4B8A-BC7B-97C100EA4992}" dt="2025-05-19T11:32:46.925" v="1513"/>
        <pc:sldMkLst>
          <pc:docMk/>
          <pc:sldMk cId="3257233512" sldId="921"/>
        </pc:sldMkLst>
        <pc:spChg chg="mod">
          <ac:chgData name="DOMINGUEZ, Morgane" userId="d29c428e-ee62-4017-a838-521138d5b01c" providerId="ADAL" clId="{AE3E6D86-AF60-4B8A-BC7B-97C100EA4992}" dt="2025-05-19T11:24:42.147" v="1435" actId="1076"/>
          <ac:spMkLst>
            <pc:docMk/>
            <pc:sldMk cId="3257233512" sldId="921"/>
            <ac:spMk id="8" creationId="{F7894CD1-CFC3-984A-1CEA-DA5D2EAC784C}"/>
          </ac:spMkLst>
        </pc:spChg>
        <pc:spChg chg="mod">
          <ac:chgData name="DOMINGUEZ, Morgane" userId="d29c428e-ee62-4017-a838-521138d5b01c" providerId="ADAL" clId="{AE3E6D86-AF60-4B8A-BC7B-97C100EA4992}" dt="2025-05-19T07:04:02.242" v="866" actId="20577"/>
          <ac:spMkLst>
            <pc:docMk/>
            <pc:sldMk cId="3257233512" sldId="921"/>
            <ac:spMk id="10" creationId="{302275A4-1691-8855-E6F7-7E8EA79C4795}"/>
          </ac:spMkLst>
        </pc:spChg>
        <pc:picChg chg="add del mod">
          <ac:chgData name="DOMINGUEZ, Morgane" userId="d29c428e-ee62-4017-a838-521138d5b01c" providerId="ADAL" clId="{AE3E6D86-AF60-4B8A-BC7B-97C100EA4992}" dt="2025-05-19T10:38:53.325" v="1029" actId="478"/>
          <ac:picMkLst>
            <pc:docMk/>
            <pc:sldMk cId="3257233512" sldId="921"/>
            <ac:picMk id="5" creationId="{9D7B88C7-18E4-3F6D-1EF9-44863650662B}"/>
          </ac:picMkLst>
        </pc:picChg>
      </pc:sldChg>
      <pc:sldChg chg="addSp delSp modSp mod modTransition delAnim modAnim modNotesTx">
        <pc:chgData name="DOMINGUEZ, Morgane" userId="d29c428e-ee62-4017-a838-521138d5b01c" providerId="ADAL" clId="{AE3E6D86-AF60-4B8A-BC7B-97C100EA4992}" dt="2025-05-19T11:32:58.879" v="1515"/>
        <pc:sldMkLst>
          <pc:docMk/>
          <pc:sldMk cId="3094279242" sldId="923"/>
        </pc:sldMkLst>
        <pc:spChg chg="mod">
          <ac:chgData name="DOMINGUEZ, Morgane" userId="d29c428e-ee62-4017-a838-521138d5b01c" providerId="ADAL" clId="{AE3E6D86-AF60-4B8A-BC7B-97C100EA4992}" dt="2025-05-16T09:46:42.909" v="802" actId="20577"/>
          <ac:spMkLst>
            <pc:docMk/>
            <pc:sldMk cId="3094279242" sldId="923"/>
            <ac:spMk id="11" creationId="{EDE29E3D-FD33-7225-DDB2-88B36108B877}"/>
          </ac:spMkLst>
        </pc:spChg>
        <pc:spChg chg="mod">
          <ac:chgData name="DOMINGUEZ, Morgane" userId="d29c428e-ee62-4017-a838-521138d5b01c" providerId="ADAL" clId="{AE3E6D86-AF60-4B8A-BC7B-97C100EA4992}" dt="2025-05-19T11:25:03.108" v="1440" actId="255"/>
          <ac:spMkLst>
            <pc:docMk/>
            <pc:sldMk cId="3094279242" sldId="923"/>
            <ac:spMk id="19" creationId="{418128B9-2775-EF6C-3ACD-E8B0E4767BC9}"/>
          </ac:spMkLst>
        </pc:spChg>
        <pc:picChg chg="add del mod">
          <ac:chgData name="DOMINGUEZ, Morgane" userId="d29c428e-ee62-4017-a838-521138d5b01c" providerId="ADAL" clId="{AE3E6D86-AF60-4B8A-BC7B-97C100EA4992}" dt="2025-05-19T10:39:06.382" v="1038" actId="478"/>
          <ac:picMkLst>
            <pc:docMk/>
            <pc:sldMk cId="3094279242" sldId="923"/>
            <ac:picMk id="3" creationId="{58FC1072-87D9-ADE8-39C4-D742C8B1D1F2}"/>
          </ac:picMkLst>
        </pc:picChg>
      </pc:sldChg>
      <pc:sldChg chg="addSp delSp modSp mod modTransition delAnim modAnim modNotesTx">
        <pc:chgData name="DOMINGUEZ, Morgane" userId="d29c428e-ee62-4017-a838-521138d5b01c" providerId="ADAL" clId="{AE3E6D86-AF60-4B8A-BC7B-97C100EA4992}" dt="2025-05-19T11:33:05.133" v="1516"/>
        <pc:sldMkLst>
          <pc:docMk/>
          <pc:sldMk cId="1338654876" sldId="924"/>
        </pc:sldMkLst>
        <pc:spChg chg="mod">
          <ac:chgData name="DOMINGUEZ, Morgane" userId="d29c428e-ee62-4017-a838-521138d5b01c" providerId="ADAL" clId="{AE3E6D86-AF60-4B8A-BC7B-97C100EA4992}" dt="2025-05-19T11:25:14.140" v="1442" actId="1076"/>
          <ac:spMkLst>
            <pc:docMk/>
            <pc:sldMk cId="1338654876" sldId="924"/>
            <ac:spMk id="7" creationId="{328B2B1A-7FF4-C28D-A578-3018C0DE6E5D}"/>
          </ac:spMkLst>
        </pc:spChg>
        <pc:spChg chg="mod">
          <ac:chgData name="DOMINGUEZ, Morgane" userId="d29c428e-ee62-4017-a838-521138d5b01c" providerId="ADAL" clId="{AE3E6D86-AF60-4B8A-BC7B-97C100EA4992}" dt="2025-05-14T10:27:23.964" v="467" actId="164"/>
          <ac:spMkLst>
            <pc:docMk/>
            <pc:sldMk cId="1338654876" sldId="924"/>
            <ac:spMk id="10" creationId="{7A7FEFB1-302B-B9FE-EF46-4EFCC0C285AC}"/>
          </ac:spMkLst>
        </pc:spChg>
        <pc:spChg chg="mod">
          <ac:chgData name="DOMINGUEZ, Morgane" userId="d29c428e-ee62-4017-a838-521138d5b01c" providerId="ADAL" clId="{AE3E6D86-AF60-4B8A-BC7B-97C100EA4992}" dt="2025-05-14T10:27:23.964" v="467" actId="164"/>
          <ac:spMkLst>
            <pc:docMk/>
            <pc:sldMk cId="1338654876" sldId="924"/>
            <ac:spMk id="12" creationId="{B95547AC-6CF9-8071-7E9B-B53BCC05AE22}"/>
          </ac:spMkLst>
        </pc:spChg>
        <pc:spChg chg="mod">
          <ac:chgData name="DOMINGUEZ, Morgane" userId="d29c428e-ee62-4017-a838-521138d5b01c" providerId="ADAL" clId="{AE3E6D86-AF60-4B8A-BC7B-97C100EA4992}" dt="2025-05-14T10:27:23.964" v="467" actId="164"/>
          <ac:spMkLst>
            <pc:docMk/>
            <pc:sldMk cId="1338654876" sldId="924"/>
            <ac:spMk id="15" creationId="{150A37CF-500E-B6AB-4BEA-15933DC88CB6}"/>
          </ac:spMkLst>
        </pc:spChg>
        <pc:grpChg chg="add mod">
          <ac:chgData name="DOMINGUEZ, Morgane" userId="d29c428e-ee62-4017-a838-521138d5b01c" providerId="ADAL" clId="{AE3E6D86-AF60-4B8A-BC7B-97C100EA4992}" dt="2025-05-14T10:27:23.964" v="467" actId="164"/>
          <ac:grpSpMkLst>
            <pc:docMk/>
            <pc:sldMk cId="1338654876" sldId="924"/>
            <ac:grpSpMk id="6" creationId="{0F078DA5-ABFA-37E8-E204-D3C24A4763E8}"/>
          </ac:grpSpMkLst>
        </pc:grpChg>
        <pc:picChg chg="add del mod">
          <ac:chgData name="DOMINGUEZ, Morgane" userId="d29c428e-ee62-4017-a838-521138d5b01c" providerId="ADAL" clId="{AE3E6D86-AF60-4B8A-BC7B-97C100EA4992}" dt="2025-05-19T10:39:14.161" v="1043" actId="478"/>
          <ac:picMkLst>
            <pc:docMk/>
            <pc:sldMk cId="1338654876" sldId="924"/>
            <ac:picMk id="2" creationId="{704A6D39-1FBF-3592-C9E2-5538BE40C9BD}"/>
          </ac:picMkLst>
        </pc:picChg>
      </pc:sldChg>
      <pc:sldChg chg="addSp delSp modSp mod modTransition delAnim modAnim modNotesTx">
        <pc:chgData name="DOMINGUEZ, Morgane" userId="d29c428e-ee62-4017-a838-521138d5b01c" providerId="ADAL" clId="{AE3E6D86-AF60-4B8A-BC7B-97C100EA4992}" dt="2025-05-19T11:33:35.683" v="1520"/>
        <pc:sldMkLst>
          <pc:docMk/>
          <pc:sldMk cId="1651047481" sldId="929"/>
        </pc:sldMkLst>
        <pc:spChg chg="mod">
          <ac:chgData name="DOMINGUEZ, Morgane" userId="d29c428e-ee62-4017-a838-521138d5b01c" providerId="ADAL" clId="{AE3E6D86-AF60-4B8A-BC7B-97C100EA4992}" dt="2025-05-19T11:26:10.361" v="1453" actId="255"/>
          <ac:spMkLst>
            <pc:docMk/>
            <pc:sldMk cId="1651047481" sldId="929"/>
            <ac:spMk id="7" creationId="{AEC07B78-0933-7680-A4D3-8439FC164E34}"/>
          </ac:spMkLst>
        </pc:spChg>
        <pc:spChg chg="mod">
          <ac:chgData name="DOMINGUEZ, Morgane" userId="d29c428e-ee62-4017-a838-521138d5b01c" providerId="ADAL" clId="{AE3E6D86-AF60-4B8A-BC7B-97C100EA4992}" dt="2025-05-16T09:51:37.652" v="823" actId="21"/>
          <ac:spMkLst>
            <pc:docMk/>
            <pc:sldMk cId="1651047481" sldId="929"/>
            <ac:spMk id="12" creationId="{A349ECF3-7D55-ECF9-FAC2-1E196A09EFAD}"/>
          </ac:spMkLst>
        </pc:spChg>
        <pc:spChg chg="mod">
          <ac:chgData name="DOMINGUEZ, Morgane" userId="d29c428e-ee62-4017-a838-521138d5b01c" providerId="ADAL" clId="{AE3E6D86-AF60-4B8A-BC7B-97C100EA4992}" dt="2025-05-14T10:47:59.598" v="529" actId="20577"/>
          <ac:spMkLst>
            <pc:docMk/>
            <pc:sldMk cId="1651047481" sldId="929"/>
            <ac:spMk id="15" creationId="{05970CFC-055E-C81A-7F8E-B42D33BC54FD}"/>
          </ac:spMkLst>
        </pc:spChg>
        <pc:picChg chg="add del mod">
          <ac:chgData name="DOMINGUEZ, Morgane" userId="d29c428e-ee62-4017-a838-521138d5b01c" providerId="ADAL" clId="{AE3E6D86-AF60-4B8A-BC7B-97C100EA4992}" dt="2025-05-19T10:39:51.614" v="1068" actId="478"/>
          <ac:picMkLst>
            <pc:docMk/>
            <pc:sldMk cId="1651047481" sldId="929"/>
            <ac:picMk id="2" creationId="{8F648898-6B84-F94A-E06E-FD3851D98FF6}"/>
          </ac:picMkLst>
        </pc:picChg>
      </pc:sldChg>
      <pc:sldChg chg="addSp delSp modSp mod modTransition delAnim modAnim modNotesTx">
        <pc:chgData name="DOMINGUEZ, Morgane" userId="d29c428e-ee62-4017-a838-521138d5b01c" providerId="ADAL" clId="{AE3E6D86-AF60-4B8A-BC7B-97C100EA4992}" dt="2025-05-19T11:33:20.284" v="1518"/>
        <pc:sldMkLst>
          <pc:docMk/>
          <pc:sldMk cId="1711070375" sldId="930"/>
        </pc:sldMkLst>
        <pc:spChg chg="mod">
          <ac:chgData name="DOMINGUEZ, Morgane" userId="d29c428e-ee62-4017-a838-521138d5b01c" providerId="ADAL" clId="{AE3E6D86-AF60-4B8A-BC7B-97C100EA4992}" dt="2025-05-14T10:35:59.553" v="492" actId="164"/>
          <ac:spMkLst>
            <pc:docMk/>
            <pc:sldMk cId="1711070375" sldId="930"/>
            <ac:spMk id="4" creationId="{E2B39F96-4364-4A08-F851-EA9F48265938}"/>
          </ac:spMkLst>
        </pc:spChg>
        <pc:spChg chg="mod">
          <ac:chgData name="DOMINGUEZ, Morgane" userId="d29c428e-ee62-4017-a838-521138d5b01c" providerId="ADAL" clId="{AE3E6D86-AF60-4B8A-BC7B-97C100EA4992}" dt="2025-05-14T10:35:59.553" v="492" actId="164"/>
          <ac:spMkLst>
            <pc:docMk/>
            <pc:sldMk cId="1711070375" sldId="930"/>
            <ac:spMk id="11" creationId="{F2D4B73B-08FB-CBE1-DD1F-BA84CC5CDA6C}"/>
          </ac:spMkLst>
        </pc:spChg>
        <pc:spChg chg="mod">
          <ac:chgData name="DOMINGUEZ, Morgane" userId="d29c428e-ee62-4017-a838-521138d5b01c" providerId="ADAL" clId="{AE3E6D86-AF60-4B8A-BC7B-97C100EA4992}" dt="2025-05-16T09:49:55.388" v="814" actId="20577"/>
          <ac:spMkLst>
            <pc:docMk/>
            <pc:sldMk cId="1711070375" sldId="930"/>
            <ac:spMk id="13" creationId="{DE329023-9CCF-A103-1B26-2D9AABE59CE0}"/>
          </ac:spMkLst>
        </pc:spChg>
        <pc:spChg chg="mod">
          <ac:chgData name="DOMINGUEZ, Morgane" userId="d29c428e-ee62-4017-a838-521138d5b01c" providerId="ADAL" clId="{AE3E6D86-AF60-4B8A-BC7B-97C100EA4992}" dt="2025-05-19T11:25:44.780" v="1448" actId="255"/>
          <ac:spMkLst>
            <pc:docMk/>
            <pc:sldMk cId="1711070375" sldId="930"/>
            <ac:spMk id="14" creationId="{0BDB1046-34AA-96C6-DD70-7DD2EB1F2B9D}"/>
          </ac:spMkLst>
        </pc:spChg>
        <pc:grpChg chg="add mod">
          <ac:chgData name="DOMINGUEZ, Morgane" userId="d29c428e-ee62-4017-a838-521138d5b01c" providerId="ADAL" clId="{AE3E6D86-AF60-4B8A-BC7B-97C100EA4992}" dt="2025-05-14T10:35:59.553" v="492" actId="164"/>
          <ac:grpSpMkLst>
            <pc:docMk/>
            <pc:sldMk cId="1711070375" sldId="930"/>
            <ac:grpSpMk id="6" creationId="{EBFA2A82-C743-3136-0001-053614543ADF}"/>
          </ac:grpSpMkLst>
        </pc:grpChg>
        <pc:picChg chg="add del mod">
          <ac:chgData name="DOMINGUEZ, Morgane" userId="d29c428e-ee62-4017-a838-521138d5b01c" providerId="ADAL" clId="{AE3E6D86-AF60-4B8A-BC7B-97C100EA4992}" dt="2025-05-19T10:39:36.840" v="1053" actId="478"/>
          <ac:picMkLst>
            <pc:docMk/>
            <pc:sldMk cId="1711070375" sldId="930"/>
            <ac:picMk id="3" creationId="{543D33D9-2435-27D9-0A8A-69DEB6AECF35}"/>
          </ac:picMkLst>
        </pc:picChg>
      </pc:sldChg>
      <pc:sldChg chg="addSp delSp modSp mod modTransition delAnim modAnim modNotesTx">
        <pc:chgData name="DOMINGUEZ, Morgane" userId="d29c428e-ee62-4017-a838-521138d5b01c" providerId="ADAL" clId="{AE3E6D86-AF60-4B8A-BC7B-97C100EA4992}" dt="2025-05-19T11:33:27.825" v="1519"/>
        <pc:sldMkLst>
          <pc:docMk/>
          <pc:sldMk cId="99228531" sldId="931"/>
        </pc:sldMkLst>
        <pc:spChg chg="mod">
          <ac:chgData name="DOMINGUEZ, Morgane" userId="d29c428e-ee62-4017-a838-521138d5b01c" providerId="ADAL" clId="{AE3E6D86-AF60-4B8A-BC7B-97C100EA4992}" dt="2025-05-19T07:05:05.057" v="874" actId="20577"/>
          <ac:spMkLst>
            <pc:docMk/>
            <pc:sldMk cId="99228531" sldId="931"/>
            <ac:spMk id="3" creationId="{E7610BF7-4CFC-9E3F-FC30-2837FED91561}"/>
          </ac:spMkLst>
        </pc:spChg>
        <pc:spChg chg="mod">
          <ac:chgData name="DOMINGUEZ, Morgane" userId="d29c428e-ee62-4017-a838-521138d5b01c" providerId="ADAL" clId="{AE3E6D86-AF60-4B8A-BC7B-97C100EA4992}" dt="2025-05-14T10:42:20.938" v="511" actId="164"/>
          <ac:spMkLst>
            <pc:docMk/>
            <pc:sldMk cId="99228531" sldId="931"/>
            <ac:spMk id="4" creationId="{F2044872-3FC4-745A-0A89-F21EC6180773}"/>
          </ac:spMkLst>
        </pc:spChg>
        <pc:spChg chg="mod">
          <ac:chgData name="DOMINGUEZ, Morgane" userId="d29c428e-ee62-4017-a838-521138d5b01c" providerId="ADAL" clId="{AE3E6D86-AF60-4B8A-BC7B-97C100EA4992}" dt="2025-05-16T09:51:20.958" v="816" actId="20577"/>
          <ac:spMkLst>
            <pc:docMk/>
            <pc:sldMk cId="99228531" sldId="931"/>
            <ac:spMk id="6" creationId="{CFC2788B-1050-D61A-D305-D6CBA55AC3AD}"/>
          </ac:spMkLst>
        </pc:spChg>
        <pc:spChg chg="mod">
          <ac:chgData name="DOMINGUEZ, Morgane" userId="d29c428e-ee62-4017-a838-521138d5b01c" providerId="ADAL" clId="{AE3E6D86-AF60-4B8A-BC7B-97C100EA4992}" dt="2025-05-16T09:51:27.393" v="822" actId="20577"/>
          <ac:spMkLst>
            <pc:docMk/>
            <pc:sldMk cId="99228531" sldId="931"/>
            <ac:spMk id="7" creationId="{6769BFD7-06EB-97F9-03F3-61A8F75A5338}"/>
          </ac:spMkLst>
        </pc:spChg>
        <pc:spChg chg="mod">
          <ac:chgData name="DOMINGUEZ, Morgane" userId="d29c428e-ee62-4017-a838-521138d5b01c" providerId="ADAL" clId="{AE3E6D86-AF60-4B8A-BC7B-97C100EA4992}" dt="2025-05-16T09:51:24.363" v="818" actId="20577"/>
          <ac:spMkLst>
            <pc:docMk/>
            <pc:sldMk cId="99228531" sldId="931"/>
            <ac:spMk id="8" creationId="{3DB4FF34-D9C6-8E66-EEE8-024D44FAD5B0}"/>
          </ac:spMkLst>
        </pc:spChg>
        <pc:spChg chg="mod">
          <ac:chgData name="DOMINGUEZ, Morgane" userId="d29c428e-ee62-4017-a838-521138d5b01c" providerId="ADAL" clId="{AE3E6D86-AF60-4B8A-BC7B-97C100EA4992}" dt="2025-05-19T11:25:53.731" v="1450" actId="255"/>
          <ac:spMkLst>
            <pc:docMk/>
            <pc:sldMk cId="99228531" sldId="931"/>
            <ac:spMk id="13" creationId="{33A3515C-5827-D8D8-B76F-ABB10ACEDBB6}"/>
          </ac:spMkLst>
        </pc:spChg>
        <pc:spChg chg="mod">
          <ac:chgData name="DOMINGUEZ, Morgane" userId="d29c428e-ee62-4017-a838-521138d5b01c" providerId="ADAL" clId="{AE3E6D86-AF60-4B8A-BC7B-97C100EA4992}" dt="2025-05-14T10:42:20.938" v="511" actId="164"/>
          <ac:spMkLst>
            <pc:docMk/>
            <pc:sldMk cId="99228531" sldId="931"/>
            <ac:spMk id="16" creationId="{48F3A76B-C2AE-6ECE-4029-10132B152FAB}"/>
          </ac:spMkLst>
        </pc:spChg>
        <pc:grpChg chg="add mod">
          <ac:chgData name="DOMINGUEZ, Morgane" userId="d29c428e-ee62-4017-a838-521138d5b01c" providerId="ADAL" clId="{AE3E6D86-AF60-4B8A-BC7B-97C100EA4992}" dt="2025-05-14T10:42:20.938" v="511" actId="164"/>
          <ac:grpSpMkLst>
            <pc:docMk/>
            <pc:sldMk cId="99228531" sldId="931"/>
            <ac:grpSpMk id="10" creationId="{1D6EC146-3A4F-C0FD-23F0-58135FF93569}"/>
          </ac:grpSpMkLst>
        </pc:grpChg>
        <pc:picChg chg="add del mod">
          <ac:chgData name="DOMINGUEZ, Morgane" userId="d29c428e-ee62-4017-a838-521138d5b01c" providerId="ADAL" clId="{AE3E6D86-AF60-4B8A-BC7B-97C100EA4992}" dt="2025-05-19T10:39:45.146" v="1061" actId="478"/>
          <ac:picMkLst>
            <pc:docMk/>
            <pc:sldMk cId="99228531" sldId="931"/>
            <ac:picMk id="2" creationId="{C4D16417-4303-3A72-36A3-A42CCBD20402}"/>
          </ac:picMkLst>
        </pc:picChg>
        <pc:picChg chg="mod">
          <ac:chgData name="DOMINGUEZ, Morgane" userId="d29c428e-ee62-4017-a838-521138d5b01c" providerId="ADAL" clId="{AE3E6D86-AF60-4B8A-BC7B-97C100EA4992}" dt="2025-05-14T10:42:20.938" v="511" actId="164"/>
          <ac:picMkLst>
            <pc:docMk/>
            <pc:sldMk cId="99228531" sldId="931"/>
            <ac:picMk id="19" creationId="{9A3EAEE6-B8CA-BA32-9582-4DF85A5D4620}"/>
          </ac:picMkLst>
        </pc:picChg>
      </pc:sldChg>
      <pc:sldChg chg="addSp delSp modSp mod modTransition delAnim modAnim modNotesTx">
        <pc:chgData name="DOMINGUEZ, Morgane" userId="d29c428e-ee62-4017-a838-521138d5b01c" providerId="ADAL" clId="{AE3E6D86-AF60-4B8A-BC7B-97C100EA4992}" dt="2025-05-19T11:31:55.908" v="1505"/>
        <pc:sldMkLst>
          <pc:docMk/>
          <pc:sldMk cId="272508619" sldId="935"/>
        </pc:sldMkLst>
        <pc:spChg chg="mod">
          <ac:chgData name="DOMINGUEZ, Morgane" userId="d29c428e-ee62-4017-a838-521138d5b01c" providerId="ADAL" clId="{AE3E6D86-AF60-4B8A-BC7B-97C100EA4992}" dt="2025-05-16T09:40:03.820" v="798" actId="20577"/>
          <ac:spMkLst>
            <pc:docMk/>
            <pc:sldMk cId="272508619" sldId="935"/>
            <ac:spMk id="6" creationId="{3F94C135-CC6C-3D26-7E59-09D2097E2B48}"/>
          </ac:spMkLst>
        </pc:spChg>
        <pc:spChg chg="mod">
          <ac:chgData name="DOMINGUEZ, Morgane" userId="d29c428e-ee62-4017-a838-521138d5b01c" providerId="ADAL" clId="{AE3E6D86-AF60-4B8A-BC7B-97C100EA4992}" dt="2025-05-19T11:23:15.779" v="1414" actId="255"/>
          <ac:spMkLst>
            <pc:docMk/>
            <pc:sldMk cId="272508619" sldId="935"/>
            <ac:spMk id="12" creationId="{BB763CFA-E3EB-25F6-2073-414C5BC72170}"/>
          </ac:spMkLst>
        </pc:spChg>
        <pc:spChg chg="mod">
          <ac:chgData name="DOMINGUEZ, Morgane" userId="d29c428e-ee62-4017-a838-521138d5b01c" providerId="ADAL" clId="{AE3E6D86-AF60-4B8A-BC7B-97C100EA4992}" dt="2025-05-14T09:50:30.820" v="359" actId="164"/>
          <ac:spMkLst>
            <pc:docMk/>
            <pc:sldMk cId="272508619" sldId="935"/>
            <ac:spMk id="20" creationId="{8247497A-E45D-65B3-5968-77A11E228BB0}"/>
          </ac:spMkLst>
        </pc:spChg>
        <pc:grpChg chg="mod">
          <ac:chgData name="DOMINGUEZ, Morgane" userId="d29c428e-ee62-4017-a838-521138d5b01c" providerId="ADAL" clId="{AE3E6D86-AF60-4B8A-BC7B-97C100EA4992}" dt="2025-05-14T09:50:30.820" v="359" actId="164"/>
          <ac:grpSpMkLst>
            <pc:docMk/>
            <pc:sldMk cId="272508619" sldId="935"/>
            <ac:grpSpMk id="7" creationId="{B5ABFE66-C131-8B59-B78B-30CBEFFC2403}"/>
          </ac:grpSpMkLst>
        </pc:grpChg>
        <pc:grpChg chg="mod">
          <ac:chgData name="DOMINGUEZ, Morgane" userId="d29c428e-ee62-4017-a838-521138d5b01c" providerId="ADAL" clId="{AE3E6D86-AF60-4B8A-BC7B-97C100EA4992}" dt="2025-05-14T09:50:30.820" v="359" actId="164"/>
          <ac:grpSpMkLst>
            <pc:docMk/>
            <pc:sldMk cId="272508619" sldId="935"/>
            <ac:grpSpMk id="8" creationId="{1452EF4D-DF04-678E-5A2F-1B4C813E95E8}"/>
          </ac:grpSpMkLst>
        </pc:grpChg>
        <pc:grpChg chg="add mod">
          <ac:chgData name="DOMINGUEZ, Morgane" userId="d29c428e-ee62-4017-a838-521138d5b01c" providerId="ADAL" clId="{AE3E6D86-AF60-4B8A-BC7B-97C100EA4992}" dt="2025-05-14T09:50:30.820" v="359" actId="164"/>
          <ac:grpSpMkLst>
            <pc:docMk/>
            <pc:sldMk cId="272508619" sldId="935"/>
            <ac:grpSpMk id="11" creationId="{FF5CFB64-0F15-C792-2052-585EFA4E0F4C}"/>
          </ac:grpSpMkLst>
        </pc:grpChg>
        <pc:picChg chg="add del mod">
          <ac:chgData name="DOMINGUEZ, Morgane" userId="d29c428e-ee62-4017-a838-521138d5b01c" providerId="ADAL" clId="{AE3E6D86-AF60-4B8A-BC7B-97C100EA4992}" dt="2025-05-19T10:38:03.838" v="993" actId="478"/>
          <ac:picMkLst>
            <pc:docMk/>
            <pc:sldMk cId="272508619" sldId="935"/>
            <ac:picMk id="4" creationId="{9D25DC72-0C09-D3B2-D49A-1F94537772B8}"/>
          </ac:picMkLst>
        </pc:picChg>
      </pc:sldChg>
      <pc:sldChg chg="addSp delSp modSp mod modTransition delAnim modAnim modNotesTx">
        <pc:chgData name="DOMINGUEZ, Morgane" userId="d29c428e-ee62-4017-a838-521138d5b01c" providerId="ADAL" clId="{AE3E6D86-AF60-4B8A-BC7B-97C100EA4992}" dt="2025-05-19T11:32:02.436" v="1506"/>
        <pc:sldMkLst>
          <pc:docMk/>
          <pc:sldMk cId="2200481330" sldId="936"/>
        </pc:sldMkLst>
        <pc:spChg chg="mod">
          <ac:chgData name="DOMINGUEZ, Morgane" userId="d29c428e-ee62-4017-a838-521138d5b01c" providerId="ADAL" clId="{AE3E6D86-AF60-4B8A-BC7B-97C100EA4992}" dt="2025-05-19T11:23:23.390" v="1416" actId="255"/>
          <ac:spMkLst>
            <pc:docMk/>
            <pc:sldMk cId="2200481330" sldId="936"/>
            <ac:spMk id="7" creationId="{A2492B0E-3614-F518-548E-EBA967168928}"/>
          </ac:spMkLst>
        </pc:spChg>
        <pc:picChg chg="add del mod">
          <ac:chgData name="DOMINGUEZ, Morgane" userId="d29c428e-ee62-4017-a838-521138d5b01c" providerId="ADAL" clId="{AE3E6D86-AF60-4B8A-BC7B-97C100EA4992}" dt="2025-05-19T10:38:09.306" v="996" actId="478"/>
          <ac:picMkLst>
            <pc:docMk/>
            <pc:sldMk cId="2200481330" sldId="936"/>
            <ac:picMk id="6" creationId="{263403E0-7F80-F407-2342-0A8BA70B123E}"/>
          </ac:picMkLst>
        </pc:picChg>
      </pc:sldChg>
      <pc:sldChg chg="addSp delSp modSp mod modTransition delAnim modAnim modNotesTx">
        <pc:chgData name="DOMINGUEZ, Morgane" userId="d29c428e-ee62-4017-a838-521138d5b01c" providerId="ADAL" clId="{AE3E6D86-AF60-4B8A-BC7B-97C100EA4992}" dt="2025-05-19T11:32:08.118" v="1507"/>
        <pc:sldMkLst>
          <pc:docMk/>
          <pc:sldMk cId="2097466538" sldId="937"/>
        </pc:sldMkLst>
        <pc:spChg chg="mod">
          <ac:chgData name="DOMINGUEZ, Morgane" userId="d29c428e-ee62-4017-a838-521138d5b01c" providerId="ADAL" clId="{AE3E6D86-AF60-4B8A-BC7B-97C100EA4992}" dt="2025-05-16T09:41:35.427" v="801"/>
          <ac:spMkLst>
            <pc:docMk/>
            <pc:sldMk cId="2097466538" sldId="937"/>
            <ac:spMk id="4" creationId="{31BE2A44-071B-D797-48AC-B11DF6CD3EBD}"/>
          </ac:spMkLst>
        </pc:spChg>
        <pc:spChg chg="mod">
          <ac:chgData name="DOMINGUEZ, Morgane" userId="d29c428e-ee62-4017-a838-521138d5b01c" providerId="ADAL" clId="{AE3E6D86-AF60-4B8A-BC7B-97C100EA4992}" dt="2025-05-19T11:23:32.243" v="1418" actId="255"/>
          <ac:spMkLst>
            <pc:docMk/>
            <pc:sldMk cId="2097466538" sldId="937"/>
            <ac:spMk id="9" creationId="{EA42B693-9921-FC5F-79FB-D219777D0D83}"/>
          </ac:spMkLst>
        </pc:spChg>
        <pc:picChg chg="add del mod">
          <ac:chgData name="DOMINGUEZ, Morgane" userId="d29c428e-ee62-4017-a838-521138d5b01c" providerId="ADAL" clId="{AE3E6D86-AF60-4B8A-BC7B-97C100EA4992}" dt="2025-05-19T10:38:15.904" v="1003" actId="478"/>
          <ac:picMkLst>
            <pc:docMk/>
            <pc:sldMk cId="2097466538" sldId="937"/>
            <ac:picMk id="8" creationId="{974BACE2-82B0-E12B-B250-F16262957FF7}"/>
          </ac:picMkLst>
        </pc:picChg>
      </pc:sldChg>
      <pc:sldChg chg="addSp delSp modSp mod modTransition delAnim modAnim modNotesTx">
        <pc:chgData name="DOMINGUEZ, Morgane" userId="d29c428e-ee62-4017-a838-521138d5b01c" providerId="ADAL" clId="{AE3E6D86-AF60-4B8A-BC7B-97C100EA4992}" dt="2025-05-19T11:32:20.737" v="1509"/>
        <pc:sldMkLst>
          <pc:docMk/>
          <pc:sldMk cId="2149116287" sldId="942"/>
        </pc:sldMkLst>
        <pc:spChg chg="mod">
          <ac:chgData name="DOMINGUEZ, Morgane" userId="d29c428e-ee62-4017-a838-521138d5b01c" providerId="ADAL" clId="{AE3E6D86-AF60-4B8A-BC7B-97C100EA4992}" dt="2025-05-19T11:23:54.651" v="1424" actId="255"/>
          <ac:spMkLst>
            <pc:docMk/>
            <pc:sldMk cId="2149116287" sldId="942"/>
            <ac:spMk id="9" creationId="{ECCB03B2-3418-EA31-3BCA-02C8AF221C39}"/>
          </ac:spMkLst>
        </pc:spChg>
        <pc:picChg chg="add del mod">
          <ac:chgData name="DOMINGUEZ, Morgane" userId="d29c428e-ee62-4017-a838-521138d5b01c" providerId="ADAL" clId="{AE3E6D86-AF60-4B8A-BC7B-97C100EA4992}" dt="2025-05-19T10:38:31.206" v="1011" actId="478"/>
          <ac:picMkLst>
            <pc:docMk/>
            <pc:sldMk cId="2149116287" sldId="942"/>
            <ac:picMk id="3" creationId="{94A128BD-A049-F53D-75B9-77B3A05FB9C7}"/>
          </ac:picMkLst>
        </pc:picChg>
      </pc:sldChg>
      <pc:sldChg chg="addSp delSp modSp mod modTransition delAnim modAnim modNotesTx">
        <pc:chgData name="DOMINGUEZ, Morgane" userId="d29c428e-ee62-4017-a838-521138d5b01c" providerId="ADAL" clId="{AE3E6D86-AF60-4B8A-BC7B-97C100EA4992}" dt="2025-05-19T11:32:27.838" v="1510"/>
        <pc:sldMkLst>
          <pc:docMk/>
          <pc:sldMk cId="1541988826" sldId="943"/>
        </pc:sldMkLst>
        <pc:spChg chg="mod">
          <ac:chgData name="DOMINGUEZ, Morgane" userId="d29c428e-ee62-4017-a838-521138d5b01c" providerId="ADAL" clId="{AE3E6D86-AF60-4B8A-BC7B-97C100EA4992}" dt="2025-05-19T11:24:03.407" v="1426" actId="255"/>
          <ac:spMkLst>
            <pc:docMk/>
            <pc:sldMk cId="1541988826" sldId="943"/>
            <ac:spMk id="9" creationId="{ECA6667D-5BFC-4822-3258-5AABFC94E6C7}"/>
          </ac:spMkLst>
        </pc:spChg>
        <pc:picChg chg="add del mod">
          <ac:chgData name="DOMINGUEZ, Morgane" userId="d29c428e-ee62-4017-a838-521138d5b01c" providerId="ADAL" clId="{AE3E6D86-AF60-4B8A-BC7B-97C100EA4992}" dt="2025-05-19T10:38:36.537" v="1014" actId="478"/>
          <ac:picMkLst>
            <pc:docMk/>
            <pc:sldMk cId="1541988826" sldId="943"/>
            <ac:picMk id="8" creationId="{C8844B6C-591D-5E83-8707-14BA1721D4CF}"/>
          </ac:picMkLst>
        </pc:picChg>
      </pc:sldChg>
      <pc:sldChg chg="addSp delSp modSp mod modTransition delAnim modAnim modNotesTx">
        <pc:chgData name="DOMINGUEZ, Morgane" userId="d29c428e-ee62-4017-a838-521138d5b01c" providerId="ADAL" clId="{AE3E6D86-AF60-4B8A-BC7B-97C100EA4992}" dt="2025-05-19T11:33:45.324" v="1521"/>
        <pc:sldMkLst>
          <pc:docMk/>
          <pc:sldMk cId="751944548" sldId="948"/>
        </pc:sldMkLst>
        <pc:spChg chg="mod">
          <ac:chgData name="DOMINGUEZ, Morgane" userId="d29c428e-ee62-4017-a838-521138d5b01c" providerId="ADAL" clId="{AE3E6D86-AF60-4B8A-BC7B-97C100EA4992}" dt="2025-05-16T09:53:56.821" v="825" actId="20577"/>
          <ac:spMkLst>
            <pc:docMk/>
            <pc:sldMk cId="751944548" sldId="948"/>
            <ac:spMk id="3" creationId="{E7610BF7-4CFC-9E3F-FC30-2837FED91561}"/>
          </ac:spMkLst>
        </pc:spChg>
        <pc:spChg chg="mod">
          <ac:chgData name="DOMINGUEZ, Morgane" userId="d29c428e-ee62-4017-a838-521138d5b01c" providerId="ADAL" clId="{AE3E6D86-AF60-4B8A-BC7B-97C100EA4992}" dt="2025-05-19T11:26:19.496" v="1455" actId="255"/>
          <ac:spMkLst>
            <pc:docMk/>
            <pc:sldMk cId="751944548" sldId="948"/>
            <ac:spMk id="8" creationId="{B126DE5E-D426-854B-431D-10F4F1D3D083}"/>
          </ac:spMkLst>
        </pc:spChg>
        <pc:picChg chg="add del mod">
          <ac:chgData name="DOMINGUEZ, Morgane" userId="d29c428e-ee62-4017-a838-521138d5b01c" providerId="ADAL" clId="{AE3E6D86-AF60-4B8A-BC7B-97C100EA4992}" dt="2025-05-19T10:39:59.726" v="1071" actId="478"/>
          <ac:picMkLst>
            <pc:docMk/>
            <pc:sldMk cId="751944548" sldId="948"/>
            <ac:picMk id="2" creationId="{DC6C0BDE-B278-2B7D-6224-047A369C9B93}"/>
          </ac:picMkLst>
        </pc:picChg>
      </pc:sldChg>
      <pc:sldChg chg="addSp delSp modSp mod modTransition delAnim modAnim modNotesTx">
        <pc:chgData name="DOMINGUEZ, Morgane" userId="d29c428e-ee62-4017-a838-521138d5b01c" providerId="ADAL" clId="{AE3E6D86-AF60-4B8A-BC7B-97C100EA4992}" dt="2025-05-19T11:34:02.716" v="1524"/>
        <pc:sldMkLst>
          <pc:docMk/>
          <pc:sldMk cId="191595185" sldId="949"/>
        </pc:sldMkLst>
        <pc:spChg chg="mod">
          <ac:chgData name="DOMINGUEZ, Morgane" userId="d29c428e-ee62-4017-a838-521138d5b01c" providerId="ADAL" clId="{AE3E6D86-AF60-4B8A-BC7B-97C100EA4992}" dt="2025-05-19T11:26:50.972" v="1464" actId="255"/>
          <ac:spMkLst>
            <pc:docMk/>
            <pc:sldMk cId="191595185" sldId="949"/>
            <ac:spMk id="7" creationId="{5D2F5523-628E-F827-C4B7-86AD52B1A13D}"/>
          </ac:spMkLst>
        </pc:spChg>
        <pc:spChg chg="mod">
          <ac:chgData name="DOMINGUEZ, Morgane" userId="d29c428e-ee62-4017-a838-521138d5b01c" providerId="ADAL" clId="{AE3E6D86-AF60-4B8A-BC7B-97C100EA4992}" dt="2025-05-14T10:58:13.079" v="576" actId="14100"/>
          <ac:spMkLst>
            <pc:docMk/>
            <pc:sldMk cId="191595185" sldId="949"/>
            <ac:spMk id="18" creationId="{454EF763-6ADE-252D-DA4F-1374B425C784}"/>
          </ac:spMkLst>
        </pc:spChg>
        <pc:spChg chg="mod">
          <ac:chgData name="DOMINGUEZ, Morgane" userId="d29c428e-ee62-4017-a838-521138d5b01c" providerId="ADAL" clId="{AE3E6D86-AF60-4B8A-BC7B-97C100EA4992}" dt="2025-05-14T10:58:08.773" v="575" actId="20577"/>
          <ac:spMkLst>
            <pc:docMk/>
            <pc:sldMk cId="191595185" sldId="949"/>
            <ac:spMk id="19" creationId="{A622E22D-9864-AF5A-4F54-F3F0BC89AE1F}"/>
          </ac:spMkLst>
        </pc:spChg>
        <pc:picChg chg="add del mod">
          <ac:chgData name="DOMINGUEZ, Morgane" userId="d29c428e-ee62-4017-a838-521138d5b01c" providerId="ADAL" clId="{AE3E6D86-AF60-4B8A-BC7B-97C100EA4992}" dt="2025-05-19T10:40:17.390" v="1087" actId="478"/>
          <ac:picMkLst>
            <pc:docMk/>
            <pc:sldMk cId="191595185" sldId="949"/>
            <ac:picMk id="5" creationId="{E3744C60-36AB-5CA3-FB3B-77BEF70ED01E}"/>
          </ac:picMkLst>
        </pc:picChg>
      </pc:sldChg>
      <pc:sldChg chg="addSp delSp modSp mod modTransition delAnim modAnim modNotesTx">
        <pc:chgData name="DOMINGUEZ, Morgane" userId="d29c428e-ee62-4017-a838-521138d5b01c" providerId="ADAL" clId="{AE3E6D86-AF60-4B8A-BC7B-97C100EA4992}" dt="2025-05-19T11:33:56.281" v="1523"/>
        <pc:sldMkLst>
          <pc:docMk/>
          <pc:sldMk cId="2451646482" sldId="950"/>
        </pc:sldMkLst>
        <pc:spChg chg="mod">
          <ac:chgData name="DOMINGUEZ, Morgane" userId="d29c428e-ee62-4017-a838-521138d5b01c" providerId="ADAL" clId="{AE3E6D86-AF60-4B8A-BC7B-97C100EA4992}" dt="2025-05-19T11:26:42.861" v="1462" actId="1076"/>
          <ac:spMkLst>
            <pc:docMk/>
            <pc:sldMk cId="2451646482" sldId="950"/>
            <ac:spMk id="3" creationId="{3E0F19C3-6AD1-42DD-D760-4A7ECFCDD3B7}"/>
          </ac:spMkLst>
        </pc:spChg>
        <pc:spChg chg="mod">
          <ac:chgData name="DOMINGUEZ, Morgane" userId="d29c428e-ee62-4017-a838-521138d5b01c" providerId="ADAL" clId="{AE3E6D86-AF60-4B8A-BC7B-97C100EA4992}" dt="2025-05-19T07:05:47.660" v="882" actId="20577"/>
          <ac:spMkLst>
            <pc:docMk/>
            <pc:sldMk cId="2451646482" sldId="950"/>
            <ac:spMk id="18" creationId="{B2062723-E57C-5725-2779-E9E2001962B8}"/>
          </ac:spMkLst>
        </pc:spChg>
        <pc:picChg chg="add del mod">
          <ac:chgData name="DOMINGUEZ, Morgane" userId="d29c428e-ee62-4017-a838-521138d5b01c" providerId="ADAL" clId="{AE3E6D86-AF60-4B8A-BC7B-97C100EA4992}" dt="2025-05-19T10:40:11.937" v="1082" actId="478"/>
          <ac:picMkLst>
            <pc:docMk/>
            <pc:sldMk cId="2451646482" sldId="950"/>
            <ac:picMk id="2" creationId="{C652DBC1-E4D0-3718-4F2F-644676D4CA00}"/>
          </ac:picMkLst>
        </pc:picChg>
      </pc:sldChg>
      <pc:sldChg chg="addSp delSp modSp mod modTransition delAnim modAnim modNotesTx">
        <pc:chgData name="DOMINGUEZ, Morgane" userId="d29c428e-ee62-4017-a838-521138d5b01c" providerId="ADAL" clId="{AE3E6D86-AF60-4B8A-BC7B-97C100EA4992}" dt="2025-05-19T11:31:28.875" v="1501"/>
        <pc:sldMkLst>
          <pc:docMk/>
          <pc:sldMk cId="1449741359" sldId="953"/>
        </pc:sldMkLst>
        <pc:spChg chg="mod">
          <ac:chgData name="DOMINGUEZ, Morgane" userId="d29c428e-ee62-4017-a838-521138d5b01c" providerId="ADAL" clId="{AE3E6D86-AF60-4B8A-BC7B-97C100EA4992}" dt="2025-05-14T09:34:00.265" v="315" actId="20577"/>
          <ac:spMkLst>
            <pc:docMk/>
            <pc:sldMk cId="1449741359" sldId="953"/>
            <ac:spMk id="2" creationId="{78615E3F-2DD8-F3CD-5D69-64CBB71772C3}"/>
          </ac:spMkLst>
        </pc:spChg>
        <pc:spChg chg="mod">
          <ac:chgData name="DOMINGUEZ, Morgane" userId="d29c428e-ee62-4017-a838-521138d5b01c" providerId="ADAL" clId="{AE3E6D86-AF60-4B8A-BC7B-97C100EA4992}" dt="2025-05-19T11:22:32.951" v="1405" actId="255"/>
          <ac:spMkLst>
            <pc:docMk/>
            <pc:sldMk cId="1449741359" sldId="953"/>
            <ac:spMk id="13" creationId="{E9F9C1EE-803B-C96F-21BB-53685480D8D3}"/>
          </ac:spMkLst>
        </pc:spChg>
        <pc:spChg chg="mod">
          <ac:chgData name="DOMINGUEZ, Morgane" userId="d29c428e-ee62-4017-a838-521138d5b01c" providerId="ADAL" clId="{AE3E6D86-AF60-4B8A-BC7B-97C100EA4992}" dt="2025-05-16T09:36:42.178" v="793" actId="21"/>
          <ac:spMkLst>
            <pc:docMk/>
            <pc:sldMk cId="1449741359" sldId="953"/>
            <ac:spMk id="18" creationId="{9F0CFB5D-F399-A891-C828-7F994CDA549C}"/>
          </ac:spMkLst>
        </pc:spChg>
        <pc:picChg chg="add del mod">
          <ac:chgData name="DOMINGUEZ, Morgane" userId="d29c428e-ee62-4017-a838-521138d5b01c" providerId="ADAL" clId="{AE3E6D86-AF60-4B8A-BC7B-97C100EA4992}" dt="2025-05-19T10:37:36.435" v="971" actId="478"/>
          <ac:picMkLst>
            <pc:docMk/>
            <pc:sldMk cId="1449741359" sldId="953"/>
            <ac:picMk id="12" creationId="{D9A97BE7-4E14-8D6F-87C4-307BDE1EFD9B}"/>
          </ac:picMkLst>
        </pc:picChg>
      </pc:sldChg>
      <pc:sldChg chg="addSp delSp modSp mod modTransition delAnim modAnim modNotesTx">
        <pc:chgData name="DOMINGUEZ, Morgane" userId="d29c428e-ee62-4017-a838-521138d5b01c" providerId="ADAL" clId="{AE3E6D86-AF60-4B8A-BC7B-97C100EA4992}" dt="2025-05-19T11:30:10.908" v="1489"/>
        <pc:sldMkLst>
          <pc:docMk/>
          <pc:sldMk cId="196352555" sldId="955"/>
        </pc:sldMkLst>
        <pc:spChg chg="del">
          <ac:chgData name="DOMINGUEZ, Morgane" userId="d29c428e-ee62-4017-a838-521138d5b01c" providerId="ADAL" clId="{AE3E6D86-AF60-4B8A-BC7B-97C100EA4992}" dt="2025-05-19T11:20:59.875" v="1384" actId="478"/>
          <ac:spMkLst>
            <pc:docMk/>
            <pc:sldMk cId="196352555" sldId="955"/>
            <ac:spMk id="3" creationId="{0BA5FA91-255F-E85B-D52F-0DBB354868C3}"/>
          </ac:spMkLst>
        </pc:spChg>
        <pc:picChg chg="add del mod">
          <ac:chgData name="DOMINGUEZ, Morgane" userId="d29c428e-ee62-4017-a838-521138d5b01c" providerId="ADAL" clId="{AE3E6D86-AF60-4B8A-BC7B-97C100EA4992}" dt="2025-05-19T10:36:12.391" v="905" actId="478"/>
          <ac:picMkLst>
            <pc:docMk/>
            <pc:sldMk cId="196352555" sldId="955"/>
            <ac:picMk id="2" creationId="{BC3FAC2D-592A-80C1-6610-8335A48CC65B}"/>
          </ac:picMkLst>
        </pc:picChg>
      </pc:sldChg>
      <pc:sldChg chg="addSp delSp modSp mod modTransition delAnim modAnim modNotesTx">
        <pc:chgData name="DOMINGUEZ, Morgane" userId="d29c428e-ee62-4017-a838-521138d5b01c" providerId="ADAL" clId="{AE3E6D86-AF60-4B8A-BC7B-97C100EA4992}" dt="2025-05-19T11:31:47.484" v="1504"/>
        <pc:sldMkLst>
          <pc:docMk/>
          <pc:sldMk cId="2388634492" sldId="959"/>
        </pc:sldMkLst>
        <pc:spChg chg="mod">
          <ac:chgData name="DOMINGUEZ, Morgane" userId="d29c428e-ee62-4017-a838-521138d5b01c" providerId="ADAL" clId="{AE3E6D86-AF60-4B8A-BC7B-97C100EA4992}" dt="2025-05-19T11:23:05.243" v="1412" actId="255"/>
          <ac:spMkLst>
            <pc:docMk/>
            <pc:sldMk cId="2388634492" sldId="959"/>
            <ac:spMk id="7" creationId="{2ECF8CF8-EE41-73B9-A5FA-7EFCA463CEB5}"/>
          </ac:spMkLst>
        </pc:spChg>
        <pc:spChg chg="mod">
          <ac:chgData name="DOMINGUEZ, Morgane" userId="d29c428e-ee62-4017-a838-521138d5b01c" providerId="ADAL" clId="{AE3E6D86-AF60-4B8A-BC7B-97C100EA4992}" dt="2025-05-16T09:39:13.639" v="794" actId="20577"/>
          <ac:spMkLst>
            <pc:docMk/>
            <pc:sldMk cId="2388634492" sldId="959"/>
            <ac:spMk id="13" creationId="{8486F800-A86A-AB53-B60A-16B8EDB6569F}"/>
          </ac:spMkLst>
        </pc:spChg>
        <pc:picChg chg="add del mod">
          <ac:chgData name="DOMINGUEZ, Morgane" userId="d29c428e-ee62-4017-a838-521138d5b01c" providerId="ADAL" clId="{AE3E6D86-AF60-4B8A-BC7B-97C100EA4992}" dt="2025-05-19T10:37:57.517" v="988" actId="478"/>
          <ac:picMkLst>
            <pc:docMk/>
            <pc:sldMk cId="2388634492" sldId="959"/>
            <ac:picMk id="2" creationId="{511D1140-E443-86EF-0B08-D1D7F3EB22D2}"/>
          </ac:picMkLst>
        </pc:picChg>
      </pc:sldChg>
      <pc:sldChg chg="addSp delSp modSp mod modTransition delAnim modAnim modNotesTx">
        <pc:chgData name="DOMINGUEZ, Morgane" userId="d29c428e-ee62-4017-a838-521138d5b01c" providerId="ADAL" clId="{AE3E6D86-AF60-4B8A-BC7B-97C100EA4992}" dt="2025-05-19T11:29:36.890" v="1483"/>
        <pc:sldMkLst>
          <pc:docMk/>
          <pc:sldMk cId="3080157707" sldId="990"/>
        </pc:sldMkLst>
        <pc:picChg chg="add del mod">
          <ac:chgData name="DOMINGUEZ, Morgane" userId="d29c428e-ee62-4017-a838-521138d5b01c" providerId="ADAL" clId="{AE3E6D86-AF60-4B8A-BC7B-97C100EA4992}" dt="2025-05-19T10:34:55.731" v="884" actId="478"/>
          <ac:picMkLst>
            <pc:docMk/>
            <pc:sldMk cId="3080157707" sldId="990"/>
            <ac:picMk id="2" creationId="{42913F36-E7D9-86A9-8374-CC3898236314}"/>
          </ac:picMkLst>
        </pc:picChg>
      </pc:sldChg>
      <pc:sldChg chg="addSp delSp modSp mod modTransition delAnim modAnim modNotesTx">
        <pc:chgData name="DOMINGUEZ, Morgane" userId="d29c428e-ee62-4017-a838-521138d5b01c" providerId="ADAL" clId="{AE3E6D86-AF60-4B8A-BC7B-97C100EA4992}" dt="2025-05-19T11:30:00.518" v="1487"/>
        <pc:sldMkLst>
          <pc:docMk/>
          <pc:sldMk cId="3729637218" sldId="1011"/>
        </pc:sldMkLst>
        <pc:spChg chg="add del">
          <ac:chgData name="DOMINGUEZ, Morgane" userId="d29c428e-ee62-4017-a838-521138d5b01c" providerId="ADAL" clId="{AE3E6D86-AF60-4B8A-BC7B-97C100EA4992}" dt="2025-05-14T07:16:53.975" v="68" actId="478"/>
          <ac:spMkLst>
            <pc:docMk/>
            <pc:sldMk cId="3729637218" sldId="1011"/>
            <ac:spMk id="2" creationId="{33AA4DE4-D3B5-E84F-8CFF-66B3851C2E2C}"/>
          </ac:spMkLst>
        </pc:spChg>
        <pc:spChg chg="mod topLvl">
          <ac:chgData name="DOMINGUEZ, Morgane" userId="d29c428e-ee62-4017-a838-521138d5b01c" providerId="ADAL" clId="{AE3E6D86-AF60-4B8A-BC7B-97C100EA4992}" dt="2025-05-19T11:17:02.786" v="1375" actId="164"/>
          <ac:spMkLst>
            <pc:docMk/>
            <pc:sldMk cId="3729637218" sldId="1011"/>
            <ac:spMk id="9" creationId="{B873FA9E-F47D-6D72-560D-34656C71C299}"/>
          </ac:spMkLst>
        </pc:spChg>
        <pc:spChg chg="mod topLvl">
          <ac:chgData name="DOMINGUEZ, Morgane" userId="d29c428e-ee62-4017-a838-521138d5b01c" providerId="ADAL" clId="{AE3E6D86-AF60-4B8A-BC7B-97C100EA4992}" dt="2025-05-19T11:17:02.786" v="1375" actId="164"/>
          <ac:spMkLst>
            <pc:docMk/>
            <pc:sldMk cId="3729637218" sldId="1011"/>
            <ac:spMk id="12" creationId="{1ABF2080-C09E-0B00-AAA1-1CA5EEE110F7}"/>
          </ac:spMkLst>
        </pc:spChg>
        <pc:spChg chg="mod">
          <ac:chgData name="DOMINGUEZ, Morgane" userId="d29c428e-ee62-4017-a838-521138d5b01c" providerId="ADAL" clId="{AE3E6D86-AF60-4B8A-BC7B-97C100EA4992}" dt="2025-05-19T06:53:36.624" v="844" actId="20577"/>
          <ac:spMkLst>
            <pc:docMk/>
            <pc:sldMk cId="3729637218" sldId="1011"/>
            <ac:spMk id="16" creationId="{38ED513D-6B71-6162-51C8-EDA11368E183}"/>
          </ac:spMkLst>
        </pc:spChg>
        <pc:grpChg chg="mod">
          <ac:chgData name="DOMINGUEZ, Morgane" userId="d29c428e-ee62-4017-a838-521138d5b01c" providerId="ADAL" clId="{AE3E6D86-AF60-4B8A-BC7B-97C100EA4992}" dt="2025-05-14T08:28:11.722" v="126" actId="164"/>
          <ac:grpSpMkLst>
            <pc:docMk/>
            <pc:sldMk cId="3729637218" sldId="1011"/>
            <ac:grpSpMk id="13" creationId="{DC6B316E-3483-AC51-C67B-59C9626168B3}"/>
          </ac:grpSpMkLst>
        </pc:grpChg>
        <pc:grpChg chg="add mod">
          <ac:chgData name="DOMINGUEZ, Morgane" userId="d29c428e-ee62-4017-a838-521138d5b01c" providerId="ADAL" clId="{AE3E6D86-AF60-4B8A-BC7B-97C100EA4992}" dt="2025-05-14T08:28:11.722" v="126" actId="164"/>
          <ac:grpSpMkLst>
            <pc:docMk/>
            <pc:sldMk cId="3729637218" sldId="1011"/>
            <ac:grpSpMk id="17" creationId="{6115F5B6-AB8B-6679-2B38-9AA20CDFF086}"/>
          </ac:grpSpMkLst>
        </pc:grpChg>
        <pc:grpChg chg="add del mod">
          <ac:chgData name="DOMINGUEZ, Morgane" userId="d29c428e-ee62-4017-a838-521138d5b01c" providerId="ADAL" clId="{AE3E6D86-AF60-4B8A-BC7B-97C100EA4992}" dt="2025-05-19T11:16:38.972" v="1367" actId="165"/>
          <ac:grpSpMkLst>
            <pc:docMk/>
            <pc:sldMk cId="3729637218" sldId="1011"/>
            <ac:grpSpMk id="19" creationId="{6C39D7B9-EA93-7721-22B7-8F9120CC26E9}"/>
          </ac:grpSpMkLst>
        </pc:grpChg>
        <pc:grpChg chg="add mod">
          <ac:chgData name="DOMINGUEZ, Morgane" userId="d29c428e-ee62-4017-a838-521138d5b01c" providerId="ADAL" clId="{AE3E6D86-AF60-4B8A-BC7B-97C100EA4992}" dt="2025-05-19T11:17:02.786" v="1375" actId="164"/>
          <ac:grpSpMkLst>
            <pc:docMk/>
            <pc:sldMk cId="3729637218" sldId="1011"/>
            <ac:grpSpMk id="22" creationId="{913A2675-83BA-5EC8-B653-A4B8E31D097B}"/>
          </ac:grpSpMkLst>
        </pc:grpChg>
        <pc:picChg chg="mod">
          <ac:chgData name="DOMINGUEZ, Morgane" userId="d29c428e-ee62-4017-a838-521138d5b01c" providerId="ADAL" clId="{AE3E6D86-AF60-4B8A-BC7B-97C100EA4992}" dt="2025-05-14T08:28:11.722" v="126" actId="164"/>
          <ac:picMkLst>
            <pc:docMk/>
            <pc:sldMk cId="3729637218" sldId="1011"/>
            <ac:picMk id="11" creationId="{2CF63CC5-B969-0CB9-F986-5B5BD33883AE}"/>
          </ac:picMkLst>
        </pc:picChg>
        <pc:picChg chg="del mod topLvl">
          <ac:chgData name="DOMINGUEZ, Morgane" userId="d29c428e-ee62-4017-a838-521138d5b01c" providerId="ADAL" clId="{AE3E6D86-AF60-4B8A-BC7B-97C100EA4992}" dt="2025-05-19T11:16:42.021" v="1368" actId="478"/>
          <ac:picMkLst>
            <pc:docMk/>
            <pc:sldMk cId="3729637218" sldId="1011"/>
            <ac:picMk id="14" creationId="{300B6519-33DA-5A66-04FF-D6D4AA57FF77}"/>
          </ac:picMkLst>
        </pc:picChg>
        <pc:picChg chg="add del mod">
          <ac:chgData name="DOMINGUEZ, Morgane" userId="d29c428e-ee62-4017-a838-521138d5b01c" providerId="ADAL" clId="{AE3E6D86-AF60-4B8A-BC7B-97C100EA4992}" dt="2025-05-19T10:36:00.568" v="896" actId="478"/>
          <ac:picMkLst>
            <pc:docMk/>
            <pc:sldMk cId="3729637218" sldId="1011"/>
            <ac:picMk id="15" creationId="{AF9E37BF-3F4D-4ABC-932A-DAC2F938950A}"/>
          </ac:picMkLst>
        </pc:picChg>
        <pc:picChg chg="add mod">
          <ac:chgData name="DOMINGUEZ, Morgane" userId="d29c428e-ee62-4017-a838-521138d5b01c" providerId="ADAL" clId="{AE3E6D86-AF60-4B8A-BC7B-97C100EA4992}" dt="2025-05-19T11:17:02.786" v="1375" actId="164"/>
          <ac:picMkLst>
            <pc:docMk/>
            <pc:sldMk cId="3729637218" sldId="1011"/>
            <ac:picMk id="20" creationId="{54AF2D5A-99F9-5B40-6A8C-49AB3376E821}"/>
          </ac:picMkLst>
        </pc:picChg>
      </pc:sldChg>
      <pc:sldChg chg="addSp delSp modSp mod modTransition delAnim modAnim modNotesTx">
        <pc:chgData name="DOMINGUEZ, Morgane" userId="d29c428e-ee62-4017-a838-521138d5b01c" providerId="ADAL" clId="{AE3E6D86-AF60-4B8A-BC7B-97C100EA4992}" dt="2025-05-19T11:34:36.931" v="1530"/>
        <pc:sldMkLst>
          <pc:docMk/>
          <pc:sldMk cId="1163143416" sldId="2147474611"/>
        </pc:sldMkLst>
        <pc:spChg chg="add del mod">
          <ac:chgData name="DOMINGUEZ, Morgane" userId="d29c428e-ee62-4017-a838-521138d5b01c" providerId="ADAL" clId="{AE3E6D86-AF60-4B8A-BC7B-97C100EA4992}" dt="2025-05-19T10:42:28.053" v="1138" actId="478"/>
          <ac:spMkLst>
            <pc:docMk/>
            <pc:sldMk cId="1163143416" sldId="2147474611"/>
            <ac:spMk id="3" creationId="{A7AC0172-80D7-CDC0-9DDC-BE5B0A2C0D0A}"/>
          </ac:spMkLst>
        </pc:spChg>
        <pc:spChg chg="del">
          <ac:chgData name="DOMINGUEZ, Morgane" userId="d29c428e-ee62-4017-a838-521138d5b01c" providerId="ADAL" clId="{AE3E6D86-AF60-4B8A-BC7B-97C100EA4992}" dt="2025-05-14T07:16:12.345" v="60" actId="478"/>
          <ac:spMkLst>
            <pc:docMk/>
            <pc:sldMk cId="1163143416" sldId="2147474611"/>
            <ac:spMk id="4" creationId="{29EBC2B9-D493-87E2-1EDB-B4B6D7C0ED17}"/>
          </ac:spMkLst>
        </pc:spChg>
        <pc:spChg chg="del">
          <ac:chgData name="DOMINGUEZ, Morgane" userId="d29c428e-ee62-4017-a838-521138d5b01c" providerId="ADAL" clId="{AE3E6D86-AF60-4B8A-BC7B-97C100EA4992}" dt="2025-05-14T07:16:11.080" v="59" actId="478"/>
          <ac:spMkLst>
            <pc:docMk/>
            <pc:sldMk cId="1163143416" sldId="2147474611"/>
            <ac:spMk id="7" creationId="{5D3A5146-9126-9706-9DA0-E1A3BED00ED8}"/>
          </ac:spMkLst>
        </pc:spChg>
        <pc:spChg chg="add del mod">
          <ac:chgData name="DOMINGUEZ, Morgane" userId="d29c428e-ee62-4017-a838-521138d5b01c" providerId="ADAL" clId="{AE3E6D86-AF60-4B8A-BC7B-97C100EA4992}" dt="2025-05-19T10:42:27.360" v="1137" actId="478"/>
          <ac:spMkLst>
            <pc:docMk/>
            <pc:sldMk cId="1163143416" sldId="2147474611"/>
            <ac:spMk id="8" creationId="{C6DAECC6-596C-03C8-3494-92627A5F43A9}"/>
          </ac:spMkLst>
        </pc:spChg>
        <pc:picChg chg="add del mod">
          <ac:chgData name="DOMINGUEZ, Morgane" userId="d29c428e-ee62-4017-a838-521138d5b01c" providerId="ADAL" clId="{AE3E6D86-AF60-4B8A-BC7B-97C100EA4992}" dt="2025-05-19T10:40:55.730" v="1118" actId="478"/>
          <ac:picMkLst>
            <pc:docMk/>
            <pc:sldMk cId="1163143416" sldId="2147474611"/>
            <ac:picMk id="9" creationId="{7BE9CDB7-4328-D175-4B09-050EC92AD331}"/>
          </ac:picMkLst>
        </pc:picChg>
      </pc:sldChg>
      <pc:sldChg chg="addSp delSp modSp mod modTransition delAnim modAnim modNotesTx">
        <pc:chgData name="DOMINGUEZ, Morgane" userId="d29c428e-ee62-4017-a838-521138d5b01c" providerId="ADAL" clId="{AE3E6D86-AF60-4B8A-BC7B-97C100EA4992}" dt="2025-05-19T11:34:30.921" v="1529"/>
        <pc:sldMkLst>
          <pc:docMk/>
          <pc:sldMk cId="4257536088" sldId="2147474615"/>
        </pc:sldMkLst>
        <pc:picChg chg="add del mod">
          <ac:chgData name="DOMINGUEZ, Morgane" userId="d29c428e-ee62-4017-a838-521138d5b01c" providerId="ADAL" clId="{AE3E6D86-AF60-4B8A-BC7B-97C100EA4992}" dt="2025-05-19T10:40:50.548" v="1113" actId="478"/>
          <ac:picMkLst>
            <pc:docMk/>
            <pc:sldMk cId="4257536088" sldId="2147474615"/>
            <ac:picMk id="3" creationId="{A45C25DA-5AFC-4D96-8B33-312158BFA3B5}"/>
          </ac:picMkLst>
        </pc:picChg>
      </pc:sldChg>
      <pc:sldChg chg="addSp delSp modSp mod modTransition delAnim modAnim modNotesTx">
        <pc:chgData name="DOMINGUEZ, Morgane" userId="d29c428e-ee62-4017-a838-521138d5b01c" providerId="ADAL" clId="{AE3E6D86-AF60-4B8A-BC7B-97C100EA4992}" dt="2025-05-19T11:34:48.496" v="1532"/>
        <pc:sldMkLst>
          <pc:docMk/>
          <pc:sldMk cId="4244080021" sldId="2147474617"/>
        </pc:sldMkLst>
        <pc:spChg chg="del">
          <ac:chgData name="DOMINGUEZ, Morgane" userId="d29c428e-ee62-4017-a838-521138d5b01c" providerId="ADAL" clId="{AE3E6D86-AF60-4B8A-BC7B-97C100EA4992}" dt="2025-05-14T07:16:18.086" v="63" actId="478"/>
          <ac:spMkLst>
            <pc:docMk/>
            <pc:sldMk cId="4244080021" sldId="2147474617"/>
            <ac:spMk id="2" creationId="{A9AD60F4-EB46-3573-BEFC-417D090227CA}"/>
          </ac:spMkLst>
        </pc:spChg>
        <pc:spChg chg="mod">
          <ac:chgData name="DOMINGUEZ, Morgane" userId="d29c428e-ee62-4017-a838-521138d5b01c" providerId="ADAL" clId="{AE3E6D86-AF60-4B8A-BC7B-97C100EA4992}" dt="2025-05-19T11:27:45.803" v="1476" actId="255"/>
          <ac:spMkLst>
            <pc:docMk/>
            <pc:sldMk cId="4244080021" sldId="2147474617"/>
            <ac:spMk id="2" creationId="{E43B3263-C2AD-E7EB-E44F-1B4E01C085CE}"/>
          </ac:spMkLst>
        </pc:spChg>
        <pc:spChg chg="add del mod">
          <ac:chgData name="DOMINGUEZ, Morgane" userId="d29c428e-ee62-4017-a838-521138d5b01c" providerId="ADAL" clId="{AE3E6D86-AF60-4B8A-BC7B-97C100EA4992}" dt="2025-05-19T10:42:41.036" v="1139" actId="478"/>
          <ac:spMkLst>
            <pc:docMk/>
            <pc:sldMk cId="4244080021" sldId="2147474617"/>
            <ac:spMk id="8" creationId="{8FBA63F1-6872-54BB-0939-6AADFD465484}"/>
          </ac:spMkLst>
        </pc:spChg>
        <pc:spChg chg="del">
          <ac:chgData name="DOMINGUEZ, Morgane" userId="d29c428e-ee62-4017-a838-521138d5b01c" providerId="ADAL" clId="{AE3E6D86-AF60-4B8A-BC7B-97C100EA4992}" dt="2025-05-14T07:16:16.929" v="62" actId="478"/>
          <ac:spMkLst>
            <pc:docMk/>
            <pc:sldMk cId="4244080021" sldId="2147474617"/>
            <ac:spMk id="9" creationId="{53A41F90-DA15-2542-6FA2-389A147A2E36}"/>
          </ac:spMkLst>
        </pc:spChg>
        <pc:spChg chg="add del mod">
          <ac:chgData name="DOMINGUEZ, Morgane" userId="d29c428e-ee62-4017-a838-521138d5b01c" providerId="ADAL" clId="{AE3E6D86-AF60-4B8A-BC7B-97C100EA4992}" dt="2025-05-19T10:42:41.982" v="1140" actId="478"/>
          <ac:spMkLst>
            <pc:docMk/>
            <pc:sldMk cId="4244080021" sldId="2147474617"/>
            <ac:spMk id="11" creationId="{218134BA-9565-F6AB-83EA-E021376EDD87}"/>
          </ac:spMkLst>
        </pc:spChg>
        <pc:picChg chg="add del mod">
          <ac:chgData name="DOMINGUEZ, Morgane" userId="d29c428e-ee62-4017-a838-521138d5b01c" providerId="ADAL" clId="{AE3E6D86-AF60-4B8A-BC7B-97C100EA4992}" dt="2025-05-19T10:41:06.112" v="1125" actId="478"/>
          <ac:picMkLst>
            <pc:docMk/>
            <pc:sldMk cId="4244080021" sldId="2147474617"/>
            <ac:picMk id="12" creationId="{B0C27456-141B-9FEA-C68A-690420D13C30}"/>
          </ac:picMkLst>
        </pc:picChg>
      </pc:sldChg>
      <pc:sldChg chg="addSp delSp modSp mod modTransition delAnim modAnim modNotesTx">
        <pc:chgData name="DOMINGUEZ, Morgane" userId="d29c428e-ee62-4017-a838-521138d5b01c" providerId="ADAL" clId="{AE3E6D86-AF60-4B8A-BC7B-97C100EA4992}" dt="2025-05-19T11:34:53.955" v="1533"/>
        <pc:sldMkLst>
          <pc:docMk/>
          <pc:sldMk cId="1809511498" sldId="2147474618"/>
        </pc:sldMkLst>
        <pc:spChg chg="mod">
          <ac:chgData name="DOMINGUEZ, Morgane" userId="d29c428e-ee62-4017-a838-521138d5b01c" providerId="ADAL" clId="{AE3E6D86-AF60-4B8A-BC7B-97C100EA4992}" dt="2025-05-16T10:00:36.743" v="843" actId="5793"/>
          <ac:spMkLst>
            <pc:docMk/>
            <pc:sldMk cId="1809511498" sldId="2147474618"/>
            <ac:spMk id="7" creationId="{856B5E62-889B-7D86-8D09-9FDE2CE8A909}"/>
          </ac:spMkLst>
        </pc:spChg>
        <pc:spChg chg="mod">
          <ac:chgData name="DOMINGUEZ, Morgane" userId="d29c428e-ee62-4017-a838-521138d5b01c" providerId="ADAL" clId="{AE3E6D86-AF60-4B8A-BC7B-97C100EA4992}" dt="2025-05-19T11:27:54.853" v="1478" actId="255"/>
          <ac:spMkLst>
            <pc:docMk/>
            <pc:sldMk cId="1809511498" sldId="2147474618"/>
            <ac:spMk id="9" creationId="{88F2CAE3-4509-E6E6-D941-F61BE9352C58}"/>
          </ac:spMkLst>
        </pc:spChg>
        <pc:picChg chg="add del mod">
          <ac:chgData name="DOMINGUEZ, Morgane" userId="d29c428e-ee62-4017-a838-521138d5b01c" providerId="ADAL" clId="{AE3E6D86-AF60-4B8A-BC7B-97C100EA4992}" dt="2025-05-19T10:41:11.803" v="1127" actId="478"/>
          <ac:picMkLst>
            <pc:docMk/>
            <pc:sldMk cId="1809511498" sldId="2147474618"/>
            <ac:picMk id="8" creationId="{516FBC2C-E79C-DED7-B9C6-00A5C5084DEE}"/>
          </ac:picMkLst>
        </pc:picChg>
      </pc:sldChg>
      <pc:sldChg chg="addSp delSp modSp mod modTransition delAnim modAnim modNotesTx">
        <pc:chgData name="DOMINGUEZ, Morgane" userId="d29c428e-ee62-4017-a838-521138d5b01c" providerId="ADAL" clId="{AE3E6D86-AF60-4B8A-BC7B-97C100EA4992}" dt="2025-05-19T11:34:59.657" v="1534"/>
        <pc:sldMkLst>
          <pc:docMk/>
          <pc:sldMk cId="1406677034" sldId="2147474619"/>
        </pc:sldMkLst>
        <pc:spChg chg="del">
          <ac:chgData name="DOMINGUEZ, Morgane" userId="d29c428e-ee62-4017-a838-521138d5b01c" providerId="ADAL" clId="{AE3E6D86-AF60-4B8A-BC7B-97C100EA4992}" dt="2025-05-14T07:16:23.135" v="66" actId="478"/>
          <ac:spMkLst>
            <pc:docMk/>
            <pc:sldMk cId="1406677034" sldId="2147474619"/>
            <ac:spMk id="2" creationId="{386EBCCE-1A00-083B-7E71-BF16AEDC0DF2}"/>
          </ac:spMkLst>
        </pc:spChg>
        <pc:spChg chg="mod">
          <ac:chgData name="DOMINGUEZ, Morgane" userId="d29c428e-ee62-4017-a838-521138d5b01c" providerId="ADAL" clId="{AE3E6D86-AF60-4B8A-BC7B-97C100EA4992}" dt="2025-05-19T11:28:02.658" v="1480" actId="255"/>
          <ac:spMkLst>
            <pc:docMk/>
            <pc:sldMk cId="1406677034" sldId="2147474619"/>
            <ac:spMk id="2" creationId="{426FFED4-4BB5-2FBF-1F18-06E34A096081}"/>
          </ac:spMkLst>
        </pc:spChg>
        <pc:spChg chg="del">
          <ac:chgData name="DOMINGUEZ, Morgane" userId="d29c428e-ee62-4017-a838-521138d5b01c" providerId="ADAL" clId="{AE3E6D86-AF60-4B8A-BC7B-97C100EA4992}" dt="2025-05-14T07:16:21.962" v="65" actId="478"/>
          <ac:spMkLst>
            <pc:docMk/>
            <pc:sldMk cId="1406677034" sldId="2147474619"/>
            <ac:spMk id="8" creationId="{51287B87-5F30-054C-3CDC-574666CEC16D}"/>
          </ac:spMkLst>
        </pc:spChg>
        <pc:spChg chg="add del mod">
          <ac:chgData name="DOMINGUEZ, Morgane" userId="d29c428e-ee62-4017-a838-521138d5b01c" providerId="ADAL" clId="{AE3E6D86-AF60-4B8A-BC7B-97C100EA4992}" dt="2025-05-19T10:42:45.981" v="1143" actId="478"/>
          <ac:spMkLst>
            <pc:docMk/>
            <pc:sldMk cId="1406677034" sldId="2147474619"/>
            <ac:spMk id="9" creationId="{1786165F-1E07-2606-4BFF-DF4E18739986}"/>
          </ac:spMkLst>
        </pc:spChg>
        <pc:spChg chg="add del mod">
          <ac:chgData name="DOMINGUEZ, Morgane" userId="d29c428e-ee62-4017-a838-521138d5b01c" providerId="ADAL" clId="{AE3E6D86-AF60-4B8A-BC7B-97C100EA4992}" dt="2025-05-19T10:42:44.328" v="1141" actId="478"/>
          <ac:spMkLst>
            <pc:docMk/>
            <pc:sldMk cId="1406677034" sldId="2147474619"/>
            <ac:spMk id="11" creationId="{6898A0D0-0E4D-821B-6457-FFE78E405D82}"/>
          </ac:spMkLst>
        </pc:spChg>
        <pc:picChg chg="add del mod">
          <ac:chgData name="DOMINGUEZ, Morgane" userId="d29c428e-ee62-4017-a838-521138d5b01c" providerId="ADAL" clId="{AE3E6D86-AF60-4B8A-BC7B-97C100EA4992}" dt="2025-05-19T10:41:18.796" v="1132" actId="478"/>
          <ac:picMkLst>
            <pc:docMk/>
            <pc:sldMk cId="1406677034" sldId="2147474619"/>
            <ac:picMk id="12" creationId="{CA5B1ABC-EC58-83B3-486D-988FCA2C8702}"/>
          </ac:picMkLst>
        </pc:picChg>
      </pc:sldChg>
      <pc:sldChg chg="addSp delSp modSp mod modTransition delAnim modAnim modNotesTx">
        <pc:chgData name="DOMINGUEZ, Morgane" userId="d29c428e-ee62-4017-a838-521138d5b01c" providerId="ADAL" clId="{AE3E6D86-AF60-4B8A-BC7B-97C100EA4992}" dt="2025-05-19T11:35:05.618" v="1535"/>
        <pc:sldMkLst>
          <pc:docMk/>
          <pc:sldMk cId="1316753967" sldId="2147474620"/>
        </pc:sldMkLst>
        <pc:spChg chg="mod">
          <ac:chgData name="DOMINGUEZ, Morgane" userId="d29c428e-ee62-4017-a838-521138d5b01c" providerId="ADAL" clId="{AE3E6D86-AF60-4B8A-BC7B-97C100EA4992}" dt="2025-05-19T11:28:11.803" v="1482" actId="255"/>
          <ac:spMkLst>
            <pc:docMk/>
            <pc:sldMk cId="1316753967" sldId="2147474620"/>
            <ac:spMk id="9" creationId="{09C1DAAD-2BA4-5EC9-58C8-D732E90223B9}"/>
          </ac:spMkLst>
        </pc:spChg>
        <pc:picChg chg="add del mod">
          <ac:chgData name="DOMINGUEZ, Morgane" userId="d29c428e-ee62-4017-a838-521138d5b01c" providerId="ADAL" clId="{AE3E6D86-AF60-4B8A-BC7B-97C100EA4992}" dt="2025-05-19T10:41:25.118" v="1134" actId="478"/>
          <ac:picMkLst>
            <pc:docMk/>
            <pc:sldMk cId="1316753967" sldId="2147474620"/>
            <ac:picMk id="8" creationId="{72BE536E-75A4-F236-BAD7-6EADA2A888E6}"/>
          </ac:picMkLst>
        </pc:picChg>
      </pc:sldChg>
      <pc:sldChg chg="addSp delSp modSp mod modTransition delAnim modAnim modNotesTx">
        <pc:chgData name="DOMINGUEZ, Morgane" userId="d29c428e-ee62-4017-a838-521138d5b01c" providerId="ADAL" clId="{AE3E6D86-AF60-4B8A-BC7B-97C100EA4992}" dt="2025-05-19T11:34:42.183" v="1531"/>
        <pc:sldMkLst>
          <pc:docMk/>
          <pc:sldMk cId="3867862830" sldId="2147474623"/>
        </pc:sldMkLst>
        <pc:spChg chg="mod">
          <ac:chgData name="DOMINGUEZ, Morgane" userId="d29c428e-ee62-4017-a838-521138d5b01c" providerId="ADAL" clId="{AE3E6D86-AF60-4B8A-BC7B-97C100EA4992}" dt="2025-05-19T11:27:37.276" v="1474" actId="1076"/>
          <ac:spMkLst>
            <pc:docMk/>
            <pc:sldMk cId="3867862830" sldId="2147474623"/>
            <ac:spMk id="8" creationId="{BC5E2C93-1730-65B7-FBC7-D6D0E2C1882C}"/>
          </ac:spMkLst>
        </pc:spChg>
        <pc:spChg chg="mod">
          <ac:chgData name="DOMINGUEZ, Morgane" userId="d29c428e-ee62-4017-a838-521138d5b01c" providerId="ADAL" clId="{AE3E6D86-AF60-4B8A-BC7B-97C100EA4992}" dt="2025-05-19T11:27:33.747" v="1473" actId="255"/>
          <ac:spMkLst>
            <pc:docMk/>
            <pc:sldMk cId="3867862830" sldId="2147474623"/>
            <ac:spMk id="9" creationId="{AC8BC63A-3F1A-0A22-70C9-56B67801EF35}"/>
          </ac:spMkLst>
        </pc:spChg>
        <pc:picChg chg="add del mod">
          <ac:chgData name="DOMINGUEZ, Morgane" userId="d29c428e-ee62-4017-a838-521138d5b01c" providerId="ADAL" clId="{AE3E6D86-AF60-4B8A-BC7B-97C100EA4992}" dt="2025-05-19T10:41:00.582" v="1120" actId="478"/>
          <ac:picMkLst>
            <pc:docMk/>
            <pc:sldMk cId="3867862830" sldId="2147474623"/>
            <ac:picMk id="7" creationId="{BD261163-D31A-3F37-241D-24302C123351}"/>
          </ac:picMkLst>
        </pc:picChg>
      </pc:sldChg>
      <pc:sldChg chg="addSp delSp modSp mod modTransition delAnim modAnim modNotesTx">
        <pc:chgData name="DOMINGUEZ, Morgane" userId="d29c428e-ee62-4017-a838-521138d5b01c" providerId="ADAL" clId="{AE3E6D86-AF60-4B8A-BC7B-97C100EA4992}" dt="2025-05-19T11:35:11.255" v="1536"/>
        <pc:sldMkLst>
          <pc:docMk/>
          <pc:sldMk cId="2849894684" sldId="2147474632"/>
        </pc:sldMkLst>
        <pc:picChg chg="add del mod">
          <ac:chgData name="DOMINGUEZ, Morgane" userId="d29c428e-ee62-4017-a838-521138d5b01c" providerId="ADAL" clId="{AE3E6D86-AF60-4B8A-BC7B-97C100EA4992}" dt="2025-05-19T10:41:30.372" v="1136" actId="478"/>
          <ac:picMkLst>
            <pc:docMk/>
            <pc:sldMk cId="2849894684" sldId="2147474632"/>
            <ac:picMk id="3" creationId="{5447709A-F773-D5D3-94A4-F064BC2C5339}"/>
          </ac:picMkLst>
        </pc:picChg>
      </pc:sldChg>
      <pc:sldChg chg="addSp delSp modSp mod modTransition delAnim modAnim modNotesTx">
        <pc:chgData name="DOMINGUEZ, Morgane" userId="d29c428e-ee62-4017-a838-521138d5b01c" providerId="ADAL" clId="{AE3E6D86-AF60-4B8A-BC7B-97C100EA4992}" dt="2025-05-19T11:29:47.108" v="1485"/>
        <pc:sldMkLst>
          <pc:docMk/>
          <pc:sldMk cId="0" sldId="2147474636"/>
        </pc:sldMkLst>
        <pc:picChg chg="add del mod">
          <ac:chgData name="DOMINGUEZ, Morgane" userId="d29c428e-ee62-4017-a838-521138d5b01c" providerId="ADAL" clId="{AE3E6D86-AF60-4B8A-BC7B-97C100EA4992}" dt="2025-05-19T10:35:51.323" v="888" actId="478"/>
          <ac:picMkLst>
            <pc:docMk/>
            <pc:sldMk cId="0" sldId="2147474636"/>
            <ac:picMk id="2" creationId="{8689F08D-2D8C-22C0-3339-50375CA25C7E}"/>
          </ac:picMkLst>
        </pc:picChg>
      </pc:sldChg>
      <pc:sldChg chg="addSp delSp modSp mod modTransition delAnim modAnim modNotesTx">
        <pc:chgData name="DOMINGUEZ, Morgane" userId="d29c428e-ee62-4017-a838-521138d5b01c" providerId="ADAL" clId="{AE3E6D86-AF60-4B8A-BC7B-97C100EA4992}" dt="2025-05-19T11:32:13.261" v="1508"/>
        <pc:sldMkLst>
          <pc:docMk/>
          <pc:sldMk cId="1693444387" sldId="2147474638"/>
        </pc:sldMkLst>
        <pc:spChg chg="mod">
          <ac:chgData name="DOMINGUEZ, Morgane" userId="d29c428e-ee62-4017-a838-521138d5b01c" providerId="ADAL" clId="{AE3E6D86-AF60-4B8A-BC7B-97C100EA4992}" dt="2025-05-19T11:23:45.946" v="1422" actId="207"/>
          <ac:spMkLst>
            <pc:docMk/>
            <pc:sldMk cId="1693444387" sldId="2147474638"/>
            <ac:spMk id="8" creationId="{A82D82C4-7761-0AD0-79C7-6D1D4303952E}"/>
          </ac:spMkLst>
        </pc:spChg>
        <pc:picChg chg="add del mod">
          <ac:chgData name="DOMINGUEZ, Morgane" userId="d29c428e-ee62-4017-a838-521138d5b01c" providerId="ADAL" clId="{AE3E6D86-AF60-4B8A-BC7B-97C100EA4992}" dt="2025-05-19T10:38:21.592" v="1005" actId="478"/>
          <ac:picMkLst>
            <pc:docMk/>
            <pc:sldMk cId="1693444387" sldId="2147474638"/>
            <ac:picMk id="5" creationId="{CB6E6CE5-A01D-D010-1FCF-D23549C39336}"/>
          </ac:picMkLst>
        </pc:picChg>
      </pc:sldChg>
      <pc:sldChg chg="addSp delSp modSp mod modTransition delAnim modAnim modNotesTx">
        <pc:chgData name="DOMINGUEZ, Morgane" userId="d29c428e-ee62-4017-a838-521138d5b01c" providerId="ADAL" clId="{AE3E6D86-AF60-4B8A-BC7B-97C100EA4992}" dt="2025-05-19T11:30:49.118" v="1495"/>
        <pc:sldMkLst>
          <pc:docMk/>
          <pc:sldMk cId="3498864830" sldId="2147474640"/>
        </pc:sldMkLst>
        <pc:spChg chg="del">
          <ac:chgData name="DOMINGUEZ, Morgane" userId="d29c428e-ee62-4017-a838-521138d5b01c" providerId="ADAL" clId="{AE3E6D86-AF60-4B8A-BC7B-97C100EA4992}" dt="2025-05-19T11:21:35.232" v="1390" actId="478"/>
          <ac:spMkLst>
            <pc:docMk/>
            <pc:sldMk cId="3498864830" sldId="2147474640"/>
            <ac:spMk id="6" creationId="{A803B19E-C67E-86C0-A274-C93198A3DA2F}"/>
          </ac:spMkLst>
        </pc:spChg>
        <pc:picChg chg="add del mod">
          <ac:chgData name="DOMINGUEZ, Morgane" userId="d29c428e-ee62-4017-a838-521138d5b01c" providerId="ADAL" clId="{AE3E6D86-AF60-4B8A-BC7B-97C100EA4992}" dt="2025-05-19T10:36:58.551" v="929" actId="478"/>
          <ac:picMkLst>
            <pc:docMk/>
            <pc:sldMk cId="3498864830" sldId="2147474640"/>
            <ac:picMk id="5" creationId="{531F3B85-70E5-8439-158D-4A895048D3D9}"/>
          </ac:picMkLst>
        </pc:picChg>
      </pc:sldChg>
      <pc:sldChg chg="addSp delSp modSp mod modTransition delAnim modAnim modNotesTx">
        <pc:chgData name="DOMINGUEZ, Morgane" userId="d29c428e-ee62-4017-a838-521138d5b01c" providerId="ADAL" clId="{AE3E6D86-AF60-4B8A-BC7B-97C100EA4992}" dt="2025-05-19T11:30:06.258" v="1488"/>
        <pc:sldMkLst>
          <pc:docMk/>
          <pc:sldMk cId="2850167451" sldId="2147474641"/>
        </pc:sldMkLst>
        <pc:spChg chg="mod">
          <ac:chgData name="DOMINGUEZ, Morgane" userId="d29c428e-ee62-4017-a838-521138d5b01c" providerId="ADAL" clId="{AE3E6D86-AF60-4B8A-BC7B-97C100EA4992}" dt="2025-05-16T09:22:03.805" v="686" actId="164"/>
          <ac:spMkLst>
            <pc:docMk/>
            <pc:sldMk cId="2850167451" sldId="2147474641"/>
            <ac:spMk id="5" creationId="{68895F02-D0BD-12C1-330C-7A206FECA769}"/>
          </ac:spMkLst>
        </pc:spChg>
        <pc:spChg chg="mod">
          <ac:chgData name="DOMINGUEZ, Morgane" userId="d29c428e-ee62-4017-a838-521138d5b01c" providerId="ADAL" clId="{AE3E6D86-AF60-4B8A-BC7B-97C100EA4992}" dt="2025-05-14T08:31:01.228" v="137" actId="164"/>
          <ac:spMkLst>
            <pc:docMk/>
            <pc:sldMk cId="2850167451" sldId="2147474641"/>
            <ac:spMk id="10" creationId="{C3DABADC-C299-D136-A107-4B187BA2B381}"/>
          </ac:spMkLst>
        </pc:spChg>
        <pc:spChg chg="mod">
          <ac:chgData name="DOMINGUEZ, Morgane" userId="d29c428e-ee62-4017-a838-521138d5b01c" providerId="ADAL" clId="{AE3E6D86-AF60-4B8A-BC7B-97C100EA4992}" dt="2025-05-19T11:20:54.562" v="1383" actId="255"/>
          <ac:spMkLst>
            <pc:docMk/>
            <pc:sldMk cId="2850167451" sldId="2147474641"/>
            <ac:spMk id="12" creationId="{F041814C-9A4B-4776-4D6E-75042962E62D}"/>
          </ac:spMkLst>
        </pc:spChg>
        <pc:spChg chg="mod">
          <ac:chgData name="DOMINGUEZ, Morgane" userId="d29c428e-ee62-4017-a838-521138d5b01c" providerId="ADAL" clId="{AE3E6D86-AF60-4B8A-BC7B-97C100EA4992}" dt="2025-05-14T08:31:01.228" v="137" actId="164"/>
          <ac:spMkLst>
            <pc:docMk/>
            <pc:sldMk cId="2850167451" sldId="2147474641"/>
            <ac:spMk id="13" creationId="{94934C6B-E8E7-9998-425C-C694DA994FF3}"/>
          </ac:spMkLst>
        </pc:spChg>
        <pc:spChg chg="mod topLvl">
          <ac:chgData name="DOMINGUEZ, Morgane" userId="d29c428e-ee62-4017-a838-521138d5b01c" providerId="ADAL" clId="{AE3E6D86-AF60-4B8A-BC7B-97C100EA4992}" dt="2025-05-16T09:22:03.805" v="686" actId="164"/>
          <ac:spMkLst>
            <pc:docMk/>
            <pc:sldMk cId="2850167451" sldId="2147474641"/>
            <ac:spMk id="14" creationId="{03144FAE-480C-CBDF-EF11-98AFFEA8CD7B}"/>
          </ac:spMkLst>
        </pc:spChg>
        <pc:spChg chg="mod topLvl">
          <ac:chgData name="DOMINGUEZ, Morgane" userId="d29c428e-ee62-4017-a838-521138d5b01c" providerId="ADAL" clId="{AE3E6D86-AF60-4B8A-BC7B-97C100EA4992}" dt="2025-05-16T09:22:03.805" v="686" actId="164"/>
          <ac:spMkLst>
            <pc:docMk/>
            <pc:sldMk cId="2850167451" sldId="2147474641"/>
            <ac:spMk id="15" creationId="{82C402F2-48E7-EF05-82E7-B5D6ABE53710}"/>
          </ac:spMkLst>
        </pc:spChg>
        <pc:spChg chg="mod">
          <ac:chgData name="DOMINGUEZ, Morgane" userId="d29c428e-ee62-4017-a838-521138d5b01c" providerId="ADAL" clId="{AE3E6D86-AF60-4B8A-BC7B-97C100EA4992}" dt="2025-05-16T09:22:03.805" v="686" actId="164"/>
          <ac:spMkLst>
            <pc:docMk/>
            <pc:sldMk cId="2850167451" sldId="2147474641"/>
            <ac:spMk id="16" creationId="{C56B7C17-6B21-292B-5869-7E7EEA57A3E5}"/>
          </ac:spMkLst>
        </pc:spChg>
        <pc:spChg chg="mod">
          <ac:chgData name="DOMINGUEZ, Morgane" userId="d29c428e-ee62-4017-a838-521138d5b01c" providerId="ADAL" clId="{AE3E6D86-AF60-4B8A-BC7B-97C100EA4992}" dt="2025-05-14T08:31:01.228" v="137" actId="164"/>
          <ac:spMkLst>
            <pc:docMk/>
            <pc:sldMk cId="2850167451" sldId="2147474641"/>
            <ac:spMk id="17" creationId="{8EE7B1B7-BAD1-F74E-E1B1-1995BD6352FD}"/>
          </ac:spMkLst>
        </pc:spChg>
        <pc:spChg chg="mod topLvl">
          <ac:chgData name="DOMINGUEZ, Morgane" userId="d29c428e-ee62-4017-a838-521138d5b01c" providerId="ADAL" clId="{AE3E6D86-AF60-4B8A-BC7B-97C100EA4992}" dt="2025-05-16T09:22:03.805" v="686" actId="164"/>
          <ac:spMkLst>
            <pc:docMk/>
            <pc:sldMk cId="2850167451" sldId="2147474641"/>
            <ac:spMk id="18" creationId="{0FB5D193-C39E-BA1F-774D-A364C85F82FF}"/>
          </ac:spMkLst>
        </pc:spChg>
        <pc:grpChg chg="add mod">
          <ac:chgData name="DOMINGUEZ, Morgane" userId="d29c428e-ee62-4017-a838-521138d5b01c" providerId="ADAL" clId="{AE3E6D86-AF60-4B8A-BC7B-97C100EA4992}" dt="2025-05-14T08:31:01.228" v="137" actId="164"/>
          <ac:grpSpMkLst>
            <pc:docMk/>
            <pc:sldMk cId="2850167451" sldId="2147474641"/>
            <ac:grpSpMk id="11" creationId="{1BAF4A6F-E5FE-79C8-3AB0-C1A7A31646A7}"/>
          </ac:grpSpMkLst>
        </pc:grpChg>
        <pc:grpChg chg="add del mod">
          <ac:chgData name="DOMINGUEZ, Morgane" userId="d29c428e-ee62-4017-a838-521138d5b01c" providerId="ADAL" clId="{AE3E6D86-AF60-4B8A-BC7B-97C100EA4992}" dt="2025-05-16T09:21:59.213" v="685" actId="165"/>
          <ac:grpSpMkLst>
            <pc:docMk/>
            <pc:sldMk cId="2850167451" sldId="2147474641"/>
            <ac:grpSpMk id="12" creationId="{A8F1526B-E674-20B9-16CF-AE1F839D776A}"/>
          </ac:grpSpMkLst>
        </pc:grpChg>
        <pc:grpChg chg="add mod">
          <ac:chgData name="DOMINGUEZ, Morgane" userId="d29c428e-ee62-4017-a838-521138d5b01c" providerId="ADAL" clId="{AE3E6D86-AF60-4B8A-BC7B-97C100EA4992}" dt="2025-05-16T09:22:03.805" v="686" actId="164"/>
          <ac:grpSpMkLst>
            <pc:docMk/>
            <pc:sldMk cId="2850167451" sldId="2147474641"/>
            <ac:grpSpMk id="19" creationId="{3F37481F-FC74-990C-4F52-5B52704988C3}"/>
          </ac:grpSpMkLst>
        </pc:grpChg>
        <pc:picChg chg="add del mod">
          <ac:chgData name="DOMINGUEZ, Morgane" userId="d29c428e-ee62-4017-a838-521138d5b01c" providerId="ADAL" clId="{AE3E6D86-AF60-4B8A-BC7B-97C100EA4992}" dt="2025-05-19T10:36:08.032" v="903" actId="478"/>
          <ac:picMkLst>
            <pc:docMk/>
            <pc:sldMk cId="2850167451" sldId="2147474641"/>
            <ac:picMk id="3" creationId="{4A251A3C-ECBD-EAC0-1A89-5CC714493D95}"/>
          </ac:picMkLst>
        </pc:picChg>
      </pc:sldChg>
      <pc:sldChg chg="addSp delSp modSp mod modTransition delAnim modAnim modNotesTx">
        <pc:chgData name="DOMINGUEZ, Morgane" userId="d29c428e-ee62-4017-a838-521138d5b01c" providerId="ADAL" clId="{AE3E6D86-AF60-4B8A-BC7B-97C100EA4992}" dt="2025-05-19T11:30:16.354" v="1490"/>
        <pc:sldMkLst>
          <pc:docMk/>
          <pc:sldMk cId="655097751" sldId="2147474642"/>
        </pc:sldMkLst>
        <pc:grpChg chg="mod">
          <ac:chgData name="DOMINGUEZ, Morgane" userId="d29c428e-ee62-4017-a838-521138d5b01c" providerId="ADAL" clId="{AE3E6D86-AF60-4B8A-BC7B-97C100EA4992}" dt="2025-05-14T08:37:22.220" v="156" actId="164"/>
          <ac:grpSpMkLst>
            <pc:docMk/>
            <pc:sldMk cId="655097751" sldId="2147474642"/>
            <ac:grpSpMk id="9" creationId="{FA02B15E-2820-BACF-F4DB-B60AC1F33E27}"/>
          </ac:grpSpMkLst>
        </pc:grpChg>
        <pc:grpChg chg="mod">
          <ac:chgData name="DOMINGUEZ, Morgane" userId="d29c428e-ee62-4017-a838-521138d5b01c" providerId="ADAL" clId="{AE3E6D86-AF60-4B8A-BC7B-97C100EA4992}" dt="2025-05-14T08:37:22.220" v="156" actId="164"/>
          <ac:grpSpMkLst>
            <pc:docMk/>
            <pc:sldMk cId="655097751" sldId="2147474642"/>
            <ac:grpSpMk id="10" creationId="{EA46720D-2D34-EEC9-0331-3375DD4F46B2}"/>
          </ac:grpSpMkLst>
        </pc:grpChg>
        <pc:grpChg chg="add mod">
          <ac:chgData name="DOMINGUEZ, Morgane" userId="d29c428e-ee62-4017-a838-521138d5b01c" providerId="ADAL" clId="{AE3E6D86-AF60-4B8A-BC7B-97C100EA4992}" dt="2025-05-14T08:37:22.220" v="156" actId="164"/>
          <ac:grpSpMkLst>
            <pc:docMk/>
            <pc:sldMk cId="655097751" sldId="2147474642"/>
            <ac:grpSpMk id="11" creationId="{D265031F-F185-CA41-F364-997FC4DE9703}"/>
          </ac:grpSpMkLst>
        </pc:grpChg>
        <pc:picChg chg="add del mod">
          <ac:chgData name="DOMINGUEZ, Morgane" userId="d29c428e-ee62-4017-a838-521138d5b01c" providerId="ADAL" clId="{AE3E6D86-AF60-4B8A-BC7B-97C100EA4992}" dt="2025-05-19T10:36:17.670" v="909" actId="478"/>
          <ac:picMkLst>
            <pc:docMk/>
            <pc:sldMk cId="655097751" sldId="2147474642"/>
            <ac:picMk id="8" creationId="{50F47852-D668-6E4E-27B0-4D4376378FFE}"/>
          </ac:picMkLst>
        </pc:picChg>
      </pc:sldChg>
      <pc:sldChg chg="addSp delSp modSp mod modTransition delAnim modAnim modNotesTx">
        <pc:chgData name="DOMINGUEZ, Morgane" userId="d29c428e-ee62-4017-a838-521138d5b01c" providerId="ADAL" clId="{AE3E6D86-AF60-4B8A-BC7B-97C100EA4992}" dt="2025-05-19T11:30:31.746" v="1492"/>
        <pc:sldMkLst>
          <pc:docMk/>
          <pc:sldMk cId="0" sldId="2147474643"/>
        </pc:sldMkLst>
        <pc:spChg chg="mod">
          <ac:chgData name="DOMINGUEZ, Morgane" userId="d29c428e-ee62-4017-a838-521138d5b01c" providerId="ADAL" clId="{AE3E6D86-AF60-4B8A-BC7B-97C100EA4992}" dt="2025-05-19T11:21:14.956" v="1386" actId="255"/>
          <ac:spMkLst>
            <pc:docMk/>
            <pc:sldMk cId="0" sldId="2147474643"/>
            <ac:spMk id="9" creationId="{F6AB10CE-5438-5363-063B-F3DD8E06DF0F}"/>
          </ac:spMkLst>
        </pc:spChg>
        <pc:spChg chg="mod">
          <ac:chgData name="DOMINGUEZ, Morgane" userId="d29c428e-ee62-4017-a838-521138d5b01c" providerId="ADAL" clId="{AE3E6D86-AF60-4B8A-BC7B-97C100EA4992}" dt="2025-05-16T09:26:43.066" v="712" actId="20577"/>
          <ac:spMkLst>
            <pc:docMk/>
            <pc:sldMk cId="0" sldId="2147474643"/>
            <ac:spMk id="12" creationId="{B9116C34-1951-51AE-0752-59DD73C8302F}"/>
          </ac:spMkLst>
        </pc:spChg>
        <pc:spChg chg="mod">
          <ac:chgData name="DOMINGUEZ, Morgane" userId="d29c428e-ee62-4017-a838-521138d5b01c" providerId="ADAL" clId="{AE3E6D86-AF60-4B8A-BC7B-97C100EA4992}" dt="2025-05-14T08:45:15.238" v="174" actId="108"/>
          <ac:spMkLst>
            <pc:docMk/>
            <pc:sldMk cId="0" sldId="2147474643"/>
            <ac:spMk id="19" creationId="{B8C84D80-4FD3-B34B-DF28-CC81447E9792}"/>
          </ac:spMkLst>
        </pc:spChg>
        <pc:spChg chg="mod">
          <ac:chgData name="DOMINGUEZ, Morgane" userId="d29c428e-ee62-4017-a838-521138d5b01c" providerId="ADAL" clId="{AE3E6D86-AF60-4B8A-BC7B-97C100EA4992}" dt="2025-05-16T09:26:42.207" v="711" actId="20577"/>
          <ac:spMkLst>
            <pc:docMk/>
            <pc:sldMk cId="0" sldId="2147474643"/>
            <ac:spMk id="21" creationId="{A30C8135-BCEC-91D6-25B4-696ABDB27022}"/>
          </ac:spMkLst>
        </pc:spChg>
        <pc:spChg chg="mod">
          <ac:chgData name="DOMINGUEZ, Morgane" userId="d29c428e-ee62-4017-a838-521138d5b01c" providerId="ADAL" clId="{AE3E6D86-AF60-4B8A-BC7B-97C100EA4992}" dt="2025-05-16T09:25:13.258" v="708" actId="20577"/>
          <ac:spMkLst>
            <pc:docMk/>
            <pc:sldMk cId="0" sldId="2147474643"/>
            <ac:spMk id="22" creationId="{1773947D-7601-645D-E4DF-6884DD98B92A}"/>
          </ac:spMkLst>
        </pc:spChg>
        <pc:spChg chg="mod">
          <ac:chgData name="DOMINGUEZ, Morgane" userId="d29c428e-ee62-4017-a838-521138d5b01c" providerId="ADAL" clId="{AE3E6D86-AF60-4B8A-BC7B-97C100EA4992}" dt="2025-05-19T07:00:51.690" v="846" actId="20577"/>
          <ac:spMkLst>
            <pc:docMk/>
            <pc:sldMk cId="0" sldId="2147474643"/>
            <ac:spMk id="27" creationId="{5540DAE0-D2DE-D6CD-4208-82A8678A098F}"/>
          </ac:spMkLst>
        </pc:spChg>
        <pc:picChg chg="add del mod">
          <ac:chgData name="DOMINGUEZ, Morgane" userId="d29c428e-ee62-4017-a838-521138d5b01c" providerId="ADAL" clId="{AE3E6D86-AF60-4B8A-BC7B-97C100EA4992}" dt="2025-05-19T10:36:29.223" v="922" actId="478"/>
          <ac:picMkLst>
            <pc:docMk/>
            <pc:sldMk cId="0" sldId="2147474643"/>
            <ac:picMk id="2" creationId="{90A86289-7E6C-CF19-448D-09FA4DD2D03B}"/>
          </ac:picMkLst>
        </pc:picChg>
      </pc:sldChg>
      <pc:sldChg chg="addSp delSp modSp mod modTransition delAnim modAnim modNotesTx">
        <pc:chgData name="DOMINGUEZ, Morgane" userId="d29c428e-ee62-4017-a838-521138d5b01c" providerId="ADAL" clId="{AE3E6D86-AF60-4B8A-BC7B-97C100EA4992}" dt="2025-05-19T11:34:08.183" v="1525"/>
        <pc:sldMkLst>
          <pc:docMk/>
          <pc:sldMk cId="3129105485" sldId="2147474644"/>
        </pc:sldMkLst>
        <pc:spChg chg="mod">
          <ac:chgData name="DOMINGUEZ, Morgane" userId="d29c428e-ee62-4017-a838-521138d5b01c" providerId="ADAL" clId="{AE3E6D86-AF60-4B8A-BC7B-97C100EA4992}" dt="2025-05-19T11:26:58.241" v="1466" actId="255"/>
          <ac:spMkLst>
            <pc:docMk/>
            <pc:sldMk cId="3129105485" sldId="2147474644"/>
            <ac:spMk id="8" creationId="{B39BF98C-109A-6E1F-AD1F-F2BE9FC00940}"/>
          </ac:spMkLst>
        </pc:spChg>
        <pc:spChg chg="mod">
          <ac:chgData name="DOMINGUEZ, Morgane" userId="d29c428e-ee62-4017-a838-521138d5b01c" providerId="ADAL" clId="{AE3E6D86-AF60-4B8A-BC7B-97C100EA4992}" dt="2025-05-14T11:00:40.743" v="587" actId="164"/>
          <ac:spMkLst>
            <pc:docMk/>
            <pc:sldMk cId="3129105485" sldId="2147474644"/>
            <ac:spMk id="17" creationId="{A3E82F0F-B813-9D50-729C-9BA7628575B4}"/>
          </ac:spMkLst>
        </pc:spChg>
        <pc:grpChg chg="add mod">
          <ac:chgData name="DOMINGUEZ, Morgane" userId="d29c428e-ee62-4017-a838-521138d5b01c" providerId="ADAL" clId="{AE3E6D86-AF60-4B8A-BC7B-97C100EA4992}" dt="2025-05-14T11:00:40.743" v="587" actId="164"/>
          <ac:grpSpMkLst>
            <pc:docMk/>
            <pc:sldMk cId="3129105485" sldId="2147474644"/>
            <ac:grpSpMk id="7" creationId="{D1A93102-8DA3-B563-AEF9-7033BC72905C}"/>
          </ac:grpSpMkLst>
        </pc:grpChg>
        <pc:picChg chg="add del mod">
          <ac:chgData name="DOMINGUEZ, Morgane" userId="d29c428e-ee62-4017-a838-521138d5b01c" providerId="ADAL" clId="{AE3E6D86-AF60-4B8A-BC7B-97C100EA4992}" dt="2025-05-19T10:40:23.668" v="1091" actId="478"/>
          <ac:picMkLst>
            <pc:docMk/>
            <pc:sldMk cId="3129105485" sldId="2147474644"/>
            <ac:picMk id="5" creationId="{69AF8F2B-BCE7-5BD5-5326-B6E9677B8C89}"/>
          </ac:picMkLst>
        </pc:picChg>
        <pc:picChg chg="mod">
          <ac:chgData name="DOMINGUEZ, Morgane" userId="d29c428e-ee62-4017-a838-521138d5b01c" providerId="ADAL" clId="{AE3E6D86-AF60-4B8A-BC7B-97C100EA4992}" dt="2025-05-14T11:00:40.743" v="587" actId="164"/>
          <ac:picMkLst>
            <pc:docMk/>
            <pc:sldMk cId="3129105485" sldId="2147474644"/>
            <ac:picMk id="6" creationId="{60CB02FA-C4ED-1650-C0C2-1FE64536CBBD}"/>
          </ac:picMkLst>
        </pc:picChg>
      </pc:sldChg>
      <pc:sldChg chg="addSp delSp modSp mod modTransition delAnim modAnim modNotesTx">
        <pc:chgData name="DOMINGUEZ, Morgane" userId="d29c428e-ee62-4017-a838-521138d5b01c" providerId="ADAL" clId="{AE3E6D86-AF60-4B8A-BC7B-97C100EA4992}" dt="2025-05-19T11:34:19.712" v="1527"/>
        <pc:sldMkLst>
          <pc:docMk/>
          <pc:sldMk cId="3449955578" sldId="2147474645"/>
        </pc:sldMkLst>
        <pc:spChg chg="mod">
          <ac:chgData name="DOMINGUEZ, Morgane" userId="d29c428e-ee62-4017-a838-521138d5b01c" providerId="ADAL" clId="{AE3E6D86-AF60-4B8A-BC7B-97C100EA4992}" dt="2025-05-19T11:27:14.809" v="1470" actId="255"/>
          <ac:spMkLst>
            <pc:docMk/>
            <pc:sldMk cId="3449955578" sldId="2147474645"/>
            <ac:spMk id="7" creationId="{1229E712-61DB-5592-07E3-36E166E2AF9F}"/>
          </ac:spMkLst>
        </pc:spChg>
        <pc:picChg chg="add del mod">
          <ac:chgData name="DOMINGUEZ, Morgane" userId="d29c428e-ee62-4017-a838-521138d5b01c" providerId="ADAL" clId="{AE3E6D86-AF60-4B8A-BC7B-97C100EA4992}" dt="2025-05-19T10:40:35.483" v="1102" actId="478"/>
          <ac:picMkLst>
            <pc:docMk/>
            <pc:sldMk cId="3449955578" sldId="2147474645"/>
            <ac:picMk id="6" creationId="{BA0FEA1F-3DE5-41C4-FDDC-9723075DA0A5}"/>
          </ac:picMkLst>
        </pc:picChg>
      </pc:sldChg>
      <pc:sldChg chg="addSp delSp modSp mod modTransition delAnim modAnim modNotesTx">
        <pc:chgData name="DOMINGUEZ, Morgane" userId="d29c428e-ee62-4017-a838-521138d5b01c" providerId="ADAL" clId="{AE3E6D86-AF60-4B8A-BC7B-97C100EA4992}" dt="2025-05-19T11:30:42.660" v="1494"/>
        <pc:sldMkLst>
          <pc:docMk/>
          <pc:sldMk cId="881097512" sldId="2147474648"/>
        </pc:sldMkLst>
        <pc:spChg chg="mod">
          <ac:chgData name="DOMINGUEZ, Morgane" userId="d29c428e-ee62-4017-a838-521138d5b01c" providerId="ADAL" clId="{AE3E6D86-AF60-4B8A-BC7B-97C100EA4992}" dt="2025-05-16T09:27:57.937" v="714" actId="108"/>
          <ac:spMkLst>
            <pc:docMk/>
            <pc:sldMk cId="881097512" sldId="2147474648"/>
            <ac:spMk id="4" creationId="{C42CFC36-7E57-4F2A-D2B5-709E0B31E800}"/>
          </ac:spMkLst>
        </pc:spChg>
        <pc:spChg chg="add mod">
          <ac:chgData name="DOMINGUEZ, Morgane" userId="d29c428e-ee62-4017-a838-521138d5b01c" providerId="ADAL" clId="{AE3E6D86-AF60-4B8A-BC7B-97C100EA4992}" dt="2025-05-14T08:53:48.659" v="200" actId="571"/>
          <ac:spMkLst>
            <pc:docMk/>
            <pc:sldMk cId="881097512" sldId="2147474648"/>
            <ac:spMk id="5" creationId="{67B993B5-7088-9261-AE13-8A942F647CCF}"/>
          </ac:spMkLst>
        </pc:spChg>
        <pc:spChg chg="mod">
          <ac:chgData name="DOMINGUEZ, Morgane" userId="d29c428e-ee62-4017-a838-521138d5b01c" providerId="ADAL" clId="{AE3E6D86-AF60-4B8A-BC7B-97C100EA4992}" dt="2025-05-19T11:21:30.797" v="1389" actId="1076"/>
          <ac:spMkLst>
            <pc:docMk/>
            <pc:sldMk cId="881097512" sldId="2147474648"/>
            <ac:spMk id="5" creationId="{7324F29D-4D71-032F-558C-AE1096344E30}"/>
          </ac:spMkLst>
        </pc:spChg>
        <pc:spChg chg="mod">
          <ac:chgData name="DOMINGUEZ, Morgane" userId="d29c428e-ee62-4017-a838-521138d5b01c" providerId="ADAL" clId="{AE3E6D86-AF60-4B8A-BC7B-97C100EA4992}" dt="2025-05-14T08:54:06.487" v="216" actId="164"/>
          <ac:spMkLst>
            <pc:docMk/>
            <pc:sldMk cId="881097512" sldId="2147474648"/>
            <ac:spMk id="15" creationId="{7C73EF75-E266-D21D-B2B4-8855BCDD4C58}"/>
          </ac:spMkLst>
        </pc:spChg>
        <pc:grpChg chg="add mod">
          <ac:chgData name="DOMINGUEZ, Morgane" userId="d29c428e-ee62-4017-a838-521138d5b01c" providerId="ADAL" clId="{AE3E6D86-AF60-4B8A-BC7B-97C100EA4992}" dt="2025-05-14T08:54:06.487" v="216" actId="164"/>
          <ac:grpSpMkLst>
            <pc:docMk/>
            <pc:sldMk cId="881097512" sldId="2147474648"/>
            <ac:grpSpMk id="11" creationId="{D5634E33-AD04-6056-383B-15D3E17A848D}"/>
          </ac:grpSpMkLst>
        </pc:grpChg>
        <pc:picChg chg="add del mod">
          <ac:chgData name="DOMINGUEZ, Morgane" userId="d29c428e-ee62-4017-a838-521138d5b01c" providerId="ADAL" clId="{AE3E6D86-AF60-4B8A-BC7B-97C100EA4992}" dt="2025-05-19T10:36:50.267" v="927" actId="478"/>
          <ac:picMkLst>
            <pc:docMk/>
            <pc:sldMk cId="881097512" sldId="2147474648"/>
            <ac:picMk id="2" creationId="{1D30ED99-A9E8-DF4F-F294-7629EDF041EE}"/>
          </ac:picMkLst>
        </pc:picChg>
        <pc:picChg chg="add mod">
          <ac:chgData name="DOMINGUEZ, Morgane" userId="d29c428e-ee62-4017-a838-521138d5b01c" providerId="ADAL" clId="{AE3E6D86-AF60-4B8A-BC7B-97C100EA4992}" dt="2025-05-14T08:53:48.659" v="200" actId="571"/>
          <ac:picMkLst>
            <pc:docMk/>
            <pc:sldMk cId="881097512" sldId="2147474648"/>
            <ac:picMk id="9" creationId="{02FF5438-36CA-FE98-7455-F5DB824EBDAF}"/>
          </ac:picMkLst>
        </pc:picChg>
        <pc:picChg chg="mod">
          <ac:chgData name="DOMINGUEZ, Morgane" userId="d29c428e-ee62-4017-a838-521138d5b01c" providerId="ADAL" clId="{AE3E6D86-AF60-4B8A-BC7B-97C100EA4992}" dt="2025-05-14T08:54:06.487" v="216" actId="164"/>
          <ac:picMkLst>
            <pc:docMk/>
            <pc:sldMk cId="881097512" sldId="2147474648"/>
            <ac:picMk id="13" creationId="{A411761B-745D-D03B-8CA9-421FA946BBC9}"/>
          </ac:picMkLst>
        </pc:picChg>
      </pc:sldChg>
      <pc:sldChg chg="addSp delSp modSp mod modTransition delAnim modAnim modNotesTx">
        <pc:chgData name="DOMINGUEZ, Morgane" userId="d29c428e-ee62-4017-a838-521138d5b01c" providerId="ADAL" clId="{AE3E6D86-AF60-4B8A-BC7B-97C100EA4992}" dt="2025-05-19T11:31:34.269" v="1502"/>
        <pc:sldMkLst>
          <pc:docMk/>
          <pc:sldMk cId="2532323779" sldId="2147474649"/>
        </pc:sldMkLst>
        <pc:spChg chg="mod">
          <ac:chgData name="DOMINGUEZ, Morgane" userId="d29c428e-ee62-4017-a838-521138d5b01c" providerId="ADAL" clId="{AE3E6D86-AF60-4B8A-BC7B-97C100EA4992}" dt="2025-05-19T11:22:45.841" v="1408" actId="207"/>
          <ac:spMkLst>
            <pc:docMk/>
            <pc:sldMk cId="2532323779" sldId="2147474649"/>
            <ac:spMk id="7" creationId="{F9B87B25-74A5-4702-07EF-AA2526F81487}"/>
          </ac:spMkLst>
        </pc:spChg>
        <pc:picChg chg="add del mod">
          <ac:chgData name="DOMINGUEZ, Morgane" userId="d29c428e-ee62-4017-a838-521138d5b01c" providerId="ADAL" clId="{AE3E6D86-AF60-4B8A-BC7B-97C100EA4992}" dt="2025-05-19T10:37:41.457" v="973" actId="478"/>
          <ac:picMkLst>
            <pc:docMk/>
            <pc:sldMk cId="2532323779" sldId="2147474649"/>
            <ac:picMk id="6" creationId="{F9F3CB67-8F52-D047-32BA-83B27D20C11A}"/>
          </ac:picMkLst>
        </pc:picChg>
      </pc:sldChg>
      <pc:sldChg chg="addSp delSp modSp mod modTransition delAnim modAnim modNotesTx">
        <pc:chgData name="DOMINGUEZ, Morgane" userId="d29c428e-ee62-4017-a838-521138d5b01c" providerId="ADAL" clId="{AE3E6D86-AF60-4B8A-BC7B-97C100EA4992}" dt="2025-05-19T11:32:51.778" v="1514"/>
        <pc:sldMkLst>
          <pc:docMk/>
          <pc:sldMk cId="4041505362" sldId="2147474650"/>
        </pc:sldMkLst>
        <pc:spChg chg="mod">
          <ac:chgData name="DOMINGUEZ, Morgane" userId="d29c428e-ee62-4017-a838-521138d5b01c" providerId="ADAL" clId="{AE3E6D86-AF60-4B8A-BC7B-97C100EA4992}" dt="2025-05-19T11:24:54.784" v="1438" actId="207"/>
          <ac:spMkLst>
            <pc:docMk/>
            <pc:sldMk cId="4041505362" sldId="2147474650"/>
            <ac:spMk id="8" creationId="{1226AAEE-AB9A-A44C-EF82-FEE4A2CCD833}"/>
          </ac:spMkLst>
        </pc:spChg>
        <pc:picChg chg="add del mod">
          <ac:chgData name="DOMINGUEZ, Morgane" userId="d29c428e-ee62-4017-a838-521138d5b01c" providerId="ADAL" clId="{AE3E6D86-AF60-4B8A-BC7B-97C100EA4992}" dt="2025-05-19T10:38:58.729" v="1031" actId="478"/>
          <ac:picMkLst>
            <pc:docMk/>
            <pc:sldMk cId="4041505362" sldId="2147474650"/>
            <ac:picMk id="7" creationId="{4B552DEC-0C2F-85AF-297C-D820CE6FE21F}"/>
          </ac:picMkLst>
        </pc:picChg>
      </pc:sldChg>
      <pc:sldChg chg="addSp delSp modSp mod modTransition delAnim modAnim modNotesTx">
        <pc:chgData name="DOMINGUEZ, Morgane" userId="d29c428e-ee62-4017-a838-521138d5b01c" providerId="ADAL" clId="{AE3E6D86-AF60-4B8A-BC7B-97C100EA4992}" dt="2025-05-19T11:33:10.572" v="1517"/>
        <pc:sldMkLst>
          <pc:docMk/>
          <pc:sldMk cId="887043309" sldId="2147474651"/>
        </pc:sldMkLst>
        <pc:spChg chg="mod">
          <ac:chgData name="DOMINGUEZ, Morgane" userId="d29c428e-ee62-4017-a838-521138d5b01c" providerId="ADAL" clId="{AE3E6D86-AF60-4B8A-BC7B-97C100EA4992}" dt="2025-05-19T11:25:25.236" v="1445" actId="207"/>
          <ac:spMkLst>
            <pc:docMk/>
            <pc:sldMk cId="887043309" sldId="2147474651"/>
            <ac:spMk id="8" creationId="{C753DE08-DD6E-9DAB-F481-216C2FCDF072}"/>
          </ac:spMkLst>
        </pc:spChg>
        <pc:picChg chg="add del mod">
          <ac:chgData name="DOMINGUEZ, Morgane" userId="d29c428e-ee62-4017-a838-521138d5b01c" providerId="ADAL" clId="{AE3E6D86-AF60-4B8A-BC7B-97C100EA4992}" dt="2025-05-19T10:39:30.601" v="1045" actId="478"/>
          <ac:picMkLst>
            <pc:docMk/>
            <pc:sldMk cId="887043309" sldId="2147474651"/>
            <ac:picMk id="5" creationId="{CDAC79DD-1DFA-1932-A0FC-C9A42D38C15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44B27-67C2-4FB9-84C9-0D4E0287A4DF}"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AAA5E8-ED78-4FAE-B9FF-CD681FE4E435}" type="slidenum">
              <a:rPr lang="en-US" smtClean="0"/>
              <a:t>‹#›</a:t>
            </a:fld>
            <a:endParaRPr lang="en-US"/>
          </a:p>
        </p:txBody>
      </p:sp>
    </p:spTree>
    <p:extLst>
      <p:ext uri="{BB962C8B-B14F-4D97-AF65-F5344CB8AC3E}">
        <p14:creationId xmlns:p14="http://schemas.microsoft.com/office/powerpoint/2010/main" val="2173595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au troisième module du cours en ligne du GTFCC sur la surveillance du choléra pour les autorités sanitaires.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a:t>
            </a:fld>
            <a:endParaRPr lang="en-US"/>
          </a:p>
        </p:txBody>
      </p:sp>
    </p:spTree>
    <p:extLst>
      <p:ext uri="{BB962C8B-B14F-4D97-AF65-F5344CB8AC3E}">
        <p14:creationId xmlns:p14="http://schemas.microsoft.com/office/powerpoint/2010/main" val="3503080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Lorsque l'objectif de la surveillance est de détecter une épidémie de choléra, tous les cas suspects sont testés. Des tests exhaustifs sont indispensables pour déterminer si le choléra circule ou non.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des tests de diagnostic rapide sont disponibles, ils sont utilisés pour trier les échantillons pour confirmation de laboratoire. A cette fin, tous les cas suspects de choléra sont testés par TDR.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test de confirmation est alors effectué sur tous les cas suspects testés positifs par TDR.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les TDR ne sont pas disponibles, les échantillons ne sont pas triés pour la confirmation, et un test de confirmation est effectué sur tous les cas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confirmation est réalisée par culture et séro-agglutination ou par PCR.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des tests supplémentaires sont effectués si un échantillon est testé positif par culture et PCR. On procède d'abord à un test de sensibilité aux antimicrobiens. Par ailleurs si aucune épidémie de choléra n'a été confirmée dans une autre unité de surveillance et s'il n'existe pas de lien épidémiologique avec un cas de choléra confirmé ou une source d'exposition dans un autre pays, un test de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toxigénicité</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est également effectué.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303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L'une des fonctions essentielles des autorités sanitaires en matière de surveillance du choléra est de s’assurer que les cas suspects de choléra sont signalés et testés conformément aux stratégies applicables. Voyons cela de plus près.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11</a:t>
            </a:fld>
            <a:endParaRPr lang="en-US"/>
          </a:p>
        </p:txBody>
      </p:sp>
    </p:spTree>
    <p:extLst>
      <p:ext uri="{BB962C8B-B14F-4D97-AF65-F5344CB8AC3E}">
        <p14:creationId xmlns:p14="http://schemas.microsoft.com/office/powerpoint/2010/main" val="3056704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sont chargées de veiller à ce que tous les sites de notification de l'unité de surveillance ainsi que les laboratoires effectuant des tests pour le choléra, soient pleinement conscients des stratégies applicables pour notifier et tester les cas suspects de choléra, et soient en mesure de mettre en œuvre la notification et les tests en conséquence.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contrôlent les indicateurs de performance de la surveillance au moins une fois par semaine pour vérifier que la notification et les tests sont bien mis en œuvre conformément aux stratégies applicables.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un site de notification ou un laboratoire ne met pas en œuvre la notification ou les tests conformément aux stratégies applicables, les autorités sanitaires prennent alors des mesures de soutien pour améliorer la notification ou les tests.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12</a:t>
            </a:fld>
            <a:endParaRPr lang="en-US"/>
          </a:p>
        </p:txBody>
      </p:sp>
    </p:spTree>
    <p:extLst>
      <p:ext uri="{BB962C8B-B14F-4D97-AF65-F5344CB8AC3E}">
        <p14:creationId xmlns:p14="http://schemas.microsoft.com/office/powerpoint/2010/main" val="1578585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Procédons à une étude de cas pour mieux comprendre comment les autorités sanitaires encadrent la notification et les tests.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13</a:t>
            </a:fld>
            <a:endParaRPr lang="en-US"/>
          </a:p>
        </p:txBody>
      </p:sp>
    </p:spTree>
    <p:extLst>
      <p:ext uri="{BB962C8B-B14F-4D97-AF65-F5344CB8AC3E}">
        <p14:creationId xmlns:p14="http://schemas.microsoft.com/office/powerpoint/2010/main" val="677418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scénario, vous êtes un agent des autorités sanitaires locales travaillant dans une unité de surveillance où il n'y a pas d'épidémie de choléra probable ou confirmée.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sommes le lundi, en semaine 4. Comme chaque semaine, vous examinez les indicateurs de performance de la surveillance pour la semaine précédente, c'est-à-dire la semaine 3.</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ce qui concerne la surveillance dans les établissements de santé, à la semaine 3, la complétude des notifications était de 95 % et la promptitude de 90 %.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ce qui concerne la surveillance communautaire, à la semaine 3, la complétude des notifications était de 70 % et la promptitude de 69 %.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ce qui concerne les tests, la semaine 3, 0 % des cas suspects de choléra ont été testés par TDR et 100 % des cas suspects de choléra ont été testés par culture ou PCR. Enfin, 90 % des échantillons à tester ont été reçus au laboratoire dans les délais prévus.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Examinez la colonne de gauche qui indique l'objectif de performance minimal pour chaque indicateur.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Avez-vous des préoccupations particulières concernant la manière dont la notification et les tests ont été effectués au cours de la semaine 3 ?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oui, que feriez-vous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Mettez la vidéo en pause et prenez le temps nécessaire pour réfléchir à ce scénario et à la ligne de conduite à adopter.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14</a:t>
            </a:fld>
            <a:endParaRPr lang="en-US"/>
          </a:p>
        </p:txBody>
      </p:sp>
    </p:spTree>
    <p:extLst>
      <p:ext uri="{BB962C8B-B14F-4D97-AF65-F5344CB8AC3E}">
        <p14:creationId xmlns:p14="http://schemas.microsoft.com/office/powerpoint/2010/main" val="643634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ce qui concerne la manière dont la notification et les tests ont été effectués au cours de la semaine 3, la complétude et la promptitude de la notification par la surveillance communautaire sont préoccupantes. Elles n’atteignent pas la cible minimale de performance.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tous les autres indicateurs de performance, les cibles de performance ont été atteintes. Cela indique que, dans l'ensemble, les notifications et les tests effectués ont été réalisés conformément aux stratégies applicables dans les établissements de santé.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L'absence de test par TDR n'est pas spécialement préoccupante. La cible pour les tests par TDR est de 0, ce qui signifie que les tests TDR ne sont pas utilisés dans cette unité de surveillance.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15</a:t>
            </a:fld>
            <a:endParaRPr lang="en-US"/>
          </a:p>
        </p:txBody>
      </p:sp>
    </p:spTree>
    <p:extLst>
      <p:ext uri="{BB962C8B-B14F-4D97-AF65-F5344CB8AC3E}">
        <p14:creationId xmlns:p14="http://schemas.microsoft.com/office/powerpoint/2010/main" val="1771689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Que pourriez-vous faire en tant qu'agent des autorités sanitaires locales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première approche consisterait à décomposer les indicateurs problématiques à une échelle géographique plus fine afin de mieux évaluer où se situe le problème. Cela aiderait à rechercher la cause du problème afin de le résoudre.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scénario, voici comment les choses se sont passées. L'unité de surveillance comprend quatre zones géographiques. Les indicateurs de performance problématiques, à savoir la complétude et la promptitude des notifications par la surveillance communautaire au cours de la semaine 3, ont été décomposés pour chaque zone géographique.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les zones géographiques A, C et D, la complétude et la promptitude des notifications communautaires étaient satisfaisantes. Toutefois, dans la zone géographique B, la complétude des notifications communautaires n'était que de 5 % et leur promptitude de 1 %.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a donc été déterminé que le problème était principalement localisé dans la zone géographique B, une zone sujette à l'insécurité.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L'autorité sanitaire locale a contacté la zone B et a appris que la plupart des bénévoles de la surveillance communautaire s'étaient fait voler leur téléphone, alors que les rapports communautaires étaient envoyés par SMS. La cause du problème était identifiée. L'étape suivante consistait à rééquiper rapidement les volontaires.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l'ensemble, cela montre que tant que les indicateurs de performance de la surveillance sont suivis étroitement, les problèmes liés à la notification et aux tests sont détectés. À partir de là, il est possible de trouver des solutions pour les résoudre.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16</a:t>
            </a:fld>
            <a:endParaRPr lang="en-US"/>
          </a:p>
        </p:txBody>
      </p:sp>
    </p:spTree>
    <p:extLst>
      <p:ext uri="{BB962C8B-B14F-4D97-AF65-F5344CB8AC3E}">
        <p14:creationId xmlns:p14="http://schemas.microsoft.com/office/powerpoint/2010/main" val="1111071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Passons à présent à la fonction suivante des autorités sanitaires dans la surveillance du choléra, à savoir l'analyse et l'interprétation des données.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17</a:t>
            </a:fld>
            <a:endParaRPr lang="en-US"/>
          </a:p>
        </p:txBody>
      </p:sp>
    </p:spTree>
    <p:extLst>
      <p:ext uri="{BB962C8B-B14F-4D97-AF65-F5344CB8AC3E}">
        <p14:creationId xmlns:p14="http://schemas.microsoft.com/office/powerpoint/2010/main" val="1806995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assurer la détection précoce d'une épidémie le temps est un facteur clé. Par conséquent, dès qu'un cas suspect de choléra ou un résultat de test est signalé, les autorités sanitaires analysent et interprètent immédiatement les données afin de détecter une suspicion d’épidémie, une épidémie probable ou une épidémie confirmée.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vous n'êtes pas sûr de ce que sont une suspicion d’épidémie et une épidémie probable ou confirmée, nous vous invitons à vous reporter au module 2.</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données de surveillance prises en compte dans l'analyse sont les cas suspects de choléra notifiés par la surveillance dans les établissements de santé et la surveillance communautaire, tout résultat de test pour le choléra notifié par un laboratoire ainsi que tout signal de choléra détecté par la surveillance événementielle.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18</a:t>
            </a:fld>
            <a:endParaRPr lang="en-US"/>
          </a:p>
        </p:txBody>
      </p:sp>
    </p:spTree>
    <p:extLst>
      <p:ext uri="{BB962C8B-B14F-4D97-AF65-F5344CB8AC3E}">
        <p14:creationId xmlns:p14="http://schemas.microsoft.com/office/powerpoint/2010/main" val="3382205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l'analyse des données indique une suspicion d’épidémie ou une épidémie probable ou confirmée dans une unité de surveillance, il convient de procéder à une vérification immédiate et, le cas échéant, à une notification au niveau supérieur.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vérification d’une suspicion d’épidémie ou d’une épidémie probable ou confirmée consiste à s'assurer que les définitions de cas et d'épidémie sont respectées. Pour ce faire, les sites de déclaration ou le laboratoire sont contacté.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 épidémie vérifiée de choléra suspectée, probable ou confirmée doit être immédiatement notifiée à l'échelon supérieur.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19</a:t>
            </a:fld>
            <a:endParaRPr lang="en-US"/>
          </a:p>
        </p:txBody>
      </p:sp>
    </p:spTree>
    <p:extLst>
      <p:ext uri="{BB962C8B-B14F-4D97-AF65-F5344CB8AC3E}">
        <p14:creationId xmlns:p14="http://schemas.microsoft.com/office/powerpoint/2010/main" val="4083526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module, nous nous concentrerons sur la surveillance pour la détection précoce des épidémies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a:t>
            </a:fld>
            <a:endParaRPr lang="en-US"/>
          </a:p>
        </p:txBody>
      </p:sp>
    </p:spTree>
    <p:extLst>
      <p:ext uri="{BB962C8B-B14F-4D97-AF65-F5344CB8AC3E}">
        <p14:creationId xmlns:p14="http://schemas.microsoft.com/office/powerpoint/2010/main" val="3923573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Procédons à une étude de cas pour mieux comprendre comment les autorités sanitaires analysent et interprètent les données de surveillance pour détecter une suspicion d’épidémie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034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scénario, vous êtes un agent des autorités sanitaires locales dans une unité de surveillance où il n’y a pas d’épidémie de choléra détectée jusqu'à présent.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TDR ne sont pas disponibles dans votre unité de surveillance. Nous sommes le 10 octobre et vous venez de recevoir deux formulaires de notification de cas suspects en provenance d'un hôpital. Il s'agit des premiers cas suspects signalés ce mois-ci.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Voici des informations clés extraites des formulaires de notification.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première notification concerne un homme, dont l'âge n'a pas été précisé. Il a commencé à souffrir de diarrhée aqueuse aiguë le 9 octobre et présentait une déshydratation sévère à l'admission.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deuxième notification concerne une femme de 43 ans qui a également commencé à souffrir de diarrhée aqueuse aiguë le 9 octobre et qui présentait des signes de déshydratation à l'admission.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interprétez-vous la situation du choléra dans votre unité de surveillance et que feriez-vous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Mettez la vidéo en pause, prenez le temps nécessaire pour réfléchir à ce scénario et consultez le document d’orientation du GTFCC sur la surveillance si nécessaire.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21</a:t>
            </a:fld>
            <a:endParaRPr lang="en-US"/>
          </a:p>
        </p:txBody>
      </p:sp>
    </p:spTree>
    <p:extLst>
      <p:ext uri="{BB962C8B-B14F-4D97-AF65-F5344CB8AC3E}">
        <p14:creationId xmlns:p14="http://schemas.microsoft.com/office/powerpoint/2010/main" val="1137886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Sur la base des éléments notifiés, la situation du choléra n'est pas claire.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Deux cas suspects de choléra dans une unité de surveillance peuvent correspondre à une suspicion d’épidémie de choléra. Cependant, les informations sont insuffisantes pour déterminer si ces patients répondent effectivement à la définition de cas suspects de choléra. L'âge du cas A et le niveau de déshydratation du cas B doivent être précisés pour évaluer s'il s’agit de cas suspects.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ce stade, sur la base des informations disponibles, il serait prématuré de conclure à l'existence d’une suspicion d’épidémie et il serait imprudent de conclure à l'absence de suspicion d’épidémie. Vous devez en savoir plus.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L'étape suivante est de contacter immédiatement le point focal pour la notification de cet hôpital. En d'autres termes, l'étape suivante est de procéder rapidement à une vérification.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22</a:t>
            </a:fld>
            <a:endParaRPr lang="en-US"/>
          </a:p>
        </p:txBody>
      </p:sp>
    </p:spTree>
    <p:extLst>
      <p:ext uri="{BB962C8B-B14F-4D97-AF65-F5344CB8AC3E}">
        <p14:creationId xmlns:p14="http://schemas.microsoft.com/office/powerpoint/2010/main" val="1838176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avez immédiatement contacté le point focal pour la notification qui vous a fourni des informations complémentaires.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vous a indiqué que le premier patient est âgé de 6 ans et que le deuxième patient présentait une détresse respiratoire à l'admission.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Sur la base de ces informations, existe-t-il une suspicion vérifiée d’épidémie de choléra dans votre unité de surveillance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Quels seraient les messages clés que vous adresseriez au point focal pour la notification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Mettez la vidéo en pause, prenez le temps de réfléchir à ce scénario et consultez le document d’orientation du GTFCC sur la surveillance si nécessaire.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160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Le premier patient est âgé de plus de 2 ans.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Le deuxième patient présentait un signe de danger indiquant une déshydratation sévère à l'admission.</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Ces deux patients répondent donc à la définition de cas suspect de choléra.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Puisqu’il y a 2 cas suspects de choléra dans votre unité de surveillance, il y a une suspicion vérifiée d’épidémie de choléra.</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24</a:t>
            </a:fld>
            <a:endParaRPr lang="en-US"/>
          </a:p>
        </p:txBody>
      </p:sp>
    </p:spTree>
    <p:extLst>
      <p:ext uri="{BB962C8B-B14F-4D97-AF65-F5344CB8AC3E}">
        <p14:creationId xmlns:p14="http://schemas.microsoft.com/office/powerpoint/2010/main" val="1772980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ce qui concerne les messages clés à adresser au point focal pour la notification, tout d’abord vous pouvez le féliciter d'avoir transmis les formulaires de notification dans les délais impartis.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Cependant, vous devez le sensibiliser, et lui demander de sensibiliser ses collègues, sur la manière d'évaluer et d'enregistrer le niveau de déshydratation à l'admission et sur la manière de remplir les formulaires de notification de manière exhaustive.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Vérifiez également auprès du point focal que le deuxième patient a reçu une réhydratation par voie intraveineuse et si des échantillons ont été prélevés et envoyés à un laboratoire pour y être analysés.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l'ensemble, cet exemple montre qu'il est essentiel que les autorités sanitaires vérifient si les définitions de cas sont respectées afin de pouvoir caractériser avec fiabilité la situation du choléra dans leur unité de surveillance.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25</a:t>
            </a:fld>
            <a:endParaRPr lang="en-US"/>
          </a:p>
        </p:txBody>
      </p:sp>
    </p:spTree>
    <p:extLst>
      <p:ext uri="{BB962C8B-B14F-4D97-AF65-F5344CB8AC3E}">
        <p14:creationId xmlns:p14="http://schemas.microsoft.com/office/powerpoint/2010/main" val="590813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Passons à une autre étude de cas. Cette fois, elle porte sur la manière dont les autorités sanitaires analysent et interprètent les données de surveillance pour détecter une épidémie probable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26</a:t>
            </a:fld>
            <a:endParaRPr lang="en-US"/>
          </a:p>
        </p:txBody>
      </p:sp>
    </p:spTree>
    <p:extLst>
      <p:ext uri="{BB962C8B-B14F-4D97-AF65-F5344CB8AC3E}">
        <p14:creationId xmlns:p14="http://schemas.microsoft.com/office/powerpoint/2010/main" val="3348993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Dans ce scénario, vous êtes un agent des autorités sanitaires locales travaillant dans une unité de surveillance où aucune épidémie de choléra probable ou confirmé n'a été détecté jusqu'à présent.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Nous sommes le 16 novembre. Vous examinez les données notifiées dans votre unité de surveillance au cours des 14 derniers jours. Ces données ont déjà été vérifiées.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Le 11 novembre, un cas suspect testé positif par TDR a été notifié, il y a donc une suspicion d'épidémie de choléra dans votre unité de surveillance.</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Le 16 novembre, trois cas suspects ont été signalés, et deux d'entre eux ont été testés positifs par TDR.</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Quelle est la situation du choléra dans votre unité de surveillance au 16 novembre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Mettez la vidéo en pause, prenez le temps de réfléchir à ce scénario et consultez le document d’orientation du GTFCC sur la surveillance si nécessaire.</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27</a:t>
            </a:fld>
            <a:endParaRPr lang="en-US"/>
          </a:p>
        </p:txBody>
      </p:sp>
    </p:spTree>
    <p:extLst>
      <p:ext uri="{BB962C8B-B14F-4D97-AF65-F5344CB8AC3E}">
        <p14:creationId xmlns:p14="http://schemas.microsoft.com/office/powerpoint/2010/main" val="3290862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Au cours des 14 derniers jours, dans votre unité de surveillance, 4 cas suspects de choléra ont été testés par TDR et 3 d'entre eux se sont révélés positifs. Le seuil d'une épidémie probable a été atteint. Il y a une épidémie probable dans votre unité de surveillance.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Assurez-vous que des échantillons ont été prélevés pour des tests de confirmation, mais lancez immédiatement une réponse à l'épidémie de choléra sans attendre les résultats du laboratoire.</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28</a:t>
            </a:fld>
            <a:endParaRPr lang="en-US"/>
          </a:p>
        </p:txBody>
      </p:sp>
    </p:spTree>
    <p:extLst>
      <p:ext uri="{BB962C8B-B14F-4D97-AF65-F5344CB8AC3E}">
        <p14:creationId xmlns:p14="http://schemas.microsoft.com/office/powerpoint/2010/main" val="1994048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00" dirty="0">
                <a:solidFill>
                  <a:srgbClr val="009999"/>
                </a:solidFill>
                <a:effectLst/>
                <a:latin typeface="Calibri" panose="020F0502020204030204" pitchFamily="34" charset="0"/>
                <a:cs typeface="Times New Roman" panose="02020603050405020304" pitchFamily="18" charset="0"/>
              </a:rPr>
              <a:t>Voyons à présent les investigations, une fonction essentielle des autorités sanitaires pour mieux évaluer la situation du choléra.</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29</a:t>
            </a:fld>
            <a:endParaRPr lang="en-US"/>
          </a:p>
        </p:txBody>
      </p:sp>
    </p:spTree>
    <p:extLst>
      <p:ext uri="{BB962C8B-B14F-4D97-AF65-F5344CB8AC3E}">
        <p14:creationId xmlns:p14="http://schemas.microsoft.com/office/powerpoint/2010/main" val="2588182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 module décrit comment les stratégies de surveillance sont adaptées lorsque l'objectif est de détecter précocement une épidémie de choléra. Suivre ce module nécessite d’être déjà familier avec les fonctions essentielles des autorités sanitaires pour la surveillance. Par conséquent, si vous ne l'avez pas encore fait, nous vous encourageons à suivre le module 2 avant de suivre ce module.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a:t>
            </a:fld>
            <a:endParaRPr lang="en-US"/>
          </a:p>
        </p:txBody>
      </p:sp>
    </p:spTree>
    <p:extLst>
      <p:ext uri="{BB962C8B-B14F-4D97-AF65-F5344CB8AC3E}">
        <p14:creationId xmlns:p14="http://schemas.microsoft.com/office/powerpoint/2010/main" val="3944384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Dès qu'une épidémie vérifiée de choléra (suspecte, probable ou confirmée) est détectée dans une unité de surveillance, les autorités sanitaires conduisent une investigation sur tous les cas suspects de choléra dans les 24 heures suivant leur notification.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informations générées par les investigations de cas sont utilisées pour classer les cas par origine de l'infection. Il s'agit d'évaluer si le cas est acquis localement, ce qui signifie qu'il a été infecté dans l'unité de surveillance où il a été notifié, ou s'il s'agit d'un cas importé, ce qui signifie qu'il a été infecté en dehors de l'unité de surveillance où il a été notifié. Un cas importé au niveau national a été infecté dans une autre unité de surveillance du pays, tandis qu'un cas importé au niveau international a été infecté dans un autre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informations générées par les investigations de cas sont également utilisées pour orienter rapidement une investigation de terrain.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30</a:t>
            </a:fld>
            <a:endParaRPr lang="en-US"/>
          </a:p>
        </p:txBody>
      </p:sp>
    </p:spTree>
    <p:extLst>
      <p:ext uri="{BB962C8B-B14F-4D97-AF65-F5344CB8AC3E}">
        <p14:creationId xmlns:p14="http://schemas.microsoft.com/office/powerpoint/2010/main" val="1338111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une épidémie de choléra vérifiée, suspecte, probable ou confirmée a été détectée dans une unité de surveillance et que les investigations de cas n'ont pas permis de conclure que tous les cas étaient importés, une investigation multisectorielle sur le terrain est initiée sous 24 heures </a:t>
            </a:r>
            <a:r>
              <a:rPr lang="fr-FR" sz="1800" kern="0" dirty="0">
                <a:effectLst/>
                <a:latin typeface="Calibri" panose="020F0502020204030204" pitchFamily="34" charset="0"/>
                <a:ea typeface="Calibri" panose="020F0502020204030204" pitchFamily="34" charset="0"/>
                <a:cs typeface="Times New Roman" panose="02020603050405020304" pitchFamily="18" charset="0"/>
              </a:rPr>
              <a:t>afin d'évaluer les sources potentielles de contamination, les contextes de transmission et les facteurs de risque de propagation.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31</a:t>
            </a:fld>
            <a:endParaRPr lang="en-US"/>
          </a:p>
        </p:txBody>
      </p:sp>
    </p:spTree>
    <p:extLst>
      <p:ext uri="{BB962C8B-B14F-4D97-AF65-F5344CB8AC3E}">
        <p14:creationId xmlns:p14="http://schemas.microsoft.com/office/powerpoint/2010/main" val="3519390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Procédons à une étude de cas pour mieux comprendre comment les autorités sanitaires utilisent les résultats des investigations pour classer les cas en fonction de l'origine de l'infection.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226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scénario, vous êtes un agent des autorités sanitaires locales dans une unité de surveillance où une suspicion d’épidémie de choléra vérifiée vient d'être détectée. En effet, un cas suspect de choléra a été signalé et testé positif par TDR il y a un jour. Jusqu'à présent, il s'agit du seul cas suspect. Vous avez immédiatement conduit une investigation de cas.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Voici quelques informations concernant ce cas issues du formulaire de notification. Il s'agit d'une femme de 39 ans. Elle a commencé à souffrir de diarrhée aqueuse aiguë le 25 juillet. Elle s'est rendue à l'hôpital le 28 juillet et présentait une déshydratation sévère à l'admission. Elle a été testée positive par TDR. Un échantillon a été prélevé pour un test de confirmation et les résultats sont en attente.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Voici ce que vous avez appris en effectuant une investigation de cas. Elle a voyagé dans les 5 jours précédant le début de sa maladie. Du 10 au 27 juillet, elle s'est rendue dans une unité de surveillance voisine, dans un village touché par une importante épidémie de choléra. Elle s'y est rendue pour assister aux funérailles d'un parent décédé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Quelle est l'origine géographique de l'infection de ce cas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ce cas est confirmé en laboratoire, il y aura-t-il une épidémie de choléra confirmée dans votre unité de surveillance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Mettez la vidéo en pause, prenez le temps nécessaire pour réfléchir à ce scénario et consultez le document d’orientation du GTFCC sur la surveillance si nécessaire.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33</a:t>
            </a:fld>
            <a:endParaRPr lang="en-US"/>
          </a:p>
        </p:txBody>
      </p:sp>
    </p:spTree>
    <p:extLst>
      <p:ext uri="{BB962C8B-B14F-4D97-AF65-F5344CB8AC3E}">
        <p14:creationId xmlns:p14="http://schemas.microsoft.com/office/powerpoint/2010/main" val="24326556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s'agit d'un cas importé au niveau national.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s'agit d'un cas importé, car la personne ne se trouvait pas dans l'unité de surveillance avant l'apparition de la maladie. Elle n'a donc pas été infectée dans l'unité de surveillance.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s'agit d'un cas importé au niveau national car la personne n'a pas voyagé à l'étranger. Elle a été infectée dans une autre unité de surveillance du même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ce cas était confirmé en laboratoire, il n'y aurait pas d'épidémie confirmée de choléra dans votre unité de surveillance. En effet, il y a une épidémie confirmée dans une unité de surveillance si un cas de choléra confirmé a été contracté localement dans cette unité de surveillance.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Cet exemple montre que l'investigation de cas fournit des informations essentielles pour classer les cas par origine de l'infection afin que les autorités sanitaires puissent caractériser la situation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34</a:t>
            </a:fld>
            <a:endParaRPr lang="en-US"/>
          </a:p>
        </p:txBody>
      </p:sp>
    </p:spTree>
    <p:extLst>
      <p:ext uri="{BB962C8B-B14F-4D97-AF65-F5344CB8AC3E}">
        <p14:creationId xmlns:p14="http://schemas.microsoft.com/office/powerpoint/2010/main" val="3513090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Passons à une autre étude de cas pour mieux comprendre comment les autorités sanitaires utilisent les résultats des investigations de cas pour orienter l'investigation de terrain.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6956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scénario, vous êtes un agent des autorités sanitaires locales dans une unité de surveillance où il n'y avait pas d'épidémie de choléra jusqu'à présent.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sommes le 27 mars et 3 cas suspects de choléra viennent d'être notifiés dans votre unité de surveillance. Une vérification a été effectuée et voici les principales informations issues des formulaires de notification.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premier cas suspect a été signalé par l'hôpital A. Il s'agit d'un homme de 21 ans qui vit dans le village 1. Il a commencé à souffrir de diarrhée aqueuse aiguë le 25 mars et s'est rendu à l'hôpital le 27 mars. Il présentait une déshydratation sévère à l'admission. Il a été testé positif par TDR et un échantillon a été prélevé pour un test de confirmation.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deuxième cas suspect a été signalé par la clinique B. Il s'agit d'une femme de 32 ans qui vit dans la ville 2. Elle a commencé à souffrir de diarrhée aqueuse aiguë le 26 mars et s'est rendue à la clinique le 27 mars. Elle présentait une déshydratation sévère à l'admission. Elle a été testée positive par le TDR et un échantillon a été prélevé pour un test de confirmation.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troisième cas suspect a été signalé par la clinique C. Il s'agit d'une jeune fille de 17 ans qui vit dans le village 3. Elle a commencé à souffrir de diarrhée aqueuse aiguë le 25 mars et s'est rendue à la clinique le 27 mars. Elle présentait une déshydratation sévère à l'admission. Aucun TDR n'a été réalisé mais un échantillon a été prélevé pour un test de confirmation.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Sur la base de ces informations, quelle est la situation du choléra dans votre unité de surveillance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 feriez-vous pour mieux caractériser la situation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quelle localité l'équipe d’investigation de terrain doit-elle se rendre en priorité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Mettez la vidéo en pause et prenez le temps nécessaire pour réfléchir à ce scénario et à la meilleure façon d'agir.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36</a:t>
            </a:fld>
            <a:endParaRPr lang="en-US"/>
          </a:p>
        </p:txBody>
      </p:sp>
    </p:spTree>
    <p:extLst>
      <p:ext uri="{BB962C8B-B14F-4D97-AF65-F5344CB8AC3E}">
        <p14:creationId xmlns:p14="http://schemas.microsoft.com/office/powerpoint/2010/main" val="2426303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y a une suspicion d’épidémie de choléra dans votre unité de surveillance. En effet, plus de 2 cas suspects ont été notifiés en l'espace de 7 jours. En outre, plus d'un cas suspect a été testé positif par TDR.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Plusieurs actions doivent être considérées pour mieux caractériser la situation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cas suspect n'a pas été testé par TDR. Vous pourriez faire le suivi avec la clinique afin que ce cas soit testé. Cela permettrait de déterminer s'il s'agit d'une épidémie probable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pour mieux caractériser la situation du choléra, vous devez déterminer si un cas a été infecté localement dans votre unité de surveillance.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il convient de suivre les résultats des tests de confirmation afin de déterminer si l'épidémie de choléra est confirmée.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ce qui concerne la localité où l'équipe d’investigation de terrain devrait se rendre en premier, aucune recommandation solide ne peut être formulée sur la base des informations fournies par les formulaires de notification. Vous devez recueillir des informations supplémentaires en procédant à des investigations de cas afin de pouvoir orienter l'investigation de terrain.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37</a:t>
            </a:fld>
            <a:endParaRPr lang="en-US"/>
          </a:p>
        </p:txBody>
      </p:sp>
    </p:spTree>
    <p:extLst>
      <p:ext uri="{BB962C8B-B14F-4D97-AF65-F5344CB8AC3E}">
        <p14:creationId xmlns:p14="http://schemas.microsoft.com/office/powerpoint/2010/main" val="2644044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avez conduit une investigation sur les trois cas suspects. Voici les principales informations que vous avez recueillies.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premier cas suspect s'est rendu dans le village 3 du 19 au 22 mars pour travailler au marché du village 3. Sa principale source d'eau dans les 5 jours précédant l'apparition de la maladie était l'eau canalisée dans le logement et il a également consommé de l'eau provenant d'un kiosque au marché lorsqu'il était dans le village 3.</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deuxième cas suspect s'est également rendu dans le village 3 pour travailler au marché et y est resté du 17 au 21 mars. Sa principale source d'eau au cours des cinq jours précédant l'apparition de la maladie était l'eau acheminée par une canalisation et elle a également consommé de l'eau à un kiosque du marché lorsqu'elle se trouvait dans le village 3.</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troisième cas suspect qui, comme vous vous en souvenez peut-être, vit dans le village 3, n'a pas voyagé dans les 5 jours précédant l'apparition de la maladie. Sa principale source d'eau dans les 5 jours précédant l'apparition de la maladie était l'eau canalisée dans l'habitation. Elle a également consommé de l'eau d'un kiosque au marché du village 3 lorsqu'elle s'est rendue au marché le 22 mars.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Sur la base de ces informations, dans quelle localité recommandez-vous à l'équipe d’investigation de se terrain se rendre en premier ? À quel endroit de cette localité l'équipe d'enquête sur le terrain devrait-elle prêter une attention particulière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Mettez la vidéo en pause et prenez le temps de réfléchir à ce scénario.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38</a:t>
            </a:fld>
            <a:endParaRPr lang="en-US"/>
          </a:p>
        </p:txBody>
      </p:sp>
    </p:spTree>
    <p:extLst>
      <p:ext uri="{BB962C8B-B14F-4D97-AF65-F5344CB8AC3E}">
        <p14:creationId xmlns:p14="http://schemas.microsoft.com/office/powerpoint/2010/main" val="498935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L'équipe d’investigation devrait se rendre en priorité dans le village 3. En effet, les trois cas suspects ont séjourné dans le village 3 au cours des cinq jours précédant l'apparition de la maladie et un cas suspect n'a séjourné que dans le village 3.</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 village 3, l'équipe d’investigation devrait accorder une attention particulière au marché, y compris au kiosque à eau du marché.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Cet exemple montre que les investigations de cas fournissent des informations essentielles pour générer des hypothèses afin d'orienter rapidement l’investigation de terrain.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39</a:t>
            </a:fld>
            <a:endParaRPr lang="en-US"/>
          </a:p>
        </p:txBody>
      </p:sp>
    </p:spTree>
    <p:extLst>
      <p:ext uri="{BB962C8B-B14F-4D97-AF65-F5344CB8AC3E}">
        <p14:creationId xmlns:p14="http://schemas.microsoft.com/office/powerpoint/2010/main" val="3045946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l'issue de ce module, vous connaitrez les stratégies de surveillance pour la détection précoce d'une épidémie de choléra, en particulier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les autorités sanitaires s’assurent que ces stratégies sont mises en œuvre efficacement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les autorités sanitaires analysent, vérifient et interprètent les données de surveillance pour détecter précocement une épidémie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Et comment les autorités sanitaires investiguent, diffusent les résultats et coordonnent une réponse rapide si une épidémie est détecté.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a:t>
            </a:fld>
            <a:endParaRPr lang="en-US"/>
          </a:p>
        </p:txBody>
      </p:sp>
    </p:spTree>
    <p:extLst>
      <p:ext uri="{BB962C8B-B14F-4D97-AF65-F5344CB8AC3E}">
        <p14:creationId xmlns:p14="http://schemas.microsoft.com/office/powerpoint/2010/main" val="25788005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Voyons à présent la dernière fonction essentielle des autorités sanitaires dans la surveillance du choléra, à savoir la diffusion des résultats de la surveillance pour orienter la réponse.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40</a:t>
            </a:fld>
            <a:endParaRPr lang="en-US"/>
          </a:p>
        </p:txBody>
      </p:sp>
    </p:spTree>
    <p:extLst>
      <p:ext uri="{BB962C8B-B14F-4D97-AF65-F5344CB8AC3E}">
        <p14:creationId xmlns:p14="http://schemas.microsoft.com/office/powerpoint/2010/main" val="2542015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Dès qu'une épidémie de choléra suspectée, probable ou confirmée est détectée dans une unité de surveillance, toutes les parties prenantes doivent être immédiatement informées de la situation. Cela est essentiel pour déclencher des actions rapides afin de réagir rapidement.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parties prenantes à informer comprennent l'autorité sanitaire de niveau supérieur, les parties prenantes, les partenaires, les agences de tous les secteurs impliqués dans la lutte contre le choléra, les professionnels de la santé, les agents de santé communautaires ou les bénévoles impliqués dans la surveillance.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41</a:t>
            </a:fld>
            <a:endParaRPr lang="en-US"/>
          </a:p>
        </p:txBody>
      </p:sp>
    </p:spTree>
    <p:extLst>
      <p:ext uri="{BB962C8B-B14F-4D97-AF65-F5344CB8AC3E}">
        <p14:creationId xmlns:p14="http://schemas.microsoft.com/office/powerpoint/2010/main" val="14990298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Si une suspicion d’épidémie de choléra est détectée dans une unité de surveillance, des mesures contre les maladies diarrhéiques aiguës sont immédiatement mises en œuvre, sans attendre la confirmation du laboratoire.</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Les mesures de santé publique contre les maladies diarrhéiques aiguës ne sont pas spécifiques au choléra. Elles comprennent la sensibilisation aux protocoles de réhydratation, la promotion du lavage des mains au savon, la sensibilisation à l'hygiène des aliments, l'éducation sur le mode de propagation des infections diarrhéiques, etc.</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42</a:t>
            </a:fld>
            <a:endParaRPr lang="en-US"/>
          </a:p>
        </p:txBody>
      </p:sp>
    </p:spTree>
    <p:extLst>
      <p:ext uri="{BB962C8B-B14F-4D97-AF65-F5344CB8AC3E}">
        <p14:creationId xmlns:p14="http://schemas.microsoft.com/office/powerpoint/2010/main" val="37309712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une épidémie de choléra probable ou confirmée est détectée dans une unité de surveillance, une réponse rapide, complète et multisectorielle est mise en œuvre. S’il s’agit d’une épidémie probable, elle est lancée sans attendre la confirmation du laboratoire.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réponse multisectorielle contre le choléra comprend des interventions visant à renforcer la prise en charge des cas, la surveillance et l'engagement communautaire, les interventions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EHA</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et, le cas échéant, la vaccination.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43</a:t>
            </a:fld>
            <a:endParaRPr lang="en-US"/>
          </a:p>
        </p:txBody>
      </p:sp>
    </p:spTree>
    <p:extLst>
      <p:ext uri="{BB962C8B-B14F-4D97-AF65-F5344CB8AC3E}">
        <p14:creationId xmlns:p14="http://schemas.microsoft.com/office/powerpoint/2010/main" val="41300654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une suspicion d’épidémie de choléra est détectée dans une unité de surveillance, les stratégies de surveillance ne changent pas. Toutefois, les autorités sanitaires veillent à sensibiliser les acteurs de la surveillance aux stratégies applicables.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parties prenantes à sensibiliser comprennent le personnel des structures de soins, les agents de santé communautaires et les bénévoles, ainsi que les laboratoires.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Ces parties prenantes doivent être resensibilisées à la définition de cas, aux données à collecter, aux délais de notification et aux stratégies de test.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44</a:t>
            </a:fld>
            <a:endParaRPr lang="en-US"/>
          </a:p>
        </p:txBody>
      </p:sp>
    </p:spTree>
    <p:extLst>
      <p:ext uri="{BB962C8B-B14F-4D97-AF65-F5344CB8AC3E}">
        <p14:creationId xmlns:p14="http://schemas.microsoft.com/office/powerpoint/2010/main" val="754274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une épidémie probable ou confirmée de choléra est détectée dans une unité de surveillance, les stratégies de surveillance doivent être adaptées. Les autorités sanitaires doivent informer et former les acteurs de la surveillance aux nouvelles stratégies de surveillance.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acteurs de la surveillance à sensibiliser sont le personnel des établissements de santé, les agents de santé communautaires et les bénévoles, ainsi que les laboratoires.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en apprendrez plus sur les stratégies de surveillance applicables dans les modules 4 et 5.</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45</a:t>
            </a:fld>
            <a:endParaRPr lang="en-US"/>
          </a:p>
        </p:txBody>
      </p:sp>
    </p:spTree>
    <p:extLst>
      <p:ext uri="{BB962C8B-B14F-4D97-AF65-F5344CB8AC3E}">
        <p14:creationId xmlns:p14="http://schemas.microsoft.com/office/powerpoint/2010/main" val="5762194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conclure ce module, voici les points importants à retenir. Lorsque l'objectif de la surveillance est de détecter une épidémie de choléra, les autorités sanitaires s’assurent que tous les cas suspects de choléra sont notifiés quotidiennement et que tous les cas suspects de choléra sont testés.  Les autorités sanitaires analysent, vérifient et interprètent immédiatement les données notifiées et les résultats des tests afin de détecter une éventuelle épidémie de choléra suspectée, probable ou confirmée.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une épidémie suspectée, probable ou confirmée est détectée, les autorités sanitaires procèdent rapidement à une investigation sur tous les cas suspects et conduisent une investigation de terrain. Elles informent rapidement toutes les parties prenantes de la situation du choléra et coordonnent une réponse rapide de santé publique.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46</a:t>
            </a:fld>
            <a:endParaRPr lang="en-US"/>
          </a:p>
        </p:txBody>
      </p:sp>
    </p:spTree>
    <p:extLst>
      <p:ext uri="{BB962C8B-B14F-4D97-AF65-F5344CB8AC3E}">
        <p14:creationId xmlns:p14="http://schemas.microsoft.com/office/powerpoint/2010/main" val="9551288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de passer au module suivant, nous vous invitons à répondre à un quiz. Ce quiz comporte trois questions.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47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1. Sélectionnez toutes les réponses qui s'appliquent. Lorsque l'objectif de la surveillance est de détecter une épidémie de choléra, les autorités sanitaires suivent les indicateurs de performance de la surveillance pour s’assurer que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cas suspects de choléra sont notifiés sous 24 heures.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cas suspects de choléra sont notifiés chaque semaine.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L'absence de cas suspect de choléra est notifiée sous 24 heures.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L'absence de cas suspects de choléra est notifiée chaque semaine.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Tous les cas suspects de choléra sont testés.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Certains des cas suspects de choléra sélectionnés selon un plan d'échantillonnage systématique sont testés.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48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réponses correctes sont a, d et e. Lorsque l'objectif de la surveillance est de détecter une épidémie de choléra, les autorités sanitaires suivent les indicateurs de performance de la surveillance pour s'assurer que les cas suspects de choléra sont notifiés sous 24 heures, que l'absence de cas suspects de choléra est notifiée chaque semaine et que tous les cas suspects de choléra sont testés.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49</a:t>
            </a:fld>
            <a:endParaRPr lang="en-US"/>
          </a:p>
        </p:txBody>
      </p:sp>
    </p:spTree>
    <p:extLst>
      <p:ext uri="{BB962C8B-B14F-4D97-AF65-F5344CB8AC3E}">
        <p14:creationId xmlns:p14="http://schemas.microsoft.com/office/powerpoint/2010/main" val="3983840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études de cas sont proposées tout au long de ce module. Elles sont basées sur des scénarios fictifs. Ces études de cas vous aideront à mieux comprendre comment les autorités sanitaires assurent la détection précoce d’une épidémie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vous encourageons à télécharger le document d’orientation du GTFCC sur la surveillance du choléra. L'avoir à portée de main vous aidera pour les études de cas. Vous pouvez télécharger ce document à cette adresse ou en scannant ce QR code.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a:t>
            </a:fld>
            <a:endParaRPr lang="en-US"/>
          </a:p>
        </p:txBody>
      </p:sp>
    </p:spTree>
    <p:extLst>
      <p:ext uri="{BB962C8B-B14F-4D97-AF65-F5344CB8AC3E}">
        <p14:creationId xmlns:p14="http://schemas.microsoft.com/office/powerpoint/2010/main" val="26636692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2. Lorsque l'objectif de la surveillance est de détecter une épidémie de choléra, les autorités sanitaires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Analysent, vérifient et interprètent les notifications de cas suspects de choléra et les résultats des tests immédiatement pour détecter une épidémie de choléra suspectée, probable ou confirmée.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Compilent et analysent les notifications sur les cas suspects de choléra et les résultats des tests chaque semaine afin d'interpréter la situation de la maladie de façon robuste.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50</a:t>
            </a:fld>
            <a:endParaRPr lang="en-US"/>
          </a:p>
        </p:txBody>
      </p:sp>
    </p:spTree>
    <p:extLst>
      <p:ext uri="{BB962C8B-B14F-4D97-AF65-F5344CB8AC3E}">
        <p14:creationId xmlns:p14="http://schemas.microsoft.com/office/powerpoint/2010/main" val="30415477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a. Lorsque l'objectif de la surveillance est de détecter une épidémie de choléra, les autorités sanitaires analysent, vérifient et interprètent les notifications de cas suspects de choléra et les résultats des tests immédiatement pour détecter une épidémie de choléra suspectée, probable ou confirmée.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51</a:t>
            </a:fld>
            <a:endParaRPr lang="en-US"/>
          </a:p>
        </p:txBody>
      </p:sp>
    </p:spTree>
    <p:extLst>
      <p:ext uri="{BB962C8B-B14F-4D97-AF65-F5344CB8AC3E}">
        <p14:creationId xmlns:p14="http://schemas.microsoft.com/office/powerpoint/2010/main" val="26581205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3. Il s’agit de la dernière question. Dès la détection d’une épidémie vérifiée (suspectée, probable ou confirmée), les autorités sanitaires procèdent à une investigation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Sur tous les cas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Sur tous les cas confirmés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Sur un sous-ensemble de cas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52</a:t>
            </a:fld>
            <a:endParaRPr lang="en-US"/>
          </a:p>
        </p:txBody>
      </p:sp>
    </p:spTree>
    <p:extLst>
      <p:ext uri="{BB962C8B-B14F-4D97-AF65-F5344CB8AC3E}">
        <p14:creationId xmlns:p14="http://schemas.microsoft.com/office/powerpoint/2010/main" val="31467960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a. A la détection d'une épidémie vérifiée de choléra, suspectée, probable ou confirmée, les autorités sanitaires procèdent à une investigation sur tous les cas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53</a:t>
            </a:fld>
            <a:endParaRPr lang="en-US"/>
          </a:p>
        </p:txBody>
      </p:sp>
    </p:spTree>
    <p:extLst>
      <p:ext uri="{BB962C8B-B14F-4D97-AF65-F5344CB8AC3E}">
        <p14:creationId xmlns:p14="http://schemas.microsoft.com/office/powerpoint/2010/main" val="13644557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avons à présent terminé ce module.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54</a:t>
            </a:fld>
            <a:endParaRPr lang="en-US"/>
          </a:p>
        </p:txBody>
      </p:sp>
    </p:spTree>
    <p:extLst>
      <p:ext uri="{BB962C8B-B14F-4D97-AF65-F5344CB8AC3E}">
        <p14:creationId xmlns:p14="http://schemas.microsoft.com/office/powerpoint/2010/main" val="2247882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surveillance est mise en œuvre pour la détection précoce d'une épidémie de choléra dans toute unité de surveillance où il n'y a pas d'épidémie probable ou confirmée en cours, ceci afin de détecter toute épidémie à un stade précoce, de sorte que des mesures d'intervention pour contenir sa propagation puissent être mises en œuvre rapidement.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que la surveillance atteigne efficacement cet objectif, elle doit être mise en œuvre conformément aux recommandations présentées dans ce module.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7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Voyons comment les cas suspects de choléra sont notifiés et testés lorsque l'objectif de la surveillance est d’assurer la détection précoce d’une 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7</a:t>
            </a:fld>
            <a:endParaRPr lang="en-US"/>
          </a:p>
        </p:txBody>
      </p:sp>
    </p:spTree>
    <p:extLst>
      <p:ext uri="{BB962C8B-B14F-4D97-AF65-F5344CB8AC3E}">
        <p14:creationId xmlns:p14="http://schemas.microsoft.com/office/powerpoint/2010/main" val="2074186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Lorsque l'objectif de la surveillance est d’assurer la détection précoce d’une épidémie, un cas suspect est toute personne âgée de 2 ans ou plus qui présente une diarrhée aqueuse aiguë et une déshydratation sévère ou toute personne âgée de 2 ans ou plus qui est décédée de diarrhée aqueuse aiguë.</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Diverses maladies peuvent causer de la diarrhée aqueuse aiguë, en particulier chez les jeunes enfants. C'est pourquoi des critères d'âge et de déshydratation sévère s'appliquent en plus de la diarrhée aqueuse aiguë. Il est plus probable que les patients atteints de diarrhée aqueuse aiguë qui répondent à ces critères aient le choléra. Par conséquent, l'application de ces critères permet d'éviter de déclencher de fréquentes fausses alertes. Le système de détection précoce est ainsi plus efficace.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8</a:t>
            </a:fld>
            <a:endParaRPr lang="en-US"/>
          </a:p>
        </p:txBody>
      </p:sp>
    </p:spTree>
    <p:extLst>
      <p:ext uri="{BB962C8B-B14F-4D97-AF65-F5344CB8AC3E}">
        <p14:creationId xmlns:p14="http://schemas.microsoft.com/office/powerpoint/2010/main" val="2561647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 cas suspect de choléra détecté par la surveillance dans les établissements de santé, la surveillance communautaire ou la surveillance événementielle doit être notifié à l'autorité sanitaire sous 24 heures.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Cette notification rapide est essentielle pour ne pas retarder la détection d'une épidémie potentielle. Le temps est clé pour assurer une détection précoce.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au cours d'une semaine donnée, aucun cas suspect de choléra n'a été observé, l'absence de cas suspect doit être notifiée à l'autorité sanitaire à la fin de la semaine. La notification de l’absence de cas doit être effectuée par tous les sites de déclaration au niveau des établissement de santé et au niveau communautaire.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9</a:t>
            </a:fld>
            <a:endParaRPr lang="en-US"/>
          </a:p>
        </p:txBody>
      </p:sp>
    </p:spTree>
    <p:extLst>
      <p:ext uri="{BB962C8B-B14F-4D97-AF65-F5344CB8AC3E}">
        <p14:creationId xmlns:p14="http://schemas.microsoft.com/office/powerpoint/2010/main" val="2359707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5E9479-55CB-48B4-A2B0-597C9ADF8921}"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DA215B-EB98-476E-B1CD-1274F2141911}"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9863AE-8DFB-49E3-811B-3A2DADA225AF}"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4664682-8988-4337-AA95-53502888BDD2}" type="datetime1">
              <a:rPr lang="en-US" smtClean="0"/>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17458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30F9ECC-384B-43F7-8954-ADA29F88F7C6}" type="datetime1">
              <a:rPr lang="en-US" smtClean="0"/>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22735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C43440AF-96E1-4360-BCDC-636560CF34DC}" type="datetime1">
              <a:rPr lang="en-US" smtClean="0"/>
              <a:t>5/19/2025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23773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5D762FC5-C668-4B5C-AB2B-006F34724B70}" type="datetime1">
              <a:rPr lang="en-US" smtClean="0"/>
              <a:t>5/19/2025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5336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2D077DEE-9358-467B-8682-78EA32DEEC3D}" type="datetime1">
              <a:rPr lang="en-US" smtClean="0"/>
              <a:t>5/19/2025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86999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A2B47CEE-D481-4F3E-942B-E0CEDED3F00D}" type="datetime1">
              <a:rPr lang="en-US" smtClean="0"/>
              <a:t>5/19/2025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43703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0B149607-81E7-46D2-BA7E-8E59622FDC9F}"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954443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D7FAAF4B-E1A1-4034-9CD8-E019E95AB86C}"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70161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CB1B4A-B003-4130-BBDA-F3ECD63C06EC}"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AAE5DC7-8845-4E91-9AC6-05CF601D3514}"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061078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C8295FF-2853-4927-9431-585D5989AC01}"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388939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C2203DF-1380-46ED-90BF-AB4D78B70E2B}"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607722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52BCF529-E567-4D6C-98CF-F77769FA88B6}"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060222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535ABC77-7666-4437-9BA4-77B86D7D0BD3}"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206173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9"/>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7"/>
            <a:ext cx="15773400" cy="2250281"/>
          </a:xfrm>
        </p:spPr>
        <p:txBody>
          <a:bodyPr/>
          <a:lstStyle>
            <a:lvl1pPr marL="0" indent="0">
              <a:buNone/>
              <a:defRPr sz="3600">
                <a:solidFill>
                  <a:schemeClr val="tx1">
                    <a:tint val="82000"/>
                  </a:schemeClr>
                </a:solidFill>
              </a:defRPr>
            </a:lvl1pPr>
            <a:lvl2pPr marL="685835" indent="0">
              <a:buNone/>
              <a:defRPr sz="3000">
                <a:solidFill>
                  <a:schemeClr val="tx1">
                    <a:tint val="82000"/>
                  </a:schemeClr>
                </a:solidFill>
              </a:defRPr>
            </a:lvl2pPr>
            <a:lvl3pPr marL="1371669" indent="0">
              <a:buNone/>
              <a:defRPr sz="2700">
                <a:solidFill>
                  <a:schemeClr val="tx1">
                    <a:tint val="82000"/>
                  </a:schemeClr>
                </a:solidFill>
              </a:defRPr>
            </a:lvl3pPr>
            <a:lvl4pPr marL="2057504" indent="0">
              <a:buNone/>
              <a:defRPr sz="2400">
                <a:solidFill>
                  <a:schemeClr val="tx1">
                    <a:tint val="82000"/>
                  </a:schemeClr>
                </a:solidFill>
              </a:defRPr>
            </a:lvl4pPr>
            <a:lvl5pPr marL="2743337" indent="0">
              <a:buNone/>
              <a:defRPr sz="2400">
                <a:solidFill>
                  <a:schemeClr val="tx1">
                    <a:tint val="82000"/>
                  </a:schemeClr>
                </a:solidFill>
              </a:defRPr>
            </a:lvl5pPr>
            <a:lvl6pPr marL="3429171" indent="0">
              <a:buNone/>
              <a:defRPr sz="2400">
                <a:solidFill>
                  <a:schemeClr val="tx1">
                    <a:tint val="82000"/>
                  </a:schemeClr>
                </a:solidFill>
              </a:defRPr>
            </a:lvl6pPr>
            <a:lvl7pPr marL="4115006" indent="0">
              <a:buNone/>
              <a:defRPr sz="2400">
                <a:solidFill>
                  <a:schemeClr val="tx1">
                    <a:tint val="82000"/>
                  </a:schemeClr>
                </a:solidFill>
              </a:defRPr>
            </a:lvl7pPr>
            <a:lvl8pPr marL="4800840" indent="0">
              <a:buNone/>
              <a:defRPr sz="2400">
                <a:solidFill>
                  <a:schemeClr val="tx1">
                    <a:tint val="82000"/>
                  </a:schemeClr>
                </a:solidFill>
              </a:defRPr>
            </a:lvl8pPr>
            <a:lvl9pPr marL="5486675"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612CBE9A-40C5-458E-AE9B-B1DB3FE76DDA}" type="datetime1">
              <a:rPr lang="en-US" smtClean="0"/>
              <a:t>5/19/2025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138098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CD47412D-E0BC-497F-AF01-7162596A66F4}" type="datetime1">
              <a:rPr lang="en-US" smtClean="0"/>
              <a:t>5/19/2025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001383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90"/>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4"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AE915623-0580-48EC-8F5F-53CB25940B9B}" type="datetime1">
              <a:rPr lang="en-US" smtClean="0"/>
              <a:t>5/19/2025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509525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3BF3DDD3-85F2-4265-943F-011F9662CBAA}" type="datetime1">
              <a:rPr lang="en-US" smtClean="0"/>
              <a:t>5/19/2025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685254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2A7687DD-5C5F-4048-8423-4AA8975B7E09}" type="datetime1">
              <a:rPr lang="en-US" smtClean="0"/>
              <a:t>5/19/2025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562030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27352B-8244-4AF9-B50C-C5BBF58EE43B}"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E30A1AB5-A8A2-4EE5-B381-90DF0E52315A}" type="datetime1">
              <a:rPr lang="en-US" smtClean="0"/>
              <a:t>5/19/2025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017900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D8F745E3-237B-47B6-9386-AE51C8A46FE8}" type="datetime1">
              <a:rPr lang="en-US" smtClean="0"/>
              <a:t>5/19/2025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091178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C9C3D554-F20C-4425-A2A0-0DB94FFDBE26}" type="datetime1">
              <a:rPr lang="en-US" smtClean="0"/>
              <a:t>5/19/2025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6109365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9"/>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9"/>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14EB3609-9D97-4A31-9556-D7A63D47C2E9}" type="datetime1">
              <a:rPr lang="en-US" smtClean="0"/>
              <a:t>5/19/2025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86145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91DB5B-4E52-4571-AF8A-BE5E81F4854D}"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3CDE15-43F6-46F2-AA25-109B21A37421}" type="datetime1">
              <a:rPr lang="en-US" smtClean="0"/>
              <a:t>5/19/2025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437FF-2B2E-4A54-A007-B35A01C28DFF}" type="datetime1">
              <a:rPr lang="en-US" smtClean="0"/>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61FA3B-84A7-4CDD-91B5-4B8A5EF83188}" type="datetime1">
              <a:rPr lang="en-US" smtClean="0"/>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B8CBBD-457D-473F-B6E1-5157F21E935D}"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FD7286-BDF7-4EDB-A63C-8B1116EA537D}"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85EA29-CB37-4497-8D8B-906629B7DFBB}" type="datetime1">
              <a:rPr lang="en-US" smtClean="0"/>
              <a:t>5/19/2025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0D4A218F-30CD-4132-ACC7-2EEA628123EA}" type="datetime1">
              <a:rPr lang="en-US" smtClean="0"/>
              <a:t>5/19/2025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660777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CF47A269-131E-437B-97F3-4125872542F7}" type="datetime1">
              <a:rPr lang="en-US" smtClean="0"/>
              <a:t>5/19/2025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13688663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hdr="0" ftr="0" dt="0"/>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4.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1.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9.sv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9.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book&#10;&#10;Description automatically generated">
            <a:extLst>
              <a:ext uri="{FF2B5EF4-FFF2-40B4-BE49-F238E27FC236}">
                <a16:creationId xmlns:a16="http://schemas.microsoft.com/office/drawing/2014/main" id="{22C048E8-1030-44F4-E396-C0D28D082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4" name="Slide Number Placeholder 3">
            <a:extLst>
              <a:ext uri="{FF2B5EF4-FFF2-40B4-BE49-F238E27FC236}">
                <a16:creationId xmlns:a16="http://schemas.microsoft.com/office/drawing/2014/main" id="{64E5C723-B90C-E7C3-25BF-2D7890D03E6D}"/>
              </a:ext>
            </a:extLst>
          </p:cNvPr>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30801577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19847" y="-2009228"/>
            <a:ext cx="9863847" cy="3423411"/>
            <a:chOff x="0" y="-47625"/>
            <a:chExt cx="1035615" cy="282691"/>
          </a:xfrm>
          <a:scene3d>
            <a:camera prst="orthographicFront">
              <a:rot lat="0" lon="0" rev="0"/>
            </a:camera>
            <a:lightRig rig="balanced" dir="t">
              <a:rot lat="0" lon="0" rev="8700000"/>
            </a:lightRig>
          </a:scene3d>
        </p:grpSpPr>
        <p:sp>
          <p:nvSpPr>
            <p:cNvPr id="5" name="Freeform 5"/>
            <p:cNvSpPr/>
            <p:nvPr/>
          </p:nvSpPr>
          <p:spPr>
            <a:xfrm>
              <a:off x="0" y="0"/>
              <a:ext cx="1035615"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010838" y="394863"/>
            <a:ext cx="7627324"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Tests</a:t>
            </a:r>
          </a:p>
        </p:txBody>
      </p:sp>
      <p:sp>
        <p:nvSpPr>
          <p:cNvPr id="18" name="Freeform 4">
            <a:extLst>
              <a:ext uri="{FF2B5EF4-FFF2-40B4-BE49-F238E27FC236}">
                <a16:creationId xmlns:a16="http://schemas.microsoft.com/office/drawing/2014/main" id="{A038D7F5-710F-BA5E-3082-41DF68B25D9F}"/>
              </a:ext>
            </a:extLst>
          </p:cNvPr>
          <p:cNvSpPr/>
          <p:nvPr/>
        </p:nvSpPr>
        <p:spPr>
          <a:xfrm>
            <a:off x="465221" y="2109897"/>
            <a:ext cx="17233855" cy="91440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9" name="TextBox 18">
            <a:extLst>
              <a:ext uri="{FF2B5EF4-FFF2-40B4-BE49-F238E27FC236}">
                <a16:creationId xmlns:a16="http://schemas.microsoft.com/office/drawing/2014/main" id="{B8C84D80-4FD3-B34B-DF28-CC81447E9792}"/>
              </a:ext>
            </a:extLst>
          </p:cNvPr>
          <p:cNvSpPr txBox="1"/>
          <p:nvPr/>
        </p:nvSpPr>
        <p:spPr>
          <a:xfrm>
            <a:off x="588924" y="2343565"/>
            <a:ext cx="17110152"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TOUS </a:t>
            </a:r>
            <a:r>
              <a:rPr lang="fr-FR"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les cas </a:t>
            </a:r>
            <a:r>
              <a:rPr kumimoji="0" lang="fr-FR"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suspects de choléra sont </a:t>
            </a:r>
            <a:r>
              <a:rPr lang="fr-FR"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testés</a:t>
            </a:r>
          </a:p>
        </p:txBody>
      </p:sp>
      <p:sp>
        <p:nvSpPr>
          <p:cNvPr id="20" name="TextBox 19">
            <a:extLst>
              <a:ext uri="{FF2B5EF4-FFF2-40B4-BE49-F238E27FC236}">
                <a16:creationId xmlns:a16="http://schemas.microsoft.com/office/drawing/2014/main" id="{47F59664-420A-9272-5CEF-CED155E1B16F}"/>
              </a:ext>
            </a:extLst>
          </p:cNvPr>
          <p:cNvSpPr txBox="1"/>
          <p:nvPr/>
        </p:nvSpPr>
        <p:spPr>
          <a:xfrm>
            <a:off x="852668" y="8341242"/>
            <a:ext cx="8114246" cy="954107"/>
          </a:xfrm>
          <a:prstGeom prst="rect">
            <a:avLst/>
          </a:prstGeom>
          <a:noFill/>
        </p:spPr>
        <p:txBody>
          <a:bodyPr wrap="square" rtlCol="0">
            <a:spAutoFit/>
          </a:bodyPr>
          <a:lstStyle/>
          <a:p>
            <a:pPr marL="342900" indent="-342900">
              <a:buClr>
                <a:srgbClr val="009999"/>
              </a:buClr>
              <a:buBlip>
                <a:blip r:embed="rId3"/>
              </a:buBlip>
              <a:defRPr/>
            </a:pPr>
            <a:r>
              <a:rPr lang="fr-FR" sz="2800" dirty="0">
                <a:solidFill>
                  <a:schemeClr val="tx1">
                    <a:lumMod val="95000"/>
                    <a:lumOff val="5000"/>
                  </a:schemeClr>
                </a:solidFill>
                <a:latin typeface="Atkinson Hyperlegible Bold" panose="020B0604020202020204" charset="0"/>
              </a:rPr>
              <a:t>Si </a:t>
            </a:r>
            <a:r>
              <a:rPr lang="fr-FR" sz="2800" dirty="0" err="1">
                <a:solidFill>
                  <a:schemeClr val="tx1">
                    <a:lumMod val="95000"/>
                    <a:lumOff val="5000"/>
                  </a:schemeClr>
                </a:solidFill>
                <a:latin typeface="Atkinson Hyperlegible Bold" panose="020B0604020202020204" charset="0"/>
              </a:rPr>
              <a:t>les TDR </a:t>
            </a:r>
            <a:r>
              <a:rPr lang="fr-FR" sz="2800" dirty="0">
                <a:solidFill>
                  <a:schemeClr val="tx1">
                    <a:lumMod val="95000"/>
                    <a:lumOff val="5000"/>
                  </a:schemeClr>
                </a:solidFill>
                <a:latin typeface="Atkinson Hyperlegible Bold" panose="020B0604020202020204" charset="0"/>
              </a:rPr>
              <a:t>ne sont PAS disponibles</a:t>
            </a:r>
            <a:endParaRPr lang="en-US" sz="2800" dirty="0">
              <a:solidFill>
                <a:schemeClr val="tx1">
                  <a:lumMod val="95000"/>
                  <a:lumOff val="5000"/>
                </a:schemeClr>
              </a:solidFill>
              <a:latin typeface="Atkinson Hyperlegible Bold" panose="020B0604020202020204" charset="0"/>
            </a:endParaRPr>
          </a:p>
          <a:p>
            <a:pPr marL="914400" lvl="1" indent="-457200">
              <a:buClr>
                <a:srgbClr val="009999"/>
              </a:buClr>
              <a:buFont typeface="Arial" panose="020B0604020202020204" pitchFamily="34" charset="0"/>
              <a:buChar char="•"/>
              <a:defRPr/>
            </a:pP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rPr>
              <a:t>TOUS les </a:t>
            </a:r>
            <a:r>
              <a:rPr lang="fr-FR" sz="2800" dirty="0">
                <a:solidFill>
                  <a:srgbClr val="009999"/>
                </a:solidFill>
                <a:latin typeface="Atkinson Hyperlegible Bold" panose="020B0604020202020204" charset="0"/>
              </a:rPr>
              <a:t>cas suspects</a:t>
            </a:r>
            <a:endParaRPr lang="en-US" sz="2800" dirty="0">
              <a:solidFill>
                <a:prstClr val="black"/>
              </a:solidFill>
              <a:latin typeface="Atkinson Hyperlegible" panose="020B0604020202020204" charset="0"/>
            </a:endParaRPr>
          </a:p>
        </p:txBody>
      </p:sp>
      <p:grpSp>
        <p:nvGrpSpPr>
          <p:cNvPr id="8" name="Group 7">
            <a:extLst>
              <a:ext uri="{FF2B5EF4-FFF2-40B4-BE49-F238E27FC236}">
                <a16:creationId xmlns:a16="http://schemas.microsoft.com/office/drawing/2014/main" id="{F63F242B-0C75-F0CF-4E53-2B17EB7F0B48}"/>
              </a:ext>
            </a:extLst>
          </p:cNvPr>
          <p:cNvGrpSpPr/>
          <p:nvPr/>
        </p:nvGrpSpPr>
        <p:grpSpPr>
          <a:xfrm>
            <a:off x="857865" y="6045828"/>
            <a:ext cx="8839199" cy="2170983"/>
            <a:chOff x="857865" y="6045828"/>
            <a:chExt cx="8839199" cy="2170983"/>
          </a:xfrm>
        </p:grpSpPr>
        <p:sp>
          <p:nvSpPr>
            <p:cNvPr id="16" name="TextBox 15">
              <a:extLst>
                <a:ext uri="{FF2B5EF4-FFF2-40B4-BE49-F238E27FC236}">
                  <a16:creationId xmlns:a16="http://schemas.microsoft.com/office/drawing/2014/main" id="{AD2012F2-F2ED-DBE0-29C3-2EB8AF9806DE}"/>
                </a:ext>
              </a:extLst>
            </p:cNvPr>
            <p:cNvSpPr txBox="1"/>
            <p:nvPr/>
          </p:nvSpPr>
          <p:spPr>
            <a:xfrm>
              <a:off x="857865" y="7262704"/>
              <a:ext cx="8839199" cy="954107"/>
            </a:xfrm>
            <a:prstGeom prst="rect">
              <a:avLst/>
            </a:prstGeom>
            <a:noFill/>
          </p:spPr>
          <p:txBody>
            <a:bodyPr wrap="square" rtlCol="0">
              <a:spAutoFit/>
            </a:bodyPr>
            <a:lstStyle/>
            <a:p>
              <a:pPr marL="342900" lvl="0" indent="-342900">
                <a:buClr>
                  <a:srgbClr val="009999"/>
                </a:buClr>
                <a:buBlip>
                  <a:blip r:embed="rId3"/>
                </a:buBlip>
                <a:defRPr/>
              </a:pPr>
              <a:r>
                <a:rPr lang="fr-FR" sz="2800" dirty="0">
                  <a:solidFill>
                    <a:schemeClr val="tx1">
                      <a:lumMod val="95000"/>
                      <a:lumOff val="5000"/>
                    </a:schemeClr>
                  </a:solidFill>
                  <a:latin typeface="Atkinson Hyperlegible Bold" panose="020B0604020202020204" charset="0"/>
                </a:rPr>
                <a:t>Si </a:t>
              </a:r>
              <a:r>
                <a:rPr lang="fr-FR" sz="2800" dirty="0" err="1">
                  <a:solidFill>
                    <a:schemeClr val="tx1">
                      <a:lumMod val="95000"/>
                      <a:lumOff val="5000"/>
                    </a:schemeClr>
                  </a:solidFill>
                  <a:latin typeface="Atkinson Hyperlegible Bold" panose="020B0604020202020204" charset="0"/>
                </a:rPr>
                <a:t>les TDR </a:t>
              </a:r>
              <a:r>
                <a:rPr lang="fr-FR" sz="2800" dirty="0">
                  <a:solidFill>
                    <a:schemeClr val="tx1">
                      <a:lumMod val="95000"/>
                      <a:lumOff val="5000"/>
                    </a:schemeClr>
                  </a:solidFill>
                  <a:latin typeface="Atkinson Hyperlegible Bold" panose="020B0604020202020204" charset="0"/>
                </a:rPr>
                <a:t>SONT disponibles</a:t>
              </a:r>
              <a:endParaRPr lang="en-US" sz="2800" dirty="0">
                <a:solidFill>
                  <a:schemeClr val="tx1">
                    <a:lumMod val="95000"/>
                    <a:lumOff val="5000"/>
                  </a:schemeClr>
                </a:solidFill>
                <a:latin typeface="Atkinson Hyperlegible Bold" panose="020B0604020202020204" charset="0"/>
              </a:endParaRPr>
            </a:p>
            <a:p>
              <a:pPr marL="914400" lvl="1" indent="-457200">
                <a:buClr>
                  <a:srgbClr val="009999"/>
                </a:buClr>
                <a:buFont typeface="Arial" panose="020B0604020202020204" pitchFamily="34" charset="0"/>
                <a:buChar char="•"/>
                <a:defRPr/>
              </a:pPr>
              <a:r>
                <a:rPr lang="fr-FR" sz="2800" dirty="0">
                  <a:solidFill>
                    <a:srgbClr val="009999"/>
                  </a:solidFill>
                  <a:latin typeface="Atkinson Hyperlegible Bold" panose="020B0604020202020204" charset="0"/>
                </a:rPr>
                <a:t>TOUS les cas suspects RDT+ </a:t>
              </a:r>
              <a:endParaRPr lang="en-US" sz="2800" dirty="0">
                <a:solidFill>
                  <a:prstClr val="black"/>
                </a:solidFill>
                <a:latin typeface="Atkinson Hyperlegible" panose="020B0604020202020204" charset="0"/>
              </a:endParaRPr>
            </a:p>
          </p:txBody>
        </p:sp>
        <p:sp>
          <p:nvSpPr>
            <p:cNvPr id="25" name="Rectangle 24">
              <a:extLst>
                <a:ext uri="{FF2B5EF4-FFF2-40B4-BE49-F238E27FC236}">
                  <a16:creationId xmlns:a16="http://schemas.microsoft.com/office/drawing/2014/main" id="{B861FB33-3EEA-3AF8-1146-0FBE6074F226}"/>
                </a:ext>
              </a:extLst>
            </p:cNvPr>
            <p:cNvSpPr/>
            <p:nvPr/>
          </p:nvSpPr>
          <p:spPr>
            <a:xfrm>
              <a:off x="857866" y="6045828"/>
              <a:ext cx="8376738" cy="9144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endParaRPr>
            </a:p>
          </p:txBody>
        </p:sp>
        <p:sp>
          <p:nvSpPr>
            <p:cNvPr id="26" name="TextBox 25">
              <a:extLst>
                <a:ext uri="{FF2B5EF4-FFF2-40B4-BE49-F238E27FC236}">
                  <a16:creationId xmlns:a16="http://schemas.microsoft.com/office/drawing/2014/main" id="{AAAFD0C1-2CDD-CE92-A832-3287728FC708}"/>
                </a:ext>
              </a:extLst>
            </p:cNvPr>
            <p:cNvSpPr txBox="1"/>
            <p:nvPr/>
          </p:nvSpPr>
          <p:spPr>
            <a:xfrm>
              <a:off x="1010838" y="6279390"/>
              <a:ext cx="8070793" cy="553998"/>
            </a:xfrm>
            <a:prstGeom prst="rect">
              <a:avLst/>
            </a:prstGeom>
            <a:noFill/>
          </p:spPr>
          <p:txBody>
            <a:bodyPr wrap="square" rtlCol="0">
              <a:spAutoFit/>
            </a:bodyPr>
            <a:lstStyle/>
            <a:p>
              <a:pPr algn="ctr"/>
              <a:r>
                <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Tests de confirmation</a:t>
              </a:r>
            </a:p>
          </p:txBody>
        </p:sp>
      </p:grpSp>
      <p:grpSp>
        <p:nvGrpSpPr>
          <p:cNvPr id="3" name="Group 2">
            <a:extLst>
              <a:ext uri="{FF2B5EF4-FFF2-40B4-BE49-F238E27FC236}">
                <a16:creationId xmlns:a16="http://schemas.microsoft.com/office/drawing/2014/main" id="{E6F5C685-DFFD-634E-75C1-E4B0F90C7C4B}"/>
              </a:ext>
            </a:extLst>
          </p:cNvPr>
          <p:cNvGrpSpPr/>
          <p:nvPr/>
        </p:nvGrpSpPr>
        <p:grpSpPr>
          <a:xfrm>
            <a:off x="777374" y="3665489"/>
            <a:ext cx="8495485" cy="2180407"/>
            <a:chOff x="777374" y="3665489"/>
            <a:chExt cx="8495485" cy="2180407"/>
          </a:xfrm>
        </p:grpSpPr>
        <p:sp>
          <p:nvSpPr>
            <p:cNvPr id="15" name="Rectangle 14">
              <a:extLst>
                <a:ext uri="{FF2B5EF4-FFF2-40B4-BE49-F238E27FC236}">
                  <a16:creationId xmlns:a16="http://schemas.microsoft.com/office/drawing/2014/main" id="{D5CD4B8F-B664-4C63-D629-0B51B3A35905}"/>
                </a:ext>
              </a:extLst>
            </p:cNvPr>
            <p:cNvSpPr/>
            <p:nvPr/>
          </p:nvSpPr>
          <p:spPr>
            <a:xfrm>
              <a:off x="777374" y="3665489"/>
              <a:ext cx="8376738" cy="9144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endParaRPr>
            </a:p>
          </p:txBody>
        </p:sp>
        <p:sp>
          <p:nvSpPr>
            <p:cNvPr id="22" name="TextBox 21">
              <a:extLst>
                <a:ext uri="{FF2B5EF4-FFF2-40B4-BE49-F238E27FC236}">
                  <a16:creationId xmlns:a16="http://schemas.microsoft.com/office/drawing/2014/main" id="{1773947D-7601-645D-E4DF-6884DD98B92A}"/>
                </a:ext>
              </a:extLst>
            </p:cNvPr>
            <p:cNvSpPr txBox="1"/>
            <p:nvPr/>
          </p:nvSpPr>
          <p:spPr>
            <a:xfrm>
              <a:off x="896121" y="3879956"/>
              <a:ext cx="8070793" cy="553998"/>
            </a:xfrm>
            <a:prstGeom prst="rect">
              <a:avLst/>
            </a:prstGeom>
            <a:noFill/>
          </p:spPr>
          <p:txBody>
            <a:bodyPr wrap="square" rtlCol="0">
              <a:spAutoFit/>
            </a:bodyPr>
            <a:lstStyle/>
            <a:p>
              <a:pPr algn="ctr"/>
              <a:r>
                <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Tests par TDR</a:t>
              </a:r>
            </a:p>
          </p:txBody>
        </p:sp>
        <p:sp>
          <p:nvSpPr>
            <p:cNvPr id="27" name="TextBox 26">
              <a:extLst>
                <a:ext uri="{FF2B5EF4-FFF2-40B4-BE49-F238E27FC236}">
                  <a16:creationId xmlns:a16="http://schemas.microsoft.com/office/drawing/2014/main" id="{5540DAE0-D2DE-D6CD-4208-82A8678A098F}"/>
                </a:ext>
              </a:extLst>
            </p:cNvPr>
            <p:cNvSpPr txBox="1"/>
            <p:nvPr/>
          </p:nvSpPr>
          <p:spPr>
            <a:xfrm>
              <a:off x="896121" y="4922566"/>
              <a:ext cx="8376738" cy="9233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fr-FR" sz="2800" b="0" i="0" u="none" strike="noStrike" kern="1200" cap="none" spc="0" normalizeH="0" baseline="0" noProof="0" dirty="0">
                  <a:ln>
                    <a:noFill/>
                  </a:ln>
                  <a:solidFill>
                    <a:schemeClr val="tx1">
                      <a:lumMod val="95000"/>
                      <a:lumOff val="5000"/>
                    </a:schemeClr>
                  </a:solidFill>
                  <a:effectLst/>
                  <a:uLnTx/>
                  <a:uFillTx/>
                  <a:latin typeface="Atkinson Hyperlegible Bold" panose="020B0604020202020204" charset="0"/>
                  <a:ea typeface="+mn-ea"/>
                  <a:cs typeface="+mn-cs"/>
                </a:rPr>
                <a:t>Si les TDR SONT disponibles</a:t>
              </a:r>
              <a:endParaRPr lang="en-US" sz="2800" dirty="0">
                <a:solidFill>
                  <a:schemeClr val="tx1">
                    <a:lumMod val="95000"/>
                    <a:lumOff val="5000"/>
                  </a:schemeClr>
                </a:solidFill>
                <a:latin typeface="Atkinson Hyperlegible Bold" panose="020B0604020202020204" charset="0"/>
              </a:endParaRPr>
            </a:p>
            <a:p>
              <a:pPr marL="914400" lvl="1" indent="-457200">
                <a:buClr>
                  <a:srgbClr val="009999"/>
                </a:buClr>
                <a:buFont typeface="Arial" panose="020B0604020202020204" pitchFamily="34" charset="0"/>
                <a:buChar char="•"/>
                <a:defRPr/>
              </a:pPr>
              <a:r>
                <a:rPr kumimoji="0" lang="fr-FR"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TOUS les </a:t>
              </a:r>
              <a:r>
                <a:rPr lang="fr-FR" sz="2600" dirty="0">
                  <a:solidFill>
                    <a:srgbClr val="009999"/>
                  </a:solidFill>
                  <a:latin typeface="Atkinson Hyperlegible Bold" panose="020B0604020202020204" charset="0"/>
                </a:rPr>
                <a:t>cas suspects sont testés</a:t>
              </a:r>
              <a:endParaRPr kumimoji="0" lang="fr-FR"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p:txBody>
        </p:sp>
      </p:grpSp>
      <p:grpSp>
        <p:nvGrpSpPr>
          <p:cNvPr id="30" name="Group 29">
            <a:extLst>
              <a:ext uri="{FF2B5EF4-FFF2-40B4-BE49-F238E27FC236}">
                <a16:creationId xmlns:a16="http://schemas.microsoft.com/office/drawing/2014/main" id="{A8294F81-4DD3-88D9-8CD9-65D623111EEF}"/>
              </a:ext>
            </a:extLst>
          </p:cNvPr>
          <p:cNvGrpSpPr/>
          <p:nvPr/>
        </p:nvGrpSpPr>
        <p:grpSpPr>
          <a:xfrm>
            <a:off x="9697064" y="3720011"/>
            <a:ext cx="8070793" cy="1752338"/>
            <a:chOff x="9697064" y="3720011"/>
            <a:chExt cx="8070793" cy="1752338"/>
          </a:xfrm>
        </p:grpSpPr>
        <p:sp>
          <p:nvSpPr>
            <p:cNvPr id="23" name="Rectangle 22">
              <a:extLst>
                <a:ext uri="{FF2B5EF4-FFF2-40B4-BE49-F238E27FC236}">
                  <a16:creationId xmlns:a16="http://schemas.microsoft.com/office/drawing/2014/main" id="{CF5310B8-91BF-8B03-C93E-7EAF9D7A9666}"/>
                </a:ext>
              </a:extLst>
            </p:cNvPr>
            <p:cNvSpPr/>
            <p:nvPr/>
          </p:nvSpPr>
          <p:spPr>
            <a:xfrm>
              <a:off x="9911262" y="3720011"/>
              <a:ext cx="7599364" cy="859878"/>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endParaRPr>
            </a:p>
          </p:txBody>
        </p:sp>
        <p:sp>
          <p:nvSpPr>
            <p:cNvPr id="24" name="TextBox 23">
              <a:extLst>
                <a:ext uri="{FF2B5EF4-FFF2-40B4-BE49-F238E27FC236}">
                  <a16:creationId xmlns:a16="http://schemas.microsoft.com/office/drawing/2014/main" id="{1D0005CD-19CE-048A-A76C-10149A3C7606}"/>
                </a:ext>
              </a:extLst>
            </p:cNvPr>
            <p:cNvSpPr txBox="1"/>
            <p:nvPr/>
          </p:nvSpPr>
          <p:spPr>
            <a:xfrm>
              <a:off x="9697064" y="3845690"/>
              <a:ext cx="8070793" cy="553998"/>
            </a:xfrm>
            <a:prstGeom prst="rect">
              <a:avLst/>
            </a:prstGeom>
            <a:noFill/>
          </p:spPr>
          <p:txBody>
            <a:bodyPr wrap="square" rtlCol="0">
              <a:spAutoFit/>
            </a:bodyPr>
            <a:lstStyle/>
            <a:p>
              <a:pPr algn="ctr"/>
              <a:r>
                <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Tests supplémentaires</a:t>
              </a:r>
            </a:p>
          </p:txBody>
        </p:sp>
        <p:sp>
          <p:nvSpPr>
            <p:cNvPr id="28" name="TextBox 27">
              <a:extLst>
                <a:ext uri="{FF2B5EF4-FFF2-40B4-BE49-F238E27FC236}">
                  <a16:creationId xmlns:a16="http://schemas.microsoft.com/office/drawing/2014/main" id="{35B59854-2AE1-357F-B150-81CD425A4A80}"/>
                </a:ext>
              </a:extLst>
            </p:cNvPr>
            <p:cNvSpPr txBox="1"/>
            <p:nvPr/>
          </p:nvSpPr>
          <p:spPr>
            <a:xfrm>
              <a:off x="9749746" y="4949129"/>
              <a:ext cx="7965427"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Sur le </a:t>
              </a:r>
              <a:r>
                <a:rPr lang="en-US" sz="2800" dirty="0" err="1">
                  <a:solidFill>
                    <a:prstClr val="black">
                      <a:lumMod val="95000"/>
                      <a:lumOff val="5000"/>
                    </a:prstClr>
                  </a:solidFill>
                  <a:latin typeface="Atkinson Hyperlegible Bold" panose="020B0604020202020204" charset="0"/>
                </a:rPr>
                <a:t>1er</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 échantillon, culture+ et/ou PCR+</a:t>
              </a:r>
              <a:endParaRPr lang="en-US" sz="2600" dirty="0">
                <a:solidFill>
                  <a:prstClr val="black"/>
                </a:solidFill>
                <a:latin typeface="Atkinson Hyperlegible" panose="020B0604020202020204" charset="0"/>
              </a:endParaRPr>
            </a:p>
          </p:txBody>
        </p:sp>
      </p:grpSp>
      <p:sp>
        <p:nvSpPr>
          <p:cNvPr id="29" name="TextBox 28">
            <a:extLst>
              <a:ext uri="{FF2B5EF4-FFF2-40B4-BE49-F238E27FC236}">
                <a16:creationId xmlns:a16="http://schemas.microsoft.com/office/drawing/2014/main" id="{00E14722-3290-C4DB-891A-F6265B9FDD47}"/>
              </a:ext>
            </a:extLst>
          </p:cNvPr>
          <p:cNvSpPr txBox="1"/>
          <p:nvPr/>
        </p:nvSpPr>
        <p:spPr>
          <a:xfrm>
            <a:off x="777374" y="9476525"/>
            <a:ext cx="8376738" cy="800219"/>
          </a:xfrm>
          <a:prstGeom prst="rect">
            <a:avLst/>
          </a:prstGeom>
          <a:noFill/>
        </p:spPr>
        <p:txBody>
          <a:bodyPr wrap="square" rtlCol="0">
            <a:spAutoFit/>
          </a:bodyPr>
          <a:lstStyle/>
          <a:p>
            <a:pPr marL="457200" lvl="0" indent="-457200">
              <a:buClr>
                <a:srgbClr val="009999"/>
              </a:buClr>
              <a:buBlip>
                <a:blip r:embed="rId3"/>
              </a:buBlip>
              <a:defRPr/>
            </a:pPr>
            <a:r>
              <a:rPr lang="en-US" sz="2800" noProof="0" dirty="0">
                <a:solidFill>
                  <a:prstClr val="black"/>
                </a:solidFill>
                <a:latin typeface="Atkinson Hyperlegible" panose="020B0604020202020204" charset="0"/>
              </a:rPr>
              <a:t>Par </a:t>
            </a:r>
            <a:r>
              <a:rPr lang="en-US" sz="2800" dirty="0">
                <a:solidFill>
                  <a:srgbClr val="009999"/>
                </a:solidFill>
                <a:latin typeface="Atkinson Hyperlegible Bold" panose="020B0604020202020204" charset="0"/>
              </a:rPr>
              <a:t>culture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et/ou </a:t>
            </a:r>
            <a:r>
              <a:rPr lang="en-US" sz="2800" dirty="0">
                <a:solidFill>
                  <a:srgbClr val="009999"/>
                </a:solidFill>
                <a:latin typeface="Atkinson Hyperlegible Bold" panose="020B0604020202020204" charset="0"/>
              </a:rPr>
              <a:t>PCR</a:t>
            </a:r>
          </a:p>
          <a:p>
            <a:endParaRPr lang="en-US" dirty="0"/>
          </a:p>
        </p:txBody>
      </p:sp>
      <p:sp>
        <p:nvSpPr>
          <p:cNvPr id="12" name="TextBox 11">
            <a:extLst>
              <a:ext uri="{FF2B5EF4-FFF2-40B4-BE49-F238E27FC236}">
                <a16:creationId xmlns:a16="http://schemas.microsoft.com/office/drawing/2014/main" id="{B9116C34-1951-51AE-0752-59DD73C8302F}"/>
              </a:ext>
            </a:extLst>
          </p:cNvPr>
          <p:cNvSpPr txBox="1"/>
          <p:nvPr/>
        </p:nvSpPr>
        <p:spPr>
          <a:xfrm>
            <a:off x="9866133" y="6431707"/>
            <a:ext cx="7849040" cy="357020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Test pour la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toxigénicité</a:t>
            </a:r>
            <a:endPar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lang="en-US" sz="2800" dirty="0" err="1">
                <a:solidFill>
                  <a:prstClr val="black"/>
                </a:solidFill>
                <a:latin typeface="Atkinson Hyperlegible" panose="020B0604020202020204" charset="0"/>
              </a:rPr>
              <a:t>S’il</a:t>
            </a:r>
            <a:r>
              <a:rPr lang="en-US" sz="2800" dirty="0">
                <a:solidFill>
                  <a:prstClr val="black"/>
                </a:solidFill>
                <a:latin typeface="Atkinson Hyperlegible" panose="020B0604020202020204" charset="0"/>
              </a:rPr>
              <a:t> </a:t>
            </a:r>
            <a:r>
              <a:rPr lang="en-US" sz="2800" dirty="0" err="1">
                <a:solidFill>
                  <a:prstClr val="black"/>
                </a:solidFill>
                <a:latin typeface="Atkinson Hyperlegible" panose="020B0604020202020204" charset="0"/>
              </a:rPr>
              <a:t>n’y</a:t>
            </a:r>
            <a:r>
              <a:rPr lang="en-US" sz="2800" dirty="0">
                <a:solidFill>
                  <a:prstClr val="black"/>
                </a:solidFill>
                <a:latin typeface="Atkinson Hyperlegible" panose="020B0604020202020204" charset="0"/>
              </a:rPr>
              <a:t> a pas d’épidémie confirmée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dans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une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autre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unité</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 surveillance </a:t>
            </a:r>
          </a:p>
          <a:p>
            <a:pPr marL="0" marR="0" lvl="0" indent="0" algn="l" defTabSz="914400" rtl="0" eaLnBrk="1" fontAlgn="auto" latinLnBrk="0" hangingPunct="1">
              <a:lnSpc>
                <a:spcPct val="100000"/>
              </a:lnSpc>
              <a:spcBef>
                <a:spcPts val="0"/>
              </a:spcBef>
              <a:spcAft>
                <a:spcPts val="1200"/>
              </a:spcAft>
              <a:buClr>
                <a:srgbClr val="009999"/>
              </a:buClr>
              <a:buSzTx/>
              <a:buFontTx/>
              <a:buNone/>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et </a:t>
            </a:r>
          </a:p>
          <a:p>
            <a:pPr marL="457200" marR="0" lvl="0"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S’il</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n’y</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 pas de lien épidémiologique avec un cas confirmé ou une source d'exposition dans un autre pays</a:t>
            </a:r>
          </a:p>
        </p:txBody>
      </p:sp>
      <p:sp>
        <p:nvSpPr>
          <p:cNvPr id="21" name="TextBox 20">
            <a:extLst>
              <a:ext uri="{FF2B5EF4-FFF2-40B4-BE49-F238E27FC236}">
                <a16:creationId xmlns:a16="http://schemas.microsoft.com/office/drawing/2014/main" id="{A30C8135-BCEC-91D6-25B4-696ABDB27022}"/>
              </a:ext>
            </a:extLst>
          </p:cNvPr>
          <p:cNvSpPr txBox="1"/>
          <p:nvPr/>
        </p:nvSpPr>
        <p:spPr>
          <a:xfrm>
            <a:off x="9850036" y="5749787"/>
            <a:ext cx="10437778"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Test de sensibilité aux antimicrobiens</a:t>
            </a:r>
          </a:p>
        </p:txBody>
      </p:sp>
      <p:sp>
        <p:nvSpPr>
          <p:cNvPr id="9" name="Slide Number Placeholder 8">
            <a:extLst>
              <a:ext uri="{FF2B5EF4-FFF2-40B4-BE49-F238E27FC236}">
                <a16:creationId xmlns:a16="http://schemas.microsoft.com/office/drawing/2014/main" id="{F6AB10CE-5438-5363-063B-F3DD8E06DF0F}"/>
              </a:ext>
            </a:extLst>
          </p:cNvPr>
          <p:cNvSpPr>
            <a:spLocks noGrp="1"/>
          </p:cNvSpPr>
          <p:nvPr>
            <p:ph type="sldNum" sz="quarter" idx="12"/>
          </p:nvPr>
        </p:nvSpPr>
        <p:spPr>
          <a:xfrm>
            <a:off x="15565476" y="9795490"/>
            <a:ext cx="2133600" cy="365125"/>
          </a:xfrm>
        </p:spPr>
        <p:txBody>
          <a:bodyPr/>
          <a:lstStyle/>
          <a:p>
            <a:fld id="{B6F15528-21DE-4FAA-801E-634DDDAF4B2B}" type="slidenum">
              <a:rPr lang="en-US" sz="1800" smtClean="0"/>
              <a:pPr/>
              <a:t>10</a:t>
            </a:fld>
            <a:endParaRPr lang="en-US" sz="1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women in an office&#10;&#10;Description automatically generated">
            <a:extLst>
              <a:ext uri="{FF2B5EF4-FFF2-40B4-BE49-F238E27FC236}">
                <a16:creationId xmlns:a16="http://schemas.microsoft.com/office/drawing/2014/main" id="{10134181-F421-CBEB-56F8-BB6EC68C7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525328"/>
          </a:xfrm>
          <a:prstGeom prst="rect">
            <a:avLst/>
          </a:prstGeom>
        </p:spPr>
      </p:pic>
      <p:sp>
        <p:nvSpPr>
          <p:cNvPr id="7" name="TextBox 6">
            <a:extLst>
              <a:ext uri="{FF2B5EF4-FFF2-40B4-BE49-F238E27FC236}">
                <a16:creationId xmlns:a16="http://schemas.microsoft.com/office/drawing/2014/main" id="{D35E4FA9-6AB4-28EB-E009-47A29E778372}"/>
              </a:ext>
            </a:extLst>
          </p:cNvPr>
          <p:cNvSpPr txBox="1"/>
          <p:nvPr/>
        </p:nvSpPr>
        <p:spPr>
          <a:xfrm>
            <a:off x="14338570" y="9948446"/>
            <a:ext cx="394943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OMS /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Genna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Print</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BF987009-E3BF-55B2-0F10-398D66534A72}"/>
              </a:ext>
            </a:extLst>
          </p:cNvPr>
          <p:cNvSpPr/>
          <p:nvPr/>
        </p:nvSpPr>
        <p:spPr>
          <a:xfrm>
            <a:off x="0" y="3779520"/>
            <a:ext cx="6031150" cy="2697479"/>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volini" panose="03000502040302020204" pitchFamily="66" charset="0"/>
                <a:ea typeface="+mn-ea"/>
                <a:cs typeface="Cavolini" panose="03000502040302020204" pitchFamily="66" charset="0"/>
              </a:rPr>
              <a:t>Encadrement</a:t>
            </a: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 de la notification et des tests</a:t>
            </a:r>
          </a:p>
        </p:txBody>
      </p:sp>
    </p:spTree>
    <p:extLst>
      <p:ext uri="{BB962C8B-B14F-4D97-AF65-F5344CB8AC3E}">
        <p14:creationId xmlns:p14="http://schemas.microsoft.com/office/powerpoint/2010/main" val="1659211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1143162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903105" y="589878"/>
            <a:ext cx="12556878"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Encadrement</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de la s</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urveillance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6" name="TextBox 5">
            <a:extLst>
              <a:ext uri="{FF2B5EF4-FFF2-40B4-BE49-F238E27FC236}">
                <a16:creationId xmlns:a16="http://schemas.microsoft.com/office/drawing/2014/main" id="{19D1505C-475E-F784-6657-CF4BDB75CEE3}"/>
              </a:ext>
            </a:extLst>
          </p:cNvPr>
          <p:cNvSpPr txBox="1"/>
          <p:nvPr/>
        </p:nvSpPr>
        <p:spPr>
          <a:xfrm>
            <a:off x="4798595" y="3666086"/>
            <a:ext cx="11660605" cy="196977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Les autorités sanitaires </a:t>
            </a:r>
            <a:r>
              <a:rPr lang="en-US" sz="2800" dirty="0">
                <a:solidFill>
                  <a:srgbClr val="2A1720"/>
                </a:solidFill>
                <a:latin typeface="Atkinson Hyperlegible"/>
              </a:rPr>
              <a:t>s’</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assurent</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que </a:t>
            </a: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Tous les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sites et laboratoires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de l'unité de surveillance </a:t>
            </a: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lang="en-US" sz="2800" dirty="0">
                <a:solidFill>
                  <a:srgbClr val="2A1720"/>
                </a:solidFill>
                <a:latin typeface="Atkinson Hyperlegible"/>
              </a:rPr>
              <a:t>S</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ont</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informés</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et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en</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capacité</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de mettre en </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œuvre</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la notification et les tests conformément aux stratégies applicables</a:t>
            </a:r>
          </a:p>
        </p:txBody>
      </p:sp>
      <p:sp>
        <p:nvSpPr>
          <p:cNvPr id="7" name="TextBox 6">
            <a:extLst>
              <a:ext uri="{FF2B5EF4-FFF2-40B4-BE49-F238E27FC236}">
                <a16:creationId xmlns:a16="http://schemas.microsoft.com/office/drawing/2014/main" id="{8EDCD4CA-B2F9-24BC-EB5F-D6F304D3CD0A}"/>
              </a:ext>
            </a:extLst>
          </p:cNvPr>
          <p:cNvSpPr txBox="1"/>
          <p:nvPr/>
        </p:nvSpPr>
        <p:spPr>
          <a:xfrm>
            <a:off x="4798595" y="2836262"/>
            <a:ext cx="10006903" cy="5496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30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Sensibilisation et renforcement des capacités</a:t>
            </a:r>
          </a:p>
        </p:txBody>
      </p:sp>
      <p:grpSp>
        <p:nvGrpSpPr>
          <p:cNvPr id="11" name="Group 10">
            <a:extLst>
              <a:ext uri="{FF2B5EF4-FFF2-40B4-BE49-F238E27FC236}">
                <a16:creationId xmlns:a16="http://schemas.microsoft.com/office/drawing/2014/main" id="{D5634E33-AD04-6056-383B-15D3E17A848D}"/>
              </a:ext>
            </a:extLst>
          </p:cNvPr>
          <p:cNvGrpSpPr/>
          <p:nvPr/>
        </p:nvGrpSpPr>
        <p:grpSpPr>
          <a:xfrm>
            <a:off x="1124271" y="5992345"/>
            <a:ext cx="15334930" cy="3336011"/>
            <a:chOff x="1124271" y="5992345"/>
            <a:chExt cx="15334930" cy="3336011"/>
          </a:xfrm>
        </p:grpSpPr>
        <p:sp>
          <p:nvSpPr>
            <p:cNvPr id="4" name="TextBox 3">
              <a:extLst>
                <a:ext uri="{FF2B5EF4-FFF2-40B4-BE49-F238E27FC236}">
                  <a16:creationId xmlns:a16="http://schemas.microsoft.com/office/drawing/2014/main" id="{C42CFC36-7E57-4F2A-D2B5-709E0B31E800}"/>
                </a:ext>
              </a:extLst>
            </p:cNvPr>
            <p:cNvSpPr txBox="1"/>
            <p:nvPr/>
          </p:nvSpPr>
          <p:spPr>
            <a:xfrm>
              <a:off x="4798595" y="7140706"/>
              <a:ext cx="11660606" cy="153888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Les autorités </a:t>
              </a:r>
              <a:r>
                <a:rPr lang="fr-FR" sz="2800" dirty="0">
                  <a:solidFill>
                    <a:srgbClr val="2A1720"/>
                  </a:solidFill>
                  <a:latin typeface="Atkinson Hyperlegible"/>
                  <a:sym typeface="Atkinson Hyperlegible Bold"/>
                </a:rPr>
                <a:t>sanitaires contrôlent des </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indicateurs de performance  </a:t>
              </a: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Au </a:t>
              </a:r>
              <a:r>
                <a:rPr lang="fr-FR" sz="2800" dirty="0">
                  <a:solidFill>
                    <a:srgbClr val="2A1720"/>
                  </a:solidFill>
                  <a:latin typeface="Atkinson Hyperlegible"/>
                  <a:sym typeface="Atkinson Hyperlegible Bold"/>
                </a:rPr>
                <a:t>moins une fois par semaine </a:t>
              </a: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Prennent des mesures de soutien si nécessaire</a:t>
              </a:r>
              <a:endParaRPr kumimoji="0" lang="en-US" sz="2800" b="0" i="0" u="none" strike="noStrike" kern="1200" cap="none" spc="0" normalizeH="0" baseline="0" noProof="0" dirty="0">
                <a:ln>
                  <a:noFill/>
                </a:ln>
                <a:solidFill>
                  <a:srgbClr val="2A1720"/>
                </a:solidFill>
                <a:effectLst/>
                <a:uLnTx/>
                <a:uFillTx/>
                <a:latin typeface="Atkinson Hyperlegible"/>
                <a:ea typeface="+mn-ea"/>
                <a:cs typeface="+mn-cs"/>
              </a:endParaRPr>
            </a:p>
          </p:txBody>
        </p:sp>
        <p:pic>
          <p:nvPicPr>
            <p:cNvPr id="13" name="Picture 12">
              <a:extLst>
                <a:ext uri="{FF2B5EF4-FFF2-40B4-BE49-F238E27FC236}">
                  <a16:creationId xmlns:a16="http://schemas.microsoft.com/office/drawing/2014/main" id="{A411761B-745D-D03B-8CA9-421FA946BBC9}"/>
                </a:ext>
              </a:extLst>
            </p:cNvPr>
            <p:cNvPicPr>
              <a:picLocks noChangeAspect="1"/>
            </p:cNvPicPr>
            <p:nvPr/>
          </p:nvPicPr>
          <p:blipFill>
            <a:blip r:embed="rId4"/>
            <a:stretch>
              <a:fillRect/>
            </a:stretch>
          </p:blipFill>
          <p:spPr>
            <a:xfrm>
              <a:off x="1124271" y="5992345"/>
              <a:ext cx="3638229" cy="3336011"/>
            </a:xfrm>
            <a:prstGeom prst="rect">
              <a:avLst/>
            </a:prstGeom>
          </p:spPr>
        </p:pic>
        <p:sp>
          <p:nvSpPr>
            <p:cNvPr id="15" name="TextBox 14">
              <a:extLst>
                <a:ext uri="{FF2B5EF4-FFF2-40B4-BE49-F238E27FC236}">
                  <a16:creationId xmlns:a16="http://schemas.microsoft.com/office/drawing/2014/main" id="{7C73EF75-E266-D21D-B2B4-8855BCDD4C58}"/>
                </a:ext>
              </a:extLst>
            </p:cNvPr>
            <p:cNvSpPr txBox="1"/>
            <p:nvPr/>
          </p:nvSpPr>
          <p:spPr>
            <a:xfrm>
              <a:off x="4762500" y="6429633"/>
              <a:ext cx="7988969" cy="55399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30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 </a:t>
              </a:r>
              <a:r>
                <a:rPr lang="en-US" sz="30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Suivi</a:t>
              </a:r>
              <a:r>
                <a:rPr lang="en-US" sz="30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 &amp; </a:t>
              </a:r>
              <a:r>
                <a:rPr lang="en-US" sz="30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soutien</a:t>
              </a:r>
              <a:endParaRPr kumimoji="0" lang="en-US" sz="30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pic>
        <p:nvPicPr>
          <p:cNvPr id="8" name="Picture 7">
            <a:extLst>
              <a:ext uri="{FF2B5EF4-FFF2-40B4-BE49-F238E27FC236}">
                <a16:creationId xmlns:a16="http://schemas.microsoft.com/office/drawing/2014/main" id="{6321492C-EDCC-CDEF-8E07-4DEDB1D69C0E}"/>
              </a:ext>
            </a:extLst>
          </p:cNvPr>
          <p:cNvPicPr>
            <a:picLocks noChangeAspect="1"/>
          </p:cNvPicPr>
          <p:nvPr/>
        </p:nvPicPr>
        <p:blipFill>
          <a:blip r:embed="rId5"/>
          <a:stretch>
            <a:fillRect/>
          </a:stretch>
        </p:blipFill>
        <p:spPr>
          <a:xfrm>
            <a:off x="1163872" y="2604967"/>
            <a:ext cx="3329924" cy="3032039"/>
          </a:xfrm>
          <a:prstGeom prst="rect">
            <a:avLst/>
          </a:prstGeom>
        </p:spPr>
      </p:pic>
      <p:sp>
        <p:nvSpPr>
          <p:cNvPr id="5" name="Slide Number Placeholder 4">
            <a:extLst>
              <a:ext uri="{FF2B5EF4-FFF2-40B4-BE49-F238E27FC236}">
                <a16:creationId xmlns:a16="http://schemas.microsoft.com/office/drawing/2014/main" id="{7324F29D-4D71-032F-558C-AE1096344E30}"/>
              </a:ext>
            </a:extLst>
          </p:cNvPr>
          <p:cNvSpPr>
            <a:spLocks noGrp="1"/>
          </p:cNvSpPr>
          <p:nvPr>
            <p:ph type="sldNum" sz="quarter" idx="12"/>
          </p:nvPr>
        </p:nvSpPr>
        <p:spPr>
          <a:xfrm>
            <a:off x="15392400" y="9435010"/>
            <a:ext cx="2133600" cy="365125"/>
          </a:xfrm>
        </p:spPr>
        <p:txBody>
          <a:bodyPr/>
          <a:lstStyle/>
          <a:p>
            <a:fld id="{B6F15528-21DE-4FAA-801E-634DDDAF4B2B}" type="slidenum">
              <a:rPr lang="en-US" sz="1800" smtClean="0"/>
              <a:pPr/>
              <a:t>12</a:t>
            </a:fld>
            <a:endParaRPr lang="en-US" sz="1800" dirty="0"/>
          </a:p>
        </p:txBody>
      </p:sp>
    </p:spTree>
    <p:extLst>
      <p:ext uri="{BB962C8B-B14F-4D97-AF65-F5344CB8AC3E}">
        <p14:creationId xmlns:p14="http://schemas.microsoft.com/office/powerpoint/2010/main" val="881097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9651" y="0"/>
            <a:ext cx="18891115"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CB7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4816593" cy="2709333"/>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a:extLst>
              <a:ext uri="{FF2B5EF4-FFF2-40B4-BE49-F238E27FC236}">
                <a16:creationId xmlns:a16="http://schemas.microsoft.com/office/drawing/2014/main" id="{F06C1B4B-988D-67D1-D3E9-D48415818B8E}"/>
              </a:ext>
            </a:extLst>
          </p:cNvPr>
          <p:cNvPicPr>
            <a:picLocks noChangeAspect="1"/>
          </p:cNvPicPr>
          <p:nvPr/>
        </p:nvPicPr>
        <p:blipFill>
          <a:blip r:embed="rId3"/>
          <a:stretch>
            <a:fillRect/>
          </a:stretch>
        </p:blipFill>
        <p:spPr>
          <a:xfrm>
            <a:off x="2144949" y="6214510"/>
            <a:ext cx="2209800" cy="2438400"/>
          </a:xfrm>
          <a:prstGeom prst="rect">
            <a:avLst/>
          </a:prstGeom>
        </p:spPr>
      </p:pic>
      <p:sp>
        <p:nvSpPr>
          <p:cNvPr id="7" name="TextBox 7"/>
          <p:cNvSpPr txBox="1"/>
          <p:nvPr/>
        </p:nvSpPr>
        <p:spPr>
          <a:xfrm>
            <a:off x="3945902" y="6756602"/>
            <a:ext cx="11637809"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dirty="0" err="1">
                <a:solidFill>
                  <a:srgbClr val="FFFFFF"/>
                </a:solidFill>
                <a:latin typeface="Cavolini" panose="03000502040302020204" pitchFamily="66" charset="0"/>
                <a:ea typeface="Chewy"/>
                <a:cs typeface="Cavolini" panose="03000502040302020204" pitchFamily="66" charset="0"/>
                <a:sym typeface="Chewy"/>
              </a:rPr>
              <a:t>Encadrement</a:t>
            </a:r>
            <a:r>
              <a:rPr lang="en-US" sz="4400" b="1" dirty="0">
                <a:solidFill>
                  <a:srgbClr val="FFFFFF"/>
                </a:solidFill>
                <a:latin typeface="Cavolini" panose="03000502040302020204" pitchFamily="66" charset="0"/>
                <a:ea typeface="Chewy"/>
                <a:cs typeface="Cavolini" panose="03000502040302020204" pitchFamily="66" charset="0"/>
                <a:sym typeface="Chewy"/>
              </a:rPr>
              <a:t> de la notification et des </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tests par les autorités sanitaires</a:t>
            </a:r>
          </a:p>
        </p:txBody>
      </p:sp>
      <p:pic>
        <p:nvPicPr>
          <p:cNvPr id="10" name="Picture 9">
            <a:extLst>
              <a:ext uri="{FF2B5EF4-FFF2-40B4-BE49-F238E27FC236}">
                <a16:creationId xmlns:a16="http://schemas.microsoft.com/office/drawing/2014/main" id="{6C5DAA4A-F53E-1FD7-17F8-065769590E66}"/>
              </a:ext>
            </a:extLst>
          </p:cNvPr>
          <p:cNvPicPr>
            <a:picLocks noChangeAspect="1"/>
          </p:cNvPicPr>
          <p:nvPr/>
        </p:nvPicPr>
        <p:blipFill>
          <a:blip r:embed="rId4"/>
          <a:stretch>
            <a:fillRect/>
          </a:stretch>
        </p:blipFill>
        <p:spPr>
          <a:xfrm>
            <a:off x="4373919" y="731770"/>
            <a:ext cx="8792500" cy="4411730"/>
          </a:xfrm>
          <a:prstGeom prst="rect">
            <a:avLst/>
          </a:prstGeom>
        </p:spPr>
      </p:pic>
    </p:spTree>
    <p:extLst>
      <p:ext uri="{BB962C8B-B14F-4D97-AF65-F5344CB8AC3E}">
        <p14:creationId xmlns:p14="http://schemas.microsoft.com/office/powerpoint/2010/main" val="3498864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049497C-B37F-7B93-9F25-278444D7D939}"/>
              </a:ext>
            </a:extLst>
          </p:cNvPr>
          <p:cNvPicPr>
            <a:picLocks noChangeAspect="1"/>
          </p:cNvPicPr>
          <p:nvPr/>
        </p:nvPicPr>
        <p:blipFill>
          <a:blip r:embed="rId3"/>
          <a:stretch>
            <a:fillRect/>
          </a:stretch>
        </p:blipFill>
        <p:spPr>
          <a:xfrm>
            <a:off x="4417641" y="2956442"/>
            <a:ext cx="10550065" cy="5113552"/>
          </a:xfrm>
          <a:prstGeom prst="rect">
            <a:avLst/>
          </a:prstGeom>
        </p:spPr>
      </p:pic>
      <p:grpSp>
        <p:nvGrpSpPr>
          <p:cNvPr id="14" name="Group 13">
            <a:extLst>
              <a:ext uri="{FF2B5EF4-FFF2-40B4-BE49-F238E27FC236}">
                <a16:creationId xmlns:a16="http://schemas.microsoft.com/office/drawing/2014/main" id="{C7832842-FEF1-F7B7-73A3-1FBE6C635619}"/>
              </a:ext>
            </a:extLst>
          </p:cNvPr>
          <p:cNvGrpSpPr/>
          <p:nvPr/>
        </p:nvGrpSpPr>
        <p:grpSpPr>
          <a:xfrm>
            <a:off x="4521201" y="8217621"/>
            <a:ext cx="12044740" cy="1817542"/>
            <a:chOff x="4521201" y="8217621"/>
            <a:chExt cx="12044740" cy="1817542"/>
          </a:xfrm>
        </p:grpSpPr>
        <p:sp>
          <p:nvSpPr>
            <p:cNvPr id="3" name="Rectangle: Rounded Corners 2">
              <a:extLst>
                <a:ext uri="{FF2B5EF4-FFF2-40B4-BE49-F238E27FC236}">
                  <a16:creationId xmlns:a16="http://schemas.microsoft.com/office/drawing/2014/main" id="{9DC37757-BED7-71E4-B1B1-942805BB6E7F}"/>
                </a:ext>
              </a:extLst>
            </p:cNvPr>
            <p:cNvSpPr/>
            <p:nvPr/>
          </p:nvSpPr>
          <p:spPr>
            <a:xfrm>
              <a:off x="4521201" y="8217621"/>
              <a:ext cx="12044740" cy="1817542"/>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F3833B-9B5A-0F1C-B306-93307C0C79ED}"/>
                </a:ext>
              </a:extLst>
            </p:cNvPr>
            <p:cNvSpPr txBox="1"/>
            <p:nvPr/>
          </p:nvSpPr>
          <p:spPr>
            <a:xfrm>
              <a:off x="5092051" y="8512875"/>
              <a:ext cx="10841855" cy="1354217"/>
            </a:xfrm>
            <a:prstGeom prst="rect">
              <a:avLst/>
            </a:prstGeom>
            <a:noFill/>
            <a:ln>
              <a:noFill/>
            </a:ln>
          </p:spPr>
          <p:txBody>
            <a:bodyPr wrap="square" rtlCol="0">
              <a:spAutoFit/>
            </a:bodyPr>
            <a:lstStyle/>
            <a:p>
              <a:pPr marL="514350" indent="-514350">
                <a:spcAft>
                  <a:spcPts val="1200"/>
                </a:spcAft>
                <a:buFont typeface="+mj-lt"/>
                <a:buAutoNum type="arabicParenR"/>
              </a:pP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Avez-vous des </a:t>
              </a:r>
              <a:r>
                <a:rPr lang="en-US" sz="24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préoccupations</a:t>
              </a: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concernant</a:t>
              </a: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la manière </a:t>
              </a:r>
              <a:r>
                <a:rPr lang="en-US" sz="24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dont</a:t>
              </a: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la notification et les tests ont </a:t>
              </a:r>
              <a:r>
                <a:rPr lang="en-US" sz="24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été</a:t>
              </a: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effectués</a:t>
              </a: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au cours de la semaine 3 ? </a:t>
              </a:r>
            </a:p>
            <a:p>
              <a:pPr marL="514350" indent="-514350">
                <a:spcAft>
                  <a:spcPts val="1200"/>
                </a:spcAft>
                <a:buFont typeface="+mj-lt"/>
                <a:buAutoNum type="arabicParenR"/>
              </a:pP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Si </a:t>
              </a:r>
              <a:r>
                <a:rPr lang="en-US" sz="24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oui</a:t>
              </a: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que </a:t>
              </a:r>
              <a:r>
                <a:rPr lang="en-US" sz="24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feriez-vous</a:t>
              </a: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p>
          </p:txBody>
        </p:sp>
      </p:grpSp>
      <p:pic>
        <p:nvPicPr>
          <p:cNvPr id="4" name="Picture 3">
            <a:extLst>
              <a:ext uri="{FF2B5EF4-FFF2-40B4-BE49-F238E27FC236}">
                <a16:creationId xmlns:a16="http://schemas.microsoft.com/office/drawing/2014/main" id="{4EEE8351-BFFF-920E-88F0-0171D170514C}"/>
              </a:ext>
            </a:extLst>
          </p:cNvPr>
          <p:cNvPicPr>
            <a:picLocks noChangeAspect="1"/>
          </p:cNvPicPr>
          <p:nvPr/>
        </p:nvPicPr>
        <p:blipFill>
          <a:blip r:embed="rId4"/>
          <a:stretch>
            <a:fillRect/>
          </a:stretch>
        </p:blipFill>
        <p:spPr>
          <a:xfrm>
            <a:off x="4149352" y="324015"/>
            <a:ext cx="12416589" cy="1615942"/>
          </a:xfrm>
          <a:prstGeom prst="rect">
            <a:avLst/>
          </a:prstGeom>
        </p:spPr>
      </p:pic>
      <p:pic>
        <p:nvPicPr>
          <p:cNvPr id="10" name="Picture 9">
            <a:extLst>
              <a:ext uri="{FF2B5EF4-FFF2-40B4-BE49-F238E27FC236}">
                <a16:creationId xmlns:a16="http://schemas.microsoft.com/office/drawing/2014/main" id="{DD54DEE6-9FD1-687C-13DB-969ADD042645}"/>
              </a:ext>
            </a:extLst>
          </p:cNvPr>
          <p:cNvPicPr>
            <a:picLocks noChangeAspect="1"/>
          </p:cNvPicPr>
          <p:nvPr/>
        </p:nvPicPr>
        <p:blipFill>
          <a:blip r:embed="rId5"/>
          <a:stretch>
            <a:fillRect/>
          </a:stretch>
        </p:blipFill>
        <p:spPr>
          <a:xfrm>
            <a:off x="1970286" y="8029376"/>
            <a:ext cx="2279653" cy="2194032"/>
          </a:xfrm>
          <a:prstGeom prst="rect">
            <a:avLst/>
          </a:prstGeom>
        </p:spPr>
      </p:pic>
      <p:sp>
        <p:nvSpPr>
          <p:cNvPr id="15" name="TextBox 14">
            <a:extLst>
              <a:ext uri="{FF2B5EF4-FFF2-40B4-BE49-F238E27FC236}">
                <a16:creationId xmlns:a16="http://schemas.microsoft.com/office/drawing/2014/main" id="{DED2C10A-074E-02E8-47E2-0E0D8BAD3C4A}"/>
              </a:ext>
            </a:extLst>
          </p:cNvPr>
          <p:cNvSpPr txBox="1"/>
          <p:nvPr/>
        </p:nvSpPr>
        <p:spPr>
          <a:xfrm>
            <a:off x="4898309" y="457287"/>
            <a:ext cx="10668000" cy="1436291"/>
          </a:xfrm>
          <a:prstGeom prst="rect">
            <a:avLst/>
          </a:prstGeom>
          <a:noFill/>
        </p:spPr>
        <p:txBody>
          <a:bodyPr wrap="square">
            <a:spAutoFit/>
          </a:bodyPr>
          <a:lstStyle/>
          <a:p>
            <a:pPr algn="ctr">
              <a:spcAft>
                <a:spcPts val="200"/>
              </a:spcAft>
              <a:defRPr/>
            </a:pPr>
            <a:r>
              <a:rPr kumimoji="0" lang="en-GB"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Vous êtes un agent des autorités sanitaires </a:t>
            </a:r>
          </a:p>
          <a:p>
            <a:pPr algn="ctr">
              <a:spcAft>
                <a:spcPts val="200"/>
              </a:spcAft>
              <a:defRPr/>
            </a:pPr>
            <a:r>
              <a:rPr kumimoji="0" lang="en-GB"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locales dans une unité de surveillance </a:t>
            </a:r>
            <a:r>
              <a:rPr kumimoji="0" lang="en-GB" sz="2800" b="1" i="0" u="none" strike="noStrike" kern="1200" cap="none" spc="0" normalizeH="0" baseline="0" noProof="0" dirty="0" err="1">
                <a:ln>
                  <a:noFill/>
                </a:ln>
                <a:solidFill>
                  <a:schemeClr val="bg1"/>
                </a:solidFill>
                <a:effectLst/>
                <a:uLnTx/>
                <a:uFillTx/>
                <a:latin typeface="Cavolini" panose="03000502040302020204" pitchFamily="66" charset="0"/>
                <a:cs typeface="Cavolini" panose="03000502040302020204" pitchFamily="66" charset="0"/>
              </a:rPr>
              <a:t>où</a:t>
            </a:r>
            <a:r>
              <a:rPr kumimoji="0" lang="en-GB"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 </a:t>
            </a:r>
          </a:p>
          <a:p>
            <a:pPr algn="ctr">
              <a:spcAft>
                <a:spcPts val="200"/>
              </a:spcAft>
              <a:defRPr/>
            </a:pPr>
            <a:r>
              <a:rPr kumimoji="0" lang="en-GB"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il n'y a pas d'épidémie de choléra</a:t>
            </a:r>
          </a:p>
        </p:txBody>
      </p:sp>
      <p:grpSp>
        <p:nvGrpSpPr>
          <p:cNvPr id="12" name="Group 11">
            <a:extLst>
              <a:ext uri="{FF2B5EF4-FFF2-40B4-BE49-F238E27FC236}">
                <a16:creationId xmlns:a16="http://schemas.microsoft.com/office/drawing/2014/main" id="{1E8C0793-D5A0-72B3-8DB5-3B25BBB6F68F}"/>
              </a:ext>
            </a:extLst>
          </p:cNvPr>
          <p:cNvGrpSpPr/>
          <p:nvPr/>
        </p:nvGrpSpPr>
        <p:grpSpPr>
          <a:xfrm>
            <a:off x="2669065" y="2080603"/>
            <a:ext cx="15565938" cy="921788"/>
            <a:chOff x="3947746" y="2110616"/>
            <a:chExt cx="15565938" cy="921788"/>
          </a:xfrm>
        </p:grpSpPr>
        <p:sp>
          <p:nvSpPr>
            <p:cNvPr id="7" name="TextBox 6">
              <a:extLst>
                <a:ext uri="{FF2B5EF4-FFF2-40B4-BE49-F238E27FC236}">
                  <a16:creationId xmlns:a16="http://schemas.microsoft.com/office/drawing/2014/main" id="{49130667-E8D8-6727-D7E3-59CA2E678CFB}"/>
                </a:ext>
              </a:extLst>
            </p:cNvPr>
            <p:cNvSpPr txBox="1"/>
            <p:nvPr/>
          </p:nvSpPr>
          <p:spPr>
            <a:xfrm>
              <a:off x="4598975" y="2201407"/>
              <a:ext cx="14914709" cy="830997"/>
            </a:xfrm>
            <a:prstGeom prst="rect">
              <a:avLst/>
            </a:prstGeom>
            <a:noFill/>
          </p:spPr>
          <p:txBody>
            <a:bodyPr wrap="square">
              <a:spAutoFit/>
            </a:bodyPr>
            <a:lstStyle/>
            <a:p>
              <a:r>
                <a:rPr lang="en-GB"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Nous sommes lundi, semaine 4</a:t>
              </a:r>
            </a:p>
            <a:p>
              <a:r>
                <a:rPr lang="en-GB"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Vous passez en revue les indicateurs de performance de la surveillance pour la semaine précédente</a:t>
              </a:r>
            </a:p>
          </p:txBody>
        </p:sp>
        <p:sp>
          <p:nvSpPr>
            <p:cNvPr id="16" name="Rectangle 15">
              <a:extLst>
                <a:ext uri="{FF2B5EF4-FFF2-40B4-BE49-F238E27FC236}">
                  <a16:creationId xmlns:a16="http://schemas.microsoft.com/office/drawing/2014/main" id="{7DD3CCBD-0967-F181-85C3-DDF1AE0D3516}"/>
                </a:ext>
              </a:extLst>
            </p:cNvPr>
            <p:cNvSpPr/>
            <p:nvPr/>
          </p:nvSpPr>
          <p:spPr>
            <a:xfrm>
              <a:off x="3947746" y="2110616"/>
              <a:ext cx="388988" cy="921788"/>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Rounded Corners 4">
            <a:extLst>
              <a:ext uri="{FF2B5EF4-FFF2-40B4-BE49-F238E27FC236}">
                <a16:creationId xmlns:a16="http://schemas.microsoft.com/office/drawing/2014/main" id="{943D5996-05E8-B194-9BE8-7F358BE704DA}"/>
              </a:ext>
            </a:extLst>
          </p:cNvPr>
          <p:cNvSpPr/>
          <p:nvPr/>
        </p:nvSpPr>
        <p:spPr>
          <a:xfrm>
            <a:off x="10543571" y="3093182"/>
            <a:ext cx="973986" cy="4877384"/>
          </a:xfrm>
          <a:prstGeom prst="roundRect">
            <a:avLst/>
          </a:prstGeom>
          <a:noFill/>
          <a:ln w="762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BFEC42E-1EDC-B31A-0F8B-38F59207E138}"/>
              </a:ext>
            </a:extLst>
          </p:cNvPr>
          <p:cNvPicPr>
            <a:picLocks noChangeAspect="1"/>
          </p:cNvPicPr>
          <p:nvPr/>
        </p:nvPicPr>
        <p:blipFill>
          <a:blip r:embed="rId6"/>
          <a:stretch>
            <a:fillRect/>
          </a:stretch>
        </p:blipFill>
        <p:spPr>
          <a:xfrm>
            <a:off x="-78131" y="-19455"/>
            <a:ext cx="4096834" cy="2100058"/>
          </a:xfrm>
          <a:prstGeom prst="rect">
            <a:avLst/>
          </a:prstGeom>
        </p:spPr>
      </p:pic>
      <p:sp>
        <p:nvSpPr>
          <p:cNvPr id="2" name="Slide Number Placeholder 1">
            <a:extLst>
              <a:ext uri="{FF2B5EF4-FFF2-40B4-BE49-F238E27FC236}">
                <a16:creationId xmlns:a16="http://schemas.microsoft.com/office/drawing/2014/main" id="{D95F73E4-BD7F-5CFC-48A6-A0F45522762D}"/>
              </a:ext>
            </a:extLst>
          </p:cNvPr>
          <p:cNvSpPr>
            <a:spLocks noGrp="1"/>
          </p:cNvSpPr>
          <p:nvPr>
            <p:ph type="sldNum" sz="quarter" idx="12"/>
          </p:nvPr>
        </p:nvSpPr>
        <p:spPr>
          <a:xfrm>
            <a:off x="15437956" y="9586002"/>
            <a:ext cx="2133600" cy="365125"/>
          </a:xfrm>
        </p:spPr>
        <p:txBody>
          <a:bodyPr/>
          <a:lstStyle/>
          <a:p>
            <a:fld id="{B6F15528-21DE-4FAA-801E-634DDDAF4B2B}" type="slidenum">
              <a:rPr lang="en-US" sz="1800" smtClean="0"/>
              <a:pPr/>
              <a:t>14</a:t>
            </a:fld>
            <a:endParaRPr lang="en-US" sz="1800" dirty="0"/>
          </a:p>
        </p:txBody>
      </p:sp>
    </p:spTree>
    <p:extLst>
      <p:ext uri="{BB962C8B-B14F-4D97-AF65-F5344CB8AC3E}">
        <p14:creationId xmlns:p14="http://schemas.microsoft.com/office/powerpoint/2010/main" val="2808128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86106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EF2E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A7AABB6-F03E-6372-D287-98847940B2FD}"/>
              </a:ext>
            </a:extLst>
          </p:cNvPr>
          <p:cNvSpPr txBox="1"/>
          <p:nvPr/>
        </p:nvSpPr>
        <p:spPr>
          <a:xfrm>
            <a:off x="1189312" y="1668864"/>
            <a:ext cx="16955171" cy="584775"/>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1200"/>
              </a:spcAft>
              <a:buClrTx/>
              <a:buSzTx/>
              <a:buFont typeface="+mj-lt"/>
              <a:buAutoNum type="arabicParenR"/>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Préoccupations concernant la semaine 3 </a:t>
            </a:r>
          </a:p>
        </p:txBody>
      </p:sp>
      <p:sp>
        <p:nvSpPr>
          <p:cNvPr id="5" name="Rectangle 4">
            <a:extLst>
              <a:ext uri="{FF2B5EF4-FFF2-40B4-BE49-F238E27FC236}">
                <a16:creationId xmlns:a16="http://schemas.microsoft.com/office/drawing/2014/main" id="{DA9B73A8-F088-A7BE-62A4-AF452B51D915}"/>
              </a:ext>
            </a:extLst>
          </p:cNvPr>
          <p:cNvSpPr/>
          <p:nvPr/>
        </p:nvSpPr>
        <p:spPr>
          <a:xfrm>
            <a:off x="0" y="0"/>
            <a:ext cx="18288000" cy="10287000"/>
          </a:xfrm>
          <a:prstGeom prst="rect">
            <a:avLst/>
          </a:prstGeom>
          <a:noFill/>
          <a:ln w="635000">
            <a:solidFill>
              <a:srgbClr val="FEF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8ADBB9D-EE5F-75E9-BDA5-8A6C1DE19237}"/>
              </a:ext>
            </a:extLst>
          </p:cNvPr>
          <p:cNvSpPr txBox="1"/>
          <p:nvPr/>
        </p:nvSpPr>
        <p:spPr>
          <a:xfrm>
            <a:off x="1984051" y="7714487"/>
            <a:ext cx="16457866" cy="2077492"/>
          </a:xfrm>
          <a:prstGeom prst="rect">
            <a:avLst/>
          </a:prstGeom>
          <a:noFill/>
        </p:spPr>
        <p:txBody>
          <a:bodyPr wrap="square" rtlCol="0">
            <a:spAutoFit/>
          </a:bodyPr>
          <a:lstStyle/>
          <a:p>
            <a:pPr marL="457200" indent="-457200">
              <a:spcAft>
                <a:spcPts val="600"/>
              </a:spcAft>
              <a:buClr>
                <a:srgbClr val="4DB1A9"/>
              </a:buClr>
              <a:buFont typeface="Arial" panose="020B0604020202020204" pitchFamily="34" charset="0"/>
              <a:buChar char="•"/>
            </a:pPr>
            <a:r>
              <a:rPr lang="en-US" sz="2600" dirty="0">
                <a:solidFill>
                  <a:prstClr val="black"/>
                </a:solidFill>
                <a:latin typeface="Atkinson Hyperlegible" panose="020B0604020202020204" charset="0"/>
              </a:rPr>
              <a:t>Pour les </a:t>
            </a:r>
            <a:r>
              <a:rPr lang="en-US" sz="2600" dirty="0">
                <a:solidFill>
                  <a:prstClr val="black"/>
                </a:solidFill>
                <a:latin typeface="Atkinson Hyperlegible Bold" panose="020B0604020202020204" charset="0"/>
              </a:rPr>
              <a:t>autres indicateurs de performance, les </a:t>
            </a:r>
            <a:r>
              <a:rPr lang="en-US" sz="2600" dirty="0" err="1">
                <a:solidFill>
                  <a:prstClr val="black"/>
                </a:solidFill>
                <a:latin typeface="Atkinson Hyperlegible Bold" panose="020B0604020202020204" charset="0"/>
              </a:rPr>
              <a:t>cibles</a:t>
            </a:r>
            <a:r>
              <a:rPr lang="en-US" sz="2600" dirty="0">
                <a:solidFill>
                  <a:prstClr val="black"/>
                </a:solidFill>
                <a:latin typeface="Atkinson Hyperlegible Bold" panose="020B0604020202020204" charset="0"/>
              </a:rPr>
              <a:t> </a:t>
            </a:r>
            <a:r>
              <a:rPr lang="en-US" sz="2600" dirty="0" err="1">
                <a:solidFill>
                  <a:prstClr val="black"/>
                </a:solidFill>
                <a:latin typeface="Atkinson Hyperlegible Bold" panose="020B0604020202020204" charset="0"/>
              </a:rPr>
              <a:t>ont</a:t>
            </a:r>
            <a:r>
              <a:rPr lang="en-US" sz="2600" dirty="0">
                <a:solidFill>
                  <a:prstClr val="black"/>
                </a:solidFill>
                <a:latin typeface="Atkinson Hyperlegible Bold" panose="020B0604020202020204" charset="0"/>
              </a:rPr>
              <a:t> </a:t>
            </a:r>
            <a:r>
              <a:rPr lang="en-US" sz="2600" dirty="0" err="1">
                <a:solidFill>
                  <a:prstClr val="black"/>
                </a:solidFill>
                <a:latin typeface="Atkinson Hyperlegible Bold" panose="020B0604020202020204" charset="0"/>
              </a:rPr>
              <a:t>été</a:t>
            </a:r>
            <a:r>
              <a:rPr lang="en-US" sz="2600" dirty="0">
                <a:solidFill>
                  <a:prstClr val="black"/>
                </a:solidFill>
                <a:latin typeface="Atkinson Hyperlegible Bold" panose="020B0604020202020204" charset="0"/>
              </a:rPr>
              <a:t> </a:t>
            </a:r>
            <a:r>
              <a:rPr lang="en-US" sz="2600" dirty="0" err="1">
                <a:solidFill>
                  <a:prstClr val="black"/>
                </a:solidFill>
                <a:latin typeface="Atkinson Hyperlegible Bold" panose="020B0604020202020204" charset="0"/>
              </a:rPr>
              <a:t>atteintes</a:t>
            </a:r>
            <a:r>
              <a:rPr lang="en-US" sz="2600" dirty="0">
                <a:solidFill>
                  <a:prstClr val="black"/>
                </a:solidFill>
                <a:latin typeface="Atkinson Hyperlegible Bold" panose="020B0604020202020204" charset="0"/>
              </a:rPr>
              <a:t> </a:t>
            </a:r>
          </a:p>
          <a:p>
            <a:pPr marL="914400" lvl="1" indent="-457200">
              <a:spcAft>
                <a:spcPts val="1800"/>
              </a:spcAft>
              <a:buClr>
                <a:srgbClr val="4DB1A9"/>
              </a:buClr>
              <a:buFont typeface="Courier New" panose="02070309020205020404" pitchFamily="49" charset="0"/>
              <a:buChar char="o"/>
            </a:pPr>
            <a:r>
              <a:rPr lang="en-US" sz="2600" dirty="0">
                <a:solidFill>
                  <a:prstClr val="black"/>
                </a:solidFill>
                <a:latin typeface="Atkinson Hyperlegible" panose="020B0604020202020204" charset="0"/>
              </a:rPr>
              <a:t>La notification et les tests dans les établissements de </a:t>
            </a:r>
            <a:r>
              <a:rPr lang="en-US" sz="2600" dirty="0" err="1">
                <a:solidFill>
                  <a:prstClr val="black"/>
                </a:solidFill>
                <a:latin typeface="Atkinson Hyperlegible" panose="020B0604020202020204" charset="0"/>
              </a:rPr>
              <a:t>santé</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atteignent</a:t>
            </a:r>
            <a:r>
              <a:rPr lang="en-US" sz="2600" dirty="0">
                <a:solidFill>
                  <a:prstClr val="black"/>
                </a:solidFill>
                <a:latin typeface="Atkinson Hyperlegible" panose="020B0604020202020204" charset="0"/>
              </a:rPr>
              <a:t> la </a:t>
            </a:r>
            <a:r>
              <a:rPr lang="en-US" sz="2600" dirty="0" err="1">
                <a:solidFill>
                  <a:prstClr val="black"/>
                </a:solidFill>
                <a:latin typeface="Atkinson Hyperlegible" panose="020B0604020202020204" charset="0"/>
              </a:rPr>
              <a:t>cible</a:t>
            </a:r>
            <a:r>
              <a:rPr lang="en-US" sz="2600" dirty="0">
                <a:solidFill>
                  <a:prstClr val="black"/>
                </a:solidFill>
                <a:latin typeface="Atkinson Hyperlegible" panose="020B0604020202020204" charset="0"/>
              </a:rPr>
              <a:t> de performance</a:t>
            </a:r>
          </a:p>
          <a:p>
            <a:pPr marL="457200" indent="-457200">
              <a:spcAft>
                <a:spcPts val="600"/>
              </a:spcAft>
              <a:buClr>
                <a:srgbClr val="4DB1A9"/>
              </a:buClr>
              <a:buFont typeface="Arial" panose="020B0604020202020204" pitchFamily="34" charset="0"/>
              <a:buChar char="•"/>
            </a:pPr>
            <a:r>
              <a:rPr lang="en-GB" sz="2600" dirty="0">
                <a:solidFill>
                  <a:prstClr val="black"/>
                </a:solidFill>
                <a:latin typeface="Atkinson Hyperlegible Bold" panose="020B0604020202020204" charset="0"/>
              </a:rPr>
              <a:t>L'absence de </a:t>
            </a:r>
            <a:r>
              <a:rPr kumimoji="0" lang="en-GB" sz="2600" b="0" u="none" strike="noStrike" kern="1200" cap="none" spc="0" normalizeH="0" baseline="0" noProof="0" dirty="0">
                <a:ln>
                  <a:noFill/>
                </a:ln>
                <a:solidFill>
                  <a:prstClr val="black"/>
                </a:solidFill>
                <a:effectLst/>
                <a:uLnTx/>
                <a:uFillTx/>
                <a:latin typeface="Atkinson Hyperlegible Bold" panose="020B0604020202020204" charset="0"/>
              </a:rPr>
              <a:t>test par TDR </a:t>
            </a:r>
            <a:r>
              <a:rPr kumimoji="0" lang="en-GB" sz="2600" b="0" u="none" strike="noStrike" kern="1200" cap="none" spc="0" normalizeH="0" baseline="0" noProof="0" dirty="0" err="1">
                <a:ln>
                  <a:noFill/>
                </a:ln>
                <a:solidFill>
                  <a:prstClr val="black"/>
                </a:solidFill>
                <a:effectLst/>
                <a:uLnTx/>
                <a:uFillTx/>
                <a:latin typeface="Atkinson Hyperlegible Bold" panose="020B0604020202020204" charset="0"/>
              </a:rPr>
              <a:t>n’est</a:t>
            </a:r>
            <a:r>
              <a:rPr kumimoji="0" lang="en-GB" sz="2600" b="0" u="none" strike="noStrike" kern="1200" cap="none" spc="0" normalizeH="0" baseline="0" noProof="0" dirty="0">
                <a:ln>
                  <a:noFill/>
                </a:ln>
                <a:solidFill>
                  <a:prstClr val="black"/>
                </a:solidFill>
                <a:effectLst/>
                <a:uLnTx/>
                <a:uFillTx/>
                <a:latin typeface="Atkinson Hyperlegible Bold" panose="020B0604020202020204" charset="0"/>
              </a:rPr>
              <a:t> pas </a:t>
            </a:r>
            <a:r>
              <a:rPr kumimoji="0" lang="en-GB" sz="2600" b="0" u="none" strike="noStrike" kern="1200" cap="none" spc="0" normalizeH="0" baseline="0" noProof="0" dirty="0" err="1">
                <a:ln>
                  <a:noFill/>
                </a:ln>
                <a:solidFill>
                  <a:prstClr val="black"/>
                </a:solidFill>
                <a:effectLst/>
                <a:uLnTx/>
                <a:uFillTx/>
                <a:latin typeface="Atkinson Hyperlegible Bold" panose="020B0604020202020204" charset="0"/>
              </a:rPr>
              <a:t>préoccupante</a:t>
            </a:r>
            <a:endParaRPr lang="en-GB" sz="2600" dirty="0">
              <a:solidFill>
                <a:prstClr val="black"/>
              </a:solidFill>
              <a:latin typeface="Atkinson Hyperlegible" panose="020B0604020202020204" charset="0"/>
            </a:endParaRPr>
          </a:p>
          <a:p>
            <a:pPr marL="914400" lvl="1" indent="-457200">
              <a:spcAft>
                <a:spcPts val="600"/>
              </a:spcAft>
              <a:buClr>
                <a:srgbClr val="4DB1A9"/>
              </a:buClr>
              <a:buFont typeface="Courier New" panose="02070309020205020404" pitchFamily="49" charset="0"/>
              <a:buChar char="o"/>
            </a:pPr>
            <a:r>
              <a:rPr kumimoji="0" lang="en-GB" sz="2600" b="0" u="none" strike="noStrike" kern="1200" cap="none" spc="0" normalizeH="0" baseline="0" noProof="0" dirty="0">
                <a:ln>
                  <a:noFill/>
                </a:ln>
                <a:solidFill>
                  <a:prstClr val="black"/>
                </a:solidFill>
                <a:effectLst/>
                <a:uLnTx/>
                <a:uFillTx/>
                <a:latin typeface="Atkinson Hyperlegible" panose="020B0604020202020204" charset="0"/>
              </a:rPr>
              <a:t>La </a:t>
            </a:r>
            <a:r>
              <a:rPr kumimoji="0" lang="en-GB" sz="2600" b="0" u="none" strike="noStrike" kern="1200" cap="none" spc="0" normalizeH="0" baseline="0" noProof="0" dirty="0" err="1">
                <a:ln>
                  <a:noFill/>
                </a:ln>
                <a:solidFill>
                  <a:prstClr val="black"/>
                </a:solidFill>
                <a:effectLst/>
                <a:uLnTx/>
                <a:uFillTx/>
                <a:latin typeface="Atkinson Hyperlegible" panose="020B0604020202020204" charset="0"/>
              </a:rPr>
              <a:t>cible</a:t>
            </a:r>
            <a:r>
              <a:rPr kumimoji="0" lang="en-GB" sz="2600" b="0" u="none" strike="noStrike" kern="1200" cap="none" spc="0" normalizeH="0" baseline="0" noProof="0" dirty="0">
                <a:ln>
                  <a:noFill/>
                </a:ln>
                <a:solidFill>
                  <a:prstClr val="black"/>
                </a:solidFill>
                <a:effectLst/>
                <a:uLnTx/>
                <a:uFillTx/>
                <a:latin typeface="Atkinson Hyperlegible" panose="020B0604020202020204" charset="0"/>
              </a:rPr>
              <a:t> pour </a:t>
            </a:r>
            <a:r>
              <a:rPr lang="en-GB" sz="2600" dirty="0">
                <a:solidFill>
                  <a:prstClr val="black"/>
                </a:solidFill>
                <a:latin typeface="Atkinson Hyperlegible" panose="020B0604020202020204" charset="0"/>
              </a:rPr>
              <a:t>les </a:t>
            </a:r>
            <a:r>
              <a:rPr kumimoji="0" lang="en-GB" sz="2600" b="0" u="none" strike="noStrike" kern="1200" cap="none" spc="0" normalizeH="0" baseline="0" noProof="0" dirty="0">
                <a:ln>
                  <a:noFill/>
                </a:ln>
                <a:solidFill>
                  <a:prstClr val="black"/>
                </a:solidFill>
                <a:effectLst/>
                <a:uLnTx/>
                <a:uFillTx/>
                <a:latin typeface="Atkinson Hyperlegible" panose="020B0604020202020204" charset="0"/>
              </a:rPr>
              <a:t>TDR est de 0 (pas de TDR dans </a:t>
            </a:r>
            <a:r>
              <a:rPr kumimoji="0" lang="en-GB" sz="2600" b="0" u="none" strike="noStrike" kern="1200" cap="none" spc="0" normalizeH="0" baseline="0" noProof="0" dirty="0" err="1">
                <a:ln>
                  <a:noFill/>
                </a:ln>
                <a:solidFill>
                  <a:prstClr val="black"/>
                </a:solidFill>
                <a:effectLst/>
                <a:uLnTx/>
                <a:uFillTx/>
                <a:latin typeface="Atkinson Hyperlegible" panose="020B0604020202020204" charset="0"/>
              </a:rPr>
              <a:t>l’unité</a:t>
            </a:r>
            <a:r>
              <a:rPr kumimoji="0" lang="en-GB" sz="2600" b="0" u="none" strike="noStrike" kern="1200" cap="none" spc="0" normalizeH="0" baseline="0" noProof="0" dirty="0">
                <a:ln>
                  <a:noFill/>
                </a:ln>
                <a:solidFill>
                  <a:prstClr val="black"/>
                </a:solidFill>
                <a:effectLst/>
                <a:uLnTx/>
                <a:uFillTx/>
                <a:latin typeface="Atkinson Hyperlegible" panose="020B0604020202020204" charset="0"/>
              </a:rPr>
              <a:t> de surveillance)</a:t>
            </a:r>
            <a:endParaRPr lang="en-GB" sz="2600" dirty="0">
              <a:solidFill>
                <a:prstClr val="black"/>
              </a:solidFill>
              <a:latin typeface="Atkinson Hyperlegible" panose="020B0604020202020204" charset="0"/>
            </a:endParaRPr>
          </a:p>
        </p:txBody>
      </p:sp>
      <p:sp>
        <p:nvSpPr>
          <p:cNvPr id="2" name="TextBox 1">
            <a:extLst>
              <a:ext uri="{FF2B5EF4-FFF2-40B4-BE49-F238E27FC236}">
                <a16:creationId xmlns:a16="http://schemas.microsoft.com/office/drawing/2014/main" id="{DF7A5ED2-BA72-372D-FE00-8AFBC9729318}"/>
              </a:ext>
            </a:extLst>
          </p:cNvPr>
          <p:cNvSpPr txBox="1"/>
          <p:nvPr/>
        </p:nvSpPr>
        <p:spPr>
          <a:xfrm>
            <a:off x="1984051" y="2409620"/>
            <a:ext cx="16457866" cy="96949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
                <a:srgbClr val="4DB1A9"/>
              </a:buClr>
              <a:buSzTx/>
              <a:buBlip>
                <a:blip r:embed="rId3"/>
              </a:buBlip>
              <a:tabLst/>
              <a:defRPr/>
            </a:pPr>
            <a:r>
              <a:rPr lang="en-GB" sz="2600" dirty="0" err="1">
                <a:solidFill>
                  <a:prstClr val="black"/>
                </a:solidFill>
                <a:latin typeface="Atkinson Hyperlegible Bold" panose="020B0604020202020204" charset="0"/>
              </a:rPr>
              <a:t>Complétude</a:t>
            </a:r>
            <a:r>
              <a:rPr lang="en-GB" sz="2600" dirty="0">
                <a:solidFill>
                  <a:prstClr val="black"/>
                </a:solidFill>
                <a:latin typeface="Atkinson Hyperlegible Bold" panose="020B0604020202020204" charset="0"/>
              </a:rPr>
              <a:t> et promptitude de la notification </a:t>
            </a:r>
            <a:r>
              <a:rPr lang="en-GB" sz="2600" dirty="0" err="1">
                <a:solidFill>
                  <a:prstClr val="black"/>
                </a:solidFill>
                <a:latin typeface="Atkinson Hyperlegible Bold" panose="020B0604020202020204" charset="0"/>
              </a:rPr>
              <a:t>communautaire</a:t>
            </a:r>
            <a:r>
              <a:rPr lang="en-GB" sz="2600" dirty="0">
                <a:solidFill>
                  <a:prstClr val="black"/>
                </a:solidFill>
                <a:latin typeface="Atkinson Hyperlegible Bold" panose="020B0604020202020204" charset="0"/>
              </a:rPr>
              <a:t> </a:t>
            </a:r>
          </a:p>
          <a:p>
            <a:pPr marL="1371600" lvl="2" indent="-457200">
              <a:spcAft>
                <a:spcPts val="600"/>
              </a:spcAft>
              <a:buClr>
                <a:srgbClr val="4DB1A9"/>
              </a:buClr>
              <a:buFont typeface="Arial" panose="020B0604020202020204" pitchFamily="34" charset="0"/>
              <a:buChar char="•"/>
              <a:defRPr/>
            </a:pPr>
            <a:r>
              <a:rPr lang="en-GB" sz="2600" dirty="0" err="1">
                <a:solidFill>
                  <a:prstClr val="black"/>
                </a:solidFill>
                <a:latin typeface="Atkinson Hyperlegible" panose="020B0604020202020204" charset="0"/>
              </a:rPr>
              <a:t>Cibles</a:t>
            </a:r>
            <a:r>
              <a:rPr lang="en-GB" sz="2600" dirty="0">
                <a:solidFill>
                  <a:prstClr val="black"/>
                </a:solidFill>
                <a:latin typeface="Atkinson Hyperlegible" panose="020B0604020202020204" charset="0"/>
              </a:rPr>
              <a:t> de performance non </a:t>
            </a:r>
            <a:r>
              <a:rPr lang="en-GB" sz="2600" dirty="0" err="1">
                <a:solidFill>
                  <a:prstClr val="black"/>
                </a:solidFill>
                <a:latin typeface="Atkinson Hyperlegible" panose="020B0604020202020204" charset="0"/>
              </a:rPr>
              <a:t>atteintes</a:t>
            </a:r>
            <a:r>
              <a:rPr lang="en-GB" sz="2600" dirty="0">
                <a:solidFill>
                  <a:prstClr val="black"/>
                </a:solidFill>
                <a:latin typeface="Atkinson Hyperlegible" panose="020B0604020202020204" charset="0"/>
              </a:rPr>
              <a:t> la semaine 3</a:t>
            </a:r>
            <a:endParaRPr lang="en-US" sz="2600" dirty="0">
              <a:solidFill>
                <a:prstClr val="black"/>
              </a:solidFill>
              <a:latin typeface="Atkinson Hyperlegible" panose="020B0604020202020204" charset="0"/>
            </a:endParaRPr>
          </a:p>
        </p:txBody>
      </p:sp>
      <p:pic>
        <p:nvPicPr>
          <p:cNvPr id="9" name="Picture 8">
            <a:extLst>
              <a:ext uri="{FF2B5EF4-FFF2-40B4-BE49-F238E27FC236}">
                <a16:creationId xmlns:a16="http://schemas.microsoft.com/office/drawing/2014/main" id="{100C6C94-9BD7-807E-EB99-7EED6DE89D8F}"/>
              </a:ext>
            </a:extLst>
          </p:cNvPr>
          <p:cNvPicPr>
            <a:picLocks noChangeAspect="1"/>
          </p:cNvPicPr>
          <p:nvPr/>
        </p:nvPicPr>
        <p:blipFill>
          <a:blip r:embed="rId4"/>
          <a:stretch>
            <a:fillRect/>
          </a:stretch>
        </p:blipFill>
        <p:spPr>
          <a:xfrm>
            <a:off x="607695" y="-36943"/>
            <a:ext cx="4078605" cy="1456645"/>
          </a:xfrm>
          <a:prstGeom prst="rect">
            <a:avLst/>
          </a:prstGeom>
        </p:spPr>
      </p:pic>
      <p:pic>
        <p:nvPicPr>
          <p:cNvPr id="16" name="Picture 15">
            <a:extLst>
              <a:ext uri="{FF2B5EF4-FFF2-40B4-BE49-F238E27FC236}">
                <a16:creationId xmlns:a16="http://schemas.microsoft.com/office/drawing/2014/main" id="{D25CBC34-A69C-56BE-BE93-E171C654DAEA}"/>
              </a:ext>
            </a:extLst>
          </p:cNvPr>
          <p:cNvPicPr>
            <a:picLocks noChangeAspect="1"/>
          </p:cNvPicPr>
          <p:nvPr/>
        </p:nvPicPr>
        <p:blipFill>
          <a:blip r:embed="rId5"/>
          <a:stretch>
            <a:fillRect/>
          </a:stretch>
        </p:blipFill>
        <p:spPr>
          <a:xfrm>
            <a:off x="4099559" y="3379116"/>
            <a:ext cx="8658929" cy="4210404"/>
          </a:xfrm>
          <a:prstGeom prst="rect">
            <a:avLst/>
          </a:prstGeom>
        </p:spPr>
      </p:pic>
      <p:sp>
        <p:nvSpPr>
          <p:cNvPr id="6" name="Slide Number Placeholder 5">
            <a:extLst>
              <a:ext uri="{FF2B5EF4-FFF2-40B4-BE49-F238E27FC236}">
                <a16:creationId xmlns:a16="http://schemas.microsoft.com/office/drawing/2014/main" id="{C10B17CD-3FD2-7387-A324-B4FF68C140F6}"/>
              </a:ext>
            </a:extLst>
          </p:cNvPr>
          <p:cNvSpPr>
            <a:spLocks noGrp="1"/>
          </p:cNvSpPr>
          <p:nvPr>
            <p:ph type="sldNum" sz="quarter" idx="12"/>
          </p:nvPr>
        </p:nvSpPr>
        <p:spPr>
          <a:xfrm>
            <a:off x="15237149" y="9463797"/>
            <a:ext cx="2133600" cy="365125"/>
          </a:xfrm>
        </p:spPr>
        <p:txBody>
          <a:bodyPr/>
          <a:lstStyle/>
          <a:p>
            <a:fld id="{B6F15528-21DE-4FAA-801E-634DDDAF4B2B}" type="slidenum">
              <a:rPr lang="en-US" sz="1800" smtClean="0"/>
              <a:pPr/>
              <a:t>15</a:t>
            </a:fld>
            <a:endParaRPr lang="en-US" sz="1800" dirty="0"/>
          </a:p>
        </p:txBody>
      </p:sp>
    </p:spTree>
    <p:extLst>
      <p:ext uri="{BB962C8B-B14F-4D97-AF65-F5344CB8AC3E}">
        <p14:creationId xmlns:p14="http://schemas.microsoft.com/office/powerpoint/2010/main" val="1518485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8498305"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EF2E8"/>
          </a:solidFill>
          <a:ln>
            <a:solidFill>
              <a:srgbClr val="FEF2E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A9B73A8-F088-A7BE-62A4-AF452B51D915}"/>
              </a:ext>
            </a:extLst>
          </p:cNvPr>
          <p:cNvSpPr/>
          <p:nvPr/>
        </p:nvSpPr>
        <p:spPr>
          <a:xfrm>
            <a:off x="0" y="0"/>
            <a:ext cx="18288000" cy="10287000"/>
          </a:xfrm>
          <a:prstGeom prst="rect">
            <a:avLst/>
          </a:prstGeom>
          <a:noFill/>
          <a:ln w="635000">
            <a:solidFill>
              <a:srgbClr val="FEF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8C78AD5-7093-5B6F-86BA-3FEF5440D3BD}"/>
              </a:ext>
            </a:extLst>
          </p:cNvPr>
          <p:cNvSpPr txBox="1"/>
          <p:nvPr/>
        </p:nvSpPr>
        <p:spPr>
          <a:xfrm>
            <a:off x="909512" y="1645291"/>
            <a:ext cx="9400674" cy="584775"/>
          </a:xfrm>
          <a:prstGeom prst="rect">
            <a:avLst/>
          </a:prstGeom>
          <a:noFill/>
        </p:spPr>
        <p:txBody>
          <a:bodyPr wrap="square">
            <a:spAutoFit/>
          </a:bodyPr>
          <a:lstStyle/>
          <a:p>
            <a:pPr>
              <a:defRPr/>
            </a:pPr>
            <a:r>
              <a:rPr lang="en-US" sz="2800" b="1" dirty="0">
                <a:solidFill>
                  <a:srgbClr val="009999"/>
                </a:solidFill>
                <a:latin typeface="Cavolini" panose="03000502040302020204" pitchFamily="66" charset="0"/>
                <a:cs typeface="Cavolini" panose="03000502040302020204" pitchFamily="66" charset="0"/>
              </a:rPr>
              <a:t>2</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Que faire ?</a:t>
            </a:r>
          </a:p>
        </p:txBody>
      </p:sp>
      <p:sp>
        <p:nvSpPr>
          <p:cNvPr id="8" name="TextBox 7">
            <a:extLst>
              <a:ext uri="{FF2B5EF4-FFF2-40B4-BE49-F238E27FC236}">
                <a16:creationId xmlns:a16="http://schemas.microsoft.com/office/drawing/2014/main" id="{4E62E74A-2292-7288-0A77-8345052D4596}"/>
              </a:ext>
            </a:extLst>
          </p:cNvPr>
          <p:cNvSpPr txBox="1"/>
          <p:nvPr/>
        </p:nvSpPr>
        <p:spPr>
          <a:xfrm>
            <a:off x="607695" y="2586543"/>
            <a:ext cx="14474199" cy="1723549"/>
          </a:xfrm>
          <a:prstGeom prst="rect">
            <a:avLst/>
          </a:prstGeom>
          <a:noFill/>
        </p:spPr>
        <p:txBody>
          <a:bodyPr wrap="square" rtlCol="0">
            <a:spAutoFit/>
          </a:bodyPr>
          <a:lstStyle/>
          <a:p>
            <a:pPr marL="457200" indent="-457200">
              <a:spcAft>
                <a:spcPts val="600"/>
              </a:spcAft>
              <a:buClr>
                <a:srgbClr val="009999"/>
              </a:buClr>
              <a:buBlip>
                <a:blip r:embed="rId3"/>
              </a:buBlip>
            </a:pPr>
            <a:r>
              <a:rPr lang="en-US" sz="2600" dirty="0" err="1">
                <a:solidFill>
                  <a:schemeClr val="tx1">
                    <a:lumMod val="95000"/>
                    <a:lumOff val="5000"/>
                  </a:schemeClr>
                </a:solidFill>
                <a:latin typeface="Atkinson Hyperlegible Bold" panose="020B0604020202020204" charset="0"/>
              </a:rPr>
              <a:t>Décomposer</a:t>
            </a:r>
            <a:r>
              <a:rPr lang="en-US" sz="2600" dirty="0">
                <a:solidFill>
                  <a:schemeClr val="tx1">
                    <a:lumMod val="95000"/>
                    <a:lumOff val="5000"/>
                  </a:schemeClr>
                </a:solidFill>
                <a:latin typeface="Atkinson Hyperlegible Bold" panose="020B0604020202020204" charset="0"/>
              </a:rPr>
              <a:t> les </a:t>
            </a:r>
            <a:r>
              <a:rPr lang="en-US" sz="2600" dirty="0" err="1">
                <a:solidFill>
                  <a:schemeClr val="tx1">
                    <a:lumMod val="95000"/>
                    <a:lumOff val="5000"/>
                  </a:schemeClr>
                </a:solidFill>
                <a:latin typeface="Atkinson Hyperlegible Bold" panose="020B0604020202020204" charset="0"/>
              </a:rPr>
              <a:t>indicateurs</a:t>
            </a:r>
            <a:r>
              <a:rPr lang="en-US" sz="2600" dirty="0">
                <a:solidFill>
                  <a:schemeClr val="tx1">
                    <a:lumMod val="95000"/>
                    <a:lumOff val="5000"/>
                  </a:schemeClr>
                </a:solidFill>
                <a:latin typeface="Atkinson Hyperlegible Bold" panose="020B0604020202020204" charset="0"/>
              </a:rPr>
              <a:t> </a:t>
            </a:r>
            <a:r>
              <a:rPr lang="en-US" sz="2600" dirty="0" err="1">
                <a:solidFill>
                  <a:schemeClr val="tx1">
                    <a:lumMod val="95000"/>
                    <a:lumOff val="5000"/>
                  </a:schemeClr>
                </a:solidFill>
                <a:latin typeface="Atkinson Hyperlegible Bold" panose="020B0604020202020204" charset="0"/>
              </a:rPr>
              <a:t>problématiques</a:t>
            </a:r>
            <a:r>
              <a:rPr lang="en-US" sz="2600" dirty="0">
                <a:solidFill>
                  <a:schemeClr val="tx1">
                    <a:lumMod val="95000"/>
                    <a:lumOff val="5000"/>
                  </a:schemeClr>
                </a:solidFill>
                <a:latin typeface="Atkinson Hyperlegible Bold" panose="020B0604020202020204" charset="0"/>
              </a:rPr>
              <a:t> </a:t>
            </a:r>
            <a:r>
              <a:rPr lang="en-US" sz="2600" dirty="0">
                <a:solidFill>
                  <a:prstClr val="black"/>
                </a:solidFill>
                <a:latin typeface="Atkinson Hyperlegible" panose="020B0604020202020204" charset="0"/>
              </a:rPr>
              <a:t>à une échelle géographique plus fine </a:t>
            </a:r>
          </a:p>
          <a:p>
            <a:pPr marL="914400" lvl="1" indent="-457200">
              <a:spcAft>
                <a:spcPts val="6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Pour mieux évaluer l'origine du problème</a:t>
            </a:r>
          </a:p>
          <a:p>
            <a:pPr marL="914400" lvl="1" indent="-457200">
              <a:buClr>
                <a:srgbClr val="009999"/>
              </a:buClr>
              <a:buFont typeface="Arial" panose="020B0604020202020204" pitchFamily="34" charset="0"/>
              <a:buChar char="•"/>
            </a:pPr>
            <a:r>
              <a:rPr lang="en-US" sz="2600" dirty="0" err="1">
                <a:solidFill>
                  <a:prstClr val="black"/>
                </a:solidFill>
                <a:latin typeface="Atkinson Hyperlegible" panose="020B0604020202020204" charset="0"/>
              </a:rPr>
              <a:t>Creuser</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l’origine</a:t>
            </a:r>
            <a:r>
              <a:rPr lang="en-US" sz="2600" dirty="0">
                <a:solidFill>
                  <a:prstClr val="black"/>
                </a:solidFill>
                <a:latin typeface="Atkinson Hyperlegible" panose="020B0604020202020204" charset="0"/>
              </a:rPr>
              <a:t> du problème pour le résoudre</a:t>
            </a:r>
          </a:p>
          <a:p>
            <a:endParaRPr lang="en-US" dirty="0"/>
          </a:p>
        </p:txBody>
      </p:sp>
      <p:grpSp>
        <p:nvGrpSpPr>
          <p:cNvPr id="10" name="Group 9">
            <a:extLst>
              <a:ext uri="{FF2B5EF4-FFF2-40B4-BE49-F238E27FC236}">
                <a16:creationId xmlns:a16="http://schemas.microsoft.com/office/drawing/2014/main" id="{06D3E477-8EC6-7D68-63CD-6E433A78839E}"/>
              </a:ext>
            </a:extLst>
          </p:cNvPr>
          <p:cNvGrpSpPr/>
          <p:nvPr/>
        </p:nvGrpSpPr>
        <p:grpSpPr>
          <a:xfrm>
            <a:off x="5185116" y="4087218"/>
            <a:ext cx="8920736" cy="954455"/>
            <a:chOff x="3218909" y="4116280"/>
            <a:chExt cx="12741158" cy="954455"/>
          </a:xfrm>
        </p:grpSpPr>
        <p:pic>
          <p:nvPicPr>
            <p:cNvPr id="4" name="Picture 3">
              <a:extLst>
                <a:ext uri="{FF2B5EF4-FFF2-40B4-BE49-F238E27FC236}">
                  <a16:creationId xmlns:a16="http://schemas.microsoft.com/office/drawing/2014/main" id="{C6022BA4-FC37-B5FB-6B3C-15170476305B}"/>
                </a:ext>
              </a:extLst>
            </p:cNvPr>
            <p:cNvPicPr>
              <a:picLocks noChangeAspect="1"/>
            </p:cNvPicPr>
            <p:nvPr/>
          </p:nvPicPr>
          <p:blipFill>
            <a:blip r:embed="rId4"/>
            <a:stretch>
              <a:fillRect/>
            </a:stretch>
          </p:blipFill>
          <p:spPr>
            <a:xfrm>
              <a:off x="3218909" y="4116280"/>
              <a:ext cx="11427533" cy="954455"/>
            </a:xfrm>
            <a:prstGeom prst="rect">
              <a:avLst/>
            </a:prstGeom>
          </p:spPr>
        </p:pic>
        <p:sp>
          <p:nvSpPr>
            <p:cNvPr id="12" name="TextBox 11">
              <a:extLst>
                <a:ext uri="{FF2B5EF4-FFF2-40B4-BE49-F238E27FC236}">
                  <a16:creationId xmlns:a16="http://schemas.microsoft.com/office/drawing/2014/main" id="{7B5ACD0E-BC6E-3270-BD98-01278A6D4615}"/>
                </a:ext>
              </a:extLst>
            </p:cNvPr>
            <p:cNvSpPr txBox="1"/>
            <p:nvPr/>
          </p:nvSpPr>
          <p:spPr>
            <a:xfrm>
              <a:off x="6559394" y="4331897"/>
              <a:ext cx="9400673" cy="52322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err="1">
                  <a:ln>
                    <a:noFill/>
                  </a:ln>
                  <a:solidFill>
                    <a:schemeClr val="bg1"/>
                  </a:solidFill>
                  <a:effectLst/>
                  <a:uLnTx/>
                  <a:uFillTx/>
                  <a:latin typeface="Cavolini" panose="03000502040302020204" pitchFamily="66" charset="0"/>
                  <a:cs typeface="Cavolini" panose="03000502040302020204" pitchFamily="66" charset="0"/>
                </a:rPr>
                <a:t>Scénario</a:t>
              </a:r>
              <a:r>
                <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 </a:t>
              </a:r>
              <a:r>
                <a:rPr kumimoji="0" lang="en-US" sz="2800" b="1" i="0" u="none" strike="noStrike" kern="1200" cap="none" spc="0" normalizeH="0" baseline="0" noProof="0" dirty="0" err="1">
                  <a:ln>
                    <a:noFill/>
                  </a:ln>
                  <a:solidFill>
                    <a:schemeClr val="bg1"/>
                  </a:solidFill>
                  <a:effectLst/>
                  <a:uLnTx/>
                  <a:uFillTx/>
                  <a:latin typeface="Cavolini" panose="03000502040302020204" pitchFamily="66" charset="0"/>
                  <a:cs typeface="Cavolini" panose="03000502040302020204" pitchFamily="66" charset="0"/>
                </a:rPr>
                <a:t>fictif</a:t>
              </a:r>
              <a:endPar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endParaRPr>
            </a:p>
          </p:txBody>
        </p:sp>
      </p:grpSp>
      <p:sp>
        <p:nvSpPr>
          <p:cNvPr id="13" name="TextBox 12">
            <a:extLst>
              <a:ext uri="{FF2B5EF4-FFF2-40B4-BE49-F238E27FC236}">
                <a16:creationId xmlns:a16="http://schemas.microsoft.com/office/drawing/2014/main" id="{77F2E346-8BFE-DD2C-DDAF-B04518F131B1}"/>
              </a:ext>
            </a:extLst>
          </p:cNvPr>
          <p:cNvSpPr txBox="1"/>
          <p:nvPr/>
        </p:nvSpPr>
        <p:spPr>
          <a:xfrm>
            <a:off x="1029451" y="5289074"/>
            <a:ext cx="16229098" cy="969496"/>
          </a:xfrm>
          <a:prstGeom prst="rect">
            <a:avLst/>
          </a:prstGeom>
          <a:noFill/>
        </p:spPr>
        <p:txBody>
          <a:bodyPr wrap="square" rtlCol="0">
            <a:spAutoFit/>
          </a:bodyPr>
          <a:lstStyle/>
          <a:p>
            <a:pPr marL="457200" indent="-457200">
              <a:spcAft>
                <a:spcPts val="6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4 zones géographiques dans l'unité de surveillance</a:t>
            </a:r>
          </a:p>
          <a:p>
            <a:pPr marL="457200" indent="-457200">
              <a:buClr>
                <a:srgbClr val="009999"/>
              </a:buClr>
              <a:buFont typeface="Arial" panose="020B0604020202020204" pitchFamily="34" charset="0"/>
              <a:buChar char="•"/>
            </a:pPr>
            <a:r>
              <a:rPr lang="en-US" sz="2600" dirty="0">
                <a:solidFill>
                  <a:prstClr val="black"/>
                </a:solidFill>
                <a:latin typeface="Atkinson Hyperlegible" panose="020B0604020202020204" charset="0"/>
              </a:rPr>
              <a:t>Ventilation des </a:t>
            </a:r>
            <a:r>
              <a:rPr lang="en-US" sz="2600" dirty="0" err="1">
                <a:solidFill>
                  <a:prstClr val="black"/>
                </a:solidFill>
                <a:latin typeface="Atkinson Hyperlegible" panose="020B0604020202020204" charset="0"/>
              </a:rPr>
              <a:t>indicateurs</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problématiques</a:t>
            </a:r>
            <a:r>
              <a:rPr lang="en-US" sz="2600" dirty="0">
                <a:solidFill>
                  <a:prstClr val="black"/>
                </a:solidFill>
                <a:latin typeface="Atkinson Hyperlegible" panose="020B0604020202020204" charset="0"/>
              </a:rPr>
              <a:t> pour </a:t>
            </a:r>
            <a:r>
              <a:rPr lang="en-US" sz="2600" dirty="0">
                <a:solidFill>
                  <a:prstClr val="black"/>
                </a:solidFill>
                <a:latin typeface="Atkinson Hyperlegible Bold" panose="020B0604020202020204" charset="0"/>
              </a:rPr>
              <a:t>chaque zone géographique</a:t>
            </a:r>
            <a:endParaRPr lang="en-US" dirty="0"/>
          </a:p>
        </p:txBody>
      </p:sp>
      <p:sp>
        <p:nvSpPr>
          <p:cNvPr id="16" name="TextBox 15">
            <a:extLst>
              <a:ext uri="{FF2B5EF4-FFF2-40B4-BE49-F238E27FC236}">
                <a16:creationId xmlns:a16="http://schemas.microsoft.com/office/drawing/2014/main" id="{77E9B8CF-E970-E37E-595C-0FF780150A8A}"/>
              </a:ext>
            </a:extLst>
          </p:cNvPr>
          <p:cNvSpPr txBox="1"/>
          <p:nvPr/>
        </p:nvSpPr>
        <p:spPr>
          <a:xfrm>
            <a:off x="8932674" y="6688790"/>
            <a:ext cx="9911766" cy="3185487"/>
          </a:xfrm>
          <a:prstGeom prst="rect">
            <a:avLst/>
          </a:prstGeom>
          <a:noFill/>
        </p:spPr>
        <p:txBody>
          <a:bodyPr wrap="square" rtlCol="0">
            <a:spAutoFit/>
          </a:bodyPr>
          <a:lstStyle/>
          <a:p>
            <a:pPr marL="457200" indent="-457200">
              <a:spcAft>
                <a:spcPts val="2400"/>
              </a:spcAft>
              <a:buClr>
                <a:srgbClr val="009999"/>
              </a:buClr>
              <a:buFont typeface="Arial" panose="020B0604020202020204" pitchFamily="34" charset="0"/>
              <a:buChar char="•"/>
            </a:pPr>
            <a:r>
              <a:rPr lang="en-US" sz="2600" dirty="0" err="1">
                <a:solidFill>
                  <a:srgbClr val="1B9B91"/>
                </a:solidFill>
                <a:latin typeface="Atkinson Hyperlegible Bold" panose="020B0604020202020204" charset="0"/>
              </a:rPr>
              <a:t>Problème</a:t>
            </a:r>
            <a:r>
              <a:rPr lang="en-US" sz="2600" dirty="0">
                <a:solidFill>
                  <a:srgbClr val="1B9B91"/>
                </a:solidFill>
                <a:latin typeface="Atkinson Hyperlegible Bold" panose="020B0604020202020204" charset="0"/>
              </a:rPr>
              <a:t> : </a:t>
            </a:r>
            <a:r>
              <a:rPr lang="en-US" sz="2600" dirty="0">
                <a:solidFill>
                  <a:prstClr val="black"/>
                </a:solidFill>
                <a:latin typeface="Atkinson Hyperlegible" panose="020B0604020202020204" charset="0"/>
              </a:rPr>
              <a:t>Dans la </a:t>
            </a:r>
            <a:r>
              <a:rPr lang="en-US" sz="2600" dirty="0">
                <a:solidFill>
                  <a:prstClr val="black"/>
                </a:solidFill>
                <a:latin typeface="Atkinson Hyperlegible Bold" panose="020B0604020202020204" charset="0"/>
              </a:rPr>
              <a:t>zone B</a:t>
            </a:r>
            <a:endParaRPr lang="en-US" sz="2600" dirty="0">
              <a:solidFill>
                <a:prstClr val="black"/>
              </a:solidFill>
              <a:latin typeface="Atkinson Hyperlegible" panose="020B0604020202020204" charset="0"/>
            </a:endParaRPr>
          </a:p>
          <a:p>
            <a:pPr marL="457200" indent="-457200">
              <a:spcAft>
                <a:spcPts val="300"/>
              </a:spcAft>
              <a:buClr>
                <a:srgbClr val="009999"/>
              </a:buClr>
              <a:buFont typeface="Arial" panose="020B0604020202020204" pitchFamily="34" charset="0"/>
              <a:buChar char="•"/>
            </a:pPr>
            <a:r>
              <a:rPr lang="en-US" sz="2600" dirty="0">
                <a:solidFill>
                  <a:srgbClr val="1B9B91"/>
                </a:solidFill>
                <a:latin typeface="Atkinson Hyperlegible Bold" panose="020B0604020202020204" charset="0"/>
              </a:rPr>
              <a:t>Zone B contactée par l'autorité sanitaire </a:t>
            </a:r>
          </a:p>
          <a:p>
            <a:pPr marL="914400" lvl="1" indent="-457200">
              <a:spcAft>
                <a:spcPts val="300"/>
              </a:spcAft>
              <a:buClr>
                <a:srgbClr val="009999"/>
              </a:buClr>
              <a:buFont typeface="Courier New" panose="02070309020205020404" pitchFamily="49" charset="0"/>
              <a:buChar char="o"/>
            </a:pPr>
            <a:r>
              <a:rPr lang="en-US" sz="2600" dirty="0">
                <a:solidFill>
                  <a:prstClr val="black"/>
                </a:solidFill>
                <a:latin typeface="Atkinson Hyperlegible" panose="020B0604020202020204" charset="0"/>
              </a:rPr>
              <a:t>La plupart des </a:t>
            </a:r>
            <a:r>
              <a:rPr lang="en-US" sz="2600" dirty="0">
                <a:solidFill>
                  <a:prstClr val="black"/>
                </a:solidFill>
                <a:latin typeface="Atkinson Hyperlegible Bold" panose="020B0604020202020204" charset="0"/>
              </a:rPr>
              <a:t>volontaires se sont fait voler leur téléphone </a:t>
            </a:r>
            <a:endParaRPr lang="en-US" sz="2600" dirty="0">
              <a:solidFill>
                <a:prstClr val="black"/>
              </a:solidFill>
              <a:latin typeface="Atkinson Hyperlegible" panose="020B0604020202020204" charset="0"/>
            </a:endParaRPr>
          </a:p>
          <a:p>
            <a:pPr marL="914400" lvl="1" indent="-457200">
              <a:spcAft>
                <a:spcPts val="2400"/>
              </a:spcAft>
              <a:buClr>
                <a:srgbClr val="009999"/>
              </a:buClr>
              <a:buFont typeface="Courier New" panose="02070309020205020404" pitchFamily="49" charset="0"/>
              <a:buChar char="o"/>
            </a:pPr>
            <a:r>
              <a:rPr lang="en-US" sz="2600" dirty="0">
                <a:solidFill>
                  <a:prstClr val="black"/>
                </a:solidFill>
                <a:latin typeface="Atkinson Hyperlegible" panose="020B0604020202020204" charset="0"/>
              </a:rPr>
              <a:t>Notifications </a:t>
            </a:r>
            <a:r>
              <a:rPr lang="en-US" sz="2600" dirty="0" err="1">
                <a:solidFill>
                  <a:prstClr val="black"/>
                </a:solidFill>
                <a:latin typeface="Atkinson Hyperlegible" panose="020B0604020202020204" charset="0"/>
              </a:rPr>
              <a:t>effectuées</a:t>
            </a:r>
            <a:r>
              <a:rPr lang="en-US" sz="2600" dirty="0">
                <a:solidFill>
                  <a:prstClr val="black"/>
                </a:solidFill>
                <a:latin typeface="Atkinson Hyperlegible" panose="020B0604020202020204" charset="0"/>
              </a:rPr>
              <a:t> par SMS</a:t>
            </a:r>
          </a:p>
          <a:p>
            <a:pPr marL="457200" indent="-457200">
              <a:spcAft>
                <a:spcPts val="2400"/>
              </a:spcAft>
              <a:buClr>
                <a:srgbClr val="009999"/>
              </a:buClr>
              <a:buFont typeface="Arial" panose="020B0604020202020204" pitchFamily="34" charset="0"/>
              <a:buChar char="•"/>
            </a:pPr>
            <a:r>
              <a:rPr lang="en-US" sz="2600" dirty="0">
                <a:solidFill>
                  <a:srgbClr val="1B9B91"/>
                </a:solidFill>
                <a:latin typeface="Atkinson Hyperlegible Bold" panose="020B0604020202020204" charset="0"/>
              </a:rPr>
              <a:t>Solution : </a:t>
            </a:r>
            <a:r>
              <a:rPr lang="en-US" sz="2600" dirty="0" err="1">
                <a:solidFill>
                  <a:prstClr val="black"/>
                </a:solidFill>
                <a:latin typeface="Atkinson Hyperlegible" panose="020B0604020202020204" charset="0"/>
              </a:rPr>
              <a:t>Volontaires</a:t>
            </a:r>
            <a:r>
              <a:rPr lang="en-US" sz="2600" dirty="0">
                <a:solidFill>
                  <a:prstClr val="black"/>
                </a:solidFill>
                <a:latin typeface="Atkinson Hyperlegible" panose="020B0604020202020204" charset="0"/>
              </a:rPr>
              <a:t> rapidement </a:t>
            </a:r>
            <a:r>
              <a:rPr lang="en-US" sz="2600" dirty="0">
                <a:solidFill>
                  <a:prstClr val="black"/>
                </a:solidFill>
                <a:latin typeface="Atkinson Hyperlegible Bold" panose="020B0604020202020204" charset="0"/>
              </a:rPr>
              <a:t>rééquipés </a:t>
            </a:r>
          </a:p>
        </p:txBody>
      </p:sp>
      <p:pic>
        <p:nvPicPr>
          <p:cNvPr id="9" name="Picture 8">
            <a:extLst>
              <a:ext uri="{FF2B5EF4-FFF2-40B4-BE49-F238E27FC236}">
                <a16:creationId xmlns:a16="http://schemas.microsoft.com/office/drawing/2014/main" id="{23357B9D-CE52-5744-88A0-881813689A72}"/>
              </a:ext>
            </a:extLst>
          </p:cNvPr>
          <p:cNvPicPr>
            <a:picLocks noChangeAspect="1"/>
          </p:cNvPicPr>
          <p:nvPr/>
        </p:nvPicPr>
        <p:blipFill>
          <a:blip r:embed="rId5"/>
          <a:stretch>
            <a:fillRect/>
          </a:stretch>
        </p:blipFill>
        <p:spPr>
          <a:xfrm>
            <a:off x="607695" y="-36943"/>
            <a:ext cx="4078605" cy="1456645"/>
          </a:xfrm>
          <a:prstGeom prst="rect">
            <a:avLst/>
          </a:prstGeom>
        </p:spPr>
      </p:pic>
      <p:pic>
        <p:nvPicPr>
          <p:cNvPr id="14" name="Picture 13">
            <a:extLst>
              <a:ext uri="{FF2B5EF4-FFF2-40B4-BE49-F238E27FC236}">
                <a16:creationId xmlns:a16="http://schemas.microsoft.com/office/drawing/2014/main" id="{8D96D8C4-0141-278E-E0EA-7A9653B97488}"/>
              </a:ext>
            </a:extLst>
          </p:cNvPr>
          <p:cNvPicPr>
            <a:picLocks noChangeAspect="1"/>
          </p:cNvPicPr>
          <p:nvPr/>
        </p:nvPicPr>
        <p:blipFill>
          <a:blip r:embed="rId6"/>
          <a:stretch>
            <a:fillRect/>
          </a:stretch>
        </p:blipFill>
        <p:spPr>
          <a:xfrm>
            <a:off x="2270466" y="6468830"/>
            <a:ext cx="5829300" cy="3543300"/>
          </a:xfrm>
          <a:prstGeom prst="rect">
            <a:avLst/>
          </a:prstGeom>
        </p:spPr>
      </p:pic>
      <p:sp>
        <p:nvSpPr>
          <p:cNvPr id="6" name="Slide Number Placeholder 5">
            <a:extLst>
              <a:ext uri="{FF2B5EF4-FFF2-40B4-BE49-F238E27FC236}">
                <a16:creationId xmlns:a16="http://schemas.microsoft.com/office/drawing/2014/main" id="{8772FD7C-3CE5-A428-CC63-B14036B55AA7}"/>
              </a:ext>
            </a:extLst>
          </p:cNvPr>
          <p:cNvSpPr>
            <a:spLocks noGrp="1"/>
          </p:cNvSpPr>
          <p:nvPr>
            <p:ph type="sldNum" sz="quarter" idx="12"/>
          </p:nvPr>
        </p:nvSpPr>
        <p:spPr>
          <a:xfrm>
            <a:off x="15504054" y="9509152"/>
            <a:ext cx="2133600" cy="365125"/>
          </a:xfrm>
        </p:spPr>
        <p:txBody>
          <a:bodyPr/>
          <a:lstStyle/>
          <a:p>
            <a:fld id="{B6F15528-21DE-4FAA-801E-634DDDAF4B2B}" type="slidenum">
              <a:rPr lang="en-US" sz="1800" smtClean="0"/>
              <a:pPr/>
              <a:t>16</a:t>
            </a:fld>
            <a:endParaRPr lang="en-US" sz="1800" dirty="0"/>
          </a:p>
        </p:txBody>
      </p:sp>
    </p:spTree>
    <p:extLst>
      <p:ext uri="{BB962C8B-B14F-4D97-AF65-F5344CB8AC3E}">
        <p14:creationId xmlns:p14="http://schemas.microsoft.com/office/powerpoint/2010/main" val="927540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typing on a computer&#10;&#10;Description automatically generated">
            <a:extLst>
              <a:ext uri="{FF2B5EF4-FFF2-40B4-BE49-F238E27FC236}">
                <a16:creationId xmlns:a16="http://schemas.microsoft.com/office/drawing/2014/main" id="{14E38A53-AA6B-B0D5-606C-6B2481705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6F5DCA5F-A44A-4B45-EEEA-A5F2730CC639}"/>
              </a:ext>
            </a:extLst>
          </p:cNvPr>
          <p:cNvSpPr txBox="1"/>
          <p:nvPr/>
        </p:nvSpPr>
        <p:spPr>
          <a:xfrm>
            <a:off x="13335001" y="9948447"/>
            <a:ext cx="49530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OMS / NOOR /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Alixandra Fazzina</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464ED953-C3AB-2F18-E12E-FBE450ED9404}"/>
              </a:ext>
            </a:extLst>
          </p:cNvPr>
          <p:cNvSpPr/>
          <p:nvPr/>
        </p:nvSpPr>
        <p:spPr>
          <a:xfrm>
            <a:off x="0" y="3980180"/>
            <a:ext cx="6451601" cy="232664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volini" panose="03000502040302020204" pitchFamily="66" charset="0"/>
                <a:ea typeface="+mn-ea"/>
                <a:cs typeface="Cavolini" panose="03000502040302020204" pitchFamily="66" charset="0"/>
              </a:rPr>
              <a:t>Analyse</a:t>
            </a: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 et</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volini" panose="03000502040302020204" pitchFamily="66" charset="0"/>
                <a:ea typeface="+mn-ea"/>
                <a:cs typeface="Cavolini" panose="03000502040302020204" pitchFamily="66" charset="0"/>
              </a:rPr>
              <a:t>interprétation</a:t>
            </a: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des </a:t>
            </a:r>
            <a:r>
              <a:rPr lang="en-US" sz="4800" b="1" dirty="0">
                <a:solidFill>
                  <a:prstClr val="white"/>
                </a:solidFill>
                <a:latin typeface="Cavolini" panose="03000502040302020204" pitchFamily="66" charset="0"/>
                <a:cs typeface="Cavolini" panose="03000502040302020204" pitchFamily="66" charset="0"/>
              </a:rPr>
              <a:t>données</a:t>
            </a: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 </a:t>
            </a:r>
          </a:p>
        </p:txBody>
      </p:sp>
    </p:spTree>
    <p:extLst>
      <p:ext uri="{BB962C8B-B14F-4D97-AF65-F5344CB8AC3E}">
        <p14:creationId xmlns:p14="http://schemas.microsoft.com/office/powerpoint/2010/main" val="2514464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96317AD-7D9A-3961-7CF9-C09A7D20B07E}"/>
              </a:ext>
            </a:extLst>
          </p:cNvPr>
          <p:cNvPicPr>
            <a:picLocks noChangeAspect="1"/>
          </p:cNvPicPr>
          <p:nvPr/>
        </p:nvPicPr>
        <p:blipFill>
          <a:blip r:embed="rId3"/>
          <a:stretch>
            <a:fillRect/>
          </a:stretch>
        </p:blipFill>
        <p:spPr>
          <a:xfrm>
            <a:off x="2759618" y="6160736"/>
            <a:ext cx="2739127" cy="2218937"/>
          </a:xfrm>
          <a:prstGeom prst="rect">
            <a:avLst/>
          </a:prstGeom>
        </p:spPr>
      </p:pic>
      <p:sp>
        <p:nvSpPr>
          <p:cNvPr id="27" name="Freeform 4">
            <a:extLst>
              <a:ext uri="{FF2B5EF4-FFF2-40B4-BE49-F238E27FC236}">
                <a16:creationId xmlns:a16="http://schemas.microsoft.com/office/drawing/2014/main" id="{83B244AE-05B6-BF8E-51EF-0C6F1B684822}"/>
              </a:ext>
            </a:extLst>
          </p:cNvPr>
          <p:cNvSpPr/>
          <p:nvPr/>
        </p:nvSpPr>
        <p:spPr>
          <a:xfrm>
            <a:off x="1837388" y="2310688"/>
            <a:ext cx="14613224" cy="124403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3" name="Freeform 8">
            <a:extLst>
              <a:ext uri="{FF2B5EF4-FFF2-40B4-BE49-F238E27FC236}">
                <a16:creationId xmlns:a16="http://schemas.microsoft.com/office/drawing/2014/main" id="{D18B61B7-80B1-95F9-5507-6947E444FEC2}"/>
              </a:ext>
            </a:extLst>
          </p:cNvPr>
          <p:cNvSpPr/>
          <p:nvPr/>
        </p:nvSpPr>
        <p:spPr>
          <a:xfrm>
            <a:off x="-380999"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067963" y="567141"/>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Analyse</a:t>
            </a:r>
          </a:p>
        </p:txBody>
      </p:sp>
      <p:sp>
        <p:nvSpPr>
          <p:cNvPr id="15" name="TextBox 15"/>
          <p:cNvSpPr txBox="1"/>
          <p:nvPr/>
        </p:nvSpPr>
        <p:spPr>
          <a:xfrm>
            <a:off x="8387349" y="4104598"/>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13" name="TextBox 12">
            <a:extLst>
              <a:ext uri="{FF2B5EF4-FFF2-40B4-BE49-F238E27FC236}">
                <a16:creationId xmlns:a16="http://schemas.microsoft.com/office/drawing/2014/main" id="{AC6D12E1-0FA7-2552-A9FC-E29F90D14C8D}"/>
              </a:ext>
            </a:extLst>
          </p:cNvPr>
          <p:cNvSpPr txBox="1"/>
          <p:nvPr/>
        </p:nvSpPr>
        <p:spPr>
          <a:xfrm>
            <a:off x="4686300" y="5475213"/>
            <a:ext cx="11317079" cy="3277820"/>
          </a:xfrm>
          <a:prstGeom prst="rect">
            <a:avLst/>
          </a:prstGeom>
          <a:noFill/>
        </p:spPr>
        <p:txBody>
          <a:bodyPr wrap="square">
            <a:spAutoFit/>
          </a:bodyPr>
          <a:lstStyle/>
          <a:p>
            <a:pPr marL="914400" lvl="1" indent="-457200">
              <a:spcAft>
                <a:spcPts val="2400"/>
              </a:spcAft>
              <a:buClr>
                <a:srgbClr val="009999"/>
              </a:buClr>
              <a:buBlip>
                <a:blip r:embed="rId4"/>
              </a:buBlip>
            </a:pPr>
            <a:r>
              <a:rPr lang="en-US"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Données prises en compte</a:t>
            </a:r>
          </a:p>
          <a:p>
            <a:pPr marL="1828800" lvl="3" indent="-457200">
              <a:spcAft>
                <a:spcPts val="18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Données </a:t>
            </a:r>
            <a:r>
              <a:rPr lang="en-US" sz="2800" dirty="0" err="1">
                <a:solidFill>
                  <a:prstClr val="black"/>
                </a:solidFill>
                <a:latin typeface="Atkinson Hyperlegible" panose="020B0604020202020204" charset="0"/>
              </a:rPr>
              <a:t>notifiées</a:t>
            </a:r>
            <a:r>
              <a:rPr lang="en-US" sz="2800" dirty="0">
                <a:solidFill>
                  <a:prstClr val="black"/>
                </a:solidFill>
                <a:latin typeface="Atkinson Hyperlegible" panose="020B0604020202020204" charset="0"/>
              </a:rPr>
              <a:t> par les </a:t>
            </a:r>
            <a:r>
              <a:rPr lang="en-US" sz="2800" dirty="0">
                <a:solidFill>
                  <a:prstClr val="black"/>
                </a:solidFill>
                <a:latin typeface="Atkinson Hyperlegible Bold" panose="020B0604020202020204" charset="0"/>
              </a:rPr>
              <a:t>établissements de santé</a:t>
            </a:r>
          </a:p>
          <a:p>
            <a:pPr marL="1828800" lvl="3" indent="-457200">
              <a:spcAft>
                <a:spcPts val="18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Données </a:t>
            </a:r>
            <a:r>
              <a:rPr lang="en-US" sz="2800" dirty="0" err="1">
                <a:solidFill>
                  <a:prstClr val="black"/>
                </a:solidFill>
                <a:latin typeface="Atkinson Hyperlegible" panose="020B0604020202020204" charset="0"/>
              </a:rPr>
              <a:t>notifiées</a:t>
            </a:r>
            <a:r>
              <a:rPr lang="en-US" sz="2800" dirty="0">
                <a:solidFill>
                  <a:prstClr val="black"/>
                </a:solidFill>
                <a:latin typeface="Atkinson Hyperlegible" panose="020B0604020202020204" charset="0"/>
              </a:rPr>
              <a:t> par la </a:t>
            </a:r>
            <a:r>
              <a:rPr lang="en-US" sz="2800" dirty="0">
                <a:solidFill>
                  <a:prstClr val="black"/>
                </a:solidFill>
                <a:latin typeface="Atkinson Hyperlegible Bold" panose="020B0604020202020204" charset="0"/>
              </a:rPr>
              <a:t>surveillance communautaire</a:t>
            </a:r>
          </a:p>
          <a:p>
            <a:pPr marL="1828800" lvl="3" indent="-457200">
              <a:spcAft>
                <a:spcPts val="18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Résultats des tests </a:t>
            </a:r>
            <a:r>
              <a:rPr lang="en-US" sz="2800" dirty="0" err="1">
                <a:solidFill>
                  <a:prstClr val="black"/>
                </a:solidFill>
                <a:latin typeface="Atkinson Hyperlegible" panose="020B0604020202020204" charset="0"/>
              </a:rPr>
              <a:t>notifiés</a:t>
            </a:r>
            <a:r>
              <a:rPr lang="en-US" sz="2800" dirty="0">
                <a:solidFill>
                  <a:prstClr val="black"/>
                </a:solidFill>
                <a:latin typeface="Atkinson Hyperlegible" panose="020B0604020202020204" charset="0"/>
              </a:rPr>
              <a:t> par les </a:t>
            </a:r>
            <a:r>
              <a:rPr lang="en-US" sz="2800" dirty="0">
                <a:solidFill>
                  <a:prstClr val="black"/>
                </a:solidFill>
                <a:latin typeface="Atkinson Hyperlegible Bold" panose="020B0604020202020204" charset="0"/>
              </a:rPr>
              <a:t>laboratoires</a:t>
            </a:r>
          </a:p>
          <a:p>
            <a:pPr marL="1828800" lvl="3" indent="-457200">
              <a:spcAft>
                <a:spcPts val="18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Signaux de la </a:t>
            </a:r>
            <a:r>
              <a:rPr lang="en-US" sz="2800" dirty="0">
                <a:solidFill>
                  <a:prstClr val="black"/>
                </a:solidFill>
                <a:latin typeface="Atkinson Hyperlegible Bold" panose="020B0604020202020204" charset="0"/>
              </a:rPr>
              <a:t>surveillance </a:t>
            </a:r>
            <a:r>
              <a:rPr lang="en-US" sz="2800" dirty="0" err="1">
                <a:solidFill>
                  <a:prstClr val="black"/>
                </a:solidFill>
                <a:latin typeface="Atkinson Hyperlegible Bold" panose="020B0604020202020204" charset="0"/>
              </a:rPr>
              <a:t>événementielle</a:t>
            </a:r>
            <a:endParaRPr lang="en-US" sz="2800" dirty="0">
              <a:solidFill>
                <a:prstClr val="black"/>
              </a:solidFill>
              <a:latin typeface="Atkinson Hyperlegible Bold" panose="020B0604020202020204" charset="0"/>
            </a:endParaRPr>
          </a:p>
        </p:txBody>
      </p:sp>
      <p:sp>
        <p:nvSpPr>
          <p:cNvPr id="25" name="TextBox 24">
            <a:extLst>
              <a:ext uri="{FF2B5EF4-FFF2-40B4-BE49-F238E27FC236}">
                <a16:creationId xmlns:a16="http://schemas.microsoft.com/office/drawing/2014/main" id="{BF10CCC1-DE26-F361-E13B-499913917D0C}"/>
              </a:ext>
            </a:extLst>
          </p:cNvPr>
          <p:cNvSpPr txBox="1"/>
          <p:nvPr/>
        </p:nvSpPr>
        <p:spPr>
          <a:xfrm>
            <a:off x="1837388" y="2409119"/>
            <a:ext cx="14613224" cy="10310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Les autorités sanitaires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analysent et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interprètent</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les données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immédiatement</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pour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détecter</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un épidémie (suspicion, probable, confirmée)</a:t>
            </a:r>
          </a:p>
        </p:txBody>
      </p:sp>
      <p:grpSp>
        <p:nvGrpSpPr>
          <p:cNvPr id="6" name="Group 5">
            <a:extLst>
              <a:ext uri="{FF2B5EF4-FFF2-40B4-BE49-F238E27FC236}">
                <a16:creationId xmlns:a16="http://schemas.microsoft.com/office/drawing/2014/main" id="{892916E7-C12F-CFFB-0632-307A42DA9F5D}"/>
              </a:ext>
            </a:extLst>
          </p:cNvPr>
          <p:cNvGrpSpPr/>
          <p:nvPr/>
        </p:nvGrpSpPr>
        <p:grpSpPr>
          <a:xfrm>
            <a:off x="5243017" y="3719877"/>
            <a:ext cx="8330132" cy="1041312"/>
            <a:chOff x="5243017" y="3719877"/>
            <a:chExt cx="8330132" cy="1041312"/>
          </a:xfrm>
        </p:grpSpPr>
        <p:pic>
          <p:nvPicPr>
            <p:cNvPr id="4" name="Graphic 3" descr="Information with solid fill">
              <a:extLst>
                <a:ext uri="{FF2B5EF4-FFF2-40B4-BE49-F238E27FC236}">
                  <a16:creationId xmlns:a16="http://schemas.microsoft.com/office/drawing/2014/main" id="{B2EE62ED-6230-0D6C-A0BD-FEBF66B8A5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4178" y="3767498"/>
              <a:ext cx="1014393" cy="993691"/>
            </a:xfrm>
            <a:prstGeom prst="rect">
              <a:avLst/>
            </a:prstGeom>
          </p:spPr>
        </p:pic>
        <p:sp>
          <p:nvSpPr>
            <p:cNvPr id="5" name="TextBox 4">
              <a:extLst>
                <a:ext uri="{FF2B5EF4-FFF2-40B4-BE49-F238E27FC236}">
                  <a16:creationId xmlns:a16="http://schemas.microsoft.com/office/drawing/2014/main" id="{32454288-A22E-22FB-450E-B9F1406BF6DB}"/>
                </a:ext>
              </a:extLst>
            </p:cNvPr>
            <p:cNvSpPr txBox="1"/>
            <p:nvPr/>
          </p:nvSpPr>
          <p:spPr>
            <a:xfrm>
              <a:off x="5243017" y="3719877"/>
              <a:ext cx="833013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2 : </a:t>
              </a:r>
              <a:r>
                <a:rPr kumimoji="0" lang="en-US"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Définitions</a:t>
              </a: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d’épidémies</a:t>
              </a:r>
              <a:endPar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7" name="Slide Number Placeholder 6">
            <a:extLst>
              <a:ext uri="{FF2B5EF4-FFF2-40B4-BE49-F238E27FC236}">
                <a16:creationId xmlns:a16="http://schemas.microsoft.com/office/drawing/2014/main" id="{533EA81D-B852-8A77-E649-FAFD088D1334}"/>
              </a:ext>
            </a:extLst>
          </p:cNvPr>
          <p:cNvSpPr>
            <a:spLocks noGrp="1"/>
          </p:cNvSpPr>
          <p:nvPr>
            <p:ph type="sldNum" sz="quarter" idx="12"/>
          </p:nvPr>
        </p:nvSpPr>
        <p:spPr>
          <a:xfrm>
            <a:off x="15383812" y="9556365"/>
            <a:ext cx="2133600" cy="365125"/>
          </a:xfrm>
        </p:spPr>
        <p:txBody>
          <a:bodyPr/>
          <a:lstStyle/>
          <a:p>
            <a:fld id="{B6F15528-21DE-4FAA-801E-634DDDAF4B2B}" type="slidenum">
              <a:rPr lang="en-US" sz="1800" smtClean="0"/>
              <a:pPr/>
              <a:t>18</a:t>
            </a:fld>
            <a:endParaRPr lang="en-US" sz="1800" dirty="0"/>
          </a:p>
        </p:txBody>
      </p:sp>
    </p:spTree>
    <p:extLst>
      <p:ext uri="{BB962C8B-B14F-4D97-AF65-F5344CB8AC3E}">
        <p14:creationId xmlns:p14="http://schemas.microsoft.com/office/powerpoint/2010/main" val="2304485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4">
            <a:extLst>
              <a:ext uri="{FF2B5EF4-FFF2-40B4-BE49-F238E27FC236}">
                <a16:creationId xmlns:a16="http://schemas.microsoft.com/office/drawing/2014/main" id="{7FDE7B2D-000F-B557-73F6-B7A2584061F8}"/>
              </a:ext>
            </a:extLst>
          </p:cNvPr>
          <p:cNvSpPr/>
          <p:nvPr/>
        </p:nvSpPr>
        <p:spPr>
          <a:xfrm>
            <a:off x="1845977" y="2288859"/>
            <a:ext cx="14613224" cy="128739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3" name="Freeform 8">
            <a:extLst>
              <a:ext uri="{FF2B5EF4-FFF2-40B4-BE49-F238E27FC236}">
                <a16:creationId xmlns:a16="http://schemas.microsoft.com/office/drawing/2014/main" id="{D18B61B7-80B1-95F9-5507-6947E444FEC2}"/>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597589" y="639799"/>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Vérification </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et </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notification</a:t>
            </a:r>
          </a:p>
        </p:txBody>
      </p:sp>
      <p:sp>
        <p:nvSpPr>
          <p:cNvPr id="2" name="TextBox 1">
            <a:extLst>
              <a:ext uri="{FF2B5EF4-FFF2-40B4-BE49-F238E27FC236}">
                <a16:creationId xmlns:a16="http://schemas.microsoft.com/office/drawing/2014/main" id="{78615E3F-2DD8-F3CD-5D69-64CBB71772C3}"/>
              </a:ext>
            </a:extLst>
          </p:cNvPr>
          <p:cNvSpPr txBox="1"/>
          <p:nvPr/>
        </p:nvSpPr>
        <p:spPr>
          <a:xfrm>
            <a:off x="1761225" y="2422855"/>
            <a:ext cx="14782727" cy="954107"/>
          </a:xfrm>
          <a:prstGeom prst="rect">
            <a:avLst/>
          </a:prstGeom>
          <a:noFill/>
        </p:spPr>
        <p:txBody>
          <a:bodyPr wrap="square">
            <a:spAutoFit/>
          </a:bodyPr>
          <a:lstStyle/>
          <a:p>
            <a:pPr algn="ctr">
              <a:spcAft>
                <a:spcPts val="600"/>
              </a:spcAft>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Dès qu'une épidémie de choléra (suspicion, probable, confirmée)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est</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détectée</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les autorités sanitaires procèdent à une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vérification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et à une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notification immédiate</a:t>
            </a:r>
          </a:p>
        </p:txBody>
      </p:sp>
      <p:grpSp>
        <p:nvGrpSpPr>
          <p:cNvPr id="29" name="Group 28">
            <a:extLst>
              <a:ext uri="{FF2B5EF4-FFF2-40B4-BE49-F238E27FC236}">
                <a16:creationId xmlns:a16="http://schemas.microsoft.com/office/drawing/2014/main" id="{8A68F711-DDBA-E8A6-C655-45492DDDFB9D}"/>
              </a:ext>
            </a:extLst>
          </p:cNvPr>
          <p:cNvGrpSpPr/>
          <p:nvPr/>
        </p:nvGrpSpPr>
        <p:grpSpPr>
          <a:xfrm>
            <a:off x="8210145" y="4137017"/>
            <a:ext cx="9592601" cy="4851340"/>
            <a:chOff x="8210145" y="4137017"/>
            <a:chExt cx="9592601" cy="4851340"/>
          </a:xfrm>
        </p:grpSpPr>
        <p:pic>
          <p:nvPicPr>
            <p:cNvPr id="17" name="Picture 16">
              <a:extLst>
                <a:ext uri="{FF2B5EF4-FFF2-40B4-BE49-F238E27FC236}">
                  <a16:creationId xmlns:a16="http://schemas.microsoft.com/office/drawing/2014/main" id="{3D08C297-E284-1A0C-BDE9-E0BE58DBBCA3}"/>
                </a:ext>
              </a:extLst>
            </p:cNvPr>
            <p:cNvPicPr>
              <a:picLocks noChangeAspect="1"/>
            </p:cNvPicPr>
            <p:nvPr/>
          </p:nvPicPr>
          <p:blipFill>
            <a:blip r:embed="rId3"/>
            <a:stretch>
              <a:fillRect/>
            </a:stretch>
          </p:blipFill>
          <p:spPr>
            <a:xfrm>
              <a:off x="8210145" y="4137017"/>
              <a:ext cx="1751943" cy="977628"/>
            </a:xfrm>
            <a:prstGeom prst="rect">
              <a:avLst/>
            </a:prstGeom>
          </p:spPr>
        </p:pic>
        <p:sp>
          <p:nvSpPr>
            <p:cNvPr id="6" name="Rectangle 5">
              <a:extLst>
                <a:ext uri="{FF2B5EF4-FFF2-40B4-BE49-F238E27FC236}">
                  <a16:creationId xmlns:a16="http://schemas.microsoft.com/office/drawing/2014/main" id="{D13740E4-0EE3-9D83-16E8-260409F15BFA}"/>
                </a:ext>
              </a:extLst>
            </p:cNvPr>
            <p:cNvSpPr/>
            <p:nvPr/>
          </p:nvSpPr>
          <p:spPr>
            <a:xfrm>
              <a:off x="10057577" y="4137017"/>
              <a:ext cx="6401624" cy="990540"/>
            </a:xfrm>
            <a:prstGeom prst="rect">
              <a:avLst/>
            </a:prstGeom>
            <a:solidFill>
              <a:srgbClr val="64B8B1"/>
            </a:solidFill>
            <a:ln>
              <a:solidFill>
                <a:srgbClr val="64B8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5"/>
            <p:cNvSpPr txBox="1"/>
            <p:nvPr/>
          </p:nvSpPr>
          <p:spPr>
            <a:xfrm>
              <a:off x="10143599" y="5228239"/>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8" name="TextBox 7">
              <a:extLst>
                <a:ext uri="{FF2B5EF4-FFF2-40B4-BE49-F238E27FC236}">
                  <a16:creationId xmlns:a16="http://schemas.microsoft.com/office/drawing/2014/main" id="{58772773-A2A3-619E-0967-2B8354A9E279}"/>
                </a:ext>
              </a:extLst>
            </p:cNvPr>
            <p:cNvSpPr txBox="1"/>
            <p:nvPr/>
          </p:nvSpPr>
          <p:spPr>
            <a:xfrm>
              <a:off x="10057577" y="4348912"/>
              <a:ext cx="6304347" cy="584775"/>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Notification immédiate</a:t>
              </a:r>
            </a:p>
          </p:txBody>
        </p:sp>
        <p:sp>
          <p:nvSpPr>
            <p:cNvPr id="18" name="TextBox 17">
              <a:extLst>
                <a:ext uri="{FF2B5EF4-FFF2-40B4-BE49-F238E27FC236}">
                  <a16:creationId xmlns:a16="http://schemas.microsoft.com/office/drawing/2014/main" id="{9F0CFB5D-F399-A891-C828-7F994CDA549C}"/>
                </a:ext>
              </a:extLst>
            </p:cNvPr>
            <p:cNvSpPr txBox="1"/>
            <p:nvPr/>
          </p:nvSpPr>
          <p:spPr>
            <a:xfrm>
              <a:off x="10634323" y="6149659"/>
              <a:ext cx="5295488" cy="954107"/>
            </a:xfrm>
            <a:prstGeom prst="rect">
              <a:avLst/>
            </a:prstGeom>
            <a:noFill/>
          </p:spPr>
          <p:txBody>
            <a:bodyPr wrap="square">
              <a:spAutoFit/>
            </a:bodyPr>
            <a:lstStyle/>
            <a:p>
              <a:pPr algn="ctr"/>
              <a:r>
                <a:rPr lang="en-US" sz="2800" dirty="0">
                  <a:solidFill>
                    <a:srgbClr val="009999"/>
                  </a:solidFill>
                  <a:latin typeface="Atkinson Hyperlegible Bold" panose="020B0604020202020204" charset="0"/>
                </a:rPr>
                <a:t>Notifier </a:t>
              </a:r>
              <a:r>
                <a:rPr lang="en-US" sz="2800" dirty="0" err="1">
                  <a:solidFill>
                    <a:srgbClr val="009999"/>
                  </a:solidFill>
                  <a:latin typeface="Atkinson Hyperlegible Bold" panose="020B0604020202020204" charset="0"/>
                </a:rPr>
                <a:t>immédiatement</a:t>
              </a:r>
              <a:r>
                <a:rPr lang="en-US" sz="2800" dirty="0">
                  <a:solidFill>
                    <a:srgbClr val="009999"/>
                  </a:solidFill>
                  <a:latin typeface="Atkinson Hyperlegible Bold" panose="020B0604020202020204" charset="0"/>
                </a:rPr>
                <a:t> au </a:t>
              </a:r>
            </a:p>
            <a:p>
              <a:pPr algn="ctr"/>
              <a:r>
                <a:rPr lang="en-US" sz="2800" dirty="0" err="1">
                  <a:solidFill>
                    <a:srgbClr val="009999"/>
                  </a:solidFill>
                  <a:latin typeface="Atkinson Hyperlegible Bold" panose="020B0604020202020204" charset="0"/>
                </a:rPr>
                <a:t>niveau</a:t>
              </a:r>
              <a:r>
                <a:rPr lang="en-US" sz="2800" dirty="0">
                  <a:solidFill>
                    <a:srgbClr val="009999"/>
                  </a:solidFill>
                  <a:latin typeface="Atkinson Hyperlegible Bold" panose="020B0604020202020204" charset="0"/>
                </a:rPr>
                <a:t> supérieur</a:t>
              </a:r>
            </a:p>
          </p:txBody>
        </p:sp>
        <p:sp>
          <p:nvSpPr>
            <p:cNvPr id="9" name="Rectangle 8">
              <a:extLst>
                <a:ext uri="{FF2B5EF4-FFF2-40B4-BE49-F238E27FC236}">
                  <a16:creationId xmlns:a16="http://schemas.microsoft.com/office/drawing/2014/main" id="{A05A5F08-A6DE-495B-2523-A338241E3E46}"/>
                </a:ext>
              </a:extLst>
            </p:cNvPr>
            <p:cNvSpPr/>
            <p:nvPr/>
          </p:nvSpPr>
          <p:spPr>
            <a:xfrm>
              <a:off x="10143599" y="5528771"/>
              <a:ext cx="6381346" cy="3459586"/>
            </a:xfrm>
            <a:custGeom>
              <a:avLst/>
              <a:gdLst>
                <a:gd name="connsiteX0" fmla="*/ 0 w 6381346"/>
                <a:gd name="connsiteY0" fmla="*/ 0 h 3459586"/>
                <a:gd name="connsiteX1" fmla="*/ 638135 w 6381346"/>
                <a:gd name="connsiteY1" fmla="*/ 0 h 3459586"/>
                <a:gd name="connsiteX2" fmla="*/ 1340083 w 6381346"/>
                <a:gd name="connsiteY2" fmla="*/ 0 h 3459586"/>
                <a:gd name="connsiteX3" fmla="*/ 1786777 w 6381346"/>
                <a:gd name="connsiteY3" fmla="*/ 0 h 3459586"/>
                <a:gd name="connsiteX4" fmla="*/ 2552538 w 6381346"/>
                <a:gd name="connsiteY4" fmla="*/ 0 h 3459586"/>
                <a:gd name="connsiteX5" fmla="*/ 2999233 w 6381346"/>
                <a:gd name="connsiteY5" fmla="*/ 0 h 3459586"/>
                <a:gd name="connsiteX6" fmla="*/ 3573554 w 6381346"/>
                <a:gd name="connsiteY6" fmla="*/ 0 h 3459586"/>
                <a:gd name="connsiteX7" fmla="*/ 4275502 w 6381346"/>
                <a:gd name="connsiteY7" fmla="*/ 0 h 3459586"/>
                <a:gd name="connsiteX8" fmla="*/ 4977450 w 6381346"/>
                <a:gd name="connsiteY8" fmla="*/ 0 h 3459586"/>
                <a:gd name="connsiteX9" fmla="*/ 5487958 w 6381346"/>
                <a:gd name="connsiteY9" fmla="*/ 0 h 3459586"/>
                <a:gd name="connsiteX10" fmla="*/ 6381346 w 6381346"/>
                <a:gd name="connsiteY10" fmla="*/ 0 h 3459586"/>
                <a:gd name="connsiteX11" fmla="*/ 6381346 w 6381346"/>
                <a:gd name="connsiteY11" fmla="*/ 657321 h 3459586"/>
                <a:gd name="connsiteX12" fmla="*/ 6381346 w 6381346"/>
                <a:gd name="connsiteY12" fmla="*/ 1280047 h 3459586"/>
                <a:gd name="connsiteX13" fmla="*/ 6381346 w 6381346"/>
                <a:gd name="connsiteY13" fmla="*/ 1971964 h 3459586"/>
                <a:gd name="connsiteX14" fmla="*/ 6381346 w 6381346"/>
                <a:gd name="connsiteY14" fmla="*/ 2629285 h 3459586"/>
                <a:gd name="connsiteX15" fmla="*/ 6381346 w 6381346"/>
                <a:gd name="connsiteY15" fmla="*/ 3459586 h 3459586"/>
                <a:gd name="connsiteX16" fmla="*/ 5870838 w 6381346"/>
                <a:gd name="connsiteY16" fmla="*/ 3459586 h 3459586"/>
                <a:gd name="connsiteX17" fmla="*/ 5360331 w 6381346"/>
                <a:gd name="connsiteY17" fmla="*/ 3459586 h 3459586"/>
                <a:gd name="connsiteX18" fmla="*/ 4658383 w 6381346"/>
                <a:gd name="connsiteY18" fmla="*/ 3459586 h 3459586"/>
                <a:gd name="connsiteX19" fmla="*/ 4147875 w 6381346"/>
                <a:gd name="connsiteY19" fmla="*/ 3459586 h 3459586"/>
                <a:gd name="connsiteX20" fmla="*/ 3382113 w 6381346"/>
                <a:gd name="connsiteY20" fmla="*/ 3459586 h 3459586"/>
                <a:gd name="connsiteX21" fmla="*/ 2807792 w 6381346"/>
                <a:gd name="connsiteY21" fmla="*/ 3459586 h 3459586"/>
                <a:gd name="connsiteX22" fmla="*/ 2297285 w 6381346"/>
                <a:gd name="connsiteY22" fmla="*/ 3459586 h 3459586"/>
                <a:gd name="connsiteX23" fmla="*/ 1786777 w 6381346"/>
                <a:gd name="connsiteY23" fmla="*/ 3459586 h 3459586"/>
                <a:gd name="connsiteX24" fmla="*/ 1148642 w 6381346"/>
                <a:gd name="connsiteY24" fmla="*/ 3459586 h 3459586"/>
                <a:gd name="connsiteX25" fmla="*/ 701948 w 6381346"/>
                <a:gd name="connsiteY25" fmla="*/ 3459586 h 3459586"/>
                <a:gd name="connsiteX26" fmla="*/ 0 w 6381346"/>
                <a:gd name="connsiteY26" fmla="*/ 3459586 h 3459586"/>
                <a:gd name="connsiteX27" fmla="*/ 0 w 6381346"/>
                <a:gd name="connsiteY27" fmla="*/ 2836861 h 3459586"/>
                <a:gd name="connsiteX28" fmla="*/ 0 w 6381346"/>
                <a:gd name="connsiteY28" fmla="*/ 2248731 h 3459586"/>
                <a:gd name="connsiteX29" fmla="*/ 0 w 6381346"/>
                <a:gd name="connsiteY29" fmla="*/ 1556814 h 3459586"/>
                <a:gd name="connsiteX30" fmla="*/ 0 w 6381346"/>
                <a:gd name="connsiteY30" fmla="*/ 968684 h 3459586"/>
                <a:gd name="connsiteX31" fmla="*/ 0 w 6381346"/>
                <a:gd name="connsiteY31" fmla="*/ 0 h 3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1346" h="3459586" extrusionOk="0">
                  <a:moveTo>
                    <a:pt x="0" y="0"/>
                  </a:moveTo>
                  <a:cubicBezTo>
                    <a:pt x="183410" y="19041"/>
                    <a:pt x="406712" y="-10412"/>
                    <a:pt x="638135" y="0"/>
                  </a:cubicBezTo>
                  <a:cubicBezTo>
                    <a:pt x="869559" y="10412"/>
                    <a:pt x="1019332" y="-3573"/>
                    <a:pt x="1340083" y="0"/>
                  </a:cubicBezTo>
                  <a:cubicBezTo>
                    <a:pt x="1660834" y="3573"/>
                    <a:pt x="1632453" y="12700"/>
                    <a:pt x="1786777" y="0"/>
                  </a:cubicBezTo>
                  <a:cubicBezTo>
                    <a:pt x="1941101" y="-12700"/>
                    <a:pt x="2282260" y="-3246"/>
                    <a:pt x="2552538" y="0"/>
                  </a:cubicBezTo>
                  <a:cubicBezTo>
                    <a:pt x="2822816" y="3246"/>
                    <a:pt x="2908652" y="21763"/>
                    <a:pt x="2999233" y="0"/>
                  </a:cubicBezTo>
                  <a:cubicBezTo>
                    <a:pt x="3089814" y="-21763"/>
                    <a:pt x="3342631" y="8056"/>
                    <a:pt x="3573554" y="0"/>
                  </a:cubicBezTo>
                  <a:cubicBezTo>
                    <a:pt x="3804477" y="-8056"/>
                    <a:pt x="3995509" y="-28590"/>
                    <a:pt x="4275502" y="0"/>
                  </a:cubicBezTo>
                  <a:cubicBezTo>
                    <a:pt x="4555495" y="28590"/>
                    <a:pt x="4772952" y="26885"/>
                    <a:pt x="4977450" y="0"/>
                  </a:cubicBezTo>
                  <a:cubicBezTo>
                    <a:pt x="5181948" y="-26885"/>
                    <a:pt x="5337668" y="8666"/>
                    <a:pt x="5487958" y="0"/>
                  </a:cubicBezTo>
                  <a:cubicBezTo>
                    <a:pt x="5638248" y="-8666"/>
                    <a:pt x="6155992" y="-25286"/>
                    <a:pt x="6381346" y="0"/>
                  </a:cubicBezTo>
                  <a:cubicBezTo>
                    <a:pt x="6360371" y="157880"/>
                    <a:pt x="6354852" y="338174"/>
                    <a:pt x="6381346" y="657321"/>
                  </a:cubicBezTo>
                  <a:cubicBezTo>
                    <a:pt x="6407840" y="976468"/>
                    <a:pt x="6372596" y="1065931"/>
                    <a:pt x="6381346" y="1280047"/>
                  </a:cubicBezTo>
                  <a:cubicBezTo>
                    <a:pt x="6390096" y="1494163"/>
                    <a:pt x="6415924" y="1691296"/>
                    <a:pt x="6381346" y="1971964"/>
                  </a:cubicBezTo>
                  <a:cubicBezTo>
                    <a:pt x="6346768" y="2252632"/>
                    <a:pt x="6389025" y="2449933"/>
                    <a:pt x="6381346" y="2629285"/>
                  </a:cubicBezTo>
                  <a:cubicBezTo>
                    <a:pt x="6373667" y="2808637"/>
                    <a:pt x="6407041" y="3068682"/>
                    <a:pt x="6381346" y="3459586"/>
                  </a:cubicBezTo>
                  <a:cubicBezTo>
                    <a:pt x="6259640" y="3463237"/>
                    <a:pt x="6086459" y="3455578"/>
                    <a:pt x="5870838" y="3459586"/>
                  </a:cubicBezTo>
                  <a:cubicBezTo>
                    <a:pt x="5655217" y="3463594"/>
                    <a:pt x="5559630" y="3458409"/>
                    <a:pt x="5360331" y="3459586"/>
                  </a:cubicBezTo>
                  <a:cubicBezTo>
                    <a:pt x="5161032" y="3460763"/>
                    <a:pt x="4818644" y="3428241"/>
                    <a:pt x="4658383" y="3459586"/>
                  </a:cubicBezTo>
                  <a:cubicBezTo>
                    <a:pt x="4498122" y="3490931"/>
                    <a:pt x="4389365" y="3462129"/>
                    <a:pt x="4147875" y="3459586"/>
                  </a:cubicBezTo>
                  <a:cubicBezTo>
                    <a:pt x="3906385" y="3457043"/>
                    <a:pt x="3677454" y="3475728"/>
                    <a:pt x="3382113" y="3459586"/>
                  </a:cubicBezTo>
                  <a:cubicBezTo>
                    <a:pt x="3086772" y="3443444"/>
                    <a:pt x="3082494" y="3478262"/>
                    <a:pt x="2807792" y="3459586"/>
                  </a:cubicBezTo>
                  <a:cubicBezTo>
                    <a:pt x="2533090" y="3440910"/>
                    <a:pt x="2505103" y="3479428"/>
                    <a:pt x="2297285" y="3459586"/>
                  </a:cubicBezTo>
                  <a:cubicBezTo>
                    <a:pt x="2089467" y="3439744"/>
                    <a:pt x="1935592" y="3439996"/>
                    <a:pt x="1786777" y="3459586"/>
                  </a:cubicBezTo>
                  <a:cubicBezTo>
                    <a:pt x="1637962" y="3479176"/>
                    <a:pt x="1415003" y="3472945"/>
                    <a:pt x="1148642" y="3459586"/>
                  </a:cubicBezTo>
                  <a:cubicBezTo>
                    <a:pt x="882282" y="3446227"/>
                    <a:pt x="860567" y="3475837"/>
                    <a:pt x="701948" y="3459586"/>
                  </a:cubicBezTo>
                  <a:cubicBezTo>
                    <a:pt x="543329" y="3443335"/>
                    <a:pt x="281167" y="3469945"/>
                    <a:pt x="0" y="3459586"/>
                  </a:cubicBezTo>
                  <a:cubicBezTo>
                    <a:pt x="-24008" y="3287530"/>
                    <a:pt x="-14649" y="3002206"/>
                    <a:pt x="0" y="2836861"/>
                  </a:cubicBezTo>
                  <a:cubicBezTo>
                    <a:pt x="14649" y="2671516"/>
                    <a:pt x="17960" y="2484206"/>
                    <a:pt x="0" y="2248731"/>
                  </a:cubicBezTo>
                  <a:cubicBezTo>
                    <a:pt x="-17960" y="2013256"/>
                    <a:pt x="24003" y="1759031"/>
                    <a:pt x="0" y="1556814"/>
                  </a:cubicBezTo>
                  <a:cubicBezTo>
                    <a:pt x="-24003" y="1354597"/>
                    <a:pt x="5713" y="1185928"/>
                    <a:pt x="0" y="968684"/>
                  </a:cubicBezTo>
                  <a:cubicBezTo>
                    <a:pt x="-5713" y="751440"/>
                    <a:pt x="-15096" y="444522"/>
                    <a:pt x="0" y="0"/>
                  </a:cubicBezTo>
                  <a:close/>
                </a:path>
              </a:pathLst>
            </a:custGeom>
            <a:noFill/>
            <a:ln w="76200">
              <a:solidFill>
                <a:srgbClr val="64B8B1"/>
              </a:solidFill>
              <a:extLst>
                <a:ext uri="{C807C97D-BFC1-408E-A445-0C87EB9F89A2}">
                  <ask:lineSketchStyleProps xmlns:ask="http://schemas.microsoft.com/office/drawing/2018/sketchyshapes" sd="931309488">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F69B712-DE80-C1F7-B2EC-900D4F3C9173}"/>
                </a:ext>
              </a:extLst>
            </p:cNvPr>
            <p:cNvSpPr txBox="1"/>
            <p:nvPr/>
          </p:nvSpPr>
          <p:spPr>
            <a:xfrm>
              <a:off x="10025964" y="7521087"/>
              <a:ext cx="6381347" cy="954107"/>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
                  <a:srgbClr val="64B8B1"/>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Épidémie de choléra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vérifiée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suspecte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probable ou confirmée</a:t>
              </a:r>
            </a:p>
          </p:txBody>
        </p:sp>
      </p:grpSp>
      <p:grpSp>
        <p:nvGrpSpPr>
          <p:cNvPr id="28" name="Group 27">
            <a:extLst>
              <a:ext uri="{FF2B5EF4-FFF2-40B4-BE49-F238E27FC236}">
                <a16:creationId xmlns:a16="http://schemas.microsoft.com/office/drawing/2014/main" id="{CEA874C0-7065-9777-945A-4B60E4453E72}"/>
              </a:ext>
            </a:extLst>
          </p:cNvPr>
          <p:cNvGrpSpPr/>
          <p:nvPr/>
        </p:nvGrpSpPr>
        <p:grpSpPr>
          <a:xfrm>
            <a:off x="1678767" y="4168185"/>
            <a:ext cx="6649013" cy="4820172"/>
            <a:chOff x="1678767" y="4168185"/>
            <a:chExt cx="6649013" cy="4820172"/>
          </a:xfrm>
        </p:grpSpPr>
        <p:sp>
          <p:nvSpPr>
            <p:cNvPr id="4" name="Rectangle 3">
              <a:extLst>
                <a:ext uri="{FF2B5EF4-FFF2-40B4-BE49-F238E27FC236}">
                  <a16:creationId xmlns:a16="http://schemas.microsoft.com/office/drawing/2014/main" id="{CA2204A2-FC91-B2B1-A145-75F43ECB1E78}"/>
                </a:ext>
              </a:extLst>
            </p:cNvPr>
            <p:cNvSpPr/>
            <p:nvPr/>
          </p:nvSpPr>
          <p:spPr>
            <a:xfrm>
              <a:off x="1828799" y="4168185"/>
              <a:ext cx="6381346" cy="990540"/>
            </a:xfrm>
            <a:prstGeom prst="rect">
              <a:avLst/>
            </a:prstGeom>
            <a:solidFill>
              <a:srgbClr val="64B8B1"/>
            </a:solidFill>
            <a:ln>
              <a:solidFill>
                <a:srgbClr val="64B8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A45F9B9-0EBD-C7E0-A8CC-76F867B65917}"/>
                </a:ext>
              </a:extLst>
            </p:cNvPr>
            <p:cNvSpPr txBox="1"/>
            <p:nvPr/>
          </p:nvSpPr>
          <p:spPr>
            <a:xfrm>
              <a:off x="2205789" y="4414155"/>
              <a:ext cx="5594971" cy="584775"/>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32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Vérification</a:t>
              </a:r>
            </a:p>
          </p:txBody>
        </p:sp>
        <p:sp>
          <p:nvSpPr>
            <p:cNvPr id="14" name="TextBox 13">
              <a:extLst>
                <a:ext uri="{FF2B5EF4-FFF2-40B4-BE49-F238E27FC236}">
                  <a16:creationId xmlns:a16="http://schemas.microsoft.com/office/drawing/2014/main" id="{1332E8BE-AD6E-2975-2A0C-907FAC289123}"/>
                </a:ext>
              </a:extLst>
            </p:cNvPr>
            <p:cNvSpPr txBox="1"/>
            <p:nvPr/>
          </p:nvSpPr>
          <p:spPr>
            <a:xfrm>
              <a:off x="1678767" y="6234924"/>
              <a:ext cx="6649013" cy="954107"/>
            </a:xfrm>
            <a:prstGeom prst="rect">
              <a:avLst/>
            </a:prstGeom>
            <a:noFill/>
          </p:spPr>
          <p:txBody>
            <a:bodyPr wrap="square">
              <a:spAutoFit/>
            </a:bodyPr>
            <a:lstStyle/>
            <a:p>
              <a:pPr algn="ctr"/>
              <a:r>
                <a:rPr lang="en-US" sz="2800" dirty="0">
                  <a:solidFill>
                    <a:srgbClr val="009999"/>
                  </a:solidFill>
                  <a:latin typeface="Atkinson Hyperlegible Bold" panose="020B0604020202020204" charset="0"/>
                </a:rPr>
                <a:t>Vérifier que les définitions de </a:t>
              </a:r>
              <a:r>
                <a:rPr lang="en-US" sz="2800" dirty="0" err="1">
                  <a:solidFill>
                    <a:srgbClr val="009999"/>
                  </a:solidFill>
                  <a:latin typeface="Atkinson Hyperlegible Bold" panose="020B0604020202020204" charset="0"/>
                </a:rPr>
                <a:t>cas</a:t>
              </a:r>
              <a:endParaRPr lang="en-US" sz="2800" dirty="0">
                <a:solidFill>
                  <a:srgbClr val="009999"/>
                </a:solidFill>
                <a:latin typeface="Atkinson Hyperlegible Bold" panose="020B0604020202020204" charset="0"/>
              </a:endParaRPr>
            </a:p>
            <a:p>
              <a:pPr algn="ctr"/>
              <a:r>
                <a:rPr lang="en-US" sz="2800" dirty="0">
                  <a:solidFill>
                    <a:srgbClr val="009999"/>
                  </a:solidFill>
                  <a:latin typeface="Atkinson Hyperlegible Bold" panose="020B0604020202020204" charset="0"/>
                </a:rPr>
                <a:t>et d’épidémie </a:t>
              </a:r>
              <a:r>
                <a:rPr lang="en-US" sz="2800" dirty="0" err="1">
                  <a:solidFill>
                    <a:srgbClr val="009999"/>
                  </a:solidFill>
                  <a:latin typeface="Atkinson Hyperlegible Bold" panose="020B0604020202020204" charset="0"/>
                </a:rPr>
                <a:t>sont</a:t>
              </a:r>
              <a:r>
                <a:rPr lang="en-US" sz="2800" dirty="0">
                  <a:solidFill>
                    <a:srgbClr val="009999"/>
                  </a:solidFill>
                  <a:latin typeface="Atkinson Hyperlegible Bold" panose="020B0604020202020204" charset="0"/>
                </a:rPr>
                <a:t> </a:t>
              </a:r>
              <a:r>
                <a:rPr lang="en-US" sz="2800" dirty="0" err="1">
                  <a:solidFill>
                    <a:srgbClr val="009999"/>
                  </a:solidFill>
                  <a:latin typeface="Atkinson Hyperlegible Bold" panose="020B0604020202020204" charset="0"/>
                </a:rPr>
                <a:t>respectées</a:t>
              </a:r>
              <a:endParaRPr lang="en-US" sz="2800" dirty="0">
                <a:solidFill>
                  <a:prstClr val="black"/>
                </a:solidFill>
                <a:latin typeface="Atkinson Hyperlegible" panose="020B0604020202020204" charset="0"/>
              </a:endParaRPr>
            </a:p>
          </p:txBody>
        </p:sp>
        <p:sp>
          <p:nvSpPr>
            <p:cNvPr id="7" name="Rectangle 6">
              <a:extLst>
                <a:ext uri="{FF2B5EF4-FFF2-40B4-BE49-F238E27FC236}">
                  <a16:creationId xmlns:a16="http://schemas.microsoft.com/office/drawing/2014/main" id="{EAA474D0-D140-2D4A-FC58-5D8AACED034E}"/>
                </a:ext>
              </a:extLst>
            </p:cNvPr>
            <p:cNvSpPr/>
            <p:nvPr/>
          </p:nvSpPr>
          <p:spPr>
            <a:xfrm>
              <a:off x="1828799" y="5528771"/>
              <a:ext cx="6381346" cy="3459586"/>
            </a:xfrm>
            <a:custGeom>
              <a:avLst/>
              <a:gdLst>
                <a:gd name="connsiteX0" fmla="*/ 0 w 6381346"/>
                <a:gd name="connsiteY0" fmla="*/ 0 h 3459586"/>
                <a:gd name="connsiteX1" fmla="*/ 638135 w 6381346"/>
                <a:gd name="connsiteY1" fmla="*/ 0 h 3459586"/>
                <a:gd name="connsiteX2" fmla="*/ 1340083 w 6381346"/>
                <a:gd name="connsiteY2" fmla="*/ 0 h 3459586"/>
                <a:gd name="connsiteX3" fmla="*/ 1786777 w 6381346"/>
                <a:gd name="connsiteY3" fmla="*/ 0 h 3459586"/>
                <a:gd name="connsiteX4" fmla="*/ 2552538 w 6381346"/>
                <a:gd name="connsiteY4" fmla="*/ 0 h 3459586"/>
                <a:gd name="connsiteX5" fmla="*/ 2999233 w 6381346"/>
                <a:gd name="connsiteY5" fmla="*/ 0 h 3459586"/>
                <a:gd name="connsiteX6" fmla="*/ 3573554 w 6381346"/>
                <a:gd name="connsiteY6" fmla="*/ 0 h 3459586"/>
                <a:gd name="connsiteX7" fmla="*/ 4275502 w 6381346"/>
                <a:gd name="connsiteY7" fmla="*/ 0 h 3459586"/>
                <a:gd name="connsiteX8" fmla="*/ 4977450 w 6381346"/>
                <a:gd name="connsiteY8" fmla="*/ 0 h 3459586"/>
                <a:gd name="connsiteX9" fmla="*/ 5487958 w 6381346"/>
                <a:gd name="connsiteY9" fmla="*/ 0 h 3459586"/>
                <a:gd name="connsiteX10" fmla="*/ 6381346 w 6381346"/>
                <a:gd name="connsiteY10" fmla="*/ 0 h 3459586"/>
                <a:gd name="connsiteX11" fmla="*/ 6381346 w 6381346"/>
                <a:gd name="connsiteY11" fmla="*/ 657321 h 3459586"/>
                <a:gd name="connsiteX12" fmla="*/ 6381346 w 6381346"/>
                <a:gd name="connsiteY12" fmla="*/ 1280047 h 3459586"/>
                <a:gd name="connsiteX13" fmla="*/ 6381346 w 6381346"/>
                <a:gd name="connsiteY13" fmla="*/ 1971964 h 3459586"/>
                <a:gd name="connsiteX14" fmla="*/ 6381346 w 6381346"/>
                <a:gd name="connsiteY14" fmla="*/ 2629285 h 3459586"/>
                <a:gd name="connsiteX15" fmla="*/ 6381346 w 6381346"/>
                <a:gd name="connsiteY15" fmla="*/ 3459586 h 3459586"/>
                <a:gd name="connsiteX16" fmla="*/ 5870838 w 6381346"/>
                <a:gd name="connsiteY16" fmla="*/ 3459586 h 3459586"/>
                <a:gd name="connsiteX17" fmla="*/ 5360331 w 6381346"/>
                <a:gd name="connsiteY17" fmla="*/ 3459586 h 3459586"/>
                <a:gd name="connsiteX18" fmla="*/ 4658383 w 6381346"/>
                <a:gd name="connsiteY18" fmla="*/ 3459586 h 3459586"/>
                <a:gd name="connsiteX19" fmla="*/ 4147875 w 6381346"/>
                <a:gd name="connsiteY19" fmla="*/ 3459586 h 3459586"/>
                <a:gd name="connsiteX20" fmla="*/ 3382113 w 6381346"/>
                <a:gd name="connsiteY20" fmla="*/ 3459586 h 3459586"/>
                <a:gd name="connsiteX21" fmla="*/ 2807792 w 6381346"/>
                <a:gd name="connsiteY21" fmla="*/ 3459586 h 3459586"/>
                <a:gd name="connsiteX22" fmla="*/ 2297285 w 6381346"/>
                <a:gd name="connsiteY22" fmla="*/ 3459586 h 3459586"/>
                <a:gd name="connsiteX23" fmla="*/ 1786777 w 6381346"/>
                <a:gd name="connsiteY23" fmla="*/ 3459586 h 3459586"/>
                <a:gd name="connsiteX24" fmla="*/ 1148642 w 6381346"/>
                <a:gd name="connsiteY24" fmla="*/ 3459586 h 3459586"/>
                <a:gd name="connsiteX25" fmla="*/ 701948 w 6381346"/>
                <a:gd name="connsiteY25" fmla="*/ 3459586 h 3459586"/>
                <a:gd name="connsiteX26" fmla="*/ 0 w 6381346"/>
                <a:gd name="connsiteY26" fmla="*/ 3459586 h 3459586"/>
                <a:gd name="connsiteX27" fmla="*/ 0 w 6381346"/>
                <a:gd name="connsiteY27" fmla="*/ 2836861 h 3459586"/>
                <a:gd name="connsiteX28" fmla="*/ 0 w 6381346"/>
                <a:gd name="connsiteY28" fmla="*/ 2248731 h 3459586"/>
                <a:gd name="connsiteX29" fmla="*/ 0 w 6381346"/>
                <a:gd name="connsiteY29" fmla="*/ 1556814 h 3459586"/>
                <a:gd name="connsiteX30" fmla="*/ 0 w 6381346"/>
                <a:gd name="connsiteY30" fmla="*/ 968684 h 3459586"/>
                <a:gd name="connsiteX31" fmla="*/ 0 w 6381346"/>
                <a:gd name="connsiteY31" fmla="*/ 0 h 3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1346" h="3459586" extrusionOk="0">
                  <a:moveTo>
                    <a:pt x="0" y="0"/>
                  </a:moveTo>
                  <a:cubicBezTo>
                    <a:pt x="183410" y="19041"/>
                    <a:pt x="406712" y="-10412"/>
                    <a:pt x="638135" y="0"/>
                  </a:cubicBezTo>
                  <a:cubicBezTo>
                    <a:pt x="869559" y="10412"/>
                    <a:pt x="1019332" y="-3573"/>
                    <a:pt x="1340083" y="0"/>
                  </a:cubicBezTo>
                  <a:cubicBezTo>
                    <a:pt x="1660834" y="3573"/>
                    <a:pt x="1632453" y="12700"/>
                    <a:pt x="1786777" y="0"/>
                  </a:cubicBezTo>
                  <a:cubicBezTo>
                    <a:pt x="1941101" y="-12700"/>
                    <a:pt x="2282260" y="-3246"/>
                    <a:pt x="2552538" y="0"/>
                  </a:cubicBezTo>
                  <a:cubicBezTo>
                    <a:pt x="2822816" y="3246"/>
                    <a:pt x="2908652" y="21763"/>
                    <a:pt x="2999233" y="0"/>
                  </a:cubicBezTo>
                  <a:cubicBezTo>
                    <a:pt x="3089814" y="-21763"/>
                    <a:pt x="3342631" y="8056"/>
                    <a:pt x="3573554" y="0"/>
                  </a:cubicBezTo>
                  <a:cubicBezTo>
                    <a:pt x="3804477" y="-8056"/>
                    <a:pt x="3995509" y="-28590"/>
                    <a:pt x="4275502" y="0"/>
                  </a:cubicBezTo>
                  <a:cubicBezTo>
                    <a:pt x="4555495" y="28590"/>
                    <a:pt x="4772952" y="26885"/>
                    <a:pt x="4977450" y="0"/>
                  </a:cubicBezTo>
                  <a:cubicBezTo>
                    <a:pt x="5181948" y="-26885"/>
                    <a:pt x="5337668" y="8666"/>
                    <a:pt x="5487958" y="0"/>
                  </a:cubicBezTo>
                  <a:cubicBezTo>
                    <a:pt x="5638248" y="-8666"/>
                    <a:pt x="6155992" y="-25286"/>
                    <a:pt x="6381346" y="0"/>
                  </a:cubicBezTo>
                  <a:cubicBezTo>
                    <a:pt x="6360371" y="157880"/>
                    <a:pt x="6354852" y="338174"/>
                    <a:pt x="6381346" y="657321"/>
                  </a:cubicBezTo>
                  <a:cubicBezTo>
                    <a:pt x="6407840" y="976468"/>
                    <a:pt x="6372596" y="1065931"/>
                    <a:pt x="6381346" y="1280047"/>
                  </a:cubicBezTo>
                  <a:cubicBezTo>
                    <a:pt x="6390096" y="1494163"/>
                    <a:pt x="6415924" y="1691296"/>
                    <a:pt x="6381346" y="1971964"/>
                  </a:cubicBezTo>
                  <a:cubicBezTo>
                    <a:pt x="6346768" y="2252632"/>
                    <a:pt x="6389025" y="2449933"/>
                    <a:pt x="6381346" y="2629285"/>
                  </a:cubicBezTo>
                  <a:cubicBezTo>
                    <a:pt x="6373667" y="2808637"/>
                    <a:pt x="6407041" y="3068682"/>
                    <a:pt x="6381346" y="3459586"/>
                  </a:cubicBezTo>
                  <a:cubicBezTo>
                    <a:pt x="6259640" y="3463237"/>
                    <a:pt x="6086459" y="3455578"/>
                    <a:pt x="5870838" y="3459586"/>
                  </a:cubicBezTo>
                  <a:cubicBezTo>
                    <a:pt x="5655217" y="3463594"/>
                    <a:pt x="5559630" y="3458409"/>
                    <a:pt x="5360331" y="3459586"/>
                  </a:cubicBezTo>
                  <a:cubicBezTo>
                    <a:pt x="5161032" y="3460763"/>
                    <a:pt x="4818644" y="3428241"/>
                    <a:pt x="4658383" y="3459586"/>
                  </a:cubicBezTo>
                  <a:cubicBezTo>
                    <a:pt x="4498122" y="3490931"/>
                    <a:pt x="4389365" y="3462129"/>
                    <a:pt x="4147875" y="3459586"/>
                  </a:cubicBezTo>
                  <a:cubicBezTo>
                    <a:pt x="3906385" y="3457043"/>
                    <a:pt x="3677454" y="3475728"/>
                    <a:pt x="3382113" y="3459586"/>
                  </a:cubicBezTo>
                  <a:cubicBezTo>
                    <a:pt x="3086772" y="3443444"/>
                    <a:pt x="3082494" y="3478262"/>
                    <a:pt x="2807792" y="3459586"/>
                  </a:cubicBezTo>
                  <a:cubicBezTo>
                    <a:pt x="2533090" y="3440910"/>
                    <a:pt x="2505103" y="3479428"/>
                    <a:pt x="2297285" y="3459586"/>
                  </a:cubicBezTo>
                  <a:cubicBezTo>
                    <a:pt x="2089467" y="3439744"/>
                    <a:pt x="1935592" y="3439996"/>
                    <a:pt x="1786777" y="3459586"/>
                  </a:cubicBezTo>
                  <a:cubicBezTo>
                    <a:pt x="1637962" y="3479176"/>
                    <a:pt x="1415003" y="3472945"/>
                    <a:pt x="1148642" y="3459586"/>
                  </a:cubicBezTo>
                  <a:cubicBezTo>
                    <a:pt x="882282" y="3446227"/>
                    <a:pt x="860567" y="3475837"/>
                    <a:pt x="701948" y="3459586"/>
                  </a:cubicBezTo>
                  <a:cubicBezTo>
                    <a:pt x="543329" y="3443335"/>
                    <a:pt x="281167" y="3469945"/>
                    <a:pt x="0" y="3459586"/>
                  </a:cubicBezTo>
                  <a:cubicBezTo>
                    <a:pt x="-24008" y="3287530"/>
                    <a:pt x="-14649" y="3002206"/>
                    <a:pt x="0" y="2836861"/>
                  </a:cubicBezTo>
                  <a:cubicBezTo>
                    <a:pt x="14649" y="2671516"/>
                    <a:pt x="17960" y="2484206"/>
                    <a:pt x="0" y="2248731"/>
                  </a:cubicBezTo>
                  <a:cubicBezTo>
                    <a:pt x="-17960" y="2013256"/>
                    <a:pt x="24003" y="1759031"/>
                    <a:pt x="0" y="1556814"/>
                  </a:cubicBezTo>
                  <a:cubicBezTo>
                    <a:pt x="-24003" y="1354597"/>
                    <a:pt x="5713" y="1185928"/>
                    <a:pt x="0" y="968684"/>
                  </a:cubicBezTo>
                  <a:cubicBezTo>
                    <a:pt x="-5713" y="751440"/>
                    <a:pt x="-15096" y="444522"/>
                    <a:pt x="0" y="0"/>
                  </a:cubicBezTo>
                  <a:close/>
                </a:path>
              </a:pathLst>
            </a:custGeom>
            <a:noFill/>
            <a:ln w="76200">
              <a:solidFill>
                <a:srgbClr val="64B8B1"/>
              </a:solidFill>
              <a:extLst>
                <a:ext uri="{C807C97D-BFC1-408E-A445-0C87EB9F89A2}">
                  <ask:lineSketchStyleProps xmlns:ask="http://schemas.microsoft.com/office/drawing/2018/sketchyshapes" sd="931309488">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F8DBFA4-D69E-5EFF-1888-3E5759AB8884}"/>
                </a:ext>
              </a:extLst>
            </p:cNvPr>
            <p:cNvSpPr txBox="1"/>
            <p:nvPr/>
          </p:nvSpPr>
          <p:spPr>
            <a:xfrm>
              <a:off x="2419146" y="7548848"/>
              <a:ext cx="5790999" cy="954107"/>
            </a:xfrm>
            <a:prstGeom prst="rect">
              <a:avLst/>
            </a:prstGeom>
            <a:noFill/>
          </p:spPr>
          <p:txBody>
            <a:bodyPr wrap="square">
              <a:spAutoFit/>
            </a:bodyPr>
            <a:lstStyle/>
            <a:p>
              <a:pPr marL="457200" indent="-457200">
                <a:buClr>
                  <a:srgbClr val="64B8B1"/>
                </a:buClr>
                <a:buFont typeface="Arial" panose="020B0604020202020204" pitchFamily="34" charset="0"/>
                <a:buChar char="•"/>
              </a:pP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Y compris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en contactant le(s) site(s)/laboratoire(s) déclarant(s)</a:t>
              </a:r>
              <a:endParaRPr lang="en-US" dirty="0"/>
            </a:p>
          </p:txBody>
        </p:sp>
      </p:grpSp>
      <p:sp>
        <p:nvSpPr>
          <p:cNvPr id="13" name="Slide Number Placeholder 12">
            <a:extLst>
              <a:ext uri="{FF2B5EF4-FFF2-40B4-BE49-F238E27FC236}">
                <a16:creationId xmlns:a16="http://schemas.microsoft.com/office/drawing/2014/main" id="{E9F9C1EE-803B-C96F-21BB-53685480D8D3}"/>
              </a:ext>
            </a:extLst>
          </p:cNvPr>
          <p:cNvSpPr>
            <a:spLocks noGrp="1"/>
          </p:cNvSpPr>
          <p:nvPr>
            <p:ph type="sldNum" sz="quarter" idx="12"/>
          </p:nvPr>
        </p:nvSpPr>
        <p:spPr>
          <a:xfrm>
            <a:off x="15458145" y="9582179"/>
            <a:ext cx="2133600" cy="365125"/>
          </a:xfrm>
        </p:spPr>
        <p:txBody>
          <a:bodyPr/>
          <a:lstStyle/>
          <a:p>
            <a:fld id="{B6F15528-21DE-4FAA-801E-634DDDAF4B2B}" type="slidenum">
              <a:rPr lang="en-US" sz="1800" smtClean="0"/>
              <a:pPr/>
              <a:t>19</a:t>
            </a:fld>
            <a:endParaRPr lang="en-US" sz="1800" dirty="0"/>
          </a:p>
        </p:txBody>
      </p:sp>
    </p:spTree>
    <p:extLst>
      <p:ext uri="{BB962C8B-B14F-4D97-AF65-F5344CB8AC3E}">
        <p14:creationId xmlns:p14="http://schemas.microsoft.com/office/powerpoint/2010/main" val="1449741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book&#10;&#10;Description automatically generated">
            <a:extLst>
              <a:ext uri="{FF2B5EF4-FFF2-40B4-BE49-F238E27FC236}">
                <a16:creationId xmlns:a16="http://schemas.microsoft.com/office/drawing/2014/main" id="{2E4D017C-6F38-2B4E-9D72-34F01F19F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2372577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9651" y="0"/>
            <a:ext cx="18891115"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CB7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4816593" cy="2709333"/>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a:extLst>
              <a:ext uri="{FF2B5EF4-FFF2-40B4-BE49-F238E27FC236}">
                <a16:creationId xmlns:a16="http://schemas.microsoft.com/office/drawing/2014/main" id="{F06C1B4B-988D-67D1-D3E9-D48415818B8E}"/>
              </a:ext>
            </a:extLst>
          </p:cNvPr>
          <p:cNvPicPr>
            <a:picLocks noChangeAspect="1"/>
          </p:cNvPicPr>
          <p:nvPr/>
        </p:nvPicPr>
        <p:blipFill>
          <a:blip r:embed="rId3"/>
          <a:stretch>
            <a:fillRect/>
          </a:stretch>
        </p:blipFill>
        <p:spPr>
          <a:xfrm>
            <a:off x="2769789" y="6208830"/>
            <a:ext cx="2209800" cy="2438400"/>
          </a:xfrm>
          <a:prstGeom prst="rect">
            <a:avLst/>
          </a:prstGeom>
        </p:spPr>
      </p:pic>
      <p:pic>
        <p:nvPicPr>
          <p:cNvPr id="10" name="Picture 9">
            <a:extLst>
              <a:ext uri="{FF2B5EF4-FFF2-40B4-BE49-F238E27FC236}">
                <a16:creationId xmlns:a16="http://schemas.microsoft.com/office/drawing/2014/main" id="{6C5DAA4A-F53E-1FD7-17F8-065769590E66}"/>
              </a:ext>
            </a:extLst>
          </p:cNvPr>
          <p:cNvPicPr>
            <a:picLocks noChangeAspect="1"/>
          </p:cNvPicPr>
          <p:nvPr/>
        </p:nvPicPr>
        <p:blipFill>
          <a:blip r:embed="rId4"/>
          <a:stretch>
            <a:fillRect/>
          </a:stretch>
        </p:blipFill>
        <p:spPr>
          <a:xfrm>
            <a:off x="4373919" y="731770"/>
            <a:ext cx="8792500" cy="4411730"/>
          </a:xfrm>
          <a:prstGeom prst="rect">
            <a:avLst/>
          </a:prstGeom>
        </p:spPr>
      </p:pic>
      <p:sp>
        <p:nvSpPr>
          <p:cNvPr id="5" name="TextBox 7"/>
          <p:cNvSpPr txBox="1"/>
          <p:nvPr/>
        </p:nvSpPr>
        <p:spPr>
          <a:xfrm>
            <a:off x="4979589" y="6412367"/>
            <a:ext cx="11854285" cy="2031325"/>
          </a:xfrm>
          <a:prstGeom prst="rect">
            <a:avLst/>
          </a:prstGeom>
        </p:spPr>
        <p:txBody>
          <a:bodyPr wrap="square" lIns="0" tIns="0" rIns="0" bIns="0" rtlCol="0" anchor="t">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Analyser et interpréter les données de surveillance pour détecter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Chewy"/>
                <a:cs typeface="Cavolini" panose="03000502040302020204" pitchFamily="66" charset="0"/>
                <a:sym typeface="Chewy"/>
              </a:rPr>
              <a:t>une</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 suspicion d’épidémie de choléra</a:t>
            </a:r>
          </a:p>
        </p:txBody>
      </p:sp>
      <p:sp>
        <p:nvSpPr>
          <p:cNvPr id="7" name="Slide Number Placeholder 6">
            <a:extLst>
              <a:ext uri="{FF2B5EF4-FFF2-40B4-BE49-F238E27FC236}">
                <a16:creationId xmlns:a16="http://schemas.microsoft.com/office/drawing/2014/main" id="{F9B87B25-74A5-4702-07EF-AA2526F81487}"/>
              </a:ext>
            </a:extLst>
          </p:cNvPr>
          <p:cNvSpPr>
            <a:spLocks noGrp="1"/>
          </p:cNvSpPr>
          <p:nvPr>
            <p:ph type="sldNum" sz="quarter" idx="12"/>
          </p:nvPr>
        </p:nvSpPr>
        <p:spPr>
          <a:xfrm>
            <a:off x="15580468" y="9712559"/>
            <a:ext cx="2133600" cy="365125"/>
          </a:xfrm>
        </p:spPr>
        <p:txBody>
          <a:bodyPr/>
          <a:lstStyle/>
          <a:p>
            <a:fld id="{B6F15528-21DE-4FAA-801E-634DDDAF4B2B}" type="slidenum">
              <a:rPr lang="en-US" sz="1800" smtClean="0">
                <a:solidFill>
                  <a:schemeClr val="bg1"/>
                </a:solidFill>
              </a:rPr>
              <a:pPr/>
              <a:t>20</a:t>
            </a:fld>
            <a:endParaRPr lang="en-US" sz="1800" dirty="0">
              <a:solidFill>
                <a:schemeClr val="bg1"/>
              </a:solidFill>
            </a:endParaRPr>
          </a:p>
        </p:txBody>
      </p:sp>
    </p:spTree>
    <p:extLst>
      <p:ext uri="{BB962C8B-B14F-4D97-AF65-F5344CB8AC3E}">
        <p14:creationId xmlns:p14="http://schemas.microsoft.com/office/powerpoint/2010/main" val="2532323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88FE150-3DE9-C636-5EE3-46FBE58F1B04}"/>
              </a:ext>
            </a:extLst>
          </p:cNvPr>
          <p:cNvGrpSpPr/>
          <p:nvPr/>
        </p:nvGrpSpPr>
        <p:grpSpPr>
          <a:xfrm>
            <a:off x="2363001" y="4862803"/>
            <a:ext cx="6315647" cy="2792708"/>
            <a:chOff x="2363001" y="4862803"/>
            <a:chExt cx="6315647" cy="2792708"/>
          </a:xfrm>
        </p:grpSpPr>
        <p:sp>
          <p:nvSpPr>
            <p:cNvPr id="16" name="Rectangle 15">
              <a:extLst>
                <a:ext uri="{FF2B5EF4-FFF2-40B4-BE49-F238E27FC236}">
                  <a16:creationId xmlns:a16="http://schemas.microsoft.com/office/drawing/2014/main" id="{CCC93A36-A99F-171A-BEAB-570C974F69D2}"/>
                </a:ext>
              </a:extLst>
            </p:cNvPr>
            <p:cNvSpPr/>
            <p:nvPr/>
          </p:nvSpPr>
          <p:spPr>
            <a:xfrm>
              <a:off x="2363001" y="4862803"/>
              <a:ext cx="6315647" cy="2792708"/>
            </a:xfrm>
            <a:prstGeom prst="rect">
              <a:avLst/>
            </a:prstGeom>
            <a:solidFill>
              <a:srgbClr val="E4F3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17825644-1E75-0547-3752-A365CDE61F08}"/>
                </a:ext>
              </a:extLst>
            </p:cNvPr>
            <p:cNvSpPr txBox="1"/>
            <p:nvPr/>
          </p:nvSpPr>
          <p:spPr>
            <a:xfrm>
              <a:off x="2615542" y="5032146"/>
              <a:ext cx="5918727" cy="2567241"/>
            </a:xfrm>
            <a:prstGeom prst="rect">
              <a:avLst/>
            </a:prstGeom>
            <a:noFill/>
          </p:spPr>
          <p:txBody>
            <a:bodyPr wrap="square">
              <a:spAutoFit/>
            </a:bodyPr>
            <a:lstStyle/>
            <a:p>
              <a:pPr marR="0" algn="ctr">
                <a:lnSpc>
                  <a:spcPct val="115000"/>
                </a:lnSpc>
                <a:spcBef>
                  <a:spcPts val="0"/>
                </a:spcBef>
                <a:spcAft>
                  <a:spcPts val="1200"/>
                </a:spcAft>
              </a:pPr>
              <a:r>
                <a:rPr lang="en-GB" sz="2800" b="1" dirty="0">
                  <a:solidFill>
                    <a:srgbClr val="009999"/>
                  </a:solidFill>
                  <a:latin typeface="Congenial" panose="02000503040000020004" pitchFamily="2" charset="0"/>
                  <a:cs typeface="Cavolini" panose="03000502040302020204" pitchFamily="66" charset="0"/>
                </a:rPr>
                <a:t>Cas </a:t>
              </a:r>
              <a:r>
                <a:rPr lang="fr-FR" sz="2800" b="1" dirty="0">
                  <a:solidFill>
                    <a:srgbClr val="009999"/>
                  </a:solidFill>
                  <a:latin typeface="Congenial" panose="02000503040000020004" pitchFamily="2" charset="0"/>
                  <a:cs typeface="Cavolini" panose="03000502040302020204" pitchFamily="66" charset="0"/>
                </a:rPr>
                <a:t>A</a:t>
              </a:r>
              <a:endParaRPr lang="en-US" sz="2800" b="1" dirty="0">
                <a:solidFill>
                  <a:srgbClr val="009999"/>
                </a:solidFill>
                <a:latin typeface="Congenial" panose="02000503040000020004" pitchFamily="2" charset="0"/>
                <a:cs typeface="Cavolini" panose="03000502040302020204" pitchFamily="66" charset="0"/>
              </a:endParaRPr>
            </a:p>
            <a:p>
              <a:pPr marL="914400" lvl="1" indent="-457200">
                <a:lnSpc>
                  <a:spcPct val="115000"/>
                </a:lnSpc>
                <a:buFont typeface="Arial" panose="020B0604020202020204" pitchFamily="34" charset="0"/>
                <a:buChar char="•"/>
              </a:pPr>
              <a:r>
                <a:rPr lang="en-GB" sz="2600" dirty="0">
                  <a:solidFill>
                    <a:srgbClr val="009999"/>
                  </a:solidFill>
                  <a:latin typeface="Congenial" panose="02000503040000020004" pitchFamily="2" charset="0"/>
                </a:rPr>
                <a:t>Sexe : </a:t>
              </a:r>
              <a:r>
                <a:rPr lang="en-GB" sz="2600" dirty="0" err="1">
                  <a:solidFill>
                    <a:prstClr val="black"/>
                  </a:solidFill>
                  <a:latin typeface="Congenial" panose="02000503040000020004" pitchFamily="2" charset="0"/>
                </a:rPr>
                <a:t>Masculin</a:t>
              </a:r>
              <a:endParaRPr lang="en-GB" sz="2600" dirty="0">
                <a:solidFill>
                  <a:prstClr val="black"/>
                </a:solidFill>
                <a:latin typeface="Congenial" panose="02000503040000020004" pitchFamily="2" charset="0"/>
              </a:endParaRPr>
            </a:p>
            <a:p>
              <a:pPr marL="914400" lvl="1" indent="-457200">
                <a:lnSpc>
                  <a:spcPct val="115000"/>
                </a:lnSpc>
                <a:buFont typeface="Arial" panose="020B0604020202020204" pitchFamily="34" charset="0"/>
                <a:buChar char="•"/>
              </a:pPr>
              <a:r>
                <a:rPr lang="en-GB" sz="2600" dirty="0">
                  <a:solidFill>
                    <a:srgbClr val="009999"/>
                  </a:solidFill>
                  <a:latin typeface="Congenial" panose="02000503040000020004" pitchFamily="2" charset="0"/>
                </a:rPr>
                <a:t>Âge : </a:t>
              </a:r>
              <a:r>
                <a:rPr lang="fr-FR" sz="2600" dirty="0">
                  <a:solidFill>
                    <a:prstClr val="black"/>
                  </a:solidFill>
                  <a:latin typeface="Congenial" panose="02000503040000020004" pitchFamily="2" charset="0"/>
                </a:rPr>
                <a:t>-</a:t>
              </a:r>
              <a:endParaRPr lang="en-US" sz="2600" dirty="0">
                <a:solidFill>
                  <a:prstClr val="black"/>
                </a:solidFill>
                <a:latin typeface="Congenial" panose="02000503040000020004" pitchFamily="2" charset="0"/>
              </a:endParaRPr>
            </a:p>
            <a:p>
              <a:pPr marL="914400" lvl="1" indent="-457200">
                <a:lnSpc>
                  <a:spcPct val="115000"/>
                </a:lnSpc>
                <a:buFont typeface="Arial" panose="020B0604020202020204" pitchFamily="34" charset="0"/>
                <a:buChar char="•"/>
              </a:pPr>
              <a:r>
                <a:rPr lang="en-GB" sz="2600" dirty="0">
                  <a:solidFill>
                    <a:srgbClr val="009999"/>
                  </a:solidFill>
                  <a:latin typeface="Congenial" panose="02000503040000020004" pitchFamily="2" charset="0"/>
                </a:rPr>
                <a:t>Date de début : </a:t>
              </a:r>
              <a:r>
                <a:rPr lang="en-GB" sz="2600" dirty="0">
                  <a:solidFill>
                    <a:prstClr val="black"/>
                  </a:solidFill>
                  <a:latin typeface="Congenial" panose="02000503040000020004" pitchFamily="2" charset="0"/>
                </a:rPr>
                <a:t>09 octobre</a:t>
              </a:r>
              <a:endParaRPr lang="en-US" sz="2600" dirty="0">
                <a:solidFill>
                  <a:prstClr val="black"/>
                </a:solidFill>
                <a:latin typeface="Congenial" panose="02000503040000020004" pitchFamily="2" charset="0"/>
              </a:endParaRPr>
            </a:p>
            <a:p>
              <a:pPr marL="914400" lvl="1" indent="-457200">
                <a:lnSpc>
                  <a:spcPct val="115000"/>
                </a:lnSpc>
                <a:buFont typeface="Arial" panose="020B0604020202020204" pitchFamily="34" charset="0"/>
                <a:buChar char="•"/>
              </a:pPr>
              <a:r>
                <a:rPr lang="en-GB" sz="2600" dirty="0">
                  <a:solidFill>
                    <a:srgbClr val="009999"/>
                  </a:solidFill>
                  <a:latin typeface="Congenial" panose="02000503040000020004" pitchFamily="2" charset="0"/>
                </a:rPr>
                <a:t>Déshydratation : </a:t>
              </a:r>
              <a:r>
                <a:rPr lang="en-GB" sz="2600" dirty="0">
                  <a:solidFill>
                    <a:prstClr val="black"/>
                  </a:solidFill>
                  <a:latin typeface="Congenial" panose="02000503040000020004" pitchFamily="2" charset="0"/>
                </a:rPr>
                <a:t>Sévère</a:t>
              </a:r>
            </a:p>
          </p:txBody>
        </p:sp>
      </p:grpSp>
      <p:grpSp>
        <p:nvGrpSpPr>
          <p:cNvPr id="15" name="Group 14">
            <a:extLst>
              <a:ext uri="{FF2B5EF4-FFF2-40B4-BE49-F238E27FC236}">
                <a16:creationId xmlns:a16="http://schemas.microsoft.com/office/drawing/2014/main" id="{6647650D-0313-733D-C207-A16E494AAC05}"/>
              </a:ext>
            </a:extLst>
          </p:cNvPr>
          <p:cNvGrpSpPr/>
          <p:nvPr/>
        </p:nvGrpSpPr>
        <p:grpSpPr>
          <a:xfrm>
            <a:off x="9375999" y="4860129"/>
            <a:ext cx="6842569" cy="2792708"/>
            <a:chOff x="9375999" y="4860129"/>
            <a:chExt cx="6842569" cy="2792708"/>
          </a:xfrm>
        </p:grpSpPr>
        <p:sp>
          <p:nvSpPr>
            <p:cNvPr id="19" name="Rectangle 18">
              <a:extLst>
                <a:ext uri="{FF2B5EF4-FFF2-40B4-BE49-F238E27FC236}">
                  <a16:creationId xmlns:a16="http://schemas.microsoft.com/office/drawing/2014/main" id="{B59E6AF0-1952-211B-C9AD-7D1D27D30111}"/>
                </a:ext>
              </a:extLst>
            </p:cNvPr>
            <p:cNvSpPr/>
            <p:nvPr/>
          </p:nvSpPr>
          <p:spPr>
            <a:xfrm>
              <a:off x="9375999" y="4860129"/>
              <a:ext cx="6315647" cy="2792708"/>
            </a:xfrm>
            <a:prstGeom prst="rect">
              <a:avLst/>
            </a:prstGeom>
            <a:solidFill>
              <a:srgbClr val="E4F3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6565785D-F98D-E65B-370D-C6A855B6F891}"/>
                </a:ext>
              </a:extLst>
            </p:cNvPr>
            <p:cNvSpPr txBox="1"/>
            <p:nvPr/>
          </p:nvSpPr>
          <p:spPr>
            <a:xfrm>
              <a:off x="9636135" y="5032146"/>
              <a:ext cx="6582433" cy="2567241"/>
            </a:xfrm>
            <a:prstGeom prst="rect">
              <a:avLst/>
            </a:prstGeom>
            <a:noFill/>
          </p:spPr>
          <p:txBody>
            <a:bodyPr wrap="square">
              <a:spAutoFit/>
            </a:bodyPr>
            <a:lstStyle/>
            <a:p>
              <a:pPr algn="ctr">
                <a:lnSpc>
                  <a:spcPct val="115000"/>
                </a:lnSpc>
                <a:spcAft>
                  <a:spcPts val="1200"/>
                </a:spcAft>
              </a:pPr>
              <a:r>
                <a:rPr lang="en-GB" sz="2800" b="1" dirty="0">
                  <a:solidFill>
                    <a:srgbClr val="009999"/>
                  </a:solidFill>
                  <a:latin typeface="Congenial" panose="02000503040000020004" pitchFamily="2" charset="0"/>
                  <a:cs typeface="Cavolini" panose="03000502040302020204" pitchFamily="66" charset="0"/>
                </a:rPr>
                <a:t>Cas </a:t>
              </a:r>
              <a:r>
                <a:rPr lang="fr-FR" sz="2800" b="1" dirty="0">
                  <a:solidFill>
                    <a:srgbClr val="009999"/>
                  </a:solidFill>
                  <a:latin typeface="Congenial" panose="02000503040000020004" pitchFamily="2" charset="0"/>
                  <a:cs typeface="Cavolini" panose="03000502040302020204" pitchFamily="66" charset="0"/>
                </a:rPr>
                <a:t>B</a:t>
              </a:r>
              <a:endParaRPr lang="en-US" sz="2800" b="1" dirty="0">
                <a:solidFill>
                  <a:srgbClr val="009999"/>
                </a:solidFill>
                <a:latin typeface="Congenial" panose="02000503040000020004" pitchFamily="2" charset="0"/>
                <a:cs typeface="Cavolini" panose="03000502040302020204" pitchFamily="66" charset="0"/>
              </a:endParaRPr>
            </a:p>
            <a:p>
              <a:pPr marL="914400" lvl="1" indent="-457200">
                <a:lnSpc>
                  <a:spcPct val="115000"/>
                </a:lnSpc>
                <a:buFont typeface="Arial" panose="020B0604020202020204" pitchFamily="34" charset="0"/>
                <a:buChar char="•"/>
              </a:pPr>
              <a:r>
                <a:rPr lang="en-GB" sz="2600" dirty="0">
                  <a:solidFill>
                    <a:srgbClr val="009999"/>
                  </a:solidFill>
                  <a:latin typeface="Congenial" panose="02000503040000020004" pitchFamily="2" charset="0"/>
                </a:rPr>
                <a:t>Sexe : </a:t>
              </a:r>
              <a:r>
                <a:rPr lang="en-GB" sz="2600" dirty="0" err="1">
                  <a:solidFill>
                    <a:prstClr val="black"/>
                  </a:solidFill>
                  <a:latin typeface="Congenial" panose="02000503040000020004" pitchFamily="2" charset="0"/>
                </a:rPr>
                <a:t>Féminin</a:t>
              </a:r>
              <a:endParaRPr lang="en-GB" sz="2600" dirty="0">
                <a:solidFill>
                  <a:prstClr val="black"/>
                </a:solidFill>
                <a:latin typeface="Congenial" panose="02000503040000020004" pitchFamily="2" charset="0"/>
              </a:endParaRPr>
            </a:p>
            <a:p>
              <a:pPr marL="914400" lvl="1" indent="-457200">
                <a:lnSpc>
                  <a:spcPct val="115000"/>
                </a:lnSpc>
                <a:buFont typeface="Arial" panose="020B0604020202020204" pitchFamily="34" charset="0"/>
                <a:buChar char="•"/>
              </a:pPr>
              <a:r>
                <a:rPr lang="en-GB" sz="2600" dirty="0">
                  <a:solidFill>
                    <a:srgbClr val="009999"/>
                  </a:solidFill>
                  <a:latin typeface="Congenial" panose="02000503040000020004" pitchFamily="2" charset="0"/>
                </a:rPr>
                <a:t>Âge : </a:t>
              </a:r>
              <a:r>
                <a:rPr lang="en-GB" sz="2600" dirty="0">
                  <a:solidFill>
                    <a:prstClr val="black"/>
                  </a:solidFill>
                  <a:latin typeface="Congenial" panose="02000503040000020004" pitchFamily="2" charset="0"/>
                </a:rPr>
                <a:t>43 ans</a:t>
              </a:r>
              <a:endParaRPr lang="en-US" sz="2600" dirty="0">
                <a:solidFill>
                  <a:prstClr val="black"/>
                </a:solidFill>
                <a:latin typeface="Congenial" panose="02000503040000020004" pitchFamily="2" charset="0"/>
              </a:endParaRPr>
            </a:p>
            <a:p>
              <a:pPr marL="914400" lvl="1" indent="-457200">
                <a:lnSpc>
                  <a:spcPct val="115000"/>
                </a:lnSpc>
                <a:buFont typeface="Arial" panose="020B0604020202020204" pitchFamily="34" charset="0"/>
                <a:buChar char="•"/>
              </a:pPr>
              <a:r>
                <a:rPr lang="en-GB" sz="2600" dirty="0">
                  <a:solidFill>
                    <a:srgbClr val="009999"/>
                  </a:solidFill>
                  <a:latin typeface="Congenial" panose="02000503040000020004" pitchFamily="2" charset="0"/>
                </a:rPr>
                <a:t>Date de début : </a:t>
              </a:r>
              <a:r>
                <a:rPr lang="en-GB" sz="2600" dirty="0">
                  <a:solidFill>
                    <a:prstClr val="black"/>
                  </a:solidFill>
                  <a:latin typeface="Congenial" panose="02000503040000020004" pitchFamily="2" charset="0"/>
                </a:rPr>
                <a:t>09 octobre</a:t>
              </a:r>
              <a:endParaRPr lang="en-US" sz="2600" dirty="0">
                <a:solidFill>
                  <a:prstClr val="black"/>
                </a:solidFill>
                <a:latin typeface="Congenial" panose="02000503040000020004" pitchFamily="2" charset="0"/>
              </a:endParaRPr>
            </a:p>
            <a:p>
              <a:pPr marL="914400" lvl="1" indent="-457200">
                <a:lnSpc>
                  <a:spcPct val="115000"/>
                </a:lnSpc>
                <a:buFont typeface="Arial" panose="020B0604020202020204" pitchFamily="34" charset="0"/>
                <a:buChar char="•"/>
              </a:pPr>
              <a:r>
                <a:rPr lang="en-GB" sz="2600" dirty="0">
                  <a:solidFill>
                    <a:srgbClr val="009999"/>
                  </a:solidFill>
                  <a:latin typeface="Congenial" panose="02000503040000020004" pitchFamily="2" charset="0"/>
                </a:rPr>
                <a:t>Déshydratation : </a:t>
              </a:r>
              <a:r>
                <a:rPr lang="en-GB" sz="2600" dirty="0">
                  <a:solidFill>
                    <a:prstClr val="black"/>
                  </a:solidFill>
                  <a:latin typeface="Congenial" panose="02000503040000020004" pitchFamily="2" charset="0"/>
                </a:rPr>
                <a:t>Des </a:t>
              </a:r>
              <a:r>
                <a:rPr lang="en-GB" sz="2600" dirty="0" err="1">
                  <a:solidFill>
                    <a:prstClr val="black"/>
                  </a:solidFill>
                  <a:latin typeface="Congenial" panose="02000503040000020004" pitchFamily="2" charset="0"/>
                </a:rPr>
                <a:t>signes</a:t>
              </a:r>
              <a:endParaRPr lang="en-GB" sz="2600" dirty="0">
                <a:solidFill>
                  <a:prstClr val="black"/>
                </a:solidFill>
                <a:latin typeface="Congenial" panose="02000503040000020004" pitchFamily="2" charset="0"/>
              </a:endParaRPr>
            </a:p>
          </p:txBody>
        </p:sp>
      </p:grpSp>
      <p:sp>
        <p:nvSpPr>
          <p:cNvPr id="6" name="TextBox 5">
            <a:extLst>
              <a:ext uri="{FF2B5EF4-FFF2-40B4-BE49-F238E27FC236}">
                <a16:creationId xmlns:a16="http://schemas.microsoft.com/office/drawing/2014/main" id="{D82F620D-2898-48FE-21E7-224B0E9E5134}"/>
              </a:ext>
            </a:extLst>
          </p:cNvPr>
          <p:cNvSpPr txBox="1"/>
          <p:nvPr/>
        </p:nvSpPr>
        <p:spPr>
          <a:xfrm>
            <a:off x="2363001" y="4020941"/>
            <a:ext cx="13328645" cy="553998"/>
          </a:xfrm>
          <a:prstGeom prst="rect">
            <a:avLst/>
          </a:prstGeom>
          <a:noFill/>
        </p:spPr>
        <p:txBody>
          <a:bodyPr wrap="square" rtlCol="0">
            <a:spAutoFit/>
          </a:bodyPr>
          <a:lstStyle/>
          <a:p>
            <a:pPr algn="ct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Informations </a:t>
            </a:r>
            <a:r>
              <a:rPr lang="en-US"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clés</a:t>
            </a: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issues des formulaires de notification</a:t>
            </a:r>
          </a:p>
        </p:txBody>
      </p:sp>
      <p:grpSp>
        <p:nvGrpSpPr>
          <p:cNvPr id="17" name="Group 16">
            <a:extLst>
              <a:ext uri="{FF2B5EF4-FFF2-40B4-BE49-F238E27FC236}">
                <a16:creationId xmlns:a16="http://schemas.microsoft.com/office/drawing/2014/main" id="{371F6BA1-DCD1-83A2-BE7F-D9EC2BD39B29}"/>
              </a:ext>
            </a:extLst>
          </p:cNvPr>
          <p:cNvGrpSpPr/>
          <p:nvPr/>
        </p:nvGrpSpPr>
        <p:grpSpPr>
          <a:xfrm>
            <a:off x="5422232" y="8110044"/>
            <a:ext cx="10796336" cy="1852940"/>
            <a:chOff x="5422232" y="8267682"/>
            <a:chExt cx="10796336" cy="1695302"/>
          </a:xfrm>
        </p:grpSpPr>
        <p:sp>
          <p:nvSpPr>
            <p:cNvPr id="21" name="Rectangle: Rounded Corners 20">
              <a:extLst>
                <a:ext uri="{FF2B5EF4-FFF2-40B4-BE49-F238E27FC236}">
                  <a16:creationId xmlns:a16="http://schemas.microsoft.com/office/drawing/2014/main" id="{712CBA91-1141-0BBD-CDAC-5A0A5ADCCB7C}"/>
                </a:ext>
              </a:extLst>
            </p:cNvPr>
            <p:cNvSpPr/>
            <p:nvPr/>
          </p:nvSpPr>
          <p:spPr>
            <a:xfrm>
              <a:off x="5422232" y="8267682"/>
              <a:ext cx="10050029" cy="1695302"/>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EC47DCE-C8A0-BC47-58B7-877D0E7C107F}"/>
                </a:ext>
              </a:extLst>
            </p:cNvPr>
            <p:cNvSpPr txBox="1"/>
            <p:nvPr/>
          </p:nvSpPr>
          <p:spPr>
            <a:xfrm>
              <a:off x="5876859" y="8654596"/>
              <a:ext cx="10341709" cy="901096"/>
            </a:xfrm>
            <a:prstGeom prst="rect">
              <a:avLst/>
            </a:prstGeom>
            <a:noFill/>
            <a:ln>
              <a:noFill/>
            </a:ln>
          </p:spPr>
          <p:txBody>
            <a:bodyPr wrap="square" rtlCol="0">
              <a:spAutoFit/>
            </a:bodyPr>
            <a:lstStyle/>
            <a:p>
              <a:pPr marL="514350" indent="-514350">
                <a:spcAft>
                  <a:spcPts val="1200"/>
                </a:spcAft>
                <a:buFont typeface="+mj-lt"/>
                <a:buAutoNum type="arabicParenR"/>
              </a:pP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Comment interprétez-vous la situation du choléra ? </a:t>
              </a:r>
            </a:p>
            <a:p>
              <a:pPr marL="514350" indent="-514350">
                <a:spcAft>
                  <a:spcPts val="1200"/>
                </a:spcAft>
                <a:buFont typeface="+mj-lt"/>
                <a:buAutoNum type="arabicParenR"/>
              </a:pP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Que </a:t>
              </a:r>
              <a:r>
                <a:rPr lang="en-US" sz="24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feriez-vous</a:t>
              </a: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p>
          </p:txBody>
        </p:sp>
      </p:grpSp>
      <p:pic>
        <p:nvPicPr>
          <p:cNvPr id="9" name="Picture 8">
            <a:extLst>
              <a:ext uri="{FF2B5EF4-FFF2-40B4-BE49-F238E27FC236}">
                <a16:creationId xmlns:a16="http://schemas.microsoft.com/office/drawing/2014/main" id="{95C47102-04F4-880E-2B1C-3B0B7F51BC98}"/>
              </a:ext>
            </a:extLst>
          </p:cNvPr>
          <p:cNvPicPr>
            <a:picLocks noChangeAspect="1"/>
          </p:cNvPicPr>
          <p:nvPr/>
        </p:nvPicPr>
        <p:blipFill>
          <a:blip r:embed="rId3"/>
          <a:stretch>
            <a:fillRect/>
          </a:stretch>
        </p:blipFill>
        <p:spPr>
          <a:xfrm>
            <a:off x="4018703" y="324016"/>
            <a:ext cx="14132138" cy="1528116"/>
          </a:xfrm>
          <a:prstGeom prst="rect">
            <a:avLst/>
          </a:prstGeom>
        </p:spPr>
      </p:pic>
      <p:pic>
        <p:nvPicPr>
          <p:cNvPr id="11" name="Picture 10">
            <a:extLst>
              <a:ext uri="{FF2B5EF4-FFF2-40B4-BE49-F238E27FC236}">
                <a16:creationId xmlns:a16="http://schemas.microsoft.com/office/drawing/2014/main" id="{9FAAE290-CE78-05CB-FE91-A2EFE8F73EB3}"/>
              </a:ext>
            </a:extLst>
          </p:cNvPr>
          <p:cNvPicPr>
            <a:picLocks noChangeAspect="1"/>
          </p:cNvPicPr>
          <p:nvPr/>
        </p:nvPicPr>
        <p:blipFill>
          <a:blip r:embed="rId4"/>
          <a:stretch>
            <a:fillRect/>
          </a:stretch>
        </p:blipFill>
        <p:spPr>
          <a:xfrm>
            <a:off x="2615542" y="7974152"/>
            <a:ext cx="2279653" cy="2194032"/>
          </a:xfrm>
          <a:prstGeom prst="rect">
            <a:avLst/>
          </a:prstGeom>
        </p:spPr>
      </p:pic>
      <p:sp>
        <p:nvSpPr>
          <p:cNvPr id="12" name="TextBox 11">
            <a:extLst>
              <a:ext uri="{FF2B5EF4-FFF2-40B4-BE49-F238E27FC236}">
                <a16:creationId xmlns:a16="http://schemas.microsoft.com/office/drawing/2014/main" id="{99AD975B-4705-D8E0-ECBB-0B54942ACB12}"/>
              </a:ext>
            </a:extLst>
          </p:cNvPr>
          <p:cNvSpPr txBox="1"/>
          <p:nvPr/>
        </p:nvSpPr>
        <p:spPr>
          <a:xfrm>
            <a:off x="4499356" y="671762"/>
            <a:ext cx="13096714" cy="931024"/>
          </a:xfrm>
          <a:prstGeom prst="rect">
            <a:avLst/>
          </a:prstGeom>
          <a:noFill/>
        </p:spPr>
        <p:txBody>
          <a:bodyPr wrap="square">
            <a:spAutoFit/>
          </a:bodyPr>
          <a:lstStyle/>
          <a:p>
            <a:pPr algn="ctr">
              <a:spcAft>
                <a:spcPts val="300"/>
              </a:spcAft>
              <a:defRPr/>
            </a:pPr>
            <a:r>
              <a:rPr kumimoji="0" lang="en-GB" sz="26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Vous </a:t>
            </a:r>
            <a:r>
              <a:rPr kumimoji="0" lang="en-GB" sz="2600" b="1" i="0" u="none" strike="noStrike" kern="1200" cap="none" spc="0" normalizeH="0" baseline="0" noProof="0" dirty="0" err="1">
                <a:ln>
                  <a:noFill/>
                </a:ln>
                <a:solidFill>
                  <a:schemeClr val="bg1"/>
                </a:solidFill>
                <a:effectLst/>
                <a:uLnTx/>
                <a:uFillTx/>
                <a:latin typeface="Cavolini" panose="03000502040302020204" pitchFamily="66" charset="0"/>
                <a:cs typeface="Cavolini" panose="03000502040302020204" pitchFamily="66" charset="0"/>
              </a:rPr>
              <a:t>êtes</a:t>
            </a:r>
            <a:r>
              <a:rPr kumimoji="0" lang="en-GB" sz="26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 un agent des autorités sanitaires locales dans </a:t>
            </a:r>
            <a:r>
              <a:rPr kumimoji="0" lang="en-GB" sz="2600" b="1" i="0" u="none" strike="noStrike" kern="1200" cap="none" spc="0" normalizeH="0" baseline="0" noProof="0" dirty="0" err="1">
                <a:ln>
                  <a:noFill/>
                </a:ln>
                <a:solidFill>
                  <a:schemeClr val="bg1"/>
                </a:solidFill>
                <a:effectLst/>
                <a:uLnTx/>
                <a:uFillTx/>
                <a:latin typeface="Cavolini" panose="03000502040302020204" pitchFamily="66" charset="0"/>
                <a:cs typeface="Cavolini" panose="03000502040302020204" pitchFamily="66" charset="0"/>
              </a:rPr>
              <a:t>une</a:t>
            </a:r>
            <a:r>
              <a:rPr kumimoji="0" lang="en-GB" sz="26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 </a:t>
            </a:r>
          </a:p>
          <a:p>
            <a:pPr algn="ctr">
              <a:spcAft>
                <a:spcPts val="300"/>
              </a:spcAft>
              <a:defRPr/>
            </a:pPr>
            <a:r>
              <a:rPr kumimoji="0" lang="en-GB" sz="2600" b="1" i="0" u="none" strike="noStrike" kern="1200" cap="none" spc="0" normalizeH="0" baseline="0" noProof="0" dirty="0" err="1">
                <a:ln>
                  <a:noFill/>
                </a:ln>
                <a:solidFill>
                  <a:schemeClr val="bg1"/>
                </a:solidFill>
                <a:effectLst/>
                <a:uLnTx/>
                <a:uFillTx/>
                <a:latin typeface="Cavolini" panose="03000502040302020204" pitchFamily="66" charset="0"/>
                <a:cs typeface="Cavolini" panose="03000502040302020204" pitchFamily="66" charset="0"/>
              </a:rPr>
              <a:t>unité</a:t>
            </a:r>
            <a:r>
              <a:rPr kumimoji="0" lang="en-GB" sz="26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 de surveillance où il </a:t>
            </a:r>
            <a:r>
              <a:rPr lang="en-GB" sz="2600" b="1" dirty="0">
                <a:solidFill>
                  <a:schemeClr val="bg1"/>
                </a:solidFill>
                <a:latin typeface="Cavolini" panose="03000502040302020204" pitchFamily="66" charset="0"/>
                <a:cs typeface="Cavolini" panose="03000502040302020204" pitchFamily="66" charset="0"/>
              </a:rPr>
              <a:t>n'y a pas </a:t>
            </a:r>
            <a:r>
              <a:rPr kumimoji="0" lang="en-GB" sz="26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d'épidémie de choléra</a:t>
            </a:r>
          </a:p>
        </p:txBody>
      </p:sp>
      <p:grpSp>
        <p:nvGrpSpPr>
          <p:cNvPr id="8" name="Group 7">
            <a:extLst>
              <a:ext uri="{FF2B5EF4-FFF2-40B4-BE49-F238E27FC236}">
                <a16:creationId xmlns:a16="http://schemas.microsoft.com/office/drawing/2014/main" id="{878C1B8E-B700-0933-7FBE-F12F25955F76}"/>
              </a:ext>
            </a:extLst>
          </p:cNvPr>
          <p:cNvGrpSpPr/>
          <p:nvPr/>
        </p:nvGrpSpPr>
        <p:grpSpPr>
          <a:xfrm>
            <a:off x="2388450" y="2128294"/>
            <a:ext cx="17208436" cy="1615157"/>
            <a:chOff x="2388450" y="2128294"/>
            <a:chExt cx="17208436" cy="1615157"/>
          </a:xfrm>
        </p:grpSpPr>
        <p:sp>
          <p:nvSpPr>
            <p:cNvPr id="31" name="TextBox 30">
              <a:extLst>
                <a:ext uri="{FF2B5EF4-FFF2-40B4-BE49-F238E27FC236}">
                  <a16:creationId xmlns:a16="http://schemas.microsoft.com/office/drawing/2014/main" id="{E7CE2D27-CF08-620F-CDEF-B961412FBBB9}"/>
                </a:ext>
              </a:extLst>
            </p:cNvPr>
            <p:cNvSpPr txBox="1"/>
            <p:nvPr/>
          </p:nvSpPr>
          <p:spPr>
            <a:xfrm>
              <a:off x="2881012" y="2296901"/>
              <a:ext cx="16715874" cy="1446550"/>
            </a:xfrm>
            <a:prstGeom prst="rect">
              <a:avLst/>
            </a:prstGeom>
            <a:noFill/>
          </p:spPr>
          <p:txBody>
            <a:bodyPr wrap="square">
              <a:spAutoFit/>
            </a:bodyPr>
            <a:lstStyle/>
            <a:p>
              <a:pPr>
                <a:spcAft>
                  <a:spcPts val="600"/>
                </a:spcAft>
                <a:buClr>
                  <a:srgbClr val="1B9B91"/>
                </a:buClr>
              </a:pP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TDR : Non </a:t>
              </a:r>
              <a:r>
                <a:rPr lang="en-GB"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disponibles</a:t>
              </a: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dans votre unité de surveillance</a:t>
              </a:r>
            </a:p>
            <a:p>
              <a:pPr>
                <a:spcAft>
                  <a:spcPts val="600"/>
                </a:spcAft>
                <a:buClr>
                  <a:srgbClr val="1B9B91"/>
                </a:buClr>
              </a:pP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Le 10 octobre, vous avez reçu 2 formulaires de notification de la part d'un </a:t>
              </a:r>
              <a:r>
                <a:rPr lang="en-GB"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hôpital</a:t>
              </a:r>
              <a:endPar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a:p>
              <a:pPr>
                <a:spcAft>
                  <a:spcPts val="600"/>
                </a:spcAft>
                <a:buClr>
                  <a:srgbClr val="1B9B91"/>
                </a:buClr>
              </a:pP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Ce </a:t>
              </a:r>
              <a:r>
                <a:rPr lang="en-GB"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sont</a:t>
              </a: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les premiers cas suspects signalés en octobre</a:t>
              </a:r>
              <a:endPar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3" name="Rectangle 12">
              <a:extLst>
                <a:ext uri="{FF2B5EF4-FFF2-40B4-BE49-F238E27FC236}">
                  <a16:creationId xmlns:a16="http://schemas.microsoft.com/office/drawing/2014/main" id="{5C808D3E-B199-EFA9-E564-176926A6D191}"/>
                </a:ext>
              </a:extLst>
            </p:cNvPr>
            <p:cNvSpPr/>
            <p:nvPr/>
          </p:nvSpPr>
          <p:spPr>
            <a:xfrm>
              <a:off x="2388450" y="2128294"/>
              <a:ext cx="364225" cy="1600054"/>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36D2E00D-D448-D076-F157-2CBFDE70E762}"/>
              </a:ext>
            </a:extLst>
          </p:cNvPr>
          <p:cNvPicPr>
            <a:picLocks noChangeAspect="1"/>
          </p:cNvPicPr>
          <p:nvPr/>
        </p:nvPicPr>
        <p:blipFill>
          <a:blip r:embed="rId5"/>
          <a:stretch>
            <a:fillRect/>
          </a:stretch>
        </p:blipFill>
        <p:spPr>
          <a:xfrm>
            <a:off x="-78131" y="-19455"/>
            <a:ext cx="4096834" cy="2100058"/>
          </a:xfrm>
          <a:prstGeom prst="rect">
            <a:avLst/>
          </a:prstGeom>
        </p:spPr>
      </p:pic>
      <p:sp>
        <p:nvSpPr>
          <p:cNvPr id="4" name="Slide Number Placeholder 3">
            <a:extLst>
              <a:ext uri="{FF2B5EF4-FFF2-40B4-BE49-F238E27FC236}">
                <a16:creationId xmlns:a16="http://schemas.microsoft.com/office/drawing/2014/main" id="{6542C915-0F8A-1C2F-D751-82AE08A7B9B1}"/>
              </a:ext>
            </a:extLst>
          </p:cNvPr>
          <p:cNvSpPr>
            <a:spLocks noGrp="1"/>
          </p:cNvSpPr>
          <p:nvPr>
            <p:ph type="sldNum" sz="quarter" idx="12"/>
          </p:nvPr>
        </p:nvSpPr>
        <p:spPr>
          <a:xfrm>
            <a:off x="15472261" y="9517820"/>
            <a:ext cx="2133600" cy="365125"/>
          </a:xfrm>
        </p:spPr>
        <p:txBody>
          <a:bodyPr/>
          <a:lstStyle/>
          <a:p>
            <a:fld id="{B6F15528-21DE-4FAA-801E-634DDDAF4B2B}" type="slidenum">
              <a:rPr lang="en-US" sz="1800" smtClean="0"/>
              <a:pPr/>
              <a:t>21</a:t>
            </a:fld>
            <a:endParaRPr lang="en-US" sz="1800" dirty="0"/>
          </a:p>
        </p:txBody>
      </p:sp>
    </p:spTree>
    <p:extLst>
      <p:ext uri="{BB962C8B-B14F-4D97-AF65-F5344CB8AC3E}">
        <p14:creationId xmlns:p14="http://schemas.microsoft.com/office/powerpoint/2010/main" val="1533821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8562474"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EF2E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A9B73A8-F088-A7BE-62A4-AF452B51D915}"/>
              </a:ext>
            </a:extLst>
          </p:cNvPr>
          <p:cNvSpPr/>
          <p:nvPr/>
        </p:nvSpPr>
        <p:spPr>
          <a:xfrm>
            <a:off x="0" y="0"/>
            <a:ext cx="18288000" cy="10287000"/>
          </a:xfrm>
          <a:prstGeom prst="rect">
            <a:avLst/>
          </a:prstGeom>
          <a:noFill/>
          <a:ln w="635000">
            <a:solidFill>
              <a:srgbClr val="FEF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8D43ACF0-7168-EEC5-28C7-0E051EEB92FA}"/>
              </a:ext>
            </a:extLst>
          </p:cNvPr>
          <p:cNvSpPr txBox="1"/>
          <p:nvPr/>
        </p:nvSpPr>
        <p:spPr>
          <a:xfrm>
            <a:off x="1060114" y="1922294"/>
            <a:ext cx="13987381" cy="584775"/>
          </a:xfrm>
          <a:prstGeom prst="rect">
            <a:avLst/>
          </a:prstGeom>
          <a:noFill/>
          <a:ln>
            <a:noFill/>
          </a:ln>
        </p:spPr>
        <p:txBody>
          <a:bodyPr wrap="square" rtlCol="0">
            <a:spAutoFit/>
          </a:bodyPr>
          <a:lstStyle/>
          <a:p>
            <a:pPr marL="514350" indent="-514350">
              <a:spcAft>
                <a:spcPts val="1200"/>
              </a:spcAft>
              <a:buFont typeface="+mj-lt"/>
              <a:buAutoNum type="arabicParen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Situation du choléra</a:t>
            </a:r>
          </a:p>
        </p:txBody>
      </p:sp>
      <p:sp>
        <p:nvSpPr>
          <p:cNvPr id="10" name="TextBox 9">
            <a:extLst>
              <a:ext uri="{FF2B5EF4-FFF2-40B4-BE49-F238E27FC236}">
                <a16:creationId xmlns:a16="http://schemas.microsoft.com/office/drawing/2014/main" id="{B48489A9-8E23-2D0D-C285-4DB78CAAA04F}"/>
              </a:ext>
            </a:extLst>
          </p:cNvPr>
          <p:cNvSpPr txBox="1"/>
          <p:nvPr/>
        </p:nvSpPr>
        <p:spPr>
          <a:xfrm>
            <a:off x="3551486" y="2669222"/>
            <a:ext cx="14279314" cy="3108543"/>
          </a:xfrm>
          <a:prstGeom prst="rect">
            <a:avLst/>
          </a:prstGeom>
          <a:noFill/>
        </p:spPr>
        <p:txBody>
          <a:bodyPr wrap="square" rtlCol="0">
            <a:spAutoFit/>
          </a:bodyPr>
          <a:lstStyle/>
          <a:p>
            <a:pPr marL="457200" indent="-457200">
              <a:spcAft>
                <a:spcPts val="1200"/>
              </a:spcAft>
              <a:buBlip>
                <a:blip r:embed="rId3"/>
              </a:buBlip>
            </a:pPr>
            <a:r>
              <a:rPr lang="en-US" sz="2600" dirty="0">
                <a:solidFill>
                  <a:prstClr val="black"/>
                </a:solidFill>
                <a:latin typeface="Atkinson Hyperlegible Bold" panose="020B0604020202020204" charset="0"/>
              </a:rPr>
              <a:t>Manque de clarté</a:t>
            </a:r>
          </a:p>
          <a:p>
            <a:pPr marL="914400" lvl="1" indent="-457200">
              <a:spcAft>
                <a:spcPts val="600"/>
              </a:spcAft>
              <a:buClr>
                <a:srgbClr val="1B9B91"/>
              </a:buClr>
              <a:buFont typeface="Arial" panose="020B0604020202020204" pitchFamily="34" charset="0"/>
              <a:buChar char="•"/>
            </a:pPr>
            <a:r>
              <a:rPr lang="en-US" sz="2600" dirty="0">
                <a:solidFill>
                  <a:prstClr val="black"/>
                </a:solidFill>
                <a:latin typeface="Atkinson Hyperlegible" panose="020B0604020202020204" charset="0"/>
              </a:rPr>
              <a:t>Deux patients ont été signalés comme des cas suspects de choléra</a:t>
            </a:r>
          </a:p>
          <a:p>
            <a:pPr marL="1371600" lvl="2" indent="-457200">
              <a:spcAft>
                <a:spcPts val="1800"/>
              </a:spcAft>
              <a:buClr>
                <a:srgbClr val="1B9B91"/>
              </a:buClr>
              <a:buFont typeface="Courier New" panose="02070309020205020404" pitchFamily="49" charset="0"/>
              <a:buChar char="o"/>
            </a:pP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Pourrait</a:t>
            </a:r>
            <a:r>
              <a:rPr lang="en-US" sz="2600" dirty="0">
                <a:solidFill>
                  <a:prstClr val="black"/>
                </a:solidFill>
                <a:latin typeface="Atkinson Hyperlegible" panose="020B0604020202020204" charset="0"/>
              </a:rPr>
              <a:t> correspondre à une suspicion d'épidémie de choléra</a:t>
            </a:r>
          </a:p>
          <a:p>
            <a:pPr marL="914400" lvl="1" indent="-457200">
              <a:spcAft>
                <a:spcPts val="600"/>
              </a:spcAft>
              <a:buClr>
                <a:srgbClr val="1B9B91"/>
              </a:buClr>
              <a:buFont typeface="Arial" panose="020B0604020202020204" pitchFamily="34" charset="0"/>
              <a:buChar char="•"/>
            </a:pPr>
            <a:r>
              <a:rPr lang="en-US" sz="2600" dirty="0">
                <a:solidFill>
                  <a:prstClr val="black"/>
                </a:solidFill>
                <a:latin typeface="Atkinson Hyperlegible Bold" panose="020B0604020202020204" charset="0"/>
              </a:rPr>
              <a:t>Informations insuffisantes </a:t>
            </a:r>
            <a:r>
              <a:rPr lang="en-US" sz="2600" dirty="0">
                <a:solidFill>
                  <a:prstClr val="black"/>
                </a:solidFill>
                <a:latin typeface="Atkinson Hyperlegible" panose="020B0604020202020204" charset="0"/>
              </a:rPr>
              <a:t>pour </a:t>
            </a:r>
            <a:r>
              <a:rPr lang="en-US" sz="2600" dirty="0" err="1">
                <a:solidFill>
                  <a:prstClr val="black"/>
                </a:solidFill>
                <a:latin typeface="Atkinson Hyperlegible" panose="020B0604020202020204" charset="0"/>
              </a:rPr>
              <a:t>déterminer</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s’ils</a:t>
            </a:r>
            <a:r>
              <a:rPr lang="en-US" sz="2600" dirty="0">
                <a:solidFill>
                  <a:prstClr val="black"/>
                </a:solidFill>
                <a:latin typeface="Atkinson Hyperlegible" panose="020B0604020202020204" charset="0"/>
              </a:rPr>
              <a:t> correspondent à la </a:t>
            </a:r>
            <a:r>
              <a:rPr lang="en-US" sz="2600" dirty="0" err="1">
                <a:solidFill>
                  <a:prstClr val="black"/>
                </a:solidFill>
                <a:latin typeface="Atkinson Hyperlegible" panose="020B0604020202020204" charset="0"/>
              </a:rPr>
              <a:t>définition</a:t>
            </a:r>
            <a:r>
              <a:rPr lang="en-US" sz="2600" dirty="0">
                <a:solidFill>
                  <a:prstClr val="black"/>
                </a:solidFill>
                <a:latin typeface="Atkinson Hyperlegible" panose="020B0604020202020204" charset="0"/>
              </a:rPr>
              <a:t> de </a:t>
            </a:r>
            <a:r>
              <a:rPr lang="en-US" sz="2600" dirty="0" err="1">
                <a:solidFill>
                  <a:prstClr val="black"/>
                </a:solidFill>
                <a:latin typeface="Atkinson Hyperlegible" panose="020B0604020202020204" charset="0"/>
              </a:rPr>
              <a:t>cas</a:t>
            </a:r>
            <a:endParaRPr lang="en-US" sz="2600" dirty="0">
              <a:solidFill>
                <a:prstClr val="black"/>
              </a:solidFill>
              <a:latin typeface="Atkinson Hyperlegible" panose="020B0604020202020204" charset="0"/>
            </a:endParaRPr>
          </a:p>
          <a:p>
            <a:pPr marL="1371600" lvl="2" indent="-457200">
              <a:spcAft>
                <a:spcPts val="600"/>
              </a:spcAft>
              <a:buClr>
                <a:srgbClr val="1B9B91"/>
              </a:buClr>
              <a:buFont typeface="Courier New" panose="02070309020205020404" pitchFamily="49" charset="0"/>
              <a:buChar char="o"/>
            </a:pPr>
            <a:r>
              <a:rPr lang="en-US" sz="2600" dirty="0">
                <a:solidFill>
                  <a:prstClr val="black"/>
                </a:solidFill>
                <a:latin typeface="Atkinson Hyperlegible" panose="020B0604020202020204" charset="0"/>
              </a:rPr>
              <a:t>Âge du cas A ?</a:t>
            </a:r>
          </a:p>
          <a:p>
            <a:pPr marL="1371600" lvl="2" indent="-457200">
              <a:spcAft>
                <a:spcPts val="600"/>
              </a:spcAft>
              <a:buClr>
                <a:srgbClr val="1B9B91"/>
              </a:buClr>
              <a:buFont typeface="Courier New" panose="02070309020205020404" pitchFamily="49" charset="0"/>
              <a:buChar char="o"/>
            </a:pPr>
            <a:r>
              <a:rPr lang="en-US" sz="2600" dirty="0">
                <a:solidFill>
                  <a:prstClr val="black"/>
                </a:solidFill>
                <a:latin typeface="Atkinson Hyperlegible" panose="020B0604020202020204" charset="0"/>
              </a:rPr>
              <a:t>Niveau de déshydratation du cas B ?</a:t>
            </a:r>
          </a:p>
        </p:txBody>
      </p:sp>
      <p:grpSp>
        <p:nvGrpSpPr>
          <p:cNvPr id="16" name="Group 15">
            <a:extLst>
              <a:ext uri="{FF2B5EF4-FFF2-40B4-BE49-F238E27FC236}">
                <a16:creationId xmlns:a16="http://schemas.microsoft.com/office/drawing/2014/main" id="{B611EFA5-5B95-DC9A-3A32-986710722414}"/>
              </a:ext>
            </a:extLst>
          </p:cNvPr>
          <p:cNvGrpSpPr/>
          <p:nvPr/>
        </p:nvGrpSpPr>
        <p:grpSpPr>
          <a:xfrm>
            <a:off x="1060114" y="7234863"/>
            <a:ext cx="14110508" cy="2794575"/>
            <a:chOff x="1060114" y="7234863"/>
            <a:chExt cx="14110508" cy="2794575"/>
          </a:xfrm>
        </p:grpSpPr>
        <p:pic>
          <p:nvPicPr>
            <p:cNvPr id="14" name="Picture 13">
              <a:extLst>
                <a:ext uri="{FF2B5EF4-FFF2-40B4-BE49-F238E27FC236}">
                  <a16:creationId xmlns:a16="http://schemas.microsoft.com/office/drawing/2014/main" id="{F38E8D93-6955-B6FE-1D8D-EBDD706EA2A7}"/>
                </a:ext>
              </a:extLst>
            </p:cNvPr>
            <p:cNvPicPr>
              <a:picLocks noChangeAspect="1"/>
            </p:cNvPicPr>
            <p:nvPr/>
          </p:nvPicPr>
          <p:blipFill>
            <a:blip r:embed="rId4"/>
            <a:stretch>
              <a:fillRect/>
            </a:stretch>
          </p:blipFill>
          <p:spPr>
            <a:xfrm>
              <a:off x="1060114" y="7819638"/>
              <a:ext cx="2314575" cy="2209800"/>
            </a:xfrm>
            <a:prstGeom prst="rect">
              <a:avLst/>
            </a:prstGeom>
          </p:spPr>
        </p:pic>
        <p:sp>
          <p:nvSpPr>
            <p:cNvPr id="13" name="TextBox 12">
              <a:extLst>
                <a:ext uri="{FF2B5EF4-FFF2-40B4-BE49-F238E27FC236}">
                  <a16:creationId xmlns:a16="http://schemas.microsoft.com/office/drawing/2014/main" id="{8486F800-A86A-AB53-B60A-16B8EDB6569F}"/>
                </a:ext>
              </a:extLst>
            </p:cNvPr>
            <p:cNvSpPr txBox="1"/>
            <p:nvPr/>
          </p:nvSpPr>
          <p:spPr>
            <a:xfrm>
              <a:off x="1214269" y="7234863"/>
              <a:ext cx="9400674" cy="584775"/>
            </a:xfrm>
            <a:prstGeom prst="rect">
              <a:avLst/>
            </a:prstGeom>
            <a:noFill/>
          </p:spPr>
          <p:txBody>
            <a:bodyPr wrap="square">
              <a:spAutoFit/>
            </a:bodyPr>
            <a:lstStyle/>
            <a:p>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2) Que faire ?</a:t>
              </a:r>
            </a:p>
          </p:txBody>
        </p:sp>
        <p:sp>
          <p:nvSpPr>
            <p:cNvPr id="32" name="TextBox 31">
              <a:extLst>
                <a:ext uri="{FF2B5EF4-FFF2-40B4-BE49-F238E27FC236}">
                  <a16:creationId xmlns:a16="http://schemas.microsoft.com/office/drawing/2014/main" id="{122597D3-DB7B-D18F-E759-19BA54FAADD5}"/>
                </a:ext>
              </a:extLst>
            </p:cNvPr>
            <p:cNvSpPr txBox="1"/>
            <p:nvPr/>
          </p:nvSpPr>
          <p:spPr>
            <a:xfrm>
              <a:off x="3503555" y="8012870"/>
              <a:ext cx="11667067" cy="1600438"/>
            </a:xfrm>
            <a:prstGeom prst="rect">
              <a:avLst/>
            </a:prstGeom>
            <a:noFill/>
          </p:spPr>
          <p:txBody>
            <a:bodyPr wrap="square">
              <a:spAutoFit/>
            </a:bodyPr>
            <a:lstStyle/>
            <a:p>
              <a:pPr marL="457200" indent="-457200">
                <a:spcAft>
                  <a:spcPts val="1200"/>
                </a:spcAft>
                <a:buBlip>
                  <a:blip r:embed="rId3"/>
                </a:buBlip>
              </a:pPr>
              <a:r>
                <a:rPr lang="en-GB" sz="2600" dirty="0" err="1">
                  <a:solidFill>
                    <a:prstClr val="black"/>
                  </a:solidFill>
                  <a:latin typeface="Atkinson Hyperlegible Bold" panose="020B0604020202020204" charset="0"/>
                </a:rPr>
                <a:t>Contacter</a:t>
              </a:r>
              <a:r>
                <a:rPr lang="en-GB" sz="2600" dirty="0">
                  <a:solidFill>
                    <a:prstClr val="black"/>
                  </a:solidFill>
                  <a:latin typeface="Atkinson Hyperlegible Bold" panose="020B0604020202020204" charset="0"/>
                </a:rPr>
                <a:t> </a:t>
              </a:r>
              <a:r>
                <a:rPr lang="en-GB" sz="2600" dirty="0">
                  <a:solidFill>
                    <a:prstClr val="black"/>
                  </a:solidFill>
                  <a:latin typeface="Atkinson Hyperlegible" panose="020B0604020202020204" charset="0"/>
                </a:rPr>
                <a:t>le point focal de </a:t>
              </a:r>
              <a:r>
                <a:rPr lang="en-GB" sz="2600" dirty="0" err="1">
                  <a:solidFill>
                    <a:prstClr val="black"/>
                  </a:solidFill>
                  <a:latin typeface="Atkinson Hyperlegible" panose="020B0604020202020204" charset="0"/>
                </a:rPr>
                <a:t>l'hôpital</a:t>
              </a:r>
              <a:r>
                <a:rPr lang="en-GB" sz="2600" dirty="0">
                  <a:solidFill>
                    <a:prstClr val="black"/>
                  </a:solidFill>
                  <a:latin typeface="Atkinson Hyperlegible" panose="020B0604020202020204" charset="0"/>
                </a:rPr>
                <a:t> </a:t>
              </a:r>
            </a:p>
            <a:p>
              <a:pPr marL="914400" lvl="1" indent="-457200">
                <a:spcAft>
                  <a:spcPts val="1200"/>
                </a:spcAft>
                <a:buClr>
                  <a:srgbClr val="009999"/>
                </a:buClr>
                <a:buFont typeface="Arial" panose="020B0604020202020204" pitchFamily="34" charset="0"/>
                <a:buChar char="•"/>
              </a:pPr>
              <a:r>
                <a:rPr lang="en-GB" sz="2600" dirty="0">
                  <a:solidFill>
                    <a:prstClr val="black"/>
                  </a:solidFill>
                  <a:latin typeface="Atkinson Hyperlegible" panose="020B0604020202020204" charset="0"/>
                </a:rPr>
                <a:t>En savoir plus et mieux évaluer la situation</a:t>
              </a:r>
            </a:p>
            <a:p>
              <a:pPr marL="914400" lvl="1" indent="-457200">
                <a:spcAft>
                  <a:spcPts val="1200"/>
                </a:spcAft>
                <a:buClr>
                  <a:srgbClr val="009999"/>
                </a:buClr>
                <a:buFont typeface="Arial" panose="020B0604020202020204" pitchFamily="34" charset="0"/>
                <a:buChar char="•"/>
              </a:pPr>
              <a:r>
                <a:rPr lang="en-GB" sz="2600" dirty="0">
                  <a:solidFill>
                    <a:srgbClr val="1B9B91"/>
                  </a:solidFill>
                  <a:latin typeface="Atkinson Hyperlegible Bold" panose="020B0604020202020204" charset="0"/>
                </a:rPr>
                <a:t>Vérification</a:t>
              </a:r>
            </a:p>
          </p:txBody>
        </p:sp>
      </p:grpSp>
      <p:sp>
        <p:nvSpPr>
          <p:cNvPr id="15" name="TextBox 14">
            <a:extLst>
              <a:ext uri="{FF2B5EF4-FFF2-40B4-BE49-F238E27FC236}">
                <a16:creationId xmlns:a16="http://schemas.microsoft.com/office/drawing/2014/main" id="{E163D747-78F3-BDBF-A9BA-19F9E2F766A2}"/>
              </a:ext>
            </a:extLst>
          </p:cNvPr>
          <p:cNvSpPr txBox="1"/>
          <p:nvPr/>
        </p:nvSpPr>
        <p:spPr>
          <a:xfrm>
            <a:off x="3551487" y="5935369"/>
            <a:ext cx="11667066" cy="1046440"/>
          </a:xfrm>
          <a:prstGeom prst="rect">
            <a:avLst/>
          </a:prstGeom>
          <a:noFill/>
        </p:spPr>
        <p:txBody>
          <a:bodyPr wrap="square">
            <a:spAutoFit/>
          </a:bodyPr>
          <a:lstStyle/>
          <a:p>
            <a:pPr marL="457200" indent="-457200">
              <a:spcAft>
                <a:spcPts val="1200"/>
              </a:spcAft>
              <a:buClr>
                <a:srgbClr val="1B9B91"/>
              </a:buClr>
              <a:buBlip>
                <a:blip r:embed="rId3"/>
              </a:buBlip>
            </a:pPr>
            <a:r>
              <a:rPr lang="en-US" sz="2600" dirty="0">
                <a:solidFill>
                  <a:prstClr val="black"/>
                </a:solidFill>
                <a:latin typeface="Atkinson Hyperlegible Bold" panose="020B0604020202020204" charset="0"/>
              </a:rPr>
              <a:t>Il est prématuré </a:t>
            </a:r>
            <a:r>
              <a:rPr lang="en-US" sz="2600" dirty="0">
                <a:solidFill>
                  <a:prstClr val="black"/>
                </a:solidFill>
                <a:latin typeface="Atkinson Hyperlegible" panose="020B0604020202020204" charset="0"/>
              </a:rPr>
              <a:t>de conclure à </a:t>
            </a:r>
            <a:r>
              <a:rPr lang="en-US" sz="2600" dirty="0" err="1">
                <a:solidFill>
                  <a:prstClr val="black"/>
                </a:solidFill>
                <a:latin typeface="Atkinson Hyperlegible" panose="020B0604020202020204" charset="0"/>
              </a:rPr>
              <a:t>une</a:t>
            </a:r>
            <a:r>
              <a:rPr lang="en-US" sz="2600" dirty="0">
                <a:solidFill>
                  <a:prstClr val="black"/>
                </a:solidFill>
                <a:latin typeface="Atkinson Hyperlegible" panose="020B0604020202020204" charset="0"/>
              </a:rPr>
              <a:t> suspicion d’épidémie</a:t>
            </a:r>
          </a:p>
          <a:p>
            <a:pPr marL="457200" indent="-457200">
              <a:spcAft>
                <a:spcPts val="1200"/>
              </a:spcAft>
              <a:buClr>
                <a:srgbClr val="1B9B91"/>
              </a:buClr>
              <a:buBlip>
                <a:blip r:embed="rId3"/>
              </a:buBlip>
            </a:pPr>
            <a:r>
              <a:rPr lang="en-US" sz="2600" dirty="0">
                <a:solidFill>
                  <a:prstClr val="black"/>
                </a:solidFill>
                <a:latin typeface="Atkinson Hyperlegible Bold" panose="020B0604020202020204" charset="0"/>
              </a:rPr>
              <a:t>Il est imprudent </a:t>
            </a:r>
            <a:r>
              <a:rPr lang="en-US" sz="2600" dirty="0">
                <a:solidFill>
                  <a:prstClr val="black"/>
                </a:solidFill>
                <a:latin typeface="Atkinson Hyperlegible" panose="020B0604020202020204" charset="0"/>
              </a:rPr>
              <a:t>de </a:t>
            </a:r>
            <a:r>
              <a:rPr lang="en-US" sz="2600" dirty="0" err="1">
                <a:solidFill>
                  <a:prstClr val="black"/>
                </a:solidFill>
                <a:latin typeface="Atkinson Hyperlegible" panose="020B0604020202020204" charset="0"/>
              </a:rPr>
              <a:t>conclure</a:t>
            </a:r>
            <a:r>
              <a:rPr lang="en-US" sz="2600" dirty="0">
                <a:solidFill>
                  <a:prstClr val="black"/>
                </a:solidFill>
                <a:latin typeface="Atkinson Hyperlegible" panose="020B0604020202020204" charset="0"/>
              </a:rPr>
              <a:t> à </a:t>
            </a:r>
            <a:r>
              <a:rPr lang="en-US" sz="2600" dirty="0" err="1">
                <a:solidFill>
                  <a:prstClr val="black"/>
                </a:solidFill>
                <a:latin typeface="Atkinson Hyperlegible" panose="020B0604020202020204" charset="0"/>
              </a:rPr>
              <a:t>une</a:t>
            </a:r>
            <a:r>
              <a:rPr lang="en-US" sz="2600" dirty="0">
                <a:solidFill>
                  <a:prstClr val="black"/>
                </a:solidFill>
                <a:latin typeface="Atkinson Hyperlegible" panose="020B0604020202020204" charset="0"/>
              </a:rPr>
              <a:t> absence de suspicion d’épidémie</a:t>
            </a:r>
            <a:endParaRPr lang="en-US" sz="2600" dirty="0">
              <a:solidFill>
                <a:prstClr val="black"/>
              </a:solidFill>
              <a:latin typeface="Atkinson Hyperlegible Bold" panose="020B0604020202020204" charset="0"/>
            </a:endParaRPr>
          </a:p>
        </p:txBody>
      </p:sp>
      <p:pic>
        <p:nvPicPr>
          <p:cNvPr id="11" name="Picture 10">
            <a:extLst>
              <a:ext uri="{FF2B5EF4-FFF2-40B4-BE49-F238E27FC236}">
                <a16:creationId xmlns:a16="http://schemas.microsoft.com/office/drawing/2014/main" id="{2FAB2C47-D01E-4C7C-6EF5-4A96D2DC02F0}"/>
              </a:ext>
            </a:extLst>
          </p:cNvPr>
          <p:cNvPicPr>
            <a:picLocks noChangeAspect="1"/>
          </p:cNvPicPr>
          <p:nvPr/>
        </p:nvPicPr>
        <p:blipFill>
          <a:blip r:embed="rId5"/>
          <a:stretch>
            <a:fillRect/>
          </a:stretch>
        </p:blipFill>
        <p:spPr>
          <a:xfrm>
            <a:off x="1103255" y="3468916"/>
            <a:ext cx="2400300" cy="2219325"/>
          </a:xfrm>
          <a:prstGeom prst="rect">
            <a:avLst/>
          </a:prstGeom>
        </p:spPr>
      </p:pic>
      <p:pic>
        <p:nvPicPr>
          <p:cNvPr id="6" name="Picture 5">
            <a:extLst>
              <a:ext uri="{FF2B5EF4-FFF2-40B4-BE49-F238E27FC236}">
                <a16:creationId xmlns:a16="http://schemas.microsoft.com/office/drawing/2014/main" id="{251C0D91-1017-F2D8-433A-D192EF490EC0}"/>
              </a:ext>
            </a:extLst>
          </p:cNvPr>
          <p:cNvPicPr>
            <a:picLocks noChangeAspect="1"/>
          </p:cNvPicPr>
          <p:nvPr/>
        </p:nvPicPr>
        <p:blipFill>
          <a:blip r:embed="rId6"/>
          <a:stretch>
            <a:fillRect/>
          </a:stretch>
        </p:blipFill>
        <p:spPr>
          <a:xfrm>
            <a:off x="607695" y="-36943"/>
            <a:ext cx="4078605" cy="1456645"/>
          </a:xfrm>
          <a:prstGeom prst="rect">
            <a:avLst/>
          </a:prstGeom>
        </p:spPr>
      </p:pic>
      <p:sp>
        <p:nvSpPr>
          <p:cNvPr id="7" name="Slide Number Placeholder 6">
            <a:extLst>
              <a:ext uri="{FF2B5EF4-FFF2-40B4-BE49-F238E27FC236}">
                <a16:creationId xmlns:a16="http://schemas.microsoft.com/office/drawing/2014/main" id="{2ECF8CF8-EE41-73B9-A5FA-7EFCA463CEB5}"/>
              </a:ext>
            </a:extLst>
          </p:cNvPr>
          <p:cNvSpPr>
            <a:spLocks noGrp="1"/>
          </p:cNvSpPr>
          <p:nvPr>
            <p:ph type="sldNum" sz="quarter" idx="12"/>
          </p:nvPr>
        </p:nvSpPr>
        <p:spPr>
          <a:xfrm>
            <a:off x="15536564" y="9430745"/>
            <a:ext cx="2133600" cy="365125"/>
          </a:xfrm>
        </p:spPr>
        <p:txBody>
          <a:bodyPr/>
          <a:lstStyle/>
          <a:p>
            <a:fld id="{B6F15528-21DE-4FAA-801E-634DDDAF4B2B}" type="slidenum">
              <a:rPr lang="en-US" sz="1800" smtClean="0"/>
              <a:pPr/>
              <a:t>22</a:t>
            </a:fld>
            <a:endParaRPr lang="en-US" sz="1800" dirty="0"/>
          </a:p>
        </p:txBody>
      </p:sp>
    </p:spTree>
    <p:extLst>
      <p:ext uri="{BB962C8B-B14F-4D97-AF65-F5344CB8AC3E}">
        <p14:creationId xmlns:p14="http://schemas.microsoft.com/office/powerpoint/2010/main" val="2388634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0365613" y="9456256"/>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grpSp>
        <p:nvGrpSpPr>
          <p:cNvPr id="11" name="Group 10">
            <a:extLst>
              <a:ext uri="{FF2B5EF4-FFF2-40B4-BE49-F238E27FC236}">
                <a16:creationId xmlns:a16="http://schemas.microsoft.com/office/drawing/2014/main" id="{FF5CFB64-0F15-C792-2052-585EFA4E0F4C}"/>
              </a:ext>
            </a:extLst>
          </p:cNvPr>
          <p:cNvGrpSpPr/>
          <p:nvPr/>
        </p:nvGrpSpPr>
        <p:grpSpPr>
          <a:xfrm>
            <a:off x="2663183" y="3879609"/>
            <a:ext cx="12922276" cy="2800778"/>
            <a:chOff x="2663183" y="3879609"/>
            <a:chExt cx="12922276" cy="2800778"/>
          </a:xfrm>
        </p:grpSpPr>
        <p:grpSp>
          <p:nvGrpSpPr>
            <p:cNvPr id="7" name="Group 6">
              <a:extLst>
                <a:ext uri="{FF2B5EF4-FFF2-40B4-BE49-F238E27FC236}">
                  <a16:creationId xmlns:a16="http://schemas.microsoft.com/office/drawing/2014/main" id="{B5ABFE66-C131-8B59-B78B-30CBEFFC2403}"/>
                </a:ext>
              </a:extLst>
            </p:cNvPr>
            <p:cNvGrpSpPr/>
            <p:nvPr/>
          </p:nvGrpSpPr>
          <p:grpSpPr>
            <a:xfrm>
              <a:off x="2663183" y="4704569"/>
              <a:ext cx="6373994" cy="1952966"/>
              <a:chOff x="2663183" y="4704569"/>
              <a:chExt cx="6373994" cy="1952966"/>
            </a:xfrm>
          </p:grpSpPr>
          <p:sp>
            <p:nvSpPr>
              <p:cNvPr id="16" name="Rectangle 15">
                <a:extLst>
                  <a:ext uri="{FF2B5EF4-FFF2-40B4-BE49-F238E27FC236}">
                    <a16:creationId xmlns:a16="http://schemas.microsoft.com/office/drawing/2014/main" id="{90E21344-BB35-33BB-0E4B-E49C2EB06E60}"/>
                  </a:ext>
                </a:extLst>
              </p:cNvPr>
              <p:cNvSpPr/>
              <p:nvPr/>
            </p:nvSpPr>
            <p:spPr>
              <a:xfrm>
                <a:off x="2721530" y="4704569"/>
                <a:ext cx="6315647" cy="1952966"/>
              </a:xfrm>
              <a:prstGeom prst="rect">
                <a:avLst/>
              </a:prstGeom>
              <a:solidFill>
                <a:srgbClr val="E4F3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C659E392-B54E-FE06-5634-93D91729AEB6}"/>
                  </a:ext>
                </a:extLst>
              </p:cNvPr>
              <p:cNvSpPr txBox="1"/>
              <p:nvPr/>
            </p:nvSpPr>
            <p:spPr>
              <a:xfrm>
                <a:off x="2663183" y="4805181"/>
                <a:ext cx="6315647" cy="1340752"/>
              </a:xfrm>
              <a:prstGeom prst="rect">
                <a:avLst/>
              </a:prstGeom>
              <a:noFill/>
            </p:spPr>
            <p:txBody>
              <a:bodyPr wrap="square">
                <a:spAutoFit/>
              </a:bodyPr>
              <a:lstStyle/>
              <a:p>
                <a:pPr marR="0" lvl="0" indent="0" algn="ctr" fontAlgn="auto">
                  <a:lnSpc>
                    <a:spcPct val="115000"/>
                  </a:lnSpc>
                  <a:spcBef>
                    <a:spcPts val="0"/>
                  </a:spcBef>
                  <a:spcAft>
                    <a:spcPts val="2400"/>
                  </a:spcAft>
                  <a:buClrTx/>
                  <a:buSzTx/>
                  <a:buFontTx/>
                  <a:buNone/>
                  <a:tabLst/>
                  <a:defRPr/>
                </a:pPr>
                <a:r>
                  <a:rPr lang="en-GB" sz="2800" b="1" dirty="0">
                    <a:solidFill>
                      <a:srgbClr val="009999"/>
                    </a:solidFill>
                    <a:latin typeface="Congenial" panose="02000503040000020004" pitchFamily="2" charset="0"/>
                    <a:cs typeface="Cavolini" panose="03000502040302020204" pitchFamily="66" charset="0"/>
                  </a:rPr>
                  <a:t>Cas </a:t>
                </a:r>
                <a:r>
                  <a:rPr lang="fr-FR" sz="2800" b="1" dirty="0">
                    <a:solidFill>
                      <a:srgbClr val="009999"/>
                    </a:solidFill>
                    <a:latin typeface="Congenial" panose="02000503040000020004" pitchFamily="2" charset="0"/>
                    <a:cs typeface="Cavolini" panose="03000502040302020204" pitchFamily="66" charset="0"/>
                  </a:rPr>
                  <a:t>A</a:t>
                </a:r>
                <a:endParaRPr lang="en-US" sz="2800" b="1" dirty="0">
                  <a:solidFill>
                    <a:srgbClr val="009999"/>
                  </a:solidFill>
                  <a:latin typeface="Congenial" panose="02000503040000020004" pitchFamily="2" charset="0"/>
                  <a:cs typeface="Cavolini" panose="03000502040302020204" pitchFamily="66" charset="0"/>
                </a:endParaRPr>
              </a:p>
              <a:p>
                <a:pPr marL="1371600" lvl="2" indent="-457200">
                  <a:lnSpc>
                    <a:spcPct val="115000"/>
                  </a:lnSpc>
                  <a:buClr>
                    <a:srgbClr val="009999"/>
                  </a:buClr>
                  <a:buFont typeface="Arial" panose="020B0604020202020204" pitchFamily="34" charset="0"/>
                  <a:buChar char="•"/>
                  <a:defRPr/>
                </a:pPr>
                <a:r>
                  <a:rPr kumimoji="0" lang="fr-FR" sz="2600" b="0" i="0" u="none" strike="noStrike" kern="1200" cap="none" spc="0" normalizeH="0" baseline="0" noProof="0" dirty="0">
                    <a:ln>
                      <a:noFill/>
                    </a:ln>
                    <a:solidFill>
                      <a:prstClr val="black"/>
                    </a:solidFill>
                    <a:effectLst/>
                    <a:uLnTx/>
                    <a:uFillTx/>
                    <a:latin typeface="Congenial" panose="02000503040000020004" pitchFamily="2" charset="0"/>
                  </a:rPr>
                  <a:t>6 </a:t>
                </a:r>
                <a:r>
                  <a:rPr kumimoji="0" lang="fr-FR" sz="2600" b="0" i="0" u="none" strike="noStrike" kern="1200" cap="none" spc="0" normalizeH="0" baseline="0" noProof="0" dirty="0" err="1">
                    <a:ln>
                      <a:noFill/>
                    </a:ln>
                    <a:solidFill>
                      <a:prstClr val="black"/>
                    </a:solidFill>
                    <a:effectLst/>
                    <a:uLnTx/>
                    <a:uFillTx/>
                    <a:latin typeface="Congenial" panose="02000503040000020004" pitchFamily="2" charset="0"/>
                  </a:rPr>
                  <a:t>ans</a:t>
                </a:r>
                <a:endParaRPr kumimoji="0" lang="fr-FR" sz="2600" b="0" i="0" u="none" strike="noStrike" kern="1200" cap="none" spc="0" normalizeH="0" baseline="0" noProof="0" dirty="0">
                  <a:ln>
                    <a:noFill/>
                  </a:ln>
                  <a:solidFill>
                    <a:prstClr val="black"/>
                  </a:solidFill>
                  <a:effectLst/>
                  <a:uLnTx/>
                  <a:uFillTx/>
                  <a:latin typeface="Congenial" panose="02000503040000020004" pitchFamily="2" charset="0"/>
                </a:endParaRPr>
              </a:p>
            </p:txBody>
          </p:sp>
        </p:grpSp>
        <p:sp>
          <p:nvSpPr>
            <p:cNvPr id="20" name="TextBox 19">
              <a:extLst>
                <a:ext uri="{FF2B5EF4-FFF2-40B4-BE49-F238E27FC236}">
                  <a16:creationId xmlns:a16="http://schemas.microsoft.com/office/drawing/2014/main" id="{8247497A-E45D-65B3-5968-77A11E228BB0}"/>
                </a:ext>
              </a:extLst>
            </p:cNvPr>
            <p:cNvSpPr txBox="1"/>
            <p:nvPr/>
          </p:nvSpPr>
          <p:spPr>
            <a:xfrm>
              <a:off x="2721530" y="3879609"/>
              <a:ext cx="1274723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Informations complémentaires</a:t>
              </a:r>
            </a:p>
          </p:txBody>
        </p:sp>
        <p:grpSp>
          <p:nvGrpSpPr>
            <p:cNvPr id="8" name="Group 7">
              <a:extLst>
                <a:ext uri="{FF2B5EF4-FFF2-40B4-BE49-F238E27FC236}">
                  <a16:creationId xmlns:a16="http://schemas.microsoft.com/office/drawing/2014/main" id="{1452EF4D-DF04-678E-5A2F-1B4C813E95E8}"/>
                </a:ext>
              </a:extLst>
            </p:cNvPr>
            <p:cNvGrpSpPr/>
            <p:nvPr/>
          </p:nvGrpSpPr>
          <p:grpSpPr>
            <a:xfrm>
              <a:off x="9269812" y="4681355"/>
              <a:ext cx="6315647" cy="1999032"/>
              <a:chOff x="9269812" y="4681355"/>
              <a:chExt cx="6315647" cy="1999032"/>
            </a:xfrm>
          </p:grpSpPr>
          <p:sp>
            <p:nvSpPr>
              <p:cNvPr id="21" name="Rectangle 20">
                <a:extLst>
                  <a:ext uri="{FF2B5EF4-FFF2-40B4-BE49-F238E27FC236}">
                    <a16:creationId xmlns:a16="http://schemas.microsoft.com/office/drawing/2014/main" id="{BCE36AB5-C0DA-A4BF-AD7D-C958B6DE0B43}"/>
                  </a:ext>
                </a:extLst>
              </p:cNvPr>
              <p:cNvSpPr/>
              <p:nvPr/>
            </p:nvSpPr>
            <p:spPr>
              <a:xfrm>
                <a:off x="9269812" y="4681355"/>
                <a:ext cx="6315647" cy="1999032"/>
              </a:xfrm>
              <a:prstGeom prst="rect">
                <a:avLst/>
              </a:prstGeom>
              <a:solidFill>
                <a:srgbClr val="E4F3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3A5E791F-71AA-7E93-CB0D-00E25F3B9F98}"/>
                  </a:ext>
                </a:extLst>
              </p:cNvPr>
              <p:cNvSpPr txBox="1"/>
              <p:nvPr/>
            </p:nvSpPr>
            <p:spPr>
              <a:xfrm>
                <a:off x="9269812" y="4815845"/>
                <a:ext cx="6198952" cy="1742978"/>
              </a:xfrm>
              <a:prstGeom prst="rect">
                <a:avLst/>
              </a:prstGeom>
              <a:noFill/>
            </p:spPr>
            <p:txBody>
              <a:bodyPr wrap="square">
                <a:spAutoFit/>
              </a:bodyPr>
              <a:lstStyle/>
              <a:p>
                <a:pPr algn="ctr">
                  <a:lnSpc>
                    <a:spcPct val="115000"/>
                  </a:lnSpc>
                  <a:spcAft>
                    <a:spcPts val="2400"/>
                  </a:spcAft>
                  <a:defRPr/>
                </a:pPr>
                <a:r>
                  <a:rPr lang="en-GB" sz="2800" b="1" dirty="0">
                    <a:solidFill>
                      <a:srgbClr val="009999"/>
                    </a:solidFill>
                    <a:latin typeface="Congenial" panose="02000503040000020004" pitchFamily="2" charset="0"/>
                    <a:cs typeface="Cavolini" panose="03000502040302020204" pitchFamily="66" charset="0"/>
                  </a:rPr>
                  <a:t>Cas </a:t>
                </a:r>
                <a:r>
                  <a:rPr lang="fr-FR" sz="2800" b="1" dirty="0">
                    <a:solidFill>
                      <a:srgbClr val="009999"/>
                    </a:solidFill>
                    <a:latin typeface="Congenial" panose="02000503040000020004" pitchFamily="2" charset="0"/>
                    <a:cs typeface="Cavolini" panose="03000502040302020204" pitchFamily="66" charset="0"/>
                  </a:rPr>
                  <a:t>B</a:t>
                </a:r>
                <a:endParaRPr lang="en-US" sz="2800" b="1" dirty="0">
                  <a:solidFill>
                    <a:srgbClr val="009999"/>
                  </a:solidFill>
                  <a:latin typeface="Congenial" panose="02000503040000020004" pitchFamily="2" charset="0"/>
                  <a:cs typeface="Cavolini" panose="03000502040302020204" pitchFamily="66" charset="0"/>
                </a:endParaRPr>
              </a:p>
              <a:p>
                <a:pPr marL="457200" indent="-457200">
                  <a:lnSpc>
                    <a:spcPct val="115000"/>
                  </a:lnSpc>
                  <a:buClr>
                    <a:srgbClr val="009999"/>
                  </a:buClr>
                  <a:buFont typeface="Arial" panose="020B0604020202020204" pitchFamily="34" charset="0"/>
                  <a:buChar char="•"/>
                  <a:defRPr/>
                </a:pPr>
                <a:r>
                  <a:rPr lang="en-GB" sz="2500" dirty="0">
                    <a:solidFill>
                      <a:prstClr val="black"/>
                    </a:solidFill>
                    <a:latin typeface="Congenial" panose="02000503040000020004" pitchFamily="2" charset="0"/>
                  </a:rPr>
                  <a:t>Détresse </a:t>
                </a:r>
                <a:r>
                  <a:rPr lang="fr-FR" sz="2500" dirty="0" err="1">
                    <a:solidFill>
                      <a:prstClr val="black"/>
                    </a:solidFill>
                    <a:latin typeface="Congenial" panose="02000503040000020004" pitchFamily="2" charset="0"/>
                  </a:rPr>
                  <a:t>respiratoire </a:t>
                </a:r>
                <a:r>
                  <a:rPr lang="en-GB" sz="2500" dirty="0">
                    <a:solidFill>
                      <a:prstClr val="black"/>
                    </a:solidFill>
                    <a:latin typeface="Congenial" panose="02000503040000020004" pitchFamily="2" charset="0"/>
                  </a:rPr>
                  <a:t>à l'admission</a:t>
                </a:r>
              </a:p>
              <a:p>
                <a:pPr marL="0" marR="0" lvl="0" indent="0" algn="l" defTabSz="914400" rtl="0" eaLnBrk="1" fontAlgn="auto" latinLnBrk="0" hangingPunct="1">
                  <a:lnSpc>
                    <a:spcPct val="115000"/>
                  </a:lnSpc>
                  <a:spcBef>
                    <a:spcPts val="0"/>
                  </a:spcBef>
                  <a:spcAft>
                    <a:spcPts val="0"/>
                  </a:spcAft>
                  <a:buClr>
                    <a:srgbClr val="C96009"/>
                  </a:buClr>
                  <a:buSzTx/>
                  <a:buFontTx/>
                  <a:buNone/>
                  <a:tabLst/>
                  <a:defRPr/>
                </a:pPr>
                <a:endParaRPr kumimoji="0" lang="fr-FR" sz="24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grpSp>
      </p:grpSp>
      <p:sp>
        <p:nvSpPr>
          <p:cNvPr id="3" name="TextBox 15">
            <a:extLst>
              <a:ext uri="{FF2B5EF4-FFF2-40B4-BE49-F238E27FC236}">
                <a16:creationId xmlns:a16="http://schemas.microsoft.com/office/drawing/2014/main" id="{A37547B4-CD59-2433-5C2F-758866DD4AC4}"/>
              </a:ext>
            </a:extLst>
          </p:cNvPr>
          <p:cNvSpPr txBox="1"/>
          <p:nvPr/>
        </p:nvSpPr>
        <p:spPr>
          <a:xfrm>
            <a:off x="10365613" y="9456256"/>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grpSp>
        <p:nvGrpSpPr>
          <p:cNvPr id="9" name="Group 8">
            <a:extLst>
              <a:ext uri="{FF2B5EF4-FFF2-40B4-BE49-F238E27FC236}">
                <a16:creationId xmlns:a16="http://schemas.microsoft.com/office/drawing/2014/main" id="{3951A820-33BE-220E-1372-931A2DBDFAD0}"/>
              </a:ext>
            </a:extLst>
          </p:cNvPr>
          <p:cNvGrpSpPr/>
          <p:nvPr/>
        </p:nvGrpSpPr>
        <p:grpSpPr>
          <a:xfrm>
            <a:off x="4942837" y="7482560"/>
            <a:ext cx="10721050" cy="1852132"/>
            <a:chOff x="4942837" y="7482560"/>
            <a:chExt cx="10721050" cy="1852132"/>
          </a:xfrm>
        </p:grpSpPr>
        <p:sp>
          <p:nvSpPr>
            <p:cNvPr id="10" name="Rectangle: Rounded Corners 9">
              <a:extLst>
                <a:ext uri="{FF2B5EF4-FFF2-40B4-BE49-F238E27FC236}">
                  <a16:creationId xmlns:a16="http://schemas.microsoft.com/office/drawing/2014/main" id="{052219DF-3108-70FA-231F-BB0F88B78668}"/>
                </a:ext>
              </a:extLst>
            </p:cNvPr>
            <p:cNvSpPr/>
            <p:nvPr/>
          </p:nvSpPr>
          <p:spPr>
            <a:xfrm>
              <a:off x="4942837" y="7482560"/>
              <a:ext cx="10662302" cy="1852132"/>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F94C135-CC6C-3D26-7E59-09D2097E2B48}"/>
                </a:ext>
              </a:extLst>
            </p:cNvPr>
            <p:cNvSpPr txBox="1"/>
            <p:nvPr/>
          </p:nvSpPr>
          <p:spPr>
            <a:xfrm>
              <a:off x="5001584" y="7756895"/>
              <a:ext cx="10662303" cy="1461939"/>
            </a:xfrm>
            <a:prstGeom prst="rect">
              <a:avLst/>
            </a:prstGeom>
            <a:noFill/>
            <a:ln>
              <a:noFill/>
            </a:ln>
          </p:spPr>
          <p:txBody>
            <a:bodyPr wrap="square" rtlCol="0">
              <a:spAutoFit/>
            </a:bodyPr>
            <a:lstStyle/>
            <a:p>
              <a:pPr marL="514350" indent="-514350">
                <a:spcAft>
                  <a:spcPts val="600"/>
                </a:spcAft>
                <a:buFont typeface="+mj-lt"/>
                <a:buAutoNum type="arabicParen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Il y-a-t-il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une</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suspicion d'épidémie de choléra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vérifiée</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p>
            <a:p>
              <a:pPr marL="514350" indent="-514350">
                <a:spcAft>
                  <a:spcPts val="600"/>
                </a:spcAft>
                <a:buFont typeface="+mj-lt"/>
                <a:buAutoNum type="arabicParen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Quels sont les messages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clés</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à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adresser</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au point focal de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l’hopital</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 </a:t>
              </a:r>
            </a:p>
          </p:txBody>
        </p:sp>
      </p:grpSp>
      <p:pic>
        <p:nvPicPr>
          <p:cNvPr id="13" name="Picture 12">
            <a:extLst>
              <a:ext uri="{FF2B5EF4-FFF2-40B4-BE49-F238E27FC236}">
                <a16:creationId xmlns:a16="http://schemas.microsoft.com/office/drawing/2014/main" id="{2B8E3EA3-F792-B008-1C65-CF85FF7884C1}"/>
              </a:ext>
            </a:extLst>
          </p:cNvPr>
          <p:cNvPicPr>
            <a:picLocks noChangeAspect="1"/>
          </p:cNvPicPr>
          <p:nvPr/>
        </p:nvPicPr>
        <p:blipFill>
          <a:blip r:embed="rId3"/>
          <a:stretch>
            <a:fillRect/>
          </a:stretch>
        </p:blipFill>
        <p:spPr>
          <a:xfrm>
            <a:off x="5101285" y="543596"/>
            <a:ext cx="10668000" cy="1272126"/>
          </a:xfrm>
          <a:prstGeom prst="rect">
            <a:avLst/>
          </a:prstGeom>
        </p:spPr>
      </p:pic>
      <p:sp>
        <p:nvSpPr>
          <p:cNvPr id="14" name="TextBox 13">
            <a:extLst>
              <a:ext uri="{FF2B5EF4-FFF2-40B4-BE49-F238E27FC236}">
                <a16:creationId xmlns:a16="http://schemas.microsoft.com/office/drawing/2014/main" id="{997C58A7-5BC1-F629-3FFA-DADBD4003BC0}"/>
              </a:ext>
            </a:extLst>
          </p:cNvPr>
          <p:cNvSpPr txBox="1"/>
          <p:nvPr/>
        </p:nvSpPr>
        <p:spPr>
          <a:xfrm>
            <a:off x="4686300" y="937704"/>
            <a:ext cx="10668000" cy="523220"/>
          </a:xfrm>
          <a:prstGeom prst="rect">
            <a:avLst/>
          </a:prstGeom>
          <a:noFill/>
        </p:spPr>
        <p:txBody>
          <a:bodyPr wrap="square">
            <a:spAutoFit/>
          </a:bodyPr>
          <a:lstStyle/>
          <a:p>
            <a:pPr algn="ctr">
              <a:spcAft>
                <a:spcPts val="600"/>
              </a:spcAft>
              <a:defRPr/>
            </a:pPr>
            <a:r>
              <a:rPr lang="en-GB" sz="2800" b="1" dirty="0">
                <a:solidFill>
                  <a:schemeClr val="bg1"/>
                </a:solidFill>
                <a:latin typeface="Cavolini" panose="03000502040302020204" pitchFamily="66" charset="0"/>
                <a:cs typeface="Cavolini" panose="03000502040302020204" pitchFamily="66" charset="0"/>
              </a:rPr>
              <a:t>Suite du scénario</a:t>
            </a:r>
          </a:p>
        </p:txBody>
      </p:sp>
      <p:pic>
        <p:nvPicPr>
          <p:cNvPr id="18" name="Picture 17">
            <a:extLst>
              <a:ext uri="{FF2B5EF4-FFF2-40B4-BE49-F238E27FC236}">
                <a16:creationId xmlns:a16="http://schemas.microsoft.com/office/drawing/2014/main" id="{9A943304-DAFE-CE7B-F189-670FBB67D1FB}"/>
              </a:ext>
            </a:extLst>
          </p:cNvPr>
          <p:cNvPicPr>
            <a:picLocks noChangeAspect="1"/>
          </p:cNvPicPr>
          <p:nvPr/>
        </p:nvPicPr>
        <p:blipFill>
          <a:blip r:embed="rId4"/>
          <a:stretch>
            <a:fillRect/>
          </a:stretch>
        </p:blipFill>
        <p:spPr>
          <a:xfrm>
            <a:off x="2663183" y="7311610"/>
            <a:ext cx="2279653" cy="2194032"/>
          </a:xfrm>
          <a:prstGeom prst="rect">
            <a:avLst/>
          </a:prstGeom>
        </p:spPr>
      </p:pic>
      <p:grpSp>
        <p:nvGrpSpPr>
          <p:cNvPr id="5" name="Group 4">
            <a:extLst>
              <a:ext uri="{FF2B5EF4-FFF2-40B4-BE49-F238E27FC236}">
                <a16:creationId xmlns:a16="http://schemas.microsoft.com/office/drawing/2014/main" id="{986F3A15-7526-836E-3E3C-221209C91817}"/>
              </a:ext>
            </a:extLst>
          </p:cNvPr>
          <p:cNvGrpSpPr/>
          <p:nvPr/>
        </p:nvGrpSpPr>
        <p:grpSpPr>
          <a:xfrm>
            <a:off x="2878369" y="2528666"/>
            <a:ext cx="13211010" cy="981722"/>
            <a:chOff x="2878369" y="2528666"/>
            <a:chExt cx="13211010" cy="981722"/>
          </a:xfrm>
        </p:grpSpPr>
        <p:sp>
          <p:nvSpPr>
            <p:cNvPr id="24" name="TextBox 23">
              <a:extLst>
                <a:ext uri="{FF2B5EF4-FFF2-40B4-BE49-F238E27FC236}">
                  <a16:creationId xmlns:a16="http://schemas.microsoft.com/office/drawing/2014/main" id="{0920DA57-DB63-C7F5-93B2-3C2F948F0EDE}"/>
                </a:ext>
              </a:extLst>
            </p:cNvPr>
            <p:cNvSpPr txBox="1"/>
            <p:nvPr/>
          </p:nvSpPr>
          <p:spPr>
            <a:xfrm>
              <a:off x="2878369" y="2710164"/>
              <a:ext cx="13211010" cy="549766"/>
            </a:xfrm>
            <a:prstGeom prst="rect">
              <a:avLst/>
            </a:prstGeom>
            <a:noFill/>
          </p:spPr>
          <p:txBody>
            <a:bodyPr wrap="square">
              <a:spAutoFit/>
            </a:bodyPr>
            <a:lstStyle/>
            <a:p>
              <a:pPr marL="1165860" marR="0" lvl="0" algn="l" defTabSz="914400" rtl="0" eaLnBrk="1" fontAlgn="auto" latinLnBrk="0" hangingPunct="1">
                <a:lnSpc>
                  <a:spcPct val="115000"/>
                </a:lnSpc>
                <a:spcBef>
                  <a:spcPts val="0"/>
                </a:spcBef>
                <a:spcAft>
                  <a:spcPts val="0"/>
                </a:spcAft>
                <a:buClr>
                  <a:srgbClr val="009999"/>
                </a:buClr>
                <a:buSzTx/>
                <a:tabLst/>
                <a:defRPr/>
              </a:pPr>
              <a:r>
                <a:rPr kumimoji="0" lang="en-GB"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 point focal de </a:t>
              </a:r>
              <a:r>
                <a:rPr kumimoji="0" lang="en-GB"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l’hopital</a:t>
              </a:r>
              <a:r>
                <a:rPr kumimoji="0" lang="en-GB"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 fourni des </a:t>
              </a:r>
              <a:r>
                <a:rPr kumimoji="0" lang="en-GB"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informations</a:t>
              </a:r>
              <a:r>
                <a:rPr kumimoji="0" lang="en-GB"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GB"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complémentaires</a:t>
              </a:r>
              <a:endParaRPr kumimoji="0" lang="en-GB"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9" name="Rectangle 18">
              <a:extLst>
                <a:ext uri="{FF2B5EF4-FFF2-40B4-BE49-F238E27FC236}">
                  <a16:creationId xmlns:a16="http://schemas.microsoft.com/office/drawing/2014/main" id="{F3C92BBC-5D2D-3CBB-9135-8893A7D1832E}"/>
                </a:ext>
              </a:extLst>
            </p:cNvPr>
            <p:cNvSpPr/>
            <p:nvPr/>
          </p:nvSpPr>
          <p:spPr>
            <a:xfrm>
              <a:off x="3425380" y="2528666"/>
              <a:ext cx="377630" cy="981722"/>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6E2027E6-7F24-C735-6EF0-A2E7EA690FD5}"/>
              </a:ext>
            </a:extLst>
          </p:cNvPr>
          <p:cNvPicPr>
            <a:picLocks noChangeAspect="1"/>
          </p:cNvPicPr>
          <p:nvPr/>
        </p:nvPicPr>
        <p:blipFill>
          <a:blip r:embed="rId5"/>
          <a:stretch>
            <a:fillRect/>
          </a:stretch>
        </p:blipFill>
        <p:spPr>
          <a:xfrm>
            <a:off x="-78131" y="-19455"/>
            <a:ext cx="4096834" cy="2100058"/>
          </a:xfrm>
          <a:prstGeom prst="rect">
            <a:avLst/>
          </a:prstGeom>
        </p:spPr>
      </p:pic>
      <p:sp>
        <p:nvSpPr>
          <p:cNvPr id="12" name="Slide Number Placeholder 11">
            <a:extLst>
              <a:ext uri="{FF2B5EF4-FFF2-40B4-BE49-F238E27FC236}">
                <a16:creationId xmlns:a16="http://schemas.microsoft.com/office/drawing/2014/main" id="{BB763CFA-E3EB-25F6-2073-414C5BC72170}"/>
              </a:ext>
            </a:extLst>
          </p:cNvPr>
          <p:cNvSpPr>
            <a:spLocks noGrp="1"/>
          </p:cNvSpPr>
          <p:nvPr>
            <p:ph type="sldNum" sz="quarter" idx="12"/>
          </p:nvPr>
        </p:nvSpPr>
        <p:spPr>
          <a:xfrm>
            <a:off x="15468764" y="9469802"/>
            <a:ext cx="2133600" cy="365125"/>
          </a:xfrm>
        </p:spPr>
        <p:txBody>
          <a:bodyPr/>
          <a:lstStyle/>
          <a:p>
            <a:fld id="{B6F15528-21DE-4FAA-801E-634DDDAF4B2B}" type="slidenum">
              <a:rPr lang="en-US" sz="1800" smtClean="0"/>
              <a:pPr/>
              <a:t>23</a:t>
            </a:fld>
            <a:endParaRPr lang="en-US" sz="1800" dirty="0"/>
          </a:p>
        </p:txBody>
      </p:sp>
    </p:spTree>
    <p:extLst>
      <p:ext uri="{BB962C8B-B14F-4D97-AF65-F5344CB8AC3E}">
        <p14:creationId xmlns:p14="http://schemas.microsoft.com/office/powerpoint/2010/main" val="272508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8594558"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EF2E8"/>
          </a:solidFill>
          <a:ln>
            <a:solidFill>
              <a:srgbClr val="FEF2E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A7AABB6-F03E-6372-D287-98847940B2FD}"/>
              </a:ext>
            </a:extLst>
          </p:cNvPr>
          <p:cNvSpPr txBox="1"/>
          <p:nvPr/>
        </p:nvSpPr>
        <p:spPr>
          <a:xfrm>
            <a:off x="1572794" y="2231979"/>
            <a:ext cx="16056814" cy="584775"/>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1800"/>
              </a:spcAft>
              <a:buClrTx/>
              <a:buSzTx/>
              <a:buFont typeface="+mj-lt"/>
              <a:buAutoNum type="arabicParenR"/>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Il y-</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a-t-il </a:t>
            </a: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une</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suspicion d'épidémie de choléra </a:t>
            </a: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vérifiée</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p>
        </p:txBody>
      </p:sp>
      <p:sp>
        <p:nvSpPr>
          <p:cNvPr id="5" name="Rectangle 4">
            <a:extLst>
              <a:ext uri="{FF2B5EF4-FFF2-40B4-BE49-F238E27FC236}">
                <a16:creationId xmlns:a16="http://schemas.microsoft.com/office/drawing/2014/main" id="{DA9B73A8-F088-A7BE-62A4-AF452B51D915}"/>
              </a:ext>
            </a:extLst>
          </p:cNvPr>
          <p:cNvSpPr/>
          <p:nvPr/>
        </p:nvSpPr>
        <p:spPr>
          <a:xfrm>
            <a:off x="0" y="0"/>
            <a:ext cx="18288000" cy="10287000"/>
          </a:xfrm>
          <a:prstGeom prst="rect">
            <a:avLst/>
          </a:prstGeom>
          <a:noFill/>
          <a:ln w="635000">
            <a:solidFill>
              <a:srgbClr val="FEF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12C1205-0E4C-BDE0-F9DB-9E5C56DA43FB}"/>
              </a:ext>
            </a:extLst>
          </p:cNvPr>
          <p:cNvSpPr txBox="1"/>
          <p:nvPr/>
        </p:nvSpPr>
        <p:spPr>
          <a:xfrm>
            <a:off x="1572794" y="3798049"/>
            <a:ext cx="9429181" cy="112338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1B9B91"/>
              </a:buClr>
              <a:buSzTx/>
              <a:buFont typeface="Arial" panose="020B0604020202020204" pitchFamily="34" charset="0"/>
              <a:buChar char="•"/>
              <a:tabLst/>
              <a:defRPr/>
            </a:pPr>
            <a:r>
              <a:rPr lang="en-US" sz="2600" dirty="0">
                <a:solidFill>
                  <a:prstClr val="black"/>
                </a:solidFill>
                <a:latin typeface="Atkinson Hyperlegible" panose="020B0604020202020204" charset="0"/>
              </a:rPr>
              <a:t>Le cas A est ≥ 2 ans</a:t>
            </a:r>
          </a:p>
          <a:p>
            <a:pPr marL="457200" marR="0" lvl="0" indent="-457200" algn="l" defTabSz="914400" rtl="0" eaLnBrk="1" fontAlgn="auto" latinLnBrk="0" hangingPunct="1">
              <a:lnSpc>
                <a:spcPct val="100000"/>
              </a:lnSpc>
              <a:spcBef>
                <a:spcPts val="0"/>
              </a:spcBef>
              <a:spcAft>
                <a:spcPts val="1800"/>
              </a:spcAft>
              <a:buClr>
                <a:srgbClr val="1B9B91"/>
              </a:buClr>
              <a:buSzTx/>
              <a:buFont typeface="Arial" panose="020B0604020202020204" pitchFamily="34" charset="0"/>
              <a:buChar char="•"/>
              <a:tabLst/>
              <a:defRPr/>
            </a:pPr>
            <a:r>
              <a:rPr lang="en-US" sz="2600" dirty="0">
                <a:solidFill>
                  <a:prstClr val="black"/>
                </a:solidFill>
                <a:latin typeface="Atkinson Hyperlegible" panose="020B0604020202020204" charset="0"/>
              </a:rPr>
              <a:t>Le cas B présentait un signe de danger indiquant une déshydratation sévère</a:t>
            </a:r>
          </a:p>
        </p:txBody>
      </p:sp>
      <p:grpSp>
        <p:nvGrpSpPr>
          <p:cNvPr id="18" name="Group 17">
            <a:extLst>
              <a:ext uri="{FF2B5EF4-FFF2-40B4-BE49-F238E27FC236}">
                <a16:creationId xmlns:a16="http://schemas.microsoft.com/office/drawing/2014/main" id="{7E49D3BD-A419-8674-4773-CC1CB8974F77}"/>
              </a:ext>
            </a:extLst>
          </p:cNvPr>
          <p:cNvGrpSpPr/>
          <p:nvPr/>
        </p:nvGrpSpPr>
        <p:grpSpPr>
          <a:xfrm>
            <a:off x="11705557" y="3056701"/>
            <a:ext cx="5630564" cy="6178739"/>
            <a:chOff x="11384715" y="2322656"/>
            <a:chExt cx="5630564" cy="5146272"/>
          </a:xfrm>
        </p:grpSpPr>
        <p:sp>
          <p:nvSpPr>
            <p:cNvPr id="8" name="Freeform 11">
              <a:extLst>
                <a:ext uri="{FF2B5EF4-FFF2-40B4-BE49-F238E27FC236}">
                  <a16:creationId xmlns:a16="http://schemas.microsoft.com/office/drawing/2014/main" id="{CB773E65-1218-6C92-07F9-B7FEA02CB736}"/>
                </a:ext>
              </a:extLst>
            </p:cNvPr>
            <p:cNvSpPr>
              <a:spLocks/>
            </p:cNvSpPr>
            <p:nvPr/>
          </p:nvSpPr>
          <p:spPr bwMode="auto">
            <a:xfrm>
              <a:off x="12147418" y="5072073"/>
              <a:ext cx="158164" cy="195605"/>
            </a:xfrm>
            <a:custGeom>
              <a:avLst/>
              <a:gdLst>
                <a:gd name="T0" fmla="+- 0 3109 3050"/>
                <a:gd name="T1" fmla="*/ T0 w 249"/>
                <a:gd name="T2" fmla="+- 0 1785 1477"/>
                <a:gd name="T3" fmla="*/ 1785 h 308"/>
                <a:gd name="T4" fmla="+- 0 3050 3050"/>
                <a:gd name="T5" fmla="*/ T4 w 249"/>
                <a:gd name="T6" fmla="+- 0 1743 1477"/>
                <a:gd name="T7" fmla="*/ 1743 h 308"/>
                <a:gd name="T8" fmla="+- 0 3241 3050"/>
                <a:gd name="T9" fmla="*/ T8 w 249"/>
                <a:gd name="T10" fmla="+- 0 1477 1477"/>
                <a:gd name="T11" fmla="*/ 1477 h 308"/>
                <a:gd name="T12" fmla="+- 0 3299 3050"/>
                <a:gd name="T13" fmla="*/ T12 w 249"/>
                <a:gd name="T14" fmla="+- 0 1519 1477"/>
                <a:gd name="T15" fmla="*/ 1519 h 308"/>
                <a:gd name="T16" fmla="+- 0 3109 3050"/>
                <a:gd name="T17" fmla="*/ T16 w 249"/>
                <a:gd name="T18" fmla="+- 0 1785 1477"/>
                <a:gd name="T19" fmla="*/ 1785 h 308"/>
              </a:gdLst>
              <a:ahLst/>
              <a:cxnLst>
                <a:cxn ang="0">
                  <a:pos x="T1" y="T3"/>
                </a:cxn>
                <a:cxn ang="0">
                  <a:pos x="T5" y="T7"/>
                </a:cxn>
                <a:cxn ang="0">
                  <a:pos x="T9" y="T11"/>
                </a:cxn>
                <a:cxn ang="0">
                  <a:pos x="T13" y="T15"/>
                </a:cxn>
                <a:cxn ang="0">
                  <a:pos x="T17" y="T19"/>
                </a:cxn>
              </a:cxnLst>
              <a:rect l="0" t="0" r="r" b="b"/>
              <a:pathLst>
                <a:path w="249" h="308">
                  <a:moveTo>
                    <a:pt x="59" y="308"/>
                  </a:moveTo>
                  <a:lnTo>
                    <a:pt x="0" y="266"/>
                  </a:lnTo>
                  <a:lnTo>
                    <a:pt x="191" y="0"/>
                  </a:lnTo>
                  <a:lnTo>
                    <a:pt x="249" y="42"/>
                  </a:lnTo>
                  <a:lnTo>
                    <a:pt x="59" y="308"/>
                  </a:lnTo>
                  <a:close/>
                </a:path>
              </a:pathLst>
            </a:custGeom>
            <a:solidFill>
              <a:srgbClr val="FEF7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WordArt 2">
              <a:extLst>
                <a:ext uri="{FF2B5EF4-FFF2-40B4-BE49-F238E27FC236}">
                  <a16:creationId xmlns:a16="http://schemas.microsoft.com/office/drawing/2014/main" id="{012DB959-935E-745C-03F8-CE85B498BDC3}"/>
                </a:ext>
              </a:extLst>
            </p:cNvPr>
            <p:cNvSpPr>
              <a:spLocks noChangeArrowheads="1" noChangeShapeType="1" noTextEdit="1"/>
            </p:cNvSpPr>
            <p:nvPr/>
          </p:nvSpPr>
          <p:spPr bwMode="auto">
            <a:xfrm rot="1800000">
              <a:off x="12732928" y="3559244"/>
              <a:ext cx="11112" cy="285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0">
                <a:buNone/>
              </a:pPr>
              <a:r>
                <a:rPr lang="fr-FR" sz="200" b="1" kern="10" spc="0">
                  <a:ln>
                    <a:noFill/>
                  </a:ln>
                  <a:solidFill>
                    <a:srgbClr val="000000"/>
                  </a:solidFill>
                  <a:latin typeface="Trebuchet MS" panose="020B0603020202020204" pitchFamily="34" charset="0"/>
                </a:rPr>
                <a:t>T</a:t>
              </a:r>
            </a:p>
          </p:txBody>
        </p:sp>
        <p:sp>
          <p:nvSpPr>
            <p:cNvPr id="10" name="Freeform 27">
              <a:extLst>
                <a:ext uri="{FF2B5EF4-FFF2-40B4-BE49-F238E27FC236}">
                  <a16:creationId xmlns:a16="http://schemas.microsoft.com/office/drawing/2014/main" id="{B376B338-13D4-8665-2FAB-09DE5758FED0}"/>
                </a:ext>
              </a:extLst>
            </p:cNvPr>
            <p:cNvSpPr>
              <a:spLocks/>
            </p:cNvSpPr>
            <p:nvPr/>
          </p:nvSpPr>
          <p:spPr bwMode="auto">
            <a:xfrm>
              <a:off x="11406775" y="2362534"/>
              <a:ext cx="5567069" cy="4589019"/>
            </a:xfrm>
            <a:custGeom>
              <a:avLst/>
              <a:gdLst>
                <a:gd name="T0" fmla="+- 0 4591 1931"/>
                <a:gd name="T1" fmla="*/ T0 w 3080"/>
                <a:gd name="T2" fmla="+- 0 3123 -245"/>
                <a:gd name="T3" fmla="*/ 3123 h 3368"/>
                <a:gd name="T4" fmla="+- 0 2350 1931"/>
                <a:gd name="T5" fmla="*/ T4 w 3080"/>
                <a:gd name="T6" fmla="+- 0 3123 -245"/>
                <a:gd name="T7" fmla="*/ 3123 h 3368"/>
                <a:gd name="T8" fmla="+- 0 2275 1931"/>
                <a:gd name="T9" fmla="*/ T8 w 3080"/>
                <a:gd name="T10" fmla="+- 0 3116 -245"/>
                <a:gd name="T11" fmla="*/ 3116 h 3368"/>
                <a:gd name="T12" fmla="+- 0 2204 1931"/>
                <a:gd name="T13" fmla="*/ T12 w 3080"/>
                <a:gd name="T14" fmla="+- 0 3097 -245"/>
                <a:gd name="T15" fmla="*/ 3097 h 3368"/>
                <a:gd name="T16" fmla="+- 0 2139 1931"/>
                <a:gd name="T17" fmla="*/ T16 w 3080"/>
                <a:gd name="T18" fmla="+- 0 3065 -245"/>
                <a:gd name="T19" fmla="*/ 3065 h 3368"/>
                <a:gd name="T20" fmla="+- 0 2080 1931"/>
                <a:gd name="T21" fmla="*/ T20 w 3080"/>
                <a:gd name="T22" fmla="+- 0 3024 -245"/>
                <a:gd name="T23" fmla="*/ 3024 h 3368"/>
                <a:gd name="T24" fmla="+- 0 2030 1931"/>
                <a:gd name="T25" fmla="*/ T24 w 3080"/>
                <a:gd name="T26" fmla="+- 0 2973 -245"/>
                <a:gd name="T27" fmla="*/ 2973 h 3368"/>
                <a:gd name="T28" fmla="+- 0 1988 1931"/>
                <a:gd name="T29" fmla="*/ T28 w 3080"/>
                <a:gd name="T30" fmla="+- 0 2915 -245"/>
                <a:gd name="T31" fmla="*/ 2915 h 3368"/>
                <a:gd name="T32" fmla="+- 0 1957 1931"/>
                <a:gd name="T33" fmla="*/ T32 w 3080"/>
                <a:gd name="T34" fmla="+- 0 2849 -245"/>
                <a:gd name="T35" fmla="*/ 2849 h 3368"/>
                <a:gd name="T36" fmla="+- 0 1938 1931"/>
                <a:gd name="T37" fmla="*/ T36 w 3080"/>
                <a:gd name="T38" fmla="+- 0 2778 -245"/>
                <a:gd name="T39" fmla="*/ 2778 h 3368"/>
                <a:gd name="T40" fmla="+- 0 1931 1931"/>
                <a:gd name="T41" fmla="*/ T40 w 3080"/>
                <a:gd name="T42" fmla="+- 0 2703 -245"/>
                <a:gd name="T43" fmla="*/ 2703 h 3368"/>
                <a:gd name="T44" fmla="+- 0 1931 1931"/>
                <a:gd name="T45" fmla="*/ T44 w 3080"/>
                <a:gd name="T46" fmla="+- 0 175 -245"/>
                <a:gd name="T47" fmla="*/ 175 h 3368"/>
                <a:gd name="T48" fmla="+- 0 1938 1931"/>
                <a:gd name="T49" fmla="*/ T48 w 3080"/>
                <a:gd name="T50" fmla="+- 0 99 -245"/>
                <a:gd name="T51" fmla="*/ 99 h 3368"/>
                <a:gd name="T52" fmla="+- 0 1957 1931"/>
                <a:gd name="T53" fmla="*/ T52 w 3080"/>
                <a:gd name="T54" fmla="+- 0 28 -245"/>
                <a:gd name="T55" fmla="*/ 28 h 3368"/>
                <a:gd name="T56" fmla="+- 0 1988 1931"/>
                <a:gd name="T57" fmla="*/ T56 w 3080"/>
                <a:gd name="T58" fmla="+- 0 -37 -245"/>
                <a:gd name="T59" fmla="*/ -37 h 3368"/>
                <a:gd name="T60" fmla="+- 0 2030 1931"/>
                <a:gd name="T61" fmla="*/ T60 w 3080"/>
                <a:gd name="T62" fmla="+- 0 -96 -245"/>
                <a:gd name="T63" fmla="*/ -96 h 3368"/>
                <a:gd name="T64" fmla="+- 0 2080 1931"/>
                <a:gd name="T65" fmla="*/ T64 w 3080"/>
                <a:gd name="T66" fmla="+- 0 -146 -245"/>
                <a:gd name="T67" fmla="*/ -146 h 3368"/>
                <a:gd name="T68" fmla="+- 0 2139 1931"/>
                <a:gd name="T69" fmla="*/ T68 w 3080"/>
                <a:gd name="T70" fmla="+- 0 -188 -245"/>
                <a:gd name="T71" fmla="*/ -188 h 3368"/>
                <a:gd name="T72" fmla="+- 0 2204 1931"/>
                <a:gd name="T73" fmla="*/ T72 w 3080"/>
                <a:gd name="T74" fmla="+- 0 -219 -245"/>
                <a:gd name="T75" fmla="*/ -219 h 3368"/>
                <a:gd name="T76" fmla="+- 0 2275 1931"/>
                <a:gd name="T77" fmla="*/ T76 w 3080"/>
                <a:gd name="T78" fmla="+- 0 -238 -245"/>
                <a:gd name="T79" fmla="*/ -238 h 3368"/>
                <a:gd name="T80" fmla="+- 0 2351 1931"/>
                <a:gd name="T81" fmla="*/ T80 w 3080"/>
                <a:gd name="T82" fmla="+- 0 -245 -245"/>
                <a:gd name="T83" fmla="*/ -245 h 3368"/>
                <a:gd name="T84" fmla="+- 0 4590 1931"/>
                <a:gd name="T85" fmla="*/ T84 w 3080"/>
                <a:gd name="T86" fmla="+- 0 -245 -245"/>
                <a:gd name="T87" fmla="*/ -245 h 3368"/>
                <a:gd name="T88" fmla="+- 0 4665 1931"/>
                <a:gd name="T89" fmla="*/ T88 w 3080"/>
                <a:gd name="T90" fmla="+- 0 -238 -245"/>
                <a:gd name="T91" fmla="*/ -238 h 3368"/>
                <a:gd name="T92" fmla="+- 0 4737 1931"/>
                <a:gd name="T93" fmla="*/ T92 w 3080"/>
                <a:gd name="T94" fmla="+- 0 -219 -245"/>
                <a:gd name="T95" fmla="*/ -219 h 3368"/>
                <a:gd name="T96" fmla="+- 0 4802 1931"/>
                <a:gd name="T97" fmla="*/ T96 w 3080"/>
                <a:gd name="T98" fmla="+- 0 -188 -245"/>
                <a:gd name="T99" fmla="*/ -188 h 3368"/>
                <a:gd name="T100" fmla="+- 0 4861 1931"/>
                <a:gd name="T101" fmla="*/ T100 w 3080"/>
                <a:gd name="T102" fmla="+- 0 -146 -245"/>
                <a:gd name="T103" fmla="*/ -146 h 3368"/>
                <a:gd name="T104" fmla="+- 0 4911 1931"/>
                <a:gd name="T105" fmla="*/ T104 w 3080"/>
                <a:gd name="T106" fmla="+- 0 -96 -245"/>
                <a:gd name="T107" fmla="*/ -96 h 3368"/>
                <a:gd name="T108" fmla="+- 0 4953 1931"/>
                <a:gd name="T109" fmla="*/ T108 w 3080"/>
                <a:gd name="T110" fmla="+- 0 -37 -245"/>
                <a:gd name="T111" fmla="*/ -37 h 3368"/>
                <a:gd name="T112" fmla="+- 0 4984 1931"/>
                <a:gd name="T113" fmla="*/ T112 w 3080"/>
                <a:gd name="T114" fmla="+- 0 28 -245"/>
                <a:gd name="T115" fmla="*/ 28 h 3368"/>
                <a:gd name="T116" fmla="+- 0 5003 1931"/>
                <a:gd name="T117" fmla="*/ T116 w 3080"/>
                <a:gd name="T118" fmla="+- 0 99 -245"/>
                <a:gd name="T119" fmla="*/ 99 h 3368"/>
                <a:gd name="T120" fmla="+- 0 5010 1931"/>
                <a:gd name="T121" fmla="*/ T120 w 3080"/>
                <a:gd name="T122" fmla="+- 0 175 -245"/>
                <a:gd name="T123" fmla="*/ 175 h 3368"/>
                <a:gd name="T124" fmla="+- 0 5010 1931"/>
                <a:gd name="T125" fmla="*/ T124 w 3080"/>
                <a:gd name="T126" fmla="+- 0 2703 -245"/>
                <a:gd name="T127" fmla="*/ 2703 h 3368"/>
                <a:gd name="T128" fmla="+- 0 5003 1931"/>
                <a:gd name="T129" fmla="*/ T128 w 3080"/>
                <a:gd name="T130" fmla="+- 0 2778 -245"/>
                <a:gd name="T131" fmla="*/ 2778 h 3368"/>
                <a:gd name="T132" fmla="+- 0 4984 1931"/>
                <a:gd name="T133" fmla="*/ T132 w 3080"/>
                <a:gd name="T134" fmla="+- 0 2849 -245"/>
                <a:gd name="T135" fmla="*/ 2849 h 3368"/>
                <a:gd name="T136" fmla="+- 0 4953 1931"/>
                <a:gd name="T137" fmla="*/ T136 w 3080"/>
                <a:gd name="T138" fmla="+- 0 2915 -245"/>
                <a:gd name="T139" fmla="*/ 2915 h 3368"/>
                <a:gd name="T140" fmla="+- 0 4911 1931"/>
                <a:gd name="T141" fmla="*/ T140 w 3080"/>
                <a:gd name="T142" fmla="+- 0 2973 -245"/>
                <a:gd name="T143" fmla="*/ 2973 h 3368"/>
                <a:gd name="T144" fmla="+- 0 4861 1931"/>
                <a:gd name="T145" fmla="*/ T144 w 3080"/>
                <a:gd name="T146" fmla="+- 0 3024 -245"/>
                <a:gd name="T147" fmla="*/ 3024 h 3368"/>
                <a:gd name="T148" fmla="+- 0 4802 1931"/>
                <a:gd name="T149" fmla="*/ T148 w 3080"/>
                <a:gd name="T150" fmla="+- 0 3065 -245"/>
                <a:gd name="T151" fmla="*/ 3065 h 3368"/>
                <a:gd name="T152" fmla="+- 0 4737 1931"/>
                <a:gd name="T153" fmla="*/ T152 w 3080"/>
                <a:gd name="T154" fmla="+- 0 3097 -245"/>
                <a:gd name="T155" fmla="*/ 3097 h 3368"/>
                <a:gd name="T156" fmla="+- 0 4665 1931"/>
                <a:gd name="T157" fmla="*/ T156 w 3080"/>
                <a:gd name="T158" fmla="+- 0 3116 -245"/>
                <a:gd name="T159" fmla="*/ 3116 h 3368"/>
                <a:gd name="T160" fmla="+- 0 4591 1931"/>
                <a:gd name="T161" fmla="*/ T160 w 3080"/>
                <a:gd name="T162" fmla="+- 0 3123 -245"/>
                <a:gd name="T163" fmla="*/ 3123 h 33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3080" h="3368">
                  <a:moveTo>
                    <a:pt x="2660" y="3368"/>
                  </a:moveTo>
                  <a:lnTo>
                    <a:pt x="419" y="3368"/>
                  </a:lnTo>
                  <a:lnTo>
                    <a:pt x="344" y="3361"/>
                  </a:lnTo>
                  <a:lnTo>
                    <a:pt x="273" y="3342"/>
                  </a:lnTo>
                  <a:lnTo>
                    <a:pt x="208" y="3310"/>
                  </a:lnTo>
                  <a:lnTo>
                    <a:pt x="149" y="3269"/>
                  </a:lnTo>
                  <a:lnTo>
                    <a:pt x="99" y="3218"/>
                  </a:lnTo>
                  <a:lnTo>
                    <a:pt x="57" y="3160"/>
                  </a:lnTo>
                  <a:lnTo>
                    <a:pt x="26" y="3094"/>
                  </a:lnTo>
                  <a:lnTo>
                    <a:pt x="7" y="3023"/>
                  </a:lnTo>
                  <a:lnTo>
                    <a:pt x="0" y="2948"/>
                  </a:lnTo>
                  <a:lnTo>
                    <a:pt x="0" y="420"/>
                  </a:lnTo>
                  <a:lnTo>
                    <a:pt x="7" y="344"/>
                  </a:lnTo>
                  <a:lnTo>
                    <a:pt x="26" y="273"/>
                  </a:lnTo>
                  <a:lnTo>
                    <a:pt x="57" y="208"/>
                  </a:lnTo>
                  <a:lnTo>
                    <a:pt x="99" y="149"/>
                  </a:lnTo>
                  <a:lnTo>
                    <a:pt x="149" y="99"/>
                  </a:lnTo>
                  <a:lnTo>
                    <a:pt x="208" y="57"/>
                  </a:lnTo>
                  <a:lnTo>
                    <a:pt x="273" y="26"/>
                  </a:lnTo>
                  <a:lnTo>
                    <a:pt x="344" y="7"/>
                  </a:lnTo>
                  <a:lnTo>
                    <a:pt x="420" y="0"/>
                  </a:lnTo>
                  <a:lnTo>
                    <a:pt x="2659" y="0"/>
                  </a:lnTo>
                  <a:lnTo>
                    <a:pt x="2734" y="7"/>
                  </a:lnTo>
                  <a:lnTo>
                    <a:pt x="2806" y="26"/>
                  </a:lnTo>
                  <a:lnTo>
                    <a:pt x="2871" y="57"/>
                  </a:lnTo>
                  <a:lnTo>
                    <a:pt x="2930" y="99"/>
                  </a:lnTo>
                  <a:lnTo>
                    <a:pt x="2980" y="149"/>
                  </a:lnTo>
                  <a:lnTo>
                    <a:pt x="3022" y="208"/>
                  </a:lnTo>
                  <a:lnTo>
                    <a:pt x="3053" y="273"/>
                  </a:lnTo>
                  <a:lnTo>
                    <a:pt x="3072" y="344"/>
                  </a:lnTo>
                  <a:lnTo>
                    <a:pt x="3079" y="420"/>
                  </a:lnTo>
                  <a:lnTo>
                    <a:pt x="3079" y="2948"/>
                  </a:lnTo>
                  <a:lnTo>
                    <a:pt x="3072" y="3023"/>
                  </a:lnTo>
                  <a:lnTo>
                    <a:pt x="3053" y="3094"/>
                  </a:lnTo>
                  <a:lnTo>
                    <a:pt x="3022" y="3160"/>
                  </a:lnTo>
                  <a:lnTo>
                    <a:pt x="2980" y="3218"/>
                  </a:lnTo>
                  <a:lnTo>
                    <a:pt x="2930" y="3269"/>
                  </a:lnTo>
                  <a:lnTo>
                    <a:pt x="2871" y="3310"/>
                  </a:lnTo>
                  <a:lnTo>
                    <a:pt x="2806" y="3342"/>
                  </a:lnTo>
                  <a:lnTo>
                    <a:pt x="2734" y="3361"/>
                  </a:lnTo>
                  <a:lnTo>
                    <a:pt x="2660" y="3368"/>
                  </a:lnTo>
                  <a:close/>
                </a:path>
              </a:pathLst>
            </a:custGeom>
            <a:solidFill>
              <a:srgbClr val="FEF2E8"/>
            </a:solidFill>
            <a:ln w="57150">
              <a:solidFill>
                <a:srgbClr val="F7AF76"/>
              </a:solid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2" name="Rectangle: Rounded Corners 11">
              <a:extLst>
                <a:ext uri="{FF2B5EF4-FFF2-40B4-BE49-F238E27FC236}">
                  <a16:creationId xmlns:a16="http://schemas.microsoft.com/office/drawing/2014/main" id="{F6D95AB3-91A6-8228-C314-CE37CCF00256}"/>
                </a:ext>
              </a:extLst>
            </p:cNvPr>
            <p:cNvSpPr/>
            <p:nvPr/>
          </p:nvSpPr>
          <p:spPr>
            <a:xfrm>
              <a:off x="11384715" y="2322656"/>
              <a:ext cx="5611187" cy="709950"/>
            </a:xfrm>
            <a:prstGeom prst="roundRect">
              <a:avLst/>
            </a:prstGeom>
            <a:solidFill>
              <a:srgbClr val="F7AF76"/>
            </a:solidFill>
            <a:ln>
              <a:solidFill>
                <a:srgbClr val="F7AF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Text Box 6">
              <a:extLst>
                <a:ext uri="{FF2B5EF4-FFF2-40B4-BE49-F238E27FC236}">
                  <a16:creationId xmlns:a16="http://schemas.microsoft.com/office/drawing/2014/main" id="{3494F08B-88D1-333B-CDCD-D52A6BA01525}"/>
                </a:ext>
              </a:extLst>
            </p:cNvPr>
            <p:cNvSpPr txBox="1">
              <a:spLocks noChangeArrowheads="1"/>
            </p:cNvSpPr>
            <p:nvPr/>
          </p:nvSpPr>
          <p:spPr bwMode="auto">
            <a:xfrm>
              <a:off x="11632392" y="2472726"/>
              <a:ext cx="5115832" cy="40136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fr-FR" sz="3200"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Déshydratation sévère</a:t>
              </a:r>
              <a:endParaRPr kumimoji="0" lang="en-US" altLang="fr-FR" sz="3200" i="0" u="none" strike="noStrike" cap="none" normalizeH="0" baseline="0" dirty="0">
                <a:ln>
                  <a:noFill/>
                </a:ln>
                <a:solidFill>
                  <a:schemeClr val="tx1"/>
                </a:solidFill>
                <a:effectLst/>
                <a:latin typeface="ADLaM Display" panose="02010000000000000000" pitchFamily="2" charset="0"/>
                <a:ea typeface="ADLaM Display" panose="02010000000000000000" pitchFamily="2" charset="0"/>
                <a:cs typeface="ADLaM Display" panose="02010000000000000000" pitchFamily="2" charset="0"/>
              </a:endParaRPr>
            </a:p>
          </p:txBody>
        </p:sp>
        <p:sp>
          <p:nvSpPr>
            <p:cNvPr id="14" name="TextBox 13">
              <a:extLst>
                <a:ext uri="{FF2B5EF4-FFF2-40B4-BE49-F238E27FC236}">
                  <a16:creationId xmlns:a16="http://schemas.microsoft.com/office/drawing/2014/main" id="{97D437DF-20D5-5089-EB6D-056DA282466E}"/>
                </a:ext>
              </a:extLst>
            </p:cNvPr>
            <p:cNvSpPr txBox="1"/>
            <p:nvPr/>
          </p:nvSpPr>
          <p:spPr>
            <a:xfrm>
              <a:off x="11448211" y="3225413"/>
              <a:ext cx="5567068" cy="4243515"/>
            </a:xfrm>
            <a:prstGeom prst="rect">
              <a:avLst/>
            </a:prstGeom>
            <a:noFill/>
          </p:spPr>
          <p:txBody>
            <a:bodyPr wrap="square">
              <a:spAutoFit/>
            </a:bodyPr>
            <a:lstStyle/>
            <a:p>
              <a:r>
                <a:rPr lang="en-US" sz="2400" b="1" dirty="0">
                  <a:latin typeface="Atkinson Hyperlegible Bold" panose="020B0604020202020204" charset="0"/>
                  <a:cs typeface="Arial" panose="020B0604020202020204" pitchFamily="34" charset="0"/>
                </a:rPr>
                <a:t>Un ou plusieurs signes de danger</a:t>
              </a:r>
            </a:p>
            <a:p>
              <a:pPr marL="628650" lvl="1" indent="-171450">
                <a:spcAft>
                  <a:spcPts val="600"/>
                </a:spcAft>
                <a:buClr>
                  <a:srgbClr val="F7AF76"/>
                </a:buClr>
                <a:buFont typeface="Arial" panose="020B0604020202020204" pitchFamily="34" charset="0"/>
                <a:buChar char="•"/>
              </a:pPr>
              <a:r>
                <a:rPr lang="en-US" sz="2400" dirty="0">
                  <a:latin typeface="Atkinson Hyperlegible" panose="020B0604020202020204" charset="0"/>
                  <a:cs typeface="Arial" panose="020B0604020202020204" pitchFamily="34" charset="0"/>
                </a:rPr>
                <a:t>Léthargique ou inconscient</a:t>
              </a:r>
            </a:p>
            <a:p>
              <a:pPr marL="628650" lvl="1" indent="-171450">
                <a:spcAft>
                  <a:spcPts val="600"/>
                </a:spcAft>
                <a:buClr>
                  <a:srgbClr val="F7AF76"/>
                </a:buClr>
                <a:buFont typeface="Arial" panose="020B0604020202020204" pitchFamily="34" charset="0"/>
                <a:buChar char="•"/>
              </a:pPr>
              <a:r>
                <a:rPr lang="en-US" sz="2400" dirty="0">
                  <a:latin typeface="Atkinson Hyperlegible" panose="020B0604020202020204" charset="0"/>
                  <a:cs typeface="Arial" panose="020B0604020202020204" pitchFamily="34" charset="0"/>
                </a:rPr>
                <a:t>Pouls absent </a:t>
              </a:r>
              <a:r>
                <a:rPr lang="en-US" sz="2400" dirty="0" err="1">
                  <a:latin typeface="Atkinson Hyperlegible" panose="020B0604020202020204" charset="0"/>
                  <a:cs typeface="Arial" panose="020B0604020202020204" pitchFamily="34" charset="0"/>
                </a:rPr>
                <a:t>ou</a:t>
              </a:r>
              <a:r>
                <a:rPr lang="en-US" sz="2400" dirty="0">
                  <a:latin typeface="Atkinson Hyperlegible" panose="020B0604020202020204" charset="0"/>
                  <a:cs typeface="Arial" panose="020B0604020202020204" pitchFamily="34" charset="0"/>
                </a:rPr>
                <a:t> </a:t>
              </a:r>
              <a:r>
                <a:rPr lang="en-US" sz="2400" dirty="0" err="1">
                  <a:latin typeface="Atkinson Hyperlegible" panose="020B0604020202020204" charset="0"/>
                  <a:cs typeface="Arial" panose="020B0604020202020204" pitchFamily="34" charset="0"/>
                </a:rPr>
                <a:t>faible</a:t>
              </a:r>
              <a:endParaRPr lang="en-US" sz="2400" dirty="0">
                <a:latin typeface="Atkinson Hyperlegible" panose="020B0604020202020204" charset="0"/>
                <a:cs typeface="Arial" panose="020B0604020202020204" pitchFamily="34" charset="0"/>
              </a:endParaRPr>
            </a:p>
            <a:p>
              <a:pPr marL="628650" lvl="1" indent="-171450">
                <a:spcAft>
                  <a:spcPts val="1200"/>
                </a:spcAft>
                <a:buClr>
                  <a:srgbClr val="F7AF76"/>
                </a:buClr>
                <a:buFont typeface="Arial" panose="020B0604020202020204" pitchFamily="34" charset="0"/>
                <a:buChar char="•"/>
              </a:pPr>
              <a:r>
                <a:rPr lang="en-US" sz="2600" dirty="0">
                  <a:solidFill>
                    <a:srgbClr val="F7AF76"/>
                  </a:solidFill>
                  <a:latin typeface="Atkinson Hyperlegible Bold" panose="020B0604020202020204" charset="0"/>
                  <a:cs typeface="Arial" panose="020B0604020202020204" pitchFamily="34" charset="0"/>
                </a:rPr>
                <a:t>Détresse respiratoire</a:t>
              </a:r>
            </a:p>
            <a:p>
              <a:pPr>
                <a:spcAft>
                  <a:spcPts val="1200"/>
                </a:spcAft>
                <a:buClr>
                  <a:srgbClr val="F7AF76"/>
                </a:buClr>
              </a:pPr>
              <a:r>
                <a:rPr lang="en-US" sz="2400" b="1" dirty="0">
                  <a:latin typeface="Atkinson Hyperlegible Bold" panose="020B0604020202020204" charset="0"/>
                  <a:cs typeface="Arial" panose="020B0604020202020204" pitchFamily="34" charset="0"/>
                </a:rPr>
                <a:t>OU au moins deux des éléments suivants</a:t>
              </a:r>
            </a:p>
            <a:p>
              <a:pPr marL="628650" lvl="1" indent="-171450">
                <a:spcAft>
                  <a:spcPts val="600"/>
                </a:spcAft>
                <a:buClr>
                  <a:srgbClr val="F7AF76"/>
                </a:buClr>
                <a:buFont typeface="Arial" panose="020B0604020202020204" pitchFamily="34" charset="0"/>
                <a:buChar char="•"/>
              </a:pPr>
              <a:r>
                <a:rPr lang="en-US" sz="2400" dirty="0">
                  <a:latin typeface="Atkinson Hyperlegible" panose="020B0604020202020204" charset="0"/>
                  <a:cs typeface="Arial" panose="020B0604020202020204" pitchFamily="34" charset="0"/>
                </a:rPr>
                <a:t>Yeux enfoncés</a:t>
              </a:r>
            </a:p>
            <a:p>
              <a:pPr marL="628650" lvl="1" indent="-171450">
                <a:spcAft>
                  <a:spcPts val="600"/>
                </a:spcAft>
                <a:buClr>
                  <a:srgbClr val="F7AF76"/>
                </a:buClr>
                <a:buFont typeface="Arial" panose="020B0604020202020204" pitchFamily="34" charset="0"/>
                <a:buChar char="•"/>
              </a:pPr>
              <a:r>
                <a:rPr lang="en-US" sz="2400" dirty="0">
                  <a:latin typeface="Atkinson Hyperlegible" panose="020B0604020202020204" charset="0"/>
                  <a:cs typeface="Arial" panose="020B0604020202020204" pitchFamily="34" charset="0"/>
                </a:rPr>
                <a:t>Ne peut pas boire ou boit mal</a:t>
              </a:r>
            </a:p>
            <a:p>
              <a:pPr marL="628650" lvl="1" indent="-171450">
                <a:spcAft>
                  <a:spcPts val="600"/>
                </a:spcAft>
                <a:buClr>
                  <a:srgbClr val="F7AF76"/>
                </a:buClr>
                <a:buFont typeface="Arial" panose="020B0604020202020204" pitchFamily="34" charset="0"/>
                <a:buChar char="•"/>
              </a:pPr>
              <a:r>
                <a:rPr lang="en-US" sz="2400" dirty="0">
                  <a:latin typeface="Atkinson Hyperlegible" panose="020B0604020202020204" charset="0"/>
                  <a:cs typeface="Arial" panose="020B0604020202020204" pitchFamily="34" charset="0"/>
                </a:rPr>
                <a:t>Le </a:t>
              </a:r>
              <a:r>
                <a:rPr lang="en-US" sz="2400" dirty="0" err="1">
                  <a:latin typeface="Atkinson Hyperlegible" panose="020B0604020202020204" charset="0"/>
                  <a:cs typeface="Arial" panose="020B0604020202020204" pitchFamily="34" charset="0"/>
                </a:rPr>
                <a:t>pli</a:t>
              </a:r>
              <a:r>
                <a:rPr lang="en-US" sz="2400" dirty="0">
                  <a:latin typeface="Atkinson Hyperlegible" panose="020B0604020202020204" charset="0"/>
                  <a:cs typeface="Arial" panose="020B0604020202020204" pitchFamily="34" charset="0"/>
                </a:rPr>
                <a:t> de </a:t>
              </a:r>
              <a:r>
                <a:rPr lang="en-US" sz="2400" dirty="0" err="1">
                  <a:latin typeface="Atkinson Hyperlegible" panose="020B0604020202020204" charset="0"/>
                  <a:cs typeface="Arial" panose="020B0604020202020204" pitchFamily="34" charset="0"/>
                </a:rPr>
                <a:t>peau</a:t>
              </a:r>
              <a:r>
                <a:rPr lang="en-US" sz="2400" dirty="0">
                  <a:latin typeface="Atkinson Hyperlegible" panose="020B0604020202020204" charset="0"/>
                  <a:cs typeface="Arial" panose="020B0604020202020204" pitchFamily="34" charset="0"/>
                </a:rPr>
                <a:t> disparaît très lentement</a:t>
              </a:r>
              <a:endParaRPr lang="fr-FR" sz="2400" dirty="0">
                <a:latin typeface="Atkinson Hyperlegible" panose="020B0604020202020204" charset="0"/>
                <a:cs typeface="Arial" panose="020B0604020202020204" pitchFamily="34" charset="0"/>
              </a:endParaRPr>
            </a:p>
          </p:txBody>
        </p:sp>
      </p:grpSp>
      <p:sp>
        <p:nvSpPr>
          <p:cNvPr id="17" name="TextBox 16">
            <a:extLst>
              <a:ext uri="{FF2B5EF4-FFF2-40B4-BE49-F238E27FC236}">
                <a16:creationId xmlns:a16="http://schemas.microsoft.com/office/drawing/2014/main" id="{F61B6010-B1F7-9218-6AA6-622A0D09C8DB}"/>
              </a:ext>
            </a:extLst>
          </p:cNvPr>
          <p:cNvSpPr txBox="1"/>
          <p:nvPr/>
        </p:nvSpPr>
        <p:spPr>
          <a:xfrm>
            <a:off x="1086540" y="5394913"/>
            <a:ext cx="9915435" cy="492443"/>
          </a:xfrm>
          <a:prstGeom prst="rect">
            <a:avLst/>
          </a:prstGeom>
          <a:noFill/>
        </p:spPr>
        <p:txBody>
          <a:bodyPr wrap="square">
            <a:spAutoFit/>
          </a:bodyPr>
          <a:lstStyle/>
          <a:p>
            <a:pPr marL="914400" lvl="1" indent="-457200">
              <a:spcAft>
                <a:spcPts val="1800"/>
              </a:spcAft>
              <a:buClr>
                <a:srgbClr val="1B9B91"/>
              </a:buClr>
              <a:buFont typeface="Arial" panose="020B0604020202020204" pitchFamily="34" charset="0"/>
              <a:buChar char="•"/>
              <a:defRPr/>
            </a:pPr>
            <a:r>
              <a:rPr lang="en-US" sz="2600" dirty="0">
                <a:solidFill>
                  <a:prstClr val="black"/>
                </a:solidFill>
                <a:latin typeface="Atkinson Hyperlegible" panose="020B0604020202020204" charset="0"/>
              </a:rPr>
              <a:t>Les </a:t>
            </a:r>
            <a:r>
              <a:rPr lang="en-US" sz="2600" dirty="0" err="1">
                <a:solidFill>
                  <a:prstClr val="black"/>
                </a:solidFill>
                <a:latin typeface="Atkinson Hyperlegible" panose="020B0604020202020204" charset="0"/>
              </a:rPr>
              <a:t>définitions</a:t>
            </a:r>
            <a:r>
              <a:rPr lang="en-US" sz="2600" dirty="0">
                <a:solidFill>
                  <a:prstClr val="black"/>
                </a:solidFill>
                <a:latin typeface="Atkinson Hyperlegible" panose="020B0604020202020204" charset="0"/>
              </a:rPr>
              <a:t> de cas suspect de choléra </a:t>
            </a:r>
            <a:r>
              <a:rPr lang="en-US" sz="2600" dirty="0" err="1">
                <a:solidFill>
                  <a:prstClr val="black"/>
                </a:solidFill>
                <a:latin typeface="Atkinson Hyperlegible" panose="020B0604020202020204" charset="0"/>
              </a:rPr>
              <a:t>sont</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respectées</a:t>
            </a:r>
            <a:endParaRPr lang="en-US" sz="2600" dirty="0">
              <a:solidFill>
                <a:prstClr val="black"/>
              </a:solidFill>
              <a:latin typeface="Atkinson Hyperlegible" panose="020B0604020202020204" charset="0"/>
            </a:endParaRPr>
          </a:p>
        </p:txBody>
      </p:sp>
      <p:sp>
        <p:nvSpPr>
          <p:cNvPr id="19" name="TextBox 18">
            <a:extLst>
              <a:ext uri="{FF2B5EF4-FFF2-40B4-BE49-F238E27FC236}">
                <a16:creationId xmlns:a16="http://schemas.microsoft.com/office/drawing/2014/main" id="{EC143EFD-05C8-6CE6-BBA9-39B85BF15EB1}"/>
              </a:ext>
            </a:extLst>
          </p:cNvPr>
          <p:cNvSpPr txBox="1"/>
          <p:nvPr/>
        </p:nvSpPr>
        <p:spPr>
          <a:xfrm>
            <a:off x="993314" y="6956932"/>
            <a:ext cx="9970850" cy="523220"/>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1800"/>
              </a:spcAft>
              <a:buClr>
                <a:srgbClr val="1B9B91"/>
              </a:buClr>
              <a:buSzTx/>
              <a:buFontTx/>
              <a:buBlip>
                <a:blip r:embed="rId3"/>
              </a:buBlip>
              <a:tabLst/>
              <a:defRPr/>
            </a:pPr>
            <a:r>
              <a:rPr lang="en-US" sz="2800" dirty="0">
                <a:solidFill>
                  <a:prstClr val="black"/>
                </a:solidFill>
                <a:latin typeface="Atkinson Hyperlegible Bold" panose="020B0604020202020204" charset="0"/>
              </a:rPr>
              <a:t>Suspicion d'épidémie de choléra </a:t>
            </a:r>
            <a:r>
              <a:rPr lang="en-US" sz="2800" dirty="0" err="1">
                <a:solidFill>
                  <a:prstClr val="black"/>
                </a:solidFill>
                <a:latin typeface="Atkinson Hyperlegible Bold" panose="020B0604020202020204" charset="0"/>
              </a:rPr>
              <a:t>vérifiée</a:t>
            </a:r>
            <a:r>
              <a:rPr lang="en-US" sz="2800" dirty="0">
                <a:solidFill>
                  <a:prstClr val="black"/>
                </a:solidFill>
                <a:latin typeface="Atkinson Hyperlegible Bold" panose="020B0604020202020204" charset="0"/>
              </a:rPr>
              <a:t> </a:t>
            </a:r>
          </a:p>
        </p:txBody>
      </p:sp>
      <p:pic>
        <p:nvPicPr>
          <p:cNvPr id="4" name="Picture 3">
            <a:extLst>
              <a:ext uri="{FF2B5EF4-FFF2-40B4-BE49-F238E27FC236}">
                <a16:creationId xmlns:a16="http://schemas.microsoft.com/office/drawing/2014/main" id="{7C8DE4FE-D747-6657-A364-C5E2310FC149}"/>
              </a:ext>
            </a:extLst>
          </p:cNvPr>
          <p:cNvPicPr>
            <a:picLocks noChangeAspect="1"/>
          </p:cNvPicPr>
          <p:nvPr/>
        </p:nvPicPr>
        <p:blipFill>
          <a:blip r:embed="rId4"/>
          <a:stretch>
            <a:fillRect/>
          </a:stretch>
        </p:blipFill>
        <p:spPr>
          <a:xfrm>
            <a:off x="607695" y="-36943"/>
            <a:ext cx="4078605" cy="1456645"/>
          </a:xfrm>
          <a:prstGeom prst="rect">
            <a:avLst/>
          </a:prstGeom>
        </p:spPr>
      </p:pic>
      <p:sp>
        <p:nvSpPr>
          <p:cNvPr id="7" name="Slide Number Placeholder 6">
            <a:extLst>
              <a:ext uri="{FF2B5EF4-FFF2-40B4-BE49-F238E27FC236}">
                <a16:creationId xmlns:a16="http://schemas.microsoft.com/office/drawing/2014/main" id="{A2492B0E-3614-F518-548E-EBA967168928}"/>
              </a:ext>
            </a:extLst>
          </p:cNvPr>
          <p:cNvSpPr>
            <a:spLocks noGrp="1"/>
          </p:cNvSpPr>
          <p:nvPr>
            <p:ph type="sldNum" sz="quarter" idx="12"/>
          </p:nvPr>
        </p:nvSpPr>
        <p:spPr>
          <a:xfrm>
            <a:off x="15496008" y="9414233"/>
            <a:ext cx="2133600" cy="365125"/>
          </a:xfrm>
        </p:spPr>
        <p:txBody>
          <a:bodyPr/>
          <a:lstStyle/>
          <a:p>
            <a:fld id="{B6F15528-21DE-4FAA-801E-634DDDAF4B2B}" type="slidenum">
              <a:rPr lang="en-US" sz="1800" smtClean="0"/>
              <a:pPr/>
              <a:t>24</a:t>
            </a:fld>
            <a:endParaRPr lang="en-US" sz="1800" dirty="0"/>
          </a:p>
        </p:txBody>
      </p:sp>
    </p:spTree>
    <p:extLst>
      <p:ext uri="{BB962C8B-B14F-4D97-AF65-F5344CB8AC3E}">
        <p14:creationId xmlns:p14="http://schemas.microsoft.com/office/powerpoint/2010/main" val="2200481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9746860-1A63-9338-746E-DDDB7DE7402E}"/>
              </a:ext>
            </a:extLst>
          </p:cNvPr>
          <p:cNvPicPr>
            <a:picLocks noChangeAspect="1"/>
          </p:cNvPicPr>
          <p:nvPr/>
        </p:nvPicPr>
        <p:blipFill>
          <a:blip r:embed="rId3"/>
          <a:stretch>
            <a:fillRect/>
          </a:stretch>
        </p:blipFill>
        <p:spPr>
          <a:xfrm>
            <a:off x="181947" y="3829124"/>
            <a:ext cx="2438400" cy="2257425"/>
          </a:xfrm>
          <a:prstGeom prst="rect">
            <a:avLst/>
          </a:prstGeom>
        </p:spPr>
      </p:pic>
      <p:sp>
        <p:nvSpPr>
          <p:cNvPr id="3" name="Freeform 8">
            <a:extLst>
              <a:ext uri="{FF2B5EF4-FFF2-40B4-BE49-F238E27FC236}">
                <a16:creationId xmlns:a16="http://schemas.microsoft.com/office/drawing/2014/main" id="{D18B61B7-80B1-95F9-5507-6947E444FEC2}"/>
              </a:ext>
            </a:extLst>
          </p:cNvPr>
          <p:cNvSpPr/>
          <p:nvPr/>
        </p:nvSpPr>
        <p:spPr>
          <a:xfrm>
            <a:off x="-381000" y="-239946"/>
            <a:ext cx="8594558"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EF2E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A9B73A8-F088-A7BE-62A4-AF452B51D915}"/>
              </a:ext>
            </a:extLst>
          </p:cNvPr>
          <p:cNvSpPr/>
          <p:nvPr/>
        </p:nvSpPr>
        <p:spPr>
          <a:xfrm>
            <a:off x="0" y="0"/>
            <a:ext cx="18288000" cy="10287000"/>
          </a:xfrm>
          <a:prstGeom prst="rect">
            <a:avLst/>
          </a:prstGeom>
          <a:noFill/>
          <a:ln w="635000">
            <a:solidFill>
              <a:srgbClr val="FEF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31BE2A44-071B-D797-48AC-B11DF6CD3EBD}"/>
              </a:ext>
            </a:extLst>
          </p:cNvPr>
          <p:cNvSpPr txBox="1"/>
          <p:nvPr/>
        </p:nvSpPr>
        <p:spPr>
          <a:xfrm>
            <a:off x="2620347" y="3214866"/>
            <a:ext cx="15961985" cy="1154162"/>
          </a:xfrm>
          <a:prstGeom prst="rect">
            <a:avLst/>
          </a:prstGeom>
          <a:noFill/>
        </p:spPr>
        <p:txBody>
          <a:bodyPr wrap="square" rtlCol="0">
            <a:spAutoFit/>
          </a:bodyPr>
          <a:lstStyle/>
          <a:p>
            <a:pPr marL="457200" marR="0" lvl="0" indent="-457200" fontAlgn="auto">
              <a:lnSpc>
                <a:spcPct val="100000"/>
              </a:lnSpc>
              <a:spcBef>
                <a:spcPts val="0"/>
              </a:spcBef>
              <a:spcAft>
                <a:spcPts val="1800"/>
              </a:spcAft>
              <a:buClrTx/>
              <a:buSzTx/>
              <a:buBlip>
                <a:blip r:embed="rId4"/>
              </a:buBlip>
              <a:tabLst/>
              <a:defRPr/>
            </a:pPr>
            <a:r>
              <a:rPr lang="en-GB" sz="2800" dirty="0">
                <a:solidFill>
                  <a:srgbClr val="1B9B91"/>
                </a:solidFill>
                <a:latin typeface="ADLaM Display" panose="02010000000000000000" pitchFamily="2" charset="0"/>
                <a:ea typeface="ADLaM Display" panose="02010000000000000000" pitchFamily="2" charset="0"/>
                <a:cs typeface="ADLaM Display" panose="02010000000000000000" pitchFamily="2" charset="0"/>
              </a:rPr>
              <a:t> Le </a:t>
            </a:r>
            <a:r>
              <a:rPr lang="en-GB" sz="2800" dirty="0" err="1">
                <a:solidFill>
                  <a:srgbClr val="1B9B91"/>
                </a:solidFill>
                <a:latin typeface="ADLaM Display" panose="02010000000000000000" pitchFamily="2" charset="0"/>
                <a:ea typeface="ADLaM Display" panose="02010000000000000000" pitchFamily="2" charset="0"/>
                <a:cs typeface="ADLaM Display" panose="02010000000000000000" pitchFamily="2" charset="0"/>
              </a:rPr>
              <a:t>féliciter</a:t>
            </a:r>
            <a:r>
              <a:rPr lang="en-GB" sz="2800" dirty="0">
                <a:solidFill>
                  <a:srgbClr val="1B9B91"/>
                </a:solidFill>
                <a:latin typeface="ADLaM Display" panose="02010000000000000000" pitchFamily="2" charset="0"/>
                <a:ea typeface="ADLaM Display" panose="02010000000000000000" pitchFamily="2" charset="0"/>
                <a:cs typeface="ADLaM Display" panose="02010000000000000000" pitchFamily="2" charset="0"/>
              </a:rPr>
              <a:t> pour</a:t>
            </a:r>
          </a:p>
          <a:p>
            <a:pPr marL="914400" lvl="1" indent="-457200">
              <a:spcAft>
                <a:spcPts val="1800"/>
              </a:spcAft>
              <a:buClr>
                <a:srgbClr val="1B9B91"/>
              </a:buClr>
              <a:buFont typeface="Arial" panose="020B0604020202020204" pitchFamily="34" charset="0"/>
              <a:buChar char="•"/>
              <a:defRPr/>
            </a:pPr>
            <a:r>
              <a:rPr kumimoji="0" lang="en-GB"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Envoi en</a:t>
            </a:r>
            <a:r>
              <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rPr>
              <a:t> temps utile </a:t>
            </a:r>
            <a:r>
              <a:rPr kumimoji="0" lang="en-GB"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des </a:t>
            </a:r>
            <a:r>
              <a:rPr kumimoji="0" lang="en-GB"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formulaires</a:t>
            </a:r>
            <a:r>
              <a:rPr kumimoji="0" lang="en-GB"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a:t>
            </a:r>
            <a:r>
              <a:rPr lang="en-GB" sz="2600" dirty="0">
                <a:solidFill>
                  <a:prstClr val="black"/>
                </a:solidFill>
                <a:latin typeface="Atkinson Hyperlegible" panose="020B0604020202020204" charset="0"/>
              </a:rPr>
              <a:t> notification aux </a:t>
            </a:r>
            <a:r>
              <a:rPr lang="en-GB" sz="2600" dirty="0" err="1">
                <a:solidFill>
                  <a:prstClr val="black"/>
                </a:solidFill>
                <a:latin typeface="Atkinson Hyperlegible" panose="020B0604020202020204" charset="0"/>
              </a:rPr>
              <a:t>autorités</a:t>
            </a:r>
            <a:r>
              <a:rPr lang="en-GB" sz="2600" dirty="0">
                <a:solidFill>
                  <a:prstClr val="black"/>
                </a:solidFill>
                <a:latin typeface="Atkinson Hyperlegible" panose="020B0604020202020204" charset="0"/>
              </a:rPr>
              <a:t> sanitaires locales </a:t>
            </a:r>
          </a:p>
        </p:txBody>
      </p:sp>
      <p:sp>
        <p:nvSpPr>
          <p:cNvPr id="14" name="TextBox 13">
            <a:extLst>
              <a:ext uri="{FF2B5EF4-FFF2-40B4-BE49-F238E27FC236}">
                <a16:creationId xmlns:a16="http://schemas.microsoft.com/office/drawing/2014/main" id="{BCF6A774-879A-9793-E122-3C33AA7A612B}"/>
              </a:ext>
            </a:extLst>
          </p:cNvPr>
          <p:cNvSpPr txBox="1"/>
          <p:nvPr/>
        </p:nvSpPr>
        <p:spPr>
          <a:xfrm>
            <a:off x="2647668" y="5143500"/>
            <a:ext cx="13502280" cy="1785104"/>
          </a:xfrm>
          <a:prstGeom prst="rect">
            <a:avLst/>
          </a:prstGeom>
          <a:noFill/>
        </p:spPr>
        <p:txBody>
          <a:bodyPr wrap="square">
            <a:spAutoFit/>
          </a:bodyPr>
          <a:lstStyle/>
          <a:p>
            <a:pPr marL="457200" indent="-457200">
              <a:spcAft>
                <a:spcPts val="1800"/>
              </a:spcAft>
              <a:buBlip>
                <a:blip r:embed="rId4"/>
              </a:buBlip>
              <a:defRPr/>
            </a:pPr>
            <a:r>
              <a:rPr lang="en-GB" sz="2800" dirty="0">
                <a:solidFill>
                  <a:srgbClr val="1B9B91"/>
                </a:solidFill>
                <a:latin typeface="ADLaM Display" panose="02010000000000000000" pitchFamily="2" charset="0"/>
                <a:ea typeface="ADLaM Display" panose="02010000000000000000" pitchFamily="2" charset="0"/>
                <a:cs typeface="ADLaM Display" panose="02010000000000000000" pitchFamily="2" charset="0"/>
              </a:rPr>
              <a:t>Le sensibiliser sur</a:t>
            </a:r>
          </a:p>
          <a:p>
            <a:pPr marL="914400" lvl="1" indent="-457200">
              <a:spcAft>
                <a:spcPts val="1800"/>
              </a:spcAft>
              <a:buClr>
                <a:srgbClr val="1B9B91"/>
              </a:buClr>
              <a:buFont typeface="Arial" panose="020B0604020202020204" pitchFamily="34" charset="0"/>
              <a:buChar char="•"/>
              <a:defRPr/>
            </a:pPr>
            <a:r>
              <a:rPr lang="en-GB" sz="2600" dirty="0">
                <a:solidFill>
                  <a:prstClr val="black"/>
                </a:solidFill>
                <a:latin typeface="Atkinson Hyperlegible" panose="020B0604020202020204" charset="0"/>
              </a:rPr>
              <a:t>Critères </a:t>
            </a:r>
            <a:r>
              <a:rPr kumimoji="0" lang="en-GB"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a:t>
            </a:r>
            <a:r>
              <a:rPr lang="en-GB" sz="2600" dirty="0">
                <a:solidFill>
                  <a:prstClr val="black"/>
                </a:solidFill>
                <a:latin typeface="Atkinson Hyperlegible" panose="020B0604020202020204" charset="0"/>
              </a:rPr>
              <a:t>'</a:t>
            </a:r>
            <a:r>
              <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rPr>
              <a:t>évaluation du niveau de déshydratation</a:t>
            </a:r>
          </a:p>
          <a:p>
            <a:pPr marL="914400" lvl="1" indent="-457200">
              <a:spcAft>
                <a:spcPts val="1800"/>
              </a:spcAft>
              <a:buClr>
                <a:srgbClr val="1B9B91"/>
              </a:buClr>
              <a:buFont typeface="Arial" panose="020B0604020202020204" pitchFamily="34" charset="0"/>
              <a:buChar char="•"/>
              <a:defRPr/>
            </a:pPr>
            <a:r>
              <a:rPr lang="en-GB" sz="2600" dirty="0" err="1">
                <a:solidFill>
                  <a:prstClr val="black"/>
                </a:solidFill>
                <a:latin typeface="Atkinson Hyperlegible" panose="020B0604020202020204" charset="0"/>
              </a:rPr>
              <a:t>Remplissage</a:t>
            </a:r>
            <a:r>
              <a:rPr lang="en-GB" sz="2600" dirty="0">
                <a:solidFill>
                  <a:prstClr val="black"/>
                </a:solidFill>
                <a:latin typeface="Atkinson Hyperlegible" panose="020B0604020202020204" charset="0"/>
              </a:rPr>
              <a:t> des </a:t>
            </a:r>
            <a:r>
              <a:rPr lang="en-GB" sz="2600" dirty="0" err="1">
                <a:solidFill>
                  <a:prstClr val="black"/>
                </a:solidFill>
                <a:latin typeface="Atkinson Hyperlegible Bold" panose="020B0604020202020204" charset="0"/>
              </a:rPr>
              <a:t>formulaires</a:t>
            </a:r>
            <a:r>
              <a:rPr lang="en-GB" sz="2600" dirty="0">
                <a:solidFill>
                  <a:prstClr val="black"/>
                </a:solidFill>
                <a:latin typeface="Atkinson Hyperlegible Bold" panose="020B0604020202020204" charset="0"/>
              </a:rPr>
              <a:t> de notification</a:t>
            </a:r>
            <a:endParaRPr kumimoji="0" lang="en-GB"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2" name="TextBox 1">
            <a:extLst>
              <a:ext uri="{FF2B5EF4-FFF2-40B4-BE49-F238E27FC236}">
                <a16:creationId xmlns:a16="http://schemas.microsoft.com/office/drawing/2014/main" id="{4E7A9F12-BE34-4269-0EB7-E8BD8451A742}"/>
              </a:ext>
            </a:extLst>
          </p:cNvPr>
          <p:cNvSpPr txBox="1"/>
          <p:nvPr/>
        </p:nvSpPr>
        <p:spPr>
          <a:xfrm>
            <a:off x="2782462" y="7395532"/>
            <a:ext cx="13502280" cy="1785104"/>
          </a:xfrm>
          <a:prstGeom prst="rect">
            <a:avLst/>
          </a:prstGeom>
          <a:noFill/>
        </p:spPr>
        <p:txBody>
          <a:bodyPr wrap="square">
            <a:spAutoFit/>
          </a:bodyPr>
          <a:lstStyle/>
          <a:p>
            <a:pPr marL="457200" marR="0" lvl="0" indent="-457200" fontAlgn="auto">
              <a:lnSpc>
                <a:spcPct val="100000"/>
              </a:lnSpc>
              <a:spcBef>
                <a:spcPts val="0"/>
              </a:spcBef>
              <a:spcAft>
                <a:spcPts val="1800"/>
              </a:spcAft>
              <a:buClrTx/>
              <a:buSzTx/>
              <a:buBlip>
                <a:blip r:embed="rId4"/>
              </a:buBlip>
              <a:tabLst/>
              <a:defRPr/>
            </a:pPr>
            <a:r>
              <a:rPr lang="en-GB" sz="2800" dirty="0">
                <a:solidFill>
                  <a:srgbClr val="1B9B91"/>
                </a:solidFill>
                <a:latin typeface="ADLaM Display" panose="02010000000000000000" pitchFamily="2" charset="0"/>
                <a:ea typeface="ADLaM Display" panose="02010000000000000000" pitchFamily="2" charset="0"/>
                <a:cs typeface="ADLaM Display" panose="02010000000000000000" pitchFamily="2" charset="0"/>
              </a:rPr>
              <a:t>Vérifier si</a:t>
            </a:r>
          </a:p>
          <a:p>
            <a:pPr marL="914400" lvl="1" indent="-457200">
              <a:spcAft>
                <a:spcPts val="1800"/>
              </a:spcAft>
              <a:buClr>
                <a:srgbClr val="1B9B91"/>
              </a:buClr>
              <a:buFont typeface="Arial" panose="020B0604020202020204" pitchFamily="34" charset="0"/>
              <a:buChar char="•"/>
              <a:defRPr/>
            </a:pPr>
            <a:r>
              <a:rPr lang="en-GB" sz="2600" dirty="0">
                <a:solidFill>
                  <a:prstClr val="black"/>
                </a:solidFill>
                <a:latin typeface="Atkinson Hyperlegible" panose="020B0604020202020204" charset="0"/>
              </a:rPr>
              <a:t>Patients </a:t>
            </a:r>
            <a:r>
              <a:rPr lang="en-GB" sz="2600" dirty="0">
                <a:solidFill>
                  <a:prstClr val="black"/>
                </a:solidFill>
                <a:latin typeface="Atkinson Hyperlegible Bold" panose="020B0604020202020204" charset="0"/>
              </a:rPr>
              <a:t>réhydratés par voie intraveineuse </a:t>
            </a:r>
            <a:r>
              <a:rPr lang="en-GB" sz="2600" dirty="0">
                <a:solidFill>
                  <a:prstClr val="black"/>
                </a:solidFill>
                <a:latin typeface="Atkinson Hyperlegible" panose="020B0604020202020204" charset="0"/>
              </a:rPr>
              <a:t>en cas de déshydratation sévère</a:t>
            </a:r>
          </a:p>
          <a:p>
            <a:pPr marL="914400" lvl="1" indent="-457200">
              <a:spcAft>
                <a:spcPts val="1800"/>
              </a:spcAft>
              <a:buClr>
                <a:srgbClr val="1B9B91"/>
              </a:buClr>
              <a:buFont typeface="Arial" panose="020B0604020202020204" pitchFamily="34" charset="0"/>
              <a:buChar char="•"/>
              <a:defRPr/>
            </a:pPr>
            <a:r>
              <a:rPr kumimoji="0" lang="en-GB"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Échantillons prélevés et envoyés à un </a:t>
            </a:r>
            <a:r>
              <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rPr>
              <a:t>laboratoire pour analyse</a:t>
            </a:r>
          </a:p>
        </p:txBody>
      </p:sp>
      <p:sp>
        <p:nvSpPr>
          <p:cNvPr id="6" name="TextBox 5">
            <a:extLst>
              <a:ext uri="{FF2B5EF4-FFF2-40B4-BE49-F238E27FC236}">
                <a16:creationId xmlns:a16="http://schemas.microsoft.com/office/drawing/2014/main" id="{DEF2049E-FD43-EB2E-CEB1-E1A6AADD0825}"/>
              </a:ext>
            </a:extLst>
          </p:cNvPr>
          <p:cNvSpPr txBox="1"/>
          <p:nvPr/>
        </p:nvSpPr>
        <p:spPr>
          <a:xfrm>
            <a:off x="1723564" y="2054271"/>
            <a:ext cx="16056814" cy="584775"/>
          </a:xfrm>
          <a:prstGeom prst="rect">
            <a:avLst/>
          </a:prstGeom>
          <a:noFill/>
        </p:spPr>
        <p:txBody>
          <a:bodyPr wrap="square">
            <a:spAutoFit/>
          </a:bodyPr>
          <a:lstStyle/>
          <a:p>
            <a:pPr>
              <a:spcAft>
                <a:spcPts val="1800"/>
              </a:spcAft>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2) Messages clés à l'attention du point focal de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l’hopital</a:t>
            </a:r>
            <a:endPar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7" name="Picture 16">
            <a:extLst>
              <a:ext uri="{FF2B5EF4-FFF2-40B4-BE49-F238E27FC236}">
                <a16:creationId xmlns:a16="http://schemas.microsoft.com/office/drawing/2014/main" id="{F0D820B4-158B-F2FC-E0F7-9003A5C2C362}"/>
              </a:ext>
            </a:extLst>
          </p:cNvPr>
          <p:cNvPicPr>
            <a:picLocks noChangeAspect="1"/>
          </p:cNvPicPr>
          <p:nvPr/>
        </p:nvPicPr>
        <p:blipFill>
          <a:blip r:embed="rId5"/>
          <a:stretch>
            <a:fillRect/>
          </a:stretch>
        </p:blipFill>
        <p:spPr>
          <a:xfrm>
            <a:off x="664061" y="7427328"/>
            <a:ext cx="1824069" cy="1753308"/>
          </a:xfrm>
          <a:prstGeom prst="rect">
            <a:avLst/>
          </a:prstGeom>
        </p:spPr>
      </p:pic>
      <p:pic>
        <p:nvPicPr>
          <p:cNvPr id="7" name="Picture 6">
            <a:extLst>
              <a:ext uri="{FF2B5EF4-FFF2-40B4-BE49-F238E27FC236}">
                <a16:creationId xmlns:a16="http://schemas.microsoft.com/office/drawing/2014/main" id="{0D0DD1F8-999C-9535-1BF6-2E733E56A3FE}"/>
              </a:ext>
            </a:extLst>
          </p:cNvPr>
          <p:cNvPicPr>
            <a:picLocks noChangeAspect="1"/>
          </p:cNvPicPr>
          <p:nvPr/>
        </p:nvPicPr>
        <p:blipFill>
          <a:blip r:embed="rId6"/>
          <a:stretch>
            <a:fillRect/>
          </a:stretch>
        </p:blipFill>
        <p:spPr>
          <a:xfrm>
            <a:off x="607695" y="-36943"/>
            <a:ext cx="4078605" cy="1456645"/>
          </a:xfrm>
          <a:prstGeom prst="rect">
            <a:avLst/>
          </a:prstGeom>
        </p:spPr>
      </p:pic>
      <p:sp>
        <p:nvSpPr>
          <p:cNvPr id="9" name="Slide Number Placeholder 8">
            <a:extLst>
              <a:ext uri="{FF2B5EF4-FFF2-40B4-BE49-F238E27FC236}">
                <a16:creationId xmlns:a16="http://schemas.microsoft.com/office/drawing/2014/main" id="{EA42B693-9921-FC5F-79FB-D219777D0D83}"/>
              </a:ext>
            </a:extLst>
          </p:cNvPr>
          <p:cNvSpPr>
            <a:spLocks noGrp="1"/>
          </p:cNvSpPr>
          <p:nvPr>
            <p:ph type="sldNum" sz="quarter" idx="12"/>
          </p:nvPr>
        </p:nvSpPr>
        <p:spPr>
          <a:xfrm>
            <a:off x="15234766" y="9368692"/>
            <a:ext cx="2133600" cy="365125"/>
          </a:xfrm>
        </p:spPr>
        <p:txBody>
          <a:bodyPr/>
          <a:lstStyle/>
          <a:p>
            <a:fld id="{B6F15528-21DE-4FAA-801E-634DDDAF4B2B}" type="slidenum">
              <a:rPr lang="en-US" sz="1800" smtClean="0"/>
              <a:pPr/>
              <a:t>25</a:t>
            </a:fld>
            <a:endParaRPr lang="en-US" sz="1800" dirty="0"/>
          </a:p>
        </p:txBody>
      </p:sp>
    </p:spTree>
    <p:extLst>
      <p:ext uri="{BB962C8B-B14F-4D97-AF65-F5344CB8AC3E}">
        <p14:creationId xmlns:p14="http://schemas.microsoft.com/office/powerpoint/2010/main" val="2097466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CB7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4816593" cy="2709333"/>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4437275" y="6230687"/>
            <a:ext cx="13144466" cy="270843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Analyser et interpréter les données de surveillance pour détecter une épidémie probable de choléra</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 </a:t>
            </a:r>
          </a:p>
        </p:txBody>
      </p:sp>
      <p:pic>
        <p:nvPicPr>
          <p:cNvPr id="14" name="Picture 13">
            <a:extLst>
              <a:ext uri="{FF2B5EF4-FFF2-40B4-BE49-F238E27FC236}">
                <a16:creationId xmlns:a16="http://schemas.microsoft.com/office/drawing/2014/main" id="{F06C1B4B-988D-67D1-D3E9-D48415818B8E}"/>
              </a:ext>
            </a:extLst>
          </p:cNvPr>
          <p:cNvPicPr>
            <a:picLocks noChangeAspect="1"/>
          </p:cNvPicPr>
          <p:nvPr/>
        </p:nvPicPr>
        <p:blipFill>
          <a:blip r:embed="rId3"/>
          <a:stretch>
            <a:fillRect/>
          </a:stretch>
        </p:blipFill>
        <p:spPr>
          <a:xfrm>
            <a:off x="1871764" y="5514932"/>
            <a:ext cx="2209800" cy="2438400"/>
          </a:xfrm>
          <a:prstGeom prst="rect">
            <a:avLst/>
          </a:prstGeom>
        </p:spPr>
      </p:pic>
      <p:pic>
        <p:nvPicPr>
          <p:cNvPr id="6" name="Picture 5">
            <a:extLst>
              <a:ext uri="{FF2B5EF4-FFF2-40B4-BE49-F238E27FC236}">
                <a16:creationId xmlns:a16="http://schemas.microsoft.com/office/drawing/2014/main" id="{EF2DA14F-F49A-882F-D50B-A47BE2146162}"/>
              </a:ext>
            </a:extLst>
          </p:cNvPr>
          <p:cNvPicPr>
            <a:picLocks noChangeAspect="1"/>
          </p:cNvPicPr>
          <p:nvPr/>
        </p:nvPicPr>
        <p:blipFill>
          <a:blip r:embed="rId4"/>
          <a:stretch>
            <a:fillRect/>
          </a:stretch>
        </p:blipFill>
        <p:spPr>
          <a:xfrm>
            <a:off x="4747748" y="909479"/>
            <a:ext cx="8792500" cy="4411730"/>
          </a:xfrm>
          <a:prstGeom prst="rect">
            <a:avLst/>
          </a:prstGeom>
        </p:spPr>
      </p:pic>
      <p:sp>
        <p:nvSpPr>
          <p:cNvPr id="8" name="Slide Number Placeholder 7">
            <a:extLst>
              <a:ext uri="{FF2B5EF4-FFF2-40B4-BE49-F238E27FC236}">
                <a16:creationId xmlns:a16="http://schemas.microsoft.com/office/drawing/2014/main" id="{A82D82C4-7761-0AD0-79C7-6D1D4303952E}"/>
              </a:ext>
            </a:extLst>
          </p:cNvPr>
          <p:cNvSpPr>
            <a:spLocks noGrp="1"/>
          </p:cNvSpPr>
          <p:nvPr>
            <p:ph type="sldNum" sz="quarter" idx="12"/>
          </p:nvPr>
        </p:nvSpPr>
        <p:spPr>
          <a:xfrm>
            <a:off x="15448141" y="9430498"/>
            <a:ext cx="2133600" cy="365125"/>
          </a:xfrm>
        </p:spPr>
        <p:txBody>
          <a:bodyPr/>
          <a:lstStyle/>
          <a:p>
            <a:fld id="{B6F15528-21DE-4FAA-801E-634DDDAF4B2B}" type="slidenum">
              <a:rPr lang="en-US" sz="1800" smtClean="0">
                <a:solidFill>
                  <a:schemeClr val="bg1"/>
                </a:solidFill>
              </a:rPr>
              <a:pPr/>
              <a:t>26</a:t>
            </a:fld>
            <a:endParaRPr lang="en-US" sz="1800" dirty="0">
              <a:solidFill>
                <a:schemeClr val="bg1"/>
              </a:solidFill>
            </a:endParaRPr>
          </a:p>
        </p:txBody>
      </p:sp>
    </p:spTree>
    <p:extLst>
      <p:ext uri="{BB962C8B-B14F-4D97-AF65-F5344CB8AC3E}">
        <p14:creationId xmlns:p14="http://schemas.microsoft.com/office/powerpoint/2010/main" val="1693444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000138E-7F43-EB64-5909-01CFA04376F8}"/>
              </a:ext>
            </a:extLst>
          </p:cNvPr>
          <p:cNvGrpSpPr/>
          <p:nvPr/>
        </p:nvGrpSpPr>
        <p:grpSpPr>
          <a:xfrm>
            <a:off x="11223504" y="6432883"/>
            <a:ext cx="6719452" cy="1519864"/>
            <a:chOff x="10987836" y="4878410"/>
            <a:chExt cx="6719452" cy="1519864"/>
          </a:xfrm>
        </p:grpSpPr>
        <p:sp>
          <p:nvSpPr>
            <p:cNvPr id="15" name="Rectangle: Rounded Corners 14">
              <a:extLst>
                <a:ext uri="{FF2B5EF4-FFF2-40B4-BE49-F238E27FC236}">
                  <a16:creationId xmlns:a16="http://schemas.microsoft.com/office/drawing/2014/main" id="{573A0BD9-C0A4-4099-5A7B-44B1914EFF46}"/>
                </a:ext>
              </a:extLst>
            </p:cNvPr>
            <p:cNvSpPr/>
            <p:nvPr/>
          </p:nvSpPr>
          <p:spPr>
            <a:xfrm>
              <a:off x="10987836" y="4878410"/>
              <a:ext cx="6719452" cy="1519864"/>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5602C8A-CE75-0BBD-C5EF-989C6B542B63}"/>
                </a:ext>
              </a:extLst>
            </p:cNvPr>
            <p:cNvSpPr txBox="1"/>
            <p:nvPr/>
          </p:nvSpPr>
          <p:spPr>
            <a:xfrm>
              <a:off x="11225713" y="5186982"/>
              <a:ext cx="6481575" cy="954107"/>
            </a:xfrm>
            <a:prstGeom prst="rect">
              <a:avLst/>
            </a:prstGeom>
            <a:noFill/>
            <a:ln>
              <a:noFill/>
            </a:ln>
          </p:spPr>
          <p:txBody>
            <a:bodyPr wrap="square" rtlCol="0">
              <a:spAutoFit/>
            </a:bodyPr>
            <a:lstStyle/>
            <a:p>
              <a:pPr marL="514350" lvl="0" indent="-514350">
                <a:spcAft>
                  <a:spcPts val="600"/>
                </a:spcAft>
                <a:buFont typeface="+mj-lt"/>
                <a:buAutoNum type="arabicParen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Quelle est la situation du choléra au 16 novembre ?</a:t>
              </a:r>
              <a:endPar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pic>
        <p:nvPicPr>
          <p:cNvPr id="17" name="Picture 16">
            <a:extLst>
              <a:ext uri="{FF2B5EF4-FFF2-40B4-BE49-F238E27FC236}">
                <a16:creationId xmlns:a16="http://schemas.microsoft.com/office/drawing/2014/main" id="{D3FC26E9-9238-FBCB-3122-2E059B11BE1C}"/>
              </a:ext>
            </a:extLst>
          </p:cNvPr>
          <p:cNvPicPr>
            <a:picLocks noChangeAspect="1"/>
          </p:cNvPicPr>
          <p:nvPr/>
        </p:nvPicPr>
        <p:blipFill>
          <a:blip r:embed="rId3"/>
          <a:stretch>
            <a:fillRect/>
          </a:stretch>
        </p:blipFill>
        <p:spPr>
          <a:xfrm>
            <a:off x="13443403" y="3964058"/>
            <a:ext cx="2279653" cy="2194032"/>
          </a:xfrm>
          <a:prstGeom prst="rect">
            <a:avLst/>
          </a:prstGeom>
        </p:spPr>
      </p:pic>
      <p:pic>
        <p:nvPicPr>
          <p:cNvPr id="2" name="Picture 1">
            <a:extLst>
              <a:ext uri="{FF2B5EF4-FFF2-40B4-BE49-F238E27FC236}">
                <a16:creationId xmlns:a16="http://schemas.microsoft.com/office/drawing/2014/main" id="{B47806B8-AEB8-F0F5-F56A-CE6440CCA27F}"/>
              </a:ext>
            </a:extLst>
          </p:cNvPr>
          <p:cNvPicPr>
            <a:picLocks noChangeAspect="1"/>
          </p:cNvPicPr>
          <p:nvPr/>
        </p:nvPicPr>
        <p:blipFill>
          <a:blip r:embed="rId4"/>
          <a:stretch>
            <a:fillRect/>
          </a:stretch>
        </p:blipFill>
        <p:spPr>
          <a:xfrm>
            <a:off x="4018703" y="143990"/>
            <a:ext cx="13776605" cy="1933078"/>
          </a:xfrm>
          <a:prstGeom prst="rect">
            <a:avLst/>
          </a:prstGeom>
        </p:spPr>
      </p:pic>
      <p:sp>
        <p:nvSpPr>
          <p:cNvPr id="4" name="TextBox 3">
            <a:extLst>
              <a:ext uri="{FF2B5EF4-FFF2-40B4-BE49-F238E27FC236}">
                <a16:creationId xmlns:a16="http://schemas.microsoft.com/office/drawing/2014/main" id="{7857031F-6EF4-7BB7-1773-17AFC4B0C6C2}"/>
              </a:ext>
            </a:extLst>
          </p:cNvPr>
          <p:cNvSpPr txBox="1"/>
          <p:nvPr/>
        </p:nvSpPr>
        <p:spPr>
          <a:xfrm>
            <a:off x="5255980" y="434041"/>
            <a:ext cx="10962587" cy="1384995"/>
          </a:xfrm>
          <a:prstGeom prst="rect">
            <a:avLst/>
          </a:prstGeom>
          <a:noFill/>
        </p:spPr>
        <p:txBody>
          <a:bodyPr wrap="square">
            <a:spAutoFit/>
          </a:bodyPr>
          <a:lstStyle/>
          <a:p>
            <a:pPr algn="ctr">
              <a:spcAft>
                <a:spcPts val="600"/>
              </a:spcAft>
              <a:defRPr/>
            </a:pPr>
            <a:r>
              <a:rPr kumimoji="0" lang="en-GB"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Vous </a:t>
            </a:r>
            <a:r>
              <a:rPr kumimoji="0" lang="en-GB" sz="2800" b="1" i="0" u="none" strike="noStrike" kern="1200" cap="none" spc="0" normalizeH="0" baseline="0" noProof="0" dirty="0" err="1">
                <a:ln>
                  <a:noFill/>
                </a:ln>
                <a:solidFill>
                  <a:schemeClr val="bg1"/>
                </a:solidFill>
                <a:effectLst/>
                <a:uLnTx/>
                <a:uFillTx/>
                <a:latin typeface="Cavolini" panose="03000502040302020204" pitchFamily="66" charset="0"/>
                <a:cs typeface="Cavolini" panose="03000502040302020204" pitchFamily="66" charset="0"/>
              </a:rPr>
              <a:t>êtes</a:t>
            </a:r>
            <a:r>
              <a:rPr kumimoji="0" lang="en-GB"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 un agent des autorités sanitaires locales dans une unité de surveillance où il n'y a pas d’épidémie de choléra probable </a:t>
            </a:r>
            <a:r>
              <a:rPr kumimoji="0" lang="en-GB" sz="2800" b="1" i="0" u="none" strike="noStrike" kern="1200" cap="none" spc="0" normalizeH="0" baseline="0" noProof="0" dirty="0" err="1">
                <a:ln>
                  <a:noFill/>
                </a:ln>
                <a:solidFill>
                  <a:schemeClr val="bg1"/>
                </a:solidFill>
                <a:effectLst/>
                <a:uLnTx/>
                <a:uFillTx/>
                <a:latin typeface="Cavolini" panose="03000502040302020204" pitchFamily="66" charset="0"/>
                <a:cs typeface="Cavolini" panose="03000502040302020204" pitchFamily="66" charset="0"/>
              </a:rPr>
              <a:t>ou</a:t>
            </a:r>
            <a:r>
              <a:rPr kumimoji="0" lang="en-GB"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 confirmée </a:t>
            </a:r>
            <a:r>
              <a:rPr kumimoji="0" lang="en-GB" sz="2800" b="1" i="0" u="none" strike="noStrike" kern="1200" cap="none" spc="0" normalizeH="0" baseline="0" noProof="0" dirty="0" err="1">
                <a:ln>
                  <a:noFill/>
                </a:ln>
                <a:solidFill>
                  <a:schemeClr val="bg1"/>
                </a:solidFill>
                <a:effectLst/>
                <a:uLnTx/>
                <a:uFillTx/>
                <a:latin typeface="Cavolini" panose="03000502040302020204" pitchFamily="66" charset="0"/>
                <a:cs typeface="Cavolini" panose="03000502040302020204" pitchFamily="66" charset="0"/>
              </a:rPr>
              <a:t>jusqu'à</a:t>
            </a:r>
            <a:r>
              <a:rPr kumimoji="0" lang="en-GB"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 </a:t>
            </a:r>
            <a:r>
              <a:rPr kumimoji="0" lang="en-GB" sz="2800" b="1" i="0" u="none" strike="noStrike" kern="1200" cap="none" spc="0" normalizeH="0" baseline="0" noProof="0" dirty="0" err="1">
                <a:ln>
                  <a:noFill/>
                </a:ln>
                <a:solidFill>
                  <a:schemeClr val="bg1"/>
                </a:solidFill>
                <a:effectLst/>
                <a:uLnTx/>
                <a:uFillTx/>
                <a:latin typeface="Cavolini" panose="03000502040302020204" pitchFamily="66" charset="0"/>
                <a:cs typeface="Cavolini" panose="03000502040302020204" pitchFamily="66" charset="0"/>
              </a:rPr>
              <a:t>présent</a:t>
            </a:r>
            <a:endParaRPr kumimoji="0" lang="en-GB"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endParaRPr>
          </a:p>
        </p:txBody>
      </p:sp>
      <p:grpSp>
        <p:nvGrpSpPr>
          <p:cNvPr id="7" name="Group 6">
            <a:extLst>
              <a:ext uri="{FF2B5EF4-FFF2-40B4-BE49-F238E27FC236}">
                <a16:creationId xmlns:a16="http://schemas.microsoft.com/office/drawing/2014/main" id="{30045344-F704-6431-054F-8DC5897CA57D}"/>
              </a:ext>
            </a:extLst>
          </p:cNvPr>
          <p:cNvGrpSpPr/>
          <p:nvPr/>
        </p:nvGrpSpPr>
        <p:grpSpPr>
          <a:xfrm>
            <a:off x="840792" y="2312706"/>
            <a:ext cx="17691048" cy="1067987"/>
            <a:chOff x="840792" y="2312706"/>
            <a:chExt cx="16347373" cy="1067987"/>
          </a:xfrm>
        </p:grpSpPr>
        <p:sp>
          <p:nvSpPr>
            <p:cNvPr id="12" name="Rectangle 11">
              <a:extLst>
                <a:ext uri="{FF2B5EF4-FFF2-40B4-BE49-F238E27FC236}">
                  <a16:creationId xmlns:a16="http://schemas.microsoft.com/office/drawing/2014/main" id="{101F3673-1D40-6ACE-1E7B-99DC74FDE9E7}"/>
                </a:ext>
              </a:extLst>
            </p:cNvPr>
            <p:cNvSpPr/>
            <p:nvPr/>
          </p:nvSpPr>
          <p:spPr>
            <a:xfrm>
              <a:off x="840792" y="2312706"/>
              <a:ext cx="484873" cy="1046440"/>
            </a:xfrm>
            <a:prstGeom prst="rect">
              <a:avLst/>
            </a:prstGeom>
            <a:solidFill>
              <a:srgbClr val="64B8B1"/>
            </a:solidFill>
            <a:ln>
              <a:solidFill>
                <a:srgbClr val="64B8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7CE2D27-CF08-620F-CDEF-B961412FBBB9}"/>
                </a:ext>
              </a:extLst>
            </p:cNvPr>
            <p:cNvSpPr txBox="1"/>
            <p:nvPr/>
          </p:nvSpPr>
          <p:spPr>
            <a:xfrm>
              <a:off x="1518171" y="2334253"/>
              <a:ext cx="15669994" cy="104644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1200"/>
                </a:spcAft>
                <a:buClr>
                  <a:srgbClr val="1B9B91"/>
                </a:buClr>
                <a:buSzTx/>
                <a:tabLst/>
                <a:defRPr/>
              </a:pPr>
              <a:r>
                <a:rPr kumimoji="0" lang="en-GB"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Nous </a:t>
              </a:r>
              <a:r>
                <a:rPr kumimoji="0" lang="en-GB"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sommes</a:t>
              </a:r>
              <a:r>
                <a:rPr kumimoji="0" lang="en-GB"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le 16 novembre</a:t>
              </a:r>
              <a:endPar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a:p>
              <a:pPr marR="0" lvl="0" algn="l" defTabSz="914400" rtl="0" eaLnBrk="1" fontAlgn="auto" latinLnBrk="0" hangingPunct="1">
                <a:lnSpc>
                  <a:spcPct val="100000"/>
                </a:lnSpc>
                <a:spcBef>
                  <a:spcPts val="0"/>
                </a:spcBef>
                <a:spcAft>
                  <a:spcPts val="1200"/>
                </a:spcAft>
                <a:buClr>
                  <a:srgbClr val="1B9B91"/>
                </a:buClr>
                <a:buSzTx/>
                <a:tabLst/>
                <a:defRPr/>
              </a:pPr>
              <a:r>
                <a:rPr kumimoji="0" lang="en-GB"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Vous examinez les données </a:t>
              </a:r>
              <a:r>
                <a:rPr kumimoji="0" lang="en-GB"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notifiées</a:t>
              </a:r>
              <a:r>
                <a:rPr kumimoji="0" lang="en-GB"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au cours des 14 derniers jours (les données ont été </a:t>
              </a:r>
              <a:r>
                <a:rPr kumimoji="0" lang="en-GB"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vérifiées</a:t>
              </a:r>
              <a:r>
                <a:rPr kumimoji="0" lang="en-GB"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endPar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pic>
        <p:nvPicPr>
          <p:cNvPr id="6" name="Picture 5">
            <a:extLst>
              <a:ext uri="{FF2B5EF4-FFF2-40B4-BE49-F238E27FC236}">
                <a16:creationId xmlns:a16="http://schemas.microsoft.com/office/drawing/2014/main" id="{C65A21CC-A782-A217-ED93-63AE0A2BFB4D}"/>
              </a:ext>
            </a:extLst>
          </p:cNvPr>
          <p:cNvPicPr>
            <a:picLocks noChangeAspect="1"/>
          </p:cNvPicPr>
          <p:nvPr/>
        </p:nvPicPr>
        <p:blipFill>
          <a:blip r:embed="rId5"/>
          <a:stretch>
            <a:fillRect/>
          </a:stretch>
        </p:blipFill>
        <p:spPr>
          <a:xfrm>
            <a:off x="-78131" y="-19455"/>
            <a:ext cx="4096834" cy="2100058"/>
          </a:xfrm>
          <a:prstGeom prst="rect">
            <a:avLst/>
          </a:prstGeom>
        </p:spPr>
      </p:pic>
      <p:pic>
        <p:nvPicPr>
          <p:cNvPr id="10" name="Picture 9">
            <a:extLst>
              <a:ext uri="{FF2B5EF4-FFF2-40B4-BE49-F238E27FC236}">
                <a16:creationId xmlns:a16="http://schemas.microsoft.com/office/drawing/2014/main" id="{2E56214C-F050-D607-4722-8C6A877DAF59}"/>
              </a:ext>
            </a:extLst>
          </p:cNvPr>
          <p:cNvPicPr>
            <a:picLocks noChangeAspect="1"/>
          </p:cNvPicPr>
          <p:nvPr/>
        </p:nvPicPr>
        <p:blipFill>
          <a:blip r:embed="rId6"/>
          <a:stretch>
            <a:fillRect/>
          </a:stretch>
        </p:blipFill>
        <p:spPr>
          <a:xfrm>
            <a:off x="496435" y="3964058"/>
            <a:ext cx="10334855" cy="6033382"/>
          </a:xfrm>
          <a:prstGeom prst="rect">
            <a:avLst/>
          </a:prstGeom>
        </p:spPr>
      </p:pic>
      <p:sp>
        <p:nvSpPr>
          <p:cNvPr id="9" name="Slide Number Placeholder 8">
            <a:extLst>
              <a:ext uri="{FF2B5EF4-FFF2-40B4-BE49-F238E27FC236}">
                <a16:creationId xmlns:a16="http://schemas.microsoft.com/office/drawing/2014/main" id="{ECCB03B2-3418-EA31-3BCA-02C8AF221C39}"/>
              </a:ext>
            </a:extLst>
          </p:cNvPr>
          <p:cNvSpPr>
            <a:spLocks noGrp="1"/>
          </p:cNvSpPr>
          <p:nvPr>
            <p:ph type="sldNum" sz="quarter" idx="12"/>
          </p:nvPr>
        </p:nvSpPr>
        <p:spPr>
          <a:xfrm>
            <a:off x="15385915" y="9487834"/>
            <a:ext cx="2133600" cy="365125"/>
          </a:xfrm>
        </p:spPr>
        <p:txBody>
          <a:bodyPr/>
          <a:lstStyle/>
          <a:p>
            <a:fld id="{B6F15528-21DE-4FAA-801E-634DDDAF4B2B}" type="slidenum">
              <a:rPr lang="en-US" sz="1800" smtClean="0"/>
              <a:pPr/>
              <a:t>27</a:t>
            </a:fld>
            <a:endParaRPr lang="en-US" sz="1800" dirty="0"/>
          </a:p>
        </p:txBody>
      </p:sp>
    </p:spTree>
    <p:extLst>
      <p:ext uri="{BB962C8B-B14F-4D97-AF65-F5344CB8AC3E}">
        <p14:creationId xmlns:p14="http://schemas.microsoft.com/office/powerpoint/2010/main" val="2149116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8642684"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EF2E8"/>
          </a:solidFill>
          <a:ln>
            <a:solidFill>
              <a:srgbClr val="FEF2E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A7AABB6-F03E-6372-D287-98847940B2FD}"/>
              </a:ext>
            </a:extLst>
          </p:cNvPr>
          <p:cNvSpPr txBox="1"/>
          <p:nvPr/>
        </p:nvSpPr>
        <p:spPr>
          <a:xfrm>
            <a:off x="1324140" y="2002604"/>
            <a:ext cx="16056814" cy="584775"/>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1800"/>
              </a:spcAft>
              <a:buClrTx/>
              <a:buSzTx/>
              <a:buFont typeface="+mj-lt"/>
              <a:buAutoNum type="arabicParenR"/>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Situation du </a:t>
            </a: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choléra </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au 16 novembre</a:t>
            </a:r>
            <a:endParaRPr kumimoji="0" lang="en-US" sz="320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5" name="Rectangle 4">
            <a:extLst>
              <a:ext uri="{FF2B5EF4-FFF2-40B4-BE49-F238E27FC236}">
                <a16:creationId xmlns:a16="http://schemas.microsoft.com/office/drawing/2014/main" id="{DA9B73A8-F088-A7BE-62A4-AF452B51D915}"/>
              </a:ext>
            </a:extLst>
          </p:cNvPr>
          <p:cNvSpPr/>
          <p:nvPr/>
        </p:nvSpPr>
        <p:spPr>
          <a:xfrm>
            <a:off x="208547" y="0"/>
            <a:ext cx="17959200" cy="10287000"/>
          </a:xfrm>
          <a:prstGeom prst="rect">
            <a:avLst/>
          </a:prstGeom>
          <a:noFill/>
          <a:ln w="635000">
            <a:solidFill>
              <a:srgbClr val="FEF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DD3B9B2D-438E-FC3B-3582-9C9CFB6FAE1F}"/>
              </a:ext>
            </a:extLst>
          </p:cNvPr>
          <p:cNvSpPr txBox="1"/>
          <p:nvPr/>
        </p:nvSpPr>
        <p:spPr>
          <a:xfrm>
            <a:off x="6921243" y="3617118"/>
            <a:ext cx="9186891" cy="2000548"/>
          </a:xfrm>
          <a:prstGeom prst="rect">
            <a:avLst/>
          </a:prstGeom>
          <a:noFill/>
        </p:spPr>
        <p:txBody>
          <a:bodyPr wrap="square" rtlCol="0">
            <a:spAutoFit/>
          </a:bodyPr>
          <a:lstStyle/>
          <a:p>
            <a:pPr marL="914400" lvl="1" indent="-457200">
              <a:buClr>
                <a:srgbClr val="009999"/>
              </a:buClr>
              <a:buFont typeface="Arial" panose="020B0604020202020204" pitchFamily="34" charset="0"/>
              <a:buChar char="•"/>
            </a:pPr>
            <a:r>
              <a:rPr lang="en-US" sz="2600" dirty="0">
                <a:solidFill>
                  <a:prstClr val="black"/>
                </a:solidFill>
                <a:latin typeface="Atkinson Hyperlegible" panose="020B0604020202020204" charset="0"/>
              </a:rPr>
              <a:t>Au cours des </a:t>
            </a:r>
            <a:r>
              <a:rPr lang="en-US" sz="2600" dirty="0">
                <a:solidFill>
                  <a:prstClr val="black"/>
                </a:solidFill>
                <a:latin typeface="Atkinson Hyperlegible Bold" panose="020B0604020202020204" charset="0"/>
              </a:rPr>
              <a:t>14 derniers jours</a:t>
            </a:r>
            <a:endParaRPr lang="en-US" sz="2600" dirty="0">
              <a:solidFill>
                <a:prstClr val="black"/>
              </a:solidFill>
              <a:latin typeface="Atkinson Hyperlegible" panose="020B0604020202020204" charset="0"/>
            </a:endParaRPr>
          </a:p>
          <a:p>
            <a:pPr marL="1371600" lvl="2" indent="-457200">
              <a:spcBef>
                <a:spcPts val="600"/>
              </a:spcBef>
              <a:buClr>
                <a:srgbClr val="009999"/>
              </a:buClr>
              <a:buFont typeface="Courier New" panose="02070309020205020404" pitchFamily="49" charset="0"/>
              <a:buChar char="o"/>
              <a:defRPr/>
            </a:pPr>
            <a:r>
              <a:rPr lang="en-US" sz="2600" dirty="0">
                <a:solidFill>
                  <a:prstClr val="black"/>
                </a:solidFill>
                <a:latin typeface="Atkinson Hyperlegible Bold" panose="020B0604020202020204" charset="0"/>
              </a:rPr>
              <a:t>4 </a:t>
            </a:r>
            <a:r>
              <a:rPr lang="en-US" sz="2600" dirty="0">
                <a:solidFill>
                  <a:prstClr val="black"/>
                </a:solidFill>
                <a:latin typeface="Atkinson Hyperlegible" panose="020B0604020202020204" charset="0"/>
              </a:rPr>
              <a:t>cas suspects </a:t>
            </a:r>
            <a:r>
              <a:rPr lang="en-US" sz="2600" dirty="0">
                <a:solidFill>
                  <a:prstClr val="black"/>
                </a:solidFill>
                <a:latin typeface="Atkinson Hyperlegible Bold" panose="020B0604020202020204" charset="0"/>
              </a:rPr>
              <a:t>testés par </a:t>
            </a:r>
            <a:r>
              <a:rPr lang="en-US" sz="2600" dirty="0" err="1">
                <a:solidFill>
                  <a:prstClr val="black"/>
                </a:solidFill>
                <a:latin typeface="Atkinson Hyperlegible Bold" panose="020B0604020202020204" charset="0"/>
              </a:rPr>
              <a:t>TDR</a:t>
            </a:r>
            <a:endParaRPr lang="en-US" sz="2600" dirty="0">
              <a:solidFill>
                <a:prstClr val="black"/>
              </a:solidFill>
              <a:latin typeface="Atkinson Hyperlegible Bold" panose="020B0604020202020204" charset="0"/>
            </a:endParaRPr>
          </a:p>
          <a:p>
            <a:pPr marL="1371600" lvl="2" indent="-457200">
              <a:spcBef>
                <a:spcPts val="600"/>
              </a:spcBef>
              <a:spcAft>
                <a:spcPts val="600"/>
              </a:spcAft>
              <a:buClr>
                <a:srgbClr val="009999"/>
              </a:buClr>
              <a:buFont typeface="Courier New" panose="02070309020205020404" pitchFamily="49" charset="0"/>
              <a:buChar char="o"/>
              <a:defRPr/>
            </a:pPr>
            <a:r>
              <a:rPr lang="en-US" sz="2600" dirty="0">
                <a:solidFill>
                  <a:prstClr val="black"/>
                </a:solidFill>
                <a:latin typeface="Atkinson Hyperlegible Bold" panose="020B0604020202020204" charset="0"/>
              </a:rPr>
              <a:t>3 </a:t>
            </a:r>
            <a:r>
              <a:rPr lang="en-US" sz="2600" dirty="0">
                <a:solidFill>
                  <a:prstClr val="black"/>
                </a:solidFill>
                <a:latin typeface="Atkinson Hyperlegible" panose="020B0604020202020204" charset="0"/>
              </a:rPr>
              <a:t>testés </a:t>
            </a:r>
            <a:r>
              <a:rPr lang="en-US" sz="2600" dirty="0">
                <a:solidFill>
                  <a:prstClr val="black"/>
                </a:solidFill>
                <a:latin typeface="Atkinson Hyperlegible Bold" panose="020B0604020202020204" charset="0"/>
              </a:rPr>
              <a:t>positifs </a:t>
            </a:r>
            <a:r>
              <a:rPr kumimoji="0" lang="en-US" sz="2600" b="0" i="0" u="none" strike="noStrike" kern="1200" cap="none" spc="0" normalizeH="0" baseline="0" noProof="0" dirty="0">
                <a:ln>
                  <a:noFill/>
                </a:ln>
                <a:solidFill>
                  <a:prstClr val="black"/>
                </a:solidFill>
                <a:effectLst/>
                <a:uLnTx/>
                <a:uFillTx/>
                <a:latin typeface="Atkinson Hyperlegible Bold" panose="020B0604020202020204" charset="0"/>
              </a:rPr>
              <a:t>par </a:t>
            </a:r>
            <a:r>
              <a:rPr kumimoji="0" lang="en-US" sz="2600" b="0" i="0" u="none" strike="noStrike" kern="1200" cap="none" spc="0" normalizeH="0" baseline="0" noProof="0" dirty="0" err="1">
                <a:ln>
                  <a:noFill/>
                </a:ln>
                <a:solidFill>
                  <a:prstClr val="black"/>
                </a:solidFill>
                <a:effectLst/>
                <a:uLnTx/>
                <a:uFillTx/>
                <a:latin typeface="Atkinson Hyperlegible Bold" panose="020B0604020202020204" charset="0"/>
              </a:rPr>
              <a:t>TDR</a:t>
            </a:r>
            <a:endParaRPr kumimoji="0" lang="en-US" sz="2600" b="0" i="0" u="none" strike="noStrike" kern="1200" cap="none" spc="0" normalizeH="0" baseline="0" noProof="0" dirty="0">
              <a:ln>
                <a:noFill/>
              </a:ln>
              <a:solidFill>
                <a:prstClr val="black"/>
              </a:solidFill>
              <a:effectLst/>
              <a:uLnTx/>
              <a:uFillTx/>
              <a:latin typeface="Atkinson Hyperlegible Bold" panose="020B0604020202020204" charset="0"/>
            </a:endParaRPr>
          </a:p>
          <a:p>
            <a:pPr marL="914400" lvl="1" indent="-457200">
              <a:spcBef>
                <a:spcPts val="600"/>
              </a:spcBef>
              <a:buClr>
                <a:srgbClr val="009999"/>
              </a:buClr>
              <a:buFont typeface="Arial" panose="020B0604020202020204" pitchFamily="34" charset="0"/>
              <a:buChar char="•"/>
              <a:defRPr/>
            </a:pP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Seuil</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d’épidémie probable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atteint</a:t>
            </a:r>
            <a:endPar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grpSp>
        <p:nvGrpSpPr>
          <p:cNvPr id="21" name="Group 20">
            <a:extLst>
              <a:ext uri="{FF2B5EF4-FFF2-40B4-BE49-F238E27FC236}">
                <a16:creationId xmlns:a16="http://schemas.microsoft.com/office/drawing/2014/main" id="{2642F749-9BCD-6805-A6EE-F563138E0577}"/>
              </a:ext>
            </a:extLst>
          </p:cNvPr>
          <p:cNvGrpSpPr/>
          <p:nvPr/>
        </p:nvGrpSpPr>
        <p:grpSpPr>
          <a:xfrm>
            <a:off x="1760175" y="3537968"/>
            <a:ext cx="5242649" cy="4480878"/>
            <a:chOff x="11355049" y="2730809"/>
            <a:chExt cx="5242649" cy="4480878"/>
          </a:xfrm>
        </p:grpSpPr>
        <p:sp>
          <p:nvSpPr>
            <p:cNvPr id="2" name="Freeform 11">
              <a:extLst>
                <a:ext uri="{FF2B5EF4-FFF2-40B4-BE49-F238E27FC236}">
                  <a16:creationId xmlns:a16="http://schemas.microsoft.com/office/drawing/2014/main" id="{0D804677-2207-7908-0DD9-420A890FB570}"/>
                </a:ext>
              </a:extLst>
            </p:cNvPr>
            <p:cNvSpPr>
              <a:spLocks/>
            </p:cNvSpPr>
            <p:nvPr/>
          </p:nvSpPr>
          <p:spPr bwMode="auto">
            <a:xfrm>
              <a:off x="13133345" y="5961115"/>
              <a:ext cx="158164" cy="195605"/>
            </a:xfrm>
            <a:custGeom>
              <a:avLst/>
              <a:gdLst>
                <a:gd name="T0" fmla="+- 0 3109 3050"/>
                <a:gd name="T1" fmla="*/ T0 w 249"/>
                <a:gd name="T2" fmla="+- 0 1785 1477"/>
                <a:gd name="T3" fmla="*/ 1785 h 308"/>
                <a:gd name="T4" fmla="+- 0 3050 3050"/>
                <a:gd name="T5" fmla="*/ T4 w 249"/>
                <a:gd name="T6" fmla="+- 0 1743 1477"/>
                <a:gd name="T7" fmla="*/ 1743 h 308"/>
                <a:gd name="T8" fmla="+- 0 3241 3050"/>
                <a:gd name="T9" fmla="*/ T8 w 249"/>
                <a:gd name="T10" fmla="+- 0 1477 1477"/>
                <a:gd name="T11" fmla="*/ 1477 h 308"/>
                <a:gd name="T12" fmla="+- 0 3299 3050"/>
                <a:gd name="T13" fmla="*/ T12 w 249"/>
                <a:gd name="T14" fmla="+- 0 1519 1477"/>
                <a:gd name="T15" fmla="*/ 1519 h 308"/>
                <a:gd name="T16" fmla="+- 0 3109 3050"/>
                <a:gd name="T17" fmla="*/ T16 w 249"/>
                <a:gd name="T18" fmla="+- 0 1785 1477"/>
                <a:gd name="T19" fmla="*/ 1785 h 308"/>
              </a:gdLst>
              <a:ahLst/>
              <a:cxnLst>
                <a:cxn ang="0">
                  <a:pos x="T1" y="T3"/>
                </a:cxn>
                <a:cxn ang="0">
                  <a:pos x="T5" y="T7"/>
                </a:cxn>
                <a:cxn ang="0">
                  <a:pos x="T9" y="T11"/>
                </a:cxn>
                <a:cxn ang="0">
                  <a:pos x="T13" y="T15"/>
                </a:cxn>
                <a:cxn ang="0">
                  <a:pos x="T17" y="T19"/>
                </a:cxn>
              </a:cxnLst>
              <a:rect l="0" t="0" r="r" b="b"/>
              <a:pathLst>
                <a:path w="249" h="308">
                  <a:moveTo>
                    <a:pt x="59" y="308"/>
                  </a:moveTo>
                  <a:lnTo>
                    <a:pt x="0" y="266"/>
                  </a:lnTo>
                  <a:lnTo>
                    <a:pt x="191" y="0"/>
                  </a:lnTo>
                  <a:lnTo>
                    <a:pt x="249" y="42"/>
                  </a:lnTo>
                  <a:lnTo>
                    <a:pt x="59" y="308"/>
                  </a:lnTo>
                  <a:close/>
                </a:path>
              </a:pathLst>
            </a:custGeom>
            <a:solidFill>
              <a:srgbClr val="FEF7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 name="Freeform 27">
              <a:extLst>
                <a:ext uri="{FF2B5EF4-FFF2-40B4-BE49-F238E27FC236}">
                  <a16:creationId xmlns:a16="http://schemas.microsoft.com/office/drawing/2014/main" id="{53E08DE9-A37C-66B2-4229-D988ACBFEC97}"/>
                </a:ext>
              </a:extLst>
            </p:cNvPr>
            <p:cNvSpPr>
              <a:spLocks/>
            </p:cNvSpPr>
            <p:nvPr/>
          </p:nvSpPr>
          <p:spPr bwMode="auto">
            <a:xfrm>
              <a:off x="11404637" y="2922849"/>
              <a:ext cx="5165558" cy="4201093"/>
            </a:xfrm>
            <a:custGeom>
              <a:avLst/>
              <a:gdLst>
                <a:gd name="T0" fmla="+- 0 4591 1931"/>
                <a:gd name="T1" fmla="*/ T0 w 3080"/>
                <a:gd name="T2" fmla="+- 0 3123 -245"/>
                <a:gd name="T3" fmla="*/ 3123 h 3368"/>
                <a:gd name="T4" fmla="+- 0 2350 1931"/>
                <a:gd name="T5" fmla="*/ T4 w 3080"/>
                <a:gd name="T6" fmla="+- 0 3123 -245"/>
                <a:gd name="T7" fmla="*/ 3123 h 3368"/>
                <a:gd name="T8" fmla="+- 0 2275 1931"/>
                <a:gd name="T9" fmla="*/ T8 w 3080"/>
                <a:gd name="T10" fmla="+- 0 3116 -245"/>
                <a:gd name="T11" fmla="*/ 3116 h 3368"/>
                <a:gd name="T12" fmla="+- 0 2204 1931"/>
                <a:gd name="T13" fmla="*/ T12 w 3080"/>
                <a:gd name="T14" fmla="+- 0 3097 -245"/>
                <a:gd name="T15" fmla="*/ 3097 h 3368"/>
                <a:gd name="T16" fmla="+- 0 2139 1931"/>
                <a:gd name="T17" fmla="*/ T16 w 3080"/>
                <a:gd name="T18" fmla="+- 0 3065 -245"/>
                <a:gd name="T19" fmla="*/ 3065 h 3368"/>
                <a:gd name="T20" fmla="+- 0 2080 1931"/>
                <a:gd name="T21" fmla="*/ T20 w 3080"/>
                <a:gd name="T22" fmla="+- 0 3024 -245"/>
                <a:gd name="T23" fmla="*/ 3024 h 3368"/>
                <a:gd name="T24" fmla="+- 0 2030 1931"/>
                <a:gd name="T25" fmla="*/ T24 w 3080"/>
                <a:gd name="T26" fmla="+- 0 2973 -245"/>
                <a:gd name="T27" fmla="*/ 2973 h 3368"/>
                <a:gd name="T28" fmla="+- 0 1988 1931"/>
                <a:gd name="T29" fmla="*/ T28 w 3080"/>
                <a:gd name="T30" fmla="+- 0 2915 -245"/>
                <a:gd name="T31" fmla="*/ 2915 h 3368"/>
                <a:gd name="T32" fmla="+- 0 1957 1931"/>
                <a:gd name="T33" fmla="*/ T32 w 3080"/>
                <a:gd name="T34" fmla="+- 0 2849 -245"/>
                <a:gd name="T35" fmla="*/ 2849 h 3368"/>
                <a:gd name="T36" fmla="+- 0 1938 1931"/>
                <a:gd name="T37" fmla="*/ T36 w 3080"/>
                <a:gd name="T38" fmla="+- 0 2778 -245"/>
                <a:gd name="T39" fmla="*/ 2778 h 3368"/>
                <a:gd name="T40" fmla="+- 0 1931 1931"/>
                <a:gd name="T41" fmla="*/ T40 w 3080"/>
                <a:gd name="T42" fmla="+- 0 2703 -245"/>
                <a:gd name="T43" fmla="*/ 2703 h 3368"/>
                <a:gd name="T44" fmla="+- 0 1931 1931"/>
                <a:gd name="T45" fmla="*/ T44 w 3080"/>
                <a:gd name="T46" fmla="+- 0 175 -245"/>
                <a:gd name="T47" fmla="*/ 175 h 3368"/>
                <a:gd name="T48" fmla="+- 0 1938 1931"/>
                <a:gd name="T49" fmla="*/ T48 w 3080"/>
                <a:gd name="T50" fmla="+- 0 99 -245"/>
                <a:gd name="T51" fmla="*/ 99 h 3368"/>
                <a:gd name="T52" fmla="+- 0 1957 1931"/>
                <a:gd name="T53" fmla="*/ T52 w 3080"/>
                <a:gd name="T54" fmla="+- 0 28 -245"/>
                <a:gd name="T55" fmla="*/ 28 h 3368"/>
                <a:gd name="T56" fmla="+- 0 1988 1931"/>
                <a:gd name="T57" fmla="*/ T56 w 3080"/>
                <a:gd name="T58" fmla="+- 0 -37 -245"/>
                <a:gd name="T59" fmla="*/ -37 h 3368"/>
                <a:gd name="T60" fmla="+- 0 2030 1931"/>
                <a:gd name="T61" fmla="*/ T60 w 3080"/>
                <a:gd name="T62" fmla="+- 0 -96 -245"/>
                <a:gd name="T63" fmla="*/ -96 h 3368"/>
                <a:gd name="T64" fmla="+- 0 2080 1931"/>
                <a:gd name="T65" fmla="*/ T64 w 3080"/>
                <a:gd name="T66" fmla="+- 0 -146 -245"/>
                <a:gd name="T67" fmla="*/ -146 h 3368"/>
                <a:gd name="T68" fmla="+- 0 2139 1931"/>
                <a:gd name="T69" fmla="*/ T68 w 3080"/>
                <a:gd name="T70" fmla="+- 0 -188 -245"/>
                <a:gd name="T71" fmla="*/ -188 h 3368"/>
                <a:gd name="T72" fmla="+- 0 2204 1931"/>
                <a:gd name="T73" fmla="*/ T72 w 3080"/>
                <a:gd name="T74" fmla="+- 0 -219 -245"/>
                <a:gd name="T75" fmla="*/ -219 h 3368"/>
                <a:gd name="T76" fmla="+- 0 2275 1931"/>
                <a:gd name="T77" fmla="*/ T76 w 3080"/>
                <a:gd name="T78" fmla="+- 0 -238 -245"/>
                <a:gd name="T79" fmla="*/ -238 h 3368"/>
                <a:gd name="T80" fmla="+- 0 2351 1931"/>
                <a:gd name="T81" fmla="*/ T80 w 3080"/>
                <a:gd name="T82" fmla="+- 0 -245 -245"/>
                <a:gd name="T83" fmla="*/ -245 h 3368"/>
                <a:gd name="T84" fmla="+- 0 4590 1931"/>
                <a:gd name="T85" fmla="*/ T84 w 3080"/>
                <a:gd name="T86" fmla="+- 0 -245 -245"/>
                <a:gd name="T87" fmla="*/ -245 h 3368"/>
                <a:gd name="T88" fmla="+- 0 4665 1931"/>
                <a:gd name="T89" fmla="*/ T88 w 3080"/>
                <a:gd name="T90" fmla="+- 0 -238 -245"/>
                <a:gd name="T91" fmla="*/ -238 h 3368"/>
                <a:gd name="T92" fmla="+- 0 4737 1931"/>
                <a:gd name="T93" fmla="*/ T92 w 3080"/>
                <a:gd name="T94" fmla="+- 0 -219 -245"/>
                <a:gd name="T95" fmla="*/ -219 h 3368"/>
                <a:gd name="T96" fmla="+- 0 4802 1931"/>
                <a:gd name="T97" fmla="*/ T96 w 3080"/>
                <a:gd name="T98" fmla="+- 0 -188 -245"/>
                <a:gd name="T99" fmla="*/ -188 h 3368"/>
                <a:gd name="T100" fmla="+- 0 4861 1931"/>
                <a:gd name="T101" fmla="*/ T100 w 3080"/>
                <a:gd name="T102" fmla="+- 0 -146 -245"/>
                <a:gd name="T103" fmla="*/ -146 h 3368"/>
                <a:gd name="T104" fmla="+- 0 4911 1931"/>
                <a:gd name="T105" fmla="*/ T104 w 3080"/>
                <a:gd name="T106" fmla="+- 0 -96 -245"/>
                <a:gd name="T107" fmla="*/ -96 h 3368"/>
                <a:gd name="T108" fmla="+- 0 4953 1931"/>
                <a:gd name="T109" fmla="*/ T108 w 3080"/>
                <a:gd name="T110" fmla="+- 0 -37 -245"/>
                <a:gd name="T111" fmla="*/ -37 h 3368"/>
                <a:gd name="T112" fmla="+- 0 4984 1931"/>
                <a:gd name="T113" fmla="*/ T112 w 3080"/>
                <a:gd name="T114" fmla="+- 0 28 -245"/>
                <a:gd name="T115" fmla="*/ 28 h 3368"/>
                <a:gd name="T116" fmla="+- 0 5003 1931"/>
                <a:gd name="T117" fmla="*/ T116 w 3080"/>
                <a:gd name="T118" fmla="+- 0 99 -245"/>
                <a:gd name="T119" fmla="*/ 99 h 3368"/>
                <a:gd name="T120" fmla="+- 0 5010 1931"/>
                <a:gd name="T121" fmla="*/ T120 w 3080"/>
                <a:gd name="T122" fmla="+- 0 175 -245"/>
                <a:gd name="T123" fmla="*/ 175 h 3368"/>
                <a:gd name="T124" fmla="+- 0 5010 1931"/>
                <a:gd name="T125" fmla="*/ T124 w 3080"/>
                <a:gd name="T126" fmla="+- 0 2703 -245"/>
                <a:gd name="T127" fmla="*/ 2703 h 3368"/>
                <a:gd name="T128" fmla="+- 0 5003 1931"/>
                <a:gd name="T129" fmla="*/ T128 w 3080"/>
                <a:gd name="T130" fmla="+- 0 2778 -245"/>
                <a:gd name="T131" fmla="*/ 2778 h 3368"/>
                <a:gd name="T132" fmla="+- 0 4984 1931"/>
                <a:gd name="T133" fmla="*/ T132 w 3080"/>
                <a:gd name="T134" fmla="+- 0 2849 -245"/>
                <a:gd name="T135" fmla="*/ 2849 h 3368"/>
                <a:gd name="T136" fmla="+- 0 4953 1931"/>
                <a:gd name="T137" fmla="*/ T136 w 3080"/>
                <a:gd name="T138" fmla="+- 0 2915 -245"/>
                <a:gd name="T139" fmla="*/ 2915 h 3368"/>
                <a:gd name="T140" fmla="+- 0 4911 1931"/>
                <a:gd name="T141" fmla="*/ T140 w 3080"/>
                <a:gd name="T142" fmla="+- 0 2973 -245"/>
                <a:gd name="T143" fmla="*/ 2973 h 3368"/>
                <a:gd name="T144" fmla="+- 0 4861 1931"/>
                <a:gd name="T145" fmla="*/ T144 w 3080"/>
                <a:gd name="T146" fmla="+- 0 3024 -245"/>
                <a:gd name="T147" fmla="*/ 3024 h 3368"/>
                <a:gd name="T148" fmla="+- 0 4802 1931"/>
                <a:gd name="T149" fmla="*/ T148 w 3080"/>
                <a:gd name="T150" fmla="+- 0 3065 -245"/>
                <a:gd name="T151" fmla="*/ 3065 h 3368"/>
                <a:gd name="T152" fmla="+- 0 4737 1931"/>
                <a:gd name="T153" fmla="*/ T152 w 3080"/>
                <a:gd name="T154" fmla="+- 0 3097 -245"/>
                <a:gd name="T155" fmla="*/ 3097 h 3368"/>
                <a:gd name="T156" fmla="+- 0 4665 1931"/>
                <a:gd name="T157" fmla="*/ T156 w 3080"/>
                <a:gd name="T158" fmla="+- 0 3116 -245"/>
                <a:gd name="T159" fmla="*/ 3116 h 3368"/>
                <a:gd name="T160" fmla="+- 0 4591 1931"/>
                <a:gd name="T161" fmla="*/ T160 w 3080"/>
                <a:gd name="T162" fmla="+- 0 3123 -245"/>
                <a:gd name="T163" fmla="*/ 3123 h 33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3080" h="3368">
                  <a:moveTo>
                    <a:pt x="2660" y="3368"/>
                  </a:moveTo>
                  <a:lnTo>
                    <a:pt x="419" y="3368"/>
                  </a:lnTo>
                  <a:lnTo>
                    <a:pt x="344" y="3361"/>
                  </a:lnTo>
                  <a:lnTo>
                    <a:pt x="273" y="3342"/>
                  </a:lnTo>
                  <a:lnTo>
                    <a:pt x="208" y="3310"/>
                  </a:lnTo>
                  <a:lnTo>
                    <a:pt x="149" y="3269"/>
                  </a:lnTo>
                  <a:lnTo>
                    <a:pt x="99" y="3218"/>
                  </a:lnTo>
                  <a:lnTo>
                    <a:pt x="57" y="3160"/>
                  </a:lnTo>
                  <a:lnTo>
                    <a:pt x="26" y="3094"/>
                  </a:lnTo>
                  <a:lnTo>
                    <a:pt x="7" y="3023"/>
                  </a:lnTo>
                  <a:lnTo>
                    <a:pt x="0" y="2948"/>
                  </a:lnTo>
                  <a:lnTo>
                    <a:pt x="0" y="420"/>
                  </a:lnTo>
                  <a:lnTo>
                    <a:pt x="7" y="344"/>
                  </a:lnTo>
                  <a:lnTo>
                    <a:pt x="26" y="273"/>
                  </a:lnTo>
                  <a:lnTo>
                    <a:pt x="57" y="208"/>
                  </a:lnTo>
                  <a:lnTo>
                    <a:pt x="99" y="149"/>
                  </a:lnTo>
                  <a:lnTo>
                    <a:pt x="149" y="99"/>
                  </a:lnTo>
                  <a:lnTo>
                    <a:pt x="208" y="57"/>
                  </a:lnTo>
                  <a:lnTo>
                    <a:pt x="273" y="26"/>
                  </a:lnTo>
                  <a:lnTo>
                    <a:pt x="344" y="7"/>
                  </a:lnTo>
                  <a:lnTo>
                    <a:pt x="420" y="0"/>
                  </a:lnTo>
                  <a:lnTo>
                    <a:pt x="2659" y="0"/>
                  </a:lnTo>
                  <a:lnTo>
                    <a:pt x="2734" y="7"/>
                  </a:lnTo>
                  <a:lnTo>
                    <a:pt x="2806" y="26"/>
                  </a:lnTo>
                  <a:lnTo>
                    <a:pt x="2871" y="57"/>
                  </a:lnTo>
                  <a:lnTo>
                    <a:pt x="2930" y="99"/>
                  </a:lnTo>
                  <a:lnTo>
                    <a:pt x="2980" y="149"/>
                  </a:lnTo>
                  <a:lnTo>
                    <a:pt x="3022" y="208"/>
                  </a:lnTo>
                  <a:lnTo>
                    <a:pt x="3053" y="273"/>
                  </a:lnTo>
                  <a:lnTo>
                    <a:pt x="3072" y="344"/>
                  </a:lnTo>
                  <a:lnTo>
                    <a:pt x="3079" y="420"/>
                  </a:lnTo>
                  <a:lnTo>
                    <a:pt x="3079" y="2948"/>
                  </a:lnTo>
                  <a:lnTo>
                    <a:pt x="3072" y="3023"/>
                  </a:lnTo>
                  <a:lnTo>
                    <a:pt x="3053" y="3094"/>
                  </a:lnTo>
                  <a:lnTo>
                    <a:pt x="3022" y="3160"/>
                  </a:lnTo>
                  <a:lnTo>
                    <a:pt x="2980" y="3218"/>
                  </a:lnTo>
                  <a:lnTo>
                    <a:pt x="2930" y="3269"/>
                  </a:lnTo>
                  <a:lnTo>
                    <a:pt x="2871" y="3310"/>
                  </a:lnTo>
                  <a:lnTo>
                    <a:pt x="2806" y="3342"/>
                  </a:lnTo>
                  <a:lnTo>
                    <a:pt x="2734" y="3361"/>
                  </a:lnTo>
                  <a:lnTo>
                    <a:pt x="2660" y="3368"/>
                  </a:lnTo>
                  <a:close/>
                </a:path>
              </a:pathLst>
            </a:custGeom>
            <a:solidFill>
              <a:srgbClr val="D1EBED"/>
            </a:solidFill>
            <a:ln w="57150">
              <a:solidFill>
                <a:srgbClr val="D1EBED"/>
              </a:solid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2" name="Line 12">
              <a:extLst>
                <a:ext uri="{FF2B5EF4-FFF2-40B4-BE49-F238E27FC236}">
                  <a16:creationId xmlns:a16="http://schemas.microsoft.com/office/drawing/2014/main" id="{2C8AB1CA-033D-DA22-CEE4-5C4397245525}"/>
                </a:ext>
              </a:extLst>
            </p:cNvPr>
            <p:cNvSpPr>
              <a:spLocks noChangeShapeType="1"/>
            </p:cNvSpPr>
            <p:nvPr/>
          </p:nvSpPr>
          <p:spPr bwMode="auto">
            <a:xfrm>
              <a:off x="14017278" y="4015675"/>
              <a:ext cx="24390" cy="2918141"/>
            </a:xfrm>
            <a:prstGeom prst="line">
              <a:avLst/>
            </a:prstGeom>
            <a:noFill/>
            <a:ln w="38100">
              <a:solidFill>
                <a:srgbClr val="64B8B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13" name="Line 13">
              <a:extLst>
                <a:ext uri="{FF2B5EF4-FFF2-40B4-BE49-F238E27FC236}">
                  <a16:creationId xmlns:a16="http://schemas.microsoft.com/office/drawing/2014/main" id="{BF789FB2-C37D-D9F0-8F88-77A49DB5DDCC}"/>
                </a:ext>
              </a:extLst>
            </p:cNvPr>
            <p:cNvSpPr>
              <a:spLocks noChangeShapeType="1"/>
            </p:cNvSpPr>
            <p:nvPr/>
          </p:nvSpPr>
          <p:spPr bwMode="auto">
            <a:xfrm>
              <a:off x="11574310" y="4763959"/>
              <a:ext cx="4804128" cy="11352"/>
            </a:xfrm>
            <a:prstGeom prst="line">
              <a:avLst/>
            </a:prstGeom>
            <a:noFill/>
            <a:ln w="38100">
              <a:solidFill>
                <a:srgbClr val="64B8B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16" name="TextBox 15">
              <a:extLst>
                <a:ext uri="{FF2B5EF4-FFF2-40B4-BE49-F238E27FC236}">
                  <a16:creationId xmlns:a16="http://schemas.microsoft.com/office/drawing/2014/main" id="{FA1FF943-FC35-E396-034C-B13671F99FF8}"/>
                </a:ext>
              </a:extLst>
            </p:cNvPr>
            <p:cNvSpPr txBox="1"/>
            <p:nvPr/>
          </p:nvSpPr>
          <p:spPr>
            <a:xfrm>
              <a:off x="14290085" y="3807826"/>
              <a:ext cx="1893134" cy="769441"/>
            </a:xfrm>
            <a:prstGeom prst="rect">
              <a:avLst/>
            </a:prstGeom>
            <a:noFill/>
          </p:spPr>
          <p:txBody>
            <a:bodyPr wrap="square" rtlCol="0">
              <a:spAutoFit/>
            </a:bodyPr>
            <a:lstStyle>
              <a:defPPr>
                <a:defRPr lang="en-US"/>
              </a:defPPr>
              <a:lvl1pPr algn="ctr">
                <a:defRPr b="1">
                  <a:latin typeface="Atkinson Hyperlegible" panose="020B0604020202020204" charset="0"/>
                  <a:cs typeface="Arial" panose="020B0604020202020204" pitchFamily="34" charset="0"/>
                </a:defRPr>
              </a:lvl1pPr>
            </a:lstStyle>
            <a:p>
              <a:r>
                <a:rPr lang="fr-FR" sz="2200" b="0" dirty="0">
                  <a:latin typeface="ADLaM Display" panose="02010000000000000000" pitchFamily="2" charset="0"/>
                  <a:ea typeface="ADLaM Display" panose="02010000000000000000" pitchFamily="2" charset="0"/>
                  <a:cs typeface="ADLaM Display" panose="02010000000000000000" pitchFamily="2" charset="0"/>
                </a:rPr>
                <a:t># Nombre de cas TDR+</a:t>
              </a:r>
            </a:p>
          </p:txBody>
        </p:sp>
        <p:sp>
          <p:nvSpPr>
            <p:cNvPr id="17" name="TextBox 16">
              <a:extLst>
                <a:ext uri="{FF2B5EF4-FFF2-40B4-BE49-F238E27FC236}">
                  <a16:creationId xmlns:a16="http://schemas.microsoft.com/office/drawing/2014/main" id="{2FBDFBA4-81C3-D12D-EE73-AF88003F3308}"/>
                </a:ext>
              </a:extLst>
            </p:cNvPr>
            <p:cNvSpPr txBox="1"/>
            <p:nvPr/>
          </p:nvSpPr>
          <p:spPr>
            <a:xfrm>
              <a:off x="11792763" y="3724692"/>
              <a:ext cx="2248905" cy="769441"/>
            </a:xfrm>
            <a:prstGeom prst="rect">
              <a:avLst/>
            </a:prstGeom>
            <a:noFill/>
            <a:extLst>
              <a:ext uri="{909E8E84-426E-40DD-AFC4-6F175D3DCCD1}">
                <a14:hiddenFill xmlns:a14="http://schemas.microsoft.com/office/drawing/2010/main">
                  <a:noFill/>
                </a14:hiddenFill>
              </a:ext>
            </a:extLst>
          </p:spPr>
          <p:txBody>
            <a:bodyPr wrap="square" rtlCol="0">
              <a:spAutoFit/>
            </a:bodyPr>
            <a:lstStyle/>
            <a:p>
              <a:pPr algn="ctr"/>
              <a:r>
                <a:rPr lang="fr-FR" sz="2200" dirty="0">
                  <a:latin typeface="ADLaM Display" panose="02010000000000000000" pitchFamily="2" charset="0"/>
                  <a:ea typeface="ADLaM Display" panose="02010000000000000000" pitchFamily="2" charset="0"/>
                  <a:cs typeface="ADLaM Display" panose="02010000000000000000" pitchFamily="2" charset="0"/>
                </a:rPr>
                <a:t># Nombre de cas suspects testés</a:t>
              </a:r>
            </a:p>
          </p:txBody>
        </p:sp>
        <p:sp>
          <p:nvSpPr>
            <p:cNvPr id="18" name="TextBox 17">
              <a:extLst>
                <a:ext uri="{FF2B5EF4-FFF2-40B4-BE49-F238E27FC236}">
                  <a16:creationId xmlns:a16="http://schemas.microsoft.com/office/drawing/2014/main" id="{2A4F2A73-E3C2-2959-AC4A-1B45A28B1084}"/>
                </a:ext>
              </a:extLst>
            </p:cNvPr>
            <p:cNvSpPr txBox="1"/>
            <p:nvPr/>
          </p:nvSpPr>
          <p:spPr>
            <a:xfrm>
              <a:off x="14375475" y="4867456"/>
              <a:ext cx="2144813" cy="2344231"/>
            </a:xfrm>
            <a:prstGeom prst="rect">
              <a:avLst/>
            </a:prstGeom>
            <a:noFill/>
          </p:spPr>
          <p:txBody>
            <a:bodyPr wrap="square" rtlCol="0">
              <a:spAutoFit/>
            </a:bodyPr>
            <a:lstStyle/>
            <a:p>
              <a:pPr>
                <a:spcAft>
                  <a:spcPts val="200"/>
                </a:spcAft>
              </a:pPr>
              <a:r>
                <a:rPr lang="fr-FR" sz="2400" b="1" dirty="0">
                  <a:solidFill>
                    <a:srgbClr val="1B9B91"/>
                  </a:solidFill>
                  <a:latin typeface="ADLaM Display" panose="02010000000000000000" pitchFamily="2" charset="0"/>
                  <a:ea typeface="ADLaM Display" panose="02010000000000000000" pitchFamily="2" charset="0"/>
                  <a:cs typeface="ADLaM Display" panose="02010000000000000000" pitchFamily="2" charset="0"/>
                </a:rPr>
                <a:t>≥ 3 TDR+</a:t>
              </a:r>
            </a:p>
            <a:p>
              <a:pPr>
                <a:spcAft>
                  <a:spcPts val="200"/>
                </a:spcAft>
              </a:pPr>
              <a:r>
                <a:rPr lang="fr-FR" sz="2400" dirty="0">
                  <a:latin typeface="ADLaM Display" panose="02010000000000000000" pitchFamily="2" charset="0"/>
                  <a:ea typeface="ADLaM Display" panose="02010000000000000000" pitchFamily="2" charset="0"/>
                  <a:cs typeface="ADLaM Display" panose="02010000000000000000" pitchFamily="2" charset="0"/>
                </a:rPr>
                <a:t>≥ 4 TDR+</a:t>
              </a:r>
            </a:p>
            <a:p>
              <a:pPr>
                <a:spcAft>
                  <a:spcPts val="200"/>
                </a:spcAft>
              </a:pPr>
              <a:r>
                <a:rPr lang="fr-FR" sz="2400" dirty="0">
                  <a:latin typeface="ADLaM Display" panose="02010000000000000000" pitchFamily="2" charset="0"/>
                  <a:ea typeface="ADLaM Display" panose="02010000000000000000" pitchFamily="2" charset="0"/>
                  <a:cs typeface="ADLaM Display" panose="02010000000000000000" pitchFamily="2" charset="0"/>
                </a:rPr>
                <a:t>≥ 5 TDR+</a:t>
              </a:r>
            </a:p>
            <a:p>
              <a:pPr>
                <a:spcAft>
                  <a:spcPts val="200"/>
                </a:spcAft>
              </a:pPr>
              <a:r>
                <a:rPr lang="fr-FR" sz="2400" dirty="0">
                  <a:latin typeface="ADLaM Display" panose="02010000000000000000" pitchFamily="2" charset="0"/>
                  <a:ea typeface="ADLaM Display" panose="02010000000000000000" pitchFamily="2" charset="0"/>
                  <a:cs typeface="ADLaM Display" panose="02010000000000000000" pitchFamily="2" charset="0"/>
                </a:rPr>
                <a:t>≥ 6 TDR+</a:t>
              </a:r>
            </a:p>
            <a:p>
              <a:pPr>
                <a:spcAft>
                  <a:spcPts val="200"/>
                </a:spcAft>
              </a:pPr>
              <a:r>
                <a:rPr lang="fr-FR" sz="2400" dirty="0">
                  <a:latin typeface="ADLaM Display" panose="02010000000000000000" pitchFamily="2" charset="0"/>
                  <a:ea typeface="ADLaM Display" panose="02010000000000000000" pitchFamily="2" charset="0"/>
                  <a:cs typeface="ADLaM Display" panose="02010000000000000000" pitchFamily="2" charset="0"/>
                </a:rPr>
                <a:t>≥ 7 TDR+</a:t>
              </a:r>
            </a:p>
            <a:p>
              <a:endParaRPr lang="fr-FR" dirty="0"/>
            </a:p>
          </p:txBody>
        </p:sp>
        <p:sp>
          <p:nvSpPr>
            <p:cNvPr id="19" name="TextBox 18">
              <a:extLst>
                <a:ext uri="{FF2B5EF4-FFF2-40B4-BE49-F238E27FC236}">
                  <a16:creationId xmlns:a16="http://schemas.microsoft.com/office/drawing/2014/main" id="{1734A33B-9FF0-A06B-3E5F-A49BEE32DA55}"/>
                </a:ext>
              </a:extLst>
            </p:cNvPr>
            <p:cNvSpPr txBox="1"/>
            <p:nvPr/>
          </p:nvSpPr>
          <p:spPr>
            <a:xfrm>
              <a:off x="12526731" y="4828328"/>
              <a:ext cx="1242130" cy="2344231"/>
            </a:xfrm>
            <a:prstGeom prst="rect">
              <a:avLst/>
            </a:prstGeom>
            <a:noFill/>
          </p:spPr>
          <p:txBody>
            <a:bodyPr wrap="square" rtlCol="0">
              <a:spAutoFit/>
            </a:bodyPr>
            <a:lstStyle/>
            <a:p>
              <a:pPr>
                <a:spcAft>
                  <a:spcPts val="200"/>
                </a:spcAft>
              </a:pPr>
              <a:r>
                <a:rPr lang="fr-FR" sz="2400" b="1" dirty="0">
                  <a:solidFill>
                    <a:srgbClr val="1B9B91"/>
                  </a:solidFill>
                  <a:latin typeface="ADLaM Display" panose="02010000000000000000" pitchFamily="2" charset="0"/>
                  <a:ea typeface="ADLaM Display" panose="02010000000000000000" pitchFamily="2" charset="0"/>
                  <a:cs typeface="ADLaM Display" panose="02010000000000000000" pitchFamily="2" charset="0"/>
                </a:rPr>
                <a:t>3-7</a:t>
              </a:r>
            </a:p>
            <a:p>
              <a:pPr>
                <a:spcAft>
                  <a:spcPts val="200"/>
                </a:spcAft>
              </a:pPr>
              <a:r>
                <a:rPr lang="fr-FR" sz="2400" dirty="0">
                  <a:latin typeface="ADLaM Display" panose="02010000000000000000" pitchFamily="2" charset="0"/>
                  <a:ea typeface="ADLaM Display" panose="02010000000000000000" pitchFamily="2" charset="0"/>
                  <a:cs typeface="ADLaM Display" panose="02010000000000000000" pitchFamily="2" charset="0"/>
                </a:rPr>
                <a:t>8-10</a:t>
              </a:r>
            </a:p>
            <a:p>
              <a:pPr>
                <a:spcAft>
                  <a:spcPts val="200"/>
                </a:spcAft>
              </a:pPr>
              <a:r>
                <a:rPr lang="fr-FR" sz="2400" dirty="0">
                  <a:latin typeface="ADLaM Display" panose="02010000000000000000" pitchFamily="2" charset="0"/>
                  <a:ea typeface="ADLaM Display" panose="02010000000000000000" pitchFamily="2" charset="0"/>
                  <a:cs typeface="ADLaM Display" panose="02010000000000000000" pitchFamily="2" charset="0"/>
                </a:rPr>
                <a:t>11-14</a:t>
              </a:r>
            </a:p>
            <a:p>
              <a:pPr>
                <a:spcAft>
                  <a:spcPts val="200"/>
                </a:spcAft>
              </a:pPr>
              <a:r>
                <a:rPr lang="fr-FR" sz="2400" dirty="0">
                  <a:latin typeface="ADLaM Display" panose="02010000000000000000" pitchFamily="2" charset="0"/>
                  <a:ea typeface="ADLaM Display" panose="02010000000000000000" pitchFamily="2" charset="0"/>
                  <a:cs typeface="ADLaM Display" panose="02010000000000000000" pitchFamily="2" charset="0"/>
                </a:rPr>
                <a:t>15-17</a:t>
              </a:r>
            </a:p>
            <a:p>
              <a:pPr>
                <a:spcAft>
                  <a:spcPts val="200"/>
                </a:spcAft>
              </a:pPr>
              <a:r>
                <a:rPr lang="fr-FR" sz="2400" dirty="0">
                  <a:latin typeface="ADLaM Display" panose="02010000000000000000" pitchFamily="2" charset="0"/>
                  <a:ea typeface="ADLaM Display" panose="02010000000000000000" pitchFamily="2" charset="0"/>
                  <a:cs typeface="ADLaM Display" panose="02010000000000000000" pitchFamily="2" charset="0"/>
                </a:rPr>
                <a:t>18-21</a:t>
              </a:r>
            </a:p>
            <a:p>
              <a:endParaRPr lang="fr-FR" dirty="0"/>
            </a:p>
          </p:txBody>
        </p:sp>
        <p:sp>
          <p:nvSpPr>
            <p:cNvPr id="22" name="Rectangle: Rounded Corners 21">
              <a:extLst>
                <a:ext uri="{FF2B5EF4-FFF2-40B4-BE49-F238E27FC236}">
                  <a16:creationId xmlns:a16="http://schemas.microsoft.com/office/drawing/2014/main" id="{56AE7366-94B7-84C6-8CC5-21E87FC6BAAA}"/>
                </a:ext>
              </a:extLst>
            </p:cNvPr>
            <p:cNvSpPr/>
            <p:nvPr/>
          </p:nvSpPr>
          <p:spPr>
            <a:xfrm>
              <a:off x="11355049" y="2730809"/>
              <a:ext cx="5242649" cy="977838"/>
            </a:xfrm>
            <a:prstGeom prst="roundRect">
              <a:avLst/>
            </a:prstGeom>
            <a:solidFill>
              <a:srgbClr val="64B8B1"/>
            </a:solidFill>
            <a:ln>
              <a:solidFill>
                <a:srgbClr val="64B8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DLaM Display" panose="02010000000000000000" pitchFamily="2" charset="0"/>
                  <a:ea typeface="ADLaM Display" panose="02010000000000000000" pitchFamily="2" charset="0"/>
                  <a:cs typeface="ADLaM Display" panose="02010000000000000000" pitchFamily="2" charset="0"/>
                </a:rPr>
                <a:t>Epidémie</a:t>
              </a:r>
              <a:r>
                <a:rPr lang="en-US" sz="3200" dirty="0">
                  <a:latin typeface="ADLaM Display" panose="02010000000000000000" pitchFamily="2" charset="0"/>
                  <a:ea typeface="ADLaM Display" panose="02010000000000000000" pitchFamily="2" charset="0"/>
                  <a:cs typeface="ADLaM Display" panose="02010000000000000000" pitchFamily="2" charset="0"/>
                </a:rPr>
                <a:t> probable</a:t>
              </a:r>
            </a:p>
          </p:txBody>
        </p:sp>
      </p:grpSp>
      <p:sp>
        <p:nvSpPr>
          <p:cNvPr id="20" name="TextBox 19">
            <a:extLst>
              <a:ext uri="{FF2B5EF4-FFF2-40B4-BE49-F238E27FC236}">
                <a16:creationId xmlns:a16="http://schemas.microsoft.com/office/drawing/2014/main" id="{A5F0FE7B-A535-A53C-B8D5-B42926E4FAA7}"/>
              </a:ext>
            </a:extLst>
          </p:cNvPr>
          <p:cNvSpPr txBox="1"/>
          <p:nvPr/>
        </p:nvSpPr>
        <p:spPr>
          <a:xfrm>
            <a:off x="7223738" y="6069053"/>
            <a:ext cx="10344022" cy="186204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24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rPr>
              <a:t>Il y a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Bold" panose="020B0604020202020204" charset="0"/>
              </a:rPr>
              <a:t>une</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rPr>
              <a:t> épidémie probable</a:t>
            </a:r>
          </a:p>
          <a:p>
            <a:pPr marL="457200" lvl="0" indent="-457200">
              <a:spcAft>
                <a:spcPts val="1800"/>
              </a:spcAft>
              <a:buClr>
                <a:srgbClr val="64B8B1"/>
              </a:buClr>
              <a:buFont typeface="Arial" panose="020B0604020202020204" pitchFamily="34" charset="0"/>
              <a:buChar char="•"/>
              <a:defRPr/>
            </a:pPr>
            <a:r>
              <a:rPr lang="en-US" sz="2600" dirty="0">
                <a:solidFill>
                  <a:prstClr val="black"/>
                </a:solidFill>
                <a:latin typeface="Atkinson Hyperlegible" panose="020B0604020202020204" charset="0"/>
              </a:rPr>
              <a:t>S'assurer que des échantillons ont été prélevés pour confirmation</a:t>
            </a:r>
          </a:p>
          <a:p>
            <a:pPr marL="457200" lvl="0" indent="-457200">
              <a:spcAft>
                <a:spcPts val="1800"/>
              </a:spcAft>
              <a:buClr>
                <a:srgbClr val="64B8B1"/>
              </a:buClr>
              <a:buFont typeface="Arial" panose="020B0604020202020204" pitchFamily="34" charset="0"/>
              <a:buChar char="•"/>
              <a:defRPr/>
            </a:pPr>
            <a:r>
              <a:rPr lang="en-US" sz="2600" dirty="0" err="1">
                <a:solidFill>
                  <a:prstClr val="black"/>
                </a:solidFill>
                <a:latin typeface="Atkinson Hyperlegible" panose="020B0604020202020204" charset="0"/>
              </a:rPr>
              <a:t>Répondre</a:t>
            </a:r>
            <a:r>
              <a:rPr lang="en-US" sz="2600" dirty="0">
                <a:solidFill>
                  <a:prstClr val="black"/>
                </a:solidFill>
                <a:latin typeface="Atkinson Hyperlegible" panose="020B0604020202020204" charset="0"/>
              </a:rPr>
              <a:t> sans attendre les résultats du laboratoire</a:t>
            </a:r>
          </a:p>
        </p:txBody>
      </p:sp>
      <p:pic>
        <p:nvPicPr>
          <p:cNvPr id="7" name="Picture 6">
            <a:extLst>
              <a:ext uri="{FF2B5EF4-FFF2-40B4-BE49-F238E27FC236}">
                <a16:creationId xmlns:a16="http://schemas.microsoft.com/office/drawing/2014/main" id="{ED33F064-CDFF-6FC7-58AD-F923F174F95A}"/>
              </a:ext>
            </a:extLst>
          </p:cNvPr>
          <p:cNvPicPr>
            <a:picLocks noChangeAspect="1"/>
          </p:cNvPicPr>
          <p:nvPr/>
        </p:nvPicPr>
        <p:blipFill>
          <a:blip r:embed="rId4"/>
          <a:stretch>
            <a:fillRect/>
          </a:stretch>
        </p:blipFill>
        <p:spPr>
          <a:xfrm>
            <a:off x="607695" y="-36943"/>
            <a:ext cx="4078605" cy="1456645"/>
          </a:xfrm>
          <a:prstGeom prst="rect">
            <a:avLst/>
          </a:prstGeom>
        </p:spPr>
      </p:pic>
      <p:sp>
        <p:nvSpPr>
          <p:cNvPr id="9" name="Slide Number Placeholder 8">
            <a:extLst>
              <a:ext uri="{FF2B5EF4-FFF2-40B4-BE49-F238E27FC236}">
                <a16:creationId xmlns:a16="http://schemas.microsoft.com/office/drawing/2014/main" id="{ECA6667D-5BFC-4822-3258-5AABFC94E6C7}"/>
              </a:ext>
            </a:extLst>
          </p:cNvPr>
          <p:cNvSpPr>
            <a:spLocks noGrp="1"/>
          </p:cNvSpPr>
          <p:nvPr>
            <p:ph type="sldNum" sz="quarter" idx="12"/>
          </p:nvPr>
        </p:nvSpPr>
        <p:spPr>
          <a:xfrm>
            <a:off x="15247354" y="9294103"/>
            <a:ext cx="2133600" cy="365125"/>
          </a:xfrm>
        </p:spPr>
        <p:txBody>
          <a:bodyPr/>
          <a:lstStyle/>
          <a:p>
            <a:fld id="{B6F15528-21DE-4FAA-801E-634DDDAF4B2B}" type="slidenum">
              <a:rPr lang="en-US" sz="1800" smtClean="0"/>
              <a:pPr/>
              <a:t>28</a:t>
            </a:fld>
            <a:endParaRPr lang="en-US" sz="1800" dirty="0"/>
          </a:p>
        </p:txBody>
      </p:sp>
    </p:spTree>
    <p:extLst>
      <p:ext uri="{BB962C8B-B14F-4D97-AF65-F5344CB8AC3E}">
        <p14:creationId xmlns:p14="http://schemas.microsoft.com/office/powerpoint/2010/main" val="1541988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outside&#10;&#10;Description automatically generated">
            <a:extLst>
              <a:ext uri="{FF2B5EF4-FFF2-40B4-BE49-F238E27FC236}">
                <a16:creationId xmlns:a16="http://schemas.microsoft.com/office/drawing/2014/main" id="{0B8B9A1A-362E-1470-3D65-EEECA032D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992E35B2-3735-F06C-D4CF-6DDE1A8FD122}"/>
              </a:ext>
            </a:extLst>
          </p:cNvPr>
          <p:cNvSpPr txBox="1"/>
          <p:nvPr/>
        </p:nvSpPr>
        <p:spPr>
          <a:xfrm>
            <a:off x="13548360" y="9948447"/>
            <a:ext cx="4739641"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OMS / NOOR /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Alixandra Fazzina</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9A44E8BC-D681-976D-3E92-44EBC62F55C5}"/>
              </a:ext>
            </a:extLst>
          </p:cNvPr>
          <p:cNvSpPr/>
          <p:nvPr/>
        </p:nvSpPr>
        <p:spPr>
          <a:xfrm>
            <a:off x="-1" y="4130463"/>
            <a:ext cx="4693921" cy="2026073"/>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Investigation</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3908767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502813-2FA3-10CA-4217-A01D041884F4}"/>
              </a:ext>
            </a:extLst>
          </p:cNvPr>
          <p:cNvPicPr>
            <a:picLocks noChangeAspect="1"/>
          </p:cNvPicPr>
          <p:nvPr/>
        </p:nvPicPr>
        <p:blipFill>
          <a:blip r:embed="rId3"/>
          <a:stretch>
            <a:fillRect/>
          </a:stretch>
        </p:blipFill>
        <p:spPr>
          <a:xfrm>
            <a:off x="2422358" y="2155235"/>
            <a:ext cx="13712654" cy="2229296"/>
          </a:xfrm>
          <a:prstGeom prst="rect">
            <a:avLst/>
          </a:prstGeom>
        </p:spPr>
      </p:pic>
      <p:grpSp>
        <p:nvGrpSpPr>
          <p:cNvPr id="3" name="Group 4">
            <a:extLst>
              <a:ext uri="{FF2B5EF4-FFF2-40B4-BE49-F238E27FC236}">
                <a16:creationId xmlns:a16="http://schemas.microsoft.com/office/drawing/2014/main" id="{3AB41C7F-8A76-5FE5-DF33-22C7B95ADE9C}"/>
              </a:ext>
            </a:extLst>
          </p:cNvPr>
          <p:cNvGrpSpPr/>
          <p:nvPr/>
        </p:nvGrpSpPr>
        <p:grpSpPr>
          <a:xfrm>
            <a:off x="-609601" y="-1943100"/>
            <a:ext cx="10700085" cy="3423410"/>
            <a:chOff x="0" y="-47625"/>
            <a:chExt cx="863214"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4B03E74A-7565-51D3-B4B5-7B945F3EABA0}"/>
                </a:ext>
              </a:extLst>
            </p:cNvPr>
            <p:cNvSpPr/>
            <p:nvPr/>
          </p:nvSpPr>
          <p:spPr>
            <a:xfrm>
              <a:off x="6581"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16CDEE8-2BBB-4029-19F5-3793B78E2F8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E8152052-3491-25B1-1D07-46A8267ECB80}"/>
              </a:ext>
            </a:extLst>
          </p:cNvPr>
          <p:cNvSpPr txBox="1"/>
          <p:nvPr/>
        </p:nvSpPr>
        <p:spPr>
          <a:xfrm>
            <a:off x="711909" y="586057"/>
            <a:ext cx="10325059" cy="588110"/>
          </a:xfrm>
          <a:prstGeom prst="rect">
            <a:avLst/>
          </a:prstGeom>
        </p:spPr>
        <p:txBody>
          <a:bodyPr wrap="square" lIns="0" tIns="0" rIns="0" bIns="0" rtlCol="0" anchor="t">
            <a:spAutoFit/>
          </a:bodyPr>
          <a:lstStyle/>
          <a:p>
            <a:pPr marL="0" marR="0" lvl="0" indent="0" algn="l" defTabSz="914445" rtl="0" eaLnBrk="1" fontAlgn="auto" latinLnBrk="0" hangingPunct="1">
              <a:lnSpc>
                <a:spcPts val="452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rPr>
              <a:t>Préparez-vous</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rPr>
              <a:t> à ce module</a:t>
            </a:r>
          </a:p>
        </p:txBody>
      </p:sp>
      <p:pic>
        <p:nvPicPr>
          <p:cNvPr id="9" name="Picture 8" descr="A person holding a tablet&#10;&#10;Description automatically generated">
            <a:extLst>
              <a:ext uri="{FF2B5EF4-FFF2-40B4-BE49-F238E27FC236}">
                <a16:creationId xmlns:a16="http://schemas.microsoft.com/office/drawing/2014/main" id="{3615D19C-0094-37F8-2036-AB7F7F69B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229" y="4537629"/>
            <a:ext cx="9679238" cy="5444571"/>
          </a:xfrm>
          <a:prstGeom prst="rect">
            <a:avLst/>
          </a:prstGeom>
        </p:spPr>
      </p:pic>
      <p:sp>
        <p:nvSpPr>
          <p:cNvPr id="11" name="TextBox 10">
            <a:extLst>
              <a:ext uri="{FF2B5EF4-FFF2-40B4-BE49-F238E27FC236}">
                <a16:creationId xmlns:a16="http://schemas.microsoft.com/office/drawing/2014/main" id="{F8268EBE-0C5C-5AF7-004C-CB53AAA2DA0C}"/>
              </a:ext>
            </a:extLst>
          </p:cNvPr>
          <p:cNvSpPr txBox="1"/>
          <p:nvPr/>
        </p:nvSpPr>
        <p:spPr>
          <a:xfrm>
            <a:off x="2152984" y="2903627"/>
            <a:ext cx="13982028" cy="523220"/>
          </a:xfrm>
          <a:prstGeom prst="rect">
            <a:avLst/>
          </a:prstGeom>
          <a:noFill/>
        </p:spPr>
        <p:txBody>
          <a:bodyPr wrap="square" rtlCol="0">
            <a:spAutoFit/>
          </a:bodyPr>
          <a:lstStyle/>
          <a:p>
            <a:pPr lvl="0" algn="ctr" defTabSz="1371669">
              <a:defRPr/>
            </a:pP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Avant de suivre ce module, assurez-vous </a:t>
            </a:r>
            <a:r>
              <a:rPr lang="en-US" sz="28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d'avoir</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suivi</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 le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Module 2</a:t>
            </a:r>
            <a:endPar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7" name="Slide Number Placeholder 6">
            <a:extLst>
              <a:ext uri="{FF2B5EF4-FFF2-40B4-BE49-F238E27FC236}">
                <a16:creationId xmlns:a16="http://schemas.microsoft.com/office/drawing/2014/main" id="{6CEFE8E2-1CE8-01EC-0FE1-1772B952CDE3}"/>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0039AA9F-8043-94DC-0D42-843552A07851}"/>
              </a:ext>
            </a:extLst>
          </p:cNvPr>
          <p:cNvSpPr/>
          <p:nvPr/>
        </p:nvSpPr>
        <p:spPr>
          <a:xfrm>
            <a:off x="1020846" y="2390233"/>
            <a:ext cx="16246307" cy="149208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8">
            <a:extLst>
              <a:ext uri="{FF2B5EF4-FFF2-40B4-BE49-F238E27FC236}">
                <a16:creationId xmlns:a16="http://schemas.microsoft.com/office/drawing/2014/main" id="{01D7124D-9C5C-DACD-EC27-DF5CEC754F0D}"/>
              </a:ext>
            </a:extLst>
          </p:cNvPr>
          <p:cNvSpPr/>
          <p:nvPr/>
        </p:nvSpPr>
        <p:spPr>
          <a:xfrm>
            <a:off x="-381000" y="-165549"/>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10">
            <a:extLst>
              <a:ext uri="{FF2B5EF4-FFF2-40B4-BE49-F238E27FC236}">
                <a16:creationId xmlns:a16="http://schemas.microsoft.com/office/drawing/2014/main" id="{B69FFC82-F545-4866-E574-213DE62BB087}"/>
              </a:ext>
            </a:extLst>
          </p:cNvPr>
          <p:cNvSpPr txBox="1"/>
          <p:nvPr/>
        </p:nvSpPr>
        <p:spPr>
          <a:xfrm>
            <a:off x="883650" y="589878"/>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Investigation de </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cas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5" name="Picture 4">
            <a:extLst>
              <a:ext uri="{FF2B5EF4-FFF2-40B4-BE49-F238E27FC236}">
                <a16:creationId xmlns:a16="http://schemas.microsoft.com/office/drawing/2014/main" id="{59730FD6-D746-081E-0DBE-2A2C50B65CE9}"/>
              </a:ext>
            </a:extLst>
          </p:cNvPr>
          <p:cNvPicPr>
            <a:picLocks noChangeAspect="1"/>
          </p:cNvPicPr>
          <p:nvPr/>
        </p:nvPicPr>
        <p:blipFill>
          <a:blip r:embed="rId3"/>
          <a:stretch>
            <a:fillRect/>
          </a:stretch>
        </p:blipFill>
        <p:spPr>
          <a:xfrm>
            <a:off x="2826452" y="5256822"/>
            <a:ext cx="2065819" cy="2113127"/>
          </a:xfrm>
          <a:prstGeom prst="rect">
            <a:avLst/>
          </a:prstGeom>
        </p:spPr>
      </p:pic>
      <p:sp>
        <p:nvSpPr>
          <p:cNvPr id="12" name="TextBox 11">
            <a:extLst>
              <a:ext uri="{FF2B5EF4-FFF2-40B4-BE49-F238E27FC236}">
                <a16:creationId xmlns:a16="http://schemas.microsoft.com/office/drawing/2014/main" id="{468615A0-BEAB-2D2F-3A88-90D5AC89D5EE}"/>
              </a:ext>
            </a:extLst>
          </p:cNvPr>
          <p:cNvSpPr txBox="1"/>
          <p:nvPr/>
        </p:nvSpPr>
        <p:spPr>
          <a:xfrm>
            <a:off x="1020846" y="2654939"/>
            <a:ext cx="16246307" cy="954107"/>
          </a:xfrm>
          <a:prstGeom prst="rect">
            <a:avLst/>
          </a:prstGeom>
          <a:noFill/>
        </p:spPr>
        <p:txBody>
          <a:bodyPr wrap="square">
            <a:spAutoFit/>
          </a:bodyPr>
          <a:lstStyle/>
          <a:p>
            <a:pPr algn="ctr">
              <a:spcAft>
                <a:spcPts val="600"/>
              </a:spcAft>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Dès qu'une épidémie de choléra vérifiée (suspicion, probable ou confirmée) est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détectée</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les autorités sanitaires mènent </a:t>
            </a:r>
            <a:r>
              <a:rPr kumimoji="0" lang="en-US" sz="2800" b="0" i="0" u="none" strike="noStrike" kern="1200" cap="none" spc="0" normalizeH="0" baseline="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une</a:t>
            </a:r>
            <a:r>
              <a:rPr kumimoji="0" lang="en-US"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investigation</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sur TOUS les cas suspects </a:t>
            </a:r>
            <a:r>
              <a:rPr kumimoji="0" lang="en-US"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dans les 24 heures</a:t>
            </a:r>
          </a:p>
        </p:txBody>
      </p:sp>
      <p:sp>
        <p:nvSpPr>
          <p:cNvPr id="16" name="TextBox 15">
            <a:extLst>
              <a:ext uri="{FF2B5EF4-FFF2-40B4-BE49-F238E27FC236}">
                <a16:creationId xmlns:a16="http://schemas.microsoft.com/office/drawing/2014/main" id="{35F30562-0722-6931-EB83-D206073213CC}"/>
              </a:ext>
            </a:extLst>
          </p:cNvPr>
          <p:cNvSpPr txBox="1"/>
          <p:nvPr/>
        </p:nvSpPr>
        <p:spPr>
          <a:xfrm>
            <a:off x="4892271" y="4701085"/>
            <a:ext cx="10862667" cy="216213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Blip>
                <a:blip r:embed="rId4"/>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Classer les cas suspects en fonction de l'</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origine de l'infection</a:t>
            </a:r>
          </a:p>
          <a:p>
            <a:pPr marL="914400" lvl="1" indent="-457200">
              <a:spcBef>
                <a:spcPts val="1200"/>
              </a:spcBef>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Acquis localement</a:t>
            </a:r>
          </a:p>
          <a:p>
            <a:pPr marL="914400" lvl="1" indent="-457200">
              <a:spcBef>
                <a:spcPts val="1200"/>
              </a:spcBef>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Importé </a:t>
            </a:r>
          </a:p>
          <a:p>
            <a:pPr marL="1371600" lvl="2" indent="-457200">
              <a:spcBef>
                <a:spcPts val="300"/>
              </a:spcBef>
              <a:buClr>
                <a:srgbClr val="009999"/>
              </a:buClr>
              <a:buFont typeface="Courier New" panose="02070309020205020404" pitchFamily="49" charset="0"/>
              <a:buChar char="o"/>
              <a:defRPr/>
            </a:pPr>
            <a:r>
              <a:rPr lang="en-US" sz="2800" dirty="0">
                <a:solidFill>
                  <a:prstClr val="black"/>
                </a:solidFill>
                <a:latin typeface="Atkinson Hyperlegible" panose="020B0604020202020204" charset="0"/>
              </a:rPr>
              <a:t>Au niveau national ou international</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ndParaRPr>
          </a:p>
        </p:txBody>
      </p:sp>
      <p:sp>
        <p:nvSpPr>
          <p:cNvPr id="9" name="TextBox 8">
            <a:extLst>
              <a:ext uri="{FF2B5EF4-FFF2-40B4-BE49-F238E27FC236}">
                <a16:creationId xmlns:a16="http://schemas.microsoft.com/office/drawing/2014/main" id="{9B66B869-77D6-321F-1BDC-E37E12CA92F2}"/>
              </a:ext>
            </a:extLst>
          </p:cNvPr>
          <p:cNvSpPr txBox="1"/>
          <p:nvPr/>
        </p:nvSpPr>
        <p:spPr>
          <a:xfrm>
            <a:off x="5355307" y="7443885"/>
            <a:ext cx="9785684"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1200"/>
              </a:spcBef>
              <a:spcAft>
                <a:spcPts val="0"/>
              </a:spcAft>
              <a:buClr>
                <a:srgbClr val="009999"/>
              </a:buClr>
              <a:buSzTx/>
              <a:buFontTx/>
              <a:buBlip>
                <a:blip r:embed="rId4"/>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Orienter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rapidement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l’</a:t>
            </a:r>
            <a:r>
              <a:rPr kumimoji="0" lang="en-US" sz="2800" b="0" i="0" u="none" strike="noStrike" kern="1200" cap="none" spc="0" normalizeH="0" baseline="0" noProof="0" dirty="0" err="1">
                <a:ln>
                  <a:noFill/>
                </a:ln>
                <a:solidFill>
                  <a:prstClr val="black"/>
                </a:solidFill>
                <a:effectLst/>
                <a:uLnTx/>
                <a:uFillTx/>
                <a:latin typeface="Atkinson Hyperlegible Bold" panose="020B0604020202020204" charset="0"/>
              </a:rPr>
              <a:t>investigation</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 de terrain</a:t>
            </a:r>
          </a:p>
        </p:txBody>
      </p:sp>
      <p:sp>
        <p:nvSpPr>
          <p:cNvPr id="6" name="Slide Number Placeholder 5">
            <a:extLst>
              <a:ext uri="{FF2B5EF4-FFF2-40B4-BE49-F238E27FC236}">
                <a16:creationId xmlns:a16="http://schemas.microsoft.com/office/drawing/2014/main" id="{49E56EB8-D36F-5210-E3B7-03E10C07E5D6}"/>
              </a:ext>
            </a:extLst>
          </p:cNvPr>
          <p:cNvSpPr>
            <a:spLocks noGrp="1"/>
          </p:cNvSpPr>
          <p:nvPr>
            <p:ph type="sldNum" sz="quarter" idx="12"/>
          </p:nvPr>
        </p:nvSpPr>
        <p:spPr>
          <a:xfrm>
            <a:off x="15301879" y="9447246"/>
            <a:ext cx="2133600" cy="365125"/>
          </a:xfrm>
        </p:spPr>
        <p:txBody>
          <a:bodyPr/>
          <a:lstStyle/>
          <a:p>
            <a:fld id="{B6F15528-21DE-4FAA-801E-634DDDAF4B2B}" type="slidenum">
              <a:rPr lang="en-US" sz="1800" smtClean="0"/>
              <a:pPr/>
              <a:t>30</a:t>
            </a:fld>
            <a:endParaRPr lang="en-US" sz="1800" dirty="0"/>
          </a:p>
        </p:txBody>
      </p:sp>
    </p:spTree>
    <p:extLst>
      <p:ext uri="{BB962C8B-B14F-4D97-AF65-F5344CB8AC3E}">
        <p14:creationId xmlns:p14="http://schemas.microsoft.com/office/powerpoint/2010/main" val="698320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FB8593C6-6CBD-3AA3-BAD5-ADD69725CBA9}"/>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10">
            <a:extLst>
              <a:ext uri="{FF2B5EF4-FFF2-40B4-BE49-F238E27FC236}">
                <a16:creationId xmlns:a16="http://schemas.microsoft.com/office/drawing/2014/main" id="{3BD391E8-01A0-AD69-91B3-3A49F876A59D}"/>
              </a:ext>
            </a:extLst>
          </p:cNvPr>
          <p:cNvSpPr txBox="1"/>
          <p:nvPr/>
        </p:nvSpPr>
        <p:spPr>
          <a:xfrm>
            <a:off x="835524" y="499201"/>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Investigation de terrain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7" name="Picture 6">
            <a:extLst>
              <a:ext uri="{FF2B5EF4-FFF2-40B4-BE49-F238E27FC236}">
                <a16:creationId xmlns:a16="http://schemas.microsoft.com/office/drawing/2014/main" id="{2074ADFB-927E-F94F-7426-794B7B637D0F}"/>
              </a:ext>
            </a:extLst>
          </p:cNvPr>
          <p:cNvPicPr>
            <a:picLocks noChangeAspect="1"/>
          </p:cNvPicPr>
          <p:nvPr/>
        </p:nvPicPr>
        <p:blipFill>
          <a:blip r:embed="rId3"/>
          <a:stretch>
            <a:fillRect/>
          </a:stretch>
        </p:blipFill>
        <p:spPr>
          <a:xfrm>
            <a:off x="2580006" y="6187789"/>
            <a:ext cx="5875533" cy="3162576"/>
          </a:xfrm>
          <a:prstGeom prst="rect">
            <a:avLst/>
          </a:prstGeom>
        </p:spPr>
      </p:pic>
      <p:sp>
        <p:nvSpPr>
          <p:cNvPr id="10" name="TextBox 9">
            <a:extLst>
              <a:ext uri="{FF2B5EF4-FFF2-40B4-BE49-F238E27FC236}">
                <a16:creationId xmlns:a16="http://schemas.microsoft.com/office/drawing/2014/main" id="{302275A4-1691-8855-E6F7-7E8EA79C4795}"/>
              </a:ext>
            </a:extLst>
          </p:cNvPr>
          <p:cNvSpPr txBox="1"/>
          <p:nvPr/>
        </p:nvSpPr>
        <p:spPr>
          <a:xfrm>
            <a:off x="1828800" y="2053521"/>
            <a:ext cx="14508480" cy="2046714"/>
          </a:xfrm>
          <a:prstGeom prst="rect">
            <a:avLst/>
          </a:prstGeom>
          <a:noFill/>
        </p:spPr>
        <p:txBody>
          <a:bodyPr wrap="square" rtlCol="0">
            <a:spAutoFit/>
          </a:bodyPr>
          <a:lstStyle/>
          <a:p>
            <a:pPr marL="457200" indent="-457200">
              <a:spcAft>
                <a:spcPts val="600"/>
              </a:spcAft>
              <a:buBlip>
                <a:blip r:embed="rId4"/>
              </a:buBlip>
            </a:pPr>
            <a:r>
              <a:rPr lang="en-US" sz="2800" dirty="0">
                <a:solidFill>
                  <a:prstClr val="black"/>
                </a:solidFill>
                <a:latin typeface="Atkinson Hyperlegible" panose="020B0604020202020204" charset="0"/>
              </a:rPr>
              <a:t>Si </a:t>
            </a:r>
          </a:p>
          <a:p>
            <a:pPr marL="914400" lvl="1" indent="-457200">
              <a:spcAft>
                <a:spcPts val="600"/>
              </a:spcAft>
              <a:buClr>
                <a:srgbClr val="009999"/>
              </a:buClr>
              <a:buFont typeface="Arial" panose="020B0604020202020204" pitchFamily="34" charset="0"/>
              <a:buChar char="•"/>
            </a:pPr>
            <a:r>
              <a:rPr lang="en-US" sz="2800" dirty="0" err="1">
                <a:solidFill>
                  <a:prstClr val="black"/>
                </a:solidFill>
                <a:latin typeface="Atkinson Hyperlegible" panose="020B0604020202020204" charset="0"/>
              </a:rPr>
              <a:t>Epidémie</a:t>
            </a:r>
            <a:r>
              <a:rPr lang="en-US" sz="2800" dirty="0">
                <a:solidFill>
                  <a:prstClr val="black"/>
                </a:solidFill>
                <a:latin typeface="Atkinson Hyperlegible" panose="020B0604020202020204" charset="0"/>
              </a:rPr>
              <a:t> de choléra (suspicion, probable </a:t>
            </a:r>
            <a:r>
              <a:rPr lang="en-US" sz="2800" dirty="0" err="1">
                <a:solidFill>
                  <a:prstClr val="black"/>
                </a:solidFill>
                <a:latin typeface="Atkinson Hyperlegible" panose="020B0604020202020204" charset="0"/>
              </a:rPr>
              <a:t>ou</a:t>
            </a:r>
            <a:r>
              <a:rPr lang="en-US" sz="2800" dirty="0">
                <a:solidFill>
                  <a:prstClr val="black"/>
                </a:solidFill>
                <a:latin typeface="Atkinson Hyperlegible" panose="020B0604020202020204" charset="0"/>
              </a:rPr>
              <a:t> confirmée) </a:t>
            </a:r>
            <a:r>
              <a:rPr lang="en-US" sz="2800" dirty="0" err="1">
                <a:solidFill>
                  <a:prstClr val="black"/>
                </a:solidFill>
                <a:latin typeface="Atkinson Hyperlegible" panose="020B0604020202020204" charset="0"/>
              </a:rPr>
              <a:t>vérifiée</a:t>
            </a:r>
            <a:r>
              <a:rPr lang="en-US" sz="2800" dirty="0">
                <a:solidFill>
                  <a:prstClr val="black"/>
                </a:solidFill>
                <a:latin typeface="Atkinson Hyperlegible" panose="020B0604020202020204" charset="0"/>
              </a:rPr>
              <a:t> </a:t>
            </a:r>
          </a:p>
          <a:p>
            <a:pPr lvl="1">
              <a:spcAft>
                <a:spcPts val="600"/>
              </a:spcAft>
            </a:pPr>
            <a:r>
              <a:rPr lang="en-US" sz="2800" dirty="0">
                <a:solidFill>
                  <a:prstClr val="black"/>
                </a:solidFill>
                <a:latin typeface="Atkinson Hyperlegible" panose="020B0604020202020204" charset="0"/>
              </a:rPr>
              <a:t>    et</a:t>
            </a:r>
          </a:p>
          <a:p>
            <a:pPr marL="914400" lvl="1" indent="-457200">
              <a:spcAft>
                <a:spcPts val="6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Les investigations n'ont pas permis de conclure que tous les cas étaient importés </a:t>
            </a:r>
            <a:endParaRPr lang="en-US" sz="2600" dirty="0">
              <a:solidFill>
                <a:prstClr val="black"/>
              </a:solidFill>
              <a:latin typeface="Atkinson Hyperlegible" panose="020B0604020202020204" charset="0"/>
            </a:endParaRPr>
          </a:p>
        </p:txBody>
      </p:sp>
      <p:grpSp>
        <p:nvGrpSpPr>
          <p:cNvPr id="6" name="Group 5">
            <a:extLst>
              <a:ext uri="{FF2B5EF4-FFF2-40B4-BE49-F238E27FC236}">
                <a16:creationId xmlns:a16="http://schemas.microsoft.com/office/drawing/2014/main" id="{50D7BC42-A35B-C54E-2237-83B6DAEEBC5F}"/>
              </a:ext>
            </a:extLst>
          </p:cNvPr>
          <p:cNvGrpSpPr/>
          <p:nvPr/>
        </p:nvGrpSpPr>
        <p:grpSpPr>
          <a:xfrm>
            <a:off x="2271501" y="4545031"/>
            <a:ext cx="13436493" cy="1196938"/>
            <a:chOff x="2728701" y="4653993"/>
            <a:chExt cx="12830597" cy="1196938"/>
          </a:xfrm>
        </p:grpSpPr>
        <p:sp>
          <p:nvSpPr>
            <p:cNvPr id="11" name="Freeform 4">
              <a:extLst>
                <a:ext uri="{FF2B5EF4-FFF2-40B4-BE49-F238E27FC236}">
                  <a16:creationId xmlns:a16="http://schemas.microsoft.com/office/drawing/2014/main" id="{2C9A4C11-65C7-E91E-EEED-C836A6DC434B}"/>
                </a:ext>
              </a:extLst>
            </p:cNvPr>
            <p:cNvSpPr/>
            <p:nvPr/>
          </p:nvSpPr>
          <p:spPr>
            <a:xfrm>
              <a:off x="2728701" y="4653993"/>
              <a:ext cx="12830597" cy="119693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2" name="TextBox 11">
              <a:extLst>
                <a:ext uri="{FF2B5EF4-FFF2-40B4-BE49-F238E27FC236}">
                  <a16:creationId xmlns:a16="http://schemas.microsoft.com/office/drawing/2014/main" id="{C837BF39-37F8-EDF6-E4C5-17A2706F014A}"/>
                </a:ext>
              </a:extLst>
            </p:cNvPr>
            <p:cNvSpPr txBox="1"/>
            <p:nvPr/>
          </p:nvSpPr>
          <p:spPr>
            <a:xfrm>
              <a:off x="2728701" y="4990851"/>
              <a:ext cx="1283059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Investigation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multisectorielle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sur le terrain </a:t>
              </a:r>
              <a:r>
                <a:rPr kumimoji="0" lang="en-US"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dans les 24 heures</a:t>
              </a:r>
            </a:p>
          </p:txBody>
        </p:sp>
      </p:grpSp>
      <p:sp>
        <p:nvSpPr>
          <p:cNvPr id="4" name="TextBox 3">
            <a:extLst>
              <a:ext uri="{FF2B5EF4-FFF2-40B4-BE49-F238E27FC236}">
                <a16:creationId xmlns:a16="http://schemas.microsoft.com/office/drawing/2014/main" id="{E06AE0D7-5B0B-517F-B829-E02EB0C2E1AD}"/>
              </a:ext>
            </a:extLst>
          </p:cNvPr>
          <p:cNvSpPr txBox="1"/>
          <p:nvPr/>
        </p:nvSpPr>
        <p:spPr>
          <a:xfrm>
            <a:off x="9230866" y="6614915"/>
            <a:ext cx="7533134" cy="230832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
                <a:srgbClr val="008080"/>
              </a:buClr>
              <a:buSzTx/>
              <a:buBlip>
                <a:blip r:embed="rId4"/>
              </a:buBlip>
              <a:tabLst/>
              <a:defRPr/>
            </a:pPr>
            <a:r>
              <a:rPr kumimoji="0" lang="en-US" sz="30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Évaluer </a:t>
            </a:r>
          </a:p>
          <a:p>
            <a:pPr marL="914400" lvl="1" indent="-457200">
              <a:spcAft>
                <a:spcPts val="1200"/>
              </a:spcAft>
              <a:buClr>
                <a:srgbClr val="008080"/>
              </a:buClr>
              <a:buFont typeface="Arial" panose="020B0604020202020204" pitchFamily="34" charset="0"/>
              <a:buChar char="•"/>
              <a:defRPr/>
            </a:pPr>
            <a:r>
              <a:rPr lang="en-US" sz="2800" dirty="0" err="1">
                <a:solidFill>
                  <a:srgbClr val="2A1720"/>
                </a:solidFill>
                <a:latin typeface="Atkinson Hyperlegible"/>
              </a:rPr>
              <a:t>Source</a:t>
            </a:r>
            <a:r>
              <a:rPr lang="en-US" sz="2800" dirty="0">
                <a:solidFill>
                  <a:srgbClr val="2A1720"/>
                </a:solidFill>
                <a:latin typeface="Atkinson Hyperlegible"/>
              </a:rPr>
              <a:t>(s) de contamination</a:t>
            </a:r>
          </a:p>
          <a:p>
            <a:pPr marL="914400" lvl="1" indent="-457200">
              <a:spcAft>
                <a:spcPts val="1200"/>
              </a:spcAft>
              <a:buClr>
                <a:srgbClr val="008080"/>
              </a:buClr>
              <a:buFont typeface="Arial" panose="020B0604020202020204" pitchFamily="34" charset="0"/>
              <a:buChar char="•"/>
              <a:defRPr/>
            </a:pPr>
            <a:r>
              <a:rPr lang="en-US" sz="2800" dirty="0" err="1">
                <a:solidFill>
                  <a:srgbClr val="2A1720"/>
                </a:solidFill>
                <a:latin typeface="Atkinson Hyperlegible"/>
              </a:rPr>
              <a:t>Contexte</a:t>
            </a:r>
            <a:r>
              <a:rPr lang="en-US" sz="2800" dirty="0">
                <a:solidFill>
                  <a:srgbClr val="2A1720"/>
                </a:solidFill>
                <a:latin typeface="Atkinson Hyperlegible"/>
              </a:rPr>
              <a:t> de transmission</a:t>
            </a:r>
          </a:p>
          <a:p>
            <a:pPr marL="914400" lvl="1" indent="-457200">
              <a:spcAft>
                <a:spcPts val="1200"/>
              </a:spcAft>
              <a:buClr>
                <a:srgbClr val="008080"/>
              </a:buClr>
              <a:buFont typeface="Arial" panose="020B0604020202020204" pitchFamily="34" charset="0"/>
              <a:buChar char="•"/>
              <a:defRPr/>
            </a:pPr>
            <a:r>
              <a:rPr lang="en-US" sz="2800" dirty="0">
                <a:solidFill>
                  <a:srgbClr val="2A1720"/>
                </a:solidFill>
                <a:latin typeface="Atkinson Hyperlegible"/>
              </a:rPr>
              <a:t>Facteurs de </a:t>
            </a:r>
            <a:r>
              <a:rPr lang="en-US" sz="2800" dirty="0" err="1">
                <a:solidFill>
                  <a:srgbClr val="2A1720"/>
                </a:solidFill>
                <a:latin typeface="Atkinson Hyperlegible"/>
              </a:rPr>
              <a:t>risque </a:t>
            </a:r>
            <a:r>
              <a:rPr lang="en-US" sz="2800" dirty="0">
                <a:solidFill>
                  <a:srgbClr val="2A1720"/>
                </a:solidFill>
                <a:latin typeface="Atkinson Hyperlegible"/>
              </a:rPr>
              <a:t>de propagation </a:t>
            </a:r>
          </a:p>
        </p:txBody>
      </p:sp>
      <p:sp>
        <p:nvSpPr>
          <p:cNvPr id="8" name="Slide Number Placeholder 7">
            <a:extLst>
              <a:ext uri="{FF2B5EF4-FFF2-40B4-BE49-F238E27FC236}">
                <a16:creationId xmlns:a16="http://schemas.microsoft.com/office/drawing/2014/main" id="{F7894CD1-CFC3-984A-1CEA-DA5D2EAC784C}"/>
              </a:ext>
            </a:extLst>
          </p:cNvPr>
          <p:cNvSpPr>
            <a:spLocks noGrp="1"/>
          </p:cNvSpPr>
          <p:nvPr>
            <p:ph type="sldNum" sz="quarter" idx="12"/>
          </p:nvPr>
        </p:nvSpPr>
        <p:spPr>
          <a:xfrm>
            <a:off x="15522102" y="9431060"/>
            <a:ext cx="2133600" cy="365125"/>
          </a:xfrm>
        </p:spPr>
        <p:txBody>
          <a:bodyPr/>
          <a:lstStyle/>
          <a:p>
            <a:fld id="{B6F15528-21DE-4FAA-801E-634DDDAF4B2B}" type="slidenum">
              <a:rPr lang="en-US" sz="1800" smtClean="0"/>
              <a:pPr/>
              <a:t>31</a:t>
            </a:fld>
            <a:endParaRPr lang="en-US" sz="1800" dirty="0"/>
          </a:p>
        </p:txBody>
      </p:sp>
    </p:spTree>
    <p:extLst>
      <p:ext uri="{BB962C8B-B14F-4D97-AF65-F5344CB8AC3E}">
        <p14:creationId xmlns:p14="http://schemas.microsoft.com/office/powerpoint/2010/main" val="3257233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CB7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4816593" cy="2709333"/>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a:extLst>
              <a:ext uri="{FF2B5EF4-FFF2-40B4-BE49-F238E27FC236}">
                <a16:creationId xmlns:a16="http://schemas.microsoft.com/office/drawing/2014/main" id="{F06C1B4B-988D-67D1-D3E9-D48415818B8E}"/>
              </a:ext>
            </a:extLst>
          </p:cNvPr>
          <p:cNvPicPr>
            <a:picLocks noChangeAspect="1"/>
          </p:cNvPicPr>
          <p:nvPr/>
        </p:nvPicPr>
        <p:blipFill>
          <a:blip r:embed="rId3"/>
          <a:stretch>
            <a:fillRect/>
          </a:stretch>
        </p:blipFill>
        <p:spPr>
          <a:xfrm>
            <a:off x="1871764" y="5514932"/>
            <a:ext cx="2209800" cy="2438400"/>
          </a:xfrm>
          <a:prstGeom prst="rect">
            <a:avLst/>
          </a:prstGeom>
        </p:spPr>
      </p:pic>
      <p:pic>
        <p:nvPicPr>
          <p:cNvPr id="6" name="Picture 5">
            <a:extLst>
              <a:ext uri="{FF2B5EF4-FFF2-40B4-BE49-F238E27FC236}">
                <a16:creationId xmlns:a16="http://schemas.microsoft.com/office/drawing/2014/main" id="{EF2DA14F-F49A-882F-D50B-A47BE2146162}"/>
              </a:ext>
            </a:extLst>
          </p:cNvPr>
          <p:cNvPicPr>
            <a:picLocks noChangeAspect="1"/>
          </p:cNvPicPr>
          <p:nvPr/>
        </p:nvPicPr>
        <p:blipFill>
          <a:blip r:embed="rId4"/>
          <a:stretch>
            <a:fillRect/>
          </a:stretch>
        </p:blipFill>
        <p:spPr>
          <a:xfrm>
            <a:off x="4747748" y="909479"/>
            <a:ext cx="8792500" cy="4411730"/>
          </a:xfrm>
          <a:prstGeom prst="rect">
            <a:avLst/>
          </a:prstGeom>
        </p:spPr>
      </p:pic>
      <p:sp>
        <p:nvSpPr>
          <p:cNvPr id="5" name="TextBox 7">
            <a:extLst>
              <a:ext uri="{FF2B5EF4-FFF2-40B4-BE49-F238E27FC236}">
                <a16:creationId xmlns:a16="http://schemas.microsoft.com/office/drawing/2014/main" id="{94F08180-CB65-BFEF-08BE-6FE891CB9C87}"/>
              </a:ext>
            </a:extLst>
          </p:cNvPr>
          <p:cNvSpPr txBox="1"/>
          <p:nvPr/>
        </p:nvSpPr>
        <p:spPr>
          <a:xfrm>
            <a:off x="4437275" y="6230687"/>
            <a:ext cx="13144466" cy="2031325"/>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Utiliser les résultats des investigations de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Chewy"/>
                <a:cs typeface="Cavolini" panose="03000502040302020204" pitchFamily="66" charset="0"/>
                <a:sym typeface="Chewy"/>
              </a:rPr>
              <a:t>cas</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 pour classer les cas en fonction de l'origine de l'infection</a:t>
            </a:r>
          </a:p>
        </p:txBody>
      </p:sp>
      <p:sp>
        <p:nvSpPr>
          <p:cNvPr id="8" name="Slide Number Placeholder 7">
            <a:extLst>
              <a:ext uri="{FF2B5EF4-FFF2-40B4-BE49-F238E27FC236}">
                <a16:creationId xmlns:a16="http://schemas.microsoft.com/office/drawing/2014/main" id="{1226AAEE-AB9A-A44C-EF82-FEE4A2CCD833}"/>
              </a:ext>
            </a:extLst>
          </p:cNvPr>
          <p:cNvSpPr>
            <a:spLocks noGrp="1"/>
          </p:cNvSpPr>
          <p:nvPr>
            <p:ph type="sldNum" sz="quarter" idx="12"/>
          </p:nvPr>
        </p:nvSpPr>
        <p:spPr>
          <a:xfrm>
            <a:off x="15448141" y="9508112"/>
            <a:ext cx="2133600" cy="365125"/>
          </a:xfrm>
        </p:spPr>
        <p:txBody>
          <a:bodyPr/>
          <a:lstStyle/>
          <a:p>
            <a:fld id="{B6F15528-21DE-4FAA-801E-634DDDAF4B2B}" type="slidenum">
              <a:rPr lang="en-US" sz="1800" smtClean="0">
                <a:solidFill>
                  <a:schemeClr val="bg1"/>
                </a:solidFill>
              </a:rPr>
              <a:pPr/>
              <a:t>32</a:t>
            </a:fld>
            <a:endParaRPr lang="en-US" sz="1800" dirty="0">
              <a:solidFill>
                <a:schemeClr val="bg1"/>
              </a:solidFill>
            </a:endParaRPr>
          </a:p>
        </p:txBody>
      </p:sp>
    </p:spTree>
    <p:extLst>
      <p:ext uri="{BB962C8B-B14F-4D97-AF65-F5344CB8AC3E}">
        <p14:creationId xmlns:p14="http://schemas.microsoft.com/office/powerpoint/2010/main" val="4041505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C65B1F-7819-EB67-25F2-7298FD0D6637}"/>
              </a:ext>
            </a:extLst>
          </p:cNvPr>
          <p:cNvPicPr>
            <a:picLocks noChangeAspect="1"/>
          </p:cNvPicPr>
          <p:nvPr/>
        </p:nvPicPr>
        <p:blipFill>
          <a:blip r:embed="rId3"/>
          <a:stretch>
            <a:fillRect/>
          </a:stretch>
        </p:blipFill>
        <p:spPr>
          <a:xfrm>
            <a:off x="4050629" y="194701"/>
            <a:ext cx="13667874" cy="1695455"/>
          </a:xfrm>
          <a:prstGeom prst="rect">
            <a:avLst/>
          </a:prstGeom>
        </p:spPr>
      </p:pic>
      <p:sp>
        <p:nvSpPr>
          <p:cNvPr id="9" name="Rectangle 8">
            <a:extLst>
              <a:ext uri="{FF2B5EF4-FFF2-40B4-BE49-F238E27FC236}">
                <a16:creationId xmlns:a16="http://schemas.microsoft.com/office/drawing/2014/main" id="{BDCD73DC-D011-430F-DF65-A224BC151328}"/>
              </a:ext>
            </a:extLst>
          </p:cNvPr>
          <p:cNvSpPr/>
          <p:nvPr/>
        </p:nvSpPr>
        <p:spPr>
          <a:xfrm>
            <a:off x="9184103" y="4070258"/>
            <a:ext cx="8534400" cy="32316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B47D5C0-E861-DA3A-BAFA-37AB5EDD9563}"/>
              </a:ext>
            </a:extLst>
          </p:cNvPr>
          <p:cNvGrpSpPr/>
          <p:nvPr/>
        </p:nvGrpSpPr>
        <p:grpSpPr>
          <a:xfrm>
            <a:off x="858250" y="4070258"/>
            <a:ext cx="7940844" cy="3639459"/>
            <a:chOff x="858250" y="4070258"/>
            <a:chExt cx="7940844" cy="3639459"/>
          </a:xfrm>
        </p:grpSpPr>
        <p:sp>
          <p:nvSpPr>
            <p:cNvPr id="5" name="Rectangle 4">
              <a:extLst>
                <a:ext uri="{FF2B5EF4-FFF2-40B4-BE49-F238E27FC236}">
                  <a16:creationId xmlns:a16="http://schemas.microsoft.com/office/drawing/2014/main" id="{C0679026-5F15-E24B-B553-A18824F37D8A}"/>
                </a:ext>
              </a:extLst>
            </p:cNvPr>
            <p:cNvSpPr/>
            <p:nvPr/>
          </p:nvSpPr>
          <p:spPr>
            <a:xfrm>
              <a:off x="858250" y="4070258"/>
              <a:ext cx="7940844" cy="3639459"/>
            </a:xfrm>
            <a:prstGeom prst="rect">
              <a:avLst/>
            </a:prstGeom>
            <a:solidFill>
              <a:srgbClr val="E4F3F4"/>
            </a:solidFill>
            <a:ln>
              <a:solidFill>
                <a:srgbClr val="E4F3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D174E8A-49A5-3117-CF6B-7D69C494B2E2}"/>
                </a:ext>
              </a:extLst>
            </p:cNvPr>
            <p:cNvSpPr txBox="1"/>
            <p:nvPr/>
          </p:nvSpPr>
          <p:spPr>
            <a:xfrm>
              <a:off x="1050758" y="4093342"/>
              <a:ext cx="7748336" cy="3616375"/>
            </a:xfrm>
            <a:prstGeom prst="rect">
              <a:avLst/>
            </a:prstGeom>
            <a:noFill/>
          </p:spPr>
          <p:txBody>
            <a:bodyPr wrap="square" rtlCol="0">
              <a:spAutoFit/>
            </a:bodyPr>
            <a:lstStyle/>
            <a:p>
              <a:pPr algn="ctr">
                <a:spcBef>
                  <a:spcPts val="600"/>
                </a:spcBef>
                <a:spcAft>
                  <a:spcPts val="1200"/>
                </a:spcAft>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Formulaire de notification</a:t>
              </a:r>
            </a:p>
            <a:p>
              <a:pPr marL="457200" indent="-457200">
                <a:spcAft>
                  <a:spcPts val="3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Sexe : </a:t>
              </a:r>
              <a:r>
                <a:rPr lang="en-US" sz="2400" dirty="0" err="1">
                  <a:latin typeface="Congenial" panose="02000503040000020004" pitchFamily="2" charset="0"/>
                </a:rPr>
                <a:t>Féminin</a:t>
              </a:r>
              <a:endParaRPr lang="en-US" sz="2400" dirty="0">
                <a:latin typeface="Congenial" panose="02000503040000020004" pitchFamily="2" charset="0"/>
              </a:endParaRPr>
            </a:p>
            <a:p>
              <a:pPr marL="457200" indent="-457200">
                <a:spcAft>
                  <a:spcPts val="3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Âge : </a:t>
              </a:r>
              <a:r>
                <a:rPr lang="en-US" sz="2400" dirty="0">
                  <a:latin typeface="Congenial" panose="02000503040000020004" pitchFamily="2" charset="0"/>
                </a:rPr>
                <a:t>39 ans</a:t>
              </a:r>
            </a:p>
            <a:p>
              <a:pPr marL="457200" indent="-457200">
                <a:spcAft>
                  <a:spcPts val="3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Date de début : </a:t>
              </a:r>
              <a:r>
                <a:rPr lang="en-US" sz="2400" dirty="0">
                  <a:latin typeface="Congenial" panose="02000503040000020004" pitchFamily="2" charset="0"/>
                </a:rPr>
                <a:t>25 juillet</a:t>
              </a:r>
            </a:p>
            <a:p>
              <a:pPr marL="457200" indent="-457200">
                <a:spcAft>
                  <a:spcPts val="3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Date de consultation : </a:t>
              </a:r>
              <a:r>
                <a:rPr lang="en-US" sz="2400" dirty="0">
                  <a:latin typeface="Congenial" panose="02000503040000020004" pitchFamily="2" charset="0"/>
                </a:rPr>
                <a:t>28 juillet</a:t>
              </a:r>
            </a:p>
            <a:p>
              <a:pPr marL="457200" indent="-457200">
                <a:spcAft>
                  <a:spcPts val="300"/>
                </a:spcAft>
                <a:buClr>
                  <a:srgbClr val="009999"/>
                </a:buClr>
                <a:buFont typeface="Arial" panose="020B0604020202020204" pitchFamily="34" charset="0"/>
                <a:buChar char="•"/>
              </a:pPr>
              <a:r>
                <a:rPr lang="en-US" sz="2400" dirty="0" err="1">
                  <a:solidFill>
                    <a:srgbClr val="009999"/>
                  </a:solidFill>
                  <a:latin typeface="Congenial" panose="02000503040000020004" pitchFamily="2" charset="0"/>
                </a:rPr>
                <a:t>Deydratation </a:t>
              </a:r>
              <a:r>
                <a:rPr lang="en-US" sz="2400" dirty="0">
                  <a:solidFill>
                    <a:srgbClr val="009999"/>
                  </a:solidFill>
                  <a:latin typeface="Congenial" panose="02000503040000020004" pitchFamily="2" charset="0"/>
                </a:rPr>
                <a:t>: </a:t>
              </a:r>
              <a:r>
                <a:rPr lang="en-US" sz="2400" dirty="0">
                  <a:latin typeface="Congenial" panose="02000503040000020004" pitchFamily="2" charset="0"/>
                </a:rPr>
                <a:t>Sévère</a:t>
              </a:r>
            </a:p>
            <a:p>
              <a:pPr marL="457200" indent="-457200">
                <a:spcAft>
                  <a:spcPts val="3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Résultat du </a:t>
              </a:r>
              <a:r>
                <a:rPr lang="en-US" sz="2400" dirty="0" err="1">
                  <a:solidFill>
                    <a:srgbClr val="009999"/>
                  </a:solidFill>
                  <a:latin typeface="Congenial" panose="02000503040000020004" pitchFamily="2" charset="0"/>
                </a:rPr>
                <a:t>TDR </a:t>
              </a:r>
              <a:r>
                <a:rPr lang="en-US" sz="2400" dirty="0">
                  <a:solidFill>
                    <a:srgbClr val="009999"/>
                  </a:solidFill>
                  <a:latin typeface="Congenial" panose="02000503040000020004" pitchFamily="2" charset="0"/>
                </a:rPr>
                <a:t>: </a:t>
              </a:r>
              <a:r>
                <a:rPr lang="en-US" sz="2400" dirty="0">
                  <a:latin typeface="Congenial" panose="02000503040000020004" pitchFamily="2" charset="0"/>
                </a:rPr>
                <a:t>Positif </a:t>
              </a:r>
              <a:r>
                <a:rPr lang="en-US" sz="2400" dirty="0" err="1">
                  <a:latin typeface="Congenial" panose="02000503040000020004" pitchFamily="2" charset="0"/>
                </a:rPr>
                <a:t>O1</a:t>
              </a:r>
              <a:endParaRPr lang="en-US" sz="2400" dirty="0">
                <a:latin typeface="Congenial" panose="02000503040000020004" pitchFamily="2" charset="0"/>
              </a:endParaRPr>
            </a:p>
            <a:p>
              <a:pPr marL="457200" indent="-457200">
                <a:spcAft>
                  <a:spcPts val="300"/>
                </a:spcAft>
                <a:buClr>
                  <a:srgbClr val="009999"/>
                </a:buClr>
                <a:buFont typeface="Arial" panose="020B0604020202020204" pitchFamily="34" charset="0"/>
                <a:buChar char="•"/>
              </a:pPr>
              <a:r>
                <a:rPr lang="en-US" sz="2400" dirty="0" err="1">
                  <a:solidFill>
                    <a:srgbClr val="009999"/>
                  </a:solidFill>
                  <a:latin typeface="Congenial" panose="02000503040000020004" pitchFamily="2" charset="0"/>
                </a:rPr>
                <a:t>Échantillon</a:t>
              </a:r>
              <a:r>
                <a:rPr lang="en-US" sz="2400" dirty="0">
                  <a:solidFill>
                    <a:srgbClr val="009999"/>
                  </a:solidFill>
                  <a:latin typeface="Congenial" panose="02000503040000020004" pitchFamily="2" charset="0"/>
                </a:rPr>
                <a:t> </a:t>
              </a:r>
              <a:r>
                <a:rPr lang="en-US" sz="2400" dirty="0" err="1">
                  <a:solidFill>
                    <a:srgbClr val="009999"/>
                  </a:solidFill>
                  <a:latin typeface="Congenial" panose="02000503040000020004" pitchFamily="2" charset="0"/>
                </a:rPr>
                <a:t>collecté</a:t>
              </a:r>
              <a:r>
                <a:rPr lang="en-US" sz="2400" dirty="0">
                  <a:solidFill>
                    <a:srgbClr val="009999"/>
                  </a:solidFill>
                  <a:latin typeface="Congenial" panose="02000503040000020004" pitchFamily="2" charset="0"/>
                </a:rPr>
                <a:t> : </a:t>
              </a:r>
              <a:r>
                <a:rPr lang="en-US" sz="2400" dirty="0">
                  <a:latin typeface="Congenial" panose="02000503040000020004" pitchFamily="2" charset="0"/>
                </a:rPr>
                <a:t>Oui (résultat en attente)</a:t>
              </a:r>
            </a:p>
          </p:txBody>
        </p:sp>
      </p:grpSp>
      <p:grpSp>
        <p:nvGrpSpPr>
          <p:cNvPr id="14" name="Group 13">
            <a:extLst>
              <a:ext uri="{FF2B5EF4-FFF2-40B4-BE49-F238E27FC236}">
                <a16:creationId xmlns:a16="http://schemas.microsoft.com/office/drawing/2014/main" id="{9065379E-3FA2-FF21-2B21-FC8AEDC56CE4}"/>
              </a:ext>
            </a:extLst>
          </p:cNvPr>
          <p:cNvGrpSpPr/>
          <p:nvPr/>
        </p:nvGrpSpPr>
        <p:grpSpPr>
          <a:xfrm>
            <a:off x="9432755" y="4070257"/>
            <a:ext cx="7940845" cy="3639459"/>
            <a:chOff x="9432755" y="4070257"/>
            <a:chExt cx="7940845" cy="3639459"/>
          </a:xfrm>
        </p:grpSpPr>
        <p:sp>
          <p:nvSpPr>
            <p:cNvPr id="6" name="Rectangle 5">
              <a:extLst>
                <a:ext uri="{FF2B5EF4-FFF2-40B4-BE49-F238E27FC236}">
                  <a16:creationId xmlns:a16="http://schemas.microsoft.com/office/drawing/2014/main" id="{E9EF85D4-693A-53AD-5F33-72D402F18551}"/>
                </a:ext>
              </a:extLst>
            </p:cNvPr>
            <p:cNvSpPr/>
            <p:nvPr/>
          </p:nvSpPr>
          <p:spPr>
            <a:xfrm>
              <a:off x="9432756" y="4070257"/>
              <a:ext cx="7940844" cy="3639459"/>
            </a:xfrm>
            <a:prstGeom prst="rect">
              <a:avLst/>
            </a:prstGeom>
            <a:solidFill>
              <a:srgbClr val="E4F3F4"/>
            </a:solidFill>
            <a:ln>
              <a:solidFill>
                <a:srgbClr val="E4F3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95504C-8578-AC3A-0066-20090946E86E}"/>
                </a:ext>
              </a:extLst>
            </p:cNvPr>
            <p:cNvSpPr txBox="1"/>
            <p:nvPr/>
          </p:nvSpPr>
          <p:spPr>
            <a:xfrm>
              <a:off x="9432755" y="4258550"/>
              <a:ext cx="7940845" cy="3154710"/>
            </a:xfrm>
            <a:prstGeom prst="rect">
              <a:avLst/>
            </a:prstGeom>
            <a:noFill/>
          </p:spPr>
          <p:txBody>
            <a:bodyPr wrap="square" rtlCol="0">
              <a:spAutoFit/>
            </a:bodyPr>
            <a:lstStyle/>
            <a:p>
              <a:pPr algn="ctr">
                <a:spcBef>
                  <a:spcPts val="600"/>
                </a:spcBef>
                <a:spcAft>
                  <a:spcPts val="1200"/>
                </a:spcAft>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Investigation du </a:t>
              </a:r>
              <a:r>
                <a:rPr lang="en-US"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cas</a:t>
              </a:r>
              <a:endPar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Voyage dans les 5 </a:t>
              </a:r>
              <a:r>
                <a:rPr lang="en-US" sz="2400" dirty="0" err="1">
                  <a:solidFill>
                    <a:srgbClr val="009999"/>
                  </a:solidFill>
                  <a:latin typeface="Congenial" panose="02000503040000020004" pitchFamily="2" charset="0"/>
                </a:rPr>
                <a:t>jours</a:t>
              </a:r>
              <a:r>
                <a:rPr lang="en-US" sz="2400" dirty="0">
                  <a:solidFill>
                    <a:srgbClr val="009999"/>
                  </a:solidFill>
                  <a:latin typeface="Congenial" panose="02000503040000020004" pitchFamily="2" charset="0"/>
                </a:rPr>
                <a:t> </a:t>
              </a:r>
              <a:r>
                <a:rPr lang="en-US" sz="2400" dirty="0" err="1">
                  <a:solidFill>
                    <a:srgbClr val="009999"/>
                  </a:solidFill>
                  <a:latin typeface="Congenial" panose="02000503040000020004" pitchFamily="2" charset="0"/>
                </a:rPr>
                <a:t>avant</a:t>
              </a:r>
              <a:r>
                <a:rPr lang="en-US" sz="2400" dirty="0">
                  <a:solidFill>
                    <a:srgbClr val="009999"/>
                  </a:solidFill>
                  <a:latin typeface="Congenial" panose="02000503040000020004" pitchFamily="2" charset="0"/>
                </a:rPr>
                <a:t> les </a:t>
              </a:r>
              <a:r>
                <a:rPr lang="en-US" sz="2400" dirty="0" err="1">
                  <a:solidFill>
                    <a:srgbClr val="009999"/>
                  </a:solidFill>
                  <a:latin typeface="Congenial" panose="02000503040000020004" pitchFamily="2" charset="0"/>
                </a:rPr>
                <a:t>symptomes</a:t>
              </a:r>
              <a:r>
                <a:rPr lang="en-US" sz="2400" dirty="0">
                  <a:solidFill>
                    <a:srgbClr val="009999"/>
                  </a:solidFill>
                  <a:latin typeface="Congenial" panose="02000503040000020004" pitchFamily="2" charset="0"/>
                </a:rPr>
                <a:t> : </a:t>
              </a:r>
              <a:r>
                <a:rPr lang="en-US" sz="2400" dirty="0">
                  <a:latin typeface="Congenial" panose="02000503040000020004" pitchFamily="2" charset="0"/>
                </a:rPr>
                <a:t>Oui</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Dates de voyage : </a:t>
              </a:r>
              <a:r>
                <a:rPr lang="en-US" sz="2400" dirty="0">
                  <a:latin typeface="Congenial" panose="02000503040000020004" pitchFamily="2" charset="0"/>
                </a:rPr>
                <a:t>10-27 juillet</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Destination : </a:t>
              </a:r>
              <a:r>
                <a:rPr lang="en-US" sz="2400" dirty="0">
                  <a:latin typeface="Congenial" panose="02000503040000020004" pitchFamily="2" charset="0"/>
                </a:rPr>
                <a:t>Village avec épidémie de choléra dans une unité de surveillance voisine (même pays)</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Commentaires : </a:t>
              </a:r>
              <a:r>
                <a:rPr lang="en-US" sz="2400" dirty="0">
                  <a:latin typeface="Congenial" panose="02000503040000020004" pitchFamily="2" charset="0"/>
                </a:rPr>
                <a:t>Voyage pour assister aux funérailles d'un parent décédé du choléra</a:t>
              </a:r>
            </a:p>
          </p:txBody>
        </p:sp>
      </p:grpSp>
      <p:grpSp>
        <p:nvGrpSpPr>
          <p:cNvPr id="16" name="Group 15">
            <a:extLst>
              <a:ext uri="{FF2B5EF4-FFF2-40B4-BE49-F238E27FC236}">
                <a16:creationId xmlns:a16="http://schemas.microsoft.com/office/drawing/2014/main" id="{F5C385A1-E3A4-6B69-08BE-0FCB8024AB4B}"/>
              </a:ext>
            </a:extLst>
          </p:cNvPr>
          <p:cNvGrpSpPr/>
          <p:nvPr/>
        </p:nvGrpSpPr>
        <p:grpSpPr>
          <a:xfrm>
            <a:off x="3705726" y="8149684"/>
            <a:ext cx="13667874" cy="1852132"/>
            <a:chOff x="3705726" y="8149684"/>
            <a:chExt cx="13667874" cy="1852132"/>
          </a:xfrm>
        </p:grpSpPr>
        <p:sp>
          <p:nvSpPr>
            <p:cNvPr id="12" name="Rectangle: Rounded Corners 11">
              <a:extLst>
                <a:ext uri="{FF2B5EF4-FFF2-40B4-BE49-F238E27FC236}">
                  <a16:creationId xmlns:a16="http://schemas.microsoft.com/office/drawing/2014/main" id="{09D16909-21DF-71FB-D736-F1A66742C321}"/>
                </a:ext>
              </a:extLst>
            </p:cNvPr>
            <p:cNvSpPr/>
            <p:nvPr/>
          </p:nvSpPr>
          <p:spPr>
            <a:xfrm>
              <a:off x="3705726" y="8149684"/>
              <a:ext cx="13667874" cy="1852132"/>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DE29E3D-FD33-7225-DDB2-88B36108B877}"/>
                </a:ext>
              </a:extLst>
            </p:cNvPr>
            <p:cNvSpPr txBox="1"/>
            <p:nvPr/>
          </p:nvSpPr>
          <p:spPr>
            <a:xfrm>
              <a:off x="4332726" y="8267836"/>
              <a:ext cx="12904516" cy="1615827"/>
            </a:xfrm>
            <a:prstGeom prst="rect">
              <a:avLst/>
            </a:prstGeom>
            <a:noFill/>
            <a:ln>
              <a:noFill/>
            </a:ln>
          </p:spPr>
          <p:txBody>
            <a:bodyPr wrap="square" rtlCol="0">
              <a:spAutoFit/>
            </a:bodyPr>
            <a:lstStyle/>
            <a:p>
              <a:pPr marL="514350" marR="0" lvl="0" indent="-514350" algn="l" defTabSz="914400" rtl="0" eaLnBrk="1" fontAlgn="auto" latinLnBrk="0" hangingPunct="1">
                <a:lnSpc>
                  <a:spcPct val="100000"/>
                </a:lnSpc>
                <a:spcBef>
                  <a:spcPts val="0"/>
                </a:spcBef>
                <a:spcAft>
                  <a:spcPts val="1800"/>
                </a:spcAft>
                <a:buClrTx/>
                <a:buSzTx/>
                <a:buFont typeface="+mj-lt"/>
                <a:buAutoNum type="arabicParenR"/>
                <a:tabLst/>
                <a:defRPr/>
              </a:pPr>
              <a:r>
                <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Quelle est l</a:t>
              </a:r>
              <a:r>
                <a:rPr kumimoji="0" lang="en-US" sz="28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'origine </a:t>
              </a:r>
              <a:r>
                <a:rPr kumimoji="0" lang="en-US" sz="2800" i="0" u="none" strike="noStrike" kern="1200" cap="none" spc="0" normalizeH="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géographique</a:t>
              </a:r>
              <a:r>
                <a:rPr kumimoji="0" lang="en-US" sz="28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de ce cas ?</a:t>
              </a:r>
            </a:p>
            <a:p>
              <a:pPr marL="514350" indent="-514350">
                <a:spcAft>
                  <a:spcPts val="1200"/>
                </a:spcAft>
                <a:buFont typeface="+mj-lt"/>
                <a:buAutoNum type="arabicParen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Si ce cas est confirmé en laboratoire, une épidémie de choléra sera-t-elle confirmée dans votre unité de surveillance ? </a:t>
              </a:r>
            </a:p>
          </p:txBody>
        </p:sp>
      </p:grpSp>
      <p:pic>
        <p:nvPicPr>
          <p:cNvPr id="8" name="Picture 7">
            <a:extLst>
              <a:ext uri="{FF2B5EF4-FFF2-40B4-BE49-F238E27FC236}">
                <a16:creationId xmlns:a16="http://schemas.microsoft.com/office/drawing/2014/main" id="{36D17C36-EC05-289C-1655-61B3C87E2818}"/>
              </a:ext>
            </a:extLst>
          </p:cNvPr>
          <p:cNvPicPr>
            <a:picLocks noChangeAspect="1"/>
          </p:cNvPicPr>
          <p:nvPr/>
        </p:nvPicPr>
        <p:blipFill>
          <a:blip r:embed="rId4"/>
          <a:stretch>
            <a:fillRect/>
          </a:stretch>
        </p:blipFill>
        <p:spPr>
          <a:xfrm>
            <a:off x="1050758" y="7978733"/>
            <a:ext cx="2279653" cy="2194032"/>
          </a:xfrm>
          <a:prstGeom prst="rect">
            <a:avLst/>
          </a:prstGeom>
        </p:spPr>
      </p:pic>
      <p:sp>
        <p:nvSpPr>
          <p:cNvPr id="15" name="TextBox 14">
            <a:extLst>
              <a:ext uri="{FF2B5EF4-FFF2-40B4-BE49-F238E27FC236}">
                <a16:creationId xmlns:a16="http://schemas.microsoft.com/office/drawing/2014/main" id="{D41E6050-C158-646A-725B-66DAD364E4AF}"/>
              </a:ext>
            </a:extLst>
          </p:cNvPr>
          <p:cNvSpPr txBox="1"/>
          <p:nvPr/>
        </p:nvSpPr>
        <p:spPr>
          <a:xfrm>
            <a:off x="5615855" y="403337"/>
            <a:ext cx="10309946" cy="1384995"/>
          </a:xfrm>
          <a:prstGeom prst="rect">
            <a:avLst/>
          </a:prstGeom>
          <a:noFill/>
        </p:spPr>
        <p:txBody>
          <a:bodyPr wrap="square">
            <a:spAutoFit/>
          </a:bodyPr>
          <a:lstStyle/>
          <a:p>
            <a:pPr algn="ctr">
              <a:spcAft>
                <a:spcPts val="600"/>
              </a:spcAft>
              <a:defRPr/>
            </a:pPr>
            <a:r>
              <a:rPr kumimoji="0" lang="en-GB"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Vous êtes un agent des autorités sanitaires locales dans une unité de surveillance avec une suspicion vérifiée d'épidémie de choléra</a:t>
            </a:r>
          </a:p>
        </p:txBody>
      </p:sp>
      <p:grpSp>
        <p:nvGrpSpPr>
          <p:cNvPr id="10" name="Group 9">
            <a:extLst>
              <a:ext uri="{FF2B5EF4-FFF2-40B4-BE49-F238E27FC236}">
                <a16:creationId xmlns:a16="http://schemas.microsoft.com/office/drawing/2014/main" id="{B2107D8E-2BA0-F434-A9D0-21C87692DE63}"/>
              </a:ext>
            </a:extLst>
          </p:cNvPr>
          <p:cNvGrpSpPr/>
          <p:nvPr/>
        </p:nvGrpSpPr>
        <p:grpSpPr>
          <a:xfrm>
            <a:off x="858250" y="2323252"/>
            <a:ext cx="13955030" cy="1550106"/>
            <a:chOff x="1850756" y="2251136"/>
            <a:chExt cx="13955030" cy="1550106"/>
          </a:xfrm>
        </p:grpSpPr>
        <p:sp>
          <p:nvSpPr>
            <p:cNvPr id="31" name="TextBox 30">
              <a:extLst>
                <a:ext uri="{FF2B5EF4-FFF2-40B4-BE49-F238E27FC236}">
                  <a16:creationId xmlns:a16="http://schemas.microsoft.com/office/drawing/2014/main" id="{E7CE2D27-CF08-620F-CDEF-B961412FBBB9}"/>
                </a:ext>
              </a:extLst>
            </p:cNvPr>
            <p:cNvSpPr txBox="1"/>
            <p:nvPr/>
          </p:nvSpPr>
          <p:spPr>
            <a:xfrm>
              <a:off x="2459501" y="2331607"/>
              <a:ext cx="13346285" cy="144655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
                  <a:srgbClr val="009999"/>
                </a:buClr>
                <a:buSzTx/>
                <a:tabLst/>
                <a:defRPr/>
              </a:pP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1 cas suspect de choléra </a:t>
              </a:r>
              <a:r>
                <a:rPr lang="en-GB"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notifié</a:t>
              </a: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et testé positif par TDR</a:t>
              </a:r>
            </a:p>
            <a:p>
              <a:pPr lvl="0">
                <a:spcAft>
                  <a:spcPts val="600"/>
                </a:spcAft>
                <a:buClr>
                  <a:srgbClr val="009999"/>
                </a:buClr>
                <a:defRPr/>
              </a:pP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Aucun autre cas suspect de choléra n'a </a:t>
              </a:r>
              <a:r>
                <a:rPr lang="en-GB"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été</a:t>
              </a: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GB"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notifié</a:t>
              </a: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jusqu'à présent</a:t>
              </a:r>
            </a:p>
            <a:p>
              <a:pPr marR="0" lvl="0" algn="l" defTabSz="914400" rtl="0" eaLnBrk="1" fontAlgn="auto" latinLnBrk="0" hangingPunct="1">
                <a:lnSpc>
                  <a:spcPct val="100000"/>
                </a:lnSpc>
                <a:spcBef>
                  <a:spcPts val="0"/>
                </a:spcBef>
                <a:spcAft>
                  <a:spcPts val="600"/>
                </a:spcAft>
                <a:buClr>
                  <a:srgbClr val="009999"/>
                </a:buClr>
                <a:buSzTx/>
                <a:tabLst/>
                <a:defRPr/>
              </a:pP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Le </a:t>
              </a:r>
              <a:r>
                <a:rPr lang="en-GB"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cas</a:t>
              </a: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 </a:t>
              </a:r>
              <a:r>
                <a:rPr lang="en-GB"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été</a:t>
              </a: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GB"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investigué</a:t>
              </a:r>
              <a:endPar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8" name="Rectangle 17">
              <a:extLst>
                <a:ext uri="{FF2B5EF4-FFF2-40B4-BE49-F238E27FC236}">
                  <a16:creationId xmlns:a16="http://schemas.microsoft.com/office/drawing/2014/main" id="{132105A5-EA6F-4B78-40AA-C051190BA526}"/>
                </a:ext>
              </a:extLst>
            </p:cNvPr>
            <p:cNvSpPr/>
            <p:nvPr/>
          </p:nvSpPr>
          <p:spPr>
            <a:xfrm>
              <a:off x="1850756" y="2251136"/>
              <a:ext cx="371065" cy="1550106"/>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C7187239-7593-462E-D501-CB605CD3A9A2}"/>
              </a:ext>
            </a:extLst>
          </p:cNvPr>
          <p:cNvPicPr>
            <a:picLocks noChangeAspect="1"/>
          </p:cNvPicPr>
          <p:nvPr/>
        </p:nvPicPr>
        <p:blipFill>
          <a:blip r:embed="rId5"/>
          <a:stretch>
            <a:fillRect/>
          </a:stretch>
        </p:blipFill>
        <p:spPr>
          <a:xfrm>
            <a:off x="-78131" y="-19455"/>
            <a:ext cx="4096834" cy="2100058"/>
          </a:xfrm>
          <a:prstGeom prst="rect">
            <a:avLst/>
          </a:prstGeom>
        </p:spPr>
      </p:pic>
      <p:sp>
        <p:nvSpPr>
          <p:cNvPr id="19" name="Slide Number Placeholder 18">
            <a:extLst>
              <a:ext uri="{FF2B5EF4-FFF2-40B4-BE49-F238E27FC236}">
                <a16:creationId xmlns:a16="http://schemas.microsoft.com/office/drawing/2014/main" id="{418128B9-2775-EF6C-3ACD-E8B0E4767BC9}"/>
              </a:ext>
            </a:extLst>
          </p:cNvPr>
          <p:cNvSpPr>
            <a:spLocks noGrp="1"/>
          </p:cNvSpPr>
          <p:nvPr>
            <p:ph type="sldNum" sz="quarter" idx="12"/>
          </p:nvPr>
        </p:nvSpPr>
        <p:spPr>
          <a:xfrm>
            <a:off x="15730642" y="9524693"/>
            <a:ext cx="2133600" cy="365125"/>
          </a:xfrm>
        </p:spPr>
        <p:txBody>
          <a:bodyPr/>
          <a:lstStyle/>
          <a:p>
            <a:fld id="{B6F15528-21DE-4FAA-801E-634DDDAF4B2B}" type="slidenum">
              <a:rPr lang="en-US" sz="1800" smtClean="0"/>
              <a:pPr/>
              <a:t>33</a:t>
            </a:fld>
            <a:endParaRPr lang="en-US" sz="1800" dirty="0"/>
          </a:p>
        </p:txBody>
      </p:sp>
    </p:spTree>
    <p:extLst>
      <p:ext uri="{BB962C8B-B14F-4D97-AF65-F5344CB8AC3E}">
        <p14:creationId xmlns:p14="http://schemas.microsoft.com/office/powerpoint/2010/main" val="3094279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86106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EF2E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A9B73A8-F088-A7BE-62A4-AF452B51D915}"/>
              </a:ext>
            </a:extLst>
          </p:cNvPr>
          <p:cNvSpPr/>
          <p:nvPr/>
        </p:nvSpPr>
        <p:spPr>
          <a:xfrm>
            <a:off x="0" y="0"/>
            <a:ext cx="18288000" cy="10287000"/>
          </a:xfrm>
          <a:prstGeom prst="rect">
            <a:avLst/>
          </a:prstGeom>
          <a:noFill/>
          <a:ln w="635000">
            <a:solidFill>
              <a:srgbClr val="FEF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6904F2C9-46EC-8DDB-CD42-6D52594322A4}"/>
              </a:ext>
            </a:extLst>
          </p:cNvPr>
          <p:cNvSpPr txBox="1"/>
          <p:nvPr/>
        </p:nvSpPr>
        <p:spPr>
          <a:xfrm>
            <a:off x="1356112" y="3957138"/>
            <a:ext cx="8534397" cy="1523494"/>
          </a:xfrm>
          <a:prstGeom prst="rect">
            <a:avLst/>
          </a:prstGeom>
          <a:noFill/>
        </p:spPr>
        <p:txBody>
          <a:bodyPr wrap="square" lIns="91440" tIns="45720" rIns="91440" bIns="45720" rtlCol="0" anchor="t">
            <a:spAutoFit/>
          </a:bodyPr>
          <a:lstStyle/>
          <a:p>
            <a:pPr marL="457200" indent="-457200">
              <a:spcAft>
                <a:spcPts val="1200"/>
              </a:spcAft>
              <a:buClr>
                <a:srgbClr val="009999"/>
              </a:buClr>
              <a:buBlip>
                <a:blip r:embed="rId3"/>
              </a:buBlip>
            </a:pPr>
            <a:r>
              <a:rPr lang="en-US" sz="2600" dirty="0">
                <a:solidFill>
                  <a:prstClr val="black"/>
                </a:solidFill>
                <a:latin typeface="Atkinson Hyperlegible Bold" panose="020B0604020202020204" charset="0"/>
              </a:rPr>
              <a:t>Importé </a:t>
            </a:r>
          </a:p>
          <a:p>
            <a:pPr marL="914400" lvl="1" indent="-457200">
              <a:spcAft>
                <a:spcPts val="600"/>
              </a:spcAft>
              <a:buClr>
                <a:srgbClr val="009999"/>
              </a:buClr>
              <a:buFont typeface="Arial" panose="020B0604020202020204" pitchFamily="34" charset="0"/>
              <a:buChar char="•"/>
            </a:pPr>
            <a:r>
              <a:rPr lang="en-US" sz="2600" dirty="0">
                <a:solidFill>
                  <a:prstClr val="black"/>
                </a:solidFill>
                <a:latin typeface="Atkinson Hyperlegible"/>
              </a:rPr>
              <a:t>Pas dans l'unité de surveillance avant l'apparition de la maladie</a:t>
            </a:r>
          </a:p>
          <a:p>
            <a:pPr marL="1371600" lvl="2" indent="-457200">
              <a:spcAft>
                <a:spcPts val="600"/>
              </a:spcAft>
              <a:buClr>
                <a:srgbClr val="009999"/>
              </a:buClr>
              <a:buFont typeface="Courier New" panose="02070309020205020404" pitchFamily="49" charset="0"/>
              <a:buChar char="o"/>
            </a:pPr>
            <a:r>
              <a:rPr lang="en-US" sz="2600" dirty="0">
                <a:solidFill>
                  <a:prstClr val="black"/>
                </a:solidFill>
                <a:latin typeface="Atkinson Hyperlegible"/>
              </a:rPr>
              <a:t>Non infecté dans l'unité de surveillance</a:t>
            </a:r>
          </a:p>
        </p:txBody>
      </p:sp>
      <p:sp>
        <p:nvSpPr>
          <p:cNvPr id="13" name="TextBox 12">
            <a:extLst>
              <a:ext uri="{FF2B5EF4-FFF2-40B4-BE49-F238E27FC236}">
                <a16:creationId xmlns:a16="http://schemas.microsoft.com/office/drawing/2014/main" id="{71BF1EC1-EE44-949C-C8AE-BA68ADDE03B6}"/>
              </a:ext>
            </a:extLst>
          </p:cNvPr>
          <p:cNvSpPr txBox="1"/>
          <p:nvPr/>
        </p:nvSpPr>
        <p:spPr>
          <a:xfrm>
            <a:off x="9890508" y="3957138"/>
            <a:ext cx="8424109" cy="1523494"/>
          </a:xfrm>
          <a:prstGeom prst="rect">
            <a:avLst/>
          </a:prstGeom>
          <a:noFill/>
        </p:spPr>
        <p:txBody>
          <a:bodyPr wrap="square">
            <a:spAutoFit/>
          </a:bodyPr>
          <a:lstStyle/>
          <a:p>
            <a:pPr marL="457200" indent="-457200">
              <a:spcAft>
                <a:spcPts val="1200"/>
              </a:spcAft>
              <a:buBlip>
                <a:blip r:embed="rId3"/>
              </a:buBlip>
            </a:pPr>
            <a:r>
              <a:rPr lang="en-US" sz="2600" dirty="0">
                <a:solidFill>
                  <a:prstClr val="black"/>
                </a:solidFill>
                <a:latin typeface="Atkinson Hyperlegible Bold" panose="020B0604020202020204" charset="0"/>
              </a:rPr>
              <a:t>National </a:t>
            </a:r>
          </a:p>
          <a:p>
            <a:pPr marL="914400" lvl="1" indent="-457200">
              <a:spcAft>
                <a:spcPts val="6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N'a pas voyagé à l'étranger</a:t>
            </a:r>
          </a:p>
          <a:p>
            <a:pPr marL="1371600" lvl="2" indent="-457200">
              <a:spcAft>
                <a:spcPts val="600"/>
              </a:spcAft>
              <a:buClr>
                <a:srgbClr val="009999"/>
              </a:buClr>
              <a:buFont typeface="Courier New" panose="02070309020205020404" pitchFamily="49" charset="0"/>
              <a:buChar char="o"/>
            </a:pPr>
            <a:r>
              <a:rPr lang="en-US" sz="2600" dirty="0">
                <a:solidFill>
                  <a:prstClr val="black"/>
                </a:solidFill>
                <a:latin typeface="Atkinson Hyperlegible" panose="020B0604020202020204" charset="0"/>
              </a:rPr>
              <a:t>Infecté dans une autre unité de surveillance</a:t>
            </a:r>
          </a:p>
        </p:txBody>
      </p:sp>
      <p:sp>
        <p:nvSpPr>
          <p:cNvPr id="8" name="TextBox 7">
            <a:extLst>
              <a:ext uri="{FF2B5EF4-FFF2-40B4-BE49-F238E27FC236}">
                <a16:creationId xmlns:a16="http://schemas.microsoft.com/office/drawing/2014/main" id="{A65F4421-6BEA-F62B-7D9A-1E9D9F4D24AB}"/>
              </a:ext>
            </a:extLst>
          </p:cNvPr>
          <p:cNvSpPr txBox="1"/>
          <p:nvPr/>
        </p:nvSpPr>
        <p:spPr>
          <a:xfrm>
            <a:off x="784590" y="2152542"/>
            <a:ext cx="16368030" cy="584775"/>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1800"/>
              </a:spcAft>
              <a:buClrTx/>
              <a:buSzTx/>
              <a:buFont typeface="+mj-lt"/>
              <a:buAutoNum type="arabicParenR"/>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Classification de l'origine géographique de l'infection</a:t>
            </a:r>
          </a:p>
        </p:txBody>
      </p:sp>
      <p:sp>
        <p:nvSpPr>
          <p:cNvPr id="9" name="TextBox 8">
            <a:extLst>
              <a:ext uri="{FF2B5EF4-FFF2-40B4-BE49-F238E27FC236}">
                <a16:creationId xmlns:a16="http://schemas.microsoft.com/office/drawing/2014/main" id="{831C0213-3AB6-3BCE-2CBA-DBB3A735BF55}"/>
              </a:ext>
            </a:extLst>
          </p:cNvPr>
          <p:cNvSpPr txBox="1"/>
          <p:nvPr/>
        </p:nvSpPr>
        <p:spPr>
          <a:xfrm>
            <a:off x="1356112" y="3101006"/>
            <a:ext cx="11353800"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Blip>
                <a:blip r:embed="rId3"/>
              </a:buBlip>
              <a:tabLst/>
              <a:defRPr/>
            </a:pPr>
            <a:r>
              <a:rPr lang="en-US" sz="2800" dirty="0">
                <a:solidFill>
                  <a:prstClr val="black"/>
                </a:solidFill>
                <a:latin typeface="Atkinson Hyperlegible Bold" panose="020B0604020202020204" charset="0"/>
              </a:rPr>
              <a:t>Cas </a:t>
            </a:r>
            <a:r>
              <a:rPr lang="en-US" sz="2800" dirty="0" err="1">
                <a:solidFill>
                  <a:prstClr val="black"/>
                </a:solidFill>
                <a:latin typeface="Atkinson Hyperlegible Bold" panose="020B0604020202020204" charset="0"/>
              </a:rPr>
              <a:t>importé</a:t>
            </a:r>
            <a:r>
              <a:rPr lang="en-US" sz="2800" dirty="0">
                <a:solidFill>
                  <a:prstClr val="black"/>
                </a:solidFill>
                <a:latin typeface="Atkinson Hyperlegible Bold" panose="020B0604020202020204" charset="0"/>
              </a:rPr>
              <a:t> national</a:t>
            </a:r>
          </a:p>
        </p:txBody>
      </p:sp>
      <p:grpSp>
        <p:nvGrpSpPr>
          <p:cNvPr id="6" name="Group 5">
            <a:extLst>
              <a:ext uri="{FF2B5EF4-FFF2-40B4-BE49-F238E27FC236}">
                <a16:creationId xmlns:a16="http://schemas.microsoft.com/office/drawing/2014/main" id="{0F078DA5-ABFA-37E8-E204-D3C24A4763E8}"/>
              </a:ext>
            </a:extLst>
          </p:cNvPr>
          <p:cNvGrpSpPr/>
          <p:nvPr/>
        </p:nvGrpSpPr>
        <p:grpSpPr>
          <a:xfrm>
            <a:off x="784590" y="6623591"/>
            <a:ext cx="16368030" cy="2124091"/>
            <a:chOff x="784590" y="6623591"/>
            <a:chExt cx="16368030" cy="2124091"/>
          </a:xfrm>
        </p:grpSpPr>
        <p:sp>
          <p:nvSpPr>
            <p:cNvPr id="10" name="TextBox 9">
              <a:extLst>
                <a:ext uri="{FF2B5EF4-FFF2-40B4-BE49-F238E27FC236}">
                  <a16:creationId xmlns:a16="http://schemas.microsoft.com/office/drawing/2014/main" id="{7A7FEFB1-302B-B9FE-EF46-4EFCC0C285AC}"/>
                </a:ext>
              </a:extLst>
            </p:cNvPr>
            <p:cNvSpPr txBox="1"/>
            <p:nvPr/>
          </p:nvSpPr>
          <p:spPr>
            <a:xfrm>
              <a:off x="784590" y="6623591"/>
              <a:ext cx="16368030" cy="584775"/>
            </a:xfrm>
            <a:prstGeom prst="rect">
              <a:avLst/>
            </a:prstGeom>
            <a:noFill/>
          </p:spPr>
          <p:txBody>
            <a:bodyPr wrap="square">
              <a:spAutoFit/>
            </a:bodyPr>
            <a:lstStyle/>
            <a:p>
              <a:pPr marL="514350" indent="-514350">
                <a:spcAft>
                  <a:spcPts val="1800"/>
                </a:spcAft>
                <a:buFont typeface="+mj-lt"/>
                <a:buAutoNum type="arabicParenR" startAt="2"/>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Situation du choléra si ce cas est confirmé</a:t>
              </a:r>
              <a:endPar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2" name="TextBox 11">
              <a:extLst>
                <a:ext uri="{FF2B5EF4-FFF2-40B4-BE49-F238E27FC236}">
                  <a16:creationId xmlns:a16="http://schemas.microsoft.com/office/drawing/2014/main" id="{B95547AC-6CF9-8071-7E9B-B53BCC05AE22}"/>
                </a:ext>
              </a:extLst>
            </p:cNvPr>
            <p:cNvSpPr txBox="1"/>
            <p:nvPr/>
          </p:nvSpPr>
          <p:spPr>
            <a:xfrm>
              <a:off x="1135380" y="7612046"/>
              <a:ext cx="16017240" cy="523220"/>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1800"/>
                </a:spcAft>
                <a:buClrTx/>
                <a:buSzTx/>
                <a:buBlip>
                  <a:blip r:embed="rId3"/>
                </a:buBlip>
                <a:tabLst/>
                <a:defRPr/>
              </a:pPr>
              <a:r>
                <a:rPr lang="en-US" sz="2800" dirty="0">
                  <a:solidFill>
                    <a:schemeClr val="tx1">
                      <a:lumMod val="95000"/>
                      <a:lumOff val="5000"/>
                    </a:schemeClr>
                  </a:solidFill>
                  <a:latin typeface="Atkinson Hyperlegible Bold" panose="020B0604020202020204" charset="0"/>
                </a:rPr>
                <a:t>Pas d’épidémie confirmée de choléra </a:t>
              </a:r>
              <a:r>
                <a:rPr lang="en-US" sz="2600" dirty="0">
                  <a:solidFill>
                    <a:prstClr val="black"/>
                  </a:solidFill>
                  <a:latin typeface="Atkinson Hyperlegible" panose="020B0604020202020204" charset="0"/>
                </a:rPr>
                <a:t>dans cette unité de surveillance</a:t>
              </a:r>
            </a:p>
          </p:txBody>
        </p:sp>
        <p:sp>
          <p:nvSpPr>
            <p:cNvPr id="15" name="TextBox 14">
              <a:extLst>
                <a:ext uri="{FF2B5EF4-FFF2-40B4-BE49-F238E27FC236}">
                  <a16:creationId xmlns:a16="http://schemas.microsoft.com/office/drawing/2014/main" id="{150A37CF-500E-B6AB-4BEA-15933DC88CB6}"/>
                </a:ext>
              </a:extLst>
            </p:cNvPr>
            <p:cNvSpPr txBox="1"/>
            <p:nvPr/>
          </p:nvSpPr>
          <p:spPr>
            <a:xfrm>
              <a:off x="1745575" y="8255239"/>
              <a:ext cx="14954257" cy="49244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Epidémie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confirmée si un cas confirmé a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été</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infecté</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dans l'unité de surveillance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considérée</a:t>
              </a:r>
              <a:endPar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grpSp>
      <p:pic>
        <p:nvPicPr>
          <p:cNvPr id="4" name="Picture 3">
            <a:extLst>
              <a:ext uri="{FF2B5EF4-FFF2-40B4-BE49-F238E27FC236}">
                <a16:creationId xmlns:a16="http://schemas.microsoft.com/office/drawing/2014/main" id="{687C222D-BABE-398C-568B-23BD5AD66C5E}"/>
              </a:ext>
            </a:extLst>
          </p:cNvPr>
          <p:cNvPicPr>
            <a:picLocks noChangeAspect="1"/>
          </p:cNvPicPr>
          <p:nvPr/>
        </p:nvPicPr>
        <p:blipFill>
          <a:blip r:embed="rId4"/>
          <a:stretch>
            <a:fillRect/>
          </a:stretch>
        </p:blipFill>
        <p:spPr>
          <a:xfrm>
            <a:off x="607695" y="-36943"/>
            <a:ext cx="4078605" cy="1456645"/>
          </a:xfrm>
          <a:prstGeom prst="rect">
            <a:avLst/>
          </a:prstGeom>
        </p:spPr>
      </p:pic>
      <p:sp>
        <p:nvSpPr>
          <p:cNvPr id="7" name="Slide Number Placeholder 6">
            <a:extLst>
              <a:ext uri="{FF2B5EF4-FFF2-40B4-BE49-F238E27FC236}">
                <a16:creationId xmlns:a16="http://schemas.microsoft.com/office/drawing/2014/main" id="{328B2B1A-7FF4-C28D-A578-3018C0DE6E5D}"/>
              </a:ext>
            </a:extLst>
          </p:cNvPr>
          <p:cNvSpPr>
            <a:spLocks noGrp="1"/>
          </p:cNvSpPr>
          <p:nvPr>
            <p:ph type="sldNum" sz="quarter" idx="12"/>
          </p:nvPr>
        </p:nvSpPr>
        <p:spPr>
          <a:xfrm>
            <a:off x="15385915" y="9366906"/>
            <a:ext cx="2133600" cy="365125"/>
          </a:xfrm>
        </p:spPr>
        <p:txBody>
          <a:bodyPr/>
          <a:lstStyle/>
          <a:p>
            <a:fld id="{B6F15528-21DE-4FAA-801E-634DDDAF4B2B}" type="slidenum">
              <a:rPr lang="en-US" sz="1800" smtClean="0"/>
              <a:pPr/>
              <a:t>34</a:t>
            </a:fld>
            <a:endParaRPr lang="en-US" sz="1800" dirty="0"/>
          </a:p>
        </p:txBody>
      </p:sp>
    </p:spTree>
    <p:extLst>
      <p:ext uri="{BB962C8B-B14F-4D97-AF65-F5344CB8AC3E}">
        <p14:creationId xmlns:p14="http://schemas.microsoft.com/office/powerpoint/2010/main" val="1338654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CB7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4816593" cy="2709333"/>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a:extLst>
              <a:ext uri="{FF2B5EF4-FFF2-40B4-BE49-F238E27FC236}">
                <a16:creationId xmlns:a16="http://schemas.microsoft.com/office/drawing/2014/main" id="{F06C1B4B-988D-67D1-D3E9-D48415818B8E}"/>
              </a:ext>
            </a:extLst>
          </p:cNvPr>
          <p:cNvPicPr>
            <a:picLocks noChangeAspect="1"/>
          </p:cNvPicPr>
          <p:nvPr/>
        </p:nvPicPr>
        <p:blipFill>
          <a:blip r:embed="rId3"/>
          <a:stretch>
            <a:fillRect/>
          </a:stretch>
        </p:blipFill>
        <p:spPr>
          <a:xfrm>
            <a:off x="1871764" y="5514932"/>
            <a:ext cx="2209800" cy="2438400"/>
          </a:xfrm>
          <a:prstGeom prst="rect">
            <a:avLst/>
          </a:prstGeom>
        </p:spPr>
      </p:pic>
      <p:pic>
        <p:nvPicPr>
          <p:cNvPr id="6" name="Picture 5">
            <a:extLst>
              <a:ext uri="{FF2B5EF4-FFF2-40B4-BE49-F238E27FC236}">
                <a16:creationId xmlns:a16="http://schemas.microsoft.com/office/drawing/2014/main" id="{EF2DA14F-F49A-882F-D50B-A47BE2146162}"/>
              </a:ext>
            </a:extLst>
          </p:cNvPr>
          <p:cNvPicPr>
            <a:picLocks noChangeAspect="1"/>
          </p:cNvPicPr>
          <p:nvPr/>
        </p:nvPicPr>
        <p:blipFill>
          <a:blip r:embed="rId4"/>
          <a:stretch>
            <a:fillRect/>
          </a:stretch>
        </p:blipFill>
        <p:spPr>
          <a:xfrm>
            <a:off x="4747748" y="909479"/>
            <a:ext cx="8792500" cy="4411730"/>
          </a:xfrm>
          <a:prstGeom prst="rect">
            <a:avLst/>
          </a:prstGeom>
        </p:spPr>
      </p:pic>
      <p:sp>
        <p:nvSpPr>
          <p:cNvPr id="7" name="TextBox 7"/>
          <p:cNvSpPr txBox="1"/>
          <p:nvPr/>
        </p:nvSpPr>
        <p:spPr>
          <a:xfrm>
            <a:off x="4511967" y="6412368"/>
            <a:ext cx="13455993" cy="135421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Utiliser les résultats de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Chewy"/>
                <a:cs typeface="Cavolini" panose="03000502040302020204" pitchFamily="66" charset="0"/>
                <a:sym typeface="Chewy"/>
              </a:rPr>
              <a:t>l’investigation</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 de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Chewy"/>
                <a:cs typeface="Cavolini" panose="03000502040302020204" pitchFamily="66" charset="0"/>
                <a:sym typeface="Chewy"/>
              </a:rPr>
              <a:t>cas</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 pour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Chewy"/>
                <a:cs typeface="Cavolini" panose="03000502040302020204" pitchFamily="66" charset="0"/>
                <a:sym typeface="Chewy"/>
              </a:rPr>
              <a:t>orienter</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Chewy"/>
                <a:cs typeface="Cavolini" panose="03000502040302020204" pitchFamily="66" charset="0"/>
                <a:sym typeface="Chewy"/>
              </a:rPr>
              <a:t>l’investigation</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 de terrain</a:t>
            </a:r>
          </a:p>
        </p:txBody>
      </p:sp>
      <p:sp>
        <p:nvSpPr>
          <p:cNvPr id="8" name="Slide Number Placeholder 7">
            <a:extLst>
              <a:ext uri="{FF2B5EF4-FFF2-40B4-BE49-F238E27FC236}">
                <a16:creationId xmlns:a16="http://schemas.microsoft.com/office/drawing/2014/main" id="{C753DE08-DD6E-9DAB-F481-216C2FCDF072}"/>
              </a:ext>
            </a:extLst>
          </p:cNvPr>
          <p:cNvSpPr>
            <a:spLocks noGrp="1"/>
          </p:cNvSpPr>
          <p:nvPr>
            <p:ph type="sldNum" sz="quarter" idx="12"/>
          </p:nvPr>
        </p:nvSpPr>
        <p:spPr>
          <a:xfrm>
            <a:off x="15308094" y="9488656"/>
            <a:ext cx="2133600" cy="365125"/>
          </a:xfrm>
        </p:spPr>
        <p:txBody>
          <a:bodyPr/>
          <a:lstStyle/>
          <a:p>
            <a:fld id="{B6F15528-21DE-4FAA-801E-634DDDAF4B2B}" type="slidenum">
              <a:rPr lang="en-US" sz="1800" smtClean="0">
                <a:solidFill>
                  <a:schemeClr val="bg1"/>
                </a:solidFill>
              </a:rPr>
              <a:pPr/>
              <a:t>35</a:t>
            </a:fld>
            <a:endParaRPr lang="en-US" sz="1800" dirty="0">
              <a:solidFill>
                <a:schemeClr val="bg1"/>
              </a:solidFill>
            </a:endParaRPr>
          </a:p>
        </p:txBody>
      </p:sp>
    </p:spTree>
    <p:extLst>
      <p:ext uri="{BB962C8B-B14F-4D97-AF65-F5344CB8AC3E}">
        <p14:creationId xmlns:p14="http://schemas.microsoft.com/office/powerpoint/2010/main" val="887043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636826D-D34B-9081-47C9-F4B9D70A4B91}"/>
              </a:ext>
            </a:extLst>
          </p:cNvPr>
          <p:cNvPicPr>
            <a:picLocks noChangeAspect="1"/>
          </p:cNvPicPr>
          <p:nvPr/>
        </p:nvPicPr>
        <p:blipFill>
          <a:blip r:embed="rId3"/>
          <a:stretch>
            <a:fillRect/>
          </a:stretch>
        </p:blipFill>
        <p:spPr>
          <a:xfrm>
            <a:off x="4582718" y="372029"/>
            <a:ext cx="12537963" cy="1528116"/>
          </a:xfrm>
          <a:prstGeom prst="rect">
            <a:avLst/>
          </a:prstGeom>
        </p:spPr>
      </p:pic>
      <p:sp>
        <p:nvSpPr>
          <p:cNvPr id="7" name="TextBox 6">
            <a:extLst>
              <a:ext uri="{FF2B5EF4-FFF2-40B4-BE49-F238E27FC236}">
                <a16:creationId xmlns:a16="http://schemas.microsoft.com/office/drawing/2014/main" id="{973E1293-78BF-8CB0-414F-9DE3ABEE5C2F}"/>
              </a:ext>
            </a:extLst>
          </p:cNvPr>
          <p:cNvSpPr txBox="1"/>
          <p:nvPr/>
        </p:nvSpPr>
        <p:spPr>
          <a:xfrm>
            <a:off x="287392" y="2989107"/>
            <a:ext cx="5637758" cy="4647426"/>
          </a:xfrm>
          <a:prstGeom prst="rect">
            <a:avLst/>
          </a:prstGeom>
          <a:solidFill>
            <a:srgbClr val="E4F3F4"/>
          </a:solidFill>
        </p:spPr>
        <p:txBody>
          <a:bodyPr wrap="square" rtlCol="0">
            <a:spAutoFit/>
          </a:bodyPr>
          <a:lstStyle/>
          <a:p>
            <a:pPr algn="ctr">
              <a:spcAft>
                <a:spcPts val="1200"/>
              </a:spcAft>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Cas suspect 1</a:t>
            </a:r>
          </a:p>
          <a:p>
            <a:pPr marL="457200" indent="-457200">
              <a:spcAft>
                <a:spcPts val="600"/>
              </a:spcAft>
              <a:buClr>
                <a:srgbClr val="009999"/>
              </a:buClr>
              <a:buFont typeface="Arial" panose="020B0604020202020204" pitchFamily="34" charset="0"/>
              <a:buChar char="•"/>
            </a:pPr>
            <a:r>
              <a:rPr lang="en-US" sz="2400" dirty="0" err="1">
                <a:solidFill>
                  <a:srgbClr val="009999"/>
                </a:solidFill>
                <a:latin typeface="Congenial" panose="02000503040000020004" pitchFamily="2" charset="0"/>
              </a:rPr>
              <a:t>Établissement</a:t>
            </a:r>
            <a:r>
              <a:rPr lang="en-US" sz="2400" dirty="0">
                <a:solidFill>
                  <a:srgbClr val="009999"/>
                </a:solidFill>
                <a:latin typeface="Congenial" panose="02000503040000020004" pitchFamily="2" charset="0"/>
              </a:rPr>
              <a:t> : </a:t>
            </a:r>
            <a:r>
              <a:rPr lang="en-US" sz="2400" dirty="0">
                <a:latin typeface="Congenial" panose="02000503040000020004" pitchFamily="2" charset="0"/>
              </a:rPr>
              <a:t>Hôpital A</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Sexe : </a:t>
            </a:r>
            <a:r>
              <a:rPr lang="en-US" sz="2400" dirty="0" err="1">
                <a:latin typeface="Congenial" panose="02000503040000020004" pitchFamily="2" charset="0"/>
              </a:rPr>
              <a:t>Masculin</a:t>
            </a:r>
            <a:endParaRPr lang="en-US" sz="2400" dirty="0">
              <a:latin typeface="Congenial" panose="02000503040000020004" pitchFamily="2" charset="0"/>
            </a:endParaRP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Âge : </a:t>
            </a:r>
            <a:r>
              <a:rPr lang="en-US" sz="2400" dirty="0">
                <a:latin typeface="Congenial" panose="02000503040000020004" pitchFamily="2" charset="0"/>
              </a:rPr>
              <a:t>21 ans</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Lieu de résidence : </a:t>
            </a:r>
            <a:r>
              <a:rPr lang="en-US" sz="2400" dirty="0">
                <a:latin typeface="Congenial" panose="02000503040000020004" pitchFamily="2" charset="0"/>
              </a:rPr>
              <a:t>Village 1</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Date de début : </a:t>
            </a:r>
            <a:r>
              <a:rPr lang="en-US" sz="2400" dirty="0">
                <a:latin typeface="Congenial" panose="02000503040000020004" pitchFamily="2" charset="0"/>
              </a:rPr>
              <a:t>25 mars</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Date consultation : </a:t>
            </a:r>
            <a:r>
              <a:rPr lang="en-US" sz="2400" dirty="0">
                <a:latin typeface="Congenial" panose="02000503040000020004" pitchFamily="2" charset="0"/>
              </a:rPr>
              <a:t>27 mars</a:t>
            </a:r>
          </a:p>
          <a:p>
            <a:pPr marL="457200" indent="-457200">
              <a:spcAft>
                <a:spcPts val="600"/>
              </a:spcAft>
              <a:buClr>
                <a:srgbClr val="009999"/>
              </a:buClr>
              <a:buFont typeface="Arial" panose="020B0604020202020204" pitchFamily="34" charset="0"/>
              <a:buChar char="•"/>
            </a:pPr>
            <a:r>
              <a:rPr lang="en-US" sz="2400" dirty="0" err="1">
                <a:solidFill>
                  <a:srgbClr val="009999"/>
                </a:solidFill>
                <a:latin typeface="Congenial" panose="02000503040000020004" pitchFamily="2" charset="0"/>
              </a:rPr>
              <a:t>Déshydratation</a:t>
            </a:r>
            <a:r>
              <a:rPr lang="en-US" sz="2400" dirty="0">
                <a:solidFill>
                  <a:srgbClr val="009999"/>
                </a:solidFill>
                <a:latin typeface="Congenial" panose="02000503040000020004" pitchFamily="2" charset="0"/>
              </a:rPr>
              <a:t> : </a:t>
            </a:r>
            <a:r>
              <a:rPr lang="en-US" sz="2400" dirty="0">
                <a:latin typeface="Congenial" panose="02000503040000020004" pitchFamily="2" charset="0"/>
              </a:rPr>
              <a:t>Sévère</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Résultat du </a:t>
            </a:r>
            <a:r>
              <a:rPr lang="en-US" sz="2400" dirty="0" err="1">
                <a:solidFill>
                  <a:srgbClr val="009999"/>
                </a:solidFill>
                <a:latin typeface="Congenial" panose="02000503040000020004" pitchFamily="2" charset="0"/>
              </a:rPr>
              <a:t>TDR </a:t>
            </a:r>
            <a:r>
              <a:rPr lang="en-US" sz="2400" dirty="0">
                <a:solidFill>
                  <a:srgbClr val="009999"/>
                </a:solidFill>
                <a:latin typeface="Congenial" panose="02000503040000020004" pitchFamily="2" charset="0"/>
              </a:rPr>
              <a:t>: </a:t>
            </a:r>
            <a:r>
              <a:rPr lang="en-US" sz="2400" dirty="0">
                <a:latin typeface="Congenial" panose="02000503040000020004" pitchFamily="2" charset="0"/>
              </a:rPr>
              <a:t>Positif </a:t>
            </a:r>
            <a:r>
              <a:rPr lang="en-US" sz="2400" dirty="0" err="1">
                <a:latin typeface="Congenial" panose="02000503040000020004" pitchFamily="2" charset="0"/>
              </a:rPr>
              <a:t>O1</a:t>
            </a:r>
            <a:endParaRPr lang="en-US" sz="2400" dirty="0">
              <a:latin typeface="Congenial" panose="02000503040000020004" pitchFamily="2" charset="0"/>
            </a:endParaRPr>
          </a:p>
          <a:p>
            <a:pPr marL="457200" indent="-457200">
              <a:spcAft>
                <a:spcPts val="600"/>
              </a:spcAft>
              <a:buClr>
                <a:srgbClr val="009999"/>
              </a:buClr>
              <a:buFont typeface="Arial" panose="020B0604020202020204" pitchFamily="34" charset="0"/>
              <a:buChar char="•"/>
            </a:pPr>
            <a:r>
              <a:rPr lang="en-US" sz="2400" dirty="0" err="1">
                <a:solidFill>
                  <a:srgbClr val="009999"/>
                </a:solidFill>
                <a:latin typeface="Congenial" panose="02000503040000020004" pitchFamily="2" charset="0"/>
              </a:rPr>
              <a:t>Échantillon</a:t>
            </a:r>
            <a:r>
              <a:rPr lang="en-US" sz="2400" dirty="0">
                <a:solidFill>
                  <a:srgbClr val="009999"/>
                </a:solidFill>
                <a:latin typeface="Congenial" panose="02000503040000020004" pitchFamily="2" charset="0"/>
              </a:rPr>
              <a:t> pour confirmation : </a:t>
            </a:r>
            <a:r>
              <a:rPr lang="en-US" sz="2400" dirty="0">
                <a:latin typeface="Congenial" panose="02000503040000020004" pitchFamily="2" charset="0"/>
              </a:rPr>
              <a:t>Oui</a:t>
            </a:r>
          </a:p>
        </p:txBody>
      </p:sp>
      <p:sp>
        <p:nvSpPr>
          <p:cNvPr id="9" name="TextBox 8">
            <a:extLst>
              <a:ext uri="{FF2B5EF4-FFF2-40B4-BE49-F238E27FC236}">
                <a16:creationId xmlns:a16="http://schemas.microsoft.com/office/drawing/2014/main" id="{1DC91CFA-50F3-9DD2-2C94-AF0A9FCCD58E}"/>
              </a:ext>
            </a:extLst>
          </p:cNvPr>
          <p:cNvSpPr txBox="1"/>
          <p:nvPr/>
        </p:nvSpPr>
        <p:spPr>
          <a:xfrm>
            <a:off x="6217358" y="2994020"/>
            <a:ext cx="5637758" cy="4647426"/>
          </a:xfrm>
          <a:prstGeom prst="rect">
            <a:avLst/>
          </a:prstGeom>
          <a:solidFill>
            <a:srgbClr val="E4F3F4"/>
          </a:solidFill>
        </p:spPr>
        <p:txBody>
          <a:bodyPr wrap="square" rtlCol="0">
            <a:spAutoFit/>
          </a:bodyPr>
          <a:lstStyle/>
          <a:p>
            <a:pPr algn="ctr">
              <a:spcAft>
                <a:spcPts val="1200"/>
              </a:spcAft>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Cas suspect 2</a:t>
            </a:r>
          </a:p>
          <a:p>
            <a:pPr marL="457200" indent="-457200">
              <a:spcAft>
                <a:spcPts val="600"/>
              </a:spcAft>
              <a:buClr>
                <a:srgbClr val="009999"/>
              </a:buClr>
              <a:buFont typeface="Arial" panose="020B0604020202020204" pitchFamily="34" charset="0"/>
              <a:buChar char="•"/>
            </a:pPr>
            <a:r>
              <a:rPr lang="en-US" sz="2400" dirty="0" err="1">
                <a:solidFill>
                  <a:srgbClr val="009999"/>
                </a:solidFill>
                <a:latin typeface="Congenial" panose="02000503040000020004" pitchFamily="2" charset="0"/>
              </a:rPr>
              <a:t>Établissement</a:t>
            </a:r>
            <a:r>
              <a:rPr lang="en-US" sz="2400" dirty="0">
                <a:solidFill>
                  <a:srgbClr val="009999"/>
                </a:solidFill>
                <a:latin typeface="Congenial" panose="02000503040000020004" pitchFamily="2" charset="0"/>
              </a:rPr>
              <a:t> : </a:t>
            </a:r>
            <a:r>
              <a:rPr lang="en-US" sz="2400" dirty="0">
                <a:latin typeface="Congenial" panose="02000503040000020004" pitchFamily="2" charset="0"/>
              </a:rPr>
              <a:t>Clinique B</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Sexe : </a:t>
            </a:r>
            <a:r>
              <a:rPr lang="en-US" sz="2400" dirty="0" err="1">
                <a:latin typeface="Congenial" panose="02000503040000020004" pitchFamily="2" charset="0"/>
              </a:rPr>
              <a:t>Féminin</a:t>
            </a:r>
            <a:endParaRPr lang="en-US" sz="2400" dirty="0">
              <a:latin typeface="Congenial" panose="02000503040000020004" pitchFamily="2" charset="0"/>
            </a:endParaRP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Âge : </a:t>
            </a:r>
            <a:r>
              <a:rPr lang="en-US" sz="2400" dirty="0">
                <a:latin typeface="Congenial" panose="02000503040000020004" pitchFamily="2" charset="0"/>
              </a:rPr>
              <a:t>32 ans</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Lieu de résidence : </a:t>
            </a:r>
            <a:r>
              <a:rPr lang="en-US" sz="2400" dirty="0">
                <a:latin typeface="Congenial" panose="02000503040000020004" pitchFamily="2" charset="0"/>
              </a:rPr>
              <a:t>Ville 2</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Date de début : </a:t>
            </a:r>
            <a:r>
              <a:rPr lang="en-US" sz="2400" dirty="0">
                <a:latin typeface="Congenial" panose="02000503040000020004" pitchFamily="2" charset="0"/>
              </a:rPr>
              <a:t>26 mars</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Date de consultation : </a:t>
            </a:r>
            <a:r>
              <a:rPr lang="en-US" sz="2400" dirty="0">
                <a:latin typeface="Congenial" panose="02000503040000020004" pitchFamily="2" charset="0"/>
              </a:rPr>
              <a:t>27 mars</a:t>
            </a:r>
          </a:p>
          <a:p>
            <a:pPr marL="457200" indent="-457200">
              <a:spcAft>
                <a:spcPts val="600"/>
              </a:spcAft>
              <a:buClr>
                <a:srgbClr val="009999"/>
              </a:buClr>
              <a:buFont typeface="Arial" panose="020B0604020202020204" pitchFamily="34" charset="0"/>
              <a:buChar char="•"/>
            </a:pPr>
            <a:r>
              <a:rPr lang="en-US" sz="2400" dirty="0" err="1">
                <a:solidFill>
                  <a:srgbClr val="009999"/>
                </a:solidFill>
                <a:latin typeface="Congenial" panose="02000503040000020004" pitchFamily="2" charset="0"/>
              </a:rPr>
              <a:t>Déshydratation</a:t>
            </a:r>
            <a:r>
              <a:rPr lang="en-US" sz="2400" dirty="0">
                <a:solidFill>
                  <a:srgbClr val="009999"/>
                </a:solidFill>
                <a:latin typeface="Congenial" panose="02000503040000020004" pitchFamily="2" charset="0"/>
              </a:rPr>
              <a:t> : </a:t>
            </a:r>
            <a:r>
              <a:rPr lang="en-US" sz="2400" dirty="0">
                <a:latin typeface="Congenial" panose="02000503040000020004" pitchFamily="2" charset="0"/>
              </a:rPr>
              <a:t>Sévère</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Résultat du </a:t>
            </a:r>
            <a:r>
              <a:rPr lang="en-US" sz="2400" dirty="0" err="1">
                <a:solidFill>
                  <a:srgbClr val="009999"/>
                </a:solidFill>
                <a:latin typeface="Congenial" panose="02000503040000020004" pitchFamily="2" charset="0"/>
              </a:rPr>
              <a:t>TDR </a:t>
            </a:r>
            <a:r>
              <a:rPr lang="en-US" sz="2400" dirty="0">
                <a:solidFill>
                  <a:srgbClr val="009999"/>
                </a:solidFill>
                <a:latin typeface="Congenial" panose="02000503040000020004" pitchFamily="2" charset="0"/>
              </a:rPr>
              <a:t>: </a:t>
            </a:r>
            <a:r>
              <a:rPr lang="en-US" sz="2400" dirty="0">
                <a:latin typeface="Congenial" panose="02000503040000020004" pitchFamily="2" charset="0"/>
              </a:rPr>
              <a:t>Positif </a:t>
            </a:r>
            <a:r>
              <a:rPr lang="en-US" sz="2400" dirty="0" err="1">
                <a:latin typeface="Congenial" panose="02000503040000020004" pitchFamily="2" charset="0"/>
              </a:rPr>
              <a:t>O1</a:t>
            </a:r>
            <a:endParaRPr lang="en-US" sz="2400" dirty="0">
              <a:latin typeface="Congenial" panose="02000503040000020004" pitchFamily="2" charset="0"/>
            </a:endParaRPr>
          </a:p>
          <a:p>
            <a:pPr marL="457200" indent="-457200">
              <a:spcAft>
                <a:spcPts val="600"/>
              </a:spcAft>
              <a:buClr>
                <a:srgbClr val="009999"/>
              </a:buClr>
              <a:buFont typeface="Arial" panose="020B0604020202020204" pitchFamily="34" charset="0"/>
              <a:buChar char="•"/>
            </a:pPr>
            <a:r>
              <a:rPr lang="en-US" sz="2400" dirty="0" err="1">
                <a:solidFill>
                  <a:srgbClr val="009999"/>
                </a:solidFill>
                <a:latin typeface="Congenial" panose="02000503040000020004" pitchFamily="2" charset="0"/>
              </a:rPr>
              <a:t>Échantillon</a:t>
            </a:r>
            <a:r>
              <a:rPr lang="en-US" sz="2400" dirty="0">
                <a:solidFill>
                  <a:srgbClr val="009999"/>
                </a:solidFill>
                <a:latin typeface="Congenial" panose="02000503040000020004" pitchFamily="2" charset="0"/>
              </a:rPr>
              <a:t> pour confirmation : </a:t>
            </a:r>
            <a:r>
              <a:rPr lang="en-US" sz="2400" dirty="0">
                <a:latin typeface="Congenial" panose="02000503040000020004" pitchFamily="2" charset="0"/>
              </a:rPr>
              <a:t>Oui</a:t>
            </a:r>
          </a:p>
        </p:txBody>
      </p:sp>
      <p:sp>
        <p:nvSpPr>
          <p:cNvPr id="10" name="TextBox 9">
            <a:extLst>
              <a:ext uri="{FF2B5EF4-FFF2-40B4-BE49-F238E27FC236}">
                <a16:creationId xmlns:a16="http://schemas.microsoft.com/office/drawing/2014/main" id="{6B9B6D79-602B-B011-B13B-75BCF0CEAA6E}"/>
              </a:ext>
            </a:extLst>
          </p:cNvPr>
          <p:cNvSpPr txBox="1"/>
          <p:nvPr/>
        </p:nvSpPr>
        <p:spPr>
          <a:xfrm>
            <a:off x="12147324" y="2989107"/>
            <a:ext cx="5637758" cy="4647426"/>
          </a:xfrm>
          <a:prstGeom prst="rect">
            <a:avLst/>
          </a:prstGeom>
          <a:solidFill>
            <a:srgbClr val="E4F3F4"/>
          </a:solidFill>
        </p:spPr>
        <p:txBody>
          <a:bodyPr wrap="square" rtlCol="0">
            <a:spAutoFit/>
          </a:bodyPr>
          <a:lstStyle/>
          <a:p>
            <a:pPr algn="ctr">
              <a:spcAft>
                <a:spcPts val="1200"/>
              </a:spcAft>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Cas suspect 3</a:t>
            </a:r>
          </a:p>
          <a:p>
            <a:pPr marL="457200" indent="-457200">
              <a:spcAft>
                <a:spcPts val="600"/>
              </a:spcAft>
              <a:buClr>
                <a:srgbClr val="009999"/>
              </a:buClr>
              <a:buFont typeface="Arial" panose="020B0604020202020204" pitchFamily="34" charset="0"/>
              <a:buChar char="•"/>
            </a:pPr>
            <a:r>
              <a:rPr lang="en-US" sz="2400" dirty="0" err="1">
                <a:solidFill>
                  <a:srgbClr val="009999"/>
                </a:solidFill>
                <a:latin typeface="Congenial" panose="02000503040000020004" pitchFamily="2" charset="0"/>
              </a:rPr>
              <a:t>Établissement</a:t>
            </a:r>
            <a:r>
              <a:rPr lang="en-US" sz="2400" dirty="0">
                <a:solidFill>
                  <a:srgbClr val="009999"/>
                </a:solidFill>
                <a:latin typeface="Congenial" panose="02000503040000020004" pitchFamily="2" charset="0"/>
              </a:rPr>
              <a:t> : </a:t>
            </a:r>
            <a:r>
              <a:rPr lang="en-US" sz="2400" dirty="0">
                <a:latin typeface="Congenial" panose="02000503040000020004" pitchFamily="2" charset="0"/>
              </a:rPr>
              <a:t>Clinique C</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Sexe : </a:t>
            </a:r>
            <a:r>
              <a:rPr lang="en-US" sz="2400" dirty="0" err="1">
                <a:latin typeface="Congenial" panose="02000503040000020004" pitchFamily="2" charset="0"/>
              </a:rPr>
              <a:t>Féminin</a:t>
            </a:r>
            <a:endParaRPr lang="en-US" sz="2400" dirty="0">
              <a:latin typeface="Congenial" panose="02000503040000020004" pitchFamily="2" charset="0"/>
            </a:endParaRP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Âge : </a:t>
            </a:r>
            <a:r>
              <a:rPr lang="en-US" sz="2400" dirty="0">
                <a:latin typeface="Congenial" panose="02000503040000020004" pitchFamily="2" charset="0"/>
              </a:rPr>
              <a:t>17 ans</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Lieu de résidence : </a:t>
            </a:r>
            <a:r>
              <a:rPr lang="en-US" sz="2400" dirty="0">
                <a:latin typeface="Congenial" panose="02000503040000020004" pitchFamily="2" charset="0"/>
              </a:rPr>
              <a:t>Village 3</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Date de début : </a:t>
            </a:r>
            <a:r>
              <a:rPr lang="en-US" sz="2400" dirty="0">
                <a:latin typeface="Congenial" panose="02000503040000020004" pitchFamily="2" charset="0"/>
              </a:rPr>
              <a:t>25 mars</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Date de consultation : </a:t>
            </a:r>
            <a:r>
              <a:rPr lang="en-US" sz="2400" dirty="0">
                <a:latin typeface="Congenial" panose="02000503040000020004" pitchFamily="2" charset="0"/>
              </a:rPr>
              <a:t>27 mars</a:t>
            </a:r>
          </a:p>
          <a:p>
            <a:pPr marL="457200" indent="-457200">
              <a:spcAft>
                <a:spcPts val="600"/>
              </a:spcAft>
              <a:buClr>
                <a:srgbClr val="009999"/>
              </a:buClr>
              <a:buFont typeface="Arial" panose="020B0604020202020204" pitchFamily="34" charset="0"/>
              <a:buChar char="•"/>
            </a:pPr>
            <a:r>
              <a:rPr lang="en-US" sz="2400" dirty="0" err="1">
                <a:solidFill>
                  <a:srgbClr val="009999"/>
                </a:solidFill>
                <a:latin typeface="Congenial" panose="02000503040000020004" pitchFamily="2" charset="0"/>
              </a:rPr>
              <a:t>Déshydratation</a:t>
            </a:r>
            <a:r>
              <a:rPr lang="en-US" sz="2400" dirty="0">
                <a:solidFill>
                  <a:srgbClr val="009999"/>
                </a:solidFill>
                <a:latin typeface="Congenial" panose="02000503040000020004" pitchFamily="2" charset="0"/>
              </a:rPr>
              <a:t> : </a:t>
            </a:r>
            <a:r>
              <a:rPr lang="en-US" sz="2400" dirty="0">
                <a:latin typeface="Congenial" panose="02000503040000020004" pitchFamily="2" charset="0"/>
              </a:rPr>
              <a:t>Sévère</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Résultat du </a:t>
            </a:r>
            <a:r>
              <a:rPr lang="en-US" sz="2400" dirty="0" err="1">
                <a:solidFill>
                  <a:srgbClr val="009999"/>
                </a:solidFill>
                <a:latin typeface="Congenial" panose="02000503040000020004" pitchFamily="2" charset="0"/>
              </a:rPr>
              <a:t>TDR </a:t>
            </a:r>
            <a:r>
              <a:rPr lang="en-US" sz="2400" dirty="0">
                <a:solidFill>
                  <a:srgbClr val="009999"/>
                </a:solidFill>
                <a:latin typeface="Congenial" panose="02000503040000020004" pitchFamily="2" charset="0"/>
              </a:rPr>
              <a:t>: </a:t>
            </a:r>
            <a:r>
              <a:rPr lang="en-US" sz="2400" dirty="0">
                <a:latin typeface="Congenial" panose="02000503040000020004" pitchFamily="2" charset="0"/>
              </a:rPr>
              <a:t>Non réalisé</a:t>
            </a:r>
          </a:p>
          <a:p>
            <a:pPr marL="457200" indent="-457200">
              <a:spcAft>
                <a:spcPts val="600"/>
              </a:spcAft>
              <a:buClr>
                <a:srgbClr val="009999"/>
              </a:buClr>
              <a:buFont typeface="Arial" panose="020B0604020202020204" pitchFamily="34" charset="0"/>
              <a:buChar char="•"/>
            </a:pPr>
            <a:r>
              <a:rPr lang="en-US" sz="2400" dirty="0" err="1">
                <a:solidFill>
                  <a:srgbClr val="009999"/>
                </a:solidFill>
                <a:latin typeface="Congenial" panose="02000503040000020004" pitchFamily="2" charset="0"/>
              </a:rPr>
              <a:t>Échantillon</a:t>
            </a:r>
            <a:r>
              <a:rPr lang="en-US" sz="2400" dirty="0">
                <a:solidFill>
                  <a:srgbClr val="009999"/>
                </a:solidFill>
                <a:latin typeface="Congenial" panose="02000503040000020004" pitchFamily="2" charset="0"/>
              </a:rPr>
              <a:t> pour confirmation: </a:t>
            </a:r>
            <a:r>
              <a:rPr lang="en-US" sz="2400" dirty="0">
                <a:latin typeface="Congenial" panose="02000503040000020004" pitchFamily="2" charset="0"/>
              </a:rPr>
              <a:t>Oui</a:t>
            </a:r>
          </a:p>
        </p:txBody>
      </p:sp>
      <p:grpSp>
        <p:nvGrpSpPr>
          <p:cNvPr id="6" name="Group 5">
            <a:extLst>
              <a:ext uri="{FF2B5EF4-FFF2-40B4-BE49-F238E27FC236}">
                <a16:creationId xmlns:a16="http://schemas.microsoft.com/office/drawing/2014/main" id="{EBFA2A82-C743-3136-0001-053614543ADF}"/>
              </a:ext>
            </a:extLst>
          </p:cNvPr>
          <p:cNvGrpSpPr/>
          <p:nvPr/>
        </p:nvGrpSpPr>
        <p:grpSpPr>
          <a:xfrm>
            <a:off x="2712719" y="8097934"/>
            <a:ext cx="15337160" cy="1817037"/>
            <a:chOff x="2712719" y="8097934"/>
            <a:chExt cx="15337160" cy="1817037"/>
          </a:xfrm>
        </p:grpSpPr>
        <p:sp>
          <p:nvSpPr>
            <p:cNvPr id="11" name="Rectangle: Rounded Corners 10">
              <a:extLst>
                <a:ext uri="{FF2B5EF4-FFF2-40B4-BE49-F238E27FC236}">
                  <a16:creationId xmlns:a16="http://schemas.microsoft.com/office/drawing/2014/main" id="{F2D4B73B-08FB-CBE1-DD1F-BA84CC5CDA6C}"/>
                </a:ext>
              </a:extLst>
            </p:cNvPr>
            <p:cNvSpPr/>
            <p:nvPr/>
          </p:nvSpPr>
          <p:spPr>
            <a:xfrm>
              <a:off x="2712719" y="8097934"/>
              <a:ext cx="15337160" cy="1817037"/>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2B39F96-4364-4A08-F851-EA9F48265938}"/>
                </a:ext>
              </a:extLst>
            </p:cNvPr>
            <p:cNvSpPr txBox="1"/>
            <p:nvPr/>
          </p:nvSpPr>
          <p:spPr>
            <a:xfrm>
              <a:off x="2712719" y="8314203"/>
              <a:ext cx="15337160" cy="1538883"/>
            </a:xfrm>
            <a:prstGeom prst="rect">
              <a:avLst/>
            </a:prstGeom>
            <a:noFill/>
            <a:ln>
              <a:noFill/>
            </a:ln>
          </p:spPr>
          <p:txBody>
            <a:bodyPr wrap="square" rtlCol="0">
              <a:spAutoFit/>
            </a:bodyPr>
            <a:lstStyle/>
            <a:p>
              <a:pPr marL="514350" lvl="0" indent="-514350">
                <a:spcAft>
                  <a:spcPts val="600"/>
                </a:spcAft>
                <a:buFont typeface="+mj-lt"/>
                <a:buAutoNum type="arabicParenR"/>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Quelle est la situation du choléra dans votre unité de surveillance ?</a:t>
              </a:r>
            </a:p>
            <a:p>
              <a:pPr marL="514350" lvl="0" indent="-514350">
                <a:spcAft>
                  <a:spcPts val="600"/>
                </a:spcAft>
                <a:buFont typeface="+mj-lt"/>
                <a:buAutoNum type="arabicParen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Que feriez-vous pour mieux caractériser la situation ?</a:t>
              </a:r>
            </a:p>
            <a:p>
              <a:pPr marL="514350" indent="-514350">
                <a:spcAft>
                  <a:spcPts val="600"/>
                </a:spcAft>
                <a:buFont typeface="+mj-lt"/>
                <a:buAutoNum type="arabicParen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Dans quelle localité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l'équipe</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d’investigation</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de terrain doit-elle se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rendre</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en</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priorité</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p>
          </p:txBody>
        </p:sp>
      </p:grpSp>
      <p:pic>
        <p:nvPicPr>
          <p:cNvPr id="8" name="Picture 7">
            <a:extLst>
              <a:ext uri="{FF2B5EF4-FFF2-40B4-BE49-F238E27FC236}">
                <a16:creationId xmlns:a16="http://schemas.microsoft.com/office/drawing/2014/main" id="{2F441D60-5C96-D528-5C8B-9336C5F76802}"/>
              </a:ext>
            </a:extLst>
          </p:cNvPr>
          <p:cNvPicPr>
            <a:picLocks noChangeAspect="1"/>
          </p:cNvPicPr>
          <p:nvPr/>
        </p:nvPicPr>
        <p:blipFill>
          <a:blip r:embed="rId4"/>
          <a:stretch>
            <a:fillRect/>
          </a:stretch>
        </p:blipFill>
        <p:spPr>
          <a:xfrm>
            <a:off x="238121" y="7814707"/>
            <a:ext cx="2279653" cy="2194032"/>
          </a:xfrm>
          <a:prstGeom prst="rect">
            <a:avLst/>
          </a:prstGeom>
        </p:spPr>
      </p:pic>
      <p:sp>
        <p:nvSpPr>
          <p:cNvPr id="15" name="TextBox 14">
            <a:extLst>
              <a:ext uri="{FF2B5EF4-FFF2-40B4-BE49-F238E27FC236}">
                <a16:creationId xmlns:a16="http://schemas.microsoft.com/office/drawing/2014/main" id="{F22C57D4-2BB5-D586-EE9B-BB05ED5C29AD}"/>
              </a:ext>
            </a:extLst>
          </p:cNvPr>
          <p:cNvSpPr txBox="1"/>
          <p:nvPr/>
        </p:nvSpPr>
        <p:spPr>
          <a:xfrm>
            <a:off x="5793247" y="666206"/>
            <a:ext cx="10106703" cy="954107"/>
          </a:xfrm>
          <a:prstGeom prst="rect">
            <a:avLst/>
          </a:prstGeom>
          <a:noFill/>
        </p:spPr>
        <p:txBody>
          <a:bodyPr wrap="square">
            <a:spAutoFit/>
          </a:bodyPr>
          <a:lstStyle/>
          <a:p>
            <a:pPr algn="ctr">
              <a:spcAft>
                <a:spcPts val="600"/>
              </a:spcAft>
              <a:defRPr/>
            </a:pPr>
            <a:r>
              <a:rPr kumimoji="0" lang="en-GB"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Vous êtes agent des autorités sanitaires locales dans une unité de surveillance sans épidémie</a:t>
            </a:r>
          </a:p>
        </p:txBody>
      </p:sp>
      <p:grpSp>
        <p:nvGrpSpPr>
          <p:cNvPr id="5" name="Group 4">
            <a:extLst>
              <a:ext uri="{FF2B5EF4-FFF2-40B4-BE49-F238E27FC236}">
                <a16:creationId xmlns:a16="http://schemas.microsoft.com/office/drawing/2014/main" id="{DB303815-8DEF-C922-D0EF-094B8DD70DFA}"/>
              </a:ext>
            </a:extLst>
          </p:cNvPr>
          <p:cNvGrpSpPr/>
          <p:nvPr/>
        </p:nvGrpSpPr>
        <p:grpSpPr>
          <a:xfrm>
            <a:off x="4141995" y="1852132"/>
            <a:ext cx="13502538" cy="958801"/>
            <a:chOff x="4141995" y="1852132"/>
            <a:chExt cx="13502538" cy="958801"/>
          </a:xfrm>
        </p:grpSpPr>
        <p:sp>
          <p:nvSpPr>
            <p:cNvPr id="13" name="TextBox 12">
              <a:extLst>
                <a:ext uri="{FF2B5EF4-FFF2-40B4-BE49-F238E27FC236}">
                  <a16:creationId xmlns:a16="http://schemas.microsoft.com/office/drawing/2014/main" id="{DE329023-9CCF-A103-1B26-2D9AABE59CE0}"/>
                </a:ext>
              </a:extLst>
            </p:cNvPr>
            <p:cNvSpPr txBox="1"/>
            <p:nvPr/>
          </p:nvSpPr>
          <p:spPr>
            <a:xfrm>
              <a:off x="4141995" y="2102221"/>
              <a:ext cx="13502538" cy="492443"/>
            </a:xfrm>
            <a:prstGeom prst="rect">
              <a:avLst/>
            </a:prstGeom>
            <a:noFill/>
          </p:spPr>
          <p:txBody>
            <a:bodyPr wrap="square">
              <a:spAutoFit/>
            </a:bodyPr>
            <a:lstStyle/>
            <a:p>
              <a:pPr>
                <a:spcAft>
                  <a:spcPts val="600"/>
                </a:spcAft>
                <a:buClr>
                  <a:srgbClr val="009999"/>
                </a:buClr>
                <a:defRPr/>
              </a:pPr>
              <a:r>
                <a:rPr kumimoji="0" lang="en-GB"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27 mars : </a:t>
              </a: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3 cas suspects de choléra viennent d'être </a:t>
              </a:r>
              <a:r>
                <a:rPr lang="en-GB"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notifiés</a:t>
              </a: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GB"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vérifiés</a:t>
              </a: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t>
              </a:r>
            </a:p>
          </p:txBody>
        </p:sp>
        <p:sp>
          <p:nvSpPr>
            <p:cNvPr id="16" name="Rectangle 15">
              <a:extLst>
                <a:ext uri="{FF2B5EF4-FFF2-40B4-BE49-F238E27FC236}">
                  <a16:creationId xmlns:a16="http://schemas.microsoft.com/office/drawing/2014/main" id="{454FFA9A-6207-69FD-3002-12857B128779}"/>
                </a:ext>
              </a:extLst>
            </p:cNvPr>
            <p:cNvSpPr/>
            <p:nvPr/>
          </p:nvSpPr>
          <p:spPr>
            <a:xfrm>
              <a:off x="4176318" y="1852132"/>
              <a:ext cx="406401" cy="958801"/>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AC8EE8F3-BEF4-4277-9B3D-C44E153A6FF7}"/>
              </a:ext>
            </a:extLst>
          </p:cNvPr>
          <p:cNvPicPr>
            <a:picLocks noChangeAspect="1"/>
          </p:cNvPicPr>
          <p:nvPr/>
        </p:nvPicPr>
        <p:blipFill>
          <a:blip r:embed="rId5"/>
          <a:stretch>
            <a:fillRect/>
          </a:stretch>
        </p:blipFill>
        <p:spPr>
          <a:xfrm>
            <a:off x="-78131" y="-19455"/>
            <a:ext cx="4096834" cy="2100058"/>
          </a:xfrm>
          <a:prstGeom prst="rect">
            <a:avLst/>
          </a:prstGeom>
        </p:spPr>
      </p:pic>
      <p:sp>
        <p:nvSpPr>
          <p:cNvPr id="14" name="Slide Number Placeholder 13">
            <a:extLst>
              <a:ext uri="{FF2B5EF4-FFF2-40B4-BE49-F238E27FC236}">
                <a16:creationId xmlns:a16="http://schemas.microsoft.com/office/drawing/2014/main" id="{0BDB1046-34AA-96C6-DD70-7DD2EB1F2B9D}"/>
              </a:ext>
            </a:extLst>
          </p:cNvPr>
          <p:cNvSpPr>
            <a:spLocks noGrp="1"/>
          </p:cNvSpPr>
          <p:nvPr>
            <p:ph type="sldNum" sz="quarter" idx="12"/>
          </p:nvPr>
        </p:nvSpPr>
        <p:spPr>
          <a:xfrm>
            <a:off x="15916279" y="9942341"/>
            <a:ext cx="2133600" cy="365125"/>
          </a:xfrm>
        </p:spPr>
        <p:txBody>
          <a:bodyPr/>
          <a:lstStyle/>
          <a:p>
            <a:fld id="{B6F15528-21DE-4FAA-801E-634DDDAF4B2B}" type="slidenum">
              <a:rPr lang="en-US" sz="1800" smtClean="0"/>
              <a:pPr/>
              <a:t>36</a:t>
            </a:fld>
            <a:endParaRPr lang="en-US" sz="1800" dirty="0"/>
          </a:p>
        </p:txBody>
      </p:sp>
    </p:spTree>
    <p:extLst>
      <p:ext uri="{BB962C8B-B14F-4D97-AF65-F5344CB8AC3E}">
        <p14:creationId xmlns:p14="http://schemas.microsoft.com/office/powerpoint/2010/main" val="1711070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0ED40F73-8E26-C29A-07AD-7192A4C45578}"/>
              </a:ext>
            </a:extLst>
          </p:cNvPr>
          <p:cNvSpPr/>
          <p:nvPr/>
        </p:nvSpPr>
        <p:spPr>
          <a:xfrm>
            <a:off x="-381000" y="-239946"/>
            <a:ext cx="8591145"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EF2E8"/>
          </a:solidFill>
          <a:ln>
            <a:solidFill>
              <a:srgbClr val="FEF2E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EDF93814-C216-166F-ECBB-705115CA8A76}"/>
              </a:ext>
            </a:extLst>
          </p:cNvPr>
          <p:cNvSpPr txBox="1"/>
          <p:nvPr/>
        </p:nvSpPr>
        <p:spPr>
          <a:xfrm>
            <a:off x="3095421" y="1862848"/>
            <a:ext cx="16715874" cy="523220"/>
          </a:xfrm>
          <a:prstGeom prst="rect">
            <a:avLst/>
          </a:prstGeom>
          <a:noFill/>
        </p:spPr>
        <p:txBody>
          <a:bodyPr wrap="square">
            <a:spAutoFit/>
          </a:bodyPr>
          <a:lstStyle/>
          <a:p>
            <a:pPr marL="514350" indent="-514350">
              <a:spcAft>
                <a:spcPts val="1800"/>
              </a:spcAft>
              <a:buFont typeface="+mj-lt"/>
              <a:buAutoNum type="arabicParenR"/>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Situation du choléra</a:t>
            </a:r>
          </a:p>
        </p:txBody>
      </p:sp>
      <p:sp>
        <p:nvSpPr>
          <p:cNvPr id="3" name="TextBox 2">
            <a:extLst>
              <a:ext uri="{FF2B5EF4-FFF2-40B4-BE49-F238E27FC236}">
                <a16:creationId xmlns:a16="http://schemas.microsoft.com/office/drawing/2014/main" id="{E7610BF7-4CFC-9E3F-FC30-2837FED91561}"/>
              </a:ext>
            </a:extLst>
          </p:cNvPr>
          <p:cNvSpPr txBox="1"/>
          <p:nvPr/>
        </p:nvSpPr>
        <p:spPr>
          <a:xfrm>
            <a:off x="3054464" y="2525916"/>
            <a:ext cx="12962776" cy="1446550"/>
          </a:xfrm>
          <a:prstGeom prst="rect">
            <a:avLst/>
          </a:prstGeom>
          <a:noFill/>
        </p:spPr>
        <p:txBody>
          <a:bodyPr wrap="square" rtlCol="0">
            <a:spAutoFit/>
          </a:bodyPr>
          <a:lstStyle/>
          <a:p>
            <a:pPr marL="457200" indent="-457200">
              <a:spcAft>
                <a:spcPts val="600"/>
              </a:spcAft>
              <a:buBlip>
                <a:blip r:embed="rId3"/>
              </a:buBlip>
            </a:pPr>
            <a:r>
              <a:rPr lang="en-US" sz="2600" dirty="0">
                <a:solidFill>
                  <a:schemeClr val="tx1">
                    <a:lumMod val="95000"/>
                    <a:lumOff val="5000"/>
                  </a:schemeClr>
                </a:solidFill>
                <a:latin typeface="Atkinson Hyperlegible Bold" panose="020B0604020202020204" charset="0"/>
              </a:rPr>
              <a:t>Suspicion d'épidémie de choléra</a:t>
            </a:r>
          </a:p>
          <a:p>
            <a:pPr marL="914400" lvl="1" indent="-457200">
              <a:spcAft>
                <a:spcPts val="600"/>
              </a:spcAft>
              <a:buClr>
                <a:srgbClr val="1B9B91"/>
              </a:buClr>
              <a:buFont typeface="Arial" panose="020B0604020202020204" pitchFamily="34" charset="0"/>
              <a:buChar char="•"/>
            </a:pPr>
            <a:r>
              <a:rPr lang="en-US" sz="2600" dirty="0">
                <a:latin typeface="Atkinson Hyperlegible" panose="020B0604020202020204" charset="0"/>
              </a:rPr>
              <a:t>≥ 2 cas suspects </a:t>
            </a:r>
            <a:r>
              <a:rPr lang="en-US" sz="2600" dirty="0" err="1">
                <a:latin typeface="Atkinson Hyperlegible" panose="020B0604020202020204" charset="0"/>
              </a:rPr>
              <a:t>notifiés</a:t>
            </a:r>
            <a:r>
              <a:rPr lang="en-US" sz="2600" dirty="0">
                <a:latin typeface="Atkinson Hyperlegible" panose="020B0604020202020204" charset="0"/>
              </a:rPr>
              <a:t> </a:t>
            </a:r>
            <a:r>
              <a:rPr lang="en-US" sz="2600" dirty="0" err="1">
                <a:latin typeface="Atkinson Hyperlegible" panose="020B0604020202020204" charset="0"/>
              </a:rPr>
              <a:t>en</a:t>
            </a:r>
            <a:r>
              <a:rPr lang="en-US" sz="2600" dirty="0">
                <a:latin typeface="Atkinson Hyperlegible" panose="020B0604020202020204" charset="0"/>
              </a:rPr>
              <a:t> 7 jours</a:t>
            </a:r>
          </a:p>
          <a:p>
            <a:pPr marL="914400" lvl="1" indent="-457200">
              <a:spcAft>
                <a:spcPts val="600"/>
              </a:spcAft>
              <a:buClr>
                <a:srgbClr val="1B9B91"/>
              </a:buClr>
              <a:buFont typeface="Arial" panose="020B0604020202020204" pitchFamily="34" charset="0"/>
              <a:buChar char="•"/>
            </a:pPr>
            <a:r>
              <a:rPr lang="en-US" sz="2600" dirty="0">
                <a:latin typeface="Atkinson Hyperlegible" panose="020B0604020202020204" charset="0"/>
              </a:rPr>
              <a:t>≥ 1 cas suspect </a:t>
            </a:r>
            <a:r>
              <a:rPr lang="en-US" sz="2600" dirty="0" err="1">
                <a:latin typeface="Atkinson Hyperlegible" panose="020B0604020202020204" charset="0"/>
              </a:rPr>
              <a:t>testé</a:t>
            </a:r>
            <a:r>
              <a:rPr lang="en-US" sz="2600" dirty="0">
                <a:latin typeface="Atkinson Hyperlegible" panose="020B0604020202020204" charset="0"/>
              </a:rPr>
              <a:t> TDR+ (</a:t>
            </a:r>
            <a:r>
              <a:rPr lang="en-US" sz="2600" dirty="0" err="1">
                <a:latin typeface="Atkinson Hyperlegible" panose="020B0604020202020204" charset="0"/>
              </a:rPr>
              <a:t>mais</a:t>
            </a:r>
            <a:r>
              <a:rPr lang="en-US" sz="2600" dirty="0">
                <a:latin typeface="Atkinson Hyperlegible" panose="020B0604020202020204" charset="0"/>
              </a:rPr>
              <a:t> </a:t>
            </a:r>
            <a:r>
              <a:rPr lang="en-US" sz="2600" dirty="0" err="1">
                <a:latin typeface="Atkinson Hyperlegible" panose="020B0604020202020204" charset="0"/>
              </a:rPr>
              <a:t>seuil</a:t>
            </a:r>
            <a:r>
              <a:rPr lang="en-US" sz="2600" dirty="0">
                <a:latin typeface="Atkinson Hyperlegible" panose="020B0604020202020204" charset="0"/>
              </a:rPr>
              <a:t> d’épidémie probable non atteint)</a:t>
            </a:r>
          </a:p>
        </p:txBody>
      </p:sp>
      <p:sp>
        <p:nvSpPr>
          <p:cNvPr id="5" name="TextBox 4">
            <a:extLst>
              <a:ext uri="{FF2B5EF4-FFF2-40B4-BE49-F238E27FC236}">
                <a16:creationId xmlns:a16="http://schemas.microsoft.com/office/drawing/2014/main" id="{72D87476-A7E1-BB20-2267-C51837D9E2BD}"/>
              </a:ext>
            </a:extLst>
          </p:cNvPr>
          <p:cNvSpPr txBox="1"/>
          <p:nvPr/>
        </p:nvSpPr>
        <p:spPr>
          <a:xfrm>
            <a:off x="3081384" y="4231869"/>
            <a:ext cx="17369870" cy="523220"/>
          </a:xfrm>
          <a:prstGeom prst="rect">
            <a:avLst/>
          </a:prstGeom>
          <a:noFill/>
        </p:spPr>
        <p:txBody>
          <a:bodyPr wrap="square">
            <a:spAutoFit/>
          </a:bodyPr>
          <a:lstStyle/>
          <a:p>
            <a:pPr marL="514350" marR="0" lvl="0" indent="-514350" fontAlgn="auto">
              <a:lnSpc>
                <a:spcPct val="100000"/>
              </a:lnSpc>
              <a:spcBef>
                <a:spcPts val="0"/>
              </a:spcBef>
              <a:spcAft>
                <a:spcPts val="1800"/>
              </a:spcAft>
              <a:buClrTx/>
              <a:buSzTx/>
              <a:buFont typeface="+mj-lt"/>
              <a:buAutoNum type="arabicParenR" startAt="2"/>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Pour mieux caractériser la situation</a:t>
            </a:r>
          </a:p>
        </p:txBody>
      </p:sp>
      <p:sp>
        <p:nvSpPr>
          <p:cNvPr id="6" name="TextBox 5">
            <a:extLst>
              <a:ext uri="{FF2B5EF4-FFF2-40B4-BE49-F238E27FC236}">
                <a16:creationId xmlns:a16="http://schemas.microsoft.com/office/drawing/2014/main" id="{CFC2788B-1050-D61A-D305-D6CBA55AC3AD}"/>
              </a:ext>
            </a:extLst>
          </p:cNvPr>
          <p:cNvSpPr txBox="1"/>
          <p:nvPr/>
        </p:nvSpPr>
        <p:spPr>
          <a:xfrm>
            <a:off x="3735380" y="4825611"/>
            <a:ext cx="9546777" cy="969496"/>
          </a:xfrm>
          <a:prstGeom prst="rect">
            <a:avLst/>
          </a:prstGeom>
          <a:noFill/>
        </p:spPr>
        <p:txBody>
          <a:bodyPr wrap="square" rtlCol="0">
            <a:spAutoFit/>
          </a:bodyPr>
          <a:lstStyle/>
          <a:p>
            <a:pPr marL="457200" indent="-457200">
              <a:spcAft>
                <a:spcPts val="600"/>
              </a:spcAft>
              <a:buBlip>
                <a:blip r:embed="rId3"/>
              </a:buBlip>
            </a:pPr>
            <a:r>
              <a:rPr lang="en-US" sz="2600" dirty="0" err="1">
                <a:solidFill>
                  <a:schemeClr val="tx1">
                    <a:lumMod val="95000"/>
                    <a:lumOff val="5000"/>
                  </a:schemeClr>
                </a:solidFill>
                <a:latin typeface="Atkinson Hyperlegible Bold" panose="020B0604020202020204" charset="0"/>
              </a:rPr>
              <a:t>Déterminer</a:t>
            </a:r>
            <a:r>
              <a:rPr lang="en-US" sz="2600" dirty="0">
                <a:solidFill>
                  <a:schemeClr val="tx1">
                    <a:lumMod val="95000"/>
                    <a:lumOff val="5000"/>
                  </a:schemeClr>
                </a:solidFill>
                <a:latin typeface="Atkinson Hyperlegible Bold" panose="020B0604020202020204" charset="0"/>
              </a:rPr>
              <a:t> </a:t>
            </a:r>
            <a:r>
              <a:rPr lang="en-US" sz="2600" dirty="0" err="1">
                <a:solidFill>
                  <a:schemeClr val="tx1">
                    <a:lumMod val="95000"/>
                    <a:lumOff val="5000"/>
                  </a:schemeClr>
                </a:solidFill>
                <a:latin typeface="Atkinson Hyperlegible Bold" panose="020B0604020202020204" charset="0"/>
              </a:rPr>
              <a:t>s’il</a:t>
            </a:r>
            <a:r>
              <a:rPr lang="en-US" sz="2600" dirty="0">
                <a:solidFill>
                  <a:schemeClr val="tx1">
                    <a:lumMod val="95000"/>
                    <a:lumOff val="5000"/>
                  </a:schemeClr>
                </a:solidFill>
                <a:latin typeface="Atkinson Hyperlegible Bold" panose="020B0604020202020204" charset="0"/>
              </a:rPr>
              <a:t> y a </a:t>
            </a:r>
            <a:r>
              <a:rPr lang="en-US" sz="2600" dirty="0" err="1">
                <a:solidFill>
                  <a:schemeClr val="tx1">
                    <a:lumMod val="95000"/>
                    <a:lumOff val="5000"/>
                  </a:schemeClr>
                </a:solidFill>
                <a:latin typeface="Atkinson Hyperlegible Bold" panose="020B0604020202020204" charset="0"/>
              </a:rPr>
              <a:t>une</a:t>
            </a:r>
            <a:r>
              <a:rPr lang="en-US" sz="2600" dirty="0">
                <a:solidFill>
                  <a:schemeClr val="tx1">
                    <a:lumMod val="95000"/>
                    <a:lumOff val="5000"/>
                  </a:schemeClr>
                </a:solidFill>
                <a:latin typeface="Atkinson Hyperlegible Bold" panose="020B0604020202020204" charset="0"/>
              </a:rPr>
              <a:t> épidémie probable</a:t>
            </a:r>
          </a:p>
          <a:p>
            <a:pPr marL="914400" lvl="1" indent="-457200">
              <a:buClr>
                <a:srgbClr val="009999"/>
              </a:buClr>
              <a:buFont typeface="Arial" panose="020B0604020202020204" pitchFamily="34" charset="0"/>
              <a:buChar char="•"/>
            </a:pPr>
            <a:r>
              <a:rPr lang="en-US" sz="2600" dirty="0" err="1">
                <a:latin typeface="Atkinson Hyperlegible" panose="020B0604020202020204" charset="0"/>
              </a:rPr>
              <a:t>Contacter</a:t>
            </a:r>
            <a:r>
              <a:rPr lang="en-US" sz="2600" dirty="0">
                <a:latin typeface="Atkinson Hyperlegible" panose="020B0604020202020204" charset="0"/>
              </a:rPr>
              <a:t> la clinique C pour tester le </a:t>
            </a:r>
            <a:r>
              <a:rPr lang="en-US" sz="2600" dirty="0" err="1">
                <a:latin typeface="Atkinson Hyperlegible" panose="020B0604020202020204" charset="0"/>
              </a:rPr>
              <a:t>cas</a:t>
            </a:r>
            <a:r>
              <a:rPr lang="en-US" sz="2600" dirty="0">
                <a:latin typeface="Atkinson Hyperlegible" panose="020B0604020202020204" charset="0"/>
              </a:rPr>
              <a:t> 3 par TDR</a:t>
            </a:r>
          </a:p>
        </p:txBody>
      </p:sp>
      <p:sp>
        <p:nvSpPr>
          <p:cNvPr id="8" name="TextBox 7">
            <a:extLst>
              <a:ext uri="{FF2B5EF4-FFF2-40B4-BE49-F238E27FC236}">
                <a16:creationId xmlns:a16="http://schemas.microsoft.com/office/drawing/2014/main" id="{3DB4FF34-D9C6-8E66-EEE8-024D44FAD5B0}"/>
              </a:ext>
            </a:extLst>
          </p:cNvPr>
          <p:cNvSpPr txBox="1"/>
          <p:nvPr/>
        </p:nvSpPr>
        <p:spPr>
          <a:xfrm>
            <a:off x="3735380" y="5897499"/>
            <a:ext cx="9546777" cy="969496"/>
          </a:xfrm>
          <a:prstGeom prst="rect">
            <a:avLst/>
          </a:prstGeom>
          <a:noFill/>
        </p:spPr>
        <p:txBody>
          <a:bodyPr wrap="square" rtlCol="0">
            <a:spAutoFit/>
          </a:bodyPr>
          <a:lstStyle/>
          <a:p>
            <a:pPr marL="457200" indent="-457200">
              <a:spcAft>
                <a:spcPts val="600"/>
              </a:spcAft>
              <a:buBlip>
                <a:blip r:embed="rId3"/>
              </a:buBlip>
            </a:pPr>
            <a:r>
              <a:rPr lang="en-US" sz="2600" dirty="0">
                <a:solidFill>
                  <a:schemeClr val="tx1">
                    <a:lumMod val="95000"/>
                    <a:lumOff val="5000"/>
                  </a:schemeClr>
                </a:solidFill>
                <a:latin typeface="Atkinson Hyperlegible Bold" panose="020B0604020202020204" charset="0"/>
              </a:rPr>
              <a:t>Déterminer si un cas suspect est acquis localement</a:t>
            </a:r>
          </a:p>
          <a:p>
            <a:pPr marL="914400" lvl="1" indent="-457200">
              <a:buClr>
                <a:srgbClr val="1B9B91"/>
              </a:buClr>
              <a:buFont typeface="Arial" panose="020B0604020202020204" pitchFamily="34" charset="0"/>
              <a:buChar char="•"/>
            </a:pPr>
            <a:r>
              <a:rPr lang="en-US" sz="2600" dirty="0" err="1">
                <a:latin typeface="Atkinson Hyperlegible" panose="020B0604020202020204" charset="0"/>
              </a:rPr>
              <a:t>Effectuer</a:t>
            </a:r>
            <a:r>
              <a:rPr lang="en-US" sz="2600" dirty="0">
                <a:latin typeface="Atkinson Hyperlegible" panose="020B0604020202020204" charset="0"/>
              </a:rPr>
              <a:t> des investigation de </a:t>
            </a:r>
            <a:r>
              <a:rPr lang="en-US" sz="2600" dirty="0" err="1">
                <a:latin typeface="Atkinson Hyperlegible" panose="020B0604020202020204" charset="0"/>
              </a:rPr>
              <a:t>cas</a:t>
            </a:r>
            <a:endParaRPr lang="en-US" sz="2600" dirty="0">
              <a:latin typeface="Atkinson Hyperlegible" panose="020B0604020202020204" charset="0"/>
            </a:endParaRPr>
          </a:p>
        </p:txBody>
      </p:sp>
      <p:sp>
        <p:nvSpPr>
          <p:cNvPr id="17" name="Rectangle 16">
            <a:extLst>
              <a:ext uri="{FF2B5EF4-FFF2-40B4-BE49-F238E27FC236}">
                <a16:creationId xmlns:a16="http://schemas.microsoft.com/office/drawing/2014/main" id="{250F4CC5-711F-7504-C41E-190AF70DF1D5}"/>
              </a:ext>
            </a:extLst>
          </p:cNvPr>
          <p:cNvSpPr/>
          <p:nvPr/>
        </p:nvSpPr>
        <p:spPr>
          <a:xfrm>
            <a:off x="0" y="0"/>
            <a:ext cx="18288000" cy="10287000"/>
          </a:xfrm>
          <a:prstGeom prst="rect">
            <a:avLst/>
          </a:prstGeom>
          <a:noFill/>
          <a:ln w="635000">
            <a:solidFill>
              <a:srgbClr val="FEF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769BFD7-06EB-97F9-03F3-61A8F75A5338}"/>
              </a:ext>
            </a:extLst>
          </p:cNvPr>
          <p:cNvSpPr txBox="1"/>
          <p:nvPr/>
        </p:nvSpPr>
        <p:spPr>
          <a:xfrm>
            <a:off x="3735380" y="6970829"/>
            <a:ext cx="9209893" cy="969496"/>
          </a:xfrm>
          <a:prstGeom prst="rect">
            <a:avLst/>
          </a:prstGeom>
          <a:noFill/>
        </p:spPr>
        <p:txBody>
          <a:bodyPr wrap="square" rtlCol="0">
            <a:spAutoFit/>
          </a:bodyPr>
          <a:lstStyle/>
          <a:p>
            <a:pPr marL="457200" indent="-457200">
              <a:spcAft>
                <a:spcPts val="600"/>
              </a:spcAft>
              <a:buBlip>
                <a:blip r:embed="rId3"/>
              </a:buBlip>
            </a:pPr>
            <a:r>
              <a:rPr lang="en-US" sz="2600" dirty="0">
                <a:solidFill>
                  <a:schemeClr val="tx1">
                    <a:lumMod val="95000"/>
                    <a:lumOff val="5000"/>
                  </a:schemeClr>
                </a:solidFill>
                <a:latin typeface="Atkinson Hyperlegible Bold" panose="020B0604020202020204" charset="0"/>
              </a:rPr>
              <a:t>Déterminer si l'épidémie de choléra est confirmée</a:t>
            </a:r>
          </a:p>
          <a:p>
            <a:pPr marL="914400" lvl="1" indent="-457200">
              <a:buClr>
                <a:srgbClr val="1B9B91"/>
              </a:buClr>
              <a:buFont typeface="Arial" panose="020B0604020202020204" pitchFamily="34" charset="0"/>
              <a:buChar char="•"/>
            </a:pPr>
            <a:r>
              <a:rPr lang="en-US" sz="2600" dirty="0" err="1">
                <a:latin typeface="Atkinson Hyperlegible" panose="020B0604020202020204" charset="0"/>
              </a:rPr>
              <a:t>Suivre</a:t>
            </a:r>
            <a:r>
              <a:rPr lang="en-US" sz="2600" dirty="0">
                <a:latin typeface="Atkinson Hyperlegible" panose="020B0604020202020204" charset="0"/>
              </a:rPr>
              <a:t> les résultats des tests de confirmation</a:t>
            </a:r>
          </a:p>
        </p:txBody>
      </p:sp>
      <p:pic>
        <p:nvPicPr>
          <p:cNvPr id="12" name="Picture 11">
            <a:extLst>
              <a:ext uri="{FF2B5EF4-FFF2-40B4-BE49-F238E27FC236}">
                <a16:creationId xmlns:a16="http://schemas.microsoft.com/office/drawing/2014/main" id="{8B35005E-B3D7-66C4-F748-7D74EA62C170}"/>
              </a:ext>
            </a:extLst>
          </p:cNvPr>
          <p:cNvPicPr>
            <a:picLocks noChangeAspect="1"/>
          </p:cNvPicPr>
          <p:nvPr/>
        </p:nvPicPr>
        <p:blipFill>
          <a:blip r:embed="rId4"/>
          <a:stretch>
            <a:fillRect/>
          </a:stretch>
        </p:blipFill>
        <p:spPr>
          <a:xfrm>
            <a:off x="942771" y="2626014"/>
            <a:ext cx="2152650" cy="1314450"/>
          </a:xfrm>
          <a:prstGeom prst="rect">
            <a:avLst/>
          </a:prstGeom>
        </p:spPr>
      </p:pic>
      <p:pic>
        <p:nvPicPr>
          <p:cNvPr id="15" name="Picture 14">
            <a:extLst>
              <a:ext uri="{FF2B5EF4-FFF2-40B4-BE49-F238E27FC236}">
                <a16:creationId xmlns:a16="http://schemas.microsoft.com/office/drawing/2014/main" id="{4B2E72C8-923F-C123-61EF-AC3E9F9E6852}"/>
              </a:ext>
            </a:extLst>
          </p:cNvPr>
          <p:cNvPicPr>
            <a:picLocks noChangeAspect="1"/>
          </p:cNvPicPr>
          <p:nvPr/>
        </p:nvPicPr>
        <p:blipFill>
          <a:blip r:embed="rId5"/>
          <a:stretch>
            <a:fillRect/>
          </a:stretch>
        </p:blipFill>
        <p:spPr>
          <a:xfrm>
            <a:off x="692301" y="4839372"/>
            <a:ext cx="2403120" cy="2376712"/>
          </a:xfrm>
          <a:prstGeom prst="rect">
            <a:avLst/>
          </a:prstGeom>
        </p:spPr>
      </p:pic>
      <p:grpSp>
        <p:nvGrpSpPr>
          <p:cNvPr id="10" name="Group 9">
            <a:extLst>
              <a:ext uri="{FF2B5EF4-FFF2-40B4-BE49-F238E27FC236}">
                <a16:creationId xmlns:a16="http://schemas.microsoft.com/office/drawing/2014/main" id="{1D6EC146-3A4F-C0FD-23F0-58135FF93569}"/>
              </a:ext>
            </a:extLst>
          </p:cNvPr>
          <p:cNvGrpSpPr/>
          <p:nvPr/>
        </p:nvGrpSpPr>
        <p:grpSpPr>
          <a:xfrm>
            <a:off x="906655" y="7954086"/>
            <a:ext cx="16345025" cy="1956758"/>
            <a:chOff x="906655" y="7954086"/>
            <a:chExt cx="16345025" cy="1956758"/>
          </a:xfrm>
        </p:grpSpPr>
        <p:sp>
          <p:nvSpPr>
            <p:cNvPr id="16" name="TextBox 15">
              <a:extLst>
                <a:ext uri="{FF2B5EF4-FFF2-40B4-BE49-F238E27FC236}">
                  <a16:creationId xmlns:a16="http://schemas.microsoft.com/office/drawing/2014/main" id="{48F3A76B-C2AE-6ECE-4029-10132B152FAB}"/>
                </a:ext>
              </a:extLst>
            </p:cNvPr>
            <p:cNvSpPr txBox="1"/>
            <p:nvPr/>
          </p:nvSpPr>
          <p:spPr>
            <a:xfrm>
              <a:off x="3774119" y="8814176"/>
              <a:ext cx="13477561" cy="969496"/>
            </a:xfrm>
            <a:prstGeom prst="rect">
              <a:avLst/>
            </a:prstGeom>
            <a:noFill/>
          </p:spPr>
          <p:txBody>
            <a:bodyPr wrap="square" rtlCol="0">
              <a:spAutoFit/>
            </a:bodyPr>
            <a:lstStyle/>
            <a:p>
              <a:pPr marL="457200" marR="0" lvl="0" indent="-457200" fontAlgn="auto">
                <a:lnSpc>
                  <a:spcPct val="100000"/>
                </a:lnSpc>
                <a:spcBef>
                  <a:spcPts val="0"/>
                </a:spcBef>
                <a:spcAft>
                  <a:spcPts val="600"/>
                </a:spcAft>
                <a:buClrTx/>
                <a:buSzTx/>
                <a:buBlip>
                  <a:blip r:embed="rId3"/>
                </a:buBlip>
                <a:tabLst/>
                <a:defRPr/>
              </a:pPr>
              <a:r>
                <a:rPr lang="en-US" sz="2600" b="1" dirty="0">
                  <a:solidFill>
                    <a:schemeClr val="tx1">
                      <a:lumMod val="95000"/>
                      <a:lumOff val="5000"/>
                    </a:schemeClr>
                  </a:solidFill>
                  <a:latin typeface="Atkinson Hyperlegible Bold" panose="020B0604020202020204" charset="0"/>
                </a:rPr>
                <a:t>Aucune recommandation solide ne peut être formulée</a:t>
              </a:r>
              <a:endParaRPr lang="en-US" sz="2600" dirty="0">
                <a:latin typeface="Atkinson Hyperlegible" panose="020B0604020202020204" charset="0"/>
              </a:endParaRPr>
            </a:p>
            <a:p>
              <a:pPr marL="914400" lvl="1" indent="-457200">
                <a:spcAft>
                  <a:spcPts val="600"/>
                </a:spcAft>
                <a:buClr>
                  <a:srgbClr val="1B9B91"/>
                </a:buClr>
                <a:buFont typeface="Arial" panose="020B0604020202020204" pitchFamily="34" charset="0"/>
                <a:buChar char="•"/>
                <a:defRPr/>
              </a:pPr>
              <a:r>
                <a:rPr lang="en-US" sz="2600" dirty="0">
                  <a:latin typeface="Atkinson Hyperlegible" panose="020B0604020202020204" charset="0"/>
                </a:rPr>
                <a:t>Des investigations de </a:t>
              </a:r>
              <a:r>
                <a:rPr lang="en-US" sz="2600" dirty="0" err="1">
                  <a:latin typeface="Atkinson Hyperlegible" panose="020B0604020202020204" charset="0"/>
                </a:rPr>
                <a:t>cas</a:t>
              </a:r>
              <a:r>
                <a:rPr lang="en-US" sz="2600" dirty="0">
                  <a:latin typeface="Atkinson Hyperlegible" panose="020B0604020202020204" charset="0"/>
                </a:rPr>
                <a:t> sont nécessaires pour </a:t>
              </a:r>
              <a:r>
                <a:rPr lang="en-US" sz="2600" dirty="0" err="1">
                  <a:latin typeface="Atkinson Hyperlegible" panose="020B0604020202020204" charset="0"/>
                </a:rPr>
                <a:t>orienter</a:t>
              </a:r>
              <a:r>
                <a:rPr lang="en-US" sz="2600" dirty="0">
                  <a:latin typeface="Atkinson Hyperlegible" panose="020B0604020202020204" charset="0"/>
                </a:rPr>
                <a:t> </a:t>
              </a:r>
              <a:r>
                <a:rPr lang="en-US" sz="2600" dirty="0" err="1">
                  <a:latin typeface="Atkinson Hyperlegible" panose="020B0604020202020204" charset="0"/>
                </a:rPr>
                <a:t>l’investigation</a:t>
              </a:r>
              <a:r>
                <a:rPr lang="en-US" sz="2600" dirty="0">
                  <a:latin typeface="Atkinson Hyperlegible" panose="020B0604020202020204" charset="0"/>
                </a:rPr>
                <a:t> de terrain</a:t>
              </a:r>
              <a:endParaRPr lang="en-US" dirty="0"/>
            </a:p>
          </p:txBody>
        </p:sp>
        <p:sp>
          <p:nvSpPr>
            <p:cNvPr id="4" name="TextBox 3">
              <a:extLst>
                <a:ext uri="{FF2B5EF4-FFF2-40B4-BE49-F238E27FC236}">
                  <a16:creationId xmlns:a16="http://schemas.microsoft.com/office/drawing/2014/main" id="{F2044872-3FC4-745A-0A89-F21EC6180773}"/>
                </a:ext>
              </a:extLst>
            </p:cNvPr>
            <p:cNvSpPr txBox="1"/>
            <p:nvPr/>
          </p:nvSpPr>
          <p:spPr>
            <a:xfrm>
              <a:off x="3143846" y="8171818"/>
              <a:ext cx="13924954" cy="523220"/>
            </a:xfrm>
            <a:prstGeom prst="rect">
              <a:avLst/>
            </a:prstGeom>
            <a:noFill/>
          </p:spPr>
          <p:txBody>
            <a:bodyPr wrap="square">
              <a:spAutoFit/>
            </a:bodyPr>
            <a:lstStyle/>
            <a:p>
              <a:pPr marL="514350" indent="-514350">
                <a:spcAft>
                  <a:spcPts val="1800"/>
                </a:spcAft>
                <a:buFont typeface="+mj-lt"/>
                <a:buAutoNum type="arabicParenR" startAt="3"/>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Localité où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l'équipe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d’investigation</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de terrain doit se rendre en priorité</a:t>
              </a:r>
              <a:endPar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9" name="Picture 18">
              <a:extLst>
                <a:ext uri="{FF2B5EF4-FFF2-40B4-BE49-F238E27FC236}">
                  <a16:creationId xmlns:a16="http://schemas.microsoft.com/office/drawing/2014/main" id="{9A3EAEE6-B8CA-BA32-9582-4DF85A5D4620}"/>
                </a:ext>
              </a:extLst>
            </p:cNvPr>
            <p:cNvPicPr>
              <a:picLocks noChangeAspect="1"/>
            </p:cNvPicPr>
            <p:nvPr/>
          </p:nvPicPr>
          <p:blipFill>
            <a:blip r:embed="rId6"/>
            <a:stretch>
              <a:fillRect/>
            </a:stretch>
          </p:blipFill>
          <p:spPr>
            <a:xfrm>
              <a:off x="906655" y="7954086"/>
              <a:ext cx="2060841" cy="1956758"/>
            </a:xfrm>
            <a:prstGeom prst="rect">
              <a:avLst/>
            </a:prstGeom>
          </p:spPr>
        </p:pic>
      </p:grpSp>
      <p:pic>
        <p:nvPicPr>
          <p:cNvPr id="9" name="Picture 8">
            <a:extLst>
              <a:ext uri="{FF2B5EF4-FFF2-40B4-BE49-F238E27FC236}">
                <a16:creationId xmlns:a16="http://schemas.microsoft.com/office/drawing/2014/main" id="{E9C7D950-433F-AF96-7609-7B424754A657}"/>
              </a:ext>
            </a:extLst>
          </p:cNvPr>
          <p:cNvPicPr>
            <a:picLocks noChangeAspect="1"/>
          </p:cNvPicPr>
          <p:nvPr/>
        </p:nvPicPr>
        <p:blipFill>
          <a:blip r:embed="rId7"/>
          <a:stretch>
            <a:fillRect/>
          </a:stretch>
        </p:blipFill>
        <p:spPr>
          <a:xfrm>
            <a:off x="607695" y="-36943"/>
            <a:ext cx="4078605" cy="1456645"/>
          </a:xfrm>
          <a:prstGeom prst="rect">
            <a:avLst/>
          </a:prstGeom>
        </p:spPr>
      </p:pic>
      <p:sp>
        <p:nvSpPr>
          <p:cNvPr id="13" name="Slide Number Placeholder 12">
            <a:extLst>
              <a:ext uri="{FF2B5EF4-FFF2-40B4-BE49-F238E27FC236}">
                <a16:creationId xmlns:a16="http://schemas.microsoft.com/office/drawing/2014/main" id="{33A3515C-5827-D8D8-B76F-ABB10ACEDBB6}"/>
              </a:ext>
            </a:extLst>
          </p:cNvPr>
          <p:cNvSpPr>
            <a:spLocks noGrp="1"/>
          </p:cNvSpPr>
          <p:nvPr>
            <p:ph type="sldNum" sz="quarter" idx="12"/>
          </p:nvPr>
        </p:nvSpPr>
        <p:spPr>
          <a:xfrm>
            <a:off x="15499080" y="9418547"/>
            <a:ext cx="2133600" cy="365125"/>
          </a:xfrm>
        </p:spPr>
        <p:txBody>
          <a:bodyPr/>
          <a:lstStyle/>
          <a:p>
            <a:fld id="{B6F15528-21DE-4FAA-801E-634DDDAF4B2B}" type="slidenum">
              <a:rPr lang="en-US" sz="1800" smtClean="0"/>
              <a:pPr/>
              <a:t>37</a:t>
            </a:fld>
            <a:endParaRPr lang="en-US" sz="1800" dirty="0"/>
          </a:p>
        </p:txBody>
      </p:sp>
    </p:spTree>
    <p:extLst>
      <p:ext uri="{BB962C8B-B14F-4D97-AF65-F5344CB8AC3E}">
        <p14:creationId xmlns:p14="http://schemas.microsoft.com/office/powerpoint/2010/main" val="99228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A72FF1-DF84-6A07-FDB2-8897EFB419F4}"/>
              </a:ext>
            </a:extLst>
          </p:cNvPr>
          <p:cNvPicPr>
            <a:picLocks noChangeAspect="1"/>
          </p:cNvPicPr>
          <p:nvPr/>
        </p:nvPicPr>
        <p:blipFill>
          <a:blip r:embed="rId3"/>
          <a:stretch>
            <a:fillRect/>
          </a:stretch>
        </p:blipFill>
        <p:spPr>
          <a:xfrm>
            <a:off x="959496" y="8092968"/>
            <a:ext cx="2279653" cy="2194032"/>
          </a:xfrm>
          <a:prstGeom prst="rect">
            <a:avLst/>
          </a:prstGeom>
        </p:spPr>
      </p:pic>
      <p:sp>
        <p:nvSpPr>
          <p:cNvPr id="10" name="TextBox 9">
            <a:extLst>
              <a:ext uri="{FF2B5EF4-FFF2-40B4-BE49-F238E27FC236}">
                <a16:creationId xmlns:a16="http://schemas.microsoft.com/office/drawing/2014/main" id="{CF447585-0C77-9B5A-F14E-CE243DC5C694}"/>
              </a:ext>
            </a:extLst>
          </p:cNvPr>
          <p:cNvSpPr txBox="1"/>
          <p:nvPr/>
        </p:nvSpPr>
        <p:spPr>
          <a:xfrm>
            <a:off x="6087835" y="1943006"/>
            <a:ext cx="7475765"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
                <a:srgbClr val="009999"/>
              </a:buClr>
              <a:buSzTx/>
              <a:tabLst/>
              <a:defRPr/>
            </a:pP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Vous avez </a:t>
            </a:r>
            <a:r>
              <a:rPr lang="en-GB"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effectué</a:t>
            </a: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les investigations de cas</a:t>
            </a:r>
          </a:p>
        </p:txBody>
      </p:sp>
      <p:sp>
        <p:nvSpPr>
          <p:cNvPr id="11" name="TextBox 10">
            <a:extLst>
              <a:ext uri="{FF2B5EF4-FFF2-40B4-BE49-F238E27FC236}">
                <a16:creationId xmlns:a16="http://schemas.microsoft.com/office/drawing/2014/main" id="{43B66638-8801-CBFA-7469-42813AE030AF}"/>
              </a:ext>
            </a:extLst>
          </p:cNvPr>
          <p:cNvSpPr txBox="1"/>
          <p:nvPr/>
        </p:nvSpPr>
        <p:spPr>
          <a:xfrm>
            <a:off x="240915" y="2810003"/>
            <a:ext cx="8711868" cy="2539157"/>
          </a:xfrm>
          <a:prstGeom prst="rect">
            <a:avLst/>
          </a:prstGeom>
          <a:solidFill>
            <a:srgbClr val="E4F3F4"/>
          </a:solidFill>
        </p:spPr>
        <p:txBody>
          <a:bodyPr wrap="square" rtlCol="0">
            <a:spAutoFit/>
          </a:bodyPr>
          <a:lstStyle/>
          <a:p>
            <a:pPr algn="ctr">
              <a:spcBef>
                <a:spcPts val="600"/>
              </a:spcBef>
              <a:spcAft>
                <a:spcPts val="1200"/>
              </a:spcAft>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Cas suspect 1</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Notion de voyage :  </a:t>
            </a:r>
            <a:r>
              <a:rPr lang="en-US" sz="2600" dirty="0">
                <a:latin typeface="Congenial" panose="02000503040000020004" pitchFamily="2" charset="0"/>
              </a:rPr>
              <a:t>Village 3 (19 - 22 mars)</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Profession : </a:t>
            </a:r>
            <a:r>
              <a:rPr lang="en-US" sz="2600" dirty="0">
                <a:latin typeface="Congenial" panose="02000503040000020004" pitchFamily="2" charset="0"/>
              </a:rPr>
              <a:t>Vendeur au </a:t>
            </a:r>
            <a:r>
              <a:rPr lang="en-US" sz="2600" dirty="0" err="1">
                <a:latin typeface="Congenial" panose="02000503040000020004" pitchFamily="2" charset="0"/>
              </a:rPr>
              <a:t>marché</a:t>
            </a:r>
            <a:r>
              <a:rPr lang="en-US" sz="2600" dirty="0">
                <a:latin typeface="Congenial" panose="02000503040000020004" pitchFamily="2" charset="0"/>
              </a:rPr>
              <a:t> du Village 3</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Principale source </a:t>
            </a:r>
            <a:r>
              <a:rPr lang="en-US" sz="2600" dirty="0" err="1">
                <a:solidFill>
                  <a:srgbClr val="009999"/>
                </a:solidFill>
                <a:latin typeface="Congenial" panose="02000503040000020004" pitchFamily="2" charset="0"/>
              </a:rPr>
              <a:t>d'eau</a:t>
            </a:r>
            <a:r>
              <a:rPr lang="en-US" sz="2600" dirty="0">
                <a:solidFill>
                  <a:srgbClr val="009999"/>
                </a:solidFill>
                <a:latin typeface="Congenial" panose="02000503040000020004" pitchFamily="2" charset="0"/>
              </a:rPr>
              <a:t> : </a:t>
            </a:r>
            <a:r>
              <a:rPr lang="en-US" sz="2600" dirty="0">
                <a:latin typeface="Congenial" panose="02000503040000020004" pitchFamily="2" charset="0"/>
              </a:rPr>
              <a:t>Canalisation dans l'habitation</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Autre source : </a:t>
            </a:r>
            <a:r>
              <a:rPr lang="en-US" sz="2600" dirty="0">
                <a:latin typeface="Congenial" panose="02000503040000020004" pitchFamily="2" charset="0"/>
              </a:rPr>
              <a:t>Kiosque à eau au marché du Village 3</a:t>
            </a:r>
          </a:p>
        </p:txBody>
      </p:sp>
      <p:sp>
        <p:nvSpPr>
          <p:cNvPr id="15" name="TextBox 14">
            <a:extLst>
              <a:ext uri="{FF2B5EF4-FFF2-40B4-BE49-F238E27FC236}">
                <a16:creationId xmlns:a16="http://schemas.microsoft.com/office/drawing/2014/main" id="{05970CFC-055E-C81A-7F8E-B42D33BC54FD}"/>
              </a:ext>
            </a:extLst>
          </p:cNvPr>
          <p:cNvSpPr txBox="1"/>
          <p:nvPr/>
        </p:nvSpPr>
        <p:spPr>
          <a:xfrm>
            <a:off x="9335218" y="2766361"/>
            <a:ext cx="8109170" cy="2539157"/>
          </a:xfrm>
          <a:prstGeom prst="rect">
            <a:avLst/>
          </a:prstGeom>
          <a:solidFill>
            <a:srgbClr val="E4F3F4"/>
          </a:solidFill>
        </p:spPr>
        <p:txBody>
          <a:bodyPr wrap="square" rtlCol="0">
            <a:spAutoFit/>
          </a:bodyPr>
          <a:lstStyle/>
          <a:p>
            <a:pPr algn="ctr">
              <a:spcBef>
                <a:spcPts val="600"/>
              </a:spcBef>
              <a:spcAft>
                <a:spcPts val="1200"/>
              </a:spcAft>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Cas suspect 2</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Notion de voyage :  </a:t>
            </a:r>
            <a:r>
              <a:rPr lang="en-US" sz="2600" dirty="0">
                <a:latin typeface="Congenial" panose="02000503040000020004" pitchFamily="2" charset="0"/>
              </a:rPr>
              <a:t>Village 3 (17 - 21 mars)</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Profession : </a:t>
            </a:r>
            <a:r>
              <a:rPr lang="en-US" sz="2600" dirty="0">
                <a:latin typeface="Congenial" panose="02000503040000020004" pitchFamily="2" charset="0"/>
              </a:rPr>
              <a:t>Vendeur au </a:t>
            </a:r>
            <a:r>
              <a:rPr lang="en-US" sz="2600" dirty="0" err="1">
                <a:latin typeface="Congenial" panose="02000503040000020004" pitchFamily="2" charset="0"/>
              </a:rPr>
              <a:t>marché</a:t>
            </a:r>
            <a:r>
              <a:rPr lang="en-US" sz="2600" dirty="0">
                <a:latin typeface="Congenial" panose="02000503040000020004" pitchFamily="2" charset="0"/>
              </a:rPr>
              <a:t> du Village 3</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Principale source </a:t>
            </a:r>
            <a:r>
              <a:rPr lang="en-US" sz="2600" dirty="0" err="1">
                <a:solidFill>
                  <a:srgbClr val="009999"/>
                </a:solidFill>
                <a:latin typeface="Congenial" panose="02000503040000020004" pitchFamily="2" charset="0"/>
              </a:rPr>
              <a:t>d'eau</a:t>
            </a:r>
            <a:r>
              <a:rPr lang="en-US" sz="2600" dirty="0">
                <a:solidFill>
                  <a:srgbClr val="009999"/>
                </a:solidFill>
                <a:latin typeface="Congenial" panose="02000503040000020004" pitchFamily="2" charset="0"/>
              </a:rPr>
              <a:t> : </a:t>
            </a:r>
            <a:r>
              <a:rPr lang="en-US" sz="2600" dirty="0" err="1">
                <a:latin typeface="Congenial" panose="02000503040000020004" pitchFamily="2" charset="0"/>
              </a:rPr>
              <a:t>Canalisation</a:t>
            </a:r>
            <a:r>
              <a:rPr lang="en-US" sz="2600" dirty="0">
                <a:latin typeface="Congenial" panose="02000503040000020004" pitchFamily="2" charset="0"/>
              </a:rPr>
              <a:t> chez le voisin</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Autre source : </a:t>
            </a:r>
            <a:r>
              <a:rPr lang="en-US" sz="2600" dirty="0">
                <a:latin typeface="Congenial" panose="02000503040000020004" pitchFamily="2" charset="0"/>
              </a:rPr>
              <a:t>Kiosque à eau au marché du Village 3</a:t>
            </a:r>
          </a:p>
        </p:txBody>
      </p:sp>
      <p:sp>
        <p:nvSpPr>
          <p:cNvPr id="16" name="TextBox 15">
            <a:extLst>
              <a:ext uri="{FF2B5EF4-FFF2-40B4-BE49-F238E27FC236}">
                <a16:creationId xmlns:a16="http://schemas.microsoft.com/office/drawing/2014/main" id="{B00D4D69-126B-0AE4-39FD-38555B1E4F2D}"/>
              </a:ext>
            </a:extLst>
          </p:cNvPr>
          <p:cNvSpPr txBox="1"/>
          <p:nvPr/>
        </p:nvSpPr>
        <p:spPr>
          <a:xfrm>
            <a:off x="4974827" y="5573537"/>
            <a:ext cx="9259333" cy="2539157"/>
          </a:xfrm>
          <a:prstGeom prst="rect">
            <a:avLst/>
          </a:prstGeom>
          <a:solidFill>
            <a:srgbClr val="E4F3F4"/>
          </a:solidFill>
        </p:spPr>
        <p:txBody>
          <a:bodyPr wrap="square" rtlCol="0">
            <a:spAutoFit/>
          </a:bodyPr>
          <a:lstStyle/>
          <a:p>
            <a:pPr algn="ctr">
              <a:spcAft>
                <a:spcPts val="1200"/>
              </a:spcAft>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Cas suspect 3</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Notion voyage :  </a:t>
            </a:r>
            <a:r>
              <a:rPr lang="en-US" sz="2600" dirty="0" err="1">
                <a:latin typeface="Congenial" panose="02000503040000020004" pitchFamily="2" charset="0"/>
              </a:rPr>
              <a:t>Aucun</a:t>
            </a:r>
            <a:r>
              <a:rPr lang="en-US" sz="2600" dirty="0">
                <a:latin typeface="Congenial" panose="02000503040000020004" pitchFamily="2" charset="0"/>
              </a:rPr>
              <a:t> (</a:t>
            </a:r>
            <a:r>
              <a:rPr lang="en-US" sz="2600" dirty="0" err="1">
                <a:latin typeface="Congenial" panose="02000503040000020004" pitchFamily="2" charset="0"/>
              </a:rPr>
              <a:t>est</a:t>
            </a:r>
            <a:r>
              <a:rPr lang="en-US" sz="2600" dirty="0">
                <a:latin typeface="Congenial" panose="02000503040000020004" pitchFamily="2" charset="0"/>
              </a:rPr>
              <a:t> </a:t>
            </a:r>
            <a:r>
              <a:rPr lang="en-US" sz="2600" dirty="0" err="1">
                <a:latin typeface="Congenial" panose="02000503040000020004" pitchFamily="2" charset="0"/>
              </a:rPr>
              <a:t>resté</a:t>
            </a:r>
            <a:r>
              <a:rPr lang="en-US" sz="2600" dirty="0">
                <a:latin typeface="Congenial" panose="02000503040000020004" pitchFamily="2" charset="0"/>
              </a:rPr>
              <a:t> dans le Village 3)</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Principale source </a:t>
            </a:r>
            <a:r>
              <a:rPr lang="en-US" sz="2600" dirty="0" err="1">
                <a:solidFill>
                  <a:srgbClr val="009999"/>
                </a:solidFill>
                <a:latin typeface="Congenial" panose="02000503040000020004" pitchFamily="2" charset="0"/>
              </a:rPr>
              <a:t>d'eau</a:t>
            </a:r>
            <a:r>
              <a:rPr lang="en-US" sz="2600" dirty="0">
                <a:solidFill>
                  <a:srgbClr val="009999"/>
                </a:solidFill>
                <a:latin typeface="Congenial" panose="02000503040000020004" pitchFamily="2" charset="0"/>
              </a:rPr>
              <a:t> : </a:t>
            </a:r>
            <a:r>
              <a:rPr lang="en-US" sz="2600" dirty="0">
                <a:latin typeface="Congenial" panose="02000503040000020004" pitchFamily="2" charset="0"/>
              </a:rPr>
              <a:t>Canalisation dans l'habitation</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Autre source : </a:t>
            </a:r>
            <a:r>
              <a:rPr lang="en-US" sz="2600" dirty="0">
                <a:latin typeface="Congenial" panose="02000503040000020004" pitchFamily="2" charset="0"/>
              </a:rPr>
              <a:t>Kiosque à eau au marché du Village 3</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Commentaire : </a:t>
            </a:r>
            <a:r>
              <a:rPr lang="en-US" sz="2600" dirty="0">
                <a:latin typeface="Congenial" panose="02000503040000020004" pitchFamily="2" charset="0"/>
              </a:rPr>
              <a:t>Visite du </a:t>
            </a:r>
            <a:r>
              <a:rPr lang="en-US" sz="2600" dirty="0" err="1">
                <a:latin typeface="Congenial" panose="02000503040000020004" pitchFamily="2" charset="0"/>
              </a:rPr>
              <a:t>marché</a:t>
            </a:r>
            <a:r>
              <a:rPr lang="en-US" sz="2600" dirty="0">
                <a:latin typeface="Congenial" panose="02000503040000020004" pitchFamily="2" charset="0"/>
              </a:rPr>
              <a:t> le 22 mars</a:t>
            </a:r>
          </a:p>
        </p:txBody>
      </p:sp>
      <p:grpSp>
        <p:nvGrpSpPr>
          <p:cNvPr id="8" name="Group 7">
            <a:extLst>
              <a:ext uri="{FF2B5EF4-FFF2-40B4-BE49-F238E27FC236}">
                <a16:creationId xmlns:a16="http://schemas.microsoft.com/office/drawing/2014/main" id="{DE21172F-5F50-CE77-7F3D-AD37DE0DD235}"/>
              </a:ext>
            </a:extLst>
          </p:cNvPr>
          <p:cNvGrpSpPr/>
          <p:nvPr/>
        </p:nvGrpSpPr>
        <p:grpSpPr>
          <a:xfrm>
            <a:off x="3371513" y="8382938"/>
            <a:ext cx="13218695" cy="1713562"/>
            <a:chOff x="3371513" y="8382938"/>
            <a:chExt cx="13218695" cy="1713562"/>
          </a:xfrm>
        </p:grpSpPr>
        <p:sp>
          <p:nvSpPr>
            <p:cNvPr id="4" name="Rectangle: Rounded Corners 3">
              <a:extLst>
                <a:ext uri="{FF2B5EF4-FFF2-40B4-BE49-F238E27FC236}">
                  <a16:creationId xmlns:a16="http://schemas.microsoft.com/office/drawing/2014/main" id="{76B49D03-5EF5-34BB-815E-1F8C9DE7D282}"/>
                </a:ext>
              </a:extLst>
            </p:cNvPr>
            <p:cNvSpPr/>
            <p:nvPr/>
          </p:nvSpPr>
          <p:spPr>
            <a:xfrm>
              <a:off x="3371513" y="8382938"/>
              <a:ext cx="13218695" cy="1713562"/>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2A4305F-13A8-38FD-7C53-C1C25F30272F}"/>
                </a:ext>
              </a:extLst>
            </p:cNvPr>
            <p:cNvSpPr txBox="1"/>
            <p:nvPr/>
          </p:nvSpPr>
          <p:spPr>
            <a:xfrm>
              <a:off x="3860353" y="8685721"/>
              <a:ext cx="12241013" cy="1107996"/>
            </a:xfrm>
            <a:prstGeom prst="rect">
              <a:avLst/>
            </a:prstGeom>
            <a:noFill/>
            <a:ln>
              <a:noFill/>
            </a:ln>
          </p:spPr>
          <p:txBody>
            <a:bodyPr wrap="square" rtlCol="0">
              <a:spAutoFit/>
            </a:bodyPr>
            <a:lstStyle/>
            <a:p>
              <a:pPr marL="514350" indent="-514350">
                <a:spcAft>
                  <a:spcPts val="1200"/>
                </a:spcAft>
                <a:buFont typeface="+mj-lt"/>
                <a:buAutoNum type="arabicParen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Dans quelle localité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l'équipe</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d’investigation</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doit-elle se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rendre</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p>
            <a:p>
              <a:pPr marL="514350" indent="-514350">
                <a:spcAft>
                  <a:spcPts val="1200"/>
                </a:spcAft>
                <a:buFont typeface="+mj-lt"/>
                <a:buAutoNum type="arabicParen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À quel endroit de cette localité l'équipe doit-elle prêter attention ?</a:t>
              </a:r>
            </a:p>
          </p:txBody>
        </p:sp>
      </p:grpSp>
      <p:sp>
        <p:nvSpPr>
          <p:cNvPr id="5" name="Rectangle 4">
            <a:extLst>
              <a:ext uri="{FF2B5EF4-FFF2-40B4-BE49-F238E27FC236}">
                <a16:creationId xmlns:a16="http://schemas.microsoft.com/office/drawing/2014/main" id="{72D81DB5-5EC5-FDC6-0AB5-F83CFDE1F968}"/>
              </a:ext>
            </a:extLst>
          </p:cNvPr>
          <p:cNvSpPr/>
          <p:nvPr/>
        </p:nvSpPr>
        <p:spPr>
          <a:xfrm>
            <a:off x="5577068" y="1816324"/>
            <a:ext cx="460828" cy="711516"/>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7FA221D-C18B-68AA-E022-F109BEE2B27B}"/>
              </a:ext>
            </a:extLst>
          </p:cNvPr>
          <p:cNvPicPr>
            <a:picLocks noChangeAspect="1"/>
          </p:cNvPicPr>
          <p:nvPr/>
        </p:nvPicPr>
        <p:blipFill>
          <a:blip r:embed="rId4"/>
          <a:stretch>
            <a:fillRect/>
          </a:stretch>
        </p:blipFill>
        <p:spPr>
          <a:xfrm>
            <a:off x="4205499" y="311337"/>
            <a:ext cx="10272501" cy="1264242"/>
          </a:xfrm>
          <a:prstGeom prst="rect">
            <a:avLst/>
          </a:prstGeom>
        </p:spPr>
      </p:pic>
      <p:sp>
        <p:nvSpPr>
          <p:cNvPr id="12" name="TextBox 11">
            <a:extLst>
              <a:ext uri="{FF2B5EF4-FFF2-40B4-BE49-F238E27FC236}">
                <a16:creationId xmlns:a16="http://schemas.microsoft.com/office/drawing/2014/main" id="{A349ECF3-7D55-ECF9-FAC2-1E196A09EFAD}"/>
              </a:ext>
            </a:extLst>
          </p:cNvPr>
          <p:cNvSpPr txBox="1"/>
          <p:nvPr/>
        </p:nvSpPr>
        <p:spPr>
          <a:xfrm>
            <a:off x="4007749" y="696601"/>
            <a:ext cx="10668000" cy="523220"/>
          </a:xfrm>
          <a:prstGeom prst="rect">
            <a:avLst/>
          </a:prstGeom>
          <a:noFill/>
        </p:spPr>
        <p:txBody>
          <a:bodyPr wrap="square">
            <a:spAutoFit/>
          </a:bodyPr>
          <a:lstStyle/>
          <a:p>
            <a:pPr algn="ctr">
              <a:spcAft>
                <a:spcPts val="600"/>
              </a:spcAft>
              <a:defRPr/>
            </a:pPr>
            <a:r>
              <a:rPr lang="en-GB" sz="2800" b="1" dirty="0">
                <a:solidFill>
                  <a:schemeClr val="bg1"/>
                </a:solidFill>
                <a:latin typeface="Cavolini" panose="03000502040302020204" pitchFamily="66" charset="0"/>
                <a:cs typeface="Cavolini" panose="03000502040302020204" pitchFamily="66" charset="0"/>
              </a:rPr>
              <a:t>Poursuite du </a:t>
            </a:r>
            <a:r>
              <a:rPr lang="en-GB" sz="2800" b="1" dirty="0" err="1">
                <a:solidFill>
                  <a:schemeClr val="bg1"/>
                </a:solidFill>
                <a:latin typeface="Cavolini" panose="03000502040302020204" pitchFamily="66" charset="0"/>
                <a:cs typeface="Cavolini" panose="03000502040302020204" pitchFamily="66" charset="0"/>
              </a:rPr>
              <a:t>scénario</a:t>
            </a:r>
            <a:endParaRPr kumimoji="0" lang="en-GB"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endParaRPr>
          </a:p>
        </p:txBody>
      </p:sp>
      <p:pic>
        <p:nvPicPr>
          <p:cNvPr id="9" name="Picture 8">
            <a:extLst>
              <a:ext uri="{FF2B5EF4-FFF2-40B4-BE49-F238E27FC236}">
                <a16:creationId xmlns:a16="http://schemas.microsoft.com/office/drawing/2014/main" id="{F5BB0D07-0669-1464-614C-B85F1FC6E828}"/>
              </a:ext>
            </a:extLst>
          </p:cNvPr>
          <p:cNvPicPr>
            <a:picLocks noChangeAspect="1"/>
          </p:cNvPicPr>
          <p:nvPr/>
        </p:nvPicPr>
        <p:blipFill>
          <a:blip r:embed="rId5"/>
          <a:stretch>
            <a:fillRect/>
          </a:stretch>
        </p:blipFill>
        <p:spPr>
          <a:xfrm>
            <a:off x="-78131" y="-19455"/>
            <a:ext cx="4096834" cy="2100058"/>
          </a:xfrm>
          <a:prstGeom prst="rect">
            <a:avLst/>
          </a:prstGeom>
        </p:spPr>
      </p:pic>
      <p:sp>
        <p:nvSpPr>
          <p:cNvPr id="7" name="Slide Number Placeholder 6">
            <a:extLst>
              <a:ext uri="{FF2B5EF4-FFF2-40B4-BE49-F238E27FC236}">
                <a16:creationId xmlns:a16="http://schemas.microsoft.com/office/drawing/2014/main" id="{AEC07B78-0933-7680-A4D3-8439FC164E34}"/>
              </a:ext>
            </a:extLst>
          </p:cNvPr>
          <p:cNvSpPr>
            <a:spLocks noGrp="1"/>
          </p:cNvSpPr>
          <p:nvPr>
            <p:ph type="sldNum" sz="quarter" idx="12"/>
          </p:nvPr>
        </p:nvSpPr>
        <p:spPr>
          <a:xfrm>
            <a:off x="15523406" y="9698836"/>
            <a:ext cx="2133600" cy="365125"/>
          </a:xfrm>
        </p:spPr>
        <p:txBody>
          <a:bodyPr/>
          <a:lstStyle/>
          <a:p>
            <a:fld id="{B6F15528-21DE-4FAA-801E-634DDDAF4B2B}" type="slidenum">
              <a:rPr lang="en-US" sz="1800" smtClean="0"/>
              <a:pPr/>
              <a:t>38</a:t>
            </a:fld>
            <a:endParaRPr lang="en-US" sz="1800" dirty="0"/>
          </a:p>
        </p:txBody>
      </p:sp>
    </p:spTree>
    <p:extLst>
      <p:ext uri="{BB962C8B-B14F-4D97-AF65-F5344CB8AC3E}">
        <p14:creationId xmlns:p14="http://schemas.microsoft.com/office/powerpoint/2010/main" val="1651047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0ED40F73-8E26-C29A-07AD-7192A4C45578}"/>
              </a:ext>
            </a:extLst>
          </p:cNvPr>
          <p:cNvSpPr/>
          <p:nvPr/>
        </p:nvSpPr>
        <p:spPr>
          <a:xfrm>
            <a:off x="-381000" y="-239946"/>
            <a:ext cx="8591145"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EF2E8"/>
          </a:solidFill>
          <a:ln>
            <a:solidFill>
              <a:srgbClr val="FEF2E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E7610BF7-4CFC-9E3F-FC30-2837FED91561}"/>
              </a:ext>
            </a:extLst>
          </p:cNvPr>
          <p:cNvSpPr txBox="1"/>
          <p:nvPr/>
        </p:nvSpPr>
        <p:spPr>
          <a:xfrm>
            <a:off x="4179854" y="3562899"/>
            <a:ext cx="13419670" cy="163121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Blip>
                <a:blip r:embed="rId3"/>
              </a:buBlip>
              <a:tabLst/>
              <a:defRPr/>
            </a:pPr>
            <a:r>
              <a:rPr lang="en-US" sz="2800" dirty="0">
                <a:solidFill>
                  <a:prstClr val="black">
                    <a:lumMod val="95000"/>
                    <a:lumOff val="5000"/>
                  </a:prstClr>
                </a:solidFill>
                <a:latin typeface="Atkinson Hyperlegible Bold" panose="020B0604020202020204" charset="0"/>
              </a:rPr>
              <a:t>Village 3</a:t>
            </a:r>
          </a:p>
          <a:p>
            <a:pPr marL="914400" lvl="1" indent="-457200">
              <a:spcAft>
                <a:spcPts val="1200"/>
              </a:spcAft>
              <a:buClr>
                <a:srgbClr val="1B9B91"/>
              </a:buClr>
              <a:buFont typeface="Arial" panose="020B0604020202020204" pitchFamily="34" charset="0"/>
              <a:buChar char="•"/>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Tous les cas suspects </a:t>
            </a:r>
            <a:r>
              <a:rPr lang="en-US" sz="2600" dirty="0" err="1">
                <a:solidFill>
                  <a:prstClr val="black"/>
                </a:solidFill>
                <a:latin typeface="Atkinson Hyperlegible" panose="020B0604020202020204" charset="0"/>
              </a:rPr>
              <a:t>ont</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été</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présents</a:t>
            </a:r>
            <a:r>
              <a:rPr lang="en-US" sz="2600" dirty="0">
                <a:solidFill>
                  <a:prstClr val="black"/>
                </a:solidFill>
                <a:latin typeface="Atkinson Hyperlegible" panose="020B0604020202020204" charset="0"/>
              </a:rPr>
              <a:t>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dans le village 3</a:t>
            </a:r>
          </a:p>
          <a:p>
            <a:pPr marL="914400" lvl="1" indent="-457200">
              <a:spcAft>
                <a:spcPts val="1200"/>
              </a:spcAft>
              <a:buClr>
                <a:srgbClr val="1B9B91"/>
              </a:buClr>
              <a:buFont typeface="Arial" panose="020B0604020202020204" pitchFamily="34" charset="0"/>
              <a:buChar char="•"/>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Un cas suspect </a:t>
            </a:r>
            <a:r>
              <a:rPr kumimoji="0" lang="en-US" sz="2600" b="0" i="0" u="none" strike="noStrike" kern="1200" cap="none" spc="0" normalizeH="0" noProof="0" dirty="0">
                <a:ln>
                  <a:noFill/>
                </a:ln>
                <a:solidFill>
                  <a:prstClr val="black"/>
                </a:solidFill>
                <a:effectLst/>
                <a:uLnTx/>
                <a:uFillTx/>
                <a:latin typeface="Atkinson Hyperlegible" panose="020B0604020202020204" charset="0"/>
                <a:ea typeface="+mn-ea"/>
                <a:cs typeface="+mn-cs"/>
              </a:rPr>
              <a:t>n'a </a:t>
            </a:r>
            <a:r>
              <a:rPr kumimoji="0" lang="en-US" sz="2600" b="0" i="0" u="none" strike="noStrike" kern="1200" cap="none" spc="0" normalizeH="0" noProof="0" dirty="0" err="1">
                <a:ln>
                  <a:noFill/>
                </a:ln>
                <a:solidFill>
                  <a:prstClr val="black"/>
                </a:solidFill>
                <a:effectLst/>
                <a:uLnTx/>
                <a:uFillTx/>
                <a:latin typeface="Atkinson Hyperlegible" panose="020B0604020202020204" charset="0"/>
                <a:ea typeface="+mn-ea"/>
                <a:cs typeface="+mn-cs"/>
              </a:rPr>
              <a:t>été</a:t>
            </a:r>
            <a:r>
              <a:rPr kumimoji="0" lang="en-US" sz="2600" b="0" i="0" u="none" strike="noStrike" kern="1200" cap="none" spc="0" normalizeH="0" noProof="0" dirty="0">
                <a:ln>
                  <a:noFill/>
                </a:ln>
                <a:solidFill>
                  <a:prstClr val="black"/>
                </a:solidFill>
                <a:effectLst/>
                <a:uLnTx/>
                <a:uFillTx/>
                <a:latin typeface="Atkinson Hyperlegible" panose="020B0604020202020204" charset="0"/>
                <a:ea typeface="+mn-ea"/>
                <a:cs typeface="+mn-cs"/>
              </a:rPr>
              <a:t> </a:t>
            </a:r>
            <a:r>
              <a:rPr lang="en-US" sz="2600" dirty="0" err="1">
                <a:solidFill>
                  <a:prstClr val="black"/>
                </a:solidFill>
                <a:latin typeface="Atkinson Hyperlegible" panose="020B0604020202020204" charset="0"/>
              </a:rPr>
              <a:t>présent</a:t>
            </a:r>
            <a:r>
              <a:rPr kumimoji="0" lang="en-US" sz="2600" b="0" i="0" u="none" strike="noStrike" kern="1200" cap="none" spc="0" normalizeH="0" noProof="0" dirty="0">
                <a:ln>
                  <a:noFill/>
                </a:ln>
                <a:solidFill>
                  <a:prstClr val="black"/>
                </a:solidFill>
                <a:effectLst/>
                <a:uLnTx/>
                <a:uFillTx/>
                <a:latin typeface="Atkinson Hyperlegible" panose="020B0604020202020204" charset="0"/>
                <a:ea typeface="+mn-ea"/>
                <a:cs typeface="+mn-cs"/>
              </a:rPr>
              <a:t> que dans le village 3</a:t>
            </a:r>
            <a:endPar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grpSp>
        <p:nvGrpSpPr>
          <p:cNvPr id="16" name="Group 15">
            <a:extLst>
              <a:ext uri="{FF2B5EF4-FFF2-40B4-BE49-F238E27FC236}">
                <a16:creationId xmlns:a16="http://schemas.microsoft.com/office/drawing/2014/main" id="{1CDE2F60-8522-1F14-28FA-DE6D77B6377E}"/>
              </a:ext>
            </a:extLst>
          </p:cNvPr>
          <p:cNvGrpSpPr/>
          <p:nvPr/>
        </p:nvGrpSpPr>
        <p:grpSpPr>
          <a:xfrm>
            <a:off x="918130" y="6192296"/>
            <a:ext cx="20248959" cy="3404986"/>
            <a:chOff x="918130" y="6192296"/>
            <a:chExt cx="20248959" cy="3404986"/>
          </a:xfrm>
        </p:grpSpPr>
        <p:pic>
          <p:nvPicPr>
            <p:cNvPr id="12" name="Picture 11">
              <a:extLst>
                <a:ext uri="{FF2B5EF4-FFF2-40B4-BE49-F238E27FC236}">
                  <a16:creationId xmlns:a16="http://schemas.microsoft.com/office/drawing/2014/main" id="{37EB562F-98E8-C7EF-A92F-0AB6E8558816}"/>
                </a:ext>
              </a:extLst>
            </p:cNvPr>
            <p:cNvPicPr>
              <a:picLocks noChangeAspect="1"/>
            </p:cNvPicPr>
            <p:nvPr/>
          </p:nvPicPr>
          <p:blipFill>
            <a:blip r:embed="rId4"/>
            <a:stretch>
              <a:fillRect/>
            </a:stretch>
          </p:blipFill>
          <p:spPr>
            <a:xfrm>
              <a:off x="918130" y="6836640"/>
              <a:ext cx="3062842" cy="2760642"/>
            </a:xfrm>
            <a:prstGeom prst="rect">
              <a:avLst/>
            </a:prstGeom>
          </p:spPr>
        </p:pic>
        <p:sp>
          <p:nvSpPr>
            <p:cNvPr id="5" name="TextBox 4">
              <a:extLst>
                <a:ext uri="{FF2B5EF4-FFF2-40B4-BE49-F238E27FC236}">
                  <a16:creationId xmlns:a16="http://schemas.microsoft.com/office/drawing/2014/main" id="{72D87476-A7E1-BB20-2267-C51837D9E2BD}"/>
                </a:ext>
              </a:extLst>
            </p:cNvPr>
            <p:cNvSpPr txBox="1"/>
            <p:nvPr/>
          </p:nvSpPr>
          <p:spPr>
            <a:xfrm>
              <a:off x="918130" y="6192296"/>
              <a:ext cx="17369870" cy="584775"/>
            </a:xfrm>
            <a:prstGeom prst="rect">
              <a:avLst/>
            </a:prstGeom>
            <a:noFill/>
          </p:spPr>
          <p:txBody>
            <a:bodyPr wrap="square">
              <a:spAutoFit/>
            </a:bodyPr>
            <a:lstStyle>
              <a:defPPr>
                <a:defRPr lang="en-US"/>
              </a:defPPr>
              <a:lvl1pPr marL="514350" marR="0" lvl="0" indent="-514350" fontAlgn="auto">
                <a:lnSpc>
                  <a:spcPct val="100000"/>
                </a:lnSpc>
                <a:spcBef>
                  <a:spcPts val="0"/>
                </a:spcBef>
                <a:spcAft>
                  <a:spcPts val="1800"/>
                </a:spcAft>
                <a:buClrTx/>
                <a:buSzTx/>
                <a:buFont typeface="+mj-lt"/>
                <a:buAutoNum type="arabicParenR"/>
                <a:tabLst/>
                <a:defRPr kumimoji="0" sz="2800" i="0" u="none" strike="noStrike" cap="none" spc="0" normalizeH="0" baseline="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defRPr>
              </a:lvl1pPr>
            </a:lstStyle>
            <a:p>
              <a:pPr>
                <a:buFont typeface="+mj-lt"/>
                <a:buAutoNum type="arabicParenR" startAt="2"/>
              </a:pPr>
              <a:r>
                <a:rPr lang="en-US" sz="3200" dirty="0" err="1"/>
                <a:t>Endroit</a:t>
              </a:r>
              <a:r>
                <a:rPr lang="en-US" sz="3200" dirty="0"/>
                <a:t> auquel </a:t>
              </a:r>
              <a:r>
                <a:rPr lang="en-US" sz="3200" dirty="0" err="1"/>
                <a:t>l'équipe</a:t>
              </a:r>
              <a:r>
                <a:rPr lang="en-US" sz="3200" dirty="0"/>
                <a:t> </a:t>
              </a:r>
              <a:r>
                <a:rPr lang="en-US" sz="3200" dirty="0" err="1"/>
                <a:t>d’investigation</a:t>
              </a:r>
              <a:r>
                <a:rPr lang="en-US" sz="3200" dirty="0"/>
                <a:t> doit prêter attention</a:t>
              </a:r>
            </a:p>
          </p:txBody>
        </p:sp>
        <p:sp>
          <p:nvSpPr>
            <p:cNvPr id="6" name="TextBox 5">
              <a:extLst>
                <a:ext uri="{FF2B5EF4-FFF2-40B4-BE49-F238E27FC236}">
                  <a16:creationId xmlns:a16="http://schemas.microsoft.com/office/drawing/2014/main" id="{CFC2788B-1050-D61A-D305-D6CBA55AC3AD}"/>
                </a:ext>
              </a:extLst>
            </p:cNvPr>
            <p:cNvSpPr txBox="1"/>
            <p:nvPr/>
          </p:nvSpPr>
          <p:spPr>
            <a:xfrm>
              <a:off x="4451215" y="7559029"/>
              <a:ext cx="16715874" cy="80021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Blip>
                  <a:blip r:embed="rId3"/>
                </a:buBlip>
                <a:tabLst/>
                <a:defRPr/>
              </a:pPr>
              <a:r>
                <a:rPr lang="en-US" sz="2800" dirty="0">
                  <a:solidFill>
                    <a:prstClr val="black">
                      <a:lumMod val="95000"/>
                      <a:lumOff val="5000"/>
                    </a:prstClr>
                  </a:solidFill>
                  <a:latin typeface="Atkinson Hyperlegible Bold" panose="020B0604020202020204" charset="0"/>
                </a:rPr>
                <a:t>Marché du village 3, y compris kiosque à eau </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7" name="Rectangle 16">
            <a:extLst>
              <a:ext uri="{FF2B5EF4-FFF2-40B4-BE49-F238E27FC236}">
                <a16:creationId xmlns:a16="http://schemas.microsoft.com/office/drawing/2014/main" id="{250F4CC5-711F-7504-C41E-190AF70DF1D5}"/>
              </a:ext>
            </a:extLst>
          </p:cNvPr>
          <p:cNvSpPr/>
          <p:nvPr/>
        </p:nvSpPr>
        <p:spPr>
          <a:xfrm>
            <a:off x="0" y="0"/>
            <a:ext cx="18288000" cy="10287000"/>
          </a:xfrm>
          <a:prstGeom prst="rect">
            <a:avLst/>
          </a:prstGeom>
          <a:noFill/>
          <a:ln w="635000">
            <a:solidFill>
              <a:srgbClr val="FEF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F2044872-3FC4-745A-0A89-F21EC6180773}"/>
              </a:ext>
            </a:extLst>
          </p:cNvPr>
          <p:cNvSpPr txBox="1"/>
          <p:nvPr/>
        </p:nvSpPr>
        <p:spPr>
          <a:xfrm>
            <a:off x="918130" y="2143197"/>
            <a:ext cx="17369870" cy="584775"/>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1800"/>
              </a:spcAft>
              <a:buClrTx/>
              <a:buSzTx/>
              <a:buFont typeface="+mj-lt"/>
              <a:buAutoNum type="arabicParenR"/>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Localité où </a:t>
            </a: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l'équipe</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d’investigation</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de terrain doit se rendre en priorité</a:t>
            </a:r>
            <a:endParaRPr kumimoji="0" lang="en-GB"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9" name="Picture 8">
            <a:extLst>
              <a:ext uri="{FF2B5EF4-FFF2-40B4-BE49-F238E27FC236}">
                <a16:creationId xmlns:a16="http://schemas.microsoft.com/office/drawing/2014/main" id="{7C3E2539-77AE-BCD7-B02A-D34E9122EC41}"/>
              </a:ext>
            </a:extLst>
          </p:cNvPr>
          <p:cNvPicPr>
            <a:picLocks noChangeAspect="1"/>
          </p:cNvPicPr>
          <p:nvPr/>
        </p:nvPicPr>
        <p:blipFill>
          <a:blip r:embed="rId5"/>
          <a:stretch>
            <a:fillRect/>
          </a:stretch>
        </p:blipFill>
        <p:spPr>
          <a:xfrm>
            <a:off x="688476" y="2861152"/>
            <a:ext cx="3343275" cy="3295650"/>
          </a:xfrm>
          <a:prstGeom prst="rect">
            <a:avLst/>
          </a:prstGeom>
        </p:spPr>
      </p:pic>
      <p:pic>
        <p:nvPicPr>
          <p:cNvPr id="7" name="Picture 6">
            <a:extLst>
              <a:ext uri="{FF2B5EF4-FFF2-40B4-BE49-F238E27FC236}">
                <a16:creationId xmlns:a16="http://schemas.microsoft.com/office/drawing/2014/main" id="{39C33EDA-8C3C-0324-2264-FCB08F8381E4}"/>
              </a:ext>
            </a:extLst>
          </p:cNvPr>
          <p:cNvPicPr>
            <a:picLocks noChangeAspect="1"/>
          </p:cNvPicPr>
          <p:nvPr/>
        </p:nvPicPr>
        <p:blipFill>
          <a:blip r:embed="rId6"/>
          <a:stretch>
            <a:fillRect/>
          </a:stretch>
        </p:blipFill>
        <p:spPr>
          <a:xfrm>
            <a:off x="607695" y="-36943"/>
            <a:ext cx="4078605" cy="1456645"/>
          </a:xfrm>
          <a:prstGeom prst="rect">
            <a:avLst/>
          </a:prstGeom>
        </p:spPr>
      </p:pic>
      <p:sp>
        <p:nvSpPr>
          <p:cNvPr id="8" name="Slide Number Placeholder 7">
            <a:extLst>
              <a:ext uri="{FF2B5EF4-FFF2-40B4-BE49-F238E27FC236}">
                <a16:creationId xmlns:a16="http://schemas.microsoft.com/office/drawing/2014/main" id="{B126DE5E-D426-854B-431D-10F4F1D3D083}"/>
              </a:ext>
            </a:extLst>
          </p:cNvPr>
          <p:cNvSpPr>
            <a:spLocks noGrp="1"/>
          </p:cNvSpPr>
          <p:nvPr>
            <p:ph type="sldNum" sz="quarter" idx="12"/>
          </p:nvPr>
        </p:nvSpPr>
        <p:spPr>
          <a:xfrm>
            <a:off x="15465924" y="9414719"/>
            <a:ext cx="2133600" cy="365125"/>
          </a:xfrm>
        </p:spPr>
        <p:txBody>
          <a:bodyPr/>
          <a:lstStyle/>
          <a:p>
            <a:fld id="{B6F15528-21DE-4FAA-801E-634DDDAF4B2B}" type="slidenum">
              <a:rPr lang="en-US" sz="1800" smtClean="0"/>
              <a:pPr/>
              <a:t>39</a:t>
            </a:fld>
            <a:endParaRPr lang="en-US" sz="1800" dirty="0"/>
          </a:p>
        </p:txBody>
      </p:sp>
    </p:spTree>
    <p:extLst>
      <p:ext uri="{BB962C8B-B14F-4D97-AF65-F5344CB8AC3E}">
        <p14:creationId xmlns:p14="http://schemas.microsoft.com/office/powerpoint/2010/main" val="751944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1738CF4-4010-0EF6-3656-4D421ACA5372}"/>
              </a:ext>
            </a:extLst>
          </p:cNvPr>
          <p:cNvGrpSpPr/>
          <p:nvPr/>
        </p:nvGrpSpPr>
        <p:grpSpPr>
          <a:xfrm>
            <a:off x="1126758" y="2775283"/>
            <a:ext cx="16131266" cy="6015792"/>
            <a:chOff x="1126758" y="2775283"/>
            <a:chExt cx="16131266" cy="6015792"/>
          </a:xfrm>
        </p:grpSpPr>
        <p:sp>
          <p:nvSpPr>
            <p:cNvPr id="20" name="Rectangle 19">
              <a:extLst>
                <a:ext uri="{FF2B5EF4-FFF2-40B4-BE49-F238E27FC236}">
                  <a16:creationId xmlns:a16="http://schemas.microsoft.com/office/drawing/2014/main" id="{6BAB5282-636C-49C9-8906-400122A811EC}"/>
                </a:ext>
              </a:extLst>
            </p:cNvPr>
            <p:cNvSpPr/>
            <p:nvPr/>
          </p:nvSpPr>
          <p:spPr>
            <a:xfrm>
              <a:off x="2473966" y="3389481"/>
              <a:ext cx="13340068" cy="4787394"/>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126758" y="2775283"/>
              <a:ext cx="1443990" cy="6015791"/>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814034" y="2775283"/>
              <a:ext cx="1443990" cy="6015792"/>
            </a:xfrm>
            <a:prstGeom prst="rect">
              <a:avLst/>
            </a:prstGeom>
            <a:solidFill>
              <a:srgbClr val="4DB1A9"/>
            </a:solidFill>
            <a:ln>
              <a:solidFill>
                <a:srgbClr val="4DB1A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2692855" y="4151962"/>
            <a:ext cx="12999072" cy="3262432"/>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1200"/>
              </a:spcAft>
              <a:buClrTx/>
              <a:buSzTx/>
              <a:buFontTx/>
              <a:buBlip>
                <a:blip r:embed="rId3"/>
              </a:buBlip>
              <a:tabLst/>
              <a:defRPr/>
            </a:pPr>
            <a:r>
              <a:rPr lang="en-US" sz="2800" b="1" dirty="0">
                <a:solidFill>
                  <a:srgbClr val="009999"/>
                </a:solidFill>
                <a:latin typeface="Atkinson Hyperlegible Bold" panose="020B0604020202020204" charset="0"/>
                <a:sym typeface="Atkinson Hyperlegible Bold"/>
              </a:rPr>
              <a:t>Stratégies de surveillance </a:t>
            </a:r>
            <a:r>
              <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pour la détection précoce des épidémies de choléra </a:t>
            </a:r>
          </a:p>
          <a:p>
            <a:pPr marL="457200" marR="0" lvl="0" indent="-457200" algn="l" defTabSz="1371600" rtl="0" eaLnBrk="1" fontAlgn="auto" latinLnBrk="0" hangingPunct="1">
              <a:lnSpc>
                <a:spcPct val="100000"/>
              </a:lnSpc>
              <a:spcBef>
                <a:spcPts val="0"/>
              </a:spcBef>
              <a:spcAft>
                <a:spcPts val="1200"/>
              </a:spcAft>
              <a:buClrTx/>
              <a:buSzTx/>
              <a:buFontTx/>
              <a:buBlip>
                <a:blip r:embed="rId3"/>
              </a:buBlip>
              <a:tabLst/>
              <a:defRPr/>
            </a:pPr>
            <a:r>
              <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Comment les </a:t>
            </a:r>
            <a:r>
              <a:rPr lang="en-US" sz="2600" dirty="0" err="1">
                <a:solidFill>
                  <a:srgbClr val="37290F"/>
                </a:solidFill>
                <a:latin typeface="Atkinson Hyperlegible" panose="020B0604020202020204" charset="0"/>
                <a:sym typeface="Atkinson Hyperlegible Bold"/>
              </a:rPr>
              <a:t>autorités</a:t>
            </a:r>
            <a:r>
              <a:rPr lang="en-US" sz="2600" dirty="0">
                <a:solidFill>
                  <a:srgbClr val="37290F"/>
                </a:solidFill>
                <a:latin typeface="Atkinson Hyperlegible" panose="020B0604020202020204" charset="0"/>
                <a:sym typeface="Atkinson Hyperlegible Bold"/>
              </a:rPr>
              <a:t> sanitaires :</a:t>
            </a: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endParaRPr>
          </a:p>
          <a:p>
            <a:pPr marL="914400" lvl="1" indent="-457200" defTabSz="1371600">
              <a:spcAft>
                <a:spcPts val="1200"/>
              </a:spcAft>
              <a:buClr>
                <a:srgbClr val="009999"/>
              </a:buClr>
              <a:buFont typeface="Arial" panose="020B0604020202020204" pitchFamily="34" charset="0"/>
              <a:buChar char="•"/>
              <a:defRPr/>
            </a:pPr>
            <a:r>
              <a:rPr lang="en-US" sz="2800" b="1" dirty="0" err="1">
                <a:solidFill>
                  <a:srgbClr val="009999"/>
                </a:solidFill>
                <a:latin typeface="Atkinson Hyperlegible Bold" panose="020B0604020202020204" charset="0"/>
                <a:sym typeface="Atkinson Hyperlegible Bold"/>
              </a:rPr>
              <a:t>Assurent</a:t>
            </a:r>
            <a:r>
              <a:rPr lang="en-US" sz="2800" b="1" dirty="0">
                <a:solidFill>
                  <a:srgbClr val="009999"/>
                </a:solidFill>
                <a:latin typeface="Atkinson Hyperlegible Bold" panose="020B0604020202020204" charset="0"/>
                <a:sym typeface="Atkinson Hyperlegible Bold"/>
              </a:rPr>
              <a:t> </a:t>
            </a:r>
            <a:r>
              <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que </a:t>
            </a:r>
            <a:r>
              <a:rPr lang="en-US" sz="2600" dirty="0">
                <a:solidFill>
                  <a:srgbClr val="37290F"/>
                </a:solidFill>
                <a:latin typeface="Atkinson Hyperlegible" panose="020B0604020202020204" charset="0"/>
                <a:sym typeface="Atkinson Hyperlegible Bold"/>
              </a:rPr>
              <a:t>ces </a:t>
            </a:r>
            <a:r>
              <a:rPr kumimoji="0" lang="en-US" sz="2600" b="0" i="0" u="none" strike="noStrike" kern="1200" cap="none" spc="0" normalizeH="0" baseline="0" noProof="0" dirty="0" err="1">
                <a:ln>
                  <a:noFill/>
                </a:ln>
                <a:solidFill>
                  <a:srgbClr val="37290F"/>
                </a:solidFill>
                <a:effectLst/>
                <a:uLnTx/>
                <a:uFillTx/>
                <a:latin typeface="Atkinson Hyperlegible" panose="020B0604020202020204" charset="0"/>
                <a:ea typeface="+mn-ea"/>
                <a:cs typeface="+mn-cs"/>
                <a:sym typeface="Atkinson Hyperlegible Bold"/>
              </a:rPr>
              <a:t>stratégies</a:t>
            </a:r>
            <a:r>
              <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 </a:t>
            </a:r>
            <a:r>
              <a:rPr kumimoji="0" lang="en-US" sz="2600" b="0" i="0" u="none" strike="noStrike" kern="1200" cap="none" spc="0" normalizeH="0" baseline="0" noProof="0" dirty="0" err="1">
                <a:ln>
                  <a:noFill/>
                </a:ln>
                <a:solidFill>
                  <a:srgbClr val="37290F"/>
                </a:solidFill>
                <a:effectLst/>
                <a:uLnTx/>
                <a:uFillTx/>
                <a:latin typeface="Atkinson Hyperlegible" panose="020B0604020202020204" charset="0"/>
                <a:ea typeface="+mn-ea"/>
                <a:cs typeface="+mn-cs"/>
                <a:sym typeface="Atkinson Hyperlegible Bold"/>
              </a:rPr>
              <a:t>sont</a:t>
            </a:r>
            <a:r>
              <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 </a:t>
            </a:r>
            <a:r>
              <a:rPr lang="en-US" sz="2800" b="1" dirty="0">
                <a:solidFill>
                  <a:srgbClr val="009999"/>
                </a:solidFill>
                <a:latin typeface="Atkinson Hyperlegible Bold" panose="020B0604020202020204" charset="0"/>
                <a:sym typeface="Atkinson Hyperlegible Bold"/>
              </a:rPr>
              <a:t>mises </a:t>
            </a:r>
            <a:r>
              <a:rPr lang="en-US" sz="2800" b="1" dirty="0" err="1">
                <a:solidFill>
                  <a:srgbClr val="009999"/>
                </a:solidFill>
                <a:latin typeface="Atkinson Hyperlegible Bold" panose="020B0604020202020204" charset="0"/>
                <a:sym typeface="Atkinson Hyperlegible Bold"/>
              </a:rPr>
              <a:t>en</a:t>
            </a:r>
            <a:r>
              <a:rPr lang="en-US" sz="2800" b="1" dirty="0">
                <a:solidFill>
                  <a:srgbClr val="009999"/>
                </a:solidFill>
                <a:latin typeface="Atkinson Hyperlegible Bold" panose="020B0604020202020204" charset="0"/>
                <a:sym typeface="Atkinson Hyperlegible Bold"/>
              </a:rPr>
              <a:t> </a:t>
            </a:r>
            <a:r>
              <a:rPr lang="en-US" sz="2800" b="1" dirty="0" err="1">
                <a:solidFill>
                  <a:srgbClr val="009999"/>
                </a:solidFill>
                <a:latin typeface="Atkinson Hyperlegible Bold" panose="020B0604020202020204" charset="0"/>
                <a:sym typeface="Atkinson Hyperlegible Bold"/>
              </a:rPr>
              <a:t>œuvre</a:t>
            </a:r>
            <a:r>
              <a:rPr lang="en-US" sz="2800" b="1" dirty="0">
                <a:solidFill>
                  <a:srgbClr val="009999"/>
                </a:solidFill>
                <a:latin typeface="Atkinson Hyperlegible Bold" panose="020B0604020202020204" charset="0"/>
                <a:sym typeface="Atkinson Hyperlegible Bold"/>
              </a:rPr>
              <a:t> </a:t>
            </a:r>
            <a:r>
              <a:rPr lang="en-US" sz="2800" b="1" dirty="0" err="1">
                <a:solidFill>
                  <a:srgbClr val="009999"/>
                </a:solidFill>
                <a:latin typeface="Atkinson Hyperlegible Bold" panose="020B0604020202020204" charset="0"/>
                <a:sym typeface="Atkinson Hyperlegible Bold"/>
              </a:rPr>
              <a:t>effectivement</a:t>
            </a:r>
            <a:r>
              <a:rPr lang="en-US" sz="2800" b="1" dirty="0">
                <a:solidFill>
                  <a:srgbClr val="009999"/>
                </a:solidFill>
                <a:latin typeface="Atkinson Hyperlegible Bold" panose="020B0604020202020204" charset="0"/>
                <a:sym typeface="Atkinson Hyperlegible Bold"/>
              </a:rPr>
              <a:t> </a:t>
            </a:r>
          </a:p>
          <a:p>
            <a:pPr marL="914400" lvl="1" indent="-457200" defTabSz="1371600">
              <a:spcAft>
                <a:spcPts val="1200"/>
              </a:spcAft>
              <a:buClr>
                <a:srgbClr val="009999"/>
              </a:buClr>
              <a:buFont typeface="Arial" panose="020B0604020202020204" pitchFamily="34" charset="0"/>
              <a:buChar char="•"/>
              <a:defRPr/>
            </a:pPr>
            <a:r>
              <a:rPr lang="en-US" sz="2800" b="1" dirty="0" err="1">
                <a:solidFill>
                  <a:srgbClr val="009999"/>
                </a:solidFill>
                <a:latin typeface="Atkinson Hyperlegible Bold" panose="020B0604020202020204" charset="0"/>
                <a:sym typeface="Atkinson Hyperlegible Bold"/>
              </a:rPr>
              <a:t>Analysent</a:t>
            </a:r>
            <a:r>
              <a:rPr lang="en-US" sz="2800" b="1" dirty="0">
                <a:solidFill>
                  <a:srgbClr val="009999"/>
                </a:solidFill>
                <a:latin typeface="Atkinson Hyperlegible Bold" panose="020B0604020202020204" charset="0"/>
                <a:sym typeface="Atkinson Hyperlegible Bold"/>
              </a:rPr>
              <a:t>, </a:t>
            </a:r>
            <a:r>
              <a:rPr lang="en-US" sz="2800" b="1" dirty="0" err="1">
                <a:solidFill>
                  <a:srgbClr val="009999"/>
                </a:solidFill>
                <a:latin typeface="Atkinson Hyperlegible Bold" panose="020B0604020202020204" charset="0"/>
                <a:sym typeface="Atkinson Hyperlegible Bold"/>
              </a:rPr>
              <a:t>vérifient</a:t>
            </a:r>
            <a:r>
              <a:rPr lang="en-US" sz="2800" b="1" dirty="0">
                <a:solidFill>
                  <a:srgbClr val="009999"/>
                </a:solidFill>
                <a:latin typeface="Atkinson Hyperlegible Bold" panose="020B0604020202020204" charset="0"/>
                <a:sym typeface="Atkinson Hyperlegible Bold"/>
              </a:rPr>
              <a:t> et </a:t>
            </a:r>
            <a:r>
              <a:rPr lang="en-US" sz="2800" b="1" dirty="0" err="1">
                <a:solidFill>
                  <a:srgbClr val="009999"/>
                </a:solidFill>
                <a:latin typeface="Atkinson Hyperlegible Bold" panose="020B0604020202020204" charset="0"/>
                <a:sym typeface="Atkinson Hyperlegible Bold"/>
              </a:rPr>
              <a:t>interprétent</a:t>
            </a:r>
            <a:r>
              <a:rPr lang="en-US" sz="2800" b="1" dirty="0">
                <a:solidFill>
                  <a:srgbClr val="009999"/>
                </a:solidFill>
                <a:latin typeface="Atkinson Hyperlegible Bold" panose="020B0604020202020204" charset="0"/>
                <a:sym typeface="Atkinson Hyperlegible Bold"/>
              </a:rPr>
              <a:t> </a:t>
            </a:r>
            <a:r>
              <a:rPr lang="en-US" sz="2600" dirty="0">
                <a:solidFill>
                  <a:srgbClr val="37290F"/>
                </a:solidFill>
                <a:latin typeface="Atkinson Hyperlegible" panose="020B0604020202020204" charset="0"/>
                <a:sym typeface="Atkinson Hyperlegible Bold"/>
              </a:rPr>
              <a:t>les</a:t>
            </a:r>
            <a:r>
              <a:rPr lang="en-US" sz="2800" b="1" dirty="0">
                <a:solidFill>
                  <a:srgbClr val="009999"/>
                </a:solidFill>
                <a:latin typeface="Atkinson Hyperlegible Bold" panose="020B0604020202020204" charset="0"/>
                <a:sym typeface="Atkinson Hyperlegible Bold"/>
              </a:rPr>
              <a:t> </a:t>
            </a:r>
            <a:r>
              <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données pour détecter </a:t>
            </a:r>
            <a:r>
              <a:rPr kumimoji="0" lang="en-US" sz="2600" b="0" i="0" u="none" strike="noStrike" kern="1200" cap="none" spc="0" normalizeH="0" baseline="0" noProof="0" dirty="0" err="1">
                <a:ln>
                  <a:noFill/>
                </a:ln>
                <a:solidFill>
                  <a:srgbClr val="37290F"/>
                </a:solidFill>
                <a:effectLst/>
                <a:uLnTx/>
                <a:uFillTx/>
                <a:latin typeface="Atkinson Hyperlegible" panose="020B0604020202020204" charset="0"/>
                <a:ea typeface="+mn-ea"/>
                <a:cs typeface="+mn-cs"/>
                <a:sym typeface="Atkinson Hyperlegible Bold"/>
              </a:rPr>
              <a:t>une</a:t>
            </a:r>
            <a:r>
              <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 épidémie</a:t>
            </a:r>
          </a:p>
          <a:p>
            <a:pPr marL="914400" lvl="1" indent="-457200" defTabSz="1371600">
              <a:spcAft>
                <a:spcPts val="1200"/>
              </a:spcAft>
              <a:buClr>
                <a:srgbClr val="009999"/>
              </a:buClr>
              <a:buFont typeface="Arial" panose="020B0604020202020204" pitchFamily="34" charset="0"/>
              <a:buChar char="•"/>
              <a:defRPr/>
            </a:pPr>
            <a:r>
              <a:rPr lang="en-US" sz="2800" b="1" dirty="0" err="1">
                <a:solidFill>
                  <a:srgbClr val="009999"/>
                </a:solidFill>
                <a:latin typeface="Atkinson Hyperlegible Bold" panose="020B0604020202020204" charset="0"/>
                <a:sym typeface="Atkinson Hyperlegible Bold"/>
              </a:rPr>
              <a:t>Investiguent</a:t>
            </a:r>
            <a:r>
              <a:rPr lang="en-US" sz="2800" b="1" dirty="0">
                <a:solidFill>
                  <a:srgbClr val="009999"/>
                </a:solidFill>
                <a:latin typeface="Atkinson Hyperlegible Bold" panose="020B0604020202020204" charset="0"/>
                <a:sym typeface="Atkinson Hyperlegible Bold"/>
              </a:rPr>
              <a:t>, </a:t>
            </a:r>
            <a:r>
              <a:rPr lang="en-US" sz="2800" b="1" dirty="0" err="1">
                <a:solidFill>
                  <a:srgbClr val="009999"/>
                </a:solidFill>
                <a:latin typeface="Atkinson Hyperlegible Bold" panose="020B0604020202020204" charset="0"/>
                <a:sym typeface="Atkinson Hyperlegible Bold"/>
              </a:rPr>
              <a:t>diffusent</a:t>
            </a:r>
            <a:r>
              <a:rPr lang="en-US" sz="2800" b="1" dirty="0">
                <a:solidFill>
                  <a:srgbClr val="009999"/>
                </a:solidFill>
                <a:latin typeface="Atkinson Hyperlegible Bold" panose="020B0604020202020204" charset="0"/>
                <a:sym typeface="Atkinson Hyperlegible Bold"/>
              </a:rPr>
              <a:t> les résultats et </a:t>
            </a:r>
            <a:r>
              <a:rPr lang="en-US" sz="2800" b="1" dirty="0" err="1">
                <a:solidFill>
                  <a:srgbClr val="009999"/>
                </a:solidFill>
                <a:latin typeface="Atkinson Hyperlegible Bold" panose="020B0604020202020204" charset="0"/>
                <a:sym typeface="Atkinson Hyperlegible Bold"/>
              </a:rPr>
              <a:t>coordonnent</a:t>
            </a:r>
            <a:r>
              <a:rPr lang="en-US" sz="2800" b="1" dirty="0">
                <a:solidFill>
                  <a:srgbClr val="009999"/>
                </a:solidFill>
                <a:latin typeface="Atkinson Hyperlegible Bold" panose="020B0604020202020204" charset="0"/>
                <a:sym typeface="Atkinson Hyperlegible Bold"/>
              </a:rPr>
              <a:t> une réponse </a:t>
            </a:r>
            <a:r>
              <a:rPr lang="en-US" sz="2800" b="1" dirty="0" err="1">
                <a:solidFill>
                  <a:srgbClr val="009999"/>
                </a:solidFill>
                <a:latin typeface="Atkinson Hyperlegible Bold" panose="020B0604020202020204" charset="0"/>
                <a:sym typeface="Atkinson Hyperlegible Bold"/>
              </a:rPr>
              <a:t>rapide</a:t>
            </a:r>
            <a:r>
              <a:rPr lang="en-US" sz="2800" b="1" dirty="0">
                <a:solidFill>
                  <a:srgbClr val="009999"/>
                </a:solidFill>
                <a:latin typeface="Atkinson Hyperlegible Bold" panose="020B0604020202020204" charset="0"/>
                <a:sym typeface="Atkinson Hyperlegible Bold"/>
              </a:rPr>
              <a:t> </a:t>
            </a:r>
            <a:r>
              <a:rPr lang="en-US" sz="2600" dirty="0" err="1">
                <a:solidFill>
                  <a:srgbClr val="37290F"/>
                </a:solidFill>
                <a:latin typeface="Atkinson Hyperlegible" panose="020B0604020202020204" charset="0"/>
                <a:sym typeface="Atkinson Hyperlegible Bold"/>
              </a:rPr>
              <a:t>si</a:t>
            </a:r>
            <a:r>
              <a:rPr lang="en-US" sz="2600" dirty="0">
                <a:solidFill>
                  <a:srgbClr val="37290F"/>
                </a:solidFill>
                <a:latin typeface="Atkinson Hyperlegible" panose="020B0604020202020204" charset="0"/>
                <a:sym typeface="Atkinson Hyperlegible Bold"/>
              </a:rPr>
              <a:t> </a:t>
            </a:r>
            <a:r>
              <a:rPr lang="en-US" sz="2600" dirty="0" err="1">
                <a:solidFill>
                  <a:srgbClr val="37290F"/>
                </a:solidFill>
                <a:latin typeface="Atkinson Hyperlegible" panose="020B0604020202020204" charset="0"/>
                <a:sym typeface="Atkinson Hyperlegible Bold"/>
              </a:rPr>
              <a:t>une</a:t>
            </a:r>
            <a:r>
              <a:rPr lang="en-US" sz="2600" dirty="0">
                <a:solidFill>
                  <a:srgbClr val="37290F"/>
                </a:solidFill>
                <a:latin typeface="Atkinson Hyperlegible" panose="020B0604020202020204" charset="0"/>
                <a:sym typeface="Atkinson Hyperlegible Bold"/>
              </a:rPr>
              <a:t> épidémie</a:t>
            </a:r>
            <a:r>
              <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 </a:t>
            </a:r>
            <a:r>
              <a:rPr kumimoji="0" lang="en-US" sz="2600" b="0" i="0" u="none" strike="noStrike" kern="1200" cap="none" spc="0" normalizeH="0" baseline="0" noProof="0" dirty="0" err="1">
                <a:ln>
                  <a:noFill/>
                </a:ln>
                <a:solidFill>
                  <a:srgbClr val="37290F"/>
                </a:solidFill>
                <a:effectLst/>
                <a:uLnTx/>
                <a:uFillTx/>
                <a:latin typeface="Atkinson Hyperlegible" panose="020B0604020202020204" charset="0"/>
                <a:ea typeface="+mn-ea"/>
                <a:cs typeface="+mn-cs"/>
                <a:sym typeface="Atkinson Hyperlegible Bold"/>
              </a:rPr>
              <a:t>est</a:t>
            </a:r>
            <a:r>
              <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 </a:t>
            </a:r>
            <a:r>
              <a:rPr kumimoji="0" lang="en-US" sz="2600" b="0" i="0" u="none" strike="noStrike" kern="1200" cap="none" spc="0" normalizeH="0" baseline="0" noProof="0" dirty="0" err="1">
                <a:ln>
                  <a:noFill/>
                </a:ln>
                <a:solidFill>
                  <a:srgbClr val="37290F"/>
                </a:solidFill>
                <a:effectLst/>
                <a:uLnTx/>
                <a:uFillTx/>
                <a:latin typeface="Atkinson Hyperlegible" panose="020B0604020202020204" charset="0"/>
                <a:ea typeface="+mn-ea"/>
                <a:cs typeface="+mn-cs"/>
                <a:sym typeface="Atkinson Hyperlegible Bold"/>
              </a:rPr>
              <a:t>détectée</a:t>
            </a: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endParaRPr>
          </a:p>
        </p:txBody>
      </p:sp>
      <p:grpSp>
        <p:nvGrpSpPr>
          <p:cNvPr id="3" name="Group 4">
            <a:extLst>
              <a:ext uri="{FF2B5EF4-FFF2-40B4-BE49-F238E27FC236}">
                <a16:creationId xmlns:a16="http://schemas.microsoft.com/office/drawing/2014/main" id="{5C606562-B6C3-C35E-1166-9B139E72D204}"/>
              </a:ext>
            </a:extLst>
          </p:cNvPr>
          <p:cNvGrpSpPr/>
          <p:nvPr/>
        </p:nvGrpSpPr>
        <p:grpSpPr>
          <a:xfrm>
            <a:off x="-641683" y="-1432486"/>
            <a:ext cx="9785683"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861AB907-8B3F-B262-3914-6FC05325BD8B}"/>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DB354D8-9916-DD52-D9E4-6E68A4A462A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86BFA9B5-F43E-76D8-F917-BF627B10BD18}"/>
              </a:ext>
            </a:extLst>
          </p:cNvPr>
          <p:cNvSpPr txBox="1"/>
          <p:nvPr/>
        </p:nvSpPr>
        <p:spPr>
          <a:xfrm>
            <a:off x="932136" y="453975"/>
            <a:ext cx="9383811" cy="592772"/>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Qu'allez-vous apprendre ?</a:t>
            </a:r>
          </a:p>
        </p:txBody>
      </p:sp>
      <p:sp>
        <p:nvSpPr>
          <p:cNvPr id="8" name="Slide Number Placeholder 7">
            <a:extLst>
              <a:ext uri="{FF2B5EF4-FFF2-40B4-BE49-F238E27FC236}">
                <a16:creationId xmlns:a16="http://schemas.microsoft.com/office/drawing/2014/main" id="{35DA93CC-310D-54BF-8DBC-54BECF906BEB}"/>
              </a:ext>
            </a:extLst>
          </p:cNvPr>
          <p:cNvSpPr>
            <a:spLocks noGrp="1"/>
          </p:cNvSpPr>
          <p:nvPr>
            <p:ph type="sldNum" sz="quarter" idx="7"/>
          </p:nvPr>
        </p:nvSpPr>
        <p:spPr/>
        <p:txBody>
          <a:bodyPr/>
          <a:lstStyle/>
          <a:p>
            <a:fld id="{B6F15528-21DE-4FAA-801E-634DDDAF4B2B}" type="slidenum">
              <a:rPr lang="en-US" smtClean="0"/>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E327CD-2759-8886-A318-57B9A5033C3A}"/>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F289BCC1-0DD2-FF77-04B1-B4000A460CAF}"/>
              </a:ext>
            </a:extLst>
          </p:cNvPr>
          <p:cNvSpPr txBox="1"/>
          <p:nvPr/>
        </p:nvSpPr>
        <p:spPr>
          <a:xfrm>
            <a:off x="13822680" y="9997440"/>
            <a:ext cx="446532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NOOR / Billy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Miaron</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B287443D-0011-7BDB-43B6-A2E61AD2900E}"/>
              </a:ext>
            </a:extLst>
          </p:cNvPr>
          <p:cNvSpPr/>
          <p:nvPr/>
        </p:nvSpPr>
        <p:spPr>
          <a:xfrm>
            <a:off x="0" y="3764492"/>
            <a:ext cx="5516880" cy="2361988"/>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Diffusion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des résultats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et réponse</a:t>
            </a:r>
          </a:p>
        </p:txBody>
      </p:sp>
    </p:spTree>
    <p:extLst>
      <p:ext uri="{BB962C8B-B14F-4D97-AF65-F5344CB8AC3E}">
        <p14:creationId xmlns:p14="http://schemas.microsoft.com/office/powerpoint/2010/main" val="716490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C5069B-3C83-303F-D0E8-0D7B754E4042}"/>
              </a:ext>
            </a:extLst>
          </p:cNvPr>
          <p:cNvPicPr>
            <a:picLocks noChangeAspect="1"/>
          </p:cNvPicPr>
          <p:nvPr/>
        </p:nvPicPr>
        <p:blipFill>
          <a:blip r:embed="rId3"/>
          <a:stretch>
            <a:fillRect/>
          </a:stretch>
        </p:blipFill>
        <p:spPr>
          <a:xfrm>
            <a:off x="730862" y="5593396"/>
            <a:ext cx="4185419" cy="4172580"/>
          </a:xfrm>
          <a:prstGeom prst="rect">
            <a:avLst/>
          </a:prstGeom>
        </p:spPr>
      </p:pic>
      <p:sp>
        <p:nvSpPr>
          <p:cNvPr id="21" name="Freeform 4">
            <a:extLst>
              <a:ext uri="{FF2B5EF4-FFF2-40B4-BE49-F238E27FC236}">
                <a16:creationId xmlns:a16="http://schemas.microsoft.com/office/drawing/2014/main" id="{C9022FB8-5CE4-74A0-6FF3-9AED41F1A675}"/>
              </a:ext>
            </a:extLst>
          </p:cNvPr>
          <p:cNvSpPr/>
          <p:nvPr/>
        </p:nvSpPr>
        <p:spPr>
          <a:xfrm>
            <a:off x="1856061" y="2408550"/>
            <a:ext cx="14797692" cy="121604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6" name="Freeform 8">
            <a:extLst>
              <a:ext uri="{FF2B5EF4-FFF2-40B4-BE49-F238E27FC236}">
                <a16:creationId xmlns:a16="http://schemas.microsoft.com/office/drawing/2014/main" id="{68DEF806-5C9C-B32F-5AA7-3723005C1C46}"/>
              </a:ext>
            </a:extLst>
          </p:cNvPr>
          <p:cNvSpPr/>
          <p:nvPr/>
        </p:nvSpPr>
        <p:spPr>
          <a:xfrm>
            <a:off x="-244814" y="-228600"/>
            <a:ext cx="10699454" cy="1806313"/>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533FEEE-9D91-49A0-1770-9A1DB4F2C6F4}"/>
              </a:ext>
            </a:extLst>
          </p:cNvPr>
          <p:cNvSpPr txBox="1"/>
          <p:nvPr/>
        </p:nvSpPr>
        <p:spPr>
          <a:xfrm>
            <a:off x="638935" y="521024"/>
            <a:ext cx="11822368"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Informer les parties prenantes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8" name="TextBox 17">
            <a:extLst>
              <a:ext uri="{FF2B5EF4-FFF2-40B4-BE49-F238E27FC236}">
                <a16:creationId xmlns:a16="http://schemas.microsoft.com/office/drawing/2014/main" id="{B2062723-E57C-5725-2779-E9E2001962B8}"/>
              </a:ext>
            </a:extLst>
          </p:cNvPr>
          <p:cNvSpPr txBox="1"/>
          <p:nvPr/>
        </p:nvSpPr>
        <p:spPr>
          <a:xfrm>
            <a:off x="1856061" y="2547372"/>
            <a:ext cx="14797692" cy="1031051"/>
          </a:xfrm>
          <a:prstGeom prst="rect">
            <a:avLst/>
          </a:prstGeom>
          <a:noFill/>
        </p:spPr>
        <p:txBody>
          <a:bodyPr wrap="square" rtlCol="0">
            <a:spAutoFit/>
          </a:bodyPr>
          <a:lstStyle/>
          <a:p>
            <a:pPr algn="ctr">
              <a:spcAft>
                <a:spcPts val="600"/>
              </a:spcAft>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Dès qu'une épidémie de choléra </a:t>
            </a:r>
            <a:r>
              <a:rPr lang="en-US" sz="2800">
                <a:solidFill>
                  <a:prstClr val="black"/>
                </a:solidFill>
                <a:latin typeface="ADLaM Display" panose="02010000000000000000" pitchFamily="2" charset="0"/>
                <a:ea typeface="ADLaM Display" panose="02010000000000000000" pitchFamily="2" charset="0"/>
                <a:cs typeface="ADLaM Display" panose="02010000000000000000" pitchFamily="2" charset="0"/>
              </a:rPr>
              <a:t>(suspicion</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probable ou confirmée) est détectée </a:t>
            </a:r>
          </a:p>
          <a:p>
            <a:pPr algn="ctr">
              <a:spcAft>
                <a:spcPts val="600"/>
              </a:spcAft>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toutes les parties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prenantes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doivent</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être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informées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immédiatement</a:t>
            </a:r>
            <a:endPar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9" name="Group 8">
            <a:extLst>
              <a:ext uri="{FF2B5EF4-FFF2-40B4-BE49-F238E27FC236}">
                <a16:creationId xmlns:a16="http://schemas.microsoft.com/office/drawing/2014/main" id="{80427355-3E28-9ECB-B794-B3227396E614}"/>
              </a:ext>
            </a:extLst>
          </p:cNvPr>
          <p:cNvGrpSpPr/>
          <p:nvPr/>
        </p:nvGrpSpPr>
        <p:grpSpPr>
          <a:xfrm>
            <a:off x="4425286" y="4213087"/>
            <a:ext cx="10037938" cy="2110498"/>
            <a:chOff x="4425286" y="4213087"/>
            <a:chExt cx="10037938" cy="2110498"/>
          </a:xfrm>
        </p:grpSpPr>
        <p:pic>
          <p:nvPicPr>
            <p:cNvPr id="8" name="Picture 7">
              <a:extLst>
                <a:ext uri="{FF2B5EF4-FFF2-40B4-BE49-F238E27FC236}">
                  <a16:creationId xmlns:a16="http://schemas.microsoft.com/office/drawing/2014/main" id="{5EBF0E1B-755F-8330-AD02-4B959E940A42}"/>
                </a:ext>
              </a:extLst>
            </p:cNvPr>
            <p:cNvPicPr>
              <a:picLocks noChangeAspect="1"/>
            </p:cNvPicPr>
            <p:nvPr/>
          </p:nvPicPr>
          <p:blipFill>
            <a:blip r:embed="rId4"/>
            <a:stretch>
              <a:fillRect/>
            </a:stretch>
          </p:blipFill>
          <p:spPr>
            <a:xfrm>
              <a:off x="4425286" y="4213087"/>
              <a:ext cx="10037938" cy="2110498"/>
            </a:xfrm>
            <a:prstGeom prst="rect">
              <a:avLst/>
            </a:prstGeom>
          </p:spPr>
        </p:pic>
        <p:sp>
          <p:nvSpPr>
            <p:cNvPr id="19" name="TextBox 18">
              <a:extLst>
                <a:ext uri="{FF2B5EF4-FFF2-40B4-BE49-F238E27FC236}">
                  <a16:creationId xmlns:a16="http://schemas.microsoft.com/office/drawing/2014/main" id="{77F275BB-35DC-DE1F-F255-4FF8F21EC9C6}"/>
                </a:ext>
              </a:extLst>
            </p:cNvPr>
            <p:cNvSpPr txBox="1"/>
            <p:nvPr/>
          </p:nvSpPr>
          <p:spPr>
            <a:xfrm>
              <a:off x="5859387" y="4668677"/>
              <a:ext cx="7169735" cy="1354217"/>
            </a:xfrm>
            <a:prstGeom prst="rect">
              <a:avLst/>
            </a:prstGeom>
            <a:noFill/>
          </p:spPr>
          <p:txBody>
            <a:bodyPr wrap="square" rtlCol="0">
              <a:spAutoFit/>
            </a:bodyPr>
            <a:lstStyle/>
            <a:p>
              <a:pPr marR="0" lvl="0" algn="ctr" fontAlgn="auto">
                <a:lnSpc>
                  <a:spcPct val="100000"/>
                </a:lnSpc>
                <a:spcBef>
                  <a:spcPts val="0"/>
                </a:spcBef>
                <a:spcAft>
                  <a:spcPts val="0"/>
                </a:spcAft>
                <a:buClr>
                  <a:srgbClr val="1B9B91"/>
                </a:buClr>
                <a:buSzTx/>
                <a:tabLst/>
                <a:defRP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Essentiel pour </a:t>
              </a:r>
              <a:r>
                <a:rPr lang="en-US"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déclencher</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r>
                <a:rPr lang="en-US"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une</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r>
                <a:rPr lang="en-US"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réponse</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r>
                <a:rPr lang="en-US"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rapide</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à l'épidémie</a:t>
              </a:r>
            </a:p>
            <a:p>
              <a:pPr algn="ctr"/>
              <a:endParaRPr lang="en-US" dirty="0"/>
            </a:p>
          </p:txBody>
        </p:sp>
      </p:grpSp>
      <p:sp>
        <p:nvSpPr>
          <p:cNvPr id="20" name="TextBox 19">
            <a:extLst>
              <a:ext uri="{FF2B5EF4-FFF2-40B4-BE49-F238E27FC236}">
                <a16:creationId xmlns:a16="http://schemas.microsoft.com/office/drawing/2014/main" id="{EEB88835-E92A-D1D8-4838-10366EF65C52}"/>
              </a:ext>
            </a:extLst>
          </p:cNvPr>
          <p:cNvSpPr txBox="1"/>
          <p:nvPr/>
        </p:nvSpPr>
        <p:spPr>
          <a:xfrm>
            <a:off x="4916281" y="6726796"/>
            <a:ext cx="12580470" cy="3400931"/>
          </a:xfrm>
          <a:prstGeom prst="rect">
            <a:avLst/>
          </a:prstGeom>
          <a:noFill/>
        </p:spPr>
        <p:txBody>
          <a:bodyPr wrap="square" rtlCol="0">
            <a:spAutoFit/>
          </a:bodyPr>
          <a:lstStyle/>
          <a:p>
            <a:pPr marL="457200" indent="-457200">
              <a:spcAft>
                <a:spcPts val="1800"/>
              </a:spcAft>
              <a:buClr>
                <a:srgbClr val="1B9B91"/>
              </a:buClr>
              <a:buBlip>
                <a:blip r:embed="rId5"/>
              </a:buBlip>
            </a:pPr>
            <a:r>
              <a:rPr lang="en-US"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Parties prenantes</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Autorité sanitaire de niveau supérieur</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Parties prenantes multisectorielles, partenaires, agences impliquées dans la lutte contre le choléra</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Professionnels de la santé, agents de santé communautaires / bénévoles</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Etc</a:t>
            </a:r>
          </a:p>
        </p:txBody>
      </p:sp>
      <p:sp>
        <p:nvSpPr>
          <p:cNvPr id="3" name="Slide Number Placeholder 2">
            <a:extLst>
              <a:ext uri="{FF2B5EF4-FFF2-40B4-BE49-F238E27FC236}">
                <a16:creationId xmlns:a16="http://schemas.microsoft.com/office/drawing/2014/main" id="{3E0F19C3-6AD1-42DD-D760-4A7ECFCDD3B7}"/>
              </a:ext>
            </a:extLst>
          </p:cNvPr>
          <p:cNvSpPr>
            <a:spLocks noGrp="1"/>
          </p:cNvSpPr>
          <p:nvPr>
            <p:ph type="sldNum" sz="quarter" idx="12"/>
          </p:nvPr>
        </p:nvSpPr>
        <p:spPr>
          <a:xfrm>
            <a:off x="15423538" y="9762602"/>
            <a:ext cx="2133600" cy="365125"/>
          </a:xfrm>
        </p:spPr>
        <p:txBody>
          <a:bodyPr/>
          <a:lstStyle/>
          <a:p>
            <a:fld id="{B6F15528-21DE-4FAA-801E-634DDDAF4B2B}" type="slidenum">
              <a:rPr lang="en-US" sz="1800" smtClean="0"/>
              <a:pPr/>
              <a:t>41</a:t>
            </a:fld>
            <a:endParaRPr lang="en-US" sz="1800" dirty="0"/>
          </a:p>
        </p:txBody>
      </p:sp>
    </p:spTree>
    <p:extLst>
      <p:ext uri="{BB962C8B-B14F-4D97-AF65-F5344CB8AC3E}">
        <p14:creationId xmlns:p14="http://schemas.microsoft.com/office/powerpoint/2010/main" val="2451646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F2CC2D-175A-5EE3-1A8A-D5CCFE3BB305}"/>
              </a:ext>
            </a:extLst>
          </p:cNvPr>
          <p:cNvSpPr txBox="1"/>
          <p:nvPr/>
        </p:nvSpPr>
        <p:spPr>
          <a:xfrm>
            <a:off x="4599237" y="6236840"/>
            <a:ext cx="12119043" cy="2862322"/>
          </a:xfrm>
          <a:prstGeom prst="rect">
            <a:avLst/>
          </a:prstGeom>
          <a:noFill/>
        </p:spPr>
        <p:txBody>
          <a:bodyPr wrap="square">
            <a:spAutoFit/>
          </a:bodyPr>
          <a:lstStyle/>
          <a:p>
            <a:pPr marL="1371600" lvl="2" indent="-457200">
              <a:spcAft>
                <a:spcPts val="1200"/>
              </a:spcAft>
              <a:buClr>
                <a:srgbClr val="009999"/>
              </a:buClr>
              <a:buFont typeface="Arial" panose="020B0604020202020204" pitchFamily="34" charset="0"/>
              <a:buChar char="•"/>
            </a:pPr>
            <a:r>
              <a:rPr lang="en-US" sz="2800" dirty="0" err="1">
                <a:solidFill>
                  <a:prstClr val="black"/>
                </a:solidFill>
                <a:latin typeface="Atkinson Hyperlegible" panose="020B0604020202020204" charset="0"/>
              </a:rPr>
              <a:t>Sensibilisation</a:t>
            </a:r>
            <a:r>
              <a:rPr lang="en-US" sz="2800" dirty="0">
                <a:solidFill>
                  <a:prstClr val="black"/>
                </a:solidFill>
                <a:latin typeface="Atkinson Hyperlegible" panose="020B0604020202020204" charset="0"/>
              </a:rPr>
              <a:t> aux </a:t>
            </a:r>
            <a:r>
              <a:rPr lang="en-US" sz="2800" dirty="0" err="1">
                <a:solidFill>
                  <a:prstClr val="black"/>
                </a:solidFill>
                <a:latin typeface="Atkinson Hyperlegible" panose="020B0604020202020204" charset="0"/>
              </a:rPr>
              <a:t>protocoles</a:t>
            </a:r>
            <a:r>
              <a:rPr lang="en-US" sz="2800" dirty="0">
                <a:solidFill>
                  <a:prstClr val="black"/>
                </a:solidFill>
                <a:latin typeface="Atkinson Hyperlegible" panose="020B0604020202020204" charset="0"/>
              </a:rPr>
              <a:t> de </a:t>
            </a:r>
            <a:r>
              <a:rPr lang="en-US" sz="2800" dirty="0" err="1">
                <a:solidFill>
                  <a:prstClr val="black"/>
                </a:solidFill>
                <a:latin typeface="Atkinson Hyperlegible" panose="020B0604020202020204" charset="0"/>
              </a:rPr>
              <a:t>réhydratation</a:t>
            </a:r>
            <a:endParaRPr lang="en-US" sz="2800" dirty="0">
              <a:solidFill>
                <a:prstClr val="black"/>
              </a:solidFill>
              <a:latin typeface="Atkinson Hyperlegible" panose="020B0604020202020204" charset="0"/>
            </a:endParaRPr>
          </a:p>
          <a:p>
            <a:pPr marL="1371600" lvl="2"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Promotion du lavage des mains au </a:t>
            </a:r>
            <a:r>
              <a:rPr lang="en-US" sz="2800" dirty="0" err="1">
                <a:solidFill>
                  <a:prstClr val="black"/>
                </a:solidFill>
                <a:latin typeface="Atkinson Hyperlegible" panose="020B0604020202020204" charset="0"/>
              </a:rPr>
              <a:t>savon</a:t>
            </a:r>
            <a:endParaRPr lang="en-US" sz="2800" dirty="0">
              <a:solidFill>
                <a:prstClr val="black"/>
              </a:solidFill>
              <a:latin typeface="Atkinson Hyperlegible" panose="020B0604020202020204" charset="0"/>
            </a:endParaRPr>
          </a:p>
          <a:p>
            <a:pPr marL="1371600" lvl="2" indent="-457200">
              <a:spcAft>
                <a:spcPts val="1200"/>
              </a:spcAft>
              <a:buClr>
                <a:srgbClr val="009999"/>
              </a:buClr>
              <a:buFont typeface="Arial" panose="020B0604020202020204" pitchFamily="34" charset="0"/>
              <a:buChar char="•"/>
            </a:pPr>
            <a:r>
              <a:rPr lang="en-US" sz="2800" dirty="0" err="1">
                <a:solidFill>
                  <a:prstClr val="black"/>
                </a:solidFill>
                <a:latin typeface="Atkinson Hyperlegible" panose="020B0604020202020204" charset="0"/>
              </a:rPr>
              <a:t>Sensibilisation</a:t>
            </a:r>
            <a:r>
              <a:rPr lang="en-US" sz="2800" dirty="0">
                <a:solidFill>
                  <a:prstClr val="black"/>
                </a:solidFill>
                <a:latin typeface="Atkinson Hyperlegible" panose="020B0604020202020204" charset="0"/>
              </a:rPr>
              <a:t> à </a:t>
            </a:r>
            <a:r>
              <a:rPr lang="en-US" sz="2800" dirty="0" err="1">
                <a:solidFill>
                  <a:prstClr val="black"/>
                </a:solidFill>
                <a:latin typeface="Atkinson Hyperlegible" panose="020B0604020202020204" charset="0"/>
              </a:rPr>
              <a:t>l'hygiène</a:t>
            </a:r>
            <a:r>
              <a:rPr lang="en-US" sz="2800" dirty="0">
                <a:solidFill>
                  <a:prstClr val="black"/>
                </a:solidFill>
                <a:latin typeface="Atkinson Hyperlegible" panose="020B0604020202020204" charset="0"/>
              </a:rPr>
              <a:t> des aliments</a:t>
            </a:r>
          </a:p>
          <a:p>
            <a:pPr marL="1371600" lvl="2" indent="-457200">
              <a:spcAft>
                <a:spcPts val="1200"/>
              </a:spcAft>
              <a:buClr>
                <a:srgbClr val="009999"/>
              </a:buClr>
              <a:buFont typeface="Arial" panose="020B0604020202020204" pitchFamily="34" charset="0"/>
              <a:buChar char="•"/>
            </a:pPr>
            <a:r>
              <a:rPr lang="en-US" sz="2800" dirty="0" err="1">
                <a:solidFill>
                  <a:prstClr val="black"/>
                </a:solidFill>
                <a:latin typeface="Atkinson Hyperlegible" panose="020B0604020202020204" charset="0"/>
              </a:rPr>
              <a:t>Éducation</a:t>
            </a:r>
            <a:r>
              <a:rPr lang="en-US" sz="2800" dirty="0">
                <a:solidFill>
                  <a:prstClr val="black"/>
                </a:solidFill>
                <a:latin typeface="Atkinson Hyperlegible" panose="020B0604020202020204" charset="0"/>
              </a:rPr>
              <a:t> sur le mode de propagation des infections </a:t>
            </a:r>
            <a:r>
              <a:rPr lang="en-US" sz="2800" dirty="0" err="1">
                <a:solidFill>
                  <a:prstClr val="black"/>
                </a:solidFill>
                <a:latin typeface="Atkinson Hyperlegible" panose="020B0604020202020204" charset="0"/>
              </a:rPr>
              <a:t>diarrhéiques</a:t>
            </a:r>
            <a:endParaRPr lang="en-US" sz="2800" dirty="0">
              <a:solidFill>
                <a:prstClr val="black"/>
              </a:solidFill>
              <a:latin typeface="Atkinson Hyperlegible" panose="020B0604020202020204" charset="0"/>
            </a:endParaRPr>
          </a:p>
          <a:p>
            <a:pPr marL="1371600" lvl="2"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Etc</a:t>
            </a:r>
          </a:p>
        </p:txBody>
      </p:sp>
      <p:sp>
        <p:nvSpPr>
          <p:cNvPr id="3" name="Freeform 8">
            <a:extLst>
              <a:ext uri="{FF2B5EF4-FFF2-40B4-BE49-F238E27FC236}">
                <a16:creationId xmlns:a16="http://schemas.microsoft.com/office/drawing/2014/main" id="{D18B61B7-80B1-95F9-5507-6947E444FEC2}"/>
              </a:ext>
            </a:extLst>
          </p:cNvPr>
          <p:cNvSpPr/>
          <p:nvPr/>
        </p:nvSpPr>
        <p:spPr>
          <a:xfrm>
            <a:off x="-856034" y="-239946"/>
            <a:ext cx="12373583"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9443207" y="6498810"/>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13" name="TextBox 12">
            <a:extLst>
              <a:ext uri="{FF2B5EF4-FFF2-40B4-BE49-F238E27FC236}">
                <a16:creationId xmlns:a16="http://schemas.microsoft.com/office/drawing/2014/main" id="{4AC8073A-7637-408C-787D-E0F48126B524}"/>
              </a:ext>
            </a:extLst>
          </p:cNvPr>
          <p:cNvSpPr txBox="1"/>
          <p:nvPr/>
        </p:nvSpPr>
        <p:spPr>
          <a:xfrm>
            <a:off x="265016" y="523987"/>
            <a:ext cx="11822368"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Réponse</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à </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une</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suspicion d'épidémie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8" name="Freeform 4">
            <a:extLst>
              <a:ext uri="{FF2B5EF4-FFF2-40B4-BE49-F238E27FC236}">
                <a16:creationId xmlns:a16="http://schemas.microsoft.com/office/drawing/2014/main" id="{454EF763-6ADE-252D-DA4F-1374B425C784}"/>
              </a:ext>
            </a:extLst>
          </p:cNvPr>
          <p:cNvSpPr/>
          <p:nvPr/>
        </p:nvSpPr>
        <p:spPr>
          <a:xfrm>
            <a:off x="2762655" y="3783652"/>
            <a:ext cx="12993023" cy="119693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9" name="TextBox 18">
            <a:extLst>
              <a:ext uri="{FF2B5EF4-FFF2-40B4-BE49-F238E27FC236}">
                <a16:creationId xmlns:a16="http://schemas.microsoft.com/office/drawing/2014/main" id="{A622E22D-9864-AF5A-4F54-F3F0BC89AE1F}"/>
              </a:ext>
            </a:extLst>
          </p:cNvPr>
          <p:cNvSpPr txBox="1"/>
          <p:nvPr/>
        </p:nvSpPr>
        <p:spPr>
          <a:xfrm>
            <a:off x="2762657" y="3940633"/>
            <a:ext cx="12993024"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Mesures  immédiates de santé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publique</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contre</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les </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maladies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diarrhéiques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aiguës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sans attendre la confirmation de laboratoire</a:t>
            </a:r>
          </a:p>
        </p:txBody>
      </p:sp>
      <p:pic>
        <p:nvPicPr>
          <p:cNvPr id="2" name="Picture 1">
            <a:extLst>
              <a:ext uri="{FF2B5EF4-FFF2-40B4-BE49-F238E27FC236}">
                <a16:creationId xmlns:a16="http://schemas.microsoft.com/office/drawing/2014/main" id="{7C2039EB-56C5-9163-8AE5-123EC8B1ACB4}"/>
              </a:ext>
            </a:extLst>
          </p:cNvPr>
          <p:cNvPicPr>
            <a:picLocks noChangeAspect="1"/>
          </p:cNvPicPr>
          <p:nvPr/>
        </p:nvPicPr>
        <p:blipFill>
          <a:blip r:embed="rId3"/>
          <a:stretch>
            <a:fillRect/>
          </a:stretch>
        </p:blipFill>
        <p:spPr>
          <a:xfrm>
            <a:off x="24785" y="1746031"/>
            <a:ext cx="8280419" cy="1301625"/>
          </a:xfrm>
          <a:prstGeom prst="rect">
            <a:avLst/>
          </a:prstGeom>
        </p:spPr>
      </p:pic>
      <p:sp>
        <p:nvSpPr>
          <p:cNvPr id="4" name="TextBox 3">
            <a:extLst>
              <a:ext uri="{FF2B5EF4-FFF2-40B4-BE49-F238E27FC236}">
                <a16:creationId xmlns:a16="http://schemas.microsoft.com/office/drawing/2014/main" id="{99411BC2-A0E9-69B6-8890-9EACDB34B449}"/>
              </a:ext>
            </a:extLst>
          </p:cNvPr>
          <p:cNvSpPr txBox="1"/>
          <p:nvPr/>
        </p:nvSpPr>
        <p:spPr>
          <a:xfrm>
            <a:off x="583660" y="2060103"/>
            <a:ext cx="6984459" cy="584775"/>
          </a:xfrm>
          <a:prstGeom prst="rect">
            <a:avLst/>
          </a:prstGeom>
          <a:noFill/>
        </p:spPr>
        <p:txBody>
          <a:bodyPr wrap="square" rtlCol="0">
            <a:spAutoFit/>
          </a:bodyPr>
          <a:lstStyle/>
          <a:p>
            <a:pPr algn="ct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Suspicion d'épidémie de choléra</a:t>
            </a:r>
          </a:p>
        </p:txBody>
      </p:sp>
      <p:pic>
        <p:nvPicPr>
          <p:cNvPr id="14" name="Picture 13">
            <a:extLst>
              <a:ext uri="{FF2B5EF4-FFF2-40B4-BE49-F238E27FC236}">
                <a16:creationId xmlns:a16="http://schemas.microsoft.com/office/drawing/2014/main" id="{358D3C13-E924-6DB1-9592-013B17B9A69A}"/>
              </a:ext>
            </a:extLst>
          </p:cNvPr>
          <p:cNvPicPr>
            <a:picLocks noChangeAspect="1"/>
          </p:cNvPicPr>
          <p:nvPr/>
        </p:nvPicPr>
        <p:blipFill>
          <a:blip r:embed="rId4"/>
          <a:stretch>
            <a:fillRect/>
          </a:stretch>
        </p:blipFill>
        <p:spPr>
          <a:xfrm>
            <a:off x="2155123" y="5958234"/>
            <a:ext cx="3175634" cy="3140928"/>
          </a:xfrm>
          <a:prstGeom prst="rect">
            <a:avLst/>
          </a:prstGeom>
        </p:spPr>
      </p:pic>
      <p:sp>
        <p:nvSpPr>
          <p:cNvPr id="21" name="TextBox 20">
            <a:extLst>
              <a:ext uri="{FF2B5EF4-FFF2-40B4-BE49-F238E27FC236}">
                <a16:creationId xmlns:a16="http://schemas.microsoft.com/office/drawing/2014/main" id="{D4372D06-BA5F-5048-DCF2-F1CDF0ECF284}"/>
              </a:ext>
            </a:extLst>
          </p:cNvPr>
          <p:cNvSpPr txBox="1"/>
          <p:nvPr/>
        </p:nvSpPr>
        <p:spPr>
          <a:xfrm>
            <a:off x="4164994" y="5506666"/>
            <a:ext cx="10186736" cy="553998"/>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1200"/>
              </a:spcAft>
              <a:buClr>
                <a:srgbClr val="009999"/>
              </a:buClr>
              <a:buSzTx/>
              <a:buFontTx/>
              <a:buBlip>
                <a:blip r:embed="rId5"/>
              </a:buBlip>
              <a:tabLst/>
              <a:defRPr/>
            </a:pPr>
            <a:r>
              <a:rPr lang="en-US" sz="30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Mesures</a:t>
            </a:r>
            <a:r>
              <a:rPr lang="en-US"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n</a:t>
            </a:r>
            <a:r>
              <a:rPr kumimoji="0" lang="en-US" sz="30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on </a:t>
            </a:r>
            <a:r>
              <a:rPr kumimoji="0" lang="en-US" sz="30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spécifiques</a:t>
            </a:r>
            <a:r>
              <a:rPr kumimoji="0" lang="en-US" sz="30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au choléra</a:t>
            </a:r>
          </a:p>
        </p:txBody>
      </p:sp>
      <p:sp>
        <p:nvSpPr>
          <p:cNvPr id="7" name="Slide Number Placeholder 6">
            <a:extLst>
              <a:ext uri="{FF2B5EF4-FFF2-40B4-BE49-F238E27FC236}">
                <a16:creationId xmlns:a16="http://schemas.microsoft.com/office/drawing/2014/main" id="{5D2F5523-628E-F827-C4B7-86AD52B1A13D}"/>
              </a:ext>
            </a:extLst>
          </p:cNvPr>
          <p:cNvSpPr>
            <a:spLocks noGrp="1"/>
          </p:cNvSpPr>
          <p:nvPr>
            <p:ph type="sldNum" sz="quarter" idx="12"/>
          </p:nvPr>
        </p:nvSpPr>
        <p:spPr>
          <a:xfrm>
            <a:off x="15280106" y="9441281"/>
            <a:ext cx="2133600" cy="365125"/>
          </a:xfrm>
        </p:spPr>
        <p:txBody>
          <a:bodyPr/>
          <a:lstStyle/>
          <a:p>
            <a:fld id="{B6F15528-21DE-4FAA-801E-634DDDAF4B2B}" type="slidenum">
              <a:rPr lang="en-US" sz="1800" smtClean="0"/>
              <a:pPr/>
              <a:t>42</a:t>
            </a:fld>
            <a:endParaRPr lang="en-US" sz="1800" dirty="0"/>
          </a:p>
        </p:txBody>
      </p:sp>
    </p:spTree>
    <p:extLst>
      <p:ext uri="{BB962C8B-B14F-4D97-AF65-F5344CB8AC3E}">
        <p14:creationId xmlns:p14="http://schemas.microsoft.com/office/powerpoint/2010/main" val="191595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856035" y="-239946"/>
            <a:ext cx="15700443"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9443207" y="6498810"/>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13" name="TextBox 12">
            <a:extLst>
              <a:ext uri="{FF2B5EF4-FFF2-40B4-BE49-F238E27FC236}">
                <a16:creationId xmlns:a16="http://schemas.microsoft.com/office/drawing/2014/main" id="{4AC8073A-7637-408C-787D-E0F48126B524}"/>
              </a:ext>
            </a:extLst>
          </p:cNvPr>
          <p:cNvSpPr txBox="1"/>
          <p:nvPr/>
        </p:nvSpPr>
        <p:spPr>
          <a:xfrm>
            <a:off x="265015" y="523987"/>
            <a:ext cx="14287563"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Réponse</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à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une</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épidémie probable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ou</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confirmée</a:t>
            </a:r>
          </a:p>
        </p:txBody>
      </p:sp>
      <p:sp>
        <p:nvSpPr>
          <p:cNvPr id="18" name="Freeform 4">
            <a:extLst>
              <a:ext uri="{FF2B5EF4-FFF2-40B4-BE49-F238E27FC236}">
                <a16:creationId xmlns:a16="http://schemas.microsoft.com/office/drawing/2014/main" id="{454EF763-6ADE-252D-DA4F-1374B425C784}"/>
              </a:ext>
            </a:extLst>
          </p:cNvPr>
          <p:cNvSpPr/>
          <p:nvPr/>
        </p:nvSpPr>
        <p:spPr>
          <a:xfrm>
            <a:off x="1615440" y="3783652"/>
            <a:ext cx="15300960" cy="95410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9" name="TextBox 18">
            <a:extLst>
              <a:ext uri="{FF2B5EF4-FFF2-40B4-BE49-F238E27FC236}">
                <a16:creationId xmlns:a16="http://schemas.microsoft.com/office/drawing/2014/main" id="{A622E22D-9864-AF5A-4F54-F3F0BC89AE1F}"/>
              </a:ext>
            </a:extLst>
          </p:cNvPr>
          <p:cNvSpPr txBox="1"/>
          <p:nvPr/>
        </p:nvSpPr>
        <p:spPr>
          <a:xfrm>
            <a:off x="1615440" y="3999094"/>
            <a:ext cx="153009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Réponse</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rapide</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et multisectorielle aux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épidémies de choléra</a:t>
            </a:r>
            <a:endPar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2" name="Picture 1">
            <a:extLst>
              <a:ext uri="{FF2B5EF4-FFF2-40B4-BE49-F238E27FC236}">
                <a16:creationId xmlns:a16="http://schemas.microsoft.com/office/drawing/2014/main" id="{7C2039EB-56C5-9163-8AE5-123EC8B1ACB4}"/>
              </a:ext>
            </a:extLst>
          </p:cNvPr>
          <p:cNvPicPr>
            <a:picLocks noChangeAspect="1"/>
          </p:cNvPicPr>
          <p:nvPr/>
        </p:nvPicPr>
        <p:blipFill>
          <a:blip r:embed="rId3"/>
          <a:stretch>
            <a:fillRect/>
          </a:stretch>
        </p:blipFill>
        <p:spPr>
          <a:xfrm>
            <a:off x="0" y="1793674"/>
            <a:ext cx="10805160" cy="1301625"/>
          </a:xfrm>
          <a:prstGeom prst="rect">
            <a:avLst/>
          </a:prstGeom>
        </p:spPr>
      </p:pic>
      <p:sp>
        <p:nvSpPr>
          <p:cNvPr id="4" name="TextBox 3">
            <a:extLst>
              <a:ext uri="{FF2B5EF4-FFF2-40B4-BE49-F238E27FC236}">
                <a16:creationId xmlns:a16="http://schemas.microsoft.com/office/drawing/2014/main" id="{99411BC2-A0E9-69B6-8890-9EACDB34B449}"/>
              </a:ext>
            </a:extLst>
          </p:cNvPr>
          <p:cNvSpPr txBox="1"/>
          <p:nvPr/>
        </p:nvSpPr>
        <p:spPr>
          <a:xfrm>
            <a:off x="1048523" y="2108055"/>
            <a:ext cx="127205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Épidémie de choléra </a:t>
            </a:r>
            <a:r>
              <a:rPr kumimoji="0" lang="en-US" sz="32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probable </a:t>
            </a:r>
            <a:r>
              <a:rPr kumimoji="0" lang="en-US" sz="32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ou confirmée</a:t>
            </a:r>
          </a:p>
        </p:txBody>
      </p:sp>
      <p:sp>
        <p:nvSpPr>
          <p:cNvPr id="9" name="TextBox 8">
            <a:extLst>
              <a:ext uri="{FF2B5EF4-FFF2-40B4-BE49-F238E27FC236}">
                <a16:creationId xmlns:a16="http://schemas.microsoft.com/office/drawing/2014/main" id="{8E8DE9FA-3170-0A9C-E962-618D2E0D8D7D}"/>
              </a:ext>
            </a:extLst>
          </p:cNvPr>
          <p:cNvSpPr txBox="1"/>
          <p:nvPr/>
        </p:nvSpPr>
        <p:spPr>
          <a:xfrm>
            <a:off x="1208718" y="5503076"/>
            <a:ext cx="15967841"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Blip>
                <a:blip r:embed="rId4"/>
              </a:buBlip>
              <a:tabLst/>
              <a:defRPr/>
            </a:pPr>
            <a:r>
              <a:rPr lang="en-US" sz="2800" dirty="0" err="1">
                <a:solidFill>
                  <a:prstClr val="black"/>
                </a:solidFill>
                <a:latin typeface="Atkinson Hyperlegible" panose="020B0604020202020204" charset="0"/>
              </a:rPr>
              <a:t>Déclenchée</a:t>
            </a:r>
            <a:r>
              <a:rPr lang="en-US" sz="2800" dirty="0">
                <a:solidFill>
                  <a:prstClr val="black"/>
                </a:solidFill>
                <a:latin typeface="Atkinson Hyperlegible" panose="020B0604020202020204" charset="0"/>
              </a:rPr>
              <a:t> sans attendre la confirmation de laboratoire s'il </a:t>
            </a:r>
            <a:r>
              <a:rPr lang="en-US" sz="2800" dirty="0" err="1">
                <a:solidFill>
                  <a:prstClr val="black"/>
                </a:solidFill>
                <a:latin typeface="Atkinson Hyperlegible" panose="020B0604020202020204" charset="0"/>
              </a:rPr>
              <a:t>s'agit</a:t>
            </a:r>
            <a:r>
              <a:rPr lang="en-US" sz="2800" dirty="0">
                <a:solidFill>
                  <a:prstClr val="black"/>
                </a:solidFill>
                <a:latin typeface="Atkinson Hyperlegible" panose="020B0604020202020204" charset="0"/>
              </a:rPr>
              <a:t> </a:t>
            </a:r>
            <a:r>
              <a:rPr lang="en-US" sz="2800" dirty="0" err="1">
                <a:solidFill>
                  <a:prstClr val="black"/>
                </a:solidFill>
                <a:latin typeface="Atkinson Hyperlegible" panose="020B0604020202020204" charset="0"/>
              </a:rPr>
              <a:t>d’une</a:t>
            </a:r>
            <a:r>
              <a:rPr lang="en-US" sz="2800" dirty="0">
                <a:solidFill>
                  <a:prstClr val="black"/>
                </a:solidFill>
                <a:latin typeface="Atkinson Hyperlegible" panose="020B0604020202020204" charset="0"/>
              </a:rPr>
              <a:t> épidémie probable</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grpSp>
        <p:nvGrpSpPr>
          <p:cNvPr id="7" name="Group 6">
            <a:extLst>
              <a:ext uri="{FF2B5EF4-FFF2-40B4-BE49-F238E27FC236}">
                <a16:creationId xmlns:a16="http://schemas.microsoft.com/office/drawing/2014/main" id="{D1A93102-8DA3-B563-AEF9-7033BC72905C}"/>
              </a:ext>
            </a:extLst>
          </p:cNvPr>
          <p:cNvGrpSpPr/>
          <p:nvPr/>
        </p:nvGrpSpPr>
        <p:grpSpPr>
          <a:xfrm>
            <a:off x="5073157" y="6498810"/>
            <a:ext cx="10052160" cy="3161318"/>
            <a:chOff x="5073157" y="6498810"/>
            <a:chExt cx="10052160" cy="3161318"/>
          </a:xfrm>
        </p:grpSpPr>
        <p:sp>
          <p:nvSpPr>
            <p:cNvPr id="17" name="TextBox 16">
              <a:extLst>
                <a:ext uri="{FF2B5EF4-FFF2-40B4-BE49-F238E27FC236}">
                  <a16:creationId xmlns:a16="http://schemas.microsoft.com/office/drawing/2014/main" id="{A3E82F0F-B813-9D50-729C-9BA7628575B4}"/>
                </a:ext>
              </a:extLst>
            </p:cNvPr>
            <p:cNvSpPr txBox="1"/>
            <p:nvPr/>
          </p:nvSpPr>
          <p:spPr>
            <a:xfrm>
              <a:off x="7902972" y="6548280"/>
              <a:ext cx="7222345" cy="3062377"/>
            </a:xfrm>
            <a:prstGeom prst="rect">
              <a:avLst/>
            </a:prstGeom>
            <a:noFill/>
          </p:spPr>
          <p:txBody>
            <a:bodyPr wrap="square" rtlCol="0">
              <a:spAutoFit/>
            </a:bodyPr>
            <a:lstStyle/>
            <a:p>
              <a:pPr marL="914400" lvl="1" indent="-457200">
                <a:spcAft>
                  <a:spcPts val="600"/>
                </a:spcAft>
                <a:buClr>
                  <a:srgbClr val="009999"/>
                </a:buClr>
                <a:buBlip>
                  <a:blip r:embed="rId4"/>
                </a:buBlip>
              </a:pPr>
              <a:r>
                <a:rPr lang="en-US" sz="2800" dirty="0" err="1">
                  <a:solidFill>
                    <a:prstClr val="black"/>
                  </a:solidFill>
                  <a:latin typeface="Atkinson Hyperlegible" panose="020B0604020202020204" charset="0"/>
                </a:rPr>
                <a:t>Inclus</a:t>
              </a:r>
              <a:endParaRPr lang="en-US" sz="2800" dirty="0">
                <a:solidFill>
                  <a:prstClr val="black"/>
                </a:solidFill>
                <a:latin typeface="Atkinson Hyperlegible" panose="020B0604020202020204" charset="0"/>
              </a:endParaRPr>
            </a:p>
            <a:p>
              <a:pPr marL="1828800" lvl="3" indent="-457200">
                <a:spcAft>
                  <a:spcPts val="600"/>
                </a:spcAft>
                <a:buClr>
                  <a:srgbClr val="009999"/>
                </a:buClr>
                <a:buFont typeface="Arial" panose="020B0604020202020204" pitchFamily="34" charset="0"/>
                <a:buChar char="•"/>
              </a:pPr>
              <a:r>
                <a:rPr lang="en-US" sz="2800" dirty="0" err="1">
                  <a:solidFill>
                    <a:prstClr val="black"/>
                  </a:solidFill>
                  <a:latin typeface="Atkinson Hyperlegible" panose="020B0604020202020204" charset="0"/>
                </a:rPr>
                <a:t>Prise</a:t>
              </a:r>
              <a:r>
                <a:rPr lang="en-US" sz="2800" dirty="0">
                  <a:solidFill>
                    <a:prstClr val="black"/>
                  </a:solidFill>
                  <a:latin typeface="Atkinson Hyperlegible" panose="020B0604020202020204" charset="0"/>
                </a:rPr>
                <a:t> </a:t>
              </a:r>
              <a:r>
                <a:rPr lang="en-US" sz="2800" dirty="0" err="1">
                  <a:solidFill>
                    <a:prstClr val="black"/>
                  </a:solidFill>
                  <a:latin typeface="Atkinson Hyperlegible" panose="020B0604020202020204" charset="0"/>
                </a:rPr>
                <a:t>en</a:t>
              </a:r>
              <a:r>
                <a:rPr lang="en-US" sz="2800" dirty="0">
                  <a:solidFill>
                    <a:prstClr val="black"/>
                  </a:solidFill>
                  <a:latin typeface="Atkinson Hyperlegible" panose="020B0604020202020204" charset="0"/>
                </a:rPr>
                <a:t> charge des patients</a:t>
              </a:r>
            </a:p>
            <a:p>
              <a:pPr marL="1828800" lvl="3" indent="-457200">
                <a:spcAft>
                  <a:spcPts val="6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Surveillance</a:t>
              </a:r>
            </a:p>
            <a:p>
              <a:pPr marL="1828800" lvl="3" indent="-457200">
                <a:spcAft>
                  <a:spcPts val="6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Engagement </a:t>
              </a:r>
              <a:r>
                <a:rPr lang="en-US" sz="2800" dirty="0" err="1">
                  <a:solidFill>
                    <a:prstClr val="black"/>
                  </a:solidFill>
                  <a:latin typeface="Atkinson Hyperlegible" panose="020B0604020202020204" charset="0"/>
                </a:rPr>
                <a:t>communautaire</a:t>
              </a:r>
              <a:endParaRPr lang="en-US" sz="2800" dirty="0">
                <a:solidFill>
                  <a:prstClr val="black"/>
                </a:solidFill>
                <a:latin typeface="Atkinson Hyperlegible" panose="020B0604020202020204" charset="0"/>
              </a:endParaRPr>
            </a:p>
            <a:p>
              <a:pPr marL="1828800" lvl="3" indent="-457200">
                <a:spcAft>
                  <a:spcPts val="6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EHA</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Vaccination</a:t>
              </a:r>
            </a:p>
          </p:txBody>
        </p:sp>
        <p:pic>
          <p:nvPicPr>
            <p:cNvPr id="6" name="Picture 5">
              <a:extLst>
                <a:ext uri="{FF2B5EF4-FFF2-40B4-BE49-F238E27FC236}">
                  <a16:creationId xmlns:a16="http://schemas.microsoft.com/office/drawing/2014/main" id="{60CB02FA-C4ED-1650-C0C2-1FE64536CBBD}"/>
                </a:ext>
              </a:extLst>
            </p:cNvPr>
            <p:cNvPicPr>
              <a:picLocks noChangeAspect="1"/>
            </p:cNvPicPr>
            <p:nvPr/>
          </p:nvPicPr>
          <p:blipFill>
            <a:blip r:embed="rId5"/>
            <a:stretch>
              <a:fillRect/>
            </a:stretch>
          </p:blipFill>
          <p:spPr>
            <a:xfrm>
              <a:off x="5073157" y="6498810"/>
              <a:ext cx="3110163" cy="3161318"/>
            </a:xfrm>
            <a:prstGeom prst="rect">
              <a:avLst/>
            </a:prstGeom>
          </p:spPr>
        </p:pic>
      </p:grpSp>
      <p:sp>
        <p:nvSpPr>
          <p:cNvPr id="8" name="Slide Number Placeholder 7">
            <a:extLst>
              <a:ext uri="{FF2B5EF4-FFF2-40B4-BE49-F238E27FC236}">
                <a16:creationId xmlns:a16="http://schemas.microsoft.com/office/drawing/2014/main" id="{B39BF98C-109A-6E1F-AD1F-F2BE9FC00940}"/>
              </a:ext>
            </a:extLst>
          </p:cNvPr>
          <p:cNvSpPr>
            <a:spLocks noGrp="1"/>
          </p:cNvSpPr>
          <p:nvPr>
            <p:ph type="sldNum" sz="quarter" idx="12"/>
          </p:nvPr>
        </p:nvSpPr>
        <p:spPr>
          <a:xfrm>
            <a:off x="15408442" y="9477565"/>
            <a:ext cx="2133600" cy="365125"/>
          </a:xfrm>
        </p:spPr>
        <p:txBody>
          <a:bodyPr/>
          <a:lstStyle/>
          <a:p>
            <a:fld id="{B6F15528-21DE-4FAA-801E-634DDDAF4B2B}" type="slidenum">
              <a:rPr lang="en-US" sz="1800" smtClean="0"/>
              <a:pPr/>
              <a:t>43</a:t>
            </a:fld>
            <a:endParaRPr lang="en-US" sz="1800" dirty="0"/>
          </a:p>
        </p:txBody>
      </p:sp>
    </p:spTree>
    <p:extLst>
      <p:ext uri="{BB962C8B-B14F-4D97-AF65-F5344CB8AC3E}">
        <p14:creationId xmlns:p14="http://schemas.microsoft.com/office/powerpoint/2010/main" val="3129105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A19AAA5-7D34-3E76-DF83-BB364D7D2C64}"/>
              </a:ext>
            </a:extLst>
          </p:cNvPr>
          <p:cNvSpPr/>
          <p:nvPr/>
        </p:nvSpPr>
        <p:spPr>
          <a:xfrm>
            <a:off x="1896892" y="3532339"/>
            <a:ext cx="14287987" cy="94272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3" name="Freeform 8">
            <a:extLst>
              <a:ext uri="{FF2B5EF4-FFF2-40B4-BE49-F238E27FC236}">
                <a16:creationId xmlns:a16="http://schemas.microsoft.com/office/drawing/2014/main" id="{D18B61B7-80B1-95F9-5507-6947E444FEC2}"/>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38A300F-3A7C-6A27-F5FC-5774E70AAAE0}"/>
              </a:ext>
            </a:extLst>
          </p:cNvPr>
          <p:cNvSpPr txBox="1"/>
          <p:nvPr/>
        </p:nvSpPr>
        <p:spPr>
          <a:xfrm>
            <a:off x="9881737" y="7168076"/>
            <a:ext cx="7354703" cy="2785378"/>
          </a:xfrm>
          <a:prstGeom prst="rect">
            <a:avLst/>
          </a:prstGeom>
          <a:noFill/>
        </p:spPr>
        <p:txBody>
          <a:bodyPr wrap="square">
            <a:spAutoFit/>
          </a:bodyPr>
          <a:lstStyle/>
          <a:p>
            <a:pPr marL="457200" indent="-457200">
              <a:spcAft>
                <a:spcPts val="1800"/>
              </a:spcAft>
              <a:buClr>
                <a:srgbClr val="1B9B91"/>
              </a:buClr>
              <a:buBlip>
                <a:blip r:embed="rId3"/>
              </a:buBlip>
            </a:pPr>
            <a:r>
              <a:rPr lang="en-US" sz="30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Stratégies de surveillance</a:t>
            </a:r>
          </a:p>
          <a:p>
            <a:pPr marL="914400" lvl="1" indent="-457200">
              <a:buClr>
                <a:srgbClr val="4DB1A9"/>
              </a:buClr>
              <a:buFont typeface="Arial" panose="020B0604020202020204" pitchFamily="34" charset="0"/>
              <a:buChar char="•"/>
            </a:pPr>
            <a:r>
              <a:rPr lang="en-US" sz="2800" dirty="0" err="1">
                <a:solidFill>
                  <a:prstClr val="black"/>
                </a:solidFill>
                <a:latin typeface="Atkinson Hyperlegible" panose="020B0604020202020204" charset="0"/>
              </a:rPr>
              <a:t>Définition</a:t>
            </a:r>
            <a:r>
              <a:rPr lang="en-US" sz="2800" dirty="0">
                <a:solidFill>
                  <a:prstClr val="black"/>
                </a:solidFill>
                <a:latin typeface="Atkinson Hyperlegible" panose="020B0604020202020204" charset="0"/>
              </a:rPr>
              <a:t> de </a:t>
            </a:r>
            <a:r>
              <a:rPr lang="en-US" sz="2800" dirty="0" err="1">
                <a:solidFill>
                  <a:prstClr val="black"/>
                </a:solidFill>
                <a:latin typeface="Atkinson Hyperlegible" panose="020B0604020202020204" charset="0"/>
              </a:rPr>
              <a:t>cas</a:t>
            </a:r>
            <a:endParaRPr lang="en-US" sz="2800" dirty="0">
              <a:solidFill>
                <a:prstClr val="black"/>
              </a:solidFill>
              <a:latin typeface="Atkinson Hyperlegible" panose="020B0604020202020204" charset="0"/>
            </a:endParaRPr>
          </a:p>
          <a:p>
            <a:pPr marL="914400" lvl="1" indent="-457200">
              <a:buClr>
                <a:srgbClr val="4DB1A9"/>
              </a:buClr>
              <a:buFont typeface="Arial" panose="020B0604020202020204" pitchFamily="34" charset="0"/>
              <a:buChar char="•"/>
            </a:pPr>
            <a:r>
              <a:rPr lang="en-US" sz="2800" dirty="0">
                <a:solidFill>
                  <a:prstClr val="black"/>
                </a:solidFill>
                <a:latin typeface="Atkinson Hyperlegible" panose="020B0604020202020204" charset="0"/>
              </a:rPr>
              <a:t>Collecte de données</a:t>
            </a:r>
          </a:p>
          <a:p>
            <a:pPr marL="914400" lvl="1" indent="-457200">
              <a:buClr>
                <a:srgbClr val="4DB1A9"/>
              </a:buClr>
              <a:buFont typeface="Arial" panose="020B0604020202020204" pitchFamily="34" charset="0"/>
              <a:buChar char="•"/>
            </a:pPr>
            <a:r>
              <a:rPr lang="en-US" sz="2800" dirty="0" err="1">
                <a:solidFill>
                  <a:prstClr val="black"/>
                </a:solidFill>
                <a:latin typeface="Atkinson Hyperlegible" panose="020B0604020202020204" charset="0"/>
              </a:rPr>
              <a:t>Fréquence</a:t>
            </a:r>
            <a:r>
              <a:rPr lang="en-US" sz="2800" dirty="0">
                <a:solidFill>
                  <a:prstClr val="black"/>
                </a:solidFill>
                <a:latin typeface="Atkinson Hyperlegible" panose="020B0604020202020204" charset="0"/>
              </a:rPr>
              <a:t> de notification</a:t>
            </a:r>
          </a:p>
          <a:p>
            <a:pPr marL="914400" lvl="1" indent="-457200">
              <a:buClr>
                <a:srgbClr val="4DB1A9"/>
              </a:buClr>
              <a:buFont typeface="Arial" panose="020B0604020202020204" pitchFamily="34" charset="0"/>
              <a:buChar char="•"/>
            </a:pPr>
            <a:r>
              <a:rPr lang="en-US" sz="2800" dirty="0" err="1">
                <a:solidFill>
                  <a:prstClr val="black"/>
                </a:solidFill>
                <a:latin typeface="Atkinson Hyperlegible" panose="020B0604020202020204" charset="0"/>
              </a:rPr>
              <a:t>Stratégie</a:t>
            </a:r>
            <a:r>
              <a:rPr lang="en-US" sz="2800" dirty="0">
                <a:solidFill>
                  <a:prstClr val="black"/>
                </a:solidFill>
                <a:latin typeface="Atkinson Hyperlegible" panose="020B0604020202020204" charset="0"/>
              </a:rPr>
              <a:t> de tests</a:t>
            </a:r>
          </a:p>
          <a:p>
            <a:endParaRPr lang="en-US" dirty="0"/>
          </a:p>
        </p:txBody>
      </p:sp>
      <p:sp>
        <p:nvSpPr>
          <p:cNvPr id="12" name="TextBox 11">
            <a:extLst>
              <a:ext uri="{FF2B5EF4-FFF2-40B4-BE49-F238E27FC236}">
                <a16:creationId xmlns:a16="http://schemas.microsoft.com/office/drawing/2014/main" id="{03653805-1847-1A34-53FE-DC6C1C7200C8}"/>
              </a:ext>
            </a:extLst>
          </p:cNvPr>
          <p:cNvSpPr txBox="1"/>
          <p:nvPr/>
        </p:nvSpPr>
        <p:spPr>
          <a:xfrm>
            <a:off x="676110" y="445762"/>
            <a:ext cx="11822368"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Surveillance adaptative</a:t>
            </a:r>
          </a:p>
        </p:txBody>
      </p:sp>
      <p:sp>
        <p:nvSpPr>
          <p:cNvPr id="16" name="TextBox 15">
            <a:extLst>
              <a:ext uri="{FF2B5EF4-FFF2-40B4-BE49-F238E27FC236}">
                <a16:creationId xmlns:a16="http://schemas.microsoft.com/office/drawing/2014/main" id="{C9BE4188-19DF-5FB8-049D-4B45689C5AE4}"/>
              </a:ext>
            </a:extLst>
          </p:cNvPr>
          <p:cNvSpPr txBox="1"/>
          <p:nvPr/>
        </p:nvSpPr>
        <p:spPr>
          <a:xfrm>
            <a:off x="1896893" y="3749789"/>
            <a:ext cx="14494213" cy="523220"/>
          </a:xfrm>
          <a:prstGeom prst="rect">
            <a:avLst/>
          </a:prstGeom>
          <a:noFill/>
        </p:spPr>
        <p:txBody>
          <a:bodyPr wrap="square" rtlCol="0">
            <a:spAutoFit/>
          </a:bodyPr>
          <a:lstStyle/>
          <a:p>
            <a:pPr algn="ctr"/>
            <a:r>
              <a:rPr lang="en-US" sz="2800" dirty="0">
                <a:solidFill>
                  <a:srgbClr val="1B9B91"/>
                </a:solidFill>
                <a:latin typeface="ADLaM Display" panose="02010000000000000000" pitchFamily="2" charset="0"/>
                <a:ea typeface="ADLaM Display" panose="02010000000000000000" pitchFamily="2" charset="0"/>
                <a:cs typeface="ADLaM Display" panose="02010000000000000000" pitchFamily="2" charset="0"/>
              </a:rPr>
              <a:t>Pas de </a:t>
            </a:r>
            <a:r>
              <a:rPr lang="en-US" sz="2800" dirty="0" err="1">
                <a:solidFill>
                  <a:srgbClr val="1B9B91"/>
                </a:solidFill>
                <a:latin typeface="ADLaM Display" panose="02010000000000000000" pitchFamily="2" charset="0"/>
                <a:ea typeface="ADLaM Display" panose="02010000000000000000" pitchFamily="2" charset="0"/>
                <a:cs typeface="ADLaM Display" panose="02010000000000000000" pitchFamily="2" charset="0"/>
              </a:rPr>
              <a:t>changement</a:t>
            </a:r>
            <a:r>
              <a:rPr lang="en-US" sz="2800" dirty="0">
                <a:solidFill>
                  <a:srgbClr val="1B9B91"/>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des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stratégies</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de surveillance</a:t>
            </a:r>
          </a:p>
        </p:txBody>
      </p:sp>
      <p:sp>
        <p:nvSpPr>
          <p:cNvPr id="21" name="TextBox 20">
            <a:extLst>
              <a:ext uri="{FF2B5EF4-FFF2-40B4-BE49-F238E27FC236}">
                <a16:creationId xmlns:a16="http://schemas.microsoft.com/office/drawing/2014/main" id="{8B263D0D-09C4-5641-A8E6-59857E220AE2}"/>
              </a:ext>
            </a:extLst>
          </p:cNvPr>
          <p:cNvSpPr txBox="1"/>
          <p:nvPr/>
        </p:nvSpPr>
        <p:spPr>
          <a:xfrm>
            <a:off x="1704099" y="7426227"/>
            <a:ext cx="9004298" cy="2077492"/>
          </a:xfrm>
          <a:prstGeom prst="rect">
            <a:avLst/>
          </a:prstGeom>
          <a:noFill/>
        </p:spPr>
        <p:txBody>
          <a:bodyPr wrap="square">
            <a:spAutoFit/>
          </a:bodyPr>
          <a:lstStyle/>
          <a:p>
            <a:pPr marL="457200" indent="-457200">
              <a:spcAft>
                <a:spcPts val="1800"/>
              </a:spcAft>
              <a:buClr>
                <a:srgbClr val="1B9B91"/>
              </a:buClr>
              <a:buBlip>
                <a:blip r:embed="rId3"/>
              </a:buBlip>
            </a:pPr>
            <a:r>
              <a:rPr lang="en-US" sz="30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Acteurs</a:t>
            </a:r>
            <a:r>
              <a:rPr lang="en-US" sz="30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de la surveillance</a:t>
            </a:r>
          </a:p>
          <a:p>
            <a:pPr marL="914400" lvl="1" indent="-457200">
              <a:buClr>
                <a:srgbClr val="4DB1A9"/>
              </a:buClr>
              <a:buFont typeface="Arial" panose="020B0604020202020204" pitchFamily="34" charset="0"/>
              <a:buChar char="•"/>
            </a:pPr>
            <a:r>
              <a:rPr lang="en-US" sz="2800" dirty="0">
                <a:solidFill>
                  <a:prstClr val="black"/>
                </a:solidFill>
                <a:latin typeface="Atkinson Hyperlegible" panose="020B0604020202020204" charset="0"/>
              </a:rPr>
              <a:t>Structures de </a:t>
            </a:r>
            <a:r>
              <a:rPr lang="en-US" sz="2800" dirty="0" err="1">
                <a:solidFill>
                  <a:prstClr val="black"/>
                </a:solidFill>
                <a:latin typeface="Atkinson Hyperlegible" panose="020B0604020202020204" charset="0"/>
              </a:rPr>
              <a:t>soins</a:t>
            </a:r>
            <a:endParaRPr lang="en-US" sz="2800" dirty="0">
              <a:solidFill>
                <a:prstClr val="black"/>
              </a:solidFill>
              <a:latin typeface="Atkinson Hyperlegible" panose="020B0604020202020204" charset="0"/>
            </a:endParaRPr>
          </a:p>
          <a:p>
            <a:pPr marL="914400" lvl="1" indent="-457200">
              <a:buClr>
                <a:srgbClr val="4DB1A9"/>
              </a:buClr>
              <a:buFont typeface="Arial" panose="020B0604020202020204" pitchFamily="34" charset="0"/>
              <a:buChar char="•"/>
            </a:pPr>
            <a:r>
              <a:rPr lang="en-US" sz="2800" dirty="0">
                <a:solidFill>
                  <a:prstClr val="black"/>
                </a:solidFill>
                <a:latin typeface="Atkinson Hyperlegible" panose="020B0604020202020204" charset="0"/>
              </a:rPr>
              <a:t>Agents de santé communautaires / bénévoles</a:t>
            </a:r>
          </a:p>
          <a:p>
            <a:pPr marL="914400" lvl="1" indent="-457200">
              <a:buClr>
                <a:srgbClr val="4DB1A9"/>
              </a:buClr>
              <a:buFont typeface="Arial" panose="020B0604020202020204" pitchFamily="34" charset="0"/>
              <a:buChar char="•"/>
            </a:pPr>
            <a:r>
              <a:rPr lang="en-US" sz="2800" dirty="0">
                <a:solidFill>
                  <a:prstClr val="black"/>
                </a:solidFill>
                <a:latin typeface="Atkinson Hyperlegible" panose="020B0604020202020204" charset="0"/>
              </a:rPr>
              <a:t>Laboratoires</a:t>
            </a:r>
          </a:p>
        </p:txBody>
      </p:sp>
      <p:pic>
        <p:nvPicPr>
          <p:cNvPr id="2" name="Picture 1">
            <a:extLst>
              <a:ext uri="{FF2B5EF4-FFF2-40B4-BE49-F238E27FC236}">
                <a16:creationId xmlns:a16="http://schemas.microsoft.com/office/drawing/2014/main" id="{C9A51149-CC80-C03F-1929-58869CE8FDA9}"/>
              </a:ext>
            </a:extLst>
          </p:cNvPr>
          <p:cNvPicPr>
            <a:picLocks noChangeAspect="1"/>
          </p:cNvPicPr>
          <p:nvPr/>
        </p:nvPicPr>
        <p:blipFill>
          <a:blip r:embed="rId4"/>
          <a:stretch>
            <a:fillRect/>
          </a:stretch>
        </p:blipFill>
        <p:spPr>
          <a:xfrm>
            <a:off x="126180" y="1822027"/>
            <a:ext cx="6080068" cy="1301625"/>
          </a:xfrm>
          <a:prstGeom prst="rect">
            <a:avLst/>
          </a:prstGeom>
        </p:spPr>
      </p:pic>
      <p:sp>
        <p:nvSpPr>
          <p:cNvPr id="4" name="TextBox 3">
            <a:extLst>
              <a:ext uri="{FF2B5EF4-FFF2-40B4-BE49-F238E27FC236}">
                <a16:creationId xmlns:a16="http://schemas.microsoft.com/office/drawing/2014/main" id="{2D38950D-9ED3-3CEC-E641-1A9794B4EA6A}"/>
              </a:ext>
            </a:extLst>
          </p:cNvPr>
          <p:cNvSpPr txBox="1"/>
          <p:nvPr/>
        </p:nvSpPr>
        <p:spPr>
          <a:xfrm>
            <a:off x="1077683" y="2180451"/>
            <a:ext cx="6333313" cy="584775"/>
          </a:xfrm>
          <a:prstGeom prst="rect">
            <a:avLst/>
          </a:prstGeom>
          <a:noFill/>
        </p:spPr>
        <p:txBody>
          <a:bodyPr wrap="square" rtlCol="0">
            <a:spAutoFit/>
          </a:bodyPr>
          <a:lstStyle/>
          <a:p>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Suspicion d’épidémie</a:t>
            </a:r>
          </a:p>
        </p:txBody>
      </p:sp>
      <p:grpSp>
        <p:nvGrpSpPr>
          <p:cNvPr id="7" name="Group 6">
            <a:extLst>
              <a:ext uri="{FF2B5EF4-FFF2-40B4-BE49-F238E27FC236}">
                <a16:creationId xmlns:a16="http://schemas.microsoft.com/office/drawing/2014/main" id="{2DC44B86-F4C2-8643-48F8-60B144223624}"/>
              </a:ext>
            </a:extLst>
          </p:cNvPr>
          <p:cNvGrpSpPr/>
          <p:nvPr/>
        </p:nvGrpSpPr>
        <p:grpSpPr>
          <a:xfrm>
            <a:off x="3875924" y="4918220"/>
            <a:ext cx="10037938" cy="1848526"/>
            <a:chOff x="4289099" y="4393090"/>
            <a:chExt cx="10037938" cy="2110498"/>
          </a:xfrm>
        </p:grpSpPr>
        <p:pic>
          <p:nvPicPr>
            <p:cNvPr id="8" name="Picture 7">
              <a:extLst>
                <a:ext uri="{FF2B5EF4-FFF2-40B4-BE49-F238E27FC236}">
                  <a16:creationId xmlns:a16="http://schemas.microsoft.com/office/drawing/2014/main" id="{4E2CF0E7-D2D5-55BA-5226-44B1F64CF532}"/>
                </a:ext>
              </a:extLst>
            </p:cNvPr>
            <p:cNvPicPr>
              <a:picLocks noChangeAspect="1"/>
            </p:cNvPicPr>
            <p:nvPr/>
          </p:nvPicPr>
          <p:blipFill>
            <a:blip r:embed="rId5"/>
            <a:stretch>
              <a:fillRect/>
            </a:stretch>
          </p:blipFill>
          <p:spPr>
            <a:xfrm>
              <a:off x="4289099" y="4393090"/>
              <a:ext cx="10037938" cy="2110498"/>
            </a:xfrm>
            <a:prstGeom prst="rect">
              <a:avLst/>
            </a:prstGeom>
          </p:spPr>
        </p:pic>
        <p:sp>
          <p:nvSpPr>
            <p:cNvPr id="9" name="TextBox 8">
              <a:extLst>
                <a:ext uri="{FF2B5EF4-FFF2-40B4-BE49-F238E27FC236}">
                  <a16:creationId xmlns:a16="http://schemas.microsoft.com/office/drawing/2014/main" id="{88387727-CA7B-7E74-B0F9-4160AD907309}"/>
                </a:ext>
              </a:extLst>
            </p:cNvPr>
            <p:cNvSpPr txBox="1"/>
            <p:nvPr/>
          </p:nvSpPr>
          <p:spPr>
            <a:xfrm>
              <a:off x="5271089" y="4802008"/>
              <a:ext cx="8073958" cy="1292662"/>
            </a:xfrm>
            <a:prstGeom prst="rect">
              <a:avLst/>
            </a:prstGeom>
            <a:noFill/>
          </p:spPr>
          <p:txBody>
            <a:bodyPr wrap="square" rtlCol="0">
              <a:spAutoFit/>
            </a:bodyPr>
            <a:lstStyle/>
            <a:p>
              <a:pPr marR="0" lvl="0" algn="ctr" fontAlgn="auto">
                <a:lnSpc>
                  <a:spcPct val="100000"/>
                </a:lnSpc>
                <a:spcBef>
                  <a:spcPts val="0"/>
                </a:spcBef>
                <a:spcAft>
                  <a:spcPts val="0"/>
                </a:spcAft>
                <a:buClr>
                  <a:srgbClr val="1B9B91"/>
                </a:buClr>
                <a:buSzTx/>
                <a:tabLst/>
                <a:defRPr/>
              </a:pPr>
              <a:r>
                <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Sensibiliser les acteurs de la surveillance aux stratégies de surveillance</a:t>
              </a:r>
            </a:p>
            <a:p>
              <a:pPr algn="ctr"/>
              <a:endParaRPr lang="en-US" dirty="0"/>
            </a:p>
          </p:txBody>
        </p:sp>
      </p:grpSp>
      <p:sp>
        <p:nvSpPr>
          <p:cNvPr id="10" name="Slide Number Placeholder 9">
            <a:extLst>
              <a:ext uri="{FF2B5EF4-FFF2-40B4-BE49-F238E27FC236}">
                <a16:creationId xmlns:a16="http://schemas.microsoft.com/office/drawing/2014/main" id="{EBB0CE13-855A-E697-3241-019B1AED7B43}"/>
              </a:ext>
            </a:extLst>
          </p:cNvPr>
          <p:cNvSpPr>
            <a:spLocks noGrp="1"/>
          </p:cNvSpPr>
          <p:nvPr>
            <p:ph type="sldNum" sz="quarter" idx="12"/>
          </p:nvPr>
        </p:nvSpPr>
        <p:spPr>
          <a:xfrm>
            <a:off x="15324306" y="9503719"/>
            <a:ext cx="2133600" cy="365125"/>
          </a:xfrm>
        </p:spPr>
        <p:txBody>
          <a:bodyPr/>
          <a:lstStyle/>
          <a:p>
            <a:fld id="{B6F15528-21DE-4FAA-801E-634DDDAF4B2B}" type="slidenum">
              <a:rPr lang="en-US" sz="1800" smtClean="0"/>
              <a:pPr/>
              <a:t>44</a:t>
            </a:fld>
            <a:endParaRPr lang="en-US" sz="1800" dirty="0"/>
          </a:p>
        </p:txBody>
      </p:sp>
    </p:spTree>
    <p:extLst>
      <p:ext uri="{BB962C8B-B14F-4D97-AF65-F5344CB8AC3E}">
        <p14:creationId xmlns:p14="http://schemas.microsoft.com/office/powerpoint/2010/main" val="4091021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A19AAA5-7D34-3E76-DF83-BB364D7D2C64}"/>
              </a:ext>
            </a:extLst>
          </p:cNvPr>
          <p:cNvSpPr/>
          <p:nvPr/>
        </p:nvSpPr>
        <p:spPr>
          <a:xfrm>
            <a:off x="2710490" y="3701392"/>
            <a:ext cx="12867020" cy="102632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3" name="Freeform 8">
            <a:extLst>
              <a:ext uri="{FF2B5EF4-FFF2-40B4-BE49-F238E27FC236}">
                <a16:creationId xmlns:a16="http://schemas.microsoft.com/office/drawing/2014/main" id="{D18B61B7-80B1-95F9-5507-6947E444FEC2}"/>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03653805-1847-1A34-53FE-DC6C1C7200C8}"/>
              </a:ext>
            </a:extLst>
          </p:cNvPr>
          <p:cNvSpPr txBox="1"/>
          <p:nvPr/>
        </p:nvSpPr>
        <p:spPr>
          <a:xfrm>
            <a:off x="676110" y="445762"/>
            <a:ext cx="11822368"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Surveillance adaptative</a:t>
            </a:r>
          </a:p>
        </p:txBody>
      </p:sp>
      <p:sp>
        <p:nvSpPr>
          <p:cNvPr id="16" name="TextBox 15">
            <a:extLst>
              <a:ext uri="{FF2B5EF4-FFF2-40B4-BE49-F238E27FC236}">
                <a16:creationId xmlns:a16="http://schemas.microsoft.com/office/drawing/2014/main" id="{C9BE4188-19DF-5FB8-049D-4B45689C5AE4}"/>
              </a:ext>
            </a:extLst>
          </p:cNvPr>
          <p:cNvSpPr txBox="1"/>
          <p:nvPr/>
        </p:nvSpPr>
        <p:spPr>
          <a:xfrm>
            <a:off x="2710490" y="3980430"/>
            <a:ext cx="127175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B9B91"/>
                </a:solidFill>
                <a:latin typeface="ADLaM Display" panose="02010000000000000000" pitchFamily="2" charset="0"/>
                <a:ea typeface="ADLaM Display" panose="02010000000000000000" pitchFamily="2" charset="0"/>
                <a:cs typeface="ADLaM Display" panose="02010000000000000000" pitchFamily="2" charset="0"/>
              </a:rPr>
              <a:t>Adaptation </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des stratégies de surveillance</a:t>
            </a:r>
            <a:endPar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2" name="Picture 1">
            <a:extLst>
              <a:ext uri="{FF2B5EF4-FFF2-40B4-BE49-F238E27FC236}">
                <a16:creationId xmlns:a16="http://schemas.microsoft.com/office/drawing/2014/main" id="{C9A51149-CC80-C03F-1929-58869CE8FDA9}"/>
              </a:ext>
            </a:extLst>
          </p:cNvPr>
          <p:cNvPicPr>
            <a:picLocks noChangeAspect="1"/>
          </p:cNvPicPr>
          <p:nvPr/>
        </p:nvPicPr>
        <p:blipFill>
          <a:blip r:embed="rId3"/>
          <a:stretch>
            <a:fillRect/>
          </a:stretch>
        </p:blipFill>
        <p:spPr>
          <a:xfrm>
            <a:off x="0" y="1743750"/>
            <a:ext cx="8657617" cy="1301625"/>
          </a:xfrm>
          <a:prstGeom prst="rect">
            <a:avLst/>
          </a:prstGeom>
        </p:spPr>
      </p:pic>
      <p:sp>
        <p:nvSpPr>
          <p:cNvPr id="4" name="TextBox 3">
            <a:extLst>
              <a:ext uri="{FF2B5EF4-FFF2-40B4-BE49-F238E27FC236}">
                <a16:creationId xmlns:a16="http://schemas.microsoft.com/office/drawing/2014/main" id="{2D38950D-9ED3-3CEC-E641-1A9794B4EA6A}"/>
              </a:ext>
            </a:extLst>
          </p:cNvPr>
          <p:cNvSpPr txBox="1"/>
          <p:nvPr/>
        </p:nvSpPr>
        <p:spPr>
          <a:xfrm>
            <a:off x="1266047" y="2075719"/>
            <a:ext cx="81578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Epidémie</a:t>
            </a:r>
            <a:r>
              <a:rPr kumimoji="0" lang="en-US" sz="32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probable </a:t>
            </a:r>
            <a:r>
              <a:rPr kumimoji="0" lang="en-US" sz="32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ou</a:t>
            </a:r>
            <a:r>
              <a:rPr kumimoji="0" lang="en-US" sz="32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confirmée</a:t>
            </a:r>
          </a:p>
        </p:txBody>
      </p:sp>
      <p:pic>
        <p:nvPicPr>
          <p:cNvPr id="11" name="Picture 10">
            <a:extLst>
              <a:ext uri="{FF2B5EF4-FFF2-40B4-BE49-F238E27FC236}">
                <a16:creationId xmlns:a16="http://schemas.microsoft.com/office/drawing/2014/main" id="{B37D240B-BCBB-6F54-AE39-A4CF3A9DFEAB}"/>
              </a:ext>
            </a:extLst>
          </p:cNvPr>
          <p:cNvPicPr>
            <a:picLocks noChangeAspect="1"/>
          </p:cNvPicPr>
          <p:nvPr/>
        </p:nvPicPr>
        <p:blipFill>
          <a:blip r:embed="rId4"/>
          <a:stretch>
            <a:fillRect/>
          </a:stretch>
        </p:blipFill>
        <p:spPr>
          <a:xfrm>
            <a:off x="2369861" y="5383736"/>
            <a:ext cx="3241633" cy="3363500"/>
          </a:xfrm>
          <a:prstGeom prst="rect">
            <a:avLst/>
          </a:prstGeom>
        </p:spPr>
      </p:pic>
      <p:sp>
        <p:nvSpPr>
          <p:cNvPr id="13" name="TextBox 12">
            <a:extLst>
              <a:ext uri="{FF2B5EF4-FFF2-40B4-BE49-F238E27FC236}">
                <a16:creationId xmlns:a16="http://schemas.microsoft.com/office/drawing/2014/main" id="{479B8C4C-0AED-5629-9C28-A8B3BF418931}"/>
              </a:ext>
            </a:extLst>
          </p:cNvPr>
          <p:cNvSpPr txBox="1"/>
          <p:nvPr/>
        </p:nvSpPr>
        <p:spPr>
          <a:xfrm>
            <a:off x="5789454" y="5499221"/>
            <a:ext cx="9258300" cy="523220"/>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
                <a:srgbClr val="009999"/>
              </a:buClr>
              <a:buSzTx/>
              <a:buFontTx/>
              <a:buBlip>
                <a:blip r:embed="rId5"/>
              </a:buBlip>
              <a:tabLst/>
              <a:defRPr/>
            </a:pPr>
            <a:r>
              <a:rPr kumimoji="0" lang="en-US" sz="2800" b="0" i="0" u="none" strike="noStrike" kern="1200" cap="none" spc="0" normalizeH="0" baseline="0" noProof="0" dirty="0">
                <a:ln>
                  <a:noFill/>
                </a:ln>
                <a:solidFill>
                  <a:srgbClr val="1B9B91"/>
                </a:solidFill>
                <a:effectLst/>
                <a:uLnTx/>
                <a:uFillTx/>
                <a:latin typeface="Atkinson Hyperlegible Bold" panose="020B0604020202020204" charset="0"/>
                <a:ea typeface="+mn-ea"/>
                <a:cs typeface="+mn-cs"/>
              </a:rPr>
              <a:t>Informer et former</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a:solidFill>
                  <a:prstClr val="black"/>
                </a:solidFill>
                <a:latin typeface="Atkinson Hyperlegible" panose="020B0604020202020204" charset="0"/>
              </a:rPr>
              <a:t>les acteurs de la surveillance</a:t>
            </a:r>
          </a:p>
        </p:txBody>
      </p:sp>
      <p:sp>
        <p:nvSpPr>
          <p:cNvPr id="14" name="TextBox 13">
            <a:extLst>
              <a:ext uri="{FF2B5EF4-FFF2-40B4-BE49-F238E27FC236}">
                <a16:creationId xmlns:a16="http://schemas.microsoft.com/office/drawing/2014/main" id="{13C0D482-D03B-43E6-E94B-D99BA194094E}"/>
              </a:ext>
            </a:extLst>
          </p:cNvPr>
          <p:cNvSpPr txBox="1"/>
          <p:nvPr/>
        </p:nvSpPr>
        <p:spPr>
          <a:xfrm>
            <a:off x="6703709" y="6248571"/>
            <a:ext cx="10766677" cy="1538883"/>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600"/>
              </a:spcAft>
              <a:buClr>
                <a:srgbClr val="209D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Personnel des établissements de santé</a:t>
            </a:r>
          </a:p>
          <a:p>
            <a:pPr marL="914400" marR="0" lvl="1" indent="-457200" algn="l" defTabSz="914400" rtl="0" eaLnBrk="1" fontAlgn="auto" latinLnBrk="0" hangingPunct="1">
              <a:lnSpc>
                <a:spcPct val="100000"/>
              </a:lnSpc>
              <a:spcBef>
                <a:spcPts val="0"/>
              </a:spcBef>
              <a:spcAft>
                <a:spcPts val="600"/>
              </a:spcAft>
              <a:buClr>
                <a:srgbClr val="209D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Agents de santé communautaires / bénévoles</a:t>
            </a:r>
          </a:p>
          <a:p>
            <a:pPr marL="914400" marR="0" lvl="1" indent="-457200" algn="l" defTabSz="914400" rtl="0" eaLnBrk="1" fontAlgn="auto" latinLnBrk="0" hangingPunct="1">
              <a:lnSpc>
                <a:spcPct val="100000"/>
              </a:lnSpc>
              <a:spcBef>
                <a:spcPts val="0"/>
              </a:spcBef>
              <a:spcAft>
                <a:spcPts val="600"/>
              </a:spcAft>
              <a:buClr>
                <a:srgbClr val="209D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Laboratoires</a:t>
            </a:r>
          </a:p>
        </p:txBody>
      </p:sp>
      <p:grpSp>
        <p:nvGrpSpPr>
          <p:cNvPr id="18" name="Group 17">
            <a:extLst>
              <a:ext uri="{FF2B5EF4-FFF2-40B4-BE49-F238E27FC236}">
                <a16:creationId xmlns:a16="http://schemas.microsoft.com/office/drawing/2014/main" id="{7418B4D9-DE95-D84A-9305-813BE2A35293}"/>
              </a:ext>
            </a:extLst>
          </p:cNvPr>
          <p:cNvGrpSpPr/>
          <p:nvPr/>
        </p:nvGrpSpPr>
        <p:grpSpPr>
          <a:xfrm>
            <a:off x="6027398" y="8013584"/>
            <a:ext cx="11781071" cy="993691"/>
            <a:chOff x="5433582" y="7518112"/>
            <a:chExt cx="11781071" cy="993691"/>
          </a:xfrm>
        </p:grpSpPr>
        <p:sp>
          <p:nvSpPr>
            <p:cNvPr id="19" name="TextBox 18">
              <a:extLst>
                <a:ext uri="{FF2B5EF4-FFF2-40B4-BE49-F238E27FC236}">
                  <a16:creationId xmlns:a16="http://schemas.microsoft.com/office/drawing/2014/main" id="{82CFFD88-4A34-A21B-BE09-685871A14966}"/>
                </a:ext>
              </a:extLst>
            </p:cNvPr>
            <p:cNvSpPr txBox="1"/>
            <p:nvPr/>
          </p:nvSpPr>
          <p:spPr>
            <a:xfrm>
              <a:off x="6447975" y="7518112"/>
              <a:ext cx="107666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Modules </a:t>
              </a: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4 &amp; 5 : S</a:t>
              </a:r>
              <a:r>
                <a:rPr kumimoji="0" lang="en-US"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tratégies</a:t>
              </a: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de surveillance </a:t>
              </a:r>
              <a:r>
                <a:rPr kumimoji="0" lang="en-US"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applicables</a:t>
              </a:r>
              <a:endPar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20" name="Graphic 19" descr="Information with solid fill">
              <a:extLst>
                <a:ext uri="{FF2B5EF4-FFF2-40B4-BE49-F238E27FC236}">
                  <a16:creationId xmlns:a16="http://schemas.microsoft.com/office/drawing/2014/main" id="{9C899F7D-390C-B8C9-14C8-08862E067C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33582" y="7518112"/>
              <a:ext cx="1014393" cy="993691"/>
            </a:xfrm>
            <a:prstGeom prst="rect">
              <a:avLst/>
            </a:prstGeom>
          </p:spPr>
        </p:pic>
      </p:grpSp>
      <p:sp>
        <p:nvSpPr>
          <p:cNvPr id="7" name="Slide Number Placeholder 6">
            <a:extLst>
              <a:ext uri="{FF2B5EF4-FFF2-40B4-BE49-F238E27FC236}">
                <a16:creationId xmlns:a16="http://schemas.microsoft.com/office/drawing/2014/main" id="{1229E712-61DB-5592-07E3-36E166E2AF9F}"/>
              </a:ext>
            </a:extLst>
          </p:cNvPr>
          <p:cNvSpPr>
            <a:spLocks noGrp="1"/>
          </p:cNvSpPr>
          <p:nvPr>
            <p:ph type="sldNum" sz="quarter" idx="12"/>
          </p:nvPr>
        </p:nvSpPr>
        <p:spPr>
          <a:xfrm>
            <a:off x="15336786" y="9548729"/>
            <a:ext cx="2133600" cy="365125"/>
          </a:xfrm>
        </p:spPr>
        <p:txBody>
          <a:bodyPr/>
          <a:lstStyle/>
          <a:p>
            <a:fld id="{B6F15528-21DE-4FAA-801E-634DDDAF4B2B}" type="slidenum">
              <a:rPr lang="en-US" sz="1800" smtClean="0"/>
              <a:pPr/>
              <a:t>45</a:t>
            </a:fld>
            <a:endParaRPr lang="en-US" sz="1800" dirty="0"/>
          </a:p>
        </p:txBody>
      </p:sp>
    </p:spTree>
    <p:extLst>
      <p:ext uri="{BB962C8B-B14F-4D97-AF65-F5344CB8AC3E}">
        <p14:creationId xmlns:p14="http://schemas.microsoft.com/office/powerpoint/2010/main" val="34499555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88DC08-1BC1-8752-0E5E-EB39543856EB}"/>
              </a:ext>
            </a:extLst>
          </p:cNvPr>
          <p:cNvSpPr/>
          <p:nvPr/>
        </p:nvSpPr>
        <p:spPr>
          <a:xfrm>
            <a:off x="-473545" y="-410533"/>
            <a:ext cx="9617546" cy="1696391"/>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10">
            <a:extLst>
              <a:ext uri="{FF2B5EF4-FFF2-40B4-BE49-F238E27FC236}">
                <a16:creationId xmlns:a16="http://schemas.microsoft.com/office/drawing/2014/main" id="{E964470A-6613-002E-EBAF-4E3B8CC7D6AA}"/>
              </a:ext>
            </a:extLst>
          </p:cNvPr>
          <p:cNvSpPr txBox="1"/>
          <p:nvPr/>
        </p:nvSpPr>
        <p:spPr>
          <a:xfrm>
            <a:off x="844685" y="518988"/>
            <a:ext cx="11314889"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Points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saillants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21" name="Group 20">
            <a:extLst>
              <a:ext uri="{FF2B5EF4-FFF2-40B4-BE49-F238E27FC236}">
                <a16:creationId xmlns:a16="http://schemas.microsoft.com/office/drawing/2014/main" id="{11DB9844-494B-C26D-4C40-8A7B160D7B7D}"/>
              </a:ext>
            </a:extLst>
          </p:cNvPr>
          <p:cNvGrpSpPr/>
          <p:nvPr/>
        </p:nvGrpSpPr>
        <p:grpSpPr>
          <a:xfrm>
            <a:off x="-42726" y="2936308"/>
            <a:ext cx="3707912" cy="6372654"/>
            <a:chOff x="0" y="3153540"/>
            <a:chExt cx="3707912" cy="6372654"/>
          </a:xfrm>
        </p:grpSpPr>
        <p:pic>
          <p:nvPicPr>
            <p:cNvPr id="25" name="Picture 24">
              <a:extLst>
                <a:ext uri="{FF2B5EF4-FFF2-40B4-BE49-F238E27FC236}">
                  <a16:creationId xmlns:a16="http://schemas.microsoft.com/office/drawing/2014/main" id="{39E90ED8-3248-87B0-0761-A1F6C4E48DB3}"/>
                </a:ext>
              </a:extLst>
            </p:cNvPr>
            <p:cNvPicPr>
              <a:picLocks noChangeAspect="1"/>
            </p:cNvPicPr>
            <p:nvPr/>
          </p:nvPicPr>
          <p:blipFill>
            <a:blip r:embed="rId3"/>
            <a:stretch>
              <a:fillRect/>
            </a:stretch>
          </p:blipFill>
          <p:spPr>
            <a:xfrm>
              <a:off x="0" y="4944830"/>
              <a:ext cx="3707912" cy="1640038"/>
            </a:xfrm>
            <a:prstGeom prst="rect">
              <a:avLst/>
            </a:prstGeom>
          </p:spPr>
        </p:pic>
        <p:sp>
          <p:nvSpPr>
            <p:cNvPr id="7" name="Rectangle 6">
              <a:extLst>
                <a:ext uri="{FF2B5EF4-FFF2-40B4-BE49-F238E27FC236}">
                  <a16:creationId xmlns:a16="http://schemas.microsoft.com/office/drawing/2014/main" id="{205B7EA4-62BB-7AE0-9067-1F4DE68EE5C5}"/>
                </a:ext>
              </a:extLst>
            </p:cNvPr>
            <p:cNvSpPr/>
            <p:nvPr/>
          </p:nvSpPr>
          <p:spPr>
            <a:xfrm>
              <a:off x="324632" y="3153540"/>
              <a:ext cx="3383280" cy="1502765"/>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Encadrer</a:t>
              </a:r>
              <a:r>
                <a:rPr kumimoji="0" lang="en-US" sz="30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la notification et les tests</a:t>
              </a:r>
            </a:p>
          </p:txBody>
        </p:sp>
        <p:sp>
          <p:nvSpPr>
            <p:cNvPr id="33" name="Rectangle 32">
              <a:extLst>
                <a:ext uri="{FF2B5EF4-FFF2-40B4-BE49-F238E27FC236}">
                  <a16:creationId xmlns:a16="http://schemas.microsoft.com/office/drawing/2014/main" id="{DB776CC9-700A-8BC3-2877-336F651AF1EB}"/>
                </a:ext>
              </a:extLst>
            </p:cNvPr>
            <p:cNvSpPr/>
            <p:nvPr/>
          </p:nvSpPr>
          <p:spPr>
            <a:xfrm>
              <a:off x="261936" y="6632682"/>
              <a:ext cx="3383280" cy="2893512"/>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DB9EFAEF-50A1-2A5B-F27D-2627B8DDA65B}"/>
                </a:ext>
              </a:extLst>
            </p:cNvPr>
            <p:cNvSpPr txBox="1"/>
            <p:nvPr/>
          </p:nvSpPr>
          <p:spPr>
            <a:xfrm>
              <a:off x="261936" y="7070761"/>
              <a:ext cx="3246326" cy="2092881"/>
            </a:xfrm>
            <a:prstGeom prst="rect">
              <a:avLst/>
            </a:prstGeom>
            <a:noFill/>
          </p:spPr>
          <p:txBody>
            <a:bodyPr wrap="square" rtlCol="0">
              <a:spAutoFit/>
            </a:bodyPr>
            <a:lstStyle/>
            <a:p>
              <a:pPr lvl="0" algn="ctr">
                <a:defRPr/>
              </a:pPr>
              <a:r>
                <a:rPr lang="en-US" sz="2600" kern="100" dirty="0">
                  <a:solidFill>
                    <a:srgbClr val="1B9B91"/>
                  </a:solidFill>
                  <a:latin typeface="Atkinson Hyperlegible Bold" panose="020B0604020202020204" charset="0"/>
                  <a:cs typeface="Times New Roman" panose="02020603050405020304" pitchFamily="18" charset="0"/>
                </a:rPr>
                <a:t>Assurer </a:t>
              </a:r>
              <a:r>
                <a:rPr lang="en-US" sz="2600" kern="100" dirty="0">
                  <a:solidFill>
                    <a:prstClr val="black"/>
                  </a:solidFill>
                  <a:latin typeface="Atkinson Hyperlegible" panose="020B0604020202020204" charset="0"/>
                  <a:cs typeface="Times New Roman" panose="02020603050405020304" pitchFamily="18" charset="0"/>
                </a:rPr>
                <a:t>que tous les cas suspects </a:t>
              </a:r>
              <a:r>
                <a:rPr lang="en-US" sz="2600" kern="100" dirty="0" err="1">
                  <a:solidFill>
                    <a:prstClr val="black"/>
                  </a:solidFill>
                  <a:latin typeface="Atkinson Hyperlegible" panose="020B0604020202020204" charset="0"/>
                  <a:cs typeface="Times New Roman" panose="02020603050405020304" pitchFamily="18" charset="0"/>
                </a:rPr>
                <a:t>sont</a:t>
              </a:r>
              <a:r>
                <a:rPr lang="en-US" sz="2600" kern="100" dirty="0">
                  <a:solidFill>
                    <a:prstClr val="black"/>
                  </a:solidFill>
                  <a:latin typeface="Atkinson Hyperlegible" panose="020B0604020202020204" charset="0"/>
                  <a:cs typeface="Times New Roman" panose="02020603050405020304" pitchFamily="18" charset="0"/>
                </a:rPr>
                <a:t> </a:t>
              </a:r>
              <a:r>
                <a:rPr lang="en-US" sz="2600" kern="100" dirty="0" err="1">
                  <a:solidFill>
                    <a:srgbClr val="1B9B91"/>
                  </a:solidFill>
                  <a:latin typeface="Atkinson Hyperlegible Bold" panose="020B0604020202020204" charset="0"/>
                  <a:cs typeface="Times New Roman" panose="02020603050405020304" pitchFamily="18" charset="0"/>
                </a:rPr>
                <a:t>notifiés</a:t>
              </a:r>
              <a:r>
                <a:rPr lang="en-US" sz="2600" kern="100" dirty="0">
                  <a:solidFill>
                    <a:srgbClr val="1B9B91"/>
                  </a:solidFill>
                  <a:latin typeface="Atkinson Hyperlegible Bold" panose="020B0604020202020204" charset="0"/>
                  <a:cs typeface="Times New Roman" panose="02020603050405020304" pitchFamily="18" charset="0"/>
                </a:rPr>
                <a:t> </a:t>
              </a:r>
              <a:r>
                <a:rPr lang="en-US" sz="2600" kern="100" dirty="0" err="1">
                  <a:solidFill>
                    <a:srgbClr val="1B9B91"/>
                  </a:solidFill>
                  <a:latin typeface="Atkinson Hyperlegible Bold" panose="020B0604020202020204" charset="0"/>
                  <a:cs typeface="Times New Roman" panose="02020603050405020304" pitchFamily="18" charset="0"/>
                </a:rPr>
                <a:t>quotidiennement</a:t>
              </a:r>
              <a:r>
                <a:rPr lang="en-US" sz="2600" kern="100" dirty="0">
                  <a:solidFill>
                    <a:srgbClr val="1B9B91"/>
                  </a:solidFill>
                  <a:latin typeface="Atkinson Hyperlegible Bold" panose="020B0604020202020204" charset="0"/>
                  <a:cs typeface="Times New Roman" panose="02020603050405020304" pitchFamily="18" charset="0"/>
                </a:rPr>
                <a:t> et </a:t>
              </a:r>
              <a:r>
                <a:rPr lang="en-US" sz="2600" kern="100" dirty="0" err="1">
                  <a:solidFill>
                    <a:srgbClr val="1B9B91"/>
                  </a:solidFill>
                  <a:latin typeface="Atkinson Hyperlegible Bold" panose="020B0604020202020204" charset="0"/>
                  <a:cs typeface="Times New Roman" panose="02020603050405020304" pitchFamily="18" charset="0"/>
                </a:rPr>
                <a:t>testés</a:t>
              </a:r>
              <a:endParaRPr lang="en-US" sz="2600" kern="100" dirty="0">
                <a:solidFill>
                  <a:srgbClr val="1B9B91"/>
                </a:solidFill>
                <a:latin typeface="Atkinson Hyperlegible Bold" panose="020B060402020202020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F4C938B2-C1E5-87C1-1E8E-E1239B3C9405}"/>
              </a:ext>
            </a:extLst>
          </p:cNvPr>
          <p:cNvGrpSpPr/>
          <p:nvPr/>
        </p:nvGrpSpPr>
        <p:grpSpPr>
          <a:xfrm>
            <a:off x="3585594" y="2936308"/>
            <a:ext cx="3772895" cy="6429254"/>
            <a:chOff x="3628320" y="3153540"/>
            <a:chExt cx="3772895" cy="6429254"/>
          </a:xfrm>
        </p:grpSpPr>
        <p:pic>
          <p:nvPicPr>
            <p:cNvPr id="9" name="Picture 8">
              <a:extLst>
                <a:ext uri="{FF2B5EF4-FFF2-40B4-BE49-F238E27FC236}">
                  <a16:creationId xmlns:a16="http://schemas.microsoft.com/office/drawing/2014/main" id="{7D1D2855-37B9-6A7C-5896-59520BA46098}"/>
                </a:ext>
              </a:extLst>
            </p:cNvPr>
            <p:cNvPicPr>
              <a:picLocks noChangeAspect="1"/>
            </p:cNvPicPr>
            <p:nvPr/>
          </p:nvPicPr>
          <p:blipFill>
            <a:blip r:embed="rId4"/>
            <a:stretch>
              <a:fillRect/>
            </a:stretch>
          </p:blipFill>
          <p:spPr>
            <a:xfrm>
              <a:off x="3628320" y="4700422"/>
              <a:ext cx="3772895" cy="1908641"/>
            </a:xfrm>
            <a:prstGeom prst="rect">
              <a:avLst/>
            </a:prstGeom>
          </p:spPr>
        </p:pic>
        <p:sp>
          <p:nvSpPr>
            <p:cNvPr id="10" name="Rectangle 9">
              <a:extLst>
                <a:ext uri="{FF2B5EF4-FFF2-40B4-BE49-F238E27FC236}">
                  <a16:creationId xmlns:a16="http://schemas.microsoft.com/office/drawing/2014/main" id="{29C95611-8B26-1967-D092-E5434629D350}"/>
                </a:ext>
              </a:extLst>
            </p:cNvPr>
            <p:cNvSpPr/>
            <p:nvPr/>
          </p:nvSpPr>
          <p:spPr>
            <a:xfrm>
              <a:off x="3940687" y="3153540"/>
              <a:ext cx="3383280" cy="1486522"/>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3000" b="1" dirty="0">
                  <a:solidFill>
                    <a:prstClr val="white"/>
                  </a:solidFill>
                  <a:latin typeface="Cavolini" panose="03000502040302020204" pitchFamily="66" charset="0"/>
                  <a:cs typeface="Cavolini" panose="03000502040302020204" pitchFamily="66" charset="0"/>
                </a:rPr>
                <a:t>Transmettre, analyser, </a:t>
              </a:r>
              <a:r>
                <a:rPr lang="en-US" sz="3000" b="1" dirty="0" err="1">
                  <a:solidFill>
                    <a:prstClr val="white"/>
                  </a:solidFill>
                  <a:latin typeface="Cavolini" panose="03000502040302020204" pitchFamily="66" charset="0"/>
                  <a:cs typeface="Cavolini" panose="03000502040302020204" pitchFamily="66" charset="0"/>
                </a:rPr>
                <a:t>interpréter</a:t>
              </a:r>
              <a:endParaRPr lang="en-US" sz="3000" b="1" dirty="0">
                <a:solidFill>
                  <a:prstClr val="white"/>
                </a:solidFill>
                <a:latin typeface="Cavolini" panose="03000502040302020204" pitchFamily="66" charset="0"/>
                <a:cs typeface="Cavolini" panose="03000502040302020204" pitchFamily="66" charset="0"/>
              </a:endParaRPr>
            </a:p>
          </p:txBody>
        </p:sp>
        <p:sp>
          <p:nvSpPr>
            <p:cNvPr id="34" name="Rectangle 33">
              <a:extLst>
                <a:ext uri="{FF2B5EF4-FFF2-40B4-BE49-F238E27FC236}">
                  <a16:creationId xmlns:a16="http://schemas.microsoft.com/office/drawing/2014/main" id="{8FA52255-CA20-7679-A9F9-E6DCA1D504F1}"/>
                </a:ext>
              </a:extLst>
            </p:cNvPr>
            <p:cNvSpPr/>
            <p:nvPr/>
          </p:nvSpPr>
          <p:spPr>
            <a:xfrm>
              <a:off x="3940687" y="6633092"/>
              <a:ext cx="3383280" cy="2893100"/>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394E0066-4D4E-77FC-F618-8A9995039798}"/>
                </a:ext>
              </a:extLst>
            </p:cNvPr>
            <p:cNvSpPr txBox="1"/>
            <p:nvPr/>
          </p:nvSpPr>
          <p:spPr>
            <a:xfrm>
              <a:off x="3951334" y="6689694"/>
              <a:ext cx="3292010" cy="2893100"/>
            </a:xfrm>
            <a:prstGeom prst="rect">
              <a:avLst/>
            </a:prstGeom>
            <a:noFill/>
          </p:spPr>
          <p:txBody>
            <a:bodyPr wrap="square" rtlCol="0">
              <a:spAutoFit/>
            </a:bodyPr>
            <a:lstStyle/>
            <a:p>
              <a:pPr lvl="0" algn="ctr">
                <a:defRPr/>
              </a:pPr>
              <a:r>
                <a:rPr lang="en-US" sz="2600" kern="100" dirty="0">
                  <a:solidFill>
                    <a:srgbClr val="1B9B91"/>
                  </a:solidFill>
                  <a:latin typeface="Atkinson Hyperlegible Bold" panose="020B0604020202020204" charset="0"/>
                  <a:cs typeface="Times New Roman" panose="02020603050405020304" pitchFamily="18" charset="0"/>
                </a:rPr>
                <a:t>Analyser, vérifier et interpréter </a:t>
              </a:r>
              <a:r>
                <a:rPr lang="en-US" sz="2600" kern="100" dirty="0">
                  <a:solidFill>
                    <a:srgbClr val="009999"/>
                  </a:solidFill>
                  <a:latin typeface="Atkinson Hyperlegible Bold" panose="020B0604020202020204" charset="0"/>
                  <a:cs typeface="Times New Roman" panose="02020603050405020304" pitchFamily="18" charset="0"/>
                </a:rPr>
                <a:t>immédiatement </a:t>
              </a:r>
              <a:r>
                <a:rPr lang="en-US" sz="2600" kern="100" dirty="0">
                  <a:solidFill>
                    <a:prstClr val="black"/>
                  </a:solidFill>
                  <a:latin typeface="Atkinson Hyperlegible" panose="020B0604020202020204" charset="0"/>
                  <a:cs typeface="Times New Roman" panose="02020603050405020304" pitchFamily="18" charset="0"/>
                </a:rPr>
                <a:t>les données et les tests afin de </a:t>
              </a:r>
              <a:r>
                <a:rPr lang="en-US" sz="2600" kern="100" dirty="0" err="1">
                  <a:solidFill>
                    <a:prstClr val="black"/>
                  </a:solidFill>
                  <a:latin typeface="Atkinson Hyperlegible" panose="020B0604020202020204" charset="0"/>
                  <a:cs typeface="Times New Roman" panose="02020603050405020304" pitchFamily="18" charset="0"/>
                </a:rPr>
                <a:t>détecter</a:t>
              </a:r>
              <a:r>
                <a:rPr lang="en-US" sz="2600" kern="100" dirty="0">
                  <a:solidFill>
                    <a:prstClr val="black"/>
                  </a:solidFill>
                  <a:latin typeface="Atkinson Hyperlegible" panose="020B0604020202020204" charset="0"/>
                  <a:cs typeface="Times New Roman" panose="02020603050405020304" pitchFamily="18" charset="0"/>
                </a:rPr>
                <a:t> </a:t>
              </a:r>
              <a:r>
                <a:rPr lang="en-US" sz="2600" kern="100" dirty="0" err="1">
                  <a:solidFill>
                    <a:prstClr val="black"/>
                  </a:solidFill>
                  <a:latin typeface="Atkinson Hyperlegible" panose="020B0604020202020204" charset="0"/>
                  <a:cs typeface="Times New Roman" panose="02020603050405020304" pitchFamily="18" charset="0"/>
                </a:rPr>
                <a:t>toute</a:t>
              </a:r>
              <a:r>
                <a:rPr lang="en-US" sz="2600" kern="100" dirty="0">
                  <a:solidFill>
                    <a:prstClr val="black"/>
                  </a:solidFill>
                  <a:latin typeface="Atkinson Hyperlegible" panose="020B0604020202020204" charset="0"/>
                  <a:cs typeface="Times New Roman" panose="02020603050405020304" pitchFamily="18" charset="0"/>
                </a:rPr>
                <a:t> épidémie </a:t>
              </a:r>
              <a:r>
                <a:rPr lang="en-US" sz="2600" kern="100" dirty="0" err="1">
                  <a:solidFill>
                    <a:prstClr val="black"/>
                  </a:solidFill>
                  <a:latin typeface="Atkinson Hyperlegible" panose="020B0604020202020204" charset="0"/>
                  <a:cs typeface="Times New Roman" panose="02020603050405020304" pitchFamily="18" charset="0"/>
                </a:rPr>
                <a:t>potentielle</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458BD98B-3EF6-4C6F-FADD-EE21C66BBC71}"/>
              </a:ext>
            </a:extLst>
          </p:cNvPr>
          <p:cNvGrpSpPr/>
          <p:nvPr/>
        </p:nvGrpSpPr>
        <p:grpSpPr>
          <a:xfrm>
            <a:off x="11168224" y="2947755"/>
            <a:ext cx="3383280" cy="6363167"/>
            <a:chOff x="11210950" y="3164987"/>
            <a:chExt cx="3383280" cy="6363167"/>
          </a:xfrm>
        </p:grpSpPr>
        <p:pic>
          <p:nvPicPr>
            <p:cNvPr id="23" name="Picture 22">
              <a:extLst>
                <a:ext uri="{FF2B5EF4-FFF2-40B4-BE49-F238E27FC236}">
                  <a16:creationId xmlns:a16="http://schemas.microsoft.com/office/drawing/2014/main" id="{F9A1CF3B-BEEC-5BA1-1F28-37C0E3CEC26E}"/>
                </a:ext>
              </a:extLst>
            </p:cNvPr>
            <p:cNvPicPr>
              <a:picLocks noChangeAspect="1"/>
            </p:cNvPicPr>
            <p:nvPr/>
          </p:nvPicPr>
          <p:blipFill>
            <a:blip r:embed="rId5"/>
            <a:stretch>
              <a:fillRect/>
            </a:stretch>
          </p:blipFill>
          <p:spPr>
            <a:xfrm>
              <a:off x="11484221" y="4631878"/>
              <a:ext cx="2667864" cy="1882236"/>
            </a:xfrm>
            <a:prstGeom prst="rect">
              <a:avLst/>
            </a:prstGeom>
          </p:spPr>
        </p:pic>
        <p:sp>
          <p:nvSpPr>
            <p:cNvPr id="13" name="Rectangle 12">
              <a:extLst>
                <a:ext uri="{FF2B5EF4-FFF2-40B4-BE49-F238E27FC236}">
                  <a16:creationId xmlns:a16="http://schemas.microsoft.com/office/drawing/2014/main" id="{60161673-B4C3-DD5B-4EE6-DEC6B8A50813}"/>
                </a:ext>
              </a:extLst>
            </p:cNvPr>
            <p:cNvSpPr/>
            <p:nvPr/>
          </p:nvSpPr>
          <p:spPr>
            <a:xfrm>
              <a:off x="11210950" y="3164987"/>
              <a:ext cx="3383280" cy="1430581"/>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3000" b="1" dirty="0">
                  <a:solidFill>
                    <a:prstClr val="white"/>
                  </a:solidFill>
                  <a:latin typeface="Cavolini" panose="03000502040302020204" pitchFamily="66" charset="0"/>
                  <a:cs typeface="Cavolini" panose="03000502040302020204" pitchFamily="66" charset="0"/>
                </a:rPr>
                <a:t>Diffuser les résultats</a:t>
              </a:r>
            </a:p>
          </p:txBody>
        </p:sp>
        <p:sp>
          <p:nvSpPr>
            <p:cNvPr id="35" name="Rectangle 34">
              <a:extLst>
                <a:ext uri="{FF2B5EF4-FFF2-40B4-BE49-F238E27FC236}">
                  <a16:creationId xmlns:a16="http://schemas.microsoft.com/office/drawing/2014/main" id="{E351ECAC-6C29-DEE9-DE54-0CDB5695E82B}"/>
                </a:ext>
              </a:extLst>
            </p:cNvPr>
            <p:cNvSpPr/>
            <p:nvPr/>
          </p:nvSpPr>
          <p:spPr>
            <a:xfrm>
              <a:off x="11210950" y="6706251"/>
              <a:ext cx="3383280" cy="2821903"/>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993DF9BE-B6FF-F909-9914-0FCDF1C5504D}"/>
                </a:ext>
              </a:extLst>
            </p:cNvPr>
            <p:cNvSpPr txBox="1"/>
            <p:nvPr/>
          </p:nvSpPr>
          <p:spPr>
            <a:xfrm>
              <a:off x="11532937" y="6932026"/>
              <a:ext cx="2739303" cy="2092881"/>
            </a:xfrm>
            <a:prstGeom prst="rect">
              <a:avLst/>
            </a:prstGeom>
            <a:noFill/>
          </p:spPr>
          <p:txBody>
            <a:bodyPr wrap="square" rtlCol="0">
              <a:spAutoFit/>
            </a:bodyPr>
            <a:lstStyle/>
            <a:p>
              <a:pPr lvl="0" algn="ctr">
                <a:defRPr/>
              </a:pPr>
              <a:r>
                <a:rPr lang="en-US" sz="2600" kern="100" dirty="0" err="1">
                  <a:solidFill>
                    <a:srgbClr val="1B9B91"/>
                  </a:solidFill>
                  <a:latin typeface="Atkinson Hyperlegible Bold" panose="020B0604020202020204" charset="0"/>
                  <a:cs typeface="Times New Roman" panose="02020603050405020304" pitchFamily="18" charset="0"/>
                </a:rPr>
                <a:t>Informer </a:t>
              </a:r>
              <a:r>
                <a:rPr lang="en-US" sz="2600" kern="100" dirty="0">
                  <a:solidFill>
                    <a:srgbClr val="1B9B91"/>
                  </a:solidFill>
                  <a:latin typeface="Atkinson Hyperlegible Bold" panose="020B0604020202020204" charset="0"/>
                  <a:cs typeface="Times New Roman" panose="02020603050405020304" pitchFamily="18" charset="0"/>
                </a:rPr>
                <a:t>rapidement </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toutes les parties prenantes sur la </a:t>
              </a:r>
              <a:r>
                <a:rPr kumimoji="0" lang="en-US" sz="2600" b="0" i="0" u="none" strike="noStrike" kern="100" cap="none" spc="0" normalizeH="0" noProof="0" dirty="0">
                  <a:ln>
                    <a:noFill/>
                  </a:ln>
                  <a:solidFill>
                    <a:prstClr val="black"/>
                  </a:solidFill>
                  <a:effectLst/>
                  <a:uLnTx/>
                  <a:uFillTx/>
                  <a:latin typeface="Atkinson Hyperlegible" panose="020B0604020202020204" charset="0"/>
                  <a:ea typeface="+mn-ea"/>
                  <a:cs typeface="Times New Roman" panose="02020603050405020304" pitchFamily="18" charset="0"/>
                </a:rPr>
                <a:t>situation</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7026346F-CC64-A866-6681-34065F3F2164}"/>
              </a:ext>
            </a:extLst>
          </p:cNvPr>
          <p:cNvGrpSpPr/>
          <p:nvPr/>
        </p:nvGrpSpPr>
        <p:grpSpPr>
          <a:xfrm>
            <a:off x="14776999" y="2957181"/>
            <a:ext cx="3216115" cy="6346846"/>
            <a:chOff x="14819725" y="3174413"/>
            <a:chExt cx="3216115" cy="6346846"/>
          </a:xfrm>
        </p:grpSpPr>
        <p:pic>
          <p:nvPicPr>
            <p:cNvPr id="15" name="Picture 14">
              <a:extLst>
                <a:ext uri="{FF2B5EF4-FFF2-40B4-BE49-F238E27FC236}">
                  <a16:creationId xmlns:a16="http://schemas.microsoft.com/office/drawing/2014/main" id="{8F08EEE7-BEE3-D480-44B1-294060765324}"/>
                </a:ext>
              </a:extLst>
            </p:cNvPr>
            <p:cNvPicPr>
              <a:picLocks noChangeAspect="1"/>
            </p:cNvPicPr>
            <p:nvPr/>
          </p:nvPicPr>
          <p:blipFill>
            <a:blip r:embed="rId6"/>
            <a:stretch>
              <a:fillRect/>
            </a:stretch>
          </p:blipFill>
          <p:spPr>
            <a:xfrm>
              <a:off x="15550176" y="4673253"/>
              <a:ext cx="1943353" cy="1899185"/>
            </a:xfrm>
            <a:prstGeom prst="rect">
              <a:avLst/>
            </a:prstGeom>
          </p:spPr>
        </p:pic>
        <p:sp>
          <p:nvSpPr>
            <p:cNvPr id="18" name="Rectangle 17">
              <a:extLst>
                <a:ext uri="{FF2B5EF4-FFF2-40B4-BE49-F238E27FC236}">
                  <a16:creationId xmlns:a16="http://schemas.microsoft.com/office/drawing/2014/main" id="{39854DA2-9CEC-9813-0C7F-AB2121893D8A}"/>
                </a:ext>
              </a:extLst>
            </p:cNvPr>
            <p:cNvSpPr/>
            <p:nvPr/>
          </p:nvSpPr>
          <p:spPr>
            <a:xfrm>
              <a:off x="14876780" y="3174413"/>
              <a:ext cx="3159060" cy="1404942"/>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en-US" sz="3000" b="1" dirty="0">
                  <a:solidFill>
                    <a:prstClr val="white"/>
                  </a:solidFill>
                  <a:latin typeface="Cavolini" panose="03000502040302020204" pitchFamily="66" charset="0"/>
                  <a:cs typeface="Cavolini" panose="03000502040302020204" pitchFamily="66" charset="0"/>
                </a:rPr>
                <a:t>Répondre</a:t>
              </a:r>
            </a:p>
          </p:txBody>
        </p:sp>
        <p:sp>
          <p:nvSpPr>
            <p:cNvPr id="36" name="Rectangle 35">
              <a:extLst>
                <a:ext uri="{FF2B5EF4-FFF2-40B4-BE49-F238E27FC236}">
                  <a16:creationId xmlns:a16="http://schemas.microsoft.com/office/drawing/2014/main" id="{40D33C81-EA09-708E-93D8-641593D49C9E}"/>
                </a:ext>
              </a:extLst>
            </p:cNvPr>
            <p:cNvSpPr/>
            <p:nvPr/>
          </p:nvSpPr>
          <p:spPr>
            <a:xfrm>
              <a:off x="14819725" y="6699355"/>
              <a:ext cx="3175628" cy="2821904"/>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9D0F404E-5759-9F58-79EE-1E0155AB50C7}"/>
                </a:ext>
              </a:extLst>
            </p:cNvPr>
            <p:cNvSpPr txBox="1"/>
            <p:nvPr/>
          </p:nvSpPr>
          <p:spPr>
            <a:xfrm>
              <a:off x="14905857" y="7639716"/>
              <a:ext cx="3129983" cy="892552"/>
            </a:xfrm>
            <a:prstGeom prst="rect">
              <a:avLst/>
            </a:prstGeom>
            <a:noFill/>
          </p:spPr>
          <p:txBody>
            <a:bodyPr wrap="square" rtlCol="0">
              <a:spAutoFit/>
            </a:bodyPr>
            <a:lstStyle/>
            <a:p>
              <a:pPr lvl="0" algn="ctr">
                <a:defRPr/>
              </a:pPr>
              <a:r>
                <a:rPr lang="en-US" sz="2600" kern="100" dirty="0" err="1">
                  <a:solidFill>
                    <a:prstClr val="black"/>
                  </a:solidFill>
                  <a:latin typeface="Atkinson Hyperlegible" panose="020B0604020202020204" charset="0"/>
                  <a:cs typeface="Times New Roman" panose="02020603050405020304" pitchFamily="18" charset="0"/>
                </a:rPr>
                <a:t>Coordonner</a:t>
              </a:r>
              <a:r>
                <a:rPr lang="en-US" sz="2600" kern="100" dirty="0">
                  <a:solidFill>
                    <a:prstClr val="black"/>
                  </a:solidFill>
                  <a:latin typeface="Atkinson Hyperlegible" panose="020B0604020202020204" charset="0"/>
                  <a:cs typeface="Times New Roman" panose="02020603050405020304" pitchFamily="18" charset="0"/>
                </a:rPr>
                <a:t> </a:t>
              </a:r>
              <a:r>
                <a:rPr lang="en-US" sz="2600" kern="100" dirty="0" err="1">
                  <a:solidFill>
                    <a:prstClr val="black"/>
                  </a:solidFill>
                  <a:latin typeface="Atkinson Hyperlegible" panose="020B0604020202020204" charset="0"/>
                  <a:cs typeface="Times New Roman" panose="02020603050405020304" pitchFamily="18" charset="0"/>
                </a:rPr>
                <a:t>une</a:t>
              </a:r>
              <a:r>
                <a:rPr lang="en-US" sz="2600" kern="100" dirty="0">
                  <a:solidFill>
                    <a:prstClr val="black"/>
                  </a:solidFill>
                  <a:latin typeface="Atkinson Hyperlegible" panose="020B0604020202020204" charset="0"/>
                  <a:cs typeface="Times New Roman" panose="02020603050405020304" pitchFamily="18" charset="0"/>
                </a:rPr>
                <a:t> </a:t>
              </a:r>
            </a:p>
            <a:p>
              <a:pPr lvl="0" algn="ctr">
                <a:defRPr/>
              </a:pPr>
              <a:r>
                <a:rPr lang="en-US" sz="2600" kern="100" dirty="0">
                  <a:solidFill>
                    <a:srgbClr val="1B9B91"/>
                  </a:solidFill>
                  <a:latin typeface="Atkinson Hyperlegible Bold" panose="020B0604020202020204" charset="0"/>
                  <a:cs typeface="Times New Roman" panose="02020603050405020304" pitchFamily="18" charset="0"/>
                </a:rPr>
                <a:t>réponse rapide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4" name="Group 23">
            <a:extLst>
              <a:ext uri="{FF2B5EF4-FFF2-40B4-BE49-F238E27FC236}">
                <a16:creationId xmlns:a16="http://schemas.microsoft.com/office/drawing/2014/main" id="{53A3D5B0-4754-AA08-E981-B8B08A461364}"/>
              </a:ext>
            </a:extLst>
          </p:cNvPr>
          <p:cNvGrpSpPr/>
          <p:nvPr/>
        </p:nvGrpSpPr>
        <p:grpSpPr>
          <a:xfrm>
            <a:off x="7506736" y="2935653"/>
            <a:ext cx="3434524" cy="6373307"/>
            <a:chOff x="7549462" y="3152885"/>
            <a:chExt cx="3434524" cy="6373307"/>
          </a:xfrm>
        </p:grpSpPr>
        <p:pic>
          <p:nvPicPr>
            <p:cNvPr id="11" name="Picture 10">
              <a:extLst>
                <a:ext uri="{FF2B5EF4-FFF2-40B4-BE49-F238E27FC236}">
                  <a16:creationId xmlns:a16="http://schemas.microsoft.com/office/drawing/2014/main" id="{550AEB9F-8824-27C2-5541-526A6322700F}"/>
                </a:ext>
              </a:extLst>
            </p:cNvPr>
            <p:cNvPicPr>
              <a:picLocks noChangeAspect="1"/>
            </p:cNvPicPr>
            <p:nvPr/>
          </p:nvPicPr>
          <p:blipFill>
            <a:blip r:embed="rId7"/>
            <a:stretch>
              <a:fillRect/>
            </a:stretch>
          </p:blipFill>
          <p:spPr>
            <a:xfrm>
              <a:off x="8134029" y="4445129"/>
              <a:ext cx="2185193" cy="2159282"/>
            </a:xfrm>
            <a:prstGeom prst="rect">
              <a:avLst/>
            </a:prstGeom>
          </p:spPr>
        </p:pic>
        <p:sp>
          <p:nvSpPr>
            <p:cNvPr id="4" name="Rectangle 3">
              <a:extLst>
                <a:ext uri="{FF2B5EF4-FFF2-40B4-BE49-F238E27FC236}">
                  <a16:creationId xmlns:a16="http://schemas.microsoft.com/office/drawing/2014/main" id="{436FA00F-3C38-D2D1-A0AC-1EBF894A5908}"/>
                </a:ext>
              </a:extLst>
            </p:cNvPr>
            <p:cNvSpPr/>
            <p:nvPr/>
          </p:nvSpPr>
          <p:spPr>
            <a:xfrm>
              <a:off x="7600706" y="3152885"/>
              <a:ext cx="3383280" cy="1430581"/>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Cavolini" panose="03000502040302020204" pitchFamily="66" charset="0"/>
                  <a:cs typeface="Cavolini" panose="03000502040302020204" pitchFamily="66" charset="0"/>
                </a:rPr>
                <a:t>Investiguer</a:t>
              </a:r>
            </a:p>
          </p:txBody>
        </p:sp>
        <p:sp>
          <p:nvSpPr>
            <p:cNvPr id="12" name="Rectangle 11">
              <a:extLst>
                <a:ext uri="{FF2B5EF4-FFF2-40B4-BE49-F238E27FC236}">
                  <a16:creationId xmlns:a16="http://schemas.microsoft.com/office/drawing/2014/main" id="{1A492ACB-5D17-863C-7369-8E73268B5CC3}"/>
                </a:ext>
              </a:extLst>
            </p:cNvPr>
            <p:cNvSpPr/>
            <p:nvPr/>
          </p:nvSpPr>
          <p:spPr>
            <a:xfrm>
              <a:off x="7549462" y="6645792"/>
              <a:ext cx="3383280" cy="2880400"/>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2A87F76-FE7D-ABC9-714D-F84D5EADF173}"/>
                </a:ext>
              </a:extLst>
            </p:cNvPr>
            <p:cNvSpPr txBox="1"/>
            <p:nvPr/>
          </p:nvSpPr>
          <p:spPr>
            <a:xfrm>
              <a:off x="7640902" y="7089805"/>
              <a:ext cx="3200400" cy="2092881"/>
            </a:xfrm>
            <a:prstGeom prst="rect">
              <a:avLst/>
            </a:prstGeom>
            <a:noFill/>
          </p:spPr>
          <p:txBody>
            <a:bodyPr wrap="square" rtlCol="0">
              <a:spAutoFit/>
            </a:bodyPr>
            <a:lstStyle/>
            <a:p>
              <a:pPr lvl="0" algn="ct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Investiguer </a:t>
              </a:r>
              <a:r>
                <a:rPr lang="en-US" sz="2600" kern="100" dirty="0">
                  <a:solidFill>
                    <a:srgbClr val="1B9B91"/>
                  </a:solidFill>
                  <a:latin typeface="Atkinson Hyperlegible Bold" panose="020B0604020202020204" charset="0"/>
                  <a:cs typeface="Times New Roman" panose="02020603050405020304" pitchFamily="18" charset="0"/>
                </a:rPr>
                <a:t>tous les cas suspects </a:t>
              </a:r>
              <a:r>
                <a:rPr lang="en-US" sz="2600" kern="100" noProof="0" dirty="0">
                  <a:solidFill>
                    <a:prstClr val="black"/>
                  </a:solidFill>
                  <a:latin typeface="Atkinson Hyperlegible" panose="020B0604020202020204" charset="0"/>
                  <a:cs typeface="Times New Roman" panose="02020603050405020304" pitchFamily="18" charset="0"/>
                </a:rPr>
                <a:t>et </a:t>
              </a:r>
              <a:r>
                <a:rPr lang="en-US" sz="2600" kern="100" noProof="0" dirty="0" err="1">
                  <a:solidFill>
                    <a:prstClr val="black"/>
                  </a:solidFill>
                  <a:latin typeface="Atkinson Hyperlegible" panose="020B0604020202020204" charset="0"/>
                  <a:cs typeface="Times New Roman" panose="02020603050405020304" pitchFamily="18" charset="0"/>
                </a:rPr>
                <a:t>réaliser</a:t>
              </a:r>
              <a:r>
                <a:rPr lang="en-US" sz="2600" kern="100" noProof="0" dirty="0">
                  <a:solidFill>
                    <a:prstClr val="black"/>
                  </a:solidFill>
                  <a:latin typeface="Atkinson Hyperlegible" panose="020B0604020202020204" charset="0"/>
                  <a:cs typeface="Times New Roman" panose="02020603050405020304" pitchFamily="18" charset="0"/>
                </a:rPr>
                <a:t> </a:t>
              </a:r>
              <a:r>
                <a:rPr lang="en-US" sz="2600" kern="100" noProof="0" dirty="0" err="1">
                  <a:solidFill>
                    <a:prstClr val="black"/>
                  </a:solidFill>
                  <a:latin typeface="Atkinson Hyperlegible" panose="020B0604020202020204" charset="0"/>
                  <a:cs typeface="Times New Roman" panose="02020603050405020304" pitchFamily="18" charset="0"/>
                </a:rPr>
                <a:t>une</a:t>
              </a:r>
              <a:r>
                <a:rPr lang="en-US" sz="2600" kern="100" noProof="0" dirty="0">
                  <a:solidFill>
                    <a:prstClr val="black"/>
                  </a:solidFill>
                  <a:latin typeface="Atkinson Hyperlegible" panose="020B0604020202020204" charset="0"/>
                  <a:cs typeface="Times New Roman" panose="02020603050405020304" pitchFamily="18" charset="0"/>
                </a:rPr>
                <a:t> investigation de </a:t>
              </a:r>
              <a:r>
                <a:rPr lang="en-US" sz="2600" kern="100" dirty="0">
                  <a:solidFill>
                    <a:srgbClr val="1B9B91"/>
                  </a:solidFill>
                  <a:latin typeface="Atkinson Hyperlegible Bold" panose="020B0604020202020204" charset="0"/>
                  <a:cs typeface="Times New Roman" panose="02020603050405020304" pitchFamily="18" charset="0"/>
                </a:rPr>
                <a:t>terrain</a:t>
              </a:r>
              <a:endParaRPr lang="en-US" sz="2600" kern="100" dirty="0">
                <a:solidFill>
                  <a:prstClr val="black"/>
                </a:solidFill>
                <a:latin typeface="Atkinson Hyperlegible" panose="020B0604020202020204"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4270FF21-DF54-357A-7F94-649587993CE8}"/>
              </a:ext>
            </a:extLst>
          </p:cNvPr>
          <p:cNvGrpSpPr/>
          <p:nvPr/>
        </p:nvGrpSpPr>
        <p:grpSpPr>
          <a:xfrm>
            <a:off x="7431727" y="1998147"/>
            <a:ext cx="10856273" cy="723276"/>
            <a:chOff x="7474453" y="2215379"/>
            <a:chExt cx="10856273" cy="723276"/>
          </a:xfrm>
        </p:grpSpPr>
        <p:sp>
          <p:nvSpPr>
            <p:cNvPr id="16" name="Rectangle 15">
              <a:extLst>
                <a:ext uri="{FF2B5EF4-FFF2-40B4-BE49-F238E27FC236}">
                  <a16:creationId xmlns:a16="http://schemas.microsoft.com/office/drawing/2014/main" id="{C6DCED74-3847-19EF-1D91-A1F22046E8A7}"/>
                </a:ext>
              </a:extLst>
            </p:cNvPr>
            <p:cNvSpPr/>
            <p:nvPr/>
          </p:nvSpPr>
          <p:spPr>
            <a:xfrm>
              <a:off x="7549462" y="2215379"/>
              <a:ext cx="10537383" cy="723276"/>
            </a:xfrm>
            <a:prstGeom prst="rect">
              <a:avLst/>
            </a:prstGeom>
            <a:solidFill>
              <a:srgbClr val="F9EC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E70550C-E689-2A97-0A48-ED162785DD25}"/>
                </a:ext>
              </a:extLst>
            </p:cNvPr>
            <p:cNvSpPr txBox="1"/>
            <p:nvPr/>
          </p:nvSpPr>
          <p:spPr>
            <a:xfrm>
              <a:off x="7474453" y="2360961"/>
              <a:ext cx="10856273" cy="492443"/>
            </a:xfrm>
            <a:prstGeom prst="rect">
              <a:avLst/>
            </a:prstGeom>
            <a:noFill/>
          </p:spPr>
          <p:txBody>
            <a:bodyPr wrap="square" rtlCol="0">
              <a:spAutoFit/>
            </a:bodyPr>
            <a:lstStyle/>
            <a:p>
              <a:pPr algn="ctr"/>
              <a:r>
                <a:rPr lang="en-US" sz="2600" dirty="0">
                  <a:latin typeface="ADLaM Display" panose="02010000000000000000" pitchFamily="2" charset="0"/>
                  <a:ea typeface="ADLaM Display" panose="02010000000000000000" pitchFamily="2" charset="0"/>
                  <a:cs typeface="ADLaM Display" panose="02010000000000000000" pitchFamily="2" charset="0"/>
                </a:rPr>
                <a:t>Si </a:t>
              </a:r>
              <a:r>
                <a:rPr lang="en-US" sz="2600" dirty="0" err="1">
                  <a:latin typeface="ADLaM Display" panose="02010000000000000000" pitchFamily="2" charset="0"/>
                  <a:ea typeface="ADLaM Display" panose="02010000000000000000" pitchFamily="2" charset="0"/>
                  <a:cs typeface="ADLaM Display" panose="02010000000000000000" pitchFamily="2" charset="0"/>
                </a:rPr>
                <a:t>détection</a:t>
              </a:r>
              <a:r>
                <a:rPr lang="en-US" sz="2600" dirty="0">
                  <a:latin typeface="ADLaM Display" panose="02010000000000000000" pitchFamily="2" charset="0"/>
                  <a:ea typeface="ADLaM Display" panose="02010000000000000000" pitchFamily="2" charset="0"/>
                  <a:cs typeface="ADLaM Display" panose="02010000000000000000" pitchFamily="2" charset="0"/>
                </a:rPr>
                <a:t> </a:t>
              </a:r>
              <a:r>
                <a:rPr lang="en-US" sz="2600" dirty="0" err="1">
                  <a:latin typeface="ADLaM Display" panose="02010000000000000000" pitchFamily="2" charset="0"/>
                  <a:ea typeface="ADLaM Display" panose="02010000000000000000" pitchFamily="2" charset="0"/>
                  <a:cs typeface="ADLaM Display" panose="02010000000000000000" pitchFamily="2" charset="0"/>
                </a:rPr>
                <a:t>d’une</a:t>
              </a:r>
              <a:r>
                <a:rPr lang="en-US" sz="2600" dirty="0">
                  <a:latin typeface="ADLaM Display" panose="02010000000000000000" pitchFamily="2" charset="0"/>
                  <a:ea typeface="ADLaM Display" panose="02010000000000000000" pitchFamily="2" charset="0"/>
                  <a:cs typeface="ADLaM Display" panose="02010000000000000000" pitchFamily="2" charset="0"/>
                </a:rPr>
                <a:t> épidémie </a:t>
              </a:r>
              <a:r>
                <a:rPr lang="en-US" sz="2600" dirty="0" err="1">
                  <a:latin typeface="ADLaM Display" panose="02010000000000000000" pitchFamily="2" charset="0"/>
                  <a:ea typeface="ADLaM Display" panose="02010000000000000000" pitchFamily="2" charset="0"/>
                  <a:cs typeface="ADLaM Display" panose="02010000000000000000" pitchFamily="2" charset="0"/>
                </a:rPr>
                <a:t>suspecte</a:t>
              </a:r>
              <a:r>
                <a:rPr lang="en-US" sz="2600" dirty="0">
                  <a:latin typeface="ADLaM Display" panose="02010000000000000000" pitchFamily="2" charset="0"/>
                  <a:ea typeface="ADLaM Display" panose="02010000000000000000" pitchFamily="2" charset="0"/>
                  <a:cs typeface="ADLaM Display" panose="02010000000000000000" pitchFamily="2" charset="0"/>
                </a:rPr>
                <a:t>, probable </a:t>
              </a:r>
              <a:r>
                <a:rPr lang="en-US" sz="2600" dirty="0" err="1">
                  <a:latin typeface="ADLaM Display" panose="02010000000000000000" pitchFamily="2" charset="0"/>
                  <a:ea typeface="ADLaM Display" panose="02010000000000000000" pitchFamily="2" charset="0"/>
                  <a:cs typeface="ADLaM Display" panose="02010000000000000000" pitchFamily="2" charset="0"/>
                </a:rPr>
                <a:t>ou</a:t>
              </a:r>
              <a:r>
                <a:rPr lang="en-US" sz="2600" dirty="0">
                  <a:latin typeface="ADLaM Display" panose="02010000000000000000" pitchFamily="2" charset="0"/>
                  <a:ea typeface="ADLaM Display" panose="02010000000000000000" pitchFamily="2" charset="0"/>
                  <a:cs typeface="ADLaM Display" panose="02010000000000000000" pitchFamily="2" charset="0"/>
                </a:rPr>
                <a:t> confirmée</a:t>
              </a:r>
            </a:p>
          </p:txBody>
        </p:sp>
      </p:grpSp>
      <p:grpSp>
        <p:nvGrpSpPr>
          <p:cNvPr id="8" name="Group 7">
            <a:extLst>
              <a:ext uri="{FF2B5EF4-FFF2-40B4-BE49-F238E27FC236}">
                <a16:creationId xmlns:a16="http://schemas.microsoft.com/office/drawing/2014/main" id="{59004512-186C-771A-3EC0-FAAE32994FA7}"/>
              </a:ext>
            </a:extLst>
          </p:cNvPr>
          <p:cNvGrpSpPr/>
          <p:nvPr/>
        </p:nvGrpSpPr>
        <p:grpSpPr>
          <a:xfrm>
            <a:off x="327361" y="2019803"/>
            <a:ext cx="7031128" cy="723276"/>
            <a:chOff x="370087" y="2237035"/>
            <a:chExt cx="7031128" cy="723276"/>
          </a:xfrm>
        </p:grpSpPr>
        <p:sp>
          <p:nvSpPr>
            <p:cNvPr id="19" name="Rectangle 18">
              <a:extLst>
                <a:ext uri="{FF2B5EF4-FFF2-40B4-BE49-F238E27FC236}">
                  <a16:creationId xmlns:a16="http://schemas.microsoft.com/office/drawing/2014/main" id="{017A0F66-9074-1826-15C5-3E5A99D39F94}"/>
                </a:ext>
              </a:extLst>
            </p:cNvPr>
            <p:cNvSpPr/>
            <p:nvPr/>
          </p:nvSpPr>
          <p:spPr>
            <a:xfrm>
              <a:off x="401880" y="2237035"/>
              <a:ext cx="6999335" cy="723276"/>
            </a:xfrm>
            <a:prstGeom prst="rect">
              <a:avLst/>
            </a:prstGeom>
            <a:solidFill>
              <a:srgbClr val="F9EC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6F86E6F-4D23-ED4D-6495-D72BD788FC15}"/>
                </a:ext>
              </a:extLst>
            </p:cNvPr>
            <p:cNvSpPr txBox="1"/>
            <p:nvPr/>
          </p:nvSpPr>
          <p:spPr>
            <a:xfrm>
              <a:off x="370087" y="2413415"/>
              <a:ext cx="6814265" cy="492443"/>
            </a:xfrm>
            <a:prstGeom prst="rect">
              <a:avLst/>
            </a:prstGeom>
            <a:noFill/>
          </p:spPr>
          <p:txBody>
            <a:bodyPr wrap="square" rtlCol="0">
              <a:spAutoFit/>
            </a:bodyPr>
            <a:lstStyle/>
            <a:p>
              <a:pPr algn="ctr"/>
              <a:r>
                <a:rPr lang="en-US" sz="2600" dirty="0">
                  <a:latin typeface="ADLaM Display" panose="02010000000000000000" pitchFamily="2" charset="0"/>
                  <a:ea typeface="ADLaM Display" panose="02010000000000000000" pitchFamily="2" charset="0"/>
                  <a:cs typeface="ADLaM Display" panose="02010000000000000000" pitchFamily="2" charset="0"/>
                </a:rPr>
                <a:t>Routine</a:t>
              </a:r>
            </a:p>
          </p:txBody>
        </p:sp>
      </p:grpSp>
      <p:sp>
        <p:nvSpPr>
          <p:cNvPr id="6" name="Slide Number Placeholder 5">
            <a:extLst>
              <a:ext uri="{FF2B5EF4-FFF2-40B4-BE49-F238E27FC236}">
                <a16:creationId xmlns:a16="http://schemas.microsoft.com/office/drawing/2014/main" id="{0CDC2217-9230-E61D-1E1B-191753E5EAC4}"/>
              </a:ext>
            </a:extLst>
          </p:cNvPr>
          <p:cNvSpPr>
            <a:spLocks noGrp="1"/>
          </p:cNvSpPr>
          <p:nvPr>
            <p:ph type="sldNum" sz="quarter" idx="7"/>
          </p:nvPr>
        </p:nvSpPr>
        <p:spPr/>
        <p:txBody>
          <a:bodyPr/>
          <a:lstStyle/>
          <a:p>
            <a:fld id="{B6F15528-21DE-4FAA-801E-634DDDAF4B2B}" type="slidenum">
              <a:rPr lang="en-US" smtClean="0"/>
              <a:t>46</a:t>
            </a:fld>
            <a:endParaRPr lang="en-US"/>
          </a:p>
        </p:txBody>
      </p:sp>
    </p:spTree>
    <p:extLst>
      <p:ext uri="{BB962C8B-B14F-4D97-AF65-F5344CB8AC3E}">
        <p14:creationId xmlns:p14="http://schemas.microsoft.com/office/powerpoint/2010/main" val="980395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3CED79-8186-2B6A-A192-5F8A057BA1AD}"/>
              </a:ext>
            </a:extLst>
          </p:cNvPr>
          <p:cNvPicPr>
            <a:picLocks noChangeAspect="1"/>
          </p:cNvPicPr>
          <p:nvPr/>
        </p:nvPicPr>
        <p:blipFill>
          <a:blip r:embed="rId3"/>
          <a:stretch>
            <a:fillRect/>
          </a:stretch>
        </p:blipFill>
        <p:spPr>
          <a:xfrm>
            <a:off x="3952534" y="190722"/>
            <a:ext cx="10382931" cy="9905555"/>
          </a:xfrm>
          <a:prstGeom prst="rect">
            <a:avLst/>
          </a:prstGeom>
        </p:spPr>
      </p:pic>
      <p:sp>
        <p:nvSpPr>
          <p:cNvPr id="4" name="Slide Number Placeholder 3">
            <a:extLst>
              <a:ext uri="{FF2B5EF4-FFF2-40B4-BE49-F238E27FC236}">
                <a16:creationId xmlns:a16="http://schemas.microsoft.com/office/drawing/2014/main" id="{C61B3AA6-6B34-7A57-5153-62EE2B079C3C}"/>
              </a:ext>
            </a:extLst>
          </p:cNvPr>
          <p:cNvSpPr>
            <a:spLocks noGrp="1"/>
          </p:cNvSpPr>
          <p:nvPr>
            <p:ph type="sldNum" sz="quarter" idx="12"/>
          </p:nvPr>
        </p:nvSpPr>
        <p:spPr/>
        <p:txBody>
          <a:bodyPr/>
          <a:lstStyle/>
          <a:p>
            <a:fld id="{64BE81A3-ADE1-4B8A-B1A6-4A8F0AD1777A}" type="slidenum">
              <a:rPr lang="en-GB" smtClean="0"/>
              <a:t>47</a:t>
            </a:fld>
            <a:endParaRPr lang="en-GB"/>
          </a:p>
        </p:txBody>
      </p:sp>
    </p:spTree>
    <p:extLst>
      <p:ext uri="{BB962C8B-B14F-4D97-AF65-F5344CB8AC3E}">
        <p14:creationId xmlns:p14="http://schemas.microsoft.com/office/powerpoint/2010/main" val="42575360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18633"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4970378" y="2567329"/>
            <a:ext cx="13089021" cy="645856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Tx/>
              <a:buSzTx/>
              <a:buFontTx/>
              <a:buBlip>
                <a:blip r:embed="rId3"/>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Lorsque l'objectif de la surveillance est de détecter une épidémie de choléra, les autorités sanitaires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suivent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les indicateurs de performance de la surveillance pour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assurer que:</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8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Plusieurs</a:t>
            </a:r>
            <a:r>
              <a:rPr kumimoji="0" lang="en-US" sz="28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réponses</a:t>
            </a:r>
            <a:r>
              <a:rPr kumimoji="0" lang="en-US" sz="28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endPar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Les cas suspects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sont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notifiés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sous 24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heures</a:t>
            </a: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Les cas suspects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sont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err="1">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notifiés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chaque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semaine</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L'absence de cas suspect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err="1">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notifiée</a:t>
            </a:r>
            <a:r>
              <a:rPr lang="en-US" sz="2600" kern="100" dirty="0">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 sous </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24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heures</a:t>
            </a: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L'absence de cas suspects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err="1">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notifié</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chaque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semaine</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Tous les cas suspects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sont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testés</a:t>
            </a: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Certains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des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cas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suspects de choléra sélectionnés selon un plan d'échantillonnage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systématique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sont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testés</a:t>
            </a: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825500" y="3390900"/>
            <a:ext cx="4610100" cy="4524375"/>
          </a:xfrm>
          <a:prstGeom prst="rect">
            <a:avLst/>
          </a:prstGeom>
        </p:spPr>
      </p:pic>
      <p:sp>
        <p:nvSpPr>
          <p:cNvPr id="4" name="Slide Number Placeholder 3">
            <a:extLst>
              <a:ext uri="{FF2B5EF4-FFF2-40B4-BE49-F238E27FC236}">
                <a16:creationId xmlns:a16="http://schemas.microsoft.com/office/drawing/2014/main" id="{FC0BB8BA-9766-5FD9-65B2-F341A9545671}"/>
              </a:ext>
            </a:extLst>
          </p:cNvPr>
          <p:cNvSpPr>
            <a:spLocks noGrp="1"/>
          </p:cNvSpPr>
          <p:nvPr>
            <p:ph type="sldNum" sz="quarter" idx="12"/>
          </p:nvPr>
        </p:nvSpPr>
        <p:spPr/>
        <p:txBody>
          <a:bodyPr/>
          <a:lstStyle/>
          <a:p>
            <a:fld id="{64BE81A3-ADE1-4B8A-B1A6-4A8F0AD1777A}" type="slidenum">
              <a:rPr lang="en-GB" smtClean="0"/>
              <a:t>48</a:t>
            </a:fld>
            <a:endParaRPr lang="en-GB"/>
          </a:p>
        </p:txBody>
      </p:sp>
    </p:spTree>
    <p:extLst>
      <p:ext uri="{BB962C8B-B14F-4D97-AF65-F5344CB8AC3E}">
        <p14:creationId xmlns:p14="http://schemas.microsoft.com/office/powerpoint/2010/main" val="11631434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10018" y="505968"/>
            <a:ext cx="8552464"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1 - Réponses</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0" y="3599870"/>
            <a:ext cx="5276850" cy="4562475"/>
          </a:xfrm>
          <a:prstGeom prst="rect">
            <a:avLst/>
          </a:prstGeom>
        </p:spPr>
      </p:pic>
      <p:sp>
        <p:nvSpPr>
          <p:cNvPr id="8" name="TextBox 7">
            <a:extLst>
              <a:ext uri="{FF2B5EF4-FFF2-40B4-BE49-F238E27FC236}">
                <a16:creationId xmlns:a16="http://schemas.microsoft.com/office/drawing/2014/main" id="{BC5E2C93-1730-65B7-FBC7-D6D0E2C1882C}"/>
              </a:ext>
            </a:extLst>
          </p:cNvPr>
          <p:cNvSpPr txBox="1"/>
          <p:nvPr/>
        </p:nvSpPr>
        <p:spPr>
          <a:xfrm>
            <a:off x="4059320" y="2525708"/>
            <a:ext cx="13089021" cy="595073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Lorsque l'objectif de la surveillance est de détecter une épidémie de choléra, les autorités sanitaires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suivent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les indicateurs de performance de la surveillance pour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assurer que:</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Les cas suspects de choléra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sont</a:t>
            </a: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notifiés</a:t>
            </a: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sous 24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heures</a:t>
            </a:r>
            <a:endPar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endParaRPr>
          </a:p>
          <a:p>
            <a:pPr marL="1371600" lvl="2" indent="-457200">
              <a:lnSpc>
                <a:spcPct val="107000"/>
              </a:lnSpc>
              <a:spcAft>
                <a:spcPts val="1200"/>
              </a:spcAft>
              <a:buFontTx/>
              <a:buAutoNum type="alphaLcParenR"/>
              <a:defRPr/>
            </a:pPr>
            <a:r>
              <a:rPr lang="en-US" sz="2600" kern="100" dirty="0">
                <a:solidFill>
                  <a:schemeClr val="bg1">
                    <a:lumMod val="65000"/>
                  </a:schemeClr>
                </a:solidFill>
                <a:latin typeface="Atkinson Hyperlegible" panose="020B0604020202020204" charset="0"/>
                <a:cs typeface="Arial" panose="020B0604020202020204" pitchFamily="34" charset="0"/>
              </a:rPr>
              <a:t>Les cas suspects de choléra </a:t>
            </a:r>
            <a:r>
              <a:rPr lang="en-US" sz="2600" kern="100" dirty="0" err="1">
                <a:solidFill>
                  <a:schemeClr val="bg1">
                    <a:lumMod val="65000"/>
                  </a:schemeClr>
                </a:solidFill>
                <a:latin typeface="Atkinson Hyperlegible" panose="020B0604020202020204" charset="0"/>
                <a:cs typeface="Arial" panose="020B0604020202020204" pitchFamily="34" charset="0"/>
              </a:rPr>
              <a:t>sont</a:t>
            </a:r>
            <a:r>
              <a:rPr lang="en-US" sz="2600" kern="100" dirty="0">
                <a:solidFill>
                  <a:schemeClr val="bg1">
                    <a:lumMod val="65000"/>
                  </a:schemeClr>
                </a:solidFill>
                <a:latin typeface="Atkinson Hyperlegible" panose="020B0604020202020204" charset="0"/>
                <a:cs typeface="Arial" panose="020B0604020202020204" pitchFamily="34" charset="0"/>
              </a:rPr>
              <a:t> </a:t>
            </a:r>
            <a:r>
              <a:rPr lang="en-US" sz="2600" kern="100" dirty="0" err="1">
                <a:solidFill>
                  <a:schemeClr val="bg1">
                    <a:lumMod val="65000"/>
                  </a:schemeClr>
                </a:solidFill>
                <a:latin typeface="Atkinson Hyperlegible" panose="020B0604020202020204" charset="0"/>
                <a:cs typeface="Arial" panose="020B0604020202020204" pitchFamily="34" charset="0"/>
              </a:rPr>
              <a:t>notifiés</a:t>
            </a:r>
            <a:r>
              <a:rPr lang="en-US" sz="2600" kern="100" dirty="0">
                <a:solidFill>
                  <a:schemeClr val="bg1">
                    <a:lumMod val="65000"/>
                  </a:schemeClr>
                </a:solidFill>
                <a:latin typeface="Atkinson Hyperlegible" panose="020B0604020202020204" charset="0"/>
                <a:cs typeface="Arial" panose="020B0604020202020204" pitchFamily="34" charset="0"/>
              </a:rPr>
              <a:t> </a:t>
            </a:r>
            <a:r>
              <a:rPr lang="en-US" sz="2600" kern="100" dirty="0" err="1">
                <a:solidFill>
                  <a:schemeClr val="bg1">
                    <a:lumMod val="65000"/>
                  </a:schemeClr>
                </a:solidFill>
                <a:latin typeface="Atkinson Hyperlegible" panose="020B0604020202020204" charset="0"/>
                <a:cs typeface="Arial" panose="020B0604020202020204" pitchFamily="34" charset="0"/>
              </a:rPr>
              <a:t>chaque</a:t>
            </a:r>
            <a:r>
              <a:rPr lang="en-US" sz="2600" kern="100" dirty="0">
                <a:solidFill>
                  <a:schemeClr val="bg1">
                    <a:lumMod val="65000"/>
                  </a:schemeClr>
                </a:solidFill>
                <a:latin typeface="Atkinson Hyperlegible" panose="020B0604020202020204" charset="0"/>
                <a:cs typeface="Arial" panose="020B0604020202020204" pitchFamily="34" charset="0"/>
              </a:rPr>
              <a:t> semaine</a:t>
            </a:r>
          </a:p>
          <a:p>
            <a:pPr marL="1371600" lvl="2" indent="-457200">
              <a:lnSpc>
                <a:spcPct val="107000"/>
              </a:lnSpc>
              <a:spcAft>
                <a:spcPts val="1200"/>
              </a:spcAft>
              <a:buFontTx/>
              <a:buAutoNum type="alphaLcParenR"/>
              <a:defRPr/>
            </a:pPr>
            <a:r>
              <a:rPr lang="en-US" sz="2600" kern="100" dirty="0">
                <a:solidFill>
                  <a:schemeClr val="bg1">
                    <a:lumMod val="65000"/>
                  </a:schemeClr>
                </a:solidFill>
                <a:latin typeface="Atkinson Hyperlegible" panose="020B0604020202020204" charset="0"/>
                <a:cs typeface="Arial" panose="020B0604020202020204" pitchFamily="34" charset="0"/>
              </a:rPr>
              <a:t>L'absence de cas suspect de choléra </a:t>
            </a:r>
            <a:r>
              <a:rPr lang="en-US" sz="2600" kern="100" dirty="0" err="1">
                <a:solidFill>
                  <a:schemeClr val="bg1">
                    <a:lumMod val="65000"/>
                  </a:schemeClr>
                </a:solidFill>
                <a:latin typeface="Atkinson Hyperlegible" panose="020B0604020202020204" charset="0"/>
                <a:cs typeface="Arial" panose="020B0604020202020204" pitchFamily="34" charset="0"/>
              </a:rPr>
              <a:t>est</a:t>
            </a:r>
            <a:r>
              <a:rPr lang="en-US" sz="2600" kern="100" dirty="0">
                <a:solidFill>
                  <a:schemeClr val="bg1">
                    <a:lumMod val="65000"/>
                  </a:schemeClr>
                </a:solidFill>
                <a:latin typeface="Atkinson Hyperlegible" panose="020B0604020202020204" charset="0"/>
                <a:cs typeface="Arial" panose="020B0604020202020204" pitchFamily="34" charset="0"/>
              </a:rPr>
              <a:t> </a:t>
            </a:r>
            <a:r>
              <a:rPr lang="en-US" sz="2600" kern="100" dirty="0" err="1">
                <a:solidFill>
                  <a:schemeClr val="bg1">
                    <a:lumMod val="65000"/>
                  </a:schemeClr>
                </a:solidFill>
                <a:latin typeface="Atkinson Hyperlegible" panose="020B0604020202020204" charset="0"/>
                <a:cs typeface="Arial" panose="020B0604020202020204" pitchFamily="34" charset="0"/>
              </a:rPr>
              <a:t>notifiée</a:t>
            </a:r>
            <a:r>
              <a:rPr lang="en-US" sz="2600" kern="100" dirty="0">
                <a:solidFill>
                  <a:schemeClr val="bg1">
                    <a:lumMod val="65000"/>
                  </a:schemeClr>
                </a:solidFill>
                <a:latin typeface="Atkinson Hyperlegible" panose="020B0604020202020204" charset="0"/>
                <a:cs typeface="Arial" panose="020B0604020202020204" pitchFamily="34" charset="0"/>
              </a:rPr>
              <a:t> sous 24 </a:t>
            </a:r>
            <a:r>
              <a:rPr lang="en-US" sz="2600" kern="100" dirty="0" err="1">
                <a:solidFill>
                  <a:schemeClr val="bg1">
                    <a:lumMod val="65000"/>
                  </a:schemeClr>
                </a:solidFill>
                <a:latin typeface="Atkinson Hyperlegible" panose="020B0604020202020204" charset="0"/>
                <a:cs typeface="Arial" panose="020B0604020202020204" pitchFamily="34" charset="0"/>
              </a:rPr>
              <a:t>heures</a:t>
            </a:r>
            <a:endParaRPr lang="en-US" sz="2600" kern="100" dirty="0">
              <a:solidFill>
                <a:schemeClr val="bg1">
                  <a:lumMod val="65000"/>
                </a:schemeClr>
              </a:solidFill>
              <a:latin typeface="Atkinson Hyperlegible" panose="020B060402020202020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L'absence de cas suspects de choléra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est</a:t>
            </a: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notifié</a:t>
            </a: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e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chaque</a:t>
            </a: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semaine</a:t>
            </a:r>
          </a:p>
          <a:p>
            <a:pPr marL="1371600" lvl="2" indent="-457200">
              <a:lnSpc>
                <a:spcPct val="107000"/>
              </a:lnSpc>
              <a:spcAft>
                <a:spcPts val="1200"/>
              </a:spcAft>
              <a:buFontTx/>
              <a:buAutoNum type="alphaLcParenR"/>
              <a:defRPr/>
            </a:pP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Tous les cas suspects de choléra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sont</a:t>
            </a: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testés</a:t>
            </a:r>
            <a:endPar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endParaRPr>
          </a:p>
          <a:p>
            <a:pPr marL="1371600" marR="0" lvl="2" indent="-457200" fontAlgn="auto">
              <a:lnSpc>
                <a:spcPct val="107000"/>
              </a:lnSpc>
              <a:spcBef>
                <a:spcPts val="0"/>
              </a:spcBef>
              <a:spcAft>
                <a:spcPts val="1200"/>
              </a:spcAft>
              <a:buClrTx/>
              <a:buSzTx/>
              <a:buFontTx/>
              <a:buAutoNum type="alphaLcParenR"/>
              <a:tabLst/>
              <a:defRPr/>
            </a:pPr>
            <a:r>
              <a:rPr lang="en-US" sz="2600" kern="100" dirty="0" err="1">
                <a:solidFill>
                  <a:schemeClr val="bg1">
                    <a:lumMod val="65000"/>
                  </a:schemeClr>
                </a:solidFill>
                <a:latin typeface="Atkinson Hyperlegible" panose="020B0604020202020204" charset="0"/>
                <a:cs typeface="Arial" panose="020B0604020202020204" pitchFamily="34" charset="0"/>
              </a:rPr>
              <a:t>Certains</a:t>
            </a:r>
            <a:r>
              <a:rPr lang="en-US" sz="2600" kern="100" dirty="0">
                <a:solidFill>
                  <a:schemeClr val="bg1">
                    <a:lumMod val="65000"/>
                  </a:schemeClr>
                </a:solidFill>
                <a:latin typeface="Atkinson Hyperlegible" panose="020B0604020202020204" charset="0"/>
                <a:cs typeface="Arial" panose="020B0604020202020204" pitchFamily="34" charset="0"/>
              </a:rPr>
              <a:t> des </a:t>
            </a:r>
            <a:r>
              <a:rPr lang="en-US" sz="2600" kern="100" dirty="0" err="1">
                <a:solidFill>
                  <a:schemeClr val="bg1">
                    <a:lumMod val="65000"/>
                  </a:schemeClr>
                </a:solidFill>
                <a:latin typeface="Atkinson Hyperlegible" panose="020B0604020202020204" charset="0"/>
                <a:cs typeface="Arial" panose="020B0604020202020204" pitchFamily="34" charset="0"/>
              </a:rPr>
              <a:t>cas</a:t>
            </a:r>
            <a:r>
              <a:rPr lang="en-US" sz="2600" kern="100" dirty="0">
                <a:solidFill>
                  <a:schemeClr val="bg1">
                    <a:lumMod val="65000"/>
                  </a:schemeClr>
                </a:solidFill>
                <a:latin typeface="Atkinson Hyperlegible" panose="020B0604020202020204" charset="0"/>
                <a:cs typeface="Arial" panose="020B0604020202020204" pitchFamily="34" charset="0"/>
              </a:rPr>
              <a:t> suspects de choléra sélectionnés selon un plan d'échantillonnage </a:t>
            </a:r>
            <a:r>
              <a:rPr lang="en-US" sz="2600" kern="100" dirty="0" err="1">
                <a:solidFill>
                  <a:schemeClr val="bg1">
                    <a:lumMod val="65000"/>
                  </a:schemeClr>
                </a:solidFill>
                <a:latin typeface="Atkinson Hyperlegible" panose="020B0604020202020204" charset="0"/>
                <a:cs typeface="Arial" panose="020B0604020202020204" pitchFamily="34" charset="0"/>
              </a:rPr>
              <a:t>systématique</a:t>
            </a:r>
            <a:r>
              <a:rPr lang="en-US" sz="2600" kern="100" dirty="0">
                <a:solidFill>
                  <a:schemeClr val="bg1">
                    <a:lumMod val="65000"/>
                  </a:schemeClr>
                </a:solidFill>
                <a:latin typeface="Atkinson Hyperlegible" panose="020B0604020202020204" charset="0"/>
                <a:cs typeface="Arial" panose="020B0604020202020204" pitchFamily="34" charset="0"/>
              </a:rPr>
              <a:t> </a:t>
            </a:r>
            <a:r>
              <a:rPr lang="en-US" sz="2600" kern="100" dirty="0" err="1">
                <a:solidFill>
                  <a:schemeClr val="bg1">
                    <a:lumMod val="65000"/>
                  </a:schemeClr>
                </a:solidFill>
                <a:latin typeface="Atkinson Hyperlegible" panose="020B0604020202020204" charset="0"/>
                <a:cs typeface="Arial" panose="020B0604020202020204" pitchFamily="34" charset="0"/>
              </a:rPr>
              <a:t>sont</a:t>
            </a:r>
            <a:r>
              <a:rPr lang="en-US" sz="2600" kern="100" dirty="0">
                <a:solidFill>
                  <a:schemeClr val="bg1">
                    <a:lumMod val="65000"/>
                  </a:schemeClr>
                </a:solidFill>
                <a:latin typeface="Atkinson Hyperlegible" panose="020B0604020202020204" charset="0"/>
                <a:cs typeface="Arial" panose="020B0604020202020204" pitchFamily="34" charset="0"/>
              </a:rPr>
              <a:t> </a:t>
            </a:r>
            <a:r>
              <a:rPr lang="en-US" sz="2600" kern="100" dirty="0" err="1">
                <a:solidFill>
                  <a:schemeClr val="bg1">
                    <a:lumMod val="65000"/>
                  </a:schemeClr>
                </a:solidFill>
                <a:latin typeface="Atkinson Hyperlegible" panose="020B0604020202020204" charset="0"/>
                <a:cs typeface="Arial" panose="020B0604020202020204" pitchFamily="34" charset="0"/>
              </a:rPr>
              <a:t>testés</a:t>
            </a:r>
            <a:endParaRPr lang="en-US" sz="2600" kern="100" dirty="0">
              <a:solidFill>
                <a:schemeClr val="bg1">
                  <a:lumMod val="65000"/>
                </a:schemeClr>
              </a:solidFill>
              <a:latin typeface="Atkinson Hyperlegible" panose="020B060402020202020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AC8BC63A-3F1A-0A22-70C9-56B67801EF35}"/>
              </a:ext>
            </a:extLst>
          </p:cNvPr>
          <p:cNvSpPr>
            <a:spLocks noGrp="1"/>
          </p:cNvSpPr>
          <p:nvPr>
            <p:ph type="sldNum" sz="quarter" idx="12"/>
          </p:nvPr>
        </p:nvSpPr>
        <p:spPr>
          <a:xfrm>
            <a:off x="15392400" y="9452476"/>
            <a:ext cx="2133600" cy="365125"/>
          </a:xfrm>
        </p:spPr>
        <p:txBody>
          <a:bodyPr/>
          <a:lstStyle/>
          <a:p>
            <a:fld id="{B6F15528-21DE-4FAA-801E-634DDDAF4B2B}" type="slidenum">
              <a:rPr lang="en-US" sz="1800" smtClean="0"/>
              <a:pPr/>
              <a:t>49</a:t>
            </a:fld>
            <a:endParaRPr lang="en-US" sz="1800"/>
          </a:p>
        </p:txBody>
      </p:sp>
    </p:spTree>
    <p:extLst>
      <p:ext uri="{BB962C8B-B14F-4D97-AF65-F5344CB8AC3E}">
        <p14:creationId xmlns:p14="http://schemas.microsoft.com/office/powerpoint/2010/main" val="3867862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4FB7C34-9576-567C-C55D-475574068FDC}"/>
              </a:ext>
            </a:extLst>
          </p:cNvPr>
          <p:cNvSpPr/>
          <p:nvPr/>
        </p:nvSpPr>
        <p:spPr>
          <a:xfrm>
            <a:off x="4686300" y="2838122"/>
            <a:ext cx="12687300" cy="2487858"/>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4519996" y="2838121"/>
            <a:ext cx="998207" cy="2487859"/>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F0819B31-1A4C-E4E2-2809-5FC874398A98}"/>
              </a:ext>
            </a:extLst>
          </p:cNvPr>
          <p:cNvSpPr txBox="1"/>
          <p:nvPr/>
        </p:nvSpPr>
        <p:spPr>
          <a:xfrm>
            <a:off x="5684507" y="3017362"/>
            <a:ext cx="11223872" cy="2185214"/>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1200"/>
              </a:spcAft>
              <a:buClrTx/>
              <a:buSzTx/>
              <a:buFontTx/>
              <a:buBlip>
                <a:blip r:embed="rId3"/>
              </a:buBlip>
              <a:tabLst/>
              <a:defRPr/>
            </a:pPr>
            <a:r>
              <a:rPr kumimoji="0" lang="en-US" sz="32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Études de cas </a:t>
            </a:r>
          </a:p>
          <a:p>
            <a:pPr marL="914400" lvl="1" indent="-457200" defTabSz="1371600">
              <a:spcAft>
                <a:spcPts val="1200"/>
              </a:spcAft>
              <a:buClr>
                <a:srgbClr val="209D94"/>
              </a:buClr>
              <a:buFont typeface="Arial" panose="020B0604020202020204" pitchFamily="34" charset="0"/>
              <a:buChar char="•"/>
              <a:defRPr/>
            </a:pP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Basées</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sur des scénarios fictifs</a:t>
            </a:r>
          </a:p>
          <a:p>
            <a:pPr marL="914400" lvl="1" indent="-457200" defTabSz="1371600">
              <a:spcAft>
                <a:spcPts val="1200"/>
              </a:spcAft>
              <a:buClr>
                <a:srgbClr val="209D94"/>
              </a:buClr>
              <a:buFont typeface="Arial" panose="020B0604020202020204" pitchFamily="34" charset="0"/>
              <a:buChar char="•"/>
              <a:defRPr/>
            </a:pP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Approfondiront</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votre compréhension de la </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manière dont </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les autorités sanitaires </a:t>
            </a:r>
            <a:r>
              <a:rPr kumimoji="0" lang="en-US" sz="2800" b="0" i="0" u="none" strike="noStrike" kern="1200" cap="none" spc="0" normalizeH="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détectent les épidémies de choléra</a:t>
            </a:r>
            <a:endPar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p:txBody>
      </p:sp>
      <p:grpSp>
        <p:nvGrpSpPr>
          <p:cNvPr id="3" name="Group 4">
            <a:extLst>
              <a:ext uri="{FF2B5EF4-FFF2-40B4-BE49-F238E27FC236}">
                <a16:creationId xmlns:a16="http://schemas.microsoft.com/office/drawing/2014/main" id="{5C606562-B6C3-C35E-1166-9B139E72D204}"/>
              </a:ext>
            </a:extLst>
          </p:cNvPr>
          <p:cNvGrpSpPr/>
          <p:nvPr/>
        </p:nvGrpSpPr>
        <p:grpSpPr>
          <a:xfrm>
            <a:off x="-834189" y="-1423335"/>
            <a:ext cx="11309684"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861AB907-8B3F-B262-3914-6FC05325BD8B}"/>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DB354D8-9916-DD52-D9E4-6E68A4A462A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86BFA9B5-F43E-76D8-F917-BF627B10BD18}"/>
              </a:ext>
            </a:extLst>
          </p:cNvPr>
          <p:cNvSpPr txBox="1"/>
          <p:nvPr/>
        </p:nvSpPr>
        <p:spPr>
          <a:xfrm>
            <a:off x="813335" y="444250"/>
            <a:ext cx="10586586"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Préparez-vous à </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ratiquer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8" name="Picture 7">
            <a:extLst>
              <a:ext uri="{FF2B5EF4-FFF2-40B4-BE49-F238E27FC236}">
                <a16:creationId xmlns:a16="http://schemas.microsoft.com/office/drawing/2014/main" id="{75BAFE8E-7335-745E-717D-E1878209887B}"/>
              </a:ext>
            </a:extLst>
          </p:cNvPr>
          <p:cNvPicPr>
            <a:picLocks noChangeAspect="1"/>
          </p:cNvPicPr>
          <p:nvPr/>
        </p:nvPicPr>
        <p:blipFill>
          <a:blip r:embed="rId4"/>
          <a:stretch>
            <a:fillRect/>
          </a:stretch>
        </p:blipFill>
        <p:spPr>
          <a:xfrm>
            <a:off x="1754666" y="2527167"/>
            <a:ext cx="1905346" cy="2798813"/>
          </a:xfrm>
          <a:prstGeom prst="rect">
            <a:avLst/>
          </a:prstGeom>
        </p:spPr>
      </p:pic>
      <p:grpSp>
        <p:nvGrpSpPr>
          <p:cNvPr id="17" name="Group 16">
            <a:extLst>
              <a:ext uri="{FF2B5EF4-FFF2-40B4-BE49-F238E27FC236}">
                <a16:creationId xmlns:a16="http://schemas.microsoft.com/office/drawing/2014/main" id="{6115F5B6-AB8B-6679-2B38-9AA20CDFF086}"/>
              </a:ext>
            </a:extLst>
          </p:cNvPr>
          <p:cNvGrpSpPr/>
          <p:nvPr/>
        </p:nvGrpSpPr>
        <p:grpSpPr>
          <a:xfrm>
            <a:off x="1568447" y="6004941"/>
            <a:ext cx="15689903" cy="2670385"/>
            <a:chOff x="1568447" y="6004941"/>
            <a:chExt cx="15689903" cy="2670385"/>
          </a:xfrm>
        </p:grpSpPr>
        <p:grpSp>
          <p:nvGrpSpPr>
            <p:cNvPr id="13" name="Group 12">
              <a:extLst>
                <a:ext uri="{FF2B5EF4-FFF2-40B4-BE49-F238E27FC236}">
                  <a16:creationId xmlns:a16="http://schemas.microsoft.com/office/drawing/2014/main" id="{DC6B316E-3483-AC51-C67B-59C9626168B3}"/>
                </a:ext>
              </a:extLst>
            </p:cNvPr>
            <p:cNvGrpSpPr/>
            <p:nvPr/>
          </p:nvGrpSpPr>
          <p:grpSpPr>
            <a:xfrm>
              <a:off x="4571050" y="6004941"/>
              <a:ext cx="12687300" cy="1067826"/>
              <a:chOff x="4571051" y="6004941"/>
              <a:chExt cx="10883900" cy="1067826"/>
            </a:xfrm>
          </p:grpSpPr>
          <p:sp>
            <p:nvSpPr>
              <p:cNvPr id="10" name="Rectangle: Rounded Corners 9">
                <a:extLst>
                  <a:ext uri="{FF2B5EF4-FFF2-40B4-BE49-F238E27FC236}">
                    <a16:creationId xmlns:a16="http://schemas.microsoft.com/office/drawing/2014/main" id="{BCAB0B76-5D02-F457-C7AD-2B8CD3645F84}"/>
                  </a:ext>
                </a:extLst>
              </p:cNvPr>
              <p:cNvSpPr/>
              <p:nvPr/>
            </p:nvSpPr>
            <p:spPr>
              <a:xfrm>
                <a:off x="4571051" y="6004941"/>
                <a:ext cx="10883900" cy="1067826"/>
              </a:xfrm>
              <a:prstGeom prst="roundRect">
                <a:avLst/>
              </a:prstGeom>
              <a:solidFill>
                <a:srgbClr val="F9ECD5"/>
              </a:solidFill>
              <a:ln>
                <a:solidFill>
                  <a:srgbClr val="F9EC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8ED513D-6B71-6162-51C8-EDA11368E183}"/>
                  </a:ext>
                </a:extLst>
              </p:cNvPr>
              <p:cNvSpPr txBox="1"/>
              <p:nvPr/>
            </p:nvSpPr>
            <p:spPr>
              <a:xfrm>
                <a:off x="4571051" y="6347772"/>
                <a:ext cx="10883900" cy="553998"/>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1200"/>
                  </a:spcAft>
                  <a:buClrTx/>
                  <a:buSzTx/>
                  <a:buFontTx/>
                  <a:buNone/>
                  <a:tabLst/>
                  <a:defRPr/>
                </a:pPr>
                <a:r>
                  <a:rPr kumimoji="0" lang="en-US" sz="3000" b="1" i="0" u="none" strike="noStrike" kern="1200" cap="none" spc="0" normalizeH="0" baseline="0" noProof="0" dirty="0" err="1">
                    <a:ln>
                      <a:noFill/>
                    </a:ln>
                    <a:solidFill>
                      <a:srgbClr val="009999"/>
                    </a:solidFill>
                    <a:effectLst/>
                    <a:uLnTx/>
                    <a:uFillTx/>
                    <a:latin typeface="Cavolini" panose="03000502040302020204" pitchFamily="66" charset="0"/>
                    <a:ea typeface="+mn-ea"/>
                    <a:cs typeface="Cavolini" panose="03000502040302020204" pitchFamily="66" charset="0"/>
                    <a:sym typeface="Atkinson Hyperlegible Bold"/>
                  </a:rPr>
                  <a:t>Réferez-vous</a:t>
                </a:r>
                <a:r>
                  <a:rPr kumimoji="0" lang="en-US" sz="3000" b="1" i="0" u="none" strike="noStrike" kern="1200" cap="none" spc="0" normalizeH="0" baseline="0" noProof="0" dirty="0">
                    <a:ln>
                      <a:noFill/>
                    </a:ln>
                    <a:solidFill>
                      <a:srgbClr val="009999"/>
                    </a:solidFill>
                    <a:effectLst/>
                    <a:uLnTx/>
                    <a:uFillTx/>
                    <a:latin typeface="Cavolini" panose="03000502040302020204" pitchFamily="66" charset="0"/>
                    <a:ea typeface="+mn-ea"/>
                    <a:cs typeface="Cavolini" panose="03000502040302020204" pitchFamily="66" charset="0"/>
                    <a:sym typeface="Atkinson Hyperlegible Bold"/>
                  </a:rPr>
                  <a:t> au document </a:t>
                </a:r>
                <a:r>
                  <a:rPr kumimoji="0" lang="en-US" sz="3000" b="1" i="0" u="none" strike="noStrike" kern="1200" cap="none" spc="0" normalizeH="0" baseline="0" noProof="0" dirty="0" err="1">
                    <a:ln>
                      <a:noFill/>
                    </a:ln>
                    <a:solidFill>
                      <a:srgbClr val="009999"/>
                    </a:solidFill>
                    <a:effectLst/>
                    <a:uLnTx/>
                    <a:uFillTx/>
                    <a:latin typeface="Cavolini" panose="03000502040302020204" pitchFamily="66" charset="0"/>
                    <a:ea typeface="+mn-ea"/>
                    <a:cs typeface="Cavolini" panose="03000502040302020204" pitchFamily="66" charset="0"/>
                    <a:sym typeface="Atkinson Hyperlegible Bold"/>
                  </a:rPr>
                  <a:t>d’orientation</a:t>
                </a:r>
                <a:r>
                  <a:rPr kumimoji="0" lang="en-US" sz="3000" b="1" i="0" u="none" strike="noStrike" kern="1200" cap="none" spc="0" normalizeH="0" baseline="0" noProof="0" dirty="0">
                    <a:ln>
                      <a:noFill/>
                    </a:ln>
                    <a:solidFill>
                      <a:srgbClr val="009999"/>
                    </a:solidFill>
                    <a:effectLst/>
                    <a:uLnTx/>
                    <a:uFillTx/>
                    <a:latin typeface="Cavolini" panose="03000502040302020204" pitchFamily="66" charset="0"/>
                    <a:ea typeface="+mn-ea"/>
                    <a:cs typeface="Cavolini" panose="03000502040302020204" pitchFamily="66" charset="0"/>
                    <a:sym typeface="Atkinson Hyperlegible Bold"/>
                  </a:rPr>
                  <a:t> du GTFCC</a:t>
                </a:r>
              </a:p>
            </p:txBody>
          </p:sp>
        </p:grpSp>
        <p:pic>
          <p:nvPicPr>
            <p:cNvPr id="11" name="Picture 10">
              <a:extLst>
                <a:ext uri="{FF2B5EF4-FFF2-40B4-BE49-F238E27FC236}">
                  <a16:creationId xmlns:a16="http://schemas.microsoft.com/office/drawing/2014/main" id="{2CF63CC5-B969-0CB9-F986-5B5BD33883AE}"/>
                </a:ext>
              </a:extLst>
            </p:cNvPr>
            <p:cNvPicPr>
              <a:picLocks noChangeAspect="1"/>
            </p:cNvPicPr>
            <p:nvPr/>
          </p:nvPicPr>
          <p:blipFill>
            <a:blip r:embed="rId5"/>
            <a:stretch>
              <a:fillRect/>
            </a:stretch>
          </p:blipFill>
          <p:spPr>
            <a:xfrm>
              <a:off x="1568447" y="6429813"/>
              <a:ext cx="2780781" cy="2245513"/>
            </a:xfrm>
            <a:prstGeom prst="rect">
              <a:avLst/>
            </a:prstGeom>
          </p:spPr>
        </p:pic>
      </p:grpSp>
      <p:grpSp>
        <p:nvGrpSpPr>
          <p:cNvPr id="22" name="Group 21">
            <a:extLst>
              <a:ext uri="{FF2B5EF4-FFF2-40B4-BE49-F238E27FC236}">
                <a16:creationId xmlns:a16="http://schemas.microsoft.com/office/drawing/2014/main" id="{913A2675-83BA-5EC8-B653-A4B8E31D097B}"/>
              </a:ext>
            </a:extLst>
          </p:cNvPr>
          <p:cNvGrpSpPr/>
          <p:nvPr/>
        </p:nvGrpSpPr>
        <p:grpSpPr>
          <a:xfrm>
            <a:off x="6918201" y="8130544"/>
            <a:ext cx="8751725" cy="1564902"/>
            <a:chOff x="6918201" y="8130544"/>
            <a:chExt cx="8751725" cy="1564902"/>
          </a:xfrm>
        </p:grpSpPr>
        <p:sp>
          <p:nvSpPr>
            <p:cNvPr id="12" name="Rectangle 11">
              <a:extLst>
                <a:ext uri="{FF2B5EF4-FFF2-40B4-BE49-F238E27FC236}">
                  <a16:creationId xmlns:a16="http://schemas.microsoft.com/office/drawing/2014/main" id="{1ABF2080-C09E-0B00-AAA1-1CA5EEE110F7}"/>
                </a:ext>
              </a:extLst>
            </p:cNvPr>
            <p:cNvSpPr/>
            <p:nvPr/>
          </p:nvSpPr>
          <p:spPr>
            <a:xfrm rot="5400000">
              <a:off x="11682932" y="5448871"/>
              <a:ext cx="1045461" cy="6928525"/>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B873FA9E-F47D-6D72-560D-34656C71C299}"/>
                </a:ext>
              </a:extLst>
            </p:cNvPr>
            <p:cNvSpPr txBox="1"/>
            <p:nvPr/>
          </p:nvSpPr>
          <p:spPr>
            <a:xfrm>
              <a:off x="8741402" y="8675150"/>
              <a:ext cx="6928524" cy="523220"/>
            </a:xfrm>
            <a:prstGeom prst="rect">
              <a:avLst/>
            </a:prstGeom>
            <a:noFill/>
          </p:spPr>
          <p:txBody>
            <a:bodyPr wrap="square">
              <a:spAutoFit/>
            </a:bodyPr>
            <a:lstStyle/>
            <a:p>
              <a:pPr lvl="0" algn="ctr">
                <a:defRPr/>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https://</a:t>
              </a:r>
              <a:r>
                <a:rPr lang="en-US" sz="28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tinyurl.com</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t>
              </a:r>
              <a:r>
                <a:rPr lang="en-US" sz="28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survcholera</a:t>
              </a:r>
              <a:endParaRPr kumimoji="0" lang="en-US" sz="28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20" name="Picture 19">
              <a:extLst>
                <a:ext uri="{FF2B5EF4-FFF2-40B4-BE49-F238E27FC236}">
                  <a16:creationId xmlns:a16="http://schemas.microsoft.com/office/drawing/2014/main" id="{54AF2D5A-99F9-5B40-6A8C-49AB3376E821}"/>
                </a:ext>
              </a:extLst>
            </p:cNvPr>
            <p:cNvPicPr>
              <a:picLocks noChangeAspect="1"/>
            </p:cNvPicPr>
            <p:nvPr/>
          </p:nvPicPr>
          <p:blipFill>
            <a:blip r:embed="rId6"/>
            <a:stretch>
              <a:fillRect/>
            </a:stretch>
          </p:blipFill>
          <p:spPr>
            <a:xfrm>
              <a:off x="6918201" y="8130544"/>
              <a:ext cx="1528032" cy="1564902"/>
            </a:xfrm>
            <a:prstGeom prst="rect">
              <a:avLst/>
            </a:prstGeom>
          </p:spPr>
        </p:pic>
      </p:grpSp>
      <p:sp>
        <p:nvSpPr>
          <p:cNvPr id="23" name="Slide Number Placeholder 22">
            <a:extLst>
              <a:ext uri="{FF2B5EF4-FFF2-40B4-BE49-F238E27FC236}">
                <a16:creationId xmlns:a16="http://schemas.microsoft.com/office/drawing/2014/main" id="{5C2FDC83-015F-7C63-5F5C-FBD8B86F4249}"/>
              </a:ext>
            </a:extLst>
          </p:cNvPr>
          <p:cNvSpPr>
            <a:spLocks noGrp="1"/>
          </p:cNvSpPr>
          <p:nvPr>
            <p:ph type="sldNum" sz="quarter" idx="7"/>
          </p:nvPr>
        </p:nvSpPr>
        <p:spPr/>
        <p:txBody>
          <a:bodyPr/>
          <a:lstStyle/>
          <a:p>
            <a:fld id="{B6F15528-21DE-4FAA-801E-634DDDAF4B2B}" type="slidenum">
              <a:rPr lang="en-US" smtClean="0"/>
              <a:t>5</a:t>
            </a:fld>
            <a:endParaRPr lang="en-US"/>
          </a:p>
        </p:txBody>
      </p:sp>
    </p:spTree>
    <p:extLst>
      <p:ext uri="{BB962C8B-B14F-4D97-AF65-F5344CB8AC3E}">
        <p14:creationId xmlns:p14="http://schemas.microsoft.com/office/powerpoint/2010/main" val="37296372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07815"/>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38770" y="48016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a:t>
            </a:r>
          </a:p>
        </p:txBody>
      </p:sp>
      <p:sp>
        <p:nvSpPr>
          <p:cNvPr id="10" name="TextBox 9">
            <a:extLst>
              <a:ext uri="{FF2B5EF4-FFF2-40B4-BE49-F238E27FC236}">
                <a16:creationId xmlns:a16="http://schemas.microsoft.com/office/drawing/2014/main" id="{322F0B21-A891-163F-2110-FD3FEE5B4863}"/>
              </a:ext>
            </a:extLst>
          </p:cNvPr>
          <p:cNvSpPr txBox="1"/>
          <p:nvPr/>
        </p:nvSpPr>
        <p:spPr>
          <a:xfrm>
            <a:off x="4730586" y="3636579"/>
            <a:ext cx="13385385" cy="36779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Lorsque l'objectif de la surveillance est de détecter une épidémie de choléra, les </a:t>
            </a:r>
            <a:r>
              <a:rPr kumimoji="0" lang="en-US" sz="2600" b="1" i="0" u="none" strike="noStrike" kern="1200" cap="none" spc="0" normalizeH="0" baseline="0" noProof="0" dirty="0" err="1">
                <a:ln>
                  <a:noFill/>
                </a:ln>
                <a:solidFill>
                  <a:prstClr val="black"/>
                </a:solidFill>
                <a:effectLst/>
                <a:uLnTx/>
                <a:uFillTx/>
                <a:latin typeface="Cavolini" panose="03000502040302020204" pitchFamily="66" charset="0"/>
                <a:ea typeface="+mn-ea"/>
                <a:cs typeface="Cavolini" panose="03000502040302020204" pitchFamily="66" charset="0"/>
              </a:rPr>
              <a:t>autorités</a:t>
            </a: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 sanitaires</a:t>
            </a:r>
            <a:r>
              <a:rPr lang="en-US" sz="2600" b="1" dirty="0">
                <a:solidFill>
                  <a:prstClr val="black"/>
                </a:solidFill>
                <a:latin typeface="Cavolini" panose="03000502040302020204" pitchFamily="66" charset="0"/>
                <a:cs typeface="Cavolini" panose="03000502040302020204" pitchFamily="66" charset="0"/>
              </a:rPr>
              <a:t> </a:t>
            </a: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a:t>
            </a:r>
            <a:endPar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Analysent</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vérifient</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et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interprétent</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les </a:t>
            </a:r>
            <a:r>
              <a:rPr lang="en-US" sz="2600" dirty="0">
                <a:solidFill>
                  <a:prstClr val="black"/>
                </a:solidFill>
                <a:latin typeface="Atkinson Hyperlegible" panose="020B0604020202020204" charset="0"/>
              </a:rPr>
              <a:t>notifications</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 cas suspects de choléra et les résultats des tests immédiatement pour détecter une épidémie de choléra suspectée, probable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ou</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confirmée</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b)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Compilent</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et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analysent</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les </a:t>
            </a:r>
            <a:r>
              <a:rPr lang="en-US" sz="2600" dirty="0">
                <a:solidFill>
                  <a:prstClr val="black"/>
                </a:solidFill>
                <a:latin typeface="Atkinson Hyperlegible" panose="020B0604020202020204" charset="0"/>
              </a:rPr>
              <a:t>notifications</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sur les cas suspects de choléra et les résultats des tests chaque semaine afin d'interpréter la situation de la maladie de </a:t>
            </a:r>
            <a:r>
              <a:rPr lang="en-US" sz="2600" dirty="0">
                <a:solidFill>
                  <a:prstClr val="black"/>
                </a:solidFill>
                <a:latin typeface="Atkinson Hyperlegible" panose="020B0604020202020204" charset="0"/>
              </a:rPr>
              <a:t>façon </a:t>
            </a:r>
            <a:r>
              <a:rPr lang="en-US" sz="2600" dirty="0" err="1">
                <a:solidFill>
                  <a:prstClr val="black"/>
                </a:solidFill>
                <a:latin typeface="Atkinson Hyperlegible" panose="020B0604020202020204" charset="0"/>
              </a:rPr>
              <a:t>robuste</a:t>
            </a: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4"/>
          <a:stretch>
            <a:fillRect/>
          </a:stretch>
        </p:blipFill>
        <p:spPr>
          <a:xfrm>
            <a:off x="172029" y="3140390"/>
            <a:ext cx="4610100" cy="4524375"/>
          </a:xfrm>
          <a:prstGeom prst="rect">
            <a:avLst/>
          </a:prstGeom>
        </p:spPr>
      </p:pic>
      <p:sp>
        <p:nvSpPr>
          <p:cNvPr id="2" name="Slide Number Placeholder 1">
            <a:extLst>
              <a:ext uri="{FF2B5EF4-FFF2-40B4-BE49-F238E27FC236}">
                <a16:creationId xmlns:a16="http://schemas.microsoft.com/office/drawing/2014/main" id="{E43B3263-C2AD-E7EB-E44F-1B4E01C085CE}"/>
              </a:ext>
            </a:extLst>
          </p:cNvPr>
          <p:cNvSpPr>
            <a:spLocks noGrp="1"/>
          </p:cNvSpPr>
          <p:nvPr>
            <p:ph type="sldNum" sz="quarter" idx="12"/>
          </p:nvPr>
        </p:nvSpPr>
        <p:spPr>
          <a:xfrm>
            <a:off x="15360316" y="9542179"/>
            <a:ext cx="2133600" cy="365125"/>
          </a:xfrm>
        </p:spPr>
        <p:txBody>
          <a:bodyPr/>
          <a:lstStyle/>
          <a:p>
            <a:fld id="{B6F15528-21DE-4FAA-801E-634DDDAF4B2B}" type="slidenum">
              <a:rPr lang="en-US" sz="2000" smtClean="0"/>
              <a:pPr/>
              <a:t>50</a:t>
            </a:fld>
            <a:endParaRPr lang="en-US" sz="2000" dirty="0"/>
          </a:p>
        </p:txBody>
      </p:sp>
    </p:spTree>
    <p:extLst>
      <p:ext uri="{BB962C8B-B14F-4D97-AF65-F5344CB8AC3E}">
        <p14:creationId xmlns:p14="http://schemas.microsoft.com/office/powerpoint/2010/main" val="42440800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93085" y="59393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2 - Réponse</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172029" y="3687840"/>
            <a:ext cx="5276850" cy="4562475"/>
          </a:xfrm>
          <a:prstGeom prst="rect">
            <a:avLst/>
          </a:prstGeom>
        </p:spPr>
      </p:pic>
      <p:sp>
        <p:nvSpPr>
          <p:cNvPr id="7" name="TextBox 6">
            <a:extLst>
              <a:ext uri="{FF2B5EF4-FFF2-40B4-BE49-F238E27FC236}">
                <a16:creationId xmlns:a16="http://schemas.microsoft.com/office/drawing/2014/main" id="{856B5E62-889B-7D86-8D09-9FDE2CE8A909}"/>
              </a:ext>
            </a:extLst>
          </p:cNvPr>
          <p:cNvSpPr txBox="1"/>
          <p:nvPr/>
        </p:nvSpPr>
        <p:spPr>
          <a:xfrm>
            <a:off x="4730586" y="4015373"/>
            <a:ext cx="13385385" cy="36779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Lorsque l'objectif de la surveillance est de détecter une épidémie de choléra, les </a:t>
            </a:r>
            <a:r>
              <a:rPr kumimoji="0" lang="en-US" sz="2600" b="1" i="0" u="none" strike="noStrike" kern="1200" cap="none" spc="0" normalizeH="0" baseline="0" noProof="0" dirty="0" err="1">
                <a:ln>
                  <a:noFill/>
                </a:ln>
                <a:solidFill>
                  <a:prstClr val="black"/>
                </a:solidFill>
                <a:effectLst/>
                <a:uLnTx/>
                <a:uFillTx/>
                <a:latin typeface="Cavolini" panose="03000502040302020204" pitchFamily="66" charset="0"/>
                <a:ea typeface="+mn-ea"/>
                <a:cs typeface="Cavolini" panose="03000502040302020204" pitchFamily="66" charset="0"/>
              </a:rPr>
              <a:t>autorités</a:t>
            </a: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 sanitaires</a:t>
            </a:r>
            <a:r>
              <a:rPr lang="en-US" sz="2600" b="1" dirty="0">
                <a:solidFill>
                  <a:prstClr val="black"/>
                </a:solidFill>
                <a:latin typeface="Cavolini" panose="03000502040302020204" pitchFamily="66" charset="0"/>
                <a:cs typeface="Cavolini" panose="03000502040302020204" pitchFamily="66" charset="0"/>
              </a:rPr>
              <a:t> </a:t>
            </a: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a:t>
            </a:r>
            <a:endPar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a:p>
            <a:pPr marL="1428750" marR="0" lvl="2" indent="-514350" algn="l" defTabSz="914400" rtl="0" eaLnBrk="1" fontAlgn="auto" latinLnBrk="0" hangingPunct="1">
              <a:lnSpc>
                <a:spcPct val="100000"/>
              </a:lnSpc>
              <a:spcBef>
                <a:spcPts val="0"/>
              </a:spcBef>
              <a:spcAft>
                <a:spcPts val="1200"/>
              </a:spcAft>
              <a:buClrTx/>
              <a:buSzTx/>
              <a:buFontTx/>
              <a:buAutoNum type="alphaLcParenR"/>
              <a:tabLst/>
              <a:defRPr/>
            </a:pPr>
            <a:r>
              <a:rPr lang="en-US" sz="26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Analysent</a:t>
            </a: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6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vérifient</a:t>
            </a: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et </a:t>
            </a:r>
            <a:r>
              <a:rPr lang="en-US" sz="26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interprétent</a:t>
            </a: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les notifications de cas suspects de choléra et les résultats des tests immédiatement pour détecter une épidémie de choléra suspectée, probable </a:t>
            </a:r>
            <a:r>
              <a:rPr lang="en-US" sz="26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ou</a:t>
            </a: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confirmée</a:t>
            </a:r>
            <a:endParaRPr lang="fr-FR"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a:p>
            <a:pPr marR="0" lvl="2" algn="l" defTabSz="914400" rtl="0" eaLnBrk="1" fontAlgn="auto" latinLnBrk="0" hangingPunct="1">
              <a:lnSpc>
                <a:spcPct val="100000"/>
              </a:lnSpc>
              <a:spcBef>
                <a:spcPts val="0"/>
              </a:spcBef>
              <a:spcAft>
                <a:spcPts val="1200"/>
              </a:spcAft>
              <a:buClrTx/>
              <a:buSzTx/>
              <a:tabLst/>
              <a:defRPr/>
            </a:pPr>
            <a:r>
              <a:rPr lang="fr-FR" sz="2600" kern="100" dirty="0">
                <a:solidFill>
                  <a:schemeClr val="bg1">
                    <a:lumMod val="65000"/>
                  </a:schemeClr>
                </a:solidFill>
                <a:latin typeface="Atkinson Hyperlegible" panose="020B0604020202020204" charset="0"/>
                <a:cs typeface="Arial" panose="020B0604020202020204" pitchFamily="34" charset="0"/>
              </a:rPr>
              <a:t>b) </a:t>
            </a:r>
            <a:r>
              <a:rPr lang="en-US" sz="2600" kern="100" dirty="0" err="1">
                <a:solidFill>
                  <a:schemeClr val="bg1">
                    <a:lumMod val="65000"/>
                  </a:schemeClr>
                </a:solidFill>
                <a:latin typeface="Atkinson Hyperlegible" panose="020B0604020202020204" charset="0"/>
                <a:cs typeface="Arial" panose="020B0604020202020204" pitchFamily="34" charset="0"/>
              </a:rPr>
              <a:t>Compilent</a:t>
            </a:r>
            <a:r>
              <a:rPr lang="en-US" sz="2600" kern="100" dirty="0">
                <a:solidFill>
                  <a:schemeClr val="bg1">
                    <a:lumMod val="65000"/>
                  </a:schemeClr>
                </a:solidFill>
                <a:latin typeface="Atkinson Hyperlegible" panose="020B0604020202020204" charset="0"/>
                <a:cs typeface="Arial" panose="020B0604020202020204" pitchFamily="34" charset="0"/>
              </a:rPr>
              <a:t> et </a:t>
            </a:r>
            <a:r>
              <a:rPr lang="en-US" sz="2600" kern="100" dirty="0" err="1">
                <a:solidFill>
                  <a:schemeClr val="bg1">
                    <a:lumMod val="65000"/>
                  </a:schemeClr>
                </a:solidFill>
                <a:latin typeface="Atkinson Hyperlegible" panose="020B0604020202020204" charset="0"/>
                <a:cs typeface="Arial" panose="020B0604020202020204" pitchFamily="34" charset="0"/>
              </a:rPr>
              <a:t>analysent</a:t>
            </a:r>
            <a:r>
              <a:rPr lang="en-US" sz="2600" kern="100" dirty="0">
                <a:solidFill>
                  <a:schemeClr val="bg1">
                    <a:lumMod val="65000"/>
                  </a:schemeClr>
                </a:solidFill>
                <a:latin typeface="Atkinson Hyperlegible" panose="020B0604020202020204" charset="0"/>
                <a:cs typeface="Arial" panose="020B0604020202020204" pitchFamily="34" charset="0"/>
              </a:rPr>
              <a:t> les notifications sur les cas suspects de choléra et les résultats des tests chaque semaine afin d'interpréter la situation de la maladie de façon </a:t>
            </a:r>
            <a:r>
              <a:rPr lang="en-US" sz="2600" kern="100" dirty="0" err="1">
                <a:solidFill>
                  <a:schemeClr val="bg1">
                    <a:lumMod val="65000"/>
                  </a:schemeClr>
                </a:solidFill>
                <a:latin typeface="Atkinson Hyperlegible" panose="020B0604020202020204" charset="0"/>
                <a:cs typeface="Arial" panose="020B0604020202020204" pitchFamily="34" charset="0"/>
              </a:rPr>
              <a:t>robuste</a:t>
            </a:r>
            <a:endParaRPr lang="fr-FR" sz="2600" kern="100" dirty="0">
              <a:solidFill>
                <a:schemeClr val="bg1">
                  <a:lumMod val="65000"/>
                </a:schemeClr>
              </a:solidFill>
              <a:latin typeface="Atkinson Hyperlegible" panose="020B0604020202020204" charset="0"/>
              <a:cs typeface="Arial" panose="020B0604020202020204" pitchFamily="34" charset="0"/>
            </a:endParaRPr>
          </a:p>
        </p:txBody>
      </p:sp>
      <p:sp>
        <p:nvSpPr>
          <p:cNvPr id="9" name="Slide Number Placeholder 8">
            <a:extLst>
              <a:ext uri="{FF2B5EF4-FFF2-40B4-BE49-F238E27FC236}">
                <a16:creationId xmlns:a16="http://schemas.microsoft.com/office/drawing/2014/main" id="{88F2CAE3-4509-E6E6-D941-F61BE9352C58}"/>
              </a:ext>
            </a:extLst>
          </p:cNvPr>
          <p:cNvSpPr>
            <a:spLocks noGrp="1"/>
          </p:cNvSpPr>
          <p:nvPr>
            <p:ph type="sldNum" sz="quarter" idx="12"/>
          </p:nvPr>
        </p:nvSpPr>
        <p:spPr>
          <a:xfrm>
            <a:off x="15344274" y="9500602"/>
            <a:ext cx="2133600" cy="365125"/>
          </a:xfrm>
        </p:spPr>
        <p:txBody>
          <a:bodyPr/>
          <a:lstStyle/>
          <a:p>
            <a:fld id="{B6F15528-21DE-4FAA-801E-634DDDAF4B2B}" type="slidenum">
              <a:rPr lang="en-US" sz="1800" smtClean="0"/>
              <a:pPr/>
              <a:t>51</a:t>
            </a:fld>
            <a:endParaRPr lang="en-US" sz="1800" dirty="0"/>
          </a:p>
        </p:txBody>
      </p:sp>
    </p:spTree>
    <p:extLst>
      <p:ext uri="{BB962C8B-B14F-4D97-AF65-F5344CB8AC3E}">
        <p14:creationId xmlns:p14="http://schemas.microsoft.com/office/powerpoint/2010/main" val="18095114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06503" y="545643"/>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a:t>
            </a: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3"/>
          <a:stretch>
            <a:fillRect/>
          </a:stretch>
        </p:blipFill>
        <p:spPr>
          <a:xfrm>
            <a:off x="172029" y="3140390"/>
            <a:ext cx="4610100" cy="4524375"/>
          </a:xfrm>
          <a:prstGeom prst="rect">
            <a:avLst/>
          </a:prstGeom>
        </p:spPr>
      </p:pic>
      <p:sp>
        <p:nvSpPr>
          <p:cNvPr id="10" name="TextBox 9">
            <a:extLst>
              <a:ext uri="{FF2B5EF4-FFF2-40B4-BE49-F238E27FC236}">
                <a16:creationId xmlns:a16="http://schemas.microsoft.com/office/drawing/2014/main" id="{B97A7BD9-A34A-849E-C6B1-8F9DBE0A069A}"/>
              </a:ext>
            </a:extLst>
          </p:cNvPr>
          <p:cNvSpPr txBox="1"/>
          <p:nvPr/>
        </p:nvSpPr>
        <p:spPr>
          <a:xfrm>
            <a:off x="4782129" y="3868951"/>
            <a:ext cx="13056692" cy="311758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Dès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la detection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d’une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épidémie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vérifiée</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suspectée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probable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ou</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confirmée), les autorités sanitaires procèdent à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une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investigation :</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Sur tous les cas suspects de choléra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Sur tous les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cas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confirmés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de choléra </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Sur un sous-ensemble de cas suspects de choléra </a:t>
            </a:r>
          </a:p>
        </p:txBody>
      </p:sp>
      <p:sp>
        <p:nvSpPr>
          <p:cNvPr id="2" name="Slide Number Placeholder 1">
            <a:extLst>
              <a:ext uri="{FF2B5EF4-FFF2-40B4-BE49-F238E27FC236}">
                <a16:creationId xmlns:a16="http://schemas.microsoft.com/office/drawing/2014/main" id="{426FFED4-4BB5-2FBF-1F18-06E34A096081}"/>
              </a:ext>
            </a:extLst>
          </p:cNvPr>
          <p:cNvSpPr>
            <a:spLocks noGrp="1"/>
          </p:cNvSpPr>
          <p:nvPr>
            <p:ph type="sldNum" sz="quarter" idx="12"/>
          </p:nvPr>
        </p:nvSpPr>
        <p:spPr>
          <a:xfrm>
            <a:off x="15312189" y="9563665"/>
            <a:ext cx="2133600" cy="365125"/>
          </a:xfrm>
        </p:spPr>
        <p:txBody>
          <a:bodyPr/>
          <a:lstStyle/>
          <a:p>
            <a:fld id="{B6F15528-21DE-4FAA-801E-634DDDAF4B2B}" type="slidenum">
              <a:rPr lang="en-US" sz="1800" smtClean="0"/>
              <a:pPr/>
              <a:t>52</a:t>
            </a:fld>
            <a:endParaRPr lang="en-US" sz="1800" dirty="0"/>
          </a:p>
        </p:txBody>
      </p:sp>
    </p:spTree>
    <p:extLst>
      <p:ext uri="{BB962C8B-B14F-4D97-AF65-F5344CB8AC3E}">
        <p14:creationId xmlns:p14="http://schemas.microsoft.com/office/powerpoint/2010/main" val="14066770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22930"/>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79403" y="59465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3 - Réponse</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121215" y="3596594"/>
            <a:ext cx="5276850" cy="4562475"/>
          </a:xfrm>
          <a:prstGeom prst="rect">
            <a:avLst/>
          </a:prstGeom>
        </p:spPr>
      </p:pic>
      <p:sp>
        <p:nvSpPr>
          <p:cNvPr id="7" name="TextBox 6">
            <a:extLst>
              <a:ext uri="{FF2B5EF4-FFF2-40B4-BE49-F238E27FC236}">
                <a16:creationId xmlns:a16="http://schemas.microsoft.com/office/drawing/2014/main" id="{3B48D1E7-13A9-151D-48C2-EC28393F39D9}"/>
              </a:ext>
            </a:extLst>
          </p:cNvPr>
          <p:cNvSpPr txBox="1"/>
          <p:nvPr/>
        </p:nvSpPr>
        <p:spPr>
          <a:xfrm>
            <a:off x="4827849" y="4016370"/>
            <a:ext cx="13056692" cy="311758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Dès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la detection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d’une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épidémie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vérifiée</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suspectée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probable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ou</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confirmée), les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autorités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sanitaires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procèdent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à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une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investigation :</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Sur tous les cas suspects de choléra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chemeClr val="bg1">
                    <a:lumMod val="65000"/>
                  </a:schemeClr>
                </a:solidFill>
                <a:latin typeface="Atkinson Hyperlegible" panose="020B0604020202020204" charset="0"/>
                <a:cs typeface="Arial" panose="020B0604020202020204" pitchFamily="34" charset="0"/>
              </a:rPr>
              <a:t>Sur tous les </a:t>
            </a:r>
            <a:r>
              <a:rPr lang="en-US" sz="2600" kern="100" dirty="0" err="1">
                <a:solidFill>
                  <a:schemeClr val="bg1">
                    <a:lumMod val="65000"/>
                  </a:schemeClr>
                </a:solidFill>
                <a:latin typeface="Atkinson Hyperlegible" panose="020B0604020202020204" charset="0"/>
                <a:cs typeface="Arial" panose="020B0604020202020204" pitchFamily="34" charset="0"/>
              </a:rPr>
              <a:t>cas</a:t>
            </a:r>
            <a:r>
              <a:rPr lang="en-US" sz="2600" kern="100" dirty="0">
                <a:solidFill>
                  <a:schemeClr val="bg1">
                    <a:lumMod val="65000"/>
                  </a:schemeClr>
                </a:solidFill>
                <a:latin typeface="Atkinson Hyperlegible" panose="020B0604020202020204" charset="0"/>
                <a:cs typeface="Arial" panose="020B0604020202020204" pitchFamily="34" charset="0"/>
              </a:rPr>
              <a:t> </a:t>
            </a:r>
            <a:r>
              <a:rPr lang="en-US" sz="2600" kern="100" dirty="0" err="1">
                <a:solidFill>
                  <a:schemeClr val="bg1">
                    <a:lumMod val="65000"/>
                  </a:schemeClr>
                </a:solidFill>
                <a:latin typeface="Atkinson Hyperlegible" panose="020B0604020202020204" charset="0"/>
                <a:cs typeface="Arial" panose="020B0604020202020204" pitchFamily="34" charset="0"/>
              </a:rPr>
              <a:t>confirmés</a:t>
            </a:r>
            <a:r>
              <a:rPr lang="en-US" sz="2600" kern="100" dirty="0">
                <a:solidFill>
                  <a:schemeClr val="bg1">
                    <a:lumMod val="65000"/>
                  </a:schemeClr>
                </a:solidFill>
                <a:latin typeface="Atkinson Hyperlegible" panose="020B0604020202020204" charset="0"/>
                <a:cs typeface="Arial" panose="020B0604020202020204" pitchFamily="34" charset="0"/>
              </a:rPr>
              <a:t> de choléra </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chemeClr val="bg1">
                    <a:lumMod val="65000"/>
                  </a:schemeClr>
                </a:solidFill>
                <a:latin typeface="Atkinson Hyperlegible" panose="020B0604020202020204" charset="0"/>
                <a:cs typeface="Arial" panose="020B0604020202020204" pitchFamily="34" charset="0"/>
              </a:rPr>
              <a:t>Sur un sous-ensemble de cas suspects de choléra </a:t>
            </a:r>
          </a:p>
        </p:txBody>
      </p:sp>
      <p:sp>
        <p:nvSpPr>
          <p:cNvPr id="9" name="Slide Number Placeholder 8">
            <a:extLst>
              <a:ext uri="{FF2B5EF4-FFF2-40B4-BE49-F238E27FC236}">
                <a16:creationId xmlns:a16="http://schemas.microsoft.com/office/drawing/2014/main" id="{09C1DAAD-2BA4-5EC9-58C8-D732E90223B9}"/>
              </a:ext>
            </a:extLst>
          </p:cNvPr>
          <p:cNvSpPr>
            <a:spLocks noGrp="1"/>
          </p:cNvSpPr>
          <p:nvPr>
            <p:ph type="sldNum" sz="quarter" idx="12"/>
          </p:nvPr>
        </p:nvSpPr>
        <p:spPr>
          <a:xfrm>
            <a:off x="15488652" y="9496790"/>
            <a:ext cx="2133600" cy="365125"/>
          </a:xfrm>
        </p:spPr>
        <p:txBody>
          <a:bodyPr/>
          <a:lstStyle/>
          <a:p>
            <a:fld id="{B6F15528-21DE-4FAA-801E-634DDDAF4B2B}" type="slidenum">
              <a:rPr lang="en-US" sz="1800" smtClean="0"/>
              <a:pPr/>
              <a:t>53</a:t>
            </a:fld>
            <a:endParaRPr lang="en-US" sz="1800" dirty="0"/>
          </a:p>
        </p:txBody>
      </p:sp>
    </p:spTree>
    <p:extLst>
      <p:ext uri="{BB962C8B-B14F-4D97-AF65-F5344CB8AC3E}">
        <p14:creationId xmlns:p14="http://schemas.microsoft.com/office/powerpoint/2010/main" val="13167539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44AAB4B1-9351-E61D-AB97-BF3AA06C5AAA}"/>
              </a:ext>
            </a:extLst>
          </p:cNvPr>
          <p:cNvSpPr>
            <a:spLocks noGrp="1"/>
          </p:cNvSpPr>
          <p:nvPr>
            <p:ph type="sldNum" sz="quarter" idx="12"/>
          </p:nvPr>
        </p:nvSpPr>
        <p:spPr/>
        <p:txBody>
          <a:bodyPr/>
          <a:lstStyle/>
          <a:p>
            <a:fld id="{64BE81A3-ADE1-4B8A-B1A6-4A8F0AD1777A}" type="slidenum">
              <a:rPr lang="en-GB" smtClean="0"/>
              <a:t>54</a:t>
            </a:fld>
            <a:endParaRPr lang="en-GB"/>
          </a:p>
        </p:txBody>
      </p:sp>
    </p:spTree>
    <p:extLst>
      <p:ext uri="{BB962C8B-B14F-4D97-AF65-F5344CB8AC3E}">
        <p14:creationId xmlns:p14="http://schemas.microsoft.com/office/powerpoint/2010/main" val="2849894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5E21698-9035-49D0-1603-D74F25C6C1E9}"/>
              </a:ext>
            </a:extLst>
          </p:cNvPr>
          <p:cNvSpPr/>
          <p:nvPr/>
        </p:nvSpPr>
        <p:spPr>
          <a:xfrm>
            <a:off x="-721894" y="-1299182"/>
            <a:ext cx="13675894" cy="2785897"/>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CF6AD6C-6200-3E58-9F4A-BACD1BAEF6E5}"/>
              </a:ext>
            </a:extLst>
          </p:cNvPr>
          <p:cNvSpPr txBox="1"/>
          <p:nvPr/>
        </p:nvSpPr>
        <p:spPr>
          <a:xfrm>
            <a:off x="4978337" y="-2852963"/>
            <a:ext cx="10373889" cy="336263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739D1DD5-C9C9-E917-97AD-74D3326F1117}"/>
              </a:ext>
            </a:extLst>
          </p:cNvPr>
          <p:cNvSpPr txBox="1"/>
          <p:nvPr/>
        </p:nvSpPr>
        <p:spPr>
          <a:xfrm>
            <a:off x="828099" y="560722"/>
            <a:ext cx="14347049"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Surveillance </a:t>
            </a:r>
            <a:r>
              <a:rPr lang="en-US" sz="4400" b="1" dirty="0">
                <a:solidFill>
                  <a:srgbClr val="FFFFFF"/>
                </a:solidFill>
                <a:latin typeface="Cavolini" panose="03000502040302020204" pitchFamily="66" charset="0"/>
                <a:cs typeface="Cavolini" panose="03000502040302020204" pitchFamily="66" charset="0"/>
                <a:sym typeface="Atkinson Hyperlegible Bold"/>
              </a:rPr>
              <a:t>pour la détection précoce</a:t>
            </a:r>
          </a:p>
        </p:txBody>
      </p:sp>
      <p:grpSp>
        <p:nvGrpSpPr>
          <p:cNvPr id="11" name="Group 10">
            <a:extLst>
              <a:ext uri="{FF2B5EF4-FFF2-40B4-BE49-F238E27FC236}">
                <a16:creationId xmlns:a16="http://schemas.microsoft.com/office/drawing/2014/main" id="{1BAF4A6F-E5FE-79C8-3AB0-C1A7A31646A7}"/>
              </a:ext>
            </a:extLst>
          </p:cNvPr>
          <p:cNvGrpSpPr/>
          <p:nvPr/>
        </p:nvGrpSpPr>
        <p:grpSpPr>
          <a:xfrm>
            <a:off x="650299" y="3040496"/>
            <a:ext cx="7559956" cy="2549016"/>
            <a:chOff x="650299" y="3040496"/>
            <a:chExt cx="7559956" cy="2549016"/>
          </a:xfrm>
        </p:grpSpPr>
        <p:sp>
          <p:nvSpPr>
            <p:cNvPr id="10" name="Rectangle 9">
              <a:extLst>
                <a:ext uri="{FF2B5EF4-FFF2-40B4-BE49-F238E27FC236}">
                  <a16:creationId xmlns:a16="http://schemas.microsoft.com/office/drawing/2014/main" id="{C3DABADC-C299-D136-A107-4B187BA2B381}"/>
                </a:ext>
              </a:extLst>
            </p:cNvPr>
            <p:cNvSpPr/>
            <p:nvPr/>
          </p:nvSpPr>
          <p:spPr>
            <a:xfrm>
              <a:off x="719697" y="3040496"/>
              <a:ext cx="7490557" cy="96349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94934C6B-E8E7-9998-425C-C694DA994FF3}"/>
                </a:ext>
              </a:extLst>
            </p:cNvPr>
            <p:cNvSpPr txBox="1"/>
            <p:nvPr/>
          </p:nvSpPr>
          <p:spPr>
            <a:xfrm>
              <a:off x="650299" y="3229854"/>
              <a:ext cx="73374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Où</a:t>
              </a:r>
            </a:p>
          </p:txBody>
        </p:sp>
        <p:sp>
          <p:nvSpPr>
            <p:cNvPr id="17" name="TextBox 16">
              <a:extLst>
                <a:ext uri="{FF2B5EF4-FFF2-40B4-BE49-F238E27FC236}">
                  <a16:creationId xmlns:a16="http://schemas.microsoft.com/office/drawing/2014/main" id="{8EE7B1B7-BAD1-F74E-E1B1-1995BD6352FD}"/>
                </a:ext>
              </a:extLst>
            </p:cNvPr>
            <p:cNvSpPr txBox="1"/>
            <p:nvPr/>
          </p:nvSpPr>
          <p:spPr>
            <a:xfrm>
              <a:off x="942157" y="4635405"/>
              <a:ext cx="7268098" cy="954107"/>
            </a:xfrm>
            <a:prstGeom prst="rect">
              <a:avLst/>
            </a:prstGeom>
            <a:noFill/>
          </p:spPr>
          <p:txBody>
            <a:bodyPr wrap="square" rtlCol="0">
              <a:spAutoFit/>
            </a:bodyPr>
            <a:lstStyle/>
            <a:p>
              <a:pPr marL="457200" indent="-457200">
                <a:spcAft>
                  <a:spcPts val="2400"/>
                </a:spcAft>
                <a:buBlip>
                  <a:blip r:embed="rId3"/>
                </a:buBlip>
                <a:defRPr/>
              </a:pPr>
              <a:r>
                <a:rPr lang="fr-FR" sz="2800" dirty="0">
                  <a:solidFill>
                    <a:prstClr val="black">
                      <a:lumMod val="95000"/>
                      <a:lumOff val="5000"/>
                    </a:prstClr>
                  </a:solidFill>
                  <a:latin typeface="Atkinson Hyperlegible"/>
                  <a:sym typeface="Atkinson Hyperlegible Bold"/>
                </a:rPr>
                <a:t>Dans les unités de surveillance où il n'y a </a:t>
              </a:r>
              <a:r>
                <a:rPr lang="fr-FR" sz="2800" dirty="0">
                  <a:solidFill>
                    <a:srgbClr val="209D94"/>
                  </a:solidFill>
                  <a:latin typeface="Atkinson Hyperlegible Bold" panose="020B0604020202020204" charset="0"/>
                  <a:sym typeface="Atkinson Hyperlegible Bold"/>
                </a:rPr>
                <a:t>PAS d’épidémie probable ou confirmée</a:t>
              </a:r>
            </a:p>
          </p:txBody>
        </p:sp>
      </p:grpSp>
      <p:grpSp>
        <p:nvGrpSpPr>
          <p:cNvPr id="20" name="Group 19">
            <a:extLst>
              <a:ext uri="{FF2B5EF4-FFF2-40B4-BE49-F238E27FC236}">
                <a16:creationId xmlns:a16="http://schemas.microsoft.com/office/drawing/2014/main" id="{3A7A4292-DB30-7954-FBD7-98D5A6962B15}"/>
              </a:ext>
            </a:extLst>
          </p:cNvPr>
          <p:cNvGrpSpPr/>
          <p:nvPr/>
        </p:nvGrpSpPr>
        <p:grpSpPr>
          <a:xfrm>
            <a:off x="5266512" y="6881668"/>
            <a:ext cx="7849312" cy="1986334"/>
            <a:chOff x="5444312" y="6437886"/>
            <a:chExt cx="7849312" cy="1986334"/>
          </a:xfrm>
        </p:grpSpPr>
        <p:sp>
          <p:nvSpPr>
            <p:cNvPr id="9" name="Rectangle 8">
              <a:extLst>
                <a:ext uri="{FF2B5EF4-FFF2-40B4-BE49-F238E27FC236}">
                  <a16:creationId xmlns:a16="http://schemas.microsoft.com/office/drawing/2014/main" id="{1F7C5B21-9AF7-C542-CFD5-6BEAF5469C8E}"/>
                </a:ext>
              </a:extLst>
            </p:cNvPr>
            <p:cNvSpPr/>
            <p:nvPr/>
          </p:nvSpPr>
          <p:spPr>
            <a:xfrm>
              <a:off x="5444312" y="6437886"/>
              <a:ext cx="7052487" cy="96349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6A2824E2-A8DF-174D-DF48-B8845247E92E}"/>
                </a:ext>
              </a:extLst>
            </p:cNvPr>
            <p:cNvSpPr txBox="1"/>
            <p:nvPr/>
          </p:nvSpPr>
          <p:spPr>
            <a:xfrm>
              <a:off x="5783296" y="6550879"/>
              <a:ext cx="63745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Comment</a:t>
              </a:r>
            </a:p>
          </p:txBody>
        </p:sp>
        <p:sp>
          <p:nvSpPr>
            <p:cNvPr id="8" name="TextBox 7">
              <a:extLst>
                <a:ext uri="{FF2B5EF4-FFF2-40B4-BE49-F238E27FC236}">
                  <a16:creationId xmlns:a16="http://schemas.microsoft.com/office/drawing/2014/main" id="{9FD92BE7-905E-EBE9-BD9B-33962E0FEBA1}"/>
                </a:ext>
              </a:extLst>
            </p:cNvPr>
            <p:cNvSpPr txBox="1"/>
            <p:nvPr/>
          </p:nvSpPr>
          <p:spPr>
            <a:xfrm>
              <a:off x="6124932" y="7901000"/>
              <a:ext cx="7168692" cy="523220"/>
            </a:xfrm>
            <a:prstGeom prst="rect">
              <a:avLst/>
            </a:prstGeom>
            <a:noFill/>
          </p:spPr>
          <p:txBody>
            <a:bodyPr wrap="square" rtlCol="0">
              <a:spAutoFit/>
            </a:bodyPr>
            <a:lstStyle/>
            <a:p>
              <a:pPr marL="457200" indent="-457200">
                <a:spcAft>
                  <a:spcPts val="2400"/>
                </a:spcAft>
                <a:buBlip>
                  <a:blip r:embed="rId3"/>
                </a:buBlip>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Conformément à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ce </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module</a:t>
              </a:r>
              <a:endParaRPr lang="fr-FR" sz="2800" dirty="0">
                <a:solidFill>
                  <a:srgbClr val="209D94"/>
                </a:solidFill>
                <a:latin typeface="Atkinson Hyperlegible Bold" panose="020B0604020202020204" charset="0"/>
                <a:sym typeface="Atkinson Hyperlegible Bold"/>
              </a:endParaRPr>
            </a:p>
          </p:txBody>
        </p:sp>
      </p:grpSp>
      <p:grpSp>
        <p:nvGrpSpPr>
          <p:cNvPr id="19" name="Group 18">
            <a:extLst>
              <a:ext uri="{FF2B5EF4-FFF2-40B4-BE49-F238E27FC236}">
                <a16:creationId xmlns:a16="http://schemas.microsoft.com/office/drawing/2014/main" id="{3F37481F-FC74-990C-4F52-5B52704988C3}"/>
              </a:ext>
            </a:extLst>
          </p:cNvPr>
          <p:cNvGrpSpPr/>
          <p:nvPr/>
        </p:nvGrpSpPr>
        <p:grpSpPr>
          <a:xfrm>
            <a:off x="9821550" y="3116932"/>
            <a:ext cx="7724288" cy="2747734"/>
            <a:chOff x="9821550" y="3116932"/>
            <a:chExt cx="7724288" cy="2747734"/>
          </a:xfrm>
        </p:grpSpPr>
        <p:sp>
          <p:nvSpPr>
            <p:cNvPr id="5" name="Rectangle 4">
              <a:extLst>
                <a:ext uri="{FF2B5EF4-FFF2-40B4-BE49-F238E27FC236}">
                  <a16:creationId xmlns:a16="http://schemas.microsoft.com/office/drawing/2014/main" id="{68895F02-D0BD-12C1-330C-7A206FECA769}"/>
                </a:ext>
              </a:extLst>
            </p:cNvPr>
            <p:cNvSpPr/>
            <p:nvPr/>
          </p:nvSpPr>
          <p:spPr>
            <a:xfrm>
              <a:off x="9928565" y="3116932"/>
              <a:ext cx="6374518" cy="96349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C56B7C17-6B21-292B-5869-7E7EEA57A3E5}"/>
                </a:ext>
              </a:extLst>
            </p:cNvPr>
            <p:cNvSpPr txBox="1"/>
            <p:nvPr/>
          </p:nvSpPr>
          <p:spPr>
            <a:xfrm>
              <a:off x="9944606" y="3259546"/>
              <a:ext cx="63584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Pourquoi</a:t>
              </a:r>
            </a:p>
          </p:txBody>
        </p:sp>
        <p:sp>
          <p:nvSpPr>
            <p:cNvPr id="18" name="TextBox 17">
              <a:extLst>
                <a:ext uri="{FF2B5EF4-FFF2-40B4-BE49-F238E27FC236}">
                  <a16:creationId xmlns:a16="http://schemas.microsoft.com/office/drawing/2014/main" id="{0FB5D193-C39E-BA1F-774D-A364C85F82FF}"/>
                </a:ext>
              </a:extLst>
            </p:cNvPr>
            <p:cNvSpPr txBox="1"/>
            <p:nvPr/>
          </p:nvSpPr>
          <p:spPr>
            <a:xfrm>
              <a:off x="9821550" y="4479671"/>
              <a:ext cx="7724288" cy="1384995"/>
            </a:xfrm>
            <a:prstGeom prst="rect">
              <a:avLst/>
            </a:prstGeom>
            <a:noFill/>
          </p:spPr>
          <p:txBody>
            <a:bodyPr wrap="square" rtlCol="0">
              <a:spAutoFit/>
            </a:bodyPr>
            <a:lstStyle/>
            <a:p>
              <a:pPr marL="457200" indent="-457200">
                <a:spcAft>
                  <a:spcPts val="1200"/>
                </a:spcAft>
                <a:buBlip>
                  <a:blip r:embed="rId3"/>
                </a:buBlip>
              </a:pPr>
              <a:r>
                <a:rPr lang="en-US" sz="2800" dirty="0">
                  <a:solidFill>
                    <a:srgbClr val="209D94"/>
                  </a:solidFill>
                  <a:latin typeface="Atkinson Hyperlegible Bold" panose="020B0604020202020204" charset="0"/>
                </a:rPr>
                <a:t>Détecter </a:t>
              </a:r>
              <a:r>
                <a:rPr lang="en-US" sz="2800" dirty="0" err="1">
                  <a:solidFill>
                    <a:srgbClr val="209D94"/>
                  </a:solidFill>
                  <a:latin typeface="Atkinson Hyperlegible Bold" panose="020B0604020202020204" charset="0"/>
                </a:rPr>
                <a:t>précocément</a:t>
              </a:r>
              <a:r>
                <a:rPr lang="en-US" sz="2800" dirty="0">
                  <a:solidFill>
                    <a:srgbClr val="209D94"/>
                  </a:solidFill>
                  <a:latin typeface="Atkinson Hyperlegible Bold" panose="020B0604020202020204" charset="0"/>
                </a:rPr>
                <a:t> </a:t>
              </a:r>
              <a:r>
                <a:rPr lang="en-US" sz="2800" dirty="0" err="1">
                  <a:solidFill>
                    <a:srgbClr val="209D94"/>
                  </a:solidFill>
                  <a:latin typeface="Atkinson Hyperlegible Bold" panose="020B0604020202020204" charset="0"/>
                </a:rPr>
                <a:t>toute</a:t>
              </a:r>
              <a:r>
                <a:rPr lang="en-US" sz="2800" dirty="0">
                  <a:solidFill>
                    <a:srgbClr val="209D94"/>
                  </a:solidFill>
                  <a:latin typeface="Atkinson Hyperlegible Bold" panose="020B0604020202020204" charset="0"/>
                </a:rPr>
                <a:t> épidémie </a:t>
              </a:r>
              <a:r>
                <a:rPr lang="en-US" sz="2800" dirty="0" err="1">
                  <a:solidFill>
                    <a:prstClr val="black">
                      <a:lumMod val="95000"/>
                      <a:lumOff val="5000"/>
                    </a:prstClr>
                  </a:solidFill>
                  <a:latin typeface="Atkinson Hyperlegible"/>
                </a:rPr>
                <a:t>Mettre</a:t>
              </a:r>
              <a:r>
                <a:rPr lang="en-US" sz="2800" dirty="0">
                  <a:solidFill>
                    <a:prstClr val="black">
                      <a:lumMod val="95000"/>
                      <a:lumOff val="5000"/>
                    </a:prstClr>
                  </a:solidFill>
                  <a:latin typeface="Atkinson Hyperlegible"/>
                </a:rPr>
                <a:t> </a:t>
              </a:r>
              <a:r>
                <a:rPr lang="en-US" sz="2800" dirty="0" err="1">
                  <a:solidFill>
                    <a:prstClr val="black">
                      <a:lumMod val="95000"/>
                      <a:lumOff val="5000"/>
                    </a:prstClr>
                  </a:solidFill>
                  <a:latin typeface="Atkinson Hyperlegible"/>
                </a:rPr>
                <a:t>en</a:t>
              </a:r>
              <a:r>
                <a:rPr lang="en-US" sz="2800" dirty="0">
                  <a:solidFill>
                    <a:prstClr val="black">
                      <a:lumMod val="95000"/>
                      <a:lumOff val="5000"/>
                    </a:prstClr>
                  </a:solidFill>
                  <a:latin typeface="Atkinson Hyperlegible"/>
                </a:rPr>
                <a:t> oeuvre </a:t>
              </a:r>
              <a:r>
                <a:rPr lang="en-US" sz="2800" dirty="0" err="1">
                  <a:solidFill>
                    <a:prstClr val="black">
                      <a:lumMod val="95000"/>
                      <a:lumOff val="5000"/>
                    </a:prstClr>
                  </a:solidFill>
                  <a:latin typeface="Atkinson Hyperlegible"/>
                </a:rPr>
                <a:t>rapidement</a:t>
              </a:r>
              <a:r>
                <a:rPr lang="en-US" sz="2800" dirty="0">
                  <a:solidFill>
                    <a:prstClr val="black">
                      <a:lumMod val="95000"/>
                      <a:lumOff val="5000"/>
                    </a:prstClr>
                  </a:solidFill>
                  <a:latin typeface="Atkinson Hyperlegible"/>
                </a:rPr>
                <a:t> des </a:t>
              </a:r>
              <a:r>
                <a:rPr lang="en-US" sz="2800" dirty="0" err="1">
                  <a:solidFill>
                    <a:schemeClr val="tx1">
                      <a:lumMod val="95000"/>
                      <a:lumOff val="5000"/>
                    </a:schemeClr>
                  </a:solidFill>
                  <a:latin typeface="Atkinson Hyperlegible Bold" panose="020B0604020202020204" charset="0"/>
                </a:rPr>
                <a:t>mesures</a:t>
              </a:r>
              <a:r>
                <a:rPr lang="en-US" sz="2800" dirty="0">
                  <a:solidFill>
                    <a:schemeClr val="tx1">
                      <a:lumMod val="95000"/>
                      <a:lumOff val="5000"/>
                    </a:schemeClr>
                  </a:solidFill>
                  <a:latin typeface="Atkinson Hyperlegible Bold" panose="020B0604020202020204" charset="0"/>
                </a:rPr>
                <a:t> </a:t>
              </a:r>
              <a:r>
                <a:rPr lang="en-US" sz="2800" dirty="0" err="1">
                  <a:solidFill>
                    <a:schemeClr val="tx1">
                      <a:lumMod val="95000"/>
                      <a:lumOff val="5000"/>
                    </a:schemeClr>
                  </a:solidFill>
                  <a:latin typeface="Atkinson Hyperlegible Bold" panose="020B0604020202020204" charset="0"/>
                </a:rPr>
                <a:t>d'intervention</a:t>
              </a:r>
              <a:r>
                <a:rPr lang="en-US" sz="2800" dirty="0">
                  <a:solidFill>
                    <a:schemeClr val="tx1">
                      <a:lumMod val="95000"/>
                      <a:lumOff val="5000"/>
                    </a:schemeClr>
                  </a:solidFill>
                  <a:latin typeface="Atkinson Hyperlegible Bold" panose="020B0604020202020204" charset="0"/>
                </a:rPr>
                <a:t> </a:t>
              </a:r>
              <a:r>
                <a:rPr lang="en-US" sz="2800" dirty="0">
                  <a:solidFill>
                    <a:prstClr val="black">
                      <a:lumMod val="95000"/>
                      <a:lumOff val="5000"/>
                    </a:prstClr>
                  </a:solidFill>
                  <a:latin typeface="Atkinson Hyperlegible"/>
                </a:rPr>
                <a:t>pour </a:t>
              </a:r>
              <a:r>
                <a:rPr lang="en-US" sz="2800" dirty="0" err="1">
                  <a:solidFill>
                    <a:prstClr val="black">
                      <a:lumMod val="95000"/>
                      <a:lumOff val="5000"/>
                    </a:prstClr>
                  </a:solidFill>
                  <a:latin typeface="Atkinson Hyperlegible"/>
                </a:rPr>
                <a:t>contenir</a:t>
              </a:r>
              <a:r>
                <a:rPr lang="en-US" sz="2800" dirty="0">
                  <a:solidFill>
                    <a:prstClr val="black">
                      <a:lumMod val="95000"/>
                      <a:lumOff val="5000"/>
                    </a:prstClr>
                  </a:solidFill>
                  <a:latin typeface="Atkinson Hyperlegible"/>
                </a:rPr>
                <a:t> </a:t>
              </a:r>
              <a:r>
                <a:rPr lang="en-US" sz="2800" dirty="0" err="1">
                  <a:solidFill>
                    <a:prstClr val="black">
                      <a:lumMod val="95000"/>
                      <a:lumOff val="5000"/>
                    </a:prstClr>
                  </a:solidFill>
                  <a:latin typeface="Atkinson Hyperlegible"/>
                </a:rPr>
                <a:t>sa</a:t>
              </a:r>
              <a:r>
                <a:rPr lang="en-US" sz="2800" dirty="0">
                  <a:solidFill>
                    <a:prstClr val="black">
                      <a:lumMod val="95000"/>
                      <a:lumOff val="5000"/>
                    </a:prstClr>
                  </a:solidFill>
                  <a:latin typeface="Atkinson Hyperlegible"/>
                </a:rPr>
                <a:t> propagation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03144FAE-480C-CBDF-EF11-98AFFEA8CD7B}"/>
                </a:ext>
              </a:extLst>
            </p:cNvPr>
            <p:cNvSpPr/>
            <p:nvPr/>
          </p:nvSpPr>
          <p:spPr>
            <a:xfrm>
              <a:off x="10056902" y="3116932"/>
              <a:ext cx="7488936" cy="96349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82C402F2-48E7-EF05-82E7-B5D6ABE53710}"/>
                </a:ext>
              </a:extLst>
            </p:cNvPr>
            <p:cNvSpPr txBox="1"/>
            <p:nvPr/>
          </p:nvSpPr>
          <p:spPr>
            <a:xfrm>
              <a:off x="10072943" y="3244735"/>
              <a:ext cx="74728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Pourquoi</a:t>
              </a:r>
            </a:p>
          </p:txBody>
        </p:sp>
      </p:grpSp>
      <p:sp>
        <p:nvSpPr>
          <p:cNvPr id="12" name="Slide Number Placeholder 11">
            <a:extLst>
              <a:ext uri="{FF2B5EF4-FFF2-40B4-BE49-F238E27FC236}">
                <a16:creationId xmlns:a16="http://schemas.microsoft.com/office/drawing/2014/main" id="{F041814C-9A4B-4776-4D6E-75042962E62D}"/>
              </a:ext>
            </a:extLst>
          </p:cNvPr>
          <p:cNvSpPr>
            <a:spLocks noGrp="1"/>
          </p:cNvSpPr>
          <p:nvPr>
            <p:ph type="sldNum" sz="quarter" idx="12"/>
          </p:nvPr>
        </p:nvSpPr>
        <p:spPr>
          <a:xfrm>
            <a:off x="15412238" y="9516645"/>
            <a:ext cx="2133600" cy="365125"/>
          </a:xfrm>
        </p:spPr>
        <p:txBody>
          <a:bodyPr/>
          <a:lstStyle/>
          <a:p>
            <a:fld id="{B6F15528-21DE-4FAA-801E-634DDDAF4B2B}" type="slidenum">
              <a:rPr lang="en-US" sz="1800" smtClean="0"/>
              <a:pPr/>
              <a:t>6</a:t>
            </a:fld>
            <a:endParaRPr lang="en-US" sz="1800"/>
          </a:p>
        </p:txBody>
      </p:sp>
    </p:spTree>
    <p:extLst>
      <p:ext uri="{BB962C8B-B14F-4D97-AF65-F5344CB8AC3E}">
        <p14:creationId xmlns:p14="http://schemas.microsoft.com/office/powerpoint/2010/main" val="2850167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ying on a green camping table&#10;&#10;Description automatically generated">
            <a:extLst>
              <a:ext uri="{FF2B5EF4-FFF2-40B4-BE49-F238E27FC236}">
                <a16:creationId xmlns:a16="http://schemas.microsoft.com/office/drawing/2014/main" id="{73A353D1-4BDF-3E41-E87A-F88747DBA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14" y="0"/>
            <a:ext cx="18350714" cy="11762179"/>
          </a:xfrm>
          <a:prstGeom prst="rect">
            <a:avLst/>
          </a:prstGeom>
        </p:spPr>
      </p:pic>
      <p:sp>
        <p:nvSpPr>
          <p:cNvPr id="7" name="TextBox 6">
            <a:extLst>
              <a:ext uri="{FF2B5EF4-FFF2-40B4-BE49-F238E27FC236}">
                <a16:creationId xmlns:a16="http://schemas.microsoft.com/office/drawing/2014/main" id="{6FF16A97-FCD5-7BE4-C504-4679CA0E134F}"/>
              </a:ext>
            </a:extLst>
          </p:cNvPr>
          <p:cNvSpPr txBox="1"/>
          <p:nvPr/>
        </p:nvSpPr>
        <p:spPr>
          <a:xfrm>
            <a:off x="14036040" y="9948446"/>
            <a:ext cx="425196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OMS / </a:t>
            </a:r>
            <a:r>
              <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rPr>
              <a:t>Mulugeta </a:t>
            </a:r>
            <a:r>
              <a:rPr kumimoji="0" lang="en-US" sz="1600" b="0" i="0" u="none" strike="noStrike" kern="1200" cap="none" spc="0" normalizeH="0" baseline="0" noProof="0" dirty="0" err="1">
                <a:ln>
                  <a:noFill/>
                </a:ln>
                <a:solidFill>
                  <a:schemeClr val="tx1">
                    <a:lumMod val="65000"/>
                    <a:lumOff val="35000"/>
                  </a:schemeClr>
                </a:solidFill>
                <a:effectLst/>
                <a:uLnTx/>
                <a:uFillTx/>
                <a:ea typeface="Atkinson Hyperlegible"/>
                <a:cs typeface="Atkinson Hyperlegible"/>
                <a:sym typeface="Atkinson Hyperlegible"/>
              </a:rPr>
              <a:t>Ayene</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A07E5E0C-817E-8796-C00D-587B96264DEB}"/>
              </a:ext>
            </a:extLst>
          </p:cNvPr>
          <p:cNvSpPr/>
          <p:nvPr/>
        </p:nvSpPr>
        <p:spPr>
          <a:xfrm>
            <a:off x="-78245" y="4221479"/>
            <a:ext cx="4902036" cy="2661921"/>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Notifications</a:t>
            </a:r>
          </a:p>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et tests</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196352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42B4A590-1DB4-4ED5-49D2-30A47F8700BB}"/>
              </a:ext>
            </a:extLst>
          </p:cNvPr>
          <p:cNvSpPr/>
          <p:nvPr/>
        </p:nvSpPr>
        <p:spPr>
          <a:xfrm>
            <a:off x="2697105" y="2304385"/>
            <a:ext cx="12893789" cy="283911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5">
            <a:extLst>
              <a:ext uri="{FF2B5EF4-FFF2-40B4-BE49-F238E27FC236}">
                <a16:creationId xmlns:a16="http://schemas.microsoft.com/office/drawing/2014/main" id="{16D7662F-B733-7B76-C2B5-0AAAD2F194CF}"/>
              </a:ext>
            </a:extLst>
          </p:cNvPr>
          <p:cNvSpPr/>
          <p:nvPr/>
        </p:nvSpPr>
        <p:spPr>
          <a:xfrm>
            <a:off x="-705852" y="-1423334"/>
            <a:ext cx="9776280"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D4616EDF-3080-F638-C558-5C96693A9A52}"/>
              </a:ext>
            </a:extLst>
          </p:cNvPr>
          <p:cNvSpPr txBox="1"/>
          <p:nvPr/>
        </p:nvSpPr>
        <p:spPr>
          <a:xfrm>
            <a:off x="850598" y="507118"/>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Définition</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de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cas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5" name="TextBox 4">
            <a:extLst>
              <a:ext uri="{FF2B5EF4-FFF2-40B4-BE49-F238E27FC236}">
                <a16:creationId xmlns:a16="http://schemas.microsoft.com/office/drawing/2014/main" id="{C52F91CB-577C-927A-4D7E-E47A428B29C1}"/>
              </a:ext>
            </a:extLst>
          </p:cNvPr>
          <p:cNvSpPr txBox="1"/>
          <p:nvPr/>
        </p:nvSpPr>
        <p:spPr>
          <a:xfrm>
            <a:off x="3822958" y="2408171"/>
            <a:ext cx="10708398" cy="2512611"/>
          </a:xfrm>
          <a:prstGeom prst="rect">
            <a:avLst/>
          </a:prstGeom>
          <a:noFill/>
        </p:spPr>
        <p:txBody>
          <a:bodyPr wrap="square">
            <a:spAutoFit/>
          </a:bodyPr>
          <a:lstStyle/>
          <a:p>
            <a:pPr marL="0" marR="0" lvl="0" indent="0" algn="ctr" defTabSz="1371600" rtl="0" eaLnBrk="1" fontAlgn="auto" latinLnBrk="0" hangingPunct="1">
              <a:lnSpc>
                <a:spcPct val="130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Cas suspect de choléra</a:t>
            </a:r>
          </a:p>
          <a:p>
            <a:pPr marL="914400" marR="0" lvl="1" indent="-457200" algn="l" defTabSz="1371600" rtl="0" eaLnBrk="1" fontAlgn="auto" latinLnBrk="0" hangingPunct="1">
              <a:lnSpc>
                <a:spcPct val="130000"/>
              </a:lnSpc>
              <a:spcBef>
                <a:spcPts val="0"/>
              </a:spcBef>
              <a:spcAft>
                <a:spcPts val="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Personne ≥ 2 </a:t>
            </a:r>
            <a:r>
              <a:rPr kumimoji="0" lang="en-US" sz="28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ans</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avec DAA et </a:t>
            </a:r>
            <a:r>
              <a:rPr kumimoji="0" lang="en-US" sz="28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déshydratation</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sévère </a:t>
            </a:r>
          </a:p>
          <a:p>
            <a:pPr marL="457200" marR="0" lvl="1" indent="0" algn="l" defTabSz="13716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ou </a:t>
            </a:r>
          </a:p>
          <a:p>
            <a:pPr marL="914400" marR="0" lvl="1" indent="-457200" algn="l" defTabSz="1371600" rtl="0" eaLnBrk="1" fontAlgn="auto" latinLnBrk="0" hangingPunct="1">
              <a:lnSpc>
                <a:spcPct val="130000"/>
              </a:lnSpc>
              <a:spcBef>
                <a:spcPts val="0"/>
              </a:spcBef>
              <a:spcAft>
                <a:spcPts val="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Personne ≥ 2 ans </a:t>
            </a:r>
            <a:r>
              <a:rPr kumimoji="0" lang="en-US" sz="28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décédée</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de DAA</a:t>
            </a:r>
          </a:p>
        </p:txBody>
      </p:sp>
      <p:sp>
        <p:nvSpPr>
          <p:cNvPr id="15" name="TextBox 14">
            <a:extLst>
              <a:ext uri="{FF2B5EF4-FFF2-40B4-BE49-F238E27FC236}">
                <a16:creationId xmlns:a16="http://schemas.microsoft.com/office/drawing/2014/main" id="{D58ABEC6-6648-CD8D-03ED-1FD1582FA055}"/>
              </a:ext>
            </a:extLst>
          </p:cNvPr>
          <p:cNvSpPr txBox="1"/>
          <p:nvPr/>
        </p:nvSpPr>
        <p:spPr>
          <a:xfrm>
            <a:off x="2583165" y="5577835"/>
            <a:ext cx="14205511"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Tx/>
              <a:buBlip>
                <a:blip r:embed="rId4"/>
              </a:buBlip>
              <a:tabLst/>
              <a:defRPr/>
            </a:pP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Diverses maladies peuvent causer de la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DAA</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en particulier chez les jeunes enfants</a:t>
            </a:r>
          </a:p>
        </p:txBody>
      </p:sp>
      <p:grpSp>
        <p:nvGrpSpPr>
          <p:cNvPr id="11" name="Group 10">
            <a:extLst>
              <a:ext uri="{FF2B5EF4-FFF2-40B4-BE49-F238E27FC236}">
                <a16:creationId xmlns:a16="http://schemas.microsoft.com/office/drawing/2014/main" id="{D265031F-F185-CA41-F364-997FC4DE9703}"/>
              </a:ext>
            </a:extLst>
          </p:cNvPr>
          <p:cNvGrpSpPr/>
          <p:nvPr/>
        </p:nvGrpSpPr>
        <p:grpSpPr>
          <a:xfrm>
            <a:off x="2583165" y="6342756"/>
            <a:ext cx="14672495" cy="3715644"/>
            <a:chOff x="2583165" y="6342756"/>
            <a:chExt cx="14672495" cy="3715644"/>
          </a:xfrm>
        </p:grpSpPr>
        <p:grpSp>
          <p:nvGrpSpPr>
            <p:cNvPr id="9" name="Group 8">
              <a:extLst>
                <a:ext uri="{FF2B5EF4-FFF2-40B4-BE49-F238E27FC236}">
                  <a16:creationId xmlns:a16="http://schemas.microsoft.com/office/drawing/2014/main" id="{FA02B15E-2820-BACF-F4DB-B60AC1F33E27}"/>
                </a:ext>
              </a:extLst>
            </p:cNvPr>
            <p:cNvGrpSpPr/>
            <p:nvPr/>
          </p:nvGrpSpPr>
          <p:grpSpPr>
            <a:xfrm>
              <a:off x="5175114" y="6342756"/>
              <a:ext cx="8715983" cy="1462094"/>
              <a:chOff x="5467786" y="6131492"/>
              <a:chExt cx="8450658" cy="1300610"/>
            </a:xfrm>
          </p:grpSpPr>
          <p:pic>
            <p:nvPicPr>
              <p:cNvPr id="4" name="Picture 3">
                <a:extLst>
                  <a:ext uri="{FF2B5EF4-FFF2-40B4-BE49-F238E27FC236}">
                    <a16:creationId xmlns:a16="http://schemas.microsoft.com/office/drawing/2014/main" id="{6D6A86C4-462B-67DF-C87A-CFEFFA76542F}"/>
                  </a:ext>
                </a:extLst>
              </p:cNvPr>
              <p:cNvPicPr>
                <a:picLocks noChangeAspect="1"/>
              </p:cNvPicPr>
              <p:nvPr/>
            </p:nvPicPr>
            <p:blipFill>
              <a:blip r:embed="rId5"/>
              <a:stretch>
                <a:fillRect/>
              </a:stretch>
            </p:blipFill>
            <p:spPr>
              <a:xfrm>
                <a:off x="5467786" y="6131492"/>
                <a:ext cx="8450658" cy="1300610"/>
              </a:xfrm>
              <a:prstGeom prst="rect">
                <a:avLst/>
              </a:prstGeom>
            </p:spPr>
          </p:pic>
          <p:sp>
            <p:nvSpPr>
              <p:cNvPr id="7" name="TextBox 6">
                <a:extLst>
                  <a:ext uri="{FF2B5EF4-FFF2-40B4-BE49-F238E27FC236}">
                    <a16:creationId xmlns:a16="http://schemas.microsoft.com/office/drawing/2014/main" id="{ABDC8452-AB23-D09A-EB11-D03000B90EEC}"/>
                  </a:ext>
                </a:extLst>
              </p:cNvPr>
              <p:cNvSpPr txBox="1"/>
              <p:nvPr/>
            </p:nvSpPr>
            <p:spPr>
              <a:xfrm>
                <a:off x="5750833" y="6518948"/>
                <a:ext cx="7696799" cy="46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Critères d'âge et de déshydratation sévère</a:t>
                </a:r>
              </a:p>
            </p:txBody>
          </p:sp>
        </p:grpSp>
        <p:grpSp>
          <p:nvGrpSpPr>
            <p:cNvPr id="10" name="Group 9">
              <a:extLst>
                <a:ext uri="{FF2B5EF4-FFF2-40B4-BE49-F238E27FC236}">
                  <a16:creationId xmlns:a16="http://schemas.microsoft.com/office/drawing/2014/main" id="{EA46720D-2D34-EEC9-0331-3375DD4F46B2}"/>
                </a:ext>
              </a:extLst>
            </p:cNvPr>
            <p:cNvGrpSpPr/>
            <p:nvPr/>
          </p:nvGrpSpPr>
          <p:grpSpPr>
            <a:xfrm>
              <a:off x="2583165" y="8254977"/>
              <a:ext cx="14672495" cy="1803423"/>
              <a:chOff x="3116511" y="7680835"/>
              <a:chExt cx="14672495" cy="1803423"/>
            </a:xfrm>
          </p:grpSpPr>
          <p:sp>
            <p:nvSpPr>
              <p:cNvPr id="12" name="TextBox 11">
                <a:extLst>
                  <a:ext uri="{FF2B5EF4-FFF2-40B4-BE49-F238E27FC236}">
                    <a16:creationId xmlns:a16="http://schemas.microsoft.com/office/drawing/2014/main" id="{8779B8B3-965E-9122-F553-50FBDA77D6EA}"/>
                  </a:ext>
                </a:extLst>
              </p:cNvPr>
              <p:cNvSpPr txBox="1"/>
              <p:nvPr/>
            </p:nvSpPr>
            <p:spPr>
              <a:xfrm>
                <a:off x="3116511" y="7945375"/>
                <a:ext cx="14672495" cy="1538883"/>
              </a:xfrm>
              <a:prstGeom prst="rect">
                <a:avLst/>
              </a:prstGeom>
              <a:noFill/>
            </p:spPr>
            <p:txBody>
              <a:bodyPr wrap="square" rtlCol="0">
                <a:spAutoFit/>
              </a:bodyPr>
              <a:lstStyle/>
              <a:p>
                <a:pPr marL="1371600" marR="0" lvl="2"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Évitent</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de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fréquentes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fausses</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alarmes</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1371600" marR="0" lvl="2"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lang="en-US" sz="2800" dirty="0" err="1">
                    <a:solidFill>
                      <a:srgbClr val="009999"/>
                    </a:solidFill>
                    <a:latin typeface="Atkinson Hyperlegible Bold" panose="020B0604020202020204" charset="0"/>
                  </a:rPr>
                  <a:t>Améliorent</a:t>
                </a:r>
                <a:r>
                  <a:rPr lang="en-US" sz="2800" dirty="0">
                    <a:solidFill>
                      <a:srgbClr val="009999"/>
                    </a:solidFill>
                    <a:latin typeface="Atkinson Hyperlegible Bold" panose="020B0604020202020204" charset="0"/>
                  </a:rPr>
                  <a:t>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l'efficacité </a:t>
                </a:r>
                <a:r>
                  <a:rPr lang="en-US" sz="2800" dirty="0">
                    <a:solidFill>
                      <a:prstClr val="black"/>
                    </a:solidFill>
                    <a:latin typeface="Atkinson Hyperlegible" panose="020B0604020202020204" charset="0"/>
                  </a:rPr>
                  <a:t>de la surveillance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et des tests pour la </a:t>
                </a:r>
                <a:r>
                  <a:rPr lang="en-US" sz="2800" dirty="0">
                    <a:solidFill>
                      <a:srgbClr val="009999"/>
                    </a:solidFill>
                    <a:latin typeface="Atkinson Hyperlegible Bold" panose="020B0604020202020204" charset="0"/>
                  </a:rPr>
                  <a:t>détection précoce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B608EF9F-D14B-4C13-4ED2-FCD9E5D9F916}"/>
                  </a:ext>
                </a:extLst>
              </p:cNvPr>
              <p:cNvSpPr/>
              <p:nvPr/>
            </p:nvSpPr>
            <p:spPr>
              <a:xfrm>
                <a:off x="3264693" y="7680835"/>
                <a:ext cx="558265" cy="1620252"/>
              </a:xfrm>
              <a:prstGeom prst="rect">
                <a:avLst/>
              </a:prstGeom>
              <a:solidFill>
                <a:srgbClr val="4DB1A9"/>
              </a:solidFill>
              <a:ln>
                <a:solidFill>
                  <a:srgbClr val="4DB1A9"/>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14" name="Slide Number Placeholder 13">
            <a:extLst>
              <a:ext uri="{FF2B5EF4-FFF2-40B4-BE49-F238E27FC236}">
                <a16:creationId xmlns:a16="http://schemas.microsoft.com/office/drawing/2014/main" id="{DA8E214D-4428-00D6-F29C-0AC7F85A88AE}"/>
              </a:ext>
            </a:extLst>
          </p:cNvPr>
          <p:cNvSpPr>
            <a:spLocks noGrp="1"/>
          </p:cNvSpPr>
          <p:nvPr>
            <p:ph type="sldNum" sz="quarter" idx="7"/>
          </p:nvPr>
        </p:nvSpPr>
        <p:spPr/>
        <p:txBody>
          <a:bodyPr/>
          <a:lstStyle/>
          <a:p>
            <a:fld id="{B6F15528-21DE-4FAA-801E-634DDDAF4B2B}" type="slidenum">
              <a:rPr lang="en-US" smtClean="0"/>
              <a:t>8</a:t>
            </a:fld>
            <a:endParaRPr lang="en-US"/>
          </a:p>
        </p:txBody>
      </p:sp>
    </p:spTree>
    <p:extLst>
      <p:ext uri="{BB962C8B-B14F-4D97-AF65-F5344CB8AC3E}">
        <p14:creationId xmlns:p14="http://schemas.microsoft.com/office/powerpoint/2010/main" val="655097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42B4A590-1DB4-4ED5-49D2-30A47F8700BB}"/>
              </a:ext>
            </a:extLst>
          </p:cNvPr>
          <p:cNvSpPr/>
          <p:nvPr/>
        </p:nvSpPr>
        <p:spPr>
          <a:xfrm>
            <a:off x="1898657" y="2323116"/>
            <a:ext cx="14616537" cy="104957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5">
            <a:extLst>
              <a:ext uri="{FF2B5EF4-FFF2-40B4-BE49-F238E27FC236}">
                <a16:creationId xmlns:a16="http://schemas.microsoft.com/office/drawing/2014/main" id="{16D7662F-B733-7B76-C2B5-0AAAD2F194CF}"/>
              </a:ext>
            </a:extLst>
          </p:cNvPr>
          <p:cNvSpPr/>
          <p:nvPr/>
        </p:nvSpPr>
        <p:spPr>
          <a:xfrm>
            <a:off x="-661481" y="-1432485"/>
            <a:ext cx="9805481"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D4616EDF-3080-F638-C558-5C96693A9A52}"/>
              </a:ext>
            </a:extLst>
          </p:cNvPr>
          <p:cNvSpPr txBox="1"/>
          <p:nvPr/>
        </p:nvSpPr>
        <p:spPr>
          <a:xfrm>
            <a:off x="1091119" y="526022"/>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Notification</a:t>
            </a:r>
          </a:p>
        </p:txBody>
      </p:sp>
      <p:sp>
        <p:nvSpPr>
          <p:cNvPr id="5" name="TextBox 4">
            <a:extLst>
              <a:ext uri="{FF2B5EF4-FFF2-40B4-BE49-F238E27FC236}">
                <a16:creationId xmlns:a16="http://schemas.microsoft.com/office/drawing/2014/main" id="{C52F91CB-577C-927A-4D7E-E47A428B29C1}"/>
              </a:ext>
            </a:extLst>
          </p:cNvPr>
          <p:cNvSpPr txBox="1"/>
          <p:nvPr/>
        </p:nvSpPr>
        <p:spPr>
          <a:xfrm>
            <a:off x="1971585" y="2578087"/>
            <a:ext cx="1447068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Les cas suspects de choléra sont notifiés aux autorités sanitaires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sous 24 heures</a:t>
            </a:r>
            <a:endParaRPr kumimoji="0" lang="fr-FR" sz="2800" b="0" i="0" strike="noStrike" kern="1200" cap="none" spc="0" normalizeH="0" baseline="0" noProof="0" dirty="0">
              <a:ln>
                <a:noFill/>
              </a:ln>
              <a:solidFill>
                <a:srgbClr val="008080"/>
              </a:solidFill>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TextBox 3">
            <a:extLst>
              <a:ext uri="{FF2B5EF4-FFF2-40B4-BE49-F238E27FC236}">
                <a16:creationId xmlns:a16="http://schemas.microsoft.com/office/drawing/2014/main" id="{F522A0AB-A4F9-EDF3-1914-8768AC32BE4D}"/>
              </a:ext>
            </a:extLst>
          </p:cNvPr>
          <p:cNvSpPr txBox="1"/>
          <p:nvPr/>
        </p:nvSpPr>
        <p:spPr>
          <a:xfrm>
            <a:off x="2536378" y="7268975"/>
            <a:ext cx="14261490" cy="2431435"/>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1200"/>
              </a:spcAft>
              <a:buClr>
                <a:srgbClr val="009999"/>
              </a:buClr>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Si, au cours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sym typeface="Atkinson Hyperlegible Bold"/>
              </a:rPr>
              <a:t>d'une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 semaine, aucun cas suspect de choléra n'a été observé</a:t>
            </a:r>
          </a:p>
          <a:p>
            <a:pPr marL="914400" lvl="1" indent="-457200" defTabSz="1371600">
              <a:spcAft>
                <a:spcPts val="1800"/>
              </a:spcAft>
              <a:buClr>
                <a:srgbClr val="009999"/>
              </a:buClr>
              <a:buFont typeface="Arial" panose="020B0604020202020204" pitchFamily="34" charset="0"/>
              <a:buChar char="•"/>
              <a:defRPr/>
            </a:pPr>
            <a:r>
              <a:rPr lang="en-US" sz="2800" b="1" dirty="0">
                <a:solidFill>
                  <a:schemeClr val="tx1">
                    <a:lumMod val="95000"/>
                    <a:lumOff val="5000"/>
                  </a:schemeClr>
                </a:solidFill>
                <a:latin typeface="Atkinson Hyperlegible Bold" panose="020B0604020202020204" charset="0"/>
                <a:sym typeface="Atkinson Hyperlegible Bold"/>
              </a:rPr>
              <a:t>Absence de </a:t>
            </a:r>
            <a:r>
              <a:rPr lang="en-US" sz="2800" b="1" dirty="0" err="1">
                <a:solidFill>
                  <a:schemeClr val="tx1">
                    <a:lumMod val="95000"/>
                    <a:lumOff val="5000"/>
                  </a:schemeClr>
                </a:solidFill>
                <a:latin typeface="Atkinson Hyperlegible Bold" panose="020B0604020202020204" charset="0"/>
                <a:sym typeface="Atkinson Hyperlegible Bold"/>
              </a:rPr>
              <a:t>cas</a:t>
            </a:r>
            <a:r>
              <a:rPr lang="en-US" sz="2800" b="1" dirty="0">
                <a:solidFill>
                  <a:schemeClr val="tx1">
                    <a:lumMod val="95000"/>
                    <a:lumOff val="5000"/>
                  </a:schemeClr>
                </a:solidFill>
                <a:latin typeface="Atkinson Hyperlegible Bold" panose="020B0604020202020204" charset="0"/>
                <a:sym typeface="Atkinson Hyperlegible Bold"/>
              </a:rPr>
              <a:t> suspect </a:t>
            </a:r>
            <a:r>
              <a:rPr lang="en-US" sz="2800" dirty="0" err="1">
                <a:solidFill>
                  <a:prstClr val="black"/>
                </a:solidFill>
                <a:latin typeface="Atkinson Hyperlegible" panose="020B0604020202020204" charset="0"/>
                <a:sym typeface="Atkinson Hyperlegible Bold"/>
              </a:rPr>
              <a:t>notifiée</a:t>
            </a:r>
            <a:r>
              <a:rPr lang="en-US" sz="2800" dirty="0">
                <a:solidFill>
                  <a:prstClr val="black"/>
                </a:solidFill>
                <a:latin typeface="Atkinson Hyperlegible" panose="020B0604020202020204" charset="0"/>
                <a:sym typeface="Atkinson Hyperlegible Bold"/>
              </a:rPr>
              <a:t> </a:t>
            </a:r>
            <a:r>
              <a:rPr lang="pt-PT" sz="2800" dirty="0">
                <a:solidFill>
                  <a:prstClr val="black"/>
                </a:solidFill>
                <a:latin typeface="Atkinson Hyperlegible" panose="020B0604020202020204" charset="0"/>
              </a:rPr>
              <a:t>à l'autorité sanitaire </a:t>
            </a:r>
            <a:r>
              <a:rPr lang="en-US" sz="2800" b="1" dirty="0">
                <a:solidFill>
                  <a:schemeClr val="tx1">
                    <a:lumMod val="95000"/>
                    <a:lumOff val="5000"/>
                  </a:schemeClr>
                </a:solidFill>
                <a:latin typeface="Atkinson Hyperlegible Bold" panose="020B0604020202020204" charset="0"/>
                <a:sym typeface="Atkinson Hyperlegible Bold"/>
              </a:rPr>
              <a:t>chaque semaine</a:t>
            </a:r>
          </a:p>
          <a:p>
            <a:pPr marL="1828800" lvl="3" indent="-457200" defTabSz="1371600">
              <a:spcAft>
                <a:spcPts val="1800"/>
              </a:spcAft>
              <a:buClr>
                <a:srgbClr val="009999"/>
              </a:buClr>
              <a:buFont typeface="Courier New" panose="02070309020205020404" pitchFamily="49" charset="0"/>
              <a:buChar char="o"/>
              <a:defRPr/>
            </a:pPr>
            <a:r>
              <a:rPr lang="pt-PT" sz="2800" dirty="0">
                <a:solidFill>
                  <a:prstClr val="black"/>
                </a:solidFill>
                <a:latin typeface="Atkinson Hyperlegible" panose="020B0604020202020204" charset="0"/>
              </a:rPr>
              <a:t>Surveillance dans les établissements de santé et surveillance communautaire </a:t>
            </a:r>
          </a:p>
          <a:p>
            <a:pPr marL="914400" lvl="1" indent="-457200" defTabSz="1371600">
              <a:spcAft>
                <a:spcPts val="1800"/>
              </a:spcAft>
              <a:buClr>
                <a:srgbClr val="009999"/>
              </a:buClr>
              <a:buFont typeface="Courier New" panose="02070309020205020404" pitchFamily="49" charset="0"/>
              <a:buChar char="o"/>
              <a:defRPr/>
            </a:pPr>
            <a:endParaRPr lang="en-US" sz="2800" dirty="0">
              <a:solidFill>
                <a:prstClr val="black"/>
              </a:solidFill>
              <a:latin typeface="Atkinson Hyperlegible" panose="020B0604020202020204" charset="0"/>
              <a:sym typeface="Atkinson Hyperlegible Bold"/>
            </a:endParaRPr>
          </a:p>
        </p:txBody>
      </p:sp>
      <p:grpSp>
        <p:nvGrpSpPr>
          <p:cNvPr id="12" name="Group 11">
            <a:extLst>
              <a:ext uri="{FF2B5EF4-FFF2-40B4-BE49-F238E27FC236}">
                <a16:creationId xmlns:a16="http://schemas.microsoft.com/office/drawing/2014/main" id="{5EAC45A8-F35B-133F-0F66-8886F280BAA5}"/>
              </a:ext>
            </a:extLst>
          </p:cNvPr>
          <p:cNvGrpSpPr/>
          <p:nvPr/>
        </p:nvGrpSpPr>
        <p:grpSpPr>
          <a:xfrm>
            <a:off x="2536377" y="4079955"/>
            <a:ext cx="15466977" cy="2782918"/>
            <a:chOff x="2536377" y="4079955"/>
            <a:chExt cx="15466977" cy="2782918"/>
          </a:xfrm>
        </p:grpSpPr>
        <p:sp>
          <p:nvSpPr>
            <p:cNvPr id="7" name="TextBox 6">
              <a:extLst>
                <a:ext uri="{FF2B5EF4-FFF2-40B4-BE49-F238E27FC236}">
                  <a16:creationId xmlns:a16="http://schemas.microsoft.com/office/drawing/2014/main" id="{844FF2DF-EC04-FCB6-C099-9F3FC29E003E}"/>
                </a:ext>
              </a:extLst>
            </p:cNvPr>
            <p:cNvSpPr txBox="1"/>
            <p:nvPr/>
          </p:nvSpPr>
          <p:spPr>
            <a:xfrm>
              <a:off x="2536377" y="4079955"/>
              <a:ext cx="15466977" cy="523220"/>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0"/>
                </a:spcAft>
                <a:buClrTx/>
                <a:buSzTx/>
                <a:buFontTx/>
                <a:buBlip>
                  <a:blip r:embed="rId3"/>
                </a:buBlip>
                <a:tabLst/>
                <a:defRPr/>
              </a:pPr>
              <a:r>
                <a:rPr lang="fr-FR" sz="2800" dirty="0">
                  <a:solidFill>
                    <a:prstClr val="black"/>
                  </a:solidFill>
                  <a:latin typeface="Atkinson Hyperlegible" panose="020B0604020202020204" charset="0"/>
                </a:rPr>
                <a:t>Notification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sous 24h </a:t>
              </a:r>
              <a:r>
                <a:rPr lang="fr-FR" sz="2800" b="1" dirty="0">
                  <a:solidFill>
                    <a:schemeClr val="tx1">
                      <a:lumMod val="95000"/>
                      <a:lumOff val="5000"/>
                    </a:schemeClr>
                  </a:solidFill>
                  <a:latin typeface="Atkinson Hyperlegible Bold" panose="020B0604020202020204" charset="0"/>
                </a:rPr>
                <a:t>pour ne pas retarder la détection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d’une </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épidémie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34AC2F4C-9895-F64C-18BE-67B2A0B441E1}"/>
                </a:ext>
              </a:extLst>
            </p:cNvPr>
            <p:cNvGrpSpPr/>
            <p:nvPr/>
          </p:nvGrpSpPr>
          <p:grpSpPr>
            <a:xfrm>
              <a:off x="6249934" y="5277723"/>
              <a:ext cx="6108970" cy="1585150"/>
              <a:chOff x="6249934" y="5277723"/>
              <a:chExt cx="6108970" cy="1585150"/>
            </a:xfrm>
          </p:grpSpPr>
          <p:pic>
            <p:nvPicPr>
              <p:cNvPr id="10" name="Picture 9">
                <a:extLst>
                  <a:ext uri="{FF2B5EF4-FFF2-40B4-BE49-F238E27FC236}">
                    <a16:creationId xmlns:a16="http://schemas.microsoft.com/office/drawing/2014/main" id="{73AD45B1-8817-692E-07F3-10A6355D9DBE}"/>
                  </a:ext>
                </a:extLst>
              </p:cNvPr>
              <p:cNvPicPr>
                <a:picLocks noChangeAspect="1"/>
              </p:cNvPicPr>
              <p:nvPr/>
            </p:nvPicPr>
            <p:blipFill>
              <a:blip r:embed="rId4"/>
              <a:stretch>
                <a:fillRect/>
              </a:stretch>
            </p:blipFill>
            <p:spPr>
              <a:xfrm>
                <a:off x="6708188" y="5277723"/>
                <a:ext cx="5192462" cy="1585150"/>
              </a:xfrm>
              <a:prstGeom prst="rect">
                <a:avLst/>
              </a:prstGeom>
            </p:spPr>
          </p:pic>
          <p:sp>
            <p:nvSpPr>
              <p:cNvPr id="11" name="TextBox 10">
                <a:extLst>
                  <a:ext uri="{FF2B5EF4-FFF2-40B4-BE49-F238E27FC236}">
                    <a16:creationId xmlns:a16="http://schemas.microsoft.com/office/drawing/2014/main" id="{884CE0FA-441B-BDB0-50A1-B81F06EA9BE9}"/>
                  </a:ext>
                </a:extLst>
              </p:cNvPr>
              <p:cNvSpPr txBox="1"/>
              <p:nvPr/>
            </p:nvSpPr>
            <p:spPr>
              <a:xfrm>
                <a:off x="6249934" y="5683825"/>
                <a:ext cx="6108970"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Le temps est clé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sp>
        <p:nvSpPr>
          <p:cNvPr id="13" name="Slide Number Placeholder 12">
            <a:extLst>
              <a:ext uri="{FF2B5EF4-FFF2-40B4-BE49-F238E27FC236}">
                <a16:creationId xmlns:a16="http://schemas.microsoft.com/office/drawing/2014/main" id="{FE3051B1-6A86-DC78-4E4B-C5C09DD64853}"/>
              </a:ext>
            </a:extLst>
          </p:cNvPr>
          <p:cNvSpPr>
            <a:spLocks noGrp="1"/>
          </p:cNvSpPr>
          <p:nvPr>
            <p:ph type="sldNum" sz="quarter" idx="7"/>
          </p:nvPr>
        </p:nvSpPr>
        <p:spPr/>
        <p:txBody>
          <a:bodyPr/>
          <a:lstStyle/>
          <a:p>
            <a:fld id="{B6F15528-21DE-4FAA-801E-634DDDAF4B2B}" type="slidenum">
              <a:rPr lang="en-US" smtClean="0"/>
              <a:t>9</a:t>
            </a:fld>
            <a:endParaRPr lang="en-US"/>
          </a:p>
        </p:txBody>
      </p:sp>
    </p:spTree>
    <p:extLst>
      <p:ext uri="{BB962C8B-B14F-4D97-AF65-F5344CB8AC3E}">
        <p14:creationId xmlns:p14="http://schemas.microsoft.com/office/powerpoint/2010/main" val="1413019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A02CAA-2037-4F8D-9B9C-D0B9A413A403}">
  <ds:schemaRefs>
    <ds:schemaRef ds:uri="http://schemas.microsoft.com/sharepoint/v3/contenttype/forms"/>
  </ds:schemaRefs>
</ds:datastoreItem>
</file>

<file path=customXml/itemProps2.xml><?xml version="1.0" encoding="utf-8"?>
<ds:datastoreItem xmlns:ds="http://schemas.openxmlformats.org/officeDocument/2006/customXml" ds:itemID="{5CC16DA2-6C5B-42DD-AA9C-B3D687AA8D08}">
  <ds:schemaRefs>
    <ds:schemaRef ds:uri="http://purl.org/dc/dcmitype/"/>
    <ds:schemaRef ds:uri="http://schemas.microsoft.com/office/2006/metadata/properties"/>
    <ds:schemaRef ds:uri="http://purl.org/dc/elements/1.1/"/>
    <ds:schemaRef ds:uri="a4ccce07-d9df-40be-ba22-67d5c80ef237"/>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3e8c1917-30ce-4059-b20f-d25788032734"/>
    <ds:schemaRef ds:uri="http://www.w3.org/XML/1998/namespace"/>
  </ds:schemaRefs>
</ds:datastoreItem>
</file>

<file path=customXml/itemProps3.xml><?xml version="1.0" encoding="utf-8"?>
<ds:datastoreItem xmlns:ds="http://schemas.openxmlformats.org/officeDocument/2006/customXml" ds:itemID="{DA195684-0421-47AF-864A-842FF43E0720}"/>
</file>

<file path=docProps/app.xml><?xml version="1.0" encoding="utf-8"?>
<Properties xmlns="http://schemas.openxmlformats.org/officeDocument/2006/extended-properties" xmlns:vt="http://schemas.openxmlformats.org/officeDocument/2006/docPropsVTypes">
  <TotalTime>4611</TotalTime>
  <Words>8792</Words>
  <Application>Microsoft Office PowerPoint</Application>
  <PresentationFormat>Custom</PresentationFormat>
  <Paragraphs>707</Paragraphs>
  <Slides>54</Slides>
  <Notes>54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54</vt:i4>
      </vt:variant>
    </vt:vector>
  </HeadingPairs>
  <TitlesOfParts>
    <vt:vector size="68" baseType="lpstr">
      <vt:lpstr>Atkinson Hyperlegible</vt:lpstr>
      <vt:lpstr>ADLaM Display</vt:lpstr>
      <vt:lpstr>Aptos</vt:lpstr>
      <vt:lpstr>Arial</vt:lpstr>
      <vt:lpstr>Congenial</vt:lpstr>
      <vt:lpstr>Courier New</vt:lpstr>
      <vt:lpstr>Atkinson Hyperlegible Bold</vt:lpstr>
      <vt:lpstr>Trebuchet MS</vt:lpstr>
      <vt:lpstr>Aptos Display</vt:lpstr>
      <vt:lpstr>Cavolini</vt:lpstr>
      <vt:lpstr>Calibri</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(Presentation)</dc:title>
  <dc:creator>DOMINGUEZ, Morgane</dc:creator>
  <cp:keywords>, docId:F4BBE8A31134EAB2CB2875CB913AF251</cp:keywords>
  <cp:lastModifiedBy>DOMINGUEZ, Morgane</cp:lastModifiedBy>
  <cp:revision>54</cp:revision>
  <dcterms:created xsi:type="dcterms:W3CDTF">2006-08-16T00:00:00Z</dcterms:created>
  <dcterms:modified xsi:type="dcterms:W3CDTF">2025-05-19T11:35:14Z</dcterms:modified>
  <dc:identifier>DAGL3yO_y-I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